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27"/>
  </p:notesMasterIdLst>
  <p:sldIdLst>
    <p:sldId id="259" r:id="rId2"/>
    <p:sldId id="286" r:id="rId3"/>
    <p:sldId id="257" r:id="rId4"/>
    <p:sldId id="261" r:id="rId5"/>
    <p:sldId id="264" r:id="rId6"/>
    <p:sldId id="263" r:id="rId7"/>
    <p:sldId id="265" r:id="rId8"/>
    <p:sldId id="266" r:id="rId9"/>
    <p:sldId id="268" r:id="rId10"/>
    <p:sldId id="269" r:id="rId11"/>
    <p:sldId id="270" r:id="rId12"/>
    <p:sldId id="272" r:id="rId13"/>
    <p:sldId id="279" r:id="rId14"/>
    <p:sldId id="273" r:id="rId15"/>
    <p:sldId id="274" r:id="rId16"/>
    <p:sldId id="275" r:id="rId17"/>
    <p:sldId id="281" r:id="rId18"/>
    <p:sldId id="280" r:id="rId19"/>
    <p:sldId id="278" r:id="rId20"/>
    <p:sldId id="282" r:id="rId21"/>
    <p:sldId id="284" r:id="rId22"/>
    <p:sldId id="283" r:id="rId23"/>
    <p:sldId id="285" r:id="rId24"/>
    <p:sldId id="276" r:id="rId25"/>
    <p:sldId id="267"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FE1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8D37F60-61DC-4064-B0C2-D04B657F3CE4}" v="437" dt="2023-07-22T09:42:22.56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iyana Eftimova" userId="46c540045a752648" providerId="LiveId" clId="{B8D37F60-61DC-4064-B0C2-D04B657F3CE4}"/>
    <pc:docChg chg="undo redo custSel addSld delSld modSld sldOrd modMainMaster">
      <pc:chgData name="Andriyana Eftimova" userId="46c540045a752648" providerId="LiveId" clId="{B8D37F60-61DC-4064-B0C2-D04B657F3CE4}" dt="2023-07-22T10:09:38.530" v="5435" actId="14100"/>
      <pc:docMkLst>
        <pc:docMk/>
      </pc:docMkLst>
      <pc:sldChg chg="addSp modSp new del mod modTransition">
        <pc:chgData name="Andriyana Eftimova" userId="46c540045a752648" providerId="LiveId" clId="{B8D37F60-61DC-4064-B0C2-D04B657F3CE4}" dt="2023-07-04T09:25:39.287" v="12" actId="47"/>
        <pc:sldMkLst>
          <pc:docMk/>
          <pc:sldMk cId="3702397920" sldId="256"/>
        </pc:sldMkLst>
        <pc:spChg chg="add mod">
          <ac:chgData name="Andriyana Eftimova" userId="46c540045a752648" providerId="LiveId" clId="{B8D37F60-61DC-4064-B0C2-D04B657F3CE4}" dt="2023-07-03T12:38:27.389" v="6"/>
          <ac:spMkLst>
            <pc:docMk/>
            <pc:sldMk cId="3702397920" sldId="256"/>
            <ac:spMk id="6" creationId="{B1CA3133-23C9-4EE2-949A-ECE426A28F16}"/>
          </ac:spMkLst>
        </pc:spChg>
        <pc:picChg chg="add mod">
          <ac:chgData name="Andriyana Eftimova" userId="46c540045a752648" providerId="LiveId" clId="{B8D37F60-61DC-4064-B0C2-D04B657F3CE4}" dt="2023-07-03T12:38:27.389" v="6"/>
          <ac:picMkLst>
            <pc:docMk/>
            <pc:sldMk cId="3702397920" sldId="256"/>
            <ac:picMk id="5" creationId="{B2B7B013-E467-AE48-BA4E-CBB5388AA3F6}"/>
          </ac:picMkLst>
        </pc:picChg>
      </pc:sldChg>
      <pc:sldChg chg="addSp delSp modSp new mod setBg modClrScheme delDesignElem chgLayout">
        <pc:chgData name="Andriyana Eftimova" userId="46c540045a752648" providerId="LiveId" clId="{B8D37F60-61DC-4064-B0C2-D04B657F3CE4}" dt="2023-07-22T09:42:22.562" v="5116"/>
        <pc:sldMkLst>
          <pc:docMk/>
          <pc:sldMk cId="2763976730" sldId="257"/>
        </pc:sldMkLst>
        <pc:spChg chg="mod ord">
          <ac:chgData name="Andriyana Eftimova" userId="46c540045a752648" providerId="LiveId" clId="{B8D37F60-61DC-4064-B0C2-D04B657F3CE4}" dt="2023-07-21T16:25:01.226" v="4857" actId="14100"/>
          <ac:spMkLst>
            <pc:docMk/>
            <pc:sldMk cId="2763976730" sldId="257"/>
            <ac:spMk id="2" creationId="{F0040036-3FE1-5A72-ED75-4B2EB18C0FB2}"/>
          </ac:spMkLst>
        </pc:spChg>
        <pc:spChg chg="add del mod">
          <ac:chgData name="Andriyana Eftimova" userId="46c540045a752648" providerId="LiveId" clId="{B8D37F60-61DC-4064-B0C2-D04B657F3CE4}" dt="2023-07-09T08:55:25.863" v="1396"/>
          <ac:spMkLst>
            <pc:docMk/>
            <pc:sldMk cId="2763976730" sldId="257"/>
            <ac:spMk id="3" creationId="{1FC75332-7361-9356-DDE8-4D6BF5E908F7}"/>
          </ac:spMkLst>
        </pc:spChg>
        <pc:spChg chg="del">
          <ac:chgData name="Andriyana Eftimova" userId="46c540045a752648" providerId="LiveId" clId="{B8D37F60-61DC-4064-B0C2-D04B657F3CE4}" dt="2023-07-04T09:26:35.206" v="13" actId="931"/>
          <ac:spMkLst>
            <pc:docMk/>
            <pc:sldMk cId="2763976730" sldId="257"/>
            <ac:spMk id="3" creationId="{AC168B66-596F-4257-A6F0-59583187B696}"/>
          </ac:spMkLst>
        </pc:spChg>
        <pc:spChg chg="add del mod">
          <ac:chgData name="Andriyana Eftimova" userId="46c540045a752648" providerId="LiveId" clId="{B8D37F60-61DC-4064-B0C2-D04B657F3CE4}" dt="2023-07-06T13:03:03.879" v="743"/>
          <ac:spMkLst>
            <pc:docMk/>
            <pc:sldMk cId="2763976730" sldId="257"/>
            <ac:spMk id="3" creationId="{F85136DB-1A7C-3EDB-A8D1-D37C179B3FDB}"/>
          </ac:spMkLst>
        </pc:spChg>
        <pc:spChg chg="add mod">
          <ac:chgData name="Andriyana Eftimova" userId="46c540045a752648" providerId="LiveId" clId="{B8D37F60-61DC-4064-B0C2-D04B657F3CE4}" dt="2023-07-21T14:21:13.062" v="4732" actId="20577"/>
          <ac:spMkLst>
            <pc:docMk/>
            <pc:sldMk cId="2763976730" sldId="257"/>
            <ac:spMk id="4" creationId="{AC29736D-48DD-103C-D421-D9315F802245}"/>
          </ac:spMkLst>
        </pc:spChg>
        <pc:spChg chg="add del mod ord">
          <ac:chgData name="Andriyana Eftimova" userId="46c540045a752648" providerId="LiveId" clId="{B8D37F60-61DC-4064-B0C2-D04B657F3CE4}" dt="2023-07-04T09:28:03.085" v="28" actId="700"/>
          <ac:spMkLst>
            <pc:docMk/>
            <pc:sldMk cId="2763976730" sldId="257"/>
            <ac:spMk id="6" creationId="{09C05FFF-7D7C-BCCC-6E69-1B7A82C3E94A}"/>
          </ac:spMkLst>
        </pc:spChg>
        <pc:spChg chg="add del mod">
          <ac:chgData name="Andriyana Eftimova" userId="46c540045a752648" providerId="LiveId" clId="{B8D37F60-61DC-4064-B0C2-D04B657F3CE4}" dt="2023-07-09T08:55:25.866" v="1398"/>
          <ac:spMkLst>
            <pc:docMk/>
            <pc:sldMk cId="2763976730" sldId="257"/>
            <ac:spMk id="6" creationId="{3318EF77-166E-0481-863A-35A6B80834E1}"/>
          </ac:spMkLst>
        </pc:spChg>
        <pc:spChg chg="add del mod">
          <ac:chgData name="Andriyana Eftimova" userId="46c540045a752648" providerId="LiveId" clId="{B8D37F60-61DC-4064-B0C2-D04B657F3CE4}" dt="2023-07-09T08:57:20.965" v="1413" actId="767"/>
          <ac:spMkLst>
            <pc:docMk/>
            <pc:sldMk cId="2763976730" sldId="257"/>
            <ac:spMk id="7" creationId="{7F5EB325-3A52-3C6B-1977-20F5D018647B}"/>
          </ac:spMkLst>
        </pc:spChg>
        <pc:spChg chg="add del mod">
          <ac:chgData name="Andriyana Eftimova" userId="46c540045a752648" providerId="LiveId" clId="{B8D37F60-61DC-4064-B0C2-D04B657F3CE4}" dt="2023-07-09T08:57:19.717" v="1411" actId="767"/>
          <ac:spMkLst>
            <pc:docMk/>
            <pc:sldMk cId="2763976730" sldId="257"/>
            <ac:spMk id="8" creationId="{12BF36A8-4D10-F7B8-5733-9B199C889985}"/>
          </ac:spMkLst>
        </pc:spChg>
        <pc:spChg chg="add del">
          <ac:chgData name="Andriyana Eftimova" userId="46c540045a752648" providerId="LiveId" clId="{B8D37F60-61DC-4064-B0C2-D04B657F3CE4}" dt="2023-07-06T12:41:50.609" v="75" actId="26606"/>
          <ac:spMkLst>
            <pc:docMk/>
            <pc:sldMk cId="2763976730" sldId="257"/>
            <ac:spMk id="9" creationId="{1DB4B221-A7E8-E9CE-CD8D-808B2C5CB0B4}"/>
          </ac:spMkLst>
        </pc:spChg>
        <pc:spChg chg="add del mod">
          <ac:chgData name="Andriyana Eftimova" userId="46c540045a752648" providerId="LiveId" clId="{B8D37F60-61DC-4064-B0C2-D04B657F3CE4}" dt="2023-07-15T08:59:28.140" v="4050" actId="26606"/>
          <ac:spMkLst>
            <pc:docMk/>
            <pc:sldMk cId="2763976730" sldId="257"/>
            <ac:spMk id="9" creationId="{789D19A7-E9CB-3440-7781-B9EC643FAFE1}"/>
          </ac:spMkLst>
        </pc:spChg>
        <pc:spChg chg="add del">
          <ac:chgData name="Andriyana Eftimova" userId="46c540045a752648" providerId="LiveId" clId="{B8D37F60-61DC-4064-B0C2-D04B657F3CE4}" dt="2023-07-06T12:41:25.522" v="70"/>
          <ac:spMkLst>
            <pc:docMk/>
            <pc:sldMk cId="2763976730" sldId="257"/>
            <ac:spMk id="12" creationId="{CA4D39DB-AFA4-47BA-A7F2-13A71D210C66}"/>
          </ac:spMkLst>
        </pc:spChg>
        <pc:spChg chg="add del">
          <ac:chgData name="Andriyana Eftimova" userId="46c540045a752648" providerId="LiveId" clId="{B8D37F60-61DC-4064-B0C2-D04B657F3CE4}" dt="2023-07-06T13:13:45.647" v="957" actId="26606"/>
          <ac:spMkLst>
            <pc:docMk/>
            <pc:sldMk cId="2763976730" sldId="257"/>
            <ac:spMk id="19" creationId="{21ECAAB0-702B-4C08-B30F-0AFAC3479ADF}"/>
          </ac:spMkLst>
        </pc:spChg>
        <pc:spChg chg="add del">
          <ac:chgData name="Andriyana Eftimova" userId="46c540045a752648" providerId="LiveId" clId="{B8D37F60-61DC-4064-B0C2-D04B657F3CE4}" dt="2023-07-06T12:42:21.391" v="81"/>
          <ac:spMkLst>
            <pc:docMk/>
            <pc:sldMk cId="2763976730" sldId="257"/>
            <ac:spMk id="24" creationId="{637214A4-997B-4C95-951E-08E1B51B5AF9}"/>
          </ac:spMkLst>
        </pc:spChg>
        <pc:spChg chg="add del">
          <ac:chgData name="Andriyana Eftimova" userId="46c540045a752648" providerId="LiveId" clId="{B8D37F60-61DC-4064-B0C2-D04B657F3CE4}" dt="2023-07-06T13:15:24.761" v="972" actId="26606"/>
          <ac:spMkLst>
            <pc:docMk/>
            <pc:sldMk cId="2763976730" sldId="257"/>
            <ac:spMk id="28" creationId="{55599FE3-8CCE-4364-9F89-0C11699C4F6A}"/>
          </ac:spMkLst>
        </pc:spChg>
        <pc:spChg chg="add del mod">
          <ac:chgData name="Andriyana Eftimova" userId="46c540045a752648" providerId="LiveId" clId="{B8D37F60-61DC-4064-B0C2-D04B657F3CE4}" dt="2023-07-06T13:15:22.061" v="971" actId="931"/>
          <ac:spMkLst>
            <pc:docMk/>
            <pc:sldMk cId="2763976730" sldId="257"/>
            <ac:spMk id="33" creationId="{BF18589F-2E05-A04B-550C-41B256C60CDE}"/>
          </ac:spMkLst>
        </pc:spChg>
        <pc:spChg chg="add del mod">
          <ac:chgData name="Andriyana Eftimova" userId="46c540045a752648" providerId="LiveId" clId="{B8D37F60-61DC-4064-B0C2-D04B657F3CE4}" dt="2023-07-06T13:15:21.560" v="969" actId="478"/>
          <ac:spMkLst>
            <pc:docMk/>
            <pc:sldMk cId="2763976730" sldId="257"/>
            <ac:spMk id="35" creationId="{D233E097-8CD9-932F-800A-6C1EB6C0CEB8}"/>
          </ac:spMkLst>
        </pc:spChg>
        <pc:spChg chg="add mod">
          <ac:chgData name="Andriyana Eftimova" userId="46c540045a752648" providerId="LiveId" clId="{B8D37F60-61DC-4064-B0C2-D04B657F3CE4}" dt="2023-07-09T08:52:17.473" v="1369" actId="26606"/>
          <ac:spMkLst>
            <pc:docMk/>
            <pc:sldMk cId="2763976730" sldId="257"/>
            <ac:spMk id="37" creationId="{B4775B09-CA62-D3D6-513C-ED78A18D1126}"/>
          </ac:spMkLst>
        </pc:spChg>
        <pc:spChg chg="add del">
          <ac:chgData name="Andriyana Eftimova" userId="46c540045a752648" providerId="LiveId" clId="{B8D37F60-61DC-4064-B0C2-D04B657F3CE4}" dt="2023-07-09T10:10:05.640" v="2141"/>
          <ac:spMkLst>
            <pc:docMk/>
            <pc:sldMk cId="2763976730" sldId="257"/>
            <ac:spMk id="50" creationId="{7FF78026-DEBB-4D5A-9A4E-872456603835}"/>
          </ac:spMkLst>
        </pc:spChg>
        <pc:spChg chg="add del">
          <ac:chgData name="Andriyana Eftimova" userId="46c540045a752648" providerId="LiveId" clId="{B8D37F60-61DC-4064-B0C2-D04B657F3CE4}" dt="2023-07-09T10:10:05.640" v="2141"/>
          <ac:spMkLst>
            <pc:docMk/>
            <pc:sldMk cId="2763976730" sldId="257"/>
            <ac:spMk id="52" creationId="{E05E1684-CF44-4EAD-B3A4-FCE98461F3EE}"/>
          </ac:spMkLst>
        </pc:spChg>
        <pc:grpChg chg="add del">
          <ac:chgData name="Andriyana Eftimova" userId="46c540045a752648" providerId="LiveId" clId="{B8D37F60-61DC-4064-B0C2-D04B657F3CE4}" dt="2023-07-06T13:13:45.647" v="957" actId="26606"/>
          <ac:grpSpMkLst>
            <pc:docMk/>
            <pc:sldMk cId="2763976730" sldId="257"/>
            <ac:grpSpMk id="10" creationId="{28A4A409-9242-444A-AC1F-809866828B50}"/>
          </ac:grpSpMkLst>
        </pc:grpChg>
        <pc:grpChg chg="add del">
          <ac:chgData name="Andriyana Eftimova" userId="46c540045a752648" providerId="LiveId" clId="{B8D37F60-61DC-4064-B0C2-D04B657F3CE4}" dt="2023-07-06T13:15:24.761" v="972" actId="26606"/>
          <ac:grpSpMkLst>
            <pc:docMk/>
            <pc:sldMk cId="2763976730" sldId="257"/>
            <ac:grpSpMk id="21" creationId="{E4C39A5A-6D63-4FAC-B6C2-D37778B97ACD}"/>
          </ac:grpSpMkLst>
        </pc:grpChg>
        <pc:grpChg chg="add del">
          <ac:chgData name="Andriyana Eftimova" userId="46c540045a752648" providerId="LiveId" clId="{B8D37F60-61DC-4064-B0C2-D04B657F3CE4}" dt="2023-07-06T12:42:21.391" v="81"/>
          <ac:grpSpMkLst>
            <pc:docMk/>
            <pc:sldMk cId="2763976730" sldId="257"/>
            <ac:grpSpMk id="26" creationId="{307A8868-805D-4C18-8A8B-4817BA9FF9B5}"/>
          </ac:grpSpMkLst>
        </pc:grpChg>
        <pc:grpChg chg="add del">
          <ac:chgData name="Andriyana Eftimova" userId="46c540045a752648" providerId="LiveId" clId="{B8D37F60-61DC-4064-B0C2-D04B657F3CE4}" dt="2023-07-09T10:10:05.640" v="2141"/>
          <ac:grpSpMkLst>
            <pc:docMk/>
            <pc:sldMk cId="2763976730" sldId="257"/>
            <ac:grpSpMk id="42" creationId="{089D35B1-0ED5-4358-8CAE-A9E49412AAA1}"/>
          </ac:grpSpMkLst>
        </pc:grpChg>
        <pc:graphicFrameChg chg="add del mod modGraphic">
          <ac:chgData name="Andriyana Eftimova" userId="46c540045a752648" providerId="LiveId" clId="{B8D37F60-61DC-4064-B0C2-D04B657F3CE4}" dt="2023-07-09T08:54:26.594" v="1385" actId="478"/>
          <ac:graphicFrameMkLst>
            <pc:docMk/>
            <pc:sldMk cId="2763976730" sldId="257"/>
            <ac:graphicFrameMk id="36" creationId="{1D4F5C00-A17D-1DAA-B4A9-DEAC70490634}"/>
          </ac:graphicFrameMkLst>
        </pc:graphicFrameChg>
        <pc:graphicFrameChg chg="add del">
          <ac:chgData name="Andriyana Eftimova" userId="46c540045a752648" providerId="LiveId" clId="{B8D37F60-61DC-4064-B0C2-D04B657F3CE4}" dt="2023-07-15T08:58:41.291" v="4032" actId="26606"/>
          <ac:graphicFrameMkLst>
            <pc:docMk/>
            <pc:sldMk cId="2763976730" sldId="257"/>
            <ac:graphicFrameMk id="39" creationId="{EC2BCA1F-31C1-4BEC-6E35-90CE90C97F46}"/>
          </ac:graphicFrameMkLst>
        </pc:graphicFrameChg>
        <pc:graphicFrameChg chg="add mod">
          <ac:chgData name="Andriyana Eftimova" userId="46c540045a752648" providerId="LiveId" clId="{B8D37F60-61DC-4064-B0C2-D04B657F3CE4}" dt="2023-07-22T09:42:22.562" v="5116"/>
          <ac:graphicFrameMkLst>
            <pc:docMk/>
            <pc:sldMk cId="2763976730" sldId="257"/>
            <ac:graphicFrameMk id="40" creationId="{FB3DEA82-3C05-936B-9279-2EA5FD6E5EE6}"/>
          </ac:graphicFrameMkLst>
        </pc:graphicFrameChg>
        <pc:graphicFrameChg chg="add del">
          <ac:chgData name="Andriyana Eftimova" userId="46c540045a752648" providerId="LiveId" clId="{B8D37F60-61DC-4064-B0C2-D04B657F3CE4}" dt="2023-07-15T08:58:43.221" v="4034" actId="26606"/>
          <ac:graphicFrameMkLst>
            <pc:docMk/>
            <pc:sldMk cId="2763976730" sldId="257"/>
            <ac:graphicFrameMk id="41" creationId="{DA57FC30-2EDB-3163-ACE2-0CD27C039CE1}"/>
          </ac:graphicFrameMkLst>
        </pc:graphicFrameChg>
        <pc:graphicFrameChg chg="add del">
          <ac:chgData name="Andriyana Eftimova" userId="46c540045a752648" providerId="LiveId" clId="{B8D37F60-61DC-4064-B0C2-D04B657F3CE4}" dt="2023-07-15T08:58:57.875" v="4036" actId="26606"/>
          <ac:graphicFrameMkLst>
            <pc:docMk/>
            <pc:sldMk cId="2763976730" sldId="257"/>
            <ac:graphicFrameMk id="43" creationId="{EC2BCA1F-31C1-4BEC-6E35-90CE90C97F46}"/>
          </ac:graphicFrameMkLst>
        </pc:graphicFrameChg>
        <pc:graphicFrameChg chg="add del">
          <ac:chgData name="Andriyana Eftimova" userId="46c540045a752648" providerId="LiveId" clId="{B8D37F60-61DC-4064-B0C2-D04B657F3CE4}" dt="2023-07-09T09:55:38.207" v="2030" actId="26606"/>
          <ac:graphicFrameMkLst>
            <pc:docMk/>
            <pc:sldMk cId="2763976730" sldId="257"/>
            <ac:graphicFrameMk id="54" creationId="{5F750D57-9C19-7804-661A-709D5E1893A7}"/>
          </ac:graphicFrameMkLst>
        </pc:graphicFrameChg>
        <pc:picChg chg="add del mod ord">
          <ac:chgData name="Andriyana Eftimova" userId="46c540045a752648" providerId="LiveId" clId="{B8D37F60-61DC-4064-B0C2-D04B657F3CE4}" dt="2023-07-09T08:53:34.832" v="1377" actId="14100"/>
          <ac:picMkLst>
            <pc:docMk/>
            <pc:sldMk cId="2763976730" sldId="257"/>
            <ac:picMk id="5" creationId="{5DB2B2F5-2E8A-00B0-0B95-3314E8301B07}"/>
          </ac:picMkLst>
        </pc:picChg>
        <pc:picChg chg="add del mod">
          <ac:chgData name="Andriyana Eftimova" userId="46c540045a752648" providerId="LiveId" clId="{B8D37F60-61DC-4064-B0C2-D04B657F3CE4}" dt="2023-07-06T13:15:22.061" v="971" actId="931"/>
          <ac:picMkLst>
            <pc:docMk/>
            <pc:sldMk cId="2763976730" sldId="257"/>
            <ac:picMk id="32" creationId="{2E0A108F-90A6-888E-0E88-C0F5A7CB8FBF}"/>
          </ac:picMkLst>
        </pc:picChg>
        <pc:cxnChg chg="add del">
          <ac:chgData name="Andriyana Eftimova" userId="46c540045a752648" providerId="LiveId" clId="{B8D37F60-61DC-4064-B0C2-D04B657F3CE4}" dt="2023-07-06T12:42:21.391" v="81"/>
          <ac:cxnSpMkLst>
            <pc:docMk/>
            <pc:sldMk cId="2763976730" sldId="257"/>
            <ac:cxnSpMk id="14" creationId="{0512F9CB-A1A0-4043-A103-F6A4B94B695A}"/>
          </ac:cxnSpMkLst>
        </pc:cxnChg>
        <pc:cxnChg chg="add del">
          <ac:chgData name="Andriyana Eftimova" userId="46c540045a752648" providerId="LiveId" clId="{B8D37F60-61DC-4064-B0C2-D04B657F3CE4}" dt="2023-07-06T12:42:21.391" v="81"/>
          <ac:cxnSpMkLst>
            <pc:docMk/>
            <pc:sldMk cId="2763976730" sldId="257"/>
            <ac:cxnSpMk id="16" creationId="{ADBE6588-EE16-4389-857C-86A156D49E5D}"/>
          </ac:cxnSpMkLst>
        </pc:cxnChg>
        <pc:cxnChg chg="add del">
          <ac:chgData name="Andriyana Eftimova" userId="46c540045a752648" providerId="LiveId" clId="{B8D37F60-61DC-4064-B0C2-D04B657F3CE4}" dt="2023-07-06T12:42:21.391" v="81"/>
          <ac:cxnSpMkLst>
            <pc:docMk/>
            <pc:sldMk cId="2763976730" sldId="257"/>
            <ac:cxnSpMk id="18" creationId="{17FD48D2-B0A7-413D-B947-AA55AC1296D5}"/>
          </ac:cxnSpMkLst>
        </pc:cxnChg>
        <pc:cxnChg chg="add del">
          <ac:chgData name="Andriyana Eftimova" userId="46c540045a752648" providerId="LiveId" clId="{B8D37F60-61DC-4064-B0C2-D04B657F3CE4}" dt="2023-07-06T12:42:21.391" v="81"/>
          <ac:cxnSpMkLst>
            <pc:docMk/>
            <pc:sldMk cId="2763976730" sldId="257"/>
            <ac:cxnSpMk id="20" creationId="{2BE668D0-D906-4EEE-B32F-8C028624B837}"/>
          </ac:cxnSpMkLst>
        </pc:cxnChg>
        <pc:cxnChg chg="add del">
          <ac:chgData name="Andriyana Eftimova" userId="46c540045a752648" providerId="LiveId" clId="{B8D37F60-61DC-4064-B0C2-D04B657F3CE4}" dt="2023-07-06T12:42:21.391" v="81"/>
          <ac:cxnSpMkLst>
            <pc:docMk/>
            <pc:sldMk cId="2763976730" sldId="257"/>
            <ac:cxnSpMk id="22" creationId="{D1DE67A3-B8F6-4CFD-A8E0-D15200F23152}"/>
          </ac:cxnSpMkLst>
        </pc:cxnChg>
      </pc:sldChg>
      <pc:sldChg chg="addSp delSp modSp new del mod setBg modClrScheme delDesignElem chgLayout">
        <pc:chgData name="Andriyana Eftimova" userId="46c540045a752648" providerId="LiveId" clId="{B8D37F60-61DC-4064-B0C2-D04B657F3CE4}" dt="2023-07-06T12:52:27.647" v="610" actId="47"/>
        <pc:sldMkLst>
          <pc:docMk/>
          <pc:sldMk cId="2430213649" sldId="258"/>
        </pc:sldMkLst>
        <pc:spChg chg="mod ord">
          <ac:chgData name="Andriyana Eftimova" userId="46c540045a752648" providerId="LiveId" clId="{B8D37F60-61DC-4064-B0C2-D04B657F3CE4}" dt="2023-07-06T12:52:05.860" v="590" actId="14100"/>
          <ac:spMkLst>
            <pc:docMk/>
            <pc:sldMk cId="2430213649" sldId="258"/>
            <ac:spMk id="2" creationId="{26512716-2043-6440-B050-5185B728A2D4}"/>
          </ac:spMkLst>
        </pc:spChg>
        <pc:spChg chg="add del mod ord">
          <ac:chgData name="Andriyana Eftimova" userId="46c540045a752648" providerId="LiveId" clId="{B8D37F60-61DC-4064-B0C2-D04B657F3CE4}" dt="2023-07-06T12:41:43.187" v="71" actId="26606"/>
          <ac:spMkLst>
            <pc:docMk/>
            <pc:sldMk cId="2430213649" sldId="258"/>
            <ac:spMk id="3" creationId="{30FD47C4-1A97-0A2D-11E4-D7EF188A4DF5}"/>
          </ac:spMkLst>
        </pc:spChg>
        <pc:spChg chg="add del mod ord">
          <ac:chgData name="Andriyana Eftimova" userId="46c540045a752648" providerId="LiveId" clId="{B8D37F60-61DC-4064-B0C2-D04B657F3CE4}" dt="2023-07-06T12:41:21.240" v="67" actId="700"/>
          <ac:spMkLst>
            <pc:docMk/>
            <pc:sldMk cId="2430213649" sldId="258"/>
            <ac:spMk id="4" creationId="{2A1E162D-E483-CB8A-9EFE-6C408E123FB4}"/>
          </ac:spMkLst>
        </pc:spChg>
        <pc:spChg chg="add mod">
          <ac:chgData name="Andriyana Eftimova" userId="46c540045a752648" providerId="LiveId" clId="{B8D37F60-61DC-4064-B0C2-D04B657F3CE4}" dt="2023-07-06T12:52:13.536" v="608" actId="20577"/>
          <ac:spMkLst>
            <pc:docMk/>
            <pc:sldMk cId="2430213649" sldId="258"/>
            <ac:spMk id="6" creationId="{CE9ABDCC-C2E6-9FF2-E6A9-E5B26041887F}"/>
          </ac:spMkLst>
        </pc:spChg>
        <pc:spChg chg="add del">
          <ac:chgData name="Andriyana Eftimova" userId="46c540045a752648" providerId="LiveId" clId="{B8D37F60-61DC-4064-B0C2-D04B657F3CE4}" dt="2023-07-04T09:35:52.272" v="54" actId="26606"/>
          <ac:spMkLst>
            <pc:docMk/>
            <pc:sldMk cId="2430213649" sldId="258"/>
            <ac:spMk id="7" creationId="{39E4C68A-A4A9-48A4-9FF2-D2896B1EA01F}"/>
          </ac:spMkLst>
        </pc:spChg>
        <pc:spChg chg="add del">
          <ac:chgData name="Andriyana Eftimova" userId="46c540045a752648" providerId="LiveId" clId="{B8D37F60-61DC-4064-B0C2-D04B657F3CE4}" dt="2023-07-04T09:35:36.914" v="49" actId="26606"/>
          <ac:spMkLst>
            <pc:docMk/>
            <pc:sldMk cId="2430213649" sldId="258"/>
            <ac:spMk id="8" creationId="{39E4C68A-A4A9-48A4-9FF2-D2896B1EA01F}"/>
          </ac:spMkLst>
        </pc:spChg>
        <pc:spChg chg="add del">
          <ac:chgData name="Andriyana Eftimova" userId="46c540045a752648" providerId="LiveId" clId="{B8D37F60-61DC-4064-B0C2-D04B657F3CE4}" dt="2023-07-04T09:35:52.272" v="54" actId="26606"/>
          <ac:spMkLst>
            <pc:docMk/>
            <pc:sldMk cId="2430213649" sldId="258"/>
            <ac:spMk id="9" creationId="{E2B9AEA5-52CB-49A6-AF8A-33502F291B91}"/>
          </ac:spMkLst>
        </pc:spChg>
        <pc:spChg chg="add del">
          <ac:chgData name="Andriyana Eftimova" userId="46c540045a752648" providerId="LiveId" clId="{B8D37F60-61DC-4064-B0C2-D04B657F3CE4}" dt="2023-07-04T09:35:36.914" v="49" actId="26606"/>
          <ac:spMkLst>
            <pc:docMk/>
            <pc:sldMk cId="2430213649" sldId="258"/>
            <ac:spMk id="10" creationId="{E2B9AEA5-52CB-49A6-AF8A-33502F291B91}"/>
          </ac:spMkLst>
        </pc:spChg>
        <pc:spChg chg="add del">
          <ac:chgData name="Andriyana Eftimova" userId="46c540045a752648" providerId="LiveId" clId="{B8D37F60-61DC-4064-B0C2-D04B657F3CE4}" dt="2023-07-06T12:41:25.522" v="70"/>
          <ac:spMkLst>
            <pc:docMk/>
            <pc:sldMk cId="2430213649" sldId="258"/>
            <ac:spMk id="16" creationId="{CA4D39DB-AFA4-47BA-A7F2-13A71D210C66}"/>
          </ac:spMkLst>
        </pc:spChg>
        <pc:spChg chg="add del">
          <ac:chgData name="Andriyana Eftimova" userId="46c540045a752648" providerId="LiveId" clId="{B8D37F60-61DC-4064-B0C2-D04B657F3CE4}" dt="2023-07-06T12:41:47.989" v="73"/>
          <ac:spMkLst>
            <pc:docMk/>
            <pc:sldMk cId="2430213649" sldId="258"/>
            <ac:spMk id="28" creationId="{637214A4-997B-4C95-951E-08E1B51B5AF9}"/>
          </ac:spMkLst>
        </pc:spChg>
        <pc:grpChg chg="add del">
          <ac:chgData name="Andriyana Eftimova" userId="46c540045a752648" providerId="LiveId" clId="{B8D37F60-61DC-4064-B0C2-D04B657F3CE4}" dt="2023-07-06T12:41:47.989" v="73"/>
          <ac:grpSpMkLst>
            <pc:docMk/>
            <pc:sldMk cId="2430213649" sldId="258"/>
            <ac:grpSpMk id="30" creationId="{307A8868-805D-4C18-8A8B-4817BA9FF9B5}"/>
          </ac:grpSpMkLst>
        </pc:grpChg>
        <pc:picChg chg="add del">
          <ac:chgData name="Andriyana Eftimova" userId="46c540045a752648" providerId="LiveId" clId="{B8D37F60-61DC-4064-B0C2-D04B657F3CE4}" dt="2023-07-04T09:35:39.371" v="51" actId="26606"/>
          <ac:picMkLst>
            <pc:docMk/>
            <pc:sldMk cId="2430213649" sldId="258"/>
            <ac:picMk id="5" creationId="{F96B331A-6AC5-7A39-37BC-03B93A7FD008}"/>
          </ac:picMkLst>
        </pc:picChg>
        <pc:picChg chg="add del mod">
          <ac:chgData name="Andriyana Eftimova" userId="46c540045a752648" providerId="LiveId" clId="{B8D37F60-61DC-4064-B0C2-D04B657F3CE4}" dt="2023-07-06T12:46:05.802" v="240" actId="478"/>
          <ac:picMkLst>
            <pc:docMk/>
            <pc:sldMk cId="2430213649" sldId="258"/>
            <ac:picMk id="13" creationId="{BC63E7BB-5609-C6A4-D5AF-4F5F766F6992}"/>
          </ac:picMkLst>
        </pc:picChg>
        <pc:cxnChg chg="add del">
          <ac:chgData name="Andriyana Eftimova" userId="46c540045a752648" providerId="LiveId" clId="{B8D37F60-61DC-4064-B0C2-D04B657F3CE4}" dt="2023-07-06T12:41:47.989" v="73"/>
          <ac:cxnSpMkLst>
            <pc:docMk/>
            <pc:sldMk cId="2430213649" sldId="258"/>
            <ac:cxnSpMk id="18" creationId="{0512F9CB-A1A0-4043-A103-F6A4B94B695A}"/>
          </ac:cxnSpMkLst>
        </pc:cxnChg>
        <pc:cxnChg chg="add del">
          <ac:chgData name="Andriyana Eftimova" userId="46c540045a752648" providerId="LiveId" clId="{B8D37F60-61DC-4064-B0C2-D04B657F3CE4}" dt="2023-07-06T12:41:47.989" v="73"/>
          <ac:cxnSpMkLst>
            <pc:docMk/>
            <pc:sldMk cId="2430213649" sldId="258"/>
            <ac:cxnSpMk id="20" creationId="{ADBE6588-EE16-4389-857C-86A156D49E5D}"/>
          </ac:cxnSpMkLst>
        </pc:cxnChg>
        <pc:cxnChg chg="add del">
          <ac:chgData name="Andriyana Eftimova" userId="46c540045a752648" providerId="LiveId" clId="{B8D37F60-61DC-4064-B0C2-D04B657F3CE4}" dt="2023-07-06T12:41:47.989" v="73"/>
          <ac:cxnSpMkLst>
            <pc:docMk/>
            <pc:sldMk cId="2430213649" sldId="258"/>
            <ac:cxnSpMk id="22" creationId="{17FD48D2-B0A7-413D-B947-AA55AC1296D5}"/>
          </ac:cxnSpMkLst>
        </pc:cxnChg>
        <pc:cxnChg chg="add del">
          <ac:chgData name="Andriyana Eftimova" userId="46c540045a752648" providerId="LiveId" clId="{B8D37F60-61DC-4064-B0C2-D04B657F3CE4}" dt="2023-07-06T12:41:47.989" v="73"/>
          <ac:cxnSpMkLst>
            <pc:docMk/>
            <pc:sldMk cId="2430213649" sldId="258"/>
            <ac:cxnSpMk id="24" creationId="{2BE668D0-D906-4EEE-B32F-8C028624B837}"/>
          </ac:cxnSpMkLst>
        </pc:cxnChg>
        <pc:cxnChg chg="add del">
          <ac:chgData name="Andriyana Eftimova" userId="46c540045a752648" providerId="LiveId" clId="{B8D37F60-61DC-4064-B0C2-D04B657F3CE4}" dt="2023-07-06T12:41:47.989" v="73"/>
          <ac:cxnSpMkLst>
            <pc:docMk/>
            <pc:sldMk cId="2430213649" sldId="258"/>
            <ac:cxnSpMk id="26" creationId="{D1DE67A3-B8F6-4CFD-A8E0-D15200F23152}"/>
          </ac:cxnSpMkLst>
        </pc:cxnChg>
      </pc:sldChg>
      <pc:sldChg chg="addSp delSp modSp new mod ord setBg modClrScheme addAnim delAnim setClrOvrMap delDesignElem chgLayout">
        <pc:chgData name="Andriyana Eftimova" userId="46c540045a752648" providerId="LiveId" clId="{B8D37F60-61DC-4064-B0C2-D04B657F3CE4}" dt="2023-07-17T10:35:30.590" v="4631" actId="20577"/>
        <pc:sldMkLst>
          <pc:docMk/>
          <pc:sldMk cId="571446178" sldId="259"/>
        </pc:sldMkLst>
        <pc:spChg chg="add mod">
          <ac:chgData name="Andriyana Eftimova" userId="46c540045a752648" providerId="LiveId" clId="{B8D37F60-61DC-4064-B0C2-D04B657F3CE4}" dt="2023-07-17T10:35:30.590" v="4631" actId="20577"/>
          <ac:spMkLst>
            <pc:docMk/>
            <pc:sldMk cId="571446178" sldId="259"/>
            <ac:spMk id="2" creationId="{8CBC8AEB-6EED-A670-CDCF-BED77E3AFD40}"/>
          </ac:spMkLst>
        </pc:spChg>
        <pc:spChg chg="add del">
          <ac:chgData name="Andriyana Eftimova" userId="46c540045a752648" providerId="LiveId" clId="{B8D37F60-61DC-4064-B0C2-D04B657F3CE4}" dt="2023-07-14T15:23:50.300" v="3873"/>
          <ac:spMkLst>
            <pc:docMk/>
            <pc:sldMk cId="571446178" sldId="259"/>
            <ac:spMk id="3" creationId="{1E7EDD83-4760-FDB9-91C9-3F8B9ACC3636}"/>
          </ac:spMkLst>
        </pc:spChg>
        <pc:spChg chg="add del">
          <ac:chgData name="Andriyana Eftimova" userId="46c540045a752648" providerId="LiveId" clId="{B8D37F60-61DC-4064-B0C2-D04B657F3CE4}" dt="2023-07-14T15:23:50.300" v="3873"/>
          <ac:spMkLst>
            <pc:docMk/>
            <pc:sldMk cId="571446178" sldId="259"/>
            <ac:spMk id="4" creationId="{7C85DC2B-28D4-A840-F901-217CB1158F7A}"/>
          </ac:spMkLst>
        </pc:spChg>
        <pc:spChg chg="add mod">
          <ac:chgData name="Andriyana Eftimova" userId="46c540045a752648" providerId="LiveId" clId="{B8D37F60-61DC-4064-B0C2-D04B657F3CE4}" dt="2023-07-17T08:51:08.724" v="4572" actId="14100"/>
          <ac:spMkLst>
            <pc:docMk/>
            <pc:sldMk cId="571446178" sldId="259"/>
            <ac:spMk id="5" creationId="{5D4A2B5F-DE61-CE86-1802-5BB338561C51}"/>
          </ac:spMkLst>
        </pc:spChg>
        <pc:spChg chg="add del">
          <ac:chgData name="Andriyana Eftimova" userId="46c540045a752648" providerId="LiveId" clId="{B8D37F60-61DC-4064-B0C2-D04B657F3CE4}" dt="2023-07-09T10:10:25.565" v="2146" actId="26606"/>
          <ac:spMkLst>
            <pc:docMk/>
            <pc:sldMk cId="571446178" sldId="259"/>
            <ac:spMk id="5" creationId="{E91DC736-0EF8-4F87-9146-EBF1D2EE4D3D}"/>
          </ac:spMkLst>
        </pc:spChg>
        <pc:spChg chg="add del mod ord">
          <ac:chgData name="Andriyana Eftimova" userId="46c540045a752648" providerId="LiveId" clId="{B8D37F60-61DC-4064-B0C2-D04B657F3CE4}" dt="2023-07-17T08:44:14.520" v="4548"/>
          <ac:spMkLst>
            <pc:docMk/>
            <pc:sldMk cId="571446178" sldId="259"/>
            <ac:spMk id="6" creationId="{5531D96E-004E-15FB-CEA4-7045F173292F}"/>
          </ac:spMkLst>
        </pc:spChg>
        <pc:spChg chg="add mod">
          <ac:chgData name="Andriyana Eftimova" userId="46c540045a752648" providerId="LiveId" clId="{B8D37F60-61DC-4064-B0C2-D04B657F3CE4}" dt="2023-07-17T08:52:26.371" v="4620" actId="20577"/>
          <ac:spMkLst>
            <pc:docMk/>
            <pc:sldMk cId="571446178" sldId="259"/>
            <ac:spMk id="8" creationId="{2228F21C-A7F8-BE03-834C-6C560ED39D4A}"/>
          </ac:spMkLst>
        </pc:spChg>
        <pc:spChg chg="add del">
          <ac:chgData name="Andriyana Eftimova" userId="46c540045a752648" providerId="LiveId" clId="{B8D37F60-61DC-4064-B0C2-D04B657F3CE4}" dt="2023-07-09T10:10:25.565" v="2146" actId="26606"/>
          <ac:spMkLst>
            <pc:docMk/>
            <pc:sldMk cId="571446178" sldId="259"/>
            <ac:spMk id="10" creationId="{097CD68E-23E3-4007-8847-CD0944C4F7BE}"/>
          </ac:spMkLst>
        </pc:spChg>
        <pc:spChg chg="add del">
          <ac:chgData name="Andriyana Eftimova" userId="46c540045a752648" providerId="LiveId" clId="{B8D37F60-61DC-4064-B0C2-D04B657F3CE4}" dt="2023-07-09T10:10:25.565" v="2146" actId="26606"/>
          <ac:spMkLst>
            <pc:docMk/>
            <pc:sldMk cId="571446178" sldId="259"/>
            <ac:spMk id="12" creationId="{AF2F604E-43BE-4DC3-B983-E071523364F8}"/>
          </ac:spMkLst>
        </pc:spChg>
        <pc:spChg chg="add del">
          <ac:chgData name="Andriyana Eftimova" userId="46c540045a752648" providerId="LiveId" clId="{B8D37F60-61DC-4064-B0C2-D04B657F3CE4}" dt="2023-07-09T10:10:25.565" v="2146" actId="26606"/>
          <ac:spMkLst>
            <pc:docMk/>
            <pc:sldMk cId="571446178" sldId="259"/>
            <ac:spMk id="14" creationId="{08C9B587-E65E-4B52-B37C-ABEBB6E87928}"/>
          </ac:spMkLst>
        </pc:spChg>
        <pc:spChg chg="add del">
          <ac:chgData name="Andriyana Eftimova" userId="46c540045a752648" providerId="LiveId" clId="{B8D37F60-61DC-4064-B0C2-D04B657F3CE4}" dt="2023-07-09T09:56:51.669" v="2041" actId="26606"/>
          <ac:spMkLst>
            <pc:docMk/>
            <pc:sldMk cId="571446178" sldId="259"/>
            <ac:spMk id="16" creationId="{F64080D6-34DE-4277-97CC-2FB3812846DA}"/>
          </ac:spMkLst>
        </pc:spChg>
        <pc:spChg chg="add del">
          <ac:chgData name="Andriyana Eftimova" userId="46c540045a752648" providerId="LiveId" clId="{B8D37F60-61DC-4064-B0C2-D04B657F3CE4}" dt="2023-07-09T10:10:28.175" v="2149" actId="26606"/>
          <ac:spMkLst>
            <pc:docMk/>
            <pc:sldMk cId="571446178" sldId="259"/>
            <ac:spMk id="17" creationId="{C1DD1A8A-57D5-4A81-AD04-532B043C5611}"/>
          </ac:spMkLst>
        </pc:spChg>
        <pc:spChg chg="add del">
          <ac:chgData name="Andriyana Eftimova" userId="46c540045a752648" providerId="LiveId" clId="{B8D37F60-61DC-4064-B0C2-D04B657F3CE4}" dt="2023-07-09T10:10:28.175" v="2149" actId="26606"/>
          <ac:spMkLst>
            <pc:docMk/>
            <pc:sldMk cId="571446178" sldId="259"/>
            <ac:spMk id="19" creationId="{007891EC-4501-44ED-A8C8-B11B6DB767AB}"/>
          </ac:spMkLst>
        </pc:spChg>
        <pc:spChg chg="add del">
          <ac:chgData name="Andriyana Eftimova" userId="46c540045a752648" providerId="LiveId" clId="{B8D37F60-61DC-4064-B0C2-D04B657F3CE4}" dt="2023-07-17T08:43:48.042" v="4543" actId="26606"/>
          <ac:spMkLst>
            <pc:docMk/>
            <pc:sldMk cId="571446178" sldId="259"/>
            <ac:spMk id="21" creationId="{E91DC736-0EF8-4F87-9146-EBF1D2EE4D3D}"/>
          </ac:spMkLst>
        </pc:spChg>
        <pc:spChg chg="add del">
          <ac:chgData name="Andriyana Eftimova" userId="46c540045a752648" providerId="LiveId" clId="{B8D37F60-61DC-4064-B0C2-D04B657F3CE4}" dt="2023-07-17T08:43:48.042" v="4543" actId="26606"/>
          <ac:spMkLst>
            <pc:docMk/>
            <pc:sldMk cId="571446178" sldId="259"/>
            <ac:spMk id="23" creationId="{097CD68E-23E3-4007-8847-CD0944C4F7BE}"/>
          </ac:spMkLst>
        </pc:spChg>
        <pc:spChg chg="add del">
          <ac:chgData name="Andriyana Eftimova" userId="46c540045a752648" providerId="LiveId" clId="{B8D37F60-61DC-4064-B0C2-D04B657F3CE4}" dt="2023-07-17T08:43:48.042" v="4543" actId="26606"/>
          <ac:spMkLst>
            <pc:docMk/>
            <pc:sldMk cId="571446178" sldId="259"/>
            <ac:spMk id="24" creationId="{AF2F604E-43BE-4DC3-B983-E071523364F8}"/>
          </ac:spMkLst>
        </pc:spChg>
        <pc:spChg chg="add del">
          <ac:chgData name="Andriyana Eftimova" userId="46c540045a752648" providerId="LiveId" clId="{B8D37F60-61DC-4064-B0C2-D04B657F3CE4}" dt="2023-07-17T08:43:48.042" v="4543" actId="26606"/>
          <ac:spMkLst>
            <pc:docMk/>
            <pc:sldMk cId="571446178" sldId="259"/>
            <ac:spMk id="25" creationId="{08C9B587-E65E-4B52-B37C-ABEBB6E87928}"/>
          </ac:spMkLst>
        </pc:spChg>
        <pc:spChg chg="add del">
          <ac:chgData name="Andriyana Eftimova" userId="46c540045a752648" providerId="LiveId" clId="{B8D37F60-61DC-4064-B0C2-D04B657F3CE4}" dt="2023-07-17T08:43:48.042" v="4542" actId="26606"/>
          <ac:spMkLst>
            <pc:docMk/>
            <pc:sldMk cId="571446178" sldId="259"/>
            <ac:spMk id="30" creationId="{0E3596DD-156A-473E-9BB3-C6A29F7574E9}"/>
          </ac:spMkLst>
        </pc:spChg>
        <pc:spChg chg="add del">
          <ac:chgData name="Andriyana Eftimova" userId="46c540045a752648" providerId="LiveId" clId="{B8D37F60-61DC-4064-B0C2-D04B657F3CE4}" dt="2023-07-17T08:43:48.042" v="4542" actId="26606"/>
          <ac:spMkLst>
            <pc:docMk/>
            <pc:sldMk cId="571446178" sldId="259"/>
            <ac:spMk id="32" creationId="{2C46C4D6-C474-4E92-B52E-944C1118F7B6}"/>
          </ac:spMkLst>
        </pc:spChg>
        <pc:spChg chg="add">
          <ac:chgData name="Andriyana Eftimova" userId="46c540045a752648" providerId="LiveId" clId="{B8D37F60-61DC-4064-B0C2-D04B657F3CE4}" dt="2023-07-17T08:43:48.042" v="4543" actId="26606"/>
          <ac:spMkLst>
            <pc:docMk/>
            <pc:sldMk cId="571446178" sldId="259"/>
            <ac:spMk id="34" creationId="{7E0162AD-C6E5-4BF8-A453-76ADB36877D3}"/>
          </ac:spMkLst>
        </pc:spChg>
        <pc:spChg chg="add">
          <ac:chgData name="Andriyana Eftimova" userId="46c540045a752648" providerId="LiveId" clId="{B8D37F60-61DC-4064-B0C2-D04B657F3CE4}" dt="2023-07-17T08:43:48.042" v="4543" actId="26606"/>
          <ac:spMkLst>
            <pc:docMk/>
            <pc:sldMk cId="571446178" sldId="259"/>
            <ac:spMk id="35" creationId="{2596F992-698C-48C0-9D89-70DA4CE927EF}"/>
          </ac:spMkLst>
        </pc:spChg>
        <pc:spChg chg="add">
          <ac:chgData name="Andriyana Eftimova" userId="46c540045a752648" providerId="LiveId" clId="{B8D37F60-61DC-4064-B0C2-D04B657F3CE4}" dt="2023-07-17T08:43:48.042" v="4543" actId="26606"/>
          <ac:spMkLst>
            <pc:docMk/>
            <pc:sldMk cId="571446178" sldId="259"/>
            <ac:spMk id="36" creationId="{E7BFF8DC-0AE7-4AD2-9B28-2E5F26D62C30}"/>
          </ac:spMkLst>
        </pc:spChg>
        <pc:grpChg chg="add del">
          <ac:chgData name="Andriyana Eftimova" userId="46c540045a752648" providerId="LiveId" clId="{B8D37F60-61DC-4064-B0C2-D04B657F3CE4}" dt="2023-07-09T09:56:51.669" v="2041" actId="26606"/>
          <ac:grpSpMkLst>
            <pc:docMk/>
            <pc:sldMk cId="571446178" sldId="259"/>
            <ac:grpSpMk id="8" creationId="{08F94D66-27EC-4CB8-8226-D7F41C161863}"/>
          </ac:grpSpMkLst>
        </pc:grpChg>
        <pc:picChg chg="add del">
          <ac:chgData name="Andriyana Eftimova" userId="46c540045a752648" providerId="LiveId" clId="{B8D37F60-61DC-4064-B0C2-D04B657F3CE4}" dt="2023-07-09T09:56:51.669" v="2041" actId="26606"/>
          <ac:picMkLst>
            <pc:docMk/>
            <pc:sldMk cId="571446178" sldId="259"/>
            <ac:picMk id="4" creationId="{ADFCC403-FEE4-8F5D-C75D-ABC869A42FD4}"/>
          </ac:picMkLst>
        </pc:picChg>
        <pc:picChg chg="add del">
          <ac:chgData name="Andriyana Eftimova" userId="46c540045a752648" providerId="LiveId" clId="{B8D37F60-61DC-4064-B0C2-D04B657F3CE4}" dt="2023-07-09T10:10:25.565" v="2146" actId="26606"/>
          <ac:picMkLst>
            <pc:docMk/>
            <pc:sldMk cId="571446178" sldId="259"/>
            <ac:picMk id="6" creationId="{9CF719E0-D2AD-AC13-1DE3-9010BAAB1A96}"/>
          </ac:picMkLst>
        </pc:picChg>
        <pc:picChg chg="add mod ord">
          <ac:chgData name="Andriyana Eftimova" userId="46c540045a752648" providerId="LiveId" clId="{B8D37F60-61DC-4064-B0C2-D04B657F3CE4}" dt="2023-07-17T08:43:48.042" v="4543" actId="26606"/>
          <ac:picMkLst>
            <pc:docMk/>
            <pc:sldMk cId="571446178" sldId="259"/>
            <ac:picMk id="7" creationId="{3845893E-54F9-9302-CE8F-5AAAAAEB9393}"/>
          </ac:picMkLst>
        </pc:picChg>
        <pc:picChg chg="add del">
          <ac:chgData name="Andriyana Eftimova" userId="46c540045a752648" providerId="LiveId" clId="{B8D37F60-61DC-4064-B0C2-D04B657F3CE4}" dt="2023-07-09T10:10:28.175" v="2149" actId="26606"/>
          <ac:picMkLst>
            <pc:docMk/>
            <pc:sldMk cId="571446178" sldId="259"/>
            <ac:picMk id="18" creationId="{934FA4E3-CAAE-4C2E-EA8D-4D580C35FCAC}"/>
          </ac:picMkLst>
        </pc:picChg>
        <pc:picChg chg="add del mod">
          <ac:chgData name="Andriyana Eftimova" userId="46c540045a752648" providerId="LiveId" clId="{B8D37F60-61DC-4064-B0C2-D04B657F3CE4}" dt="2023-07-17T08:43:21.803" v="4535" actId="478"/>
          <ac:picMkLst>
            <pc:docMk/>
            <pc:sldMk cId="571446178" sldId="259"/>
            <ac:picMk id="22" creationId="{9CF719E0-D2AD-AC13-1DE3-9010BAAB1A96}"/>
          </ac:picMkLst>
        </pc:picChg>
        <pc:picChg chg="add del">
          <ac:chgData name="Andriyana Eftimova" userId="46c540045a752648" providerId="LiveId" clId="{B8D37F60-61DC-4064-B0C2-D04B657F3CE4}" dt="2023-07-14T15:23:50.300" v="3873"/>
          <ac:picMkLst>
            <pc:docMk/>
            <pc:sldMk cId="571446178" sldId="259"/>
            <ac:picMk id="1025" creationId="{B30DE994-A406-FE46-0BFF-2DC8440FDC9B}"/>
          </ac:picMkLst>
        </pc:picChg>
      </pc:sldChg>
      <pc:sldChg chg="modSp new del mod ord">
        <pc:chgData name="Andriyana Eftimova" userId="46c540045a752648" providerId="LiveId" clId="{B8D37F60-61DC-4064-B0C2-D04B657F3CE4}" dt="2023-07-06T12:44:42.212" v="214" actId="47"/>
        <pc:sldMkLst>
          <pc:docMk/>
          <pc:sldMk cId="1767673056" sldId="259"/>
        </pc:sldMkLst>
        <pc:spChg chg="mod">
          <ac:chgData name="Andriyana Eftimova" userId="46c540045a752648" providerId="LiveId" clId="{B8D37F60-61DC-4064-B0C2-D04B657F3CE4}" dt="2023-07-06T12:44:40.166" v="213" actId="6549"/>
          <ac:spMkLst>
            <pc:docMk/>
            <pc:sldMk cId="1767673056" sldId="259"/>
            <ac:spMk id="2" creationId="{66D74272-2174-BCD6-DF5E-C4AE8F4C7626}"/>
          </ac:spMkLst>
        </pc:spChg>
        <pc:spChg chg="mod">
          <ac:chgData name="Andriyana Eftimova" userId="46c540045a752648" providerId="LiveId" clId="{B8D37F60-61DC-4064-B0C2-D04B657F3CE4}" dt="2023-07-06T12:44:17.282" v="200" actId="14100"/>
          <ac:spMkLst>
            <pc:docMk/>
            <pc:sldMk cId="1767673056" sldId="259"/>
            <ac:spMk id="3" creationId="{5ACFA82E-5CF4-E536-CB55-A9E0202A7448}"/>
          </ac:spMkLst>
        </pc:spChg>
      </pc:sldChg>
      <pc:sldChg chg="addSp modSp new del mod">
        <pc:chgData name="Andriyana Eftimova" userId="46c540045a752648" providerId="LiveId" clId="{B8D37F60-61DC-4064-B0C2-D04B657F3CE4}" dt="2023-07-06T12:54:12.967" v="632" actId="47"/>
        <pc:sldMkLst>
          <pc:docMk/>
          <pc:sldMk cId="3112036774" sldId="260"/>
        </pc:sldMkLst>
        <pc:spChg chg="mod">
          <ac:chgData name="Andriyana Eftimova" userId="46c540045a752648" providerId="LiveId" clId="{B8D37F60-61DC-4064-B0C2-D04B657F3CE4}" dt="2023-07-06T12:54:10.130" v="631" actId="20577"/>
          <ac:spMkLst>
            <pc:docMk/>
            <pc:sldMk cId="3112036774" sldId="260"/>
            <ac:spMk id="2" creationId="{ADCB324E-5C1C-F099-C0B6-9BD0DEBF8A97}"/>
          </ac:spMkLst>
        </pc:spChg>
        <pc:spChg chg="mod">
          <ac:chgData name="Andriyana Eftimova" userId="46c540045a752648" providerId="LiveId" clId="{B8D37F60-61DC-4064-B0C2-D04B657F3CE4}" dt="2023-07-06T12:53:04.203" v="621"/>
          <ac:spMkLst>
            <pc:docMk/>
            <pc:sldMk cId="3112036774" sldId="260"/>
            <ac:spMk id="3" creationId="{514485E5-2EC9-3C01-A980-31FE7D1A8CCA}"/>
          </ac:spMkLst>
        </pc:spChg>
        <pc:picChg chg="add mod">
          <ac:chgData name="Andriyana Eftimova" userId="46c540045a752648" providerId="LiveId" clId="{B8D37F60-61DC-4064-B0C2-D04B657F3CE4}" dt="2023-07-06T12:53:34.113" v="623" actId="34307"/>
          <ac:picMkLst>
            <pc:docMk/>
            <pc:sldMk cId="3112036774" sldId="260"/>
            <ac:picMk id="4" creationId="{2DF324AA-E7CF-B981-E60B-CC50B5E1ABFE}"/>
          </ac:picMkLst>
        </pc:picChg>
      </pc:sldChg>
      <pc:sldChg chg="addSp delSp modSp new mod">
        <pc:chgData name="Andriyana Eftimova" userId="46c540045a752648" providerId="LiveId" clId="{B8D37F60-61DC-4064-B0C2-D04B657F3CE4}" dt="2023-07-21T16:26:02.657" v="4883" actId="339"/>
        <pc:sldMkLst>
          <pc:docMk/>
          <pc:sldMk cId="3501266846" sldId="261"/>
        </pc:sldMkLst>
        <pc:spChg chg="mod">
          <ac:chgData name="Andriyana Eftimova" userId="46c540045a752648" providerId="LiveId" clId="{B8D37F60-61DC-4064-B0C2-D04B657F3CE4}" dt="2023-07-21T16:26:02.657" v="4883" actId="339"/>
          <ac:spMkLst>
            <pc:docMk/>
            <pc:sldMk cId="3501266846" sldId="261"/>
            <ac:spMk id="2" creationId="{BF633EF0-9B99-F07A-6AE4-B61CF249EB21}"/>
          </ac:spMkLst>
        </pc:spChg>
        <pc:spChg chg="add del mod">
          <ac:chgData name="Andriyana Eftimova" userId="46c540045a752648" providerId="LiveId" clId="{B8D37F60-61DC-4064-B0C2-D04B657F3CE4}" dt="2023-07-06T13:07:09.178" v="757" actId="26606"/>
          <ac:spMkLst>
            <pc:docMk/>
            <pc:sldMk cId="3501266846" sldId="261"/>
            <ac:spMk id="3" creationId="{D037CE82-C321-5B8E-D06E-ED7F8B760CDF}"/>
          </ac:spMkLst>
        </pc:spChg>
        <pc:spChg chg="add del mod">
          <ac:chgData name="Andriyana Eftimova" userId="46c540045a752648" providerId="LiveId" clId="{B8D37F60-61DC-4064-B0C2-D04B657F3CE4}" dt="2023-07-09T10:10:42.920" v="2152" actId="26606"/>
          <ac:spMkLst>
            <pc:docMk/>
            <pc:sldMk cId="3501266846" sldId="261"/>
            <ac:spMk id="4" creationId="{78C90076-CD84-B555-E4C5-7B3DDE71777D}"/>
          </ac:spMkLst>
        </pc:spChg>
        <pc:spChg chg="add del mod">
          <ac:chgData name="Andriyana Eftimova" userId="46c540045a752648" providerId="LiveId" clId="{B8D37F60-61DC-4064-B0C2-D04B657F3CE4}" dt="2023-07-06T12:54:29.606" v="635"/>
          <ac:spMkLst>
            <pc:docMk/>
            <pc:sldMk cId="3501266846" sldId="261"/>
            <ac:spMk id="4" creationId="{B182E28F-B48F-DC31-E891-FA15A3488B93}"/>
          </ac:spMkLst>
        </pc:spChg>
        <pc:spChg chg="add">
          <ac:chgData name="Andriyana Eftimova" userId="46c540045a752648" providerId="LiveId" clId="{B8D37F60-61DC-4064-B0C2-D04B657F3CE4}" dt="2023-07-06T12:57:19.267" v="670"/>
          <ac:spMkLst>
            <pc:docMk/>
            <pc:sldMk cId="3501266846" sldId="261"/>
            <ac:spMk id="5" creationId="{B30CC245-91F5-CB79-1D2E-9E8622501083}"/>
          </ac:spMkLst>
        </pc:spChg>
        <pc:spChg chg="add mod">
          <ac:chgData name="Andriyana Eftimova" userId="46c540045a752648" providerId="LiveId" clId="{B8D37F60-61DC-4064-B0C2-D04B657F3CE4}" dt="2023-07-06T12:57:24.154" v="671"/>
          <ac:spMkLst>
            <pc:docMk/>
            <pc:sldMk cId="3501266846" sldId="261"/>
            <ac:spMk id="6" creationId="{1E6BB105-1C60-C00A-49FE-9CF6F92A3D55}"/>
          </ac:spMkLst>
        </pc:spChg>
        <pc:spChg chg="add mod">
          <ac:chgData name="Andriyana Eftimova" userId="46c540045a752648" providerId="LiveId" clId="{B8D37F60-61DC-4064-B0C2-D04B657F3CE4}" dt="2023-07-06T12:57:35.568" v="673"/>
          <ac:spMkLst>
            <pc:docMk/>
            <pc:sldMk cId="3501266846" sldId="261"/>
            <ac:spMk id="7" creationId="{0AED9643-83C8-3C83-F918-264CB5A021ED}"/>
          </ac:spMkLst>
        </pc:spChg>
        <pc:spChg chg="add mod">
          <ac:chgData name="Andriyana Eftimova" userId="46c540045a752648" providerId="LiveId" clId="{B8D37F60-61DC-4064-B0C2-D04B657F3CE4}" dt="2023-07-06T13:04:05.984" v="752" actId="20577"/>
          <ac:spMkLst>
            <pc:docMk/>
            <pc:sldMk cId="3501266846" sldId="261"/>
            <ac:spMk id="12" creationId="{BF2A5937-F959-5BFF-E53C-F47B40CA51D1}"/>
          </ac:spMkLst>
        </pc:spChg>
        <pc:graphicFrameChg chg="add del">
          <ac:chgData name="Andriyana Eftimova" userId="46c540045a752648" providerId="LiveId" clId="{B8D37F60-61DC-4064-B0C2-D04B657F3CE4}" dt="2023-07-06T13:07:09.141" v="756" actId="26606"/>
          <ac:graphicFrameMkLst>
            <pc:docMk/>
            <pc:sldMk cId="3501266846" sldId="261"/>
            <ac:graphicFrameMk id="14" creationId="{D96EA950-2016-1C75-9540-EBBE111C1A2C}"/>
          </ac:graphicFrameMkLst>
        </pc:graphicFrameChg>
        <pc:graphicFrameChg chg="add del">
          <ac:chgData name="Andriyana Eftimova" userId="46c540045a752648" providerId="LiveId" clId="{B8D37F60-61DC-4064-B0C2-D04B657F3CE4}" dt="2023-07-09T09:44:22.701" v="1970" actId="26606"/>
          <ac:graphicFrameMkLst>
            <pc:docMk/>
            <pc:sldMk cId="3501266846" sldId="261"/>
            <ac:graphicFrameMk id="15" creationId="{D81A5F39-FA23-22E1-335D-CB0F20616552}"/>
          </ac:graphicFrameMkLst>
        </pc:graphicFrameChg>
        <pc:graphicFrameChg chg="add del mod">
          <ac:chgData name="Andriyana Eftimova" userId="46c540045a752648" providerId="LiveId" clId="{B8D37F60-61DC-4064-B0C2-D04B657F3CE4}" dt="2023-07-09T09:19:24.405" v="1643" actId="478"/>
          <ac:graphicFrameMkLst>
            <pc:docMk/>
            <pc:sldMk cId="3501266846" sldId="261"/>
            <ac:graphicFrameMk id="16" creationId="{6A237D6D-FE70-F963-F84F-E64002F014BD}"/>
          </ac:graphicFrameMkLst>
        </pc:graphicFrameChg>
        <pc:graphicFrameChg chg="add del">
          <ac:chgData name="Andriyana Eftimova" userId="46c540045a752648" providerId="LiveId" clId="{B8D37F60-61DC-4064-B0C2-D04B657F3CE4}" dt="2023-07-09T09:44:27.739" v="1972" actId="26606"/>
          <ac:graphicFrameMkLst>
            <pc:docMk/>
            <pc:sldMk cId="3501266846" sldId="261"/>
            <ac:graphicFrameMk id="17" creationId="{DC355489-51E9-95B4-9EC3-A72CAEDEC521}"/>
          </ac:graphicFrameMkLst>
        </pc:graphicFrameChg>
        <pc:graphicFrameChg chg="add">
          <ac:chgData name="Andriyana Eftimova" userId="46c540045a752648" providerId="LiveId" clId="{B8D37F60-61DC-4064-B0C2-D04B657F3CE4}" dt="2023-07-09T10:10:42.920" v="2152" actId="26606"/>
          <ac:graphicFrameMkLst>
            <pc:docMk/>
            <pc:sldMk cId="3501266846" sldId="261"/>
            <ac:graphicFrameMk id="18" creationId="{19AE851C-6AAA-1FC8-74C1-7D20F75916B8}"/>
          </ac:graphicFrameMkLst>
        </pc:graphicFrameChg>
        <pc:graphicFrameChg chg="add del">
          <ac:chgData name="Andriyana Eftimova" userId="46c540045a752648" providerId="LiveId" clId="{B8D37F60-61DC-4064-B0C2-D04B657F3CE4}" dt="2023-07-09T09:44:46.490" v="1974" actId="26606"/>
          <ac:graphicFrameMkLst>
            <pc:docMk/>
            <pc:sldMk cId="3501266846" sldId="261"/>
            <ac:graphicFrameMk id="19" creationId="{7C6E3978-F3EA-039C-21A4-BB97208EAC61}"/>
          </ac:graphicFrameMkLst>
        </pc:graphicFrameChg>
        <pc:picChg chg="add del mod">
          <ac:chgData name="Andriyana Eftimova" userId="46c540045a752648" providerId="LiveId" clId="{B8D37F60-61DC-4064-B0C2-D04B657F3CE4}" dt="2023-07-06T12:58:19.299" v="678"/>
          <ac:picMkLst>
            <pc:docMk/>
            <pc:sldMk cId="3501266846" sldId="261"/>
            <ac:picMk id="9" creationId="{7FD94684-D216-B739-49AE-8D80B11AAD31}"/>
          </ac:picMkLst>
        </pc:picChg>
        <pc:picChg chg="add mod">
          <ac:chgData name="Andriyana Eftimova" userId="46c540045a752648" providerId="LiveId" clId="{B8D37F60-61DC-4064-B0C2-D04B657F3CE4}" dt="2023-07-06T12:59:14.813" v="688" actId="14100"/>
          <ac:picMkLst>
            <pc:docMk/>
            <pc:sldMk cId="3501266846" sldId="261"/>
            <ac:picMk id="11" creationId="{884A2AB8-0F9D-C9A9-F2B1-12DF196DCD69}"/>
          </ac:picMkLst>
        </pc:picChg>
      </pc:sldChg>
      <pc:sldChg chg="modSp new del mod">
        <pc:chgData name="Andriyana Eftimova" userId="46c540045a752648" providerId="LiveId" clId="{B8D37F60-61DC-4064-B0C2-D04B657F3CE4}" dt="2023-07-09T09:41:19.835" v="1951" actId="47"/>
        <pc:sldMkLst>
          <pc:docMk/>
          <pc:sldMk cId="109689548" sldId="262"/>
        </pc:sldMkLst>
        <pc:spChg chg="mod">
          <ac:chgData name="Andriyana Eftimova" userId="46c540045a752648" providerId="LiveId" clId="{B8D37F60-61DC-4064-B0C2-D04B657F3CE4}" dt="2023-07-09T08:51:12.787" v="1355" actId="14100"/>
          <ac:spMkLst>
            <pc:docMk/>
            <pc:sldMk cId="109689548" sldId="262"/>
            <ac:spMk id="2" creationId="{F449A272-1216-6DF4-603C-A3CF3C7CFB3C}"/>
          </ac:spMkLst>
        </pc:spChg>
        <pc:spChg chg="mod">
          <ac:chgData name="Andriyana Eftimova" userId="46c540045a752648" providerId="LiveId" clId="{B8D37F60-61DC-4064-B0C2-D04B657F3CE4}" dt="2023-07-09T08:51:03.270" v="1353" actId="27636"/>
          <ac:spMkLst>
            <pc:docMk/>
            <pc:sldMk cId="109689548" sldId="262"/>
            <ac:spMk id="3" creationId="{0EB77E5E-6182-2D2A-0181-474FEF65E5A7}"/>
          </ac:spMkLst>
        </pc:spChg>
      </pc:sldChg>
      <pc:sldChg chg="addSp delSp modSp new del mod">
        <pc:chgData name="Andriyana Eftimova" userId="46c540045a752648" providerId="LiveId" clId="{B8D37F60-61DC-4064-B0C2-D04B657F3CE4}" dt="2023-07-09T08:49:31.648" v="1307" actId="47"/>
        <pc:sldMkLst>
          <pc:docMk/>
          <pc:sldMk cId="4201267561" sldId="262"/>
        </pc:sldMkLst>
        <pc:spChg chg="del">
          <ac:chgData name="Andriyana Eftimova" userId="46c540045a752648" providerId="LiveId" clId="{B8D37F60-61DC-4064-B0C2-D04B657F3CE4}" dt="2023-07-06T13:06:33.596" v="754"/>
          <ac:spMkLst>
            <pc:docMk/>
            <pc:sldMk cId="4201267561" sldId="262"/>
            <ac:spMk id="2" creationId="{0B2DB403-67CD-A4EA-EAAC-1C9F555020E0}"/>
          </ac:spMkLst>
        </pc:spChg>
        <pc:spChg chg="mod">
          <ac:chgData name="Andriyana Eftimova" userId="46c540045a752648" providerId="LiveId" clId="{B8D37F60-61DC-4064-B0C2-D04B657F3CE4}" dt="2023-07-09T08:49:20.165" v="1306" actId="20577"/>
          <ac:spMkLst>
            <pc:docMk/>
            <pc:sldMk cId="4201267561" sldId="262"/>
            <ac:spMk id="3" creationId="{F1F3F153-EE4C-90F6-D411-3A35D756B5CD}"/>
          </ac:spMkLst>
        </pc:spChg>
        <pc:spChg chg="add mod">
          <ac:chgData name="Andriyana Eftimova" userId="46c540045a752648" providerId="LiveId" clId="{B8D37F60-61DC-4064-B0C2-D04B657F3CE4}" dt="2023-07-09T08:37:54.466" v="1168" actId="20577"/>
          <ac:spMkLst>
            <pc:docMk/>
            <pc:sldMk cId="4201267561" sldId="262"/>
            <ac:spMk id="4" creationId="{EFE367D9-8467-DDA4-B0E9-A06EBCA0EE3D}"/>
          </ac:spMkLst>
        </pc:spChg>
      </pc:sldChg>
      <pc:sldChg chg="addSp delSp modSp new mod setBg">
        <pc:chgData name="Andriyana Eftimova" userId="46c540045a752648" providerId="LiveId" clId="{B8D37F60-61DC-4064-B0C2-D04B657F3CE4}" dt="2023-07-21T16:27:22.067" v="4905" actId="113"/>
        <pc:sldMkLst>
          <pc:docMk/>
          <pc:sldMk cId="3938531656" sldId="263"/>
        </pc:sldMkLst>
        <pc:spChg chg="mod">
          <ac:chgData name="Andriyana Eftimova" userId="46c540045a752648" providerId="LiveId" clId="{B8D37F60-61DC-4064-B0C2-D04B657F3CE4}" dt="2023-07-21T16:27:22.067" v="4905" actId="113"/>
          <ac:spMkLst>
            <pc:docMk/>
            <pc:sldMk cId="3938531656" sldId="263"/>
            <ac:spMk id="2" creationId="{0493825E-94B3-F331-4E66-DDF380E462D5}"/>
          </ac:spMkLst>
        </pc:spChg>
        <pc:spChg chg="add del mod">
          <ac:chgData name="Andriyana Eftimova" userId="46c540045a752648" providerId="LiveId" clId="{B8D37F60-61DC-4064-B0C2-D04B657F3CE4}" dt="2023-07-09T10:11:09.218" v="2156" actId="26606"/>
          <ac:spMkLst>
            <pc:docMk/>
            <pc:sldMk cId="3938531656" sldId="263"/>
            <ac:spMk id="3" creationId="{ECA14F81-E4F3-AAD1-E872-06F219C3F094}"/>
          </ac:spMkLst>
        </pc:spChg>
        <pc:spChg chg="add del mod">
          <ac:chgData name="Andriyana Eftimova" userId="46c540045a752648" providerId="LiveId" clId="{B8D37F60-61DC-4064-B0C2-D04B657F3CE4}" dt="2023-07-09T09:58:11.435" v="2045" actId="767"/>
          <ac:spMkLst>
            <pc:docMk/>
            <pc:sldMk cId="3938531656" sldId="263"/>
            <ac:spMk id="4" creationId="{060A3095-337A-F550-B91E-76BDFE102D7D}"/>
          </ac:spMkLst>
        </pc:spChg>
        <pc:spChg chg="add del">
          <ac:chgData name="Andriyana Eftimova" userId="46c540045a752648" providerId="LiveId" clId="{B8D37F60-61DC-4064-B0C2-D04B657F3CE4}" dt="2023-07-09T09:58:10.736" v="2044"/>
          <ac:spMkLst>
            <pc:docMk/>
            <pc:sldMk cId="3938531656" sldId="263"/>
            <ac:spMk id="5" creationId="{C53C80D7-2FDE-0D7E-AF18-E045D10D346B}"/>
          </ac:spMkLst>
        </pc:spChg>
        <pc:spChg chg="add del mod">
          <ac:chgData name="Andriyana Eftimova" userId="46c540045a752648" providerId="LiveId" clId="{B8D37F60-61DC-4064-B0C2-D04B657F3CE4}" dt="2023-07-13T09:29:16.015" v="2858" actId="478"/>
          <ac:spMkLst>
            <pc:docMk/>
            <pc:sldMk cId="3938531656" sldId="263"/>
            <ac:spMk id="8" creationId="{25EFF90F-B666-F56A-4187-7C20D1A2C8EB}"/>
          </ac:spMkLst>
        </pc:spChg>
        <pc:spChg chg="add">
          <ac:chgData name="Andriyana Eftimova" userId="46c540045a752648" providerId="LiveId" clId="{B8D37F60-61DC-4064-B0C2-D04B657F3CE4}" dt="2023-07-16T11:23:21.460" v="4061" actId="26606"/>
          <ac:spMkLst>
            <pc:docMk/>
            <pc:sldMk cId="3938531656" sldId="263"/>
            <ac:spMk id="17" creationId="{743AA782-23D1-4521-8CAD-47662984AA08}"/>
          </ac:spMkLst>
        </pc:spChg>
        <pc:spChg chg="add">
          <ac:chgData name="Andriyana Eftimova" userId="46c540045a752648" providerId="LiveId" clId="{B8D37F60-61DC-4064-B0C2-D04B657F3CE4}" dt="2023-07-16T11:23:21.460" v="4061" actId="26606"/>
          <ac:spMkLst>
            <pc:docMk/>
            <pc:sldMk cId="3938531656" sldId="263"/>
            <ac:spMk id="19" creationId="{650D18FE-0824-4A46-B22C-A86B52E5780A}"/>
          </ac:spMkLst>
        </pc:spChg>
        <pc:graphicFrameChg chg="add del">
          <ac:chgData name="Andriyana Eftimova" userId="46c540045a752648" providerId="LiveId" clId="{B8D37F60-61DC-4064-B0C2-D04B657F3CE4}" dt="2023-07-09T10:11:09.170" v="2155" actId="26606"/>
          <ac:graphicFrameMkLst>
            <pc:docMk/>
            <pc:sldMk cId="3938531656" sldId="263"/>
            <ac:graphicFrameMk id="10" creationId="{7014542A-9DC7-0AB3-B3C5-78550F0BCB26}"/>
          </ac:graphicFrameMkLst>
        </pc:graphicFrameChg>
        <pc:graphicFrameChg chg="add mod ord modGraphic">
          <ac:chgData name="Andriyana Eftimova" userId="46c540045a752648" providerId="LiveId" clId="{B8D37F60-61DC-4064-B0C2-D04B657F3CE4}" dt="2023-07-16T11:24:22.695" v="4071"/>
          <ac:graphicFrameMkLst>
            <pc:docMk/>
            <pc:sldMk cId="3938531656" sldId="263"/>
            <ac:graphicFrameMk id="12" creationId="{E5437009-D09C-B7D8-2047-2D371F2A1D29}"/>
          </ac:graphicFrameMkLst>
        </pc:graphicFrameChg>
        <pc:picChg chg="add mod">
          <ac:chgData name="Andriyana Eftimova" userId="46c540045a752648" providerId="LiveId" clId="{B8D37F60-61DC-4064-B0C2-D04B657F3CE4}" dt="2023-07-16T11:24:31.811" v="4072" actId="1076"/>
          <ac:picMkLst>
            <pc:docMk/>
            <pc:sldMk cId="3938531656" sldId="263"/>
            <ac:picMk id="7" creationId="{0B534C9D-C816-D549-CAD2-84B8788C14CA}"/>
          </ac:picMkLst>
        </pc:picChg>
      </pc:sldChg>
      <pc:sldChg chg="addSp modSp add del mod setBg">
        <pc:chgData name="Andriyana Eftimova" userId="46c540045a752648" providerId="LiveId" clId="{B8D37F60-61DC-4064-B0C2-D04B657F3CE4}" dt="2023-07-21T16:26:50.851" v="4901" actId="255"/>
        <pc:sldMkLst>
          <pc:docMk/>
          <pc:sldMk cId="3681968189" sldId="264"/>
        </pc:sldMkLst>
        <pc:spChg chg="mod">
          <ac:chgData name="Andriyana Eftimova" userId="46c540045a752648" providerId="LiveId" clId="{B8D37F60-61DC-4064-B0C2-D04B657F3CE4}" dt="2023-07-21T16:26:50.851" v="4901" actId="255"/>
          <ac:spMkLst>
            <pc:docMk/>
            <pc:sldMk cId="3681968189" sldId="264"/>
            <ac:spMk id="2" creationId="{2CB0C25F-453F-24A0-12F4-A0BA3DD83E87}"/>
          </ac:spMkLst>
        </pc:spChg>
        <pc:spChg chg="mod">
          <ac:chgData name="Andriyana Eftimova" userId="46c540045a752648" providerId="LiveId" clId="{B8D37F60-61DC-4064-B0C2-D04B657F3CE4}" dt="2023-07-13T09:18:26.969" v="2742" actId="255"/>
          <ac:spMkLst>
            <pc:docMk/>
            <pc:sldMk cId="3681968189" sldId="264"/>
            <ac:spMk id="3" creationId="{6853D5E9-A8E7-E193-2B74-D956BE4DF0EE}"/>
          </ac:spMkLst>
        </pc:spChg>
        <pc:spChg chg="add">
          <ac:chgData name="Andriyana Eftimova" userId="46c540045a752648" providerId="LiveId" clId="{B8D37F60-61DC-4064-B0C2-D04B657F3CE4}" dt="2023-07-09T10:10:56.249" v="2153" actId="26606"/>
          <ac:spMkLst>
            <pc:docMk/>
            <pc:sldMk cId="3681968189" sldId="264"/>
            <ac:spMk id="41" creationId="{F13C74B1-5B17-4795-BED0-7140497B445A}"/>
          </ac:spMkLst>
        </pc:spChg>
        <pc:spChg chg="add">
          <ac:chgData name="Andriyana Eftimova" userId="46c540045a752648" providerId="LiveId" clId="{B8D37F60-61DC-4064-B0C2-D04B657F3CE4}" dt="2023-07-09T10:10:56.249" v="2153" actId="26606"/>
          <ac:spMkLst>
            <pc:docMk/>
            <pc:sldMk cId="3681968189" sldId="264"/>
            <ac:spMk id="43" creationId="{D4974D33-8DC5-464E-8C6D-BE58F0669C17}"/>
          </ac:spMkLst>
        </pc:spChg>
        <pc:picChg chg="mod ord">
          <ac:chgData name="Andriyana Eftimova" userId="46c540045a752648" providerId="LiveId" clId="{B8D37F60-61DC-4064-B0C2-D04B657F3CE4}" dt="2023-07-09T10:10:56.249" v="2153" actId="26606"/>
          <ac:picMkLst>
            <pc:docMk/>
            <pc:sldMk cId="3681968189" sldId="264"/>
            <ac:picMk id="36" creationId="{565FFAA9-40DC-FC5F-65B4-787F5E016CCF}"/>
          </ac:picMkLst>
        </pc:picChg>
      </pc:sldChg>
      <pc:sldChg chg="new del">
        <pc:chgData name="Andriyana Eftimova" userId="46c540045a752648" providerId="LiveId" clId="{B8D37F60-61DC-4064-B0C2-D04B657F3CE4}" dt="2023-07-09T10:00:40.879" v="2079" actId="47"/>
        <pc:sldMkLst>
          <pc:docMk/>
          <pc:sldMk cId="1255946712" sldId="265"/>
        </pc:sldMkLst>
      </pc:sldChg>
      <pc:sldChg chg="addSp delSp modSp new mod setBg addAnim delAnim">
        <pc:chgData name="Andriyana Eftimova" userId="46c540045a752648" providerId="LiveId" clId="{B8D37F60-61DC-4064-B0C2-D04B657F3CE4}" dt="2023-07-21T16:28:30.193" v="4911" actId="339"/>
        <pc:sldMkLst>
          <pc:docMk/>
          <pc:sldMk cId="1622403658" sldId="265"/>
        </pc:sldMkLst>
        <pc:spChg chg="mod">
          <ac:chgData name="Andriyana Eftimova" userId="46c540045a752648" providerId="LiveId" clId="{B8D37F60-61DC-4064-B0C2-D04B657F3CE4}" dt="2023-07-21T16:28:30.193" v="4911" actId="339"/>
          <ac:spMkLst>
            <pc:docMk/>
            <pc:sldMk cId="1622403658" sldId="265"/>
            <ac:spMk id="2" creationId="{0FEE87DC-8F86-FAD1-9760-D508C7DE4BC4}"/>
          </ac:spMkLst>
        </pc:spChg>
        <pc:spChg chg="del">
          <ac:chgData name="Andriyana Eftimova" userId="46c540045a752648" providerId="LiveId" clId="{B8D37F60-61DC-4064-B0C2-D04B657F3CE4}" dt="2023-07-09T10:03:55.666" v="2084"/>
          <ac:spMkLst>
            <pc:docMk/>
            <pc:sldMk cId="1622403658" sldId="265"/>
            <ac:spMk id="3" creationId="{641A8717-8650-49BD-DE2B-6B07F00DFA48}"/>
          </ac:spMkLst>
        </pc:spChg>
        <pc:spChg chg="add del mod">
          <ac:chgData name="Andriyana Eftimova" userId="46c540045a752648" providerId="LiveId" clId="{B8D37F60-61DC-4064-B0C2-D04B657F3CE4}" dt="2023-07-13T09:32:01.545" v="2873" actId="478"/>
          <ac:spMkLst>
            <pc:docMk/>
            <pc:sldMk cId="1622403658" sldId="265"/>
            <ac:spMk id="4" creationId="{916EA076-130D-2937-1F22-3FAF82F357E6}"/>
          </ac:spMkLst>
        </pc:spChg>
        <pc:spChg chg="add mod ord">
          <ac:chgData name="Andriyana Eftimova" userId="46c540045a752648" providerId="LiveId" clId="{B8D37F60-61DC-4064-B0C2-D04B657F3CE4}" dt="2023-07-21T14:23:46.305" v="4752" actId="20577"/>
          <ac:spMkLst>
            <pc:docMk/>
            <pc:sldMk cId="1622403658" sldId="265"/>
            <ac:spMk id="5" creationId="{11A39791-7EE5-8211-5E60-90D288FFA720}"/>
          </ac:spMkLst>
        </pc:spChg>
        <pc:spChg chg="add del">
          <ac:chgData name="Andriyana Eftimova" userId="46c540045a752648" providerId="LiveId" clId="{B8D37F60-61DC-4064-B0C2-D04B657F3CE4}" dt="2023-07-09T10:11:21.030" v="2158" actId="26606"/>
          <ac:spMkLst>
            <pc:docMk/>
            <pc:sldMk cId="1622403658" sldId="265"/>
            <ac:spMk id="2055" creationId="{CA4BD6EE-7B51-447C-AAB3-028B7A3E515D}"/>
          </ac:spMkLst>
        </pc:spChg>
        <pc:spChg chg="add del">
          <ac:chgData name="Andriyana Eftimova" userId="46c540045a752648" providerId="LiveId" clId="{B8D37F60-61DC-4064-B0C2-D04B657F3CE4}" dt="2023-07-09T10:11:21.030" v="2158" actId="26606"/>
          <ac:spMkLst>
            <pc:docMk/>
            <pc:sldMk cId="1622403658" sldId="265"/>
            <ac:spMk id="2057" creationId="{6B5FF7CD-712E-4187-BFF5-B192FFB33A49}"/>
          </ac:spMkLst>
        </pc:spChg>
        <pc:spChg chg="add del">
          <ac:chgData name="Andriyana Eftimova" userId="46c540045a752648" providerId="LiveId" clId="{B8D37F60-61DC-4064-B0C2-D04B657F3CE4}" dt="2023-07-09T10:11:26.052" v="2161" actId="26606"/>
          <ac:spMkLst>
            <pc:docMk/>
            <pc:sldMk cId="1622403658" sldId="265"/>
            <ac:spMk id="2059" creationId="{F7EDEA10-087E-4352-A848-7D9888DC6745}"/>
          </ac:spMkLst>
        </pc:spChg>
        <pc:spChg chg="add del">
          <ac:chgData name="Andriyana Eftimova" userId="46c540045a752648" providerId="LiveId" clId="{B8D37F60-61DC-4064-B0C2-D04B657F3CE4}" dt="2023-07-09T10:11:26.052" v="2161" actId="26606"/>
          <ac:spMkLst>
            <pc:docMk/>
            <pc:sldMk cId="1622403658" sldId="265"/>
            <ac:spMk id="2060" creationId="{605D77EC-B84E-48F8-9EC4-93E851C0FA25}"/>
          </ac:spMkLst>
        </pc:spChg>
        <pc:spChg chg="add del">
          <ac:chgData name="Andriyana Eftimova" userId="46c540045a752648" providerId="LiveId" clId="{B8D37F60-61DC-4064-B0C2-D04B657F3CE4}" dt="2023-07-09T10:11:30.125" v="2163" actId="26606"/>
          <ac:spMkLst>
            <pc:docMk/>
            <pc:sldMk cId="1622403658" sldId="265"/>
            <ac:spMk id="2061" creationId="{45AE1D08-1ED1-4F59-B42F-4D8EA33DC8C6}"/>
          </ac:spMkLst>
        </pc:spChg>
        <pc:spChg chg="add del">
          <ac:chgData name="Andriyana Eftimova" userId="46c540045a752648" providerId="LiveId" clId="{B8D37F60-61DC-4064-B0C2-D04B657F3CE4}" dt="2023-07-09T10:11:30.125" v="2163" actId="26606"/>
          <ac:spMkLst>
            <pc:docMk/>
            <pc:sldMk cId="1622403658" sldId="265"/>
            <ac:spMk id="2062" creationId="{9CB95732-565A-4D2C-A3AB-CC460C0D3826}"/>
          </ac:spMkLst>
        </pc:spChg>
        <pc:spChg chg="add del">
          <ac:chgData name="Andriyana Eftimova" userId="46c540045a752648" providerId="LiveId" clId="{B8D37F60-61DC-4064-B0C2-D04B657F3CE4}" dt="2023-07-09T10:11:30.125" v="2163" actId="26606"/>
          <ac:spMkLst>
            <pc:docMk/>
            <pc:sldMk cId="1622403658" sldId="265"/>
            <ac:spMk id="2063" creationId="{9A79B912-88EA-4640-BDEB-51B3B11A026A}"/>
          </ac:spMkLst>
        </pc:spChg>
        <pc:spChg chg="add del">
          <ac:chgData name="Andriyana Eftimova" userId="46c540045a752648" providerId="LiveId" clId="{B8D37F60-61DC-4064-B0C2-D04B657F3CE4}" dt="2023-07-09T10:11:30.125" v="2163" actId="26606"/>
          <ac:spMkLst>
            <pc:docMk/>
            <pc:sldMk cId="1622403658" sldId="265"/>
            <ac:spMk id="2064" creationId="{77F1AF47-AE98-4034-BD91-1976FA4D9C4C}"/>
          </ac:spMkLst>
        </pc:spChg>
        <pc:spChg chg="add del">
          <ac:chgData name="Andriyana Eftimova" userId="46c540045a752648" providerId="LiveId" clId="{B8D37F60-61DC-4064-B0C2-D04B657F3CE4}" dt="2023-07-09T10:11:30.125" v="2163" actId="26606"/>
          <ac:spMkLst>
            <pc:docMk/>
            <pc:sldMk cId="1622403658" sldId="265"/>
            <ac:spMk id="2065" creationId="{8EC0EE2B-2029-48DD-893D-F528E651B07D}"/>
          </ac:spMkLst>
        </pc:spChg>
        <pc:picChg chg="add mod">
          <ac:chgData name="Andriyana Eftimova" userId="46c540045a752648" providerId="LiveId" clId="{B8D37F60-61DC-4064-B0C2-D04B657F3CE4}" dt="2023-07-09T10:11:30.125" v="2163" actId="26606"/>
          <ac:picMkLst>
            <pc:docMk/>
            <pc:sldMk cId="1622403658" sldId="265"/>
            <ac:picMk id="2050" creationId="{1F19E21A-713E-92CD-769E-DCDDA1842717}"/>
          </ac:picMkLst>
        </pc:picChg>
      </pc:sldChg>
      <pc:sldChg chg="addSp delSp modSp new mod ord setBg chgLayout">
        <pc:chgData name="Andriyana Eftimova" userId="46c540045a752648" providerId="LiveId" clId="{B8D37F60-61DC-4064-B0C2-D04B657F3CE4}" dt="2023-07-21T14:23:56.213" v="4753" actId="20577"/>
        <pc:sldMkLst>
          <pc:docMk/>
          <pc:sldMk cId="4108844491" sldId="266"/>
        </pc:sldMkLst>
        <pc:spChg chg="del">
          <ac:chgData name="Andriyana Eftimova" userId="46c540045a752648" providerId="LiveId" clId="{B8D37F60-61DC-4064-B0C2-D04B657F3CE4}" dt="2023-07-09T10:08:40.503" v="2135" actId="6264"/>
          <ac:spMkLst>
            <pc:docMk/>
            <pc:sldMk cId="4108844491" sldId="266"/>
            <ac:spMk id="2" creationId="{74A4E12F-981F-4CCB-6C1E-B98752A37554}"/>
          </ac:spMkLst>
        </pc:spChg>
        <pc:spChg chg="del">
          <ac:chgData name="Andriyana Eftimova" userId="46c540045a752648" providerId="LiveId" clId="{B8D37F60-61DC-4064-B0C2-D04B657F3CE4}" dt="2023-07-09T10:08:40.503" v="2135" actId="6264"/>
          <ac:spMkLst>
            <pc:docMk/>
            <pc:sldMk cId="4108844491" sldId="266"/>
            <ac:spMk id="3" creationId="{6551F485-1258-52FB-1FEF-35E8FB831622}"/>
          </ac:spMkLst>
        </pc:spChg>
        <pc:spChg chg="add mod ord">
          <ac:chgData name="Andriyana Eftimova" userId="46c540045a752648" providerId="LiveId" clId="{B8D37F60-61DC-4064-B0C2-D04B657F3CE4}" dt="2023-07-09T10:58:23.037" v="2245" actId="255"/>
          <ac:spMkLst>
            <pc:docMk/>
            <pc:sldMk cId="4108844491" sldId="266"/>
            <ac:spMk id="4" creationId="{E0708099-DB9E-7949-F551-AB14624D9FA3}"/>
          </ac:spMkLst>
        </pc:spChg>
        <pc:spChg chg="add mod ord">
          <ac:chgData name="Andriyana Eftimova" userId="46c540045a752648" providerId="LiveId" clId="{B8D37F60-61DC-4064-B0C2-D04B657F3CE4}" dt="2023-07-21T14:23:56.213" v="4753" actId="20577"/>
          <ac:spMkLst>
            <pc:docMk/>
            <pc:sldMk cId="4108844491" sldId="266"/>
            <ac:spMk id="5" creationId="{07798306-D75C-7D1A-2F3C-F5DEE744B783}"/>
          </ac:spMkLst>
        </pc:spChg>
        <pc:spChg chg="add del">
          <ac:chgData name="Andriyana Eftimova" userId="46c540045a752648" providerId="LiveId" clId="{B8D37F60-61DC-4064-B0C2-D04B657F3CE4}" dt="2023-07-09T10:57:58.197" v="2239" actId="26606"/>
          <ac:spMkLst>
            <pc:docMk/>
            <pc:sldMk cId="4108844491" sldId="266"/>
            <ac:spMk id="11" creationId="{8181FC64-B306-4821-98E2-780662EFC486}"/>
          </ac:spMkLst>
        </pc:spChg>
        <pc:spChg chg="add del">
          <ac:chgData name="Andriyana Eftimova" userId="46c540045a752648" providerId="LiveId" clId="{B8D37F60-61DC-4064-B0C2-D04B657F3CE4}" dt="2023-07-09T10:57:58.197" v="2239" actId="26606"/>
          <ac:spMkLst>
            <pc:docMk/>
            <pc:sldMk cId="4108844491" sldId="266"/>
            <ac:spMk id="13" creationId="{5871FC61-DD4E-47D4-81FD-8A7E7D12B371}"/>
          </ac:spMkLst>
        </pc:spChg>
        <pc:spChg chg="add del">
          <ac:chgData name="Andriyana Eftimova" userId="46c540045a752648" providerId="LiveId" clId="{B8D37F60-61DC-4064-B0C2-D04B657F3CE4}" dt="2023-07-09T10:57:58.197" v="2239" actId="26606"/>
          <ac:spMkLst>
            <pc:docMk/>
            <pc:sldMk cId="4108844491" sldId="266"/>
            <ac:spMk id="15" creationId="{F9EC3F91-A75C-4F74-867E-E4C28C13546B}"/>
          </ac:spMkLst>
        </pc:spChg>
        <pc:spChg chg="add del">
          <ac:chgData name="Andriyana Eftimova" userId="46c540045a752648" providerId="LiveId" clId="{B8D37F60-61DC-4064-B0C2-D04B657F3CE4}" dt="2023-07-09T10:57:58.197" v="2239" actId="26606"/>
          <ac:spMkLst>
            <pc:docMk/>
            <pc:sldMk cId="4108844491" sldId="266"/>
            <ac:spMk id="17" creationId="{829A1E2C-5AC8-40FC-99E9-832069D39792}"/>
          </ac:spMkLst>
        </pc:spChg>
        <pc:spChg chg="add del">
          <ac:chgData name="Andriyana Eftimova" userId="46c540045a752648" providerId="LiveId" clId="{B8D37F60-61DC-4064-B0C2-D04B657F3CE4}" dt="2023-07-09T10:58:01.555" v="2241" actId="26606"/>
          <ac:spMkLst>
            <pc:docMk/>
            <pc:sldMk cId="4108844491" sldId="266"/>
            <ac:spMk id="19" creationId="{2C61293E-6EBE-43EF-A52C-9BEBFD7679D4}"/>
          </ac:spMkLst>
        </pc:spChg>
        <pc:spChg chg="add del">
          <ac:chgData name="Andriyana Eftimova" userId="46c540045a752648" providerId="LiveId" clId="{B8D37F60-61DC-4064-B0C2-D04B657F3CE4}" dt="2023-07-09T10:58:01.555" v="2241" actId="26606"/>
          <ac:spMkLst>
            <pc:docMk/>
            <pc:sldMk cId="4108844491" sldId="266"/>
            <ac:spMk id="21" creationId="{21540236-BFD5-4A9D-8840-4703E7F76825}"/>
          </ac:spMkLst>
        </pc:spChg>
        <pc:spChg chg="add">
          <ac:chgData name="Andriyana Eftimova" userId="46c540045a752648" providerId="LiveId" clId="{B8D37F60-61DC-4064-B0C2-D04B657F3CE4}" dt="2023-07-09T10:58:10.501" v="2244" actId="26606"/>
          <ac:spMkLst>
            <pc:docMk/>
            <pc:sldMk cId="4108844491" sldId="266"/>
            <ac:spMk id="26" creationId="{F13C74B1-5B17-4795-BED0-7140497B445A}"/>
          </ac:spMkLst>
        </pc:spChg>
        <pc:spChg chg="add">
          <ac:chgData name="Andriyana Eftimova" userId="46c540045a752648" providerId="LiveId" clId="{B8D37F60-61DC-4064-B0C2-D04B657F3CE4}" dt="2023-07-09T10:58:10.501" v="2244" actId="26606"/>
          <ac:spMkLst>
            <pc:docMk/>
            <pc:sldMk cId="4108844491" sldId="266"/>
            <ac:spMk id="27" creationId="{D4974D33-8DC5-464E-8C6D-BE58F0669C17}"/>
          </ac:spMkLst>
        </pc:spChg>
        <pc:picChg chg="add del">
          <ac:chgData name="Andriyana Eftimova" userId="46c540045a752648" providerId="LiveId" clId="{B8D37F60-61DC-4064-B0C2-D04B657F3CE4}" dt="2023-07-09T10:57:58.197" v="2239" actId="26606"/>
          <ac:picMkLst>
            <pc:docMk/>
            <pc:sldMk cId="4108844491" sldId="266"/>
            <ac:picMk id="7" creationId="{00E1A3E1-2703-8BCE-B186-17DE53E79466}"/>
          </ac:picMkLst>
        </pc:picChg>
        <pc:picChg chg="add del">
          <ac:chgData name="Andriyana Eftimova" userId="46c540045a752648" providerId="LiveId" clId="{B8D37F60-61DC-4064-B0C2-D04B657F3CE4}" dt="2023-07-09T10:58:01.555" v="2241" actId="26606"/>
          <ac:picMkLst>
            <pc:docMk/>
            <pc:sldMk cId="4108844491" sldId="266"/>
            <ac:picMk id="20" creationId="{A619154B-BF4D-C9F3-F550-F5389D8BAA79}"/>
          </ac:picMkLst>
        </pc:picChg>
        <pc:picChg chg="add del">
          <ac:chgData name="Andriyana Eftimova" userId="46c540045a752648" providerId="LiveId" clId="{B8D37F60-61DC-4064-B0C2-D04B657F3CE4}" dt="2023-07-09T10:58:10.480" v="2243" actId="26606"/>
          <ac:picMkLst>
            <pc:docMk/>
            <pc:sldMk cId="4108844491" sldId="266"/>
            <ac:picMk id="24" creationId="{3294BF3F-C82F-7E57-ECBA-F1236A96214D}"/>
          </ac:picMkLst>
        </pc:picChg>
        <pc:picChg chg="add mod">
          <ac:chgData name="Andriyana Eftimova" userId="46c540045a752648" providerId="LiveId" clId="{B8D37F60-61DC-4064-B0C2-D04B657F3CE4}" dt="2023-07-09T11:36:11.234" v="2335" actId="1076"/>
          <ac:picMkLst>
            <pc:docMk/>
            <pc:sldMk cId="4108844491" sldId="266"/>
            <ac:picMk id="28" creationId="{E8A937E4-EDC7-40F5-D02A-4227D2716240}"/>
          </ac:picMkLst>
        </pc:picChg>
        <pc:cxnChg chg="add del">
          <ac:chgData name="Andriyana Eftimova" userId="46c540045a752648" providerId="LiveId" clId="{B8D37F60-61DC-4064-B0C2-D04B657F3CE4}" dt="2023-07-09T10:58:10.480" v="2243" actId="26606"/>
          <ac:cxnSpMkLst>
            <pc:docMk/>
            <pc:sldMk cId="4108844491" sldId="266"/>
            <ac:cxnSpMk id="23" creationId="{1503BFE4-729B-D9D0-C17B-501E6AF1127A}"/>
          </ac:cxnSpMkLst>
        </pc:cxnChg>
      </pc:sldChg>
      <pc:sldChg chg="modSp new mod">
        <pc:chgData name="Andriyana Eftimova" userId="46c540045a752648" providerId="LiveId" clId="{B8D37F60-61DC-4064-B0C2-D04B657F3CE4}" dt="2023-07-22T10:09:38.530" v="5435" actId="14100"/>
        <pc:sldMkLst>
          <pc:docMk/>
          <pc:sldMk cId="4040380107" sldId="267"/>
        </pc:sldMkLst>
        <pc:spChg chg="mod">
          <ac:chgData name="Andriyana Eftimova" userId="46c540045a752648" providerId="LiveId" clId="{B8D37F60-61DC-4064-B0C2-D04B657F3CE4}" dt="2023-07-17T08:44:39.360" v="4552" actId="14100"/>
          <ac:spMkLst>
            <pc:docMk/>
            <pc:sldMk cId="4040380107" sldId="267"/>
            <ac:spMk id="2" creationId="{DA9C0384-4261-77DA-4BE7-8ED9B776F7B1}"/>
          </ac:spMkLst>
        </pc:spChg>
        <pc:spChg chg="mod">
          <ac:chgData name="Andriyana Eftimova" userId="46c540045a752648" providerId="LiveId" clId="{B8D37F60-61DC-4064-B0C2-D04B657F3CE4}" dt="2023-07-22T10:09:38.530" v="5435" actId="14100"/>
          <ac:spMkLst>
            <pc:docMk/>
            <pc:sldMk cId="4040380107" sldId="267"/>
            <ac:spMk id="3" creationId="{AA7C05AC-B1EB-CF01-E4DA-7827B7F19DE9}"/>
          </ac:spMkLst>
        </pc:spChg>
      </pc:sldChg>
      <pc:sldChg chg="addSp delSp modSp new mod setBg">
        <pc:chgData name="Andriyana Eftimova" userId="46c540045a752648" providerId="LiveId" clId="{B8D37F60-61DC-4064-B0C2-D04B657F3CE4}" dt="2023-07-13T09:35:04.182" v="2938" actId="20577"/>
        <pc:sldMkLst>
          <pc:docMk/>
          <pc:sldMk cId="860789414" sldId="268"/>
        </pc:sldMkLst>
        <pc:spChg chg="mod">
          <ac:chgData name="Andriyana Eftimova" userId="46c540045a752648" providerId="LiveId" clId="{B8D37F60-61DC-4064-B0C2-D04B657F3CE4}" dt="2023-07-09T11:19:05.332" v="2326" actId="20577"/>
          <ac:spMkLst>
            <pc:docMk/>
            <pc:sldMk cId="860789414" sldId="268"/>
            <ac:spMk id="2" creationId="{ACCCED53-E0BF-EDE8-2385-E77EDE56008A}"/>
          </ac:spMkLst>
        </pc:spChg>
        <pc:spChg chg="del">
          <ac:chgData name="Andriyana Eftimova" userId="46c540045a752648" providerId="LiveId" clId="{B8D37F60-61DC-4064-B0C2-D04B657F3CE4}" dt="2023-07-09T11:14:58.366" v="2299"/>
          <ac:spMkLst>
            <pc:docMk/>
            <pc:sldMk cId="860789414" sldId="268"/>
            <ac:spMk id="3" creationId="{97EE8FEB-D881-45C3-AF14-F927B7C73B23}"/>
          </ac:spMkLst>
        </pc:spChg>
        <pc:spChg chg="add mod">
          <ac:chgData name="Andriyana Eftimova" userId="46c540045a752648" providerId="LiveId" clId="{B8D37F60-61DC-4064-B0C2-D04B657F3CE4}" dt="2023-07-10T08:36:22.414" v="2355" actId="14100"/>
          <ac:spMkLst>
            <pc:docMk/>
            <pc:sldMk cId="860789414" sldId="268"/>
            <ac:spMk id="5" creationId="{3B3A2D95-40C1-5E18-DB9C-08E39833AE10}"/>
          </ac:spMkLst>
        </pc:spChg>
        <pc:spChg chg="add mod">
          <ac:chgData name="Andriyana Eftimova" userId="46c540045a752648" providerId="LiveId" clId="{B8D37F60-61DC-4064-B0C2-D04B657F3CE4}" dt="2023-07-10T08:36:50.890" v="2357"/>
          <ac:spMkLst>
            <pc:docMk/>
            <pc:sldMk cId="860789414" sldId="268"/>
            <ac:spMk id="6" creationId="{B6B8BC47-87D5-1E30-3B16-C05ED869B4C8}"/>
          </ac:spMkLst>
        </pc:spChg>
        <pc:spChg chg="add del mod">
          <ac:chgData name="Andriyana Eftimova" userId="46c540045a752648" providerId="LiveId" clId="{B8D37F60-61DC-4064-B0C2-D04B657F3CE4}" dt="2023-07-10T08:40:55.426" v="2365"/>
          <ac:spMkLst>
            <pc:docMk/>
            <pc:sldMk cId="860789414" sldId="268"/>
            <ac:spMk id="8" creationId="{F2DE650C-FC91-D03B-2CA6-CC142E594A76}"/>
          </ac:spMkLst>
        </pc:spChg>
        <pc:spChg chg="add mod">
          <ac:chgData name="Andriyana Eftimova" userId="46c540045a752648" providerId="LiveId" clId="{B8D37F60-61DC-4064-B0C2-D04B657F3CE4}" dt="2023-07-13T09:35:04.182" v="2938" actId="20577"/>
          <ac:spMkLst>
            <pc:docMk/>
            <pc:sldMk cId="860789414" sldId="268"/>
            <ac:spMk id="9" creationId="{0E51DAF7-20CF-0610-182F-DA73E94F4382}"/>
          </ac:spMkLst>
        </pc:spChg>
        <pc:spChg chg="add del">
          <ac:chgData name="Andriyana Eftimova" userId="46c540045a752648" providerId="LiveId" clId="{B8D37F60-61DC-4064-B0C2-D04B657F3CE4}" dt="2023-07-09T11:16:47.912" v="2309" actId="26606"/>
          <ac:spMkLst>
            <pc:docMk/>
            <pc:sldMk cId="860789414" sldId="268"/>
            <ac:spMk id="10" creationId="{D1942232-83D0-49E2-AF9B-1F97E3C1EF8E}"/>
          </ac:spMkLst>
        </pc:spChg>
        <pc:spChg chg="add del">
          <ac:chgData name="Andriyana Eftimova" userId="46c540045a752648" providerId="LiveId" clId="{B8D37F60-61DC-4064-B0C2-D04B657F3CE4}" dt="2023-07-09T11:16:47.912" v="2309" actId="26606"/>
          <ac:spMkLst>
            <pc:docMk/>
            <pc:sldMk cId="860789414" sldId="268"/>
            <ac:spMk id="12" creationId="{E9E70D72-6E23-4015-A4A6-85C120C19167}"/>
          </ac:spMkLst>
        </pc:spChg>
        <pc:spChg chg="add">
          <ac:chgData name="Andriyana Eftimova" userId="46c540045a752648" providerId="LiveId" clId="{B8D37F60-61DC-4064-B0C2-D04B657F3CE4}" dt="2023-07-09T11:16:54.678" v="2312" actId="26606"/>
          <ac:spMkLst>
            <pc:docMk/>
            <pc:sldMk cId="860789414" sldId="268"/>
            <ac:spMk id="28" creationId="{F541DB91-0B10-46D9-B34B-7BFF9602606D}"/>
          </ac:spMkLst>
        </pc:spChg>
        <pc:spChg chg="add">
          <ac:chgData name="Andriyana Eftimova" userId="46c540045a752648" providerId="LiveId" clId="{B8D37F60-61DC-4064-B0C2-D04B657F3CE4}" dt="2023-07-09T11:16:54.678" v="2312" actId="26606"/>
          <ac:spMkLst>
            <pc:docMk/>
            <pc:sldMk cId="860789414" sldId="268"/>
            <ac:spMk id="29" creationId="{9CF7FE1C-8BC5-4B0C-A2BC-93AB72C90FDD}"/>
          </ac:spMkLst>
        </pc:spChg>
        <pc:grpChg chg="add del">
          <ac:chgData name="Andriyana Eftimova" userId="46c540045a752648" providerId="LiveId" clId="{B8D37F60-61DC-4064-B0C2-D04B657F3CE4}" dt="2023-07-09T11:16:47.912" v="2309" actId="26606"/>
          <ac:grpSpMkLst>
            <pc:docMk/>
            <pc:sldMk cId="860789414" sldId="268"/>
            <ac:grpSpMk id="14" creationId="{C28A977F-B603-4D81-B0FC-C8DE048A7931}"/>
          </ac:grpSpMkLst>
        </pc:grpChg>
        <pc:grpChg chg="add del">
          <ac:chgData name="Andriyana Eftimova" userId="46c540045a752648" providerId="LiveId" clId="{B8D37F60-61DC-4064-B0C2-D04B657F3CE4}" dt="2023-07-09T11:16:47.912" v="2309" actId="26606"/>
          <ac:grpSpMkLst>
            <pc:docMk/>
            <pc:sldMk cId="860789414" sldId="268"/>
            <ac:grpSpMk id="20" creationId="{C78D9229-E61D-4FEE-8321-2F8B64A8CADF}"/>
          </ac:grpSpMkLst>
        </pc:grpChg>
        <pc:picChg chg="add del mod ord">
          <ac:chgData name="Andriyana Eftimova" userId="46c540045a752648" providerId="LiveId" clId="{B8D37F60-61DC-4064-B0C2-D04B657F3CE4}" dt="2023-07-10T08:40:26.194" v="2359" actId="478"/>
          <ac:picMkLst>
            <pc:docMk/>
            <pc:sldMk cId="860789414" sldId="268"/>
            <ac:picMk id="4" creationId="{C1D08463-E18E-8A74-F85E-06D700BB94EC}"/>
          </ac:picMkLst>
        </pc:picChg>
        <pc:picChg chg="add del mod">
          <ac:chgData name="Andriyana Eftimova" userId="46c540045a752648" providerId="LiveId" clId="{B8D37F60-61DC-4064-B0C2-D04B657F3CE4}" dt="2023-07-10T08:40:52.977" v="2364" actId="478"/>
          <ac:picMkLst>
            <pc:docMk/>
            <pc:sldMk cId="860789414" sldId="268"/>
            <ac:picMk id="3074" creationId="{CF9DCD6A-55B6-DE30-2352-606B00ECCD5E}"/>
          </ac:picMkLst>
        </pc:picChg>
        <pc:picChg chg="add mod">
          <ac:chgData name="Andriyana Eftimova" userId="46c540045a752648" providerId="LiveId" clId="{B8D37F60-61DC-4064-B0C2-D04B657F3CE4}" dt="2023-07-10T08:41:07.650" v="2368" actId="14100"/>
          <ac:picMkLst>
            <pc:docMk/>
            <pc:sldMk cId="860789414" sldId="268"/>
            <ac:picMk id="3076" creationId="{B3DDA52F-0F2A-9FAB-54F9-78B2A6C634A7}"/>
          </ac:picMkLst>
        </pc:picChg>
        <pc:cxnChg chg="add del">
          <ac:chgData name="Andriyana Eftimova" userId="46c540045a752648" providerId="LiveId" clId="{B8D37F60-61DC-4064-B0C2-D04B657F3CE4}" dt="2023-07-09T11:16:54.672" v="2311" actId="26606"/>
          <ac:cxnSpMkLst>
            <pc:docMk/>
            <pc:sldMk cId="860789414" sldId="268"/>
            <ac:cxnSpMk id="26" creationId="{37C77032-C865-6057-7D7A-E2743CFA20F9}"/>
          </ac:cxnSpMkLst>
        </pc:cxnChg>
      </pc:sldChg>
      <pc:sldChg chg="addSp delSp modSp new mod setBg">
        <pc:chgData name="Andriyana Eftimova" userId="46c540045a752648" providerId="LiveId" clId="{B8D37F60-61DC-4064-B0C2-D04B657F3CE4}" dt="2023-07-13T12:39:02.274" v="2998" actId="20577"/>
        <pc:sldMkLst>
          <pc:docMk/>
          <pc:sldMk cId="2741702535" sldId="269"/>
        </pc:sldMkLst>
        <pc:spChg chg="mod ord">
          <ac:chgData name="Andriyana Eftimova" userId="46c540045a752648" providerId="LiveId" clId="{B8D37F60-61DC-4064-B0C2-D04B657F3CE4}" dt="2023-07-13T12:39:02.274" v="2998" actId="20577"/>
          <ac:spMkLst>
            <pc:docMk/>
            <pc:sldMk cId="2741702535" sldId="269"/>
            <ac:spMk id="2" creationId="{02D0CE56-AEB1-DC93-87CE-890D1E40A084}"/>
          </ac:spMkLst>
        </pc:spChg>
        <pc:spChg chg="del">
          <ac:chgData name="Andriyana Eftimova" userId="46c540045a752648" providerId="LiveId" clId="{B8D37F60-61DC-4064-B0C2-D04B657F3CE4}" dt="2023-07-09T13:44:35.855" v="2337"/>
          <ac:spMkLst>
            <pc:docMk/>
            <pc:sldMk cId="2741702535" sldId="269"/>
            <ac:spMk id="3" creationId="{BE28F039-83BD-9762-6303-891B76E2F41C}"/>
          </ac:spMkLst>
        </pc:spChg>
        <pc:spChg chg="add mod">
          <ac:chgData name="Andriyana Eftimova" userId="46c540045a752648" providerId="LiveId" clId="{B8D37F60-61DC-4064-B0C2-D04B657F3CE4}" dt="2023-07-13T09:41:19.390" v="2994" actId="20577"/>
          <ac:spMkLst>
            <pc:docMk/>
            <pc:sldMk cId="2741702535" sldId="269"/>
            <ac:spMk id="5" creationId="{90D225D2-91F9-3223-D49F-093C78652AF1}"/>
          </ac:spMkLst>
        </pc:spChg>
        <pc:spChg chg="add del">
          <ac:chgData name="Andriyana Eftimova" userId="46c540045a752648" providerId="LiveId" clId="{B8D37F60-61DC-4064-B0C2-D04B657F3CE4}" dt="2023-07-09T13:45:32.281" v="2340" actId="26606"/>
          <ac:spMkLst>
            <pc:docMk/>
            <pc:sldMk cId="2741702535" sldId="269"/>
            <ac:spMk id="8" creationId="{BE01A3DA-13E4-1C5A-6AF0-004C855C7BD8}"/>
          </ac:spMkLst>
        </pc:spChg>
        <pc:spChg chg="add del">
          <ac:chgData name="Andriyana Eftimova" userId="46c540045a752648" providerId="LiveId" clId="{B8D37F60-61DC-4064-B0C2-D04B657F3CE4}" dt="2023-07-09T13:45:32.281" v="2340" actId="26606"/>
          <ac:spMkLst>
            <pc:docMk/>
            <pc:sldMk cId="2741702535" sldId="269"/>
            <ac:spMk id="11" creationId="{04812C46-200A-4DEB-A05E-3ED6C68C2387}"/>
          </ac:spMkLst>
        </pc:spChg>
        <pc:spChg chg="add del">
          <ac:chgData name="Andriyana Eftimova" userId="46c540045a752648" providerId="LiveId" clId="{B8D37F60-61DC-4064-B0C2-D04B657F3CE4}" dt="2023-07-09T13:45:32.281" v="2340" actId="26606"/>
          <ac:spMkLst>
            <pc:docMk/>
            <pc:sldMk cId="2741702535" sldId="269"/>
            <ac:spMk id="13" creationId="{D1EA859B-E555-4109-94F3-6700E046E008}"/>
          </ac:spMkLst>
        </pc:spChg>
        <pc:spChg chg="add del">
          <ac:chgData name="Andriyana Eftimova" userId="46c540045a752648" providerId="LiveId" clId="{B8D37F60-61DC-4064-B0C2-D04B657F3CE4}" dt="2023-07-10T08:43:49.936" v="2380" actId="26606"/>
          <ac:spMkLst>
            <pc:docMk/>
            <pc:sldMk cId="2741702535" sldId="269"/>
            <ac:spMk id="15" creationId="{8D9CE0F4-2EB2-4F1F-8AAC-DB3571D9FE10}"/>
          </ac:spMkLst>
        </pc:spChg>
        <pc:spChg chg="add del">
          <ac:chgData name="Andriyana Eftimova" userId="46c540045a752648" providerId="LiveId" clId="{B8D37F60-61DC-4064-B0C2-D04B657F3CE4}" dt="2023-07-10T08:43:49.936" v="2380" actId="26606"/>
          <ac:spMkLst>
            <pc:docMk/>
            <pc:sldMk cId="2741702535" sldId="269"/>
            <ac:spMk id="16" creationId="{0B9EE3F3-89B7-43C3-8651-C4C96830993D}"/>
          </ac:spMkLst>
        </pc:spChg>
        <pc:spChg chg="add del">
          <ac:chgData name="Andriyana Eftimova" userId="46c540045a752648" providerId="LiveId" clId="{B8D37F60-61DC-4064-B0C2-D04B657F3CE4}" dt="2023-07-10T08:43:49.936" v="2380" actId="26606"/>
          <ac:spMkLst>
            <pc:docMk/>
            <pc:sldMk cId="2741702535" sldId="269"/>
            <ac:spMk id="17" creationId="{33AE4636-AEEC-45D6-84D4-7AC2DA48ECF8}"/>
          </ac:spMkLst>
        </pc:spChg>
        <pc:spChg chg="add del mod">
          <ac:chgData name="Andriyana Eftimova" userId="46c540045a752648" providerId="LiveId" clId="{B8D37F60-61DC-4064-B0C2-D04B657F3CE4}" dt="2023-07-10T08:41:29.821" v="2370"/>
          <ac:spMkLst>
            <pc:docMk/>
            <pc:sldMk cId="2741702535" sldId="269"/>
            <ac:spMk id="18" creationId="{663629D1-E537-4226-35A1-A31147D1BC5F}"/>
          </ac:spMkLst>
        </pc:spChg>
        <pc:spChg chg="add del">
          <ac:chgData name="Andriyana Eftimova" userId="46c540045a752648" providerId="LiveId" clId="{B8D37F60-61DC-4064-B0C2-D04B657F3CE4}" dt="2023-07-09T13:45:57.913" v="2344" actId="26606"/>
          <ac:spMkLst>
            <pc:docMk/>
            <pc:sldMk cId="2741702535" sldId="269"/>
            <ac:spMk id="23" creationId="{D4771268-CB57-404A-9271-370EB28F6090}"/>
          </ac:spMkLst>
        </pc:spChg>
        <pc:spChg chg="add del">
          <ac:chgData name="Andriyana Eftimova" userId="46c540045a752648" providerId="LiveId" clId="{B8D37F60-61DC-4064-B0C2-D04B657F3CE4}" dt="2023-07-09T13:46:09.873" v="2348" actId="26606"/>
          <ac:spMkLst>
            <pc:docMk/>
            <pc:sldMk cId="2741702535" sldId="269"/>
            <ac:spMk id="25" creationId="{3E23A947-2D45-4208-AE2B-64948C87A3EB}"/>
          </ac:spMkLst>
        </pc:spChg>
        <pc:spChg chg="add del">
          <ac:chgData name="Andriyana Eftimova" userId="46c540045a752648" providerId="LiveId" clId="{B8D37F60-61DC-4064-B0C2-D04B657F3CE4}" dt="2023-07-09T13:46:09.873" v="2348" actId="26606"/>
          <ac:spMkLst>
            <pc:docMk/>
            <pc:sldMk cId="2741702535" sldId="269"/>
            <ac:spMk id="26" creationId="{E45CA849-654C-4173-AD99-B3A2528275F5}"/>
          </ac:spMkLst>
        </pc:spChg>
        <pc:spChg chg="add del">
          <ac:chgData name="Andriyana Eftimova" userId="46c540045a752648" providerId="LiveId" clId="{B8D37F60-61DC-4064-B0C2-D04B657F3CE4}" dt="2023-07-09T13:46:09.873" v="2348" actId="26606"/>
          <ac:spMkLst>
            <pc:docMk/>
            <pc:sldMk cId="2741702535" sldId="269"/>
            <ac:spMk id="27" creationId="{E5BBB0F9-6A59-4D02-A9C7-A2D6516684CE}"/>
          </ac:spMkLst>
        </pc:spChg>
        <pc:spChg chg="add del">
          <ac:chgData name="Andriyana Eftimova" userId="46c540045a752648" providerId="LiveId" clId="{B8D37F60-61DC-4064-B0C2-D04B657F3CE4}" dt="2023-07-09T13:46:09.873" v="2348" actId="26606"/>
          <ac:spMkLst>
            <pc:docMk/>
            <pc:sldMk cId="2741702535" sldId="269"/>
            <ac:spMk id="28" creationId="{663629D1-E537-4226-35A1-A31147D1BC5F}"/>
          </ac:spMkLst>
        </pc:spChg>
        <pc:spChg chg="add del">
          <ac:chgData name="Andriyana Eftimova" userId="46c540045a752648" providerId="LiveId" clId="{B8D37F60-61DC-4064-B0C2-D04B657F3CE4}" dt="2023-07-10T08:43:49.936" v="2379" actId="26606"/>
          <ac:spMkLst>
            <pc:docMk/>
            <pc:sldMk cId="2741702535" sldId="269"/>
            <ac:spMk id="4103" creationId="{6753252F-4873-4F63-801D-CC719279A7D5}"/>
          </ac:spMkLst>
        </pc:spChg>
        <pc:spChg chg="add del">
          <ac:chgData name="Andriyana Eftimova" userId="46c540045a752648" providerId="LiveId" clId="{B8D37F60-61DC-4064-B0C2-D04B657F3CE4}" dt="2023-07-10T08:43:49.936" v="2379" actId="26606"/>
          <ac:spMkLst>
            <pc:docMk/>
            <pc:sldMk cId="2741702535" sldId="269"/>
            <ac:spMk id="4105" creationId="{047C8CCB-F95D-4249-92DD-651249D3535A}"/>
          </ac:spMkLst>
        </pc:spChg>
        <pc:spChg chg="add">
          <ac:chgData name="Andriyana Eftimova" userId="46c540045a752648" providerId="LiveId" clId="{B8D37F60-61DC-4064-B0C2-D04B657F3CE4}" dt="2023-07-10T08:43:49.936" v="2380" actId="26606"/>
          <ac:spMkLst>
            <pc:docMk/>
            <pc:sldMk cId="2741702535" sldId="269"/>
            <ac:spMk id="4107" creationId="{D4771268-CB57-404A-9271-370EB28F6090}"/>
          </ac:spMkLst>
        </pc:spChg>
        <pc:picChg chg="add del mod">
          <ac:chgData name="Andriyana Eftimova" userId="46c540045a752648" providerId="LiveId" clId="{B8D37F60-61DC-4064-B0C2-D04B657F3CE4}" dt="2023-07-10T08:41:18.818" v="2369" actId="478"/>
          <ac:picMkLst>
            <pc:docMk/>
            <pc:sldMk cId="2741702535" sldId="269"/>
            <ac:picMk id="4" creationId="{A3E6843D-2D77-D859-CBD6-53339334DC02}"/>
          </ac:picMkLst>
        </pc:picChg>
        <pc:picChg chg="add mod">
          <ac:chgData name="Andriyana Eftimova" userId="46c540045a752648" providerId="LiveId" clId="{B8D37F60-61DC-4064-B0C2-D04B657F3CE4}" dt="2023-07-10T08:43:49.936" v="2380" actId="26606"/>
          <ac:picMkLst>
            <pc:docMk/>
            <pc:sldMk cId="2741702535" sldId="269"/>
            <ac:picMk id="4098" creationId="{55AE0253-306C-E851-32AB-1F7ABCE0E00B}"/>
          </ac:picMkLst>
        </pc:picChg>
      </pc:sldChg>
      <pc:sldChg chg="addSp delSp modSp new mod setBg">
        <pc:chgData name="Andriyana Eftimova" userId="46c540045a752648" providerId="LiveId" clId="{B8D37F60-61DC-4064-B0C2-D04B657F3CE4}" dt="2023-07-22T10:07:42.498" v="5425" actId="1076"/>
        <pc:sldMkLst>
          <pc:docMk/>
          <pc:sldMk cId="1098686745" sldId="270"/>
        </pc:sldMkLst>
        <pc:spChg chg="mod">
          <ac:chgData name="Andriyana Eftimova" userId="46c540045a752648" providerId="LiveId" clId="{B8D37F60-61DC-4064-B0C2-D04B657F3CE4}" dt="2023-07-21T20:34:07.163" v="4926" actId="14100"/>
          <ac:spMkLst>
            <pc:docMk/>
            <pc:sldMk cId="1098686745" sldId="270"/>
            <ac:spMk id="2" creationId="{0FD30BD2-9671-A26C-1B5F-029D2338575F}"/>
          </ac:spMkLst>
        </pc:spChg>
        <pc:spChg chg="mod ord">
          <ac:chgData name="Andriyana Eftimova" userId="46c540045a752648" providerId="LiveId" clId="{B8D37F60-61DC-4064-B0C2-D04B657F3CE4}" dt="2023-07-10T08:55:11.393" v="2412" actId="27636"/>
          <ac:spMkLst>
            <pc:docMk/>
            <pc:sldMk cId="1098686745" sldId="270"/>
            <ac:spMk id="3" creationId="{FD8943AF-FA5E-241B-AB49-A41DEA562CB1}"/>
          </ac:spMkLst>
        </pc:spChg>
        <pc:spChg chg="add del mod">
          <ac:chgData name="Andriyana Eftimova" userId="46c540045a752648" providerId="LiveId" clId="{B8D37F60-61DC-4064-B0C2-D04B657F3CE4}" dt="2023-07-10T08:54:25.579" v="2397"/>
          <ac:spMkLst>
            <pc:docMk/>
            <pc:sldMk cId="1098686745" sldId="270"/>
            <ac:spMk id="4" creationId="{8C8CAFCD-B73D-D3E8-1824-03FA9F398A32}"/>
          </ac:spMkLst>
        </pc:spChg>
        <pc:spChg chg="add del mod">
          <ac:chgData name="Andriyana Eftimova" userId="46c540045a752648" providerId="LiveId" clId="{B8D37F60-61DC-4064-B0C2-D04B657F3CE4}" dt="2023-07-22T10:07:42.498" v="5425" actId="1076"/>
          <ac:spMkLst>
            <pc:docMk/>
            <pc:sldMk cId="1098686745" sldId="270"/>
            <ac:spMk id="5" creationId="{66ED3BAA-F9AC-3B3C-6F69-3957F4805CDE}"/>
          </ac:spMkLst>
        </pc:spChg>
        <pc:spChg chg="add del">
          <ac:chgData name="Andriyana Eftimova" userId="46c540045a752648" providerId="LiveId" clId="{B8D37F60-61DC-4064-B0C2-D04B657F3CE4}" dt="2023-07-10T08:54:38.935" v="2399" actId="26606"/>
          <ac:spMkLst>
            <pc:docMk/>
            <pc:sldMk cId="1098686745" sldId="270"/>
            <ac:spMk id="5127" creationId="{F13C74B1-5B17-4795-BED0-7140497B445A}"/>
          </ac:spMkLst>
        </pc:spChg>
        <pc:spChg chg="add del">
          <ac:chgData name="Andriyana Eftimova" userId="46c540045a752648" providerId="LiveId" clId="{B8D37F60-61DC-4064-B0C2-D04B657F3CE4}" dt="2023-07-10T08:54:38.935" v="2399" actId="26606"/>
          <ac:spMkLst>
            <pc:docMk/>
            <pc:sldMk cId="1098686745" sldId="270"/>
            <ac:spMk id="5129" creationId="{D4974D33-8DC5-464E-8C6D-BE58F0669C17}"/>
          </ac:spMkLst>
        </pc:spChg>
        <pc:spChg chg="add del">
          <ac:chgData name="Andriyana Eftimova" userId="46c540045a752648" providerId="LiveId" clId="{B8D37F60-61DC-4064-B0C2-D04B657F3CE4}" dt="2023-07-10T08:54:40.948" v="2401" actId="26606"/>
          <ac:spMkLst>
            <pc:docMk/>
            <pc:sldMk cId="1098686745" sldId="270"/>
            <ac:spMk id="5131" creationId="{E5BBB0F9-6A59-4D02-A9C7-A2D6516684CE}"/>
          </ac:spMkLst>
        </pc:spChg>
        <pc:spChg chg="add del">
          <ac:chgData name="Andriyana Eftimova" userId="46c540045a752648" providerId="LiveId" clId="{B8D37F60-61DC-4064-B0C2-D04B657F3CE4}" dt="2023-07-10T08:54:40.948" v="2401" actId="26606"/>
          <ac:spMkLst>
            <pc:docMk/>
            <pc:sldMk cId="1098686745" sldId="270"/>
            <ac:spMk id="5132" creationId="{E45CA849-654C-4173-AD99-B3A2528275F5}"/>
          </ac:spMkLst>
        </pc:spChg>
        <pc:spChg chg="add del">
          <ac:chgData name="Andriyana Eftimova" userId="46c540045a752648" providerId="LiveId" clId="{B8D37F60-61DC-4064-B0C2-D04B657F3CE4}" dt="2023-07-10T08:54:40.948" v="2401" actId="26606"/>
          <ac:spMkLst>
            <pc:docMk/>
            <pc:sldMk cId="1098686745" sldId="270"/>
            <ac:spMk id="5133" creationId="{3E23A947-2D45-4208-AE2B-64948C87A3EB}"/>
          </ac:spMkLst>
        </pc:spChg>
        <pc:spChg chg="add">
          <ac:chgData name="Andriyana Eftimova" userId="46c540045a752648" providerId="LiveId" clId="{B8D37F60-61DC-4064-B0C2-D04B657F3CE4}" dt="2023-07-10T08:54:40.948" v="2402" actId="26606"/>
          <ac:spMkLst>
            <pc:docMk/>
            <pc:sldMk cId="1098686745" sldId="270"/>
            <ac:spMk id="5135" creationId="{04812C46-200A-4DEB-A05E-3ED6C68C2387}"/>
          </ac:spMkLst>
        </pc:spChg>
        <pc:spChg chg="add">
          <ac:chgData name="Andriyana Eftimova" userId="46c540045a752648" providerId="LiveId" clId="{B8D37F60-61DC-4064-B0C2-D04B657F3CE4}" dt="2023-07-10T08:54:40.948" v="2402" actId="26606"/>
          <ac:spMkLst>
            <pc:docMk/>
            <pc:sldMk cId="1098686745" sldId="270"/>
            <ac:spMk id="5136" creationId="{D1EA859B-E555-4109-94F3-6700E046E008}"/>
          </ac:spMkLst>
        </pc:spChg>
        <pc:picChg chg="add mod ord">
          <ac:chgData name="Andriyana Eftimova" userId="46c540045a752648" providerId="LiveId" clId="{B8D37F60-61DC-4064-B0C2-D04B657F3CE4}" dt="2023-07-10T08:54:40.948" v="2402" actId="26606"/>
          <ac:picMkLst>
            <pc:docMk/>
            <pc:sldMk cId="1098686745" sldId="270"/>
            <ac:picMk id="5122" creationId="{AF3EC59C-9480-313A-C06A-48766E24743F}"/>
          </ac:picMkLst>
        </pc:picChg>
      </pc:sldChg>
      <pc:sldChg chg="addSp delSp modSp new del mod setBg">
        <pc:chgData name="Andriyana Eftimova" userId="46c540045a752648" providerId="LiveId" clId="{B8D37F60-61DC-4064-B0C2-D04B657F3CE4}" dt="2023-07-21T20:34:27.310" v="4927" actId="47"/>
        <pc:sldMkLst>
          <pc:docMk/>
          <pc:sldMk cId="3983313029" sldId="271"/>
        </pc:sldMkLst>
        <pc:spChg chg="mod">
          <ac:chgData name="Andriyana Eftimova" userId="46c540045a752648" providerId="LiveId" clId="{B8D37F60-61DC-4064-B0C2-D04B657F3CE4}" dt="2023-07-21T16:35:27.992" v="4922" actId="20577"/>
          <ac:spMkLst>
            <pc:docMk/>
            <pc:sldMk cId="3983313029" sldId="271"/>
            <ac:spMk id="2" creationId="{7841D94E-96D9-DDF7-0441-756520B202F7}"/>
          </ac:spMkLst>
        </pc:spChg>
        <pc:spChg chg="add del mod">
          <ac:chgData name="Andriyana Eftimova" userId="46c540045a752648" providerId="LiveId" clId="{B8D37F60-61DC-4064-B0C2-D04B657F3CE4}" dt="2023-07-10T09:27:13.365" v="2446" actId="26606"/>
          <ac:spMkLst>
            <pc:docMk/>
            <pc:sldMk cId="3983313029" sldId="271"/>
            <ac:spMk id="3" creationId="{7D6FE34D-E503-109F-13F0-6CCC283862BB}"/>
          </ac:spMkLst>
        </pc:spChg>
        <pc:spChg chg="add del">
          <ac:chgData name="Andriyana Eftimova" userId="46c540045a752648" providerId="LiveId" clId="{B8D37F60-61DC-4064-B0C2-D04B657F3CE4}" dt="2023-07-16T11:42:23.729" v="4105" actId="26606"/>
          <ac:spMkLst>
            <pc:docMk/>
            <pc:sldMk cId="3983313029" sldId="271"/>
            <ac:spMk id="11" creationId="{256B2C21-A230-48C0-8DF1-C46611373C44}"/>
          </ac:spMkLst>
        </pc:spChg>
        <pc:spChg chg="add del">
          <ac:chgData name="Andriyana Eftimova" userId="46c540045a752648" providerId="LiveId" clId="{B8D37F60-61DC-4064-B0C2-D04B657F3CE4}" dt="2023-07-16T11:42:23.729" v="4105" actId="26606"/>
          <ac:spMkLst>
            <pc:docMk/>
            <pc:sldMk cId="3983313029" sldId="271"/>
            <ac:spMk id="12" creationId="{BACC6370-2D7E-4714-9D71-7542949D7D5D}"/>
          </ac:spMkLst>
        </pc:spChg>
        <pc:spChg chg="add del">
          <ac:chgData name="Andriyana Eftimova" userId="46c540045a752648" providerId="LiveId" clId="{B8D37F60-61DC-4064-B0C2-D04B657F3CE4}" dt="2023-07-16T11:42:23.729" v="4105" actId="26606"/>
          <ac:spMkLst>
            <pc:docMk/>
            <pc:sldMk cId="3983313029" sldId="271"/>
            <ac:spMk id="13" creationId="{3847E18C-932D-4C95-AABA-FEC7C9499AD7}"/>
          </ac:spMkLst>
        </pc:spChg>
        <pc:spChg chg="add del">
          <ac:chgData name="Andriyana Eftimova" userId="46c540045a752648" providerId="LiveId" clId="{B8D37F60-61DC-4064-B0C2-D04B657F3CE4}" dt="2023-07-16T11:42:23.729" v="4105" actId="26606"/>
          <ac:spMkLst>
            <pc:docMk/>
            <pc:sldMk cId="3983313029" sldId="271"/>
            <ac:spMk id="15" creationId="{3150CB11-0C61-439E-910F-5787759E72A0}"/>
          </ac:spMkLst>
        </pc:spChg>
        <pc:spChg chg="add del">
          <ac:chgData name="Andriyana Eftimova" userId="46c540045a752648" providerId="LiveId" clId="{B8D37F60-61DC-4064-B0C2-D04B657F3CE4}" dt="2023-07-16T11:42:23.729" v="4105" actId="26606"/>
          <ac:spMkLst>
            <pc:docMk/>
            <pc:sldMk cId="3983313029" sldId="271"/>
            <ac:spMk id="17" creationId="{43F8A58B-5155-44CE-A5FF-7647B47D0A7A}"/>
          </ac:spMkLst>
        </pc:spChg>
        <pc:spChg chg="add del">
          <ac:chgData name="Andriyana Eftimova" userId="46c540045a752648" providerId="LiveId" clId="{B8D37F60-61DC-4064-B0C2-D04B657F3CE4}" dt="2023-07-16T11:42:23.729" v="4105" actId="26606"/>
          <ac:spMkLst>
            <pc:docMk/>
            <pc:sldMk cId="3983313029" sldId="271"/>
            <ac:spMk id="19" creationId="{443F2ACA-E6D6-4028-82DD-F03C262D5DE6}"/>
          </ac:spMkLst>
        </pc:spChg>
        <pc:spChg chg="add del">
          <ac:chgData name="Andriyana Eftimova" userId="46c540045a752648" providerId="LiveId" clId="{B8D37F60-61DC-4064-B0C2-D04B657F3CE4}" dt="2023-07-11T10:31:23.343" v="2496" actId="26606"/>
          <ac:spMkLst>
            <pc:docMk/>
            <pc:sldMk cId="3983313029" sldId="271"/>
            <ac:spMk id="21" creationId="{9DBC8166-481C-4473-95F5-9A5B9073B7F1}"/>
          </ac:spMkLst>
        </pc:spChg>
        <pc:spChg chg="add del">
          <ac:chgData name="Andriyana Eftimova" userId="46c540045a752648" providerId="LiveId" clId="{B8D37F60-61DC-4064-B0C2-D04B657F3CE4}" dt="2023-07-11T10:31:23.343" v="2496" actId="26606"/>
          <ac:spMkLst>
            <pc:docMk/>
            <pc:sldMk cId="3983313029" sldId="271"/>
            <ac:spMk id="22" creationId="{A5A5CE6E-90AF-4D43-A014-1F9EC83EB93D}"/>
          </ac:spMkLst>
        </pc:spChg>
        <pc:spChg chg="add del">
          <ac:chgData name="Andriyana Eftimova" userId="46c540045a752648" providerId="LiveId" clId="{B8D37F60-61DC-4064-B0C2-D04B657F3CE4}" dt="2023-07-16T11:41:55.784" v="4098" actId="26606"/>
          <ac:spMkLst>
            <pc:docMk/>
            <pc:sldMk cId="3983313029" sldId="271"/>
            <ac:spMk id="23" creationId="{1D63C574-BFD2-41A1-A567-B0C3CC7FDD4F}"/>
          </ac:spMkLst>
        </pc:spChg>
        <pc:spChg chg="add del">
          <ac:chgData name="Andriyana Eftimova" userId="46c540045a752648" providerId="LiveId" clId="{B8D37F60-61DC-4064-B0C2-D04B657F3CE4}" dt="2023-07-11T09:39:49.176" v="2489" actId="26606"/>
          <ac:spMkLst>
            <pc:docMk/>
            <pc:sldMk cId="3983313029" sldId="271"/>
            <ac:spMk id="24" creationId="{1D63C574-BFD2-41A1-A567-B0C3CC7FDD4F}"/>
          </ac:spMkLst>
        </pc:spChg>
        <pc:spChg chg="add del">
          <ac:chgData name="Andriyana Eftimova" userId="46c540045a752648" providerId="LiveId" clId="{B8D37F60-61DC-4064-B0C2-D04B657F3CE4}" dt="2023-07-16T11:41:55.784" v="4098" actId="26606"/>
          <ac:spMkLst>
            <pc:docMk/>
            <pc:sldMk cId="3983313029" sldId="271"/>
            <ac:spMk id="25" creationId="{E2A46BAB-8C31-42B2-90E8-B26DD3E81D37}"/>
          </ac:spMkLst>
        </pc:spChg>
        <pc:spChg chg="add del">
          <ac:chgData name="Andriyana Eftimova" userId="46c540045a752648" providerId="LiveId" clId="{B8D37F60-61DC-4064-B0C2-D04B657F3CE4}" dt="2023-07-11T09:39:49.176" v="2489" actId="26606"/>
          <ac:spMkLst>
            <pc:docMk/>
            <pc:sldMk cId="3983313029" sldId="271"/>
            <ac:spMk id="26" creationId="{E2A46BAB-8C31-42B2-90E8-B26DD3E81D37}"/>
          </ac:spMkLst>
        </pc:spChg>
        <pc:spChg chg="add del">
          <ac:chgData name="Andriyana Eftimova" userId="46c540045a752648" providerId="LiveId" clId="{B8D37F60-61DC-4064-B0C2-D04B657F3CE4}" dt="2023-07-11T09:39:56.412" v="2491" actId="26606"/>
          <ac:spMkLst>
            <pc:docMk/>
            <pc:sldMk cId="3983313029" sldId="271"/>
            <ac:spMk id="41" creationId="{BACC6370-2D7E-4714-9D71-7542949D7D5D}"/>
          </ac:spMkLst>
        </pc:spChg>
        <pc:spChg chg="add del">
          <ac:chgData name="Andriyana Eftimova" userId="46c540045a752648" providerId="LiveId" clId="{B8D37F60-61DC-4064-B0C2-D04B657F3CE4}" dt="2023-07-11T09:39:56.412" v="2491" actId="26606"/>
          <ac:spMkLst>
            <pc:docMk/>
            <pc:sldMk cId="3983313029" sldId="271"/>
            <ac:spMk id="42" creationId="{256B2C21-A230-48C0-8DF1-C46611373C44}"/>
          </ac:spMkLst>
        </pc:spChg>
        <pc:spChg chg="add del">
          <ac:chgData name="Andriyana Eftimova" userId="46c540045a752648" providerId="LiveId" clId="{B8D37F60-61DC-4064-B0C2-D04B657F3CE4}" dt="2023-07-11T09:39:56.412" v="2491" actId="26606"/>
          <ac:spMkLst>
            <pc:docMk/>
            <pc:sldMk cId="3983313029" sldId="271"/>
            <ac:spMk id="43" creationId="{3847E18C-932D-4C95-AABA-FEC7C9499AD7}"/>
          </ac:spMkLst>
        </pc:spChg>
        <pc:spChg chg="add del">
          <ac:chgData name="Andriyana Eftimova" userId="46c540045a752648" providerId="LiveId" clId="{B8D37F60-61DC-4064-B0C2-D04B657F3CE4}" dt="2023-07-11T09:39:56.412" v="2491" actId="26606"/>
          <ac:spMkLst>
            <pc:docMk/>
            <pc:sldMk cId="3983313029" sldId="271"/>
            <ac:spMk id="44" creationId="{3150CB11-0C61-439E-910F-5787759E72A0}"/>
          </ac:spMkLst>
        </pc:spChg>
        <pc:spChg chg="add del">
          <ac:chgData name="Andriyana Eftimova" userId="46c540045a752648" providerId="LiveId" clId="{B8D37F60-61DC-4064-B0C2-D04B657F3CE4}" dt="2023-07-11T09:39:56.412" v="2491" actId="26606"/>
          <ac:spMkLst>
            <pc:docMk/>
            <pc:sldMk cId="3983313029" sldId="271"/>
            <ac:spMk id="45" creationId="{43F8A58B-5155-44CE-A5FF-7647B47D0A7A}"/>
          </ac:spMkLst>
        </pc:spChg>
        <pc:spChg chg="add del">
          <ac:chgData name="Andriyana Eftimova" userId="46c540045a752648" providerId="LiveId" clId="{B8D37F60-61DC-4064-B0C2-D04B657F3CE4}" dt="2023-07-11T09:39:56.412" v="2491" actId="26606"/>
          <ac:spMkLst>
            <pc:docMk/>
            <pc:sldMk cId="3983313029" sldId="271"/>
            <ac:spMk id="46" creationId="{443F2ACA-E6D6-4028-82DD-F03C262D5DE6}"/>
          </ac:spMkLst>
        </pc:spChg>
        <pc:spChg chg="add del">
          <ac:chgData name="Andriyana Eftimova" userId="46c540045a752648" providerId="LiveId" clId="{B8D37F60-61DC-4064-B0C2-D04B657F3CE4}" dt="2023-07-16T11:41:58.758" v="4100" actId="26606"/>
          <ac:spMkLst>
            <pc:docMk/>
            <pc:sldMk cId="3983313029" sldId="271"/>
            <ac:spMk id="47" creationId="{60E9A6ED-B880-44EA-8D60-C9D3C82CCBD2}"/>
          </ac:spMkLst>
        </pc:spChg>
        <pc:spChg chg="add del">
          <ac:chgData name="Andriyana Eftimova" userId="46c540045a752648" providerId="LiveId" clId="{B8D37F60-61DC-4064-B0C2-D04B657F3CE4}" dt="2023-07-16T11:42:11.168" v="4102" actId="26606"/>
          <ac:spMkLst>
            <pc:docMk/>
            <pc:sldMk cId="3983313029" sldId="271"/>
            <ac:spMk id="50" creationId="{1D63C574-BFD2-41A1-A567-B0C3CC7FDD4F}"/>
          </ac:spMkLst>
        </pc:spChg>
        <pc:spChg chg="add del">
          <ac:chgData name="Andriyana Eftimova" userId="46c540045a752648" providerId="LiveId" clId="{B8D37F60-61DC-4064-B0C2-D04B657F3CE4}" dt="2023-07-16T11:42:11.168" v="4102" actId="26606"/>
          <ac:spMkLst>
            <pc:docMk/>
            <pc:sldMk cId="3983313029" sldId="271"/>
            <ac:spMk id="51" creationId="{E2A46BAB-8C31-42B2-90E8-B26DD3E81D37}"/>
          </ac:spMkLst>
        </pc:spChg>
        <pc:spChg chg="add del">
          <ac:chgData name="Andriyana Eftimova" userId="46c540045a752648" providerId="LiveId" clId="{B8D37F60-61DC-4064-B0C2-D04B657F3CE4}" dt="2023-07-16T11:42:23.556" v="4104" actId="26606"/>
          <ac:spMkLst>
            <pc:docMk/>
            <pc:sldMk cId="3983313029" sldId="271"/>
            <ac:spMk id="55" creationId="{35DB3719-6FDC-4E5D-891D-FF40B7300F64}"/>
          </ac:spMkLst>
        </pc:spChg>
        <pc:spChg chg="add del">
          <ac:chgData name="Andriyana Eftimova" userId="46c540045a752648" providerId="LiveId" clId="{B8D37F60-61DC-4064-B0C2-D04B657F3CE4}" dt="2023-07-16T11:42:23.556" v="4104" actId="26606"/>
          <ac:spMkLst>
            <pc:docMk/>
            <pc:sldMk cId="3983313029" sldId="271"/>
            <ac:spMk id="56" creationId="{E0CBAC23-2E3F-4A90-BA59-F8299F6A5439}"/>
          </ac:spMkLst>
        </pc:spChg>
        <pc:spChg chg="add">
          <ac:chgData name="Andriyana Eftimova" userId="46c540045a752648" providerId="LiveId" clId="{B8D37F60-61DC-4064-B0C2-D04B657F3CE4}" dt="2023-07-16T11:42:23.729" v="4105" actId="26606"/>
          <ac:spMkLst>
            <pc:docMk/>
            <pc:sldMk cId="3983313029" sldId="271"/>
            <ac:spMk id="58" creationId="{1D63C574-BFD2-41A1-A567-B0C3CC7FDD4F}"/>
          </ac:spMkLst>
        </pc:spChg>
        <pc:spChg chg="add">
          <ac:chgData name="Andriyana Eftimova" userId="46c540045a752648" providerId="LiveId" clId="{B8D37F60-61DC-4064-B0C2-D04B657F3CE4}" dt="2023-07-16T11:42:23.729" v="4105" actId="26606"/>
          <ac:spMkLst>
            <pc:docMk/>
            <pc:sldMk cId="3983313029" sldId="271"/>
            <ac:spMk id="59" creationId="{E2A46BAB-8C31-42B2-90E8-B26DD3E81D37}"/>
          </ac:spMkLst>
        </pc:spChg>
        <pc:grpChg chg="add del">
          <ac:chgData name="Andriyana Eftimova" userId="46c540045a752648" providerId="LiveId" clId="{B8D37F60-61DC-4064-B0C2-D04B657F3CE4}" dt="2023-07-16T11:41:55.784" v="4098" actId="26606"/>
          <ac:grpSpMkLst>
            <pc:docMk/>
            <pc:sldMk cId="3983313029" sldId="271"/>
            <ac:grpSpMk id="27" creationId="{B3F7A3C7-0737-4E57-B30E-8EEFE638B401}"/>
          </ac:grpSpMkLst>
        </pc:grpChg>
        <pc:grpChg chg="add del">
          <ac:chgData name="Andriyana Eftimova" userId="46c540045a752648" providerId="LiveId" clId="{B8D37F60-61DC-4064-B0C2-D04B657F3CE4}" dt="2023-07-11T09:39:49.176" v="2489" actId="26606"/>
          <ac:grpSpMkLst>
            <pc:docMk/>
            <pc:sldMk cId="3983313029" sldId="271"/>
            <ac:grpSpMk id="28" creationId="{B3F7A3C7-0737-4E57-B30E-8EEFE638B401}"/>
          </ac:grpSpMkLst>
        </pc:grpChg>
        <pc:grpChg chg="add del">
          <ac:chgData name="Andriyana Eftimova" userId="46c540045a752648" providerId="LiveId" clId="{B8D37F60-61DC-4064-B0C2-D04B657F3CE4}" dt="2023-07-16T11:41:55.784" v="4098" actId="26606"/>
          <ac:grpSpMkLst>
            <pc:docMk/>
            <pc:sldMk cId="3983313029" sldId="271"/>
            <ac:grpSpMk id="31" creationId="{43F5E015-E085-4624-B431-B42414448684}"/>
          </ac:grpSpMkLst>
        </pc:grpChg>
        <pc:grpChg chg="add del">
          <ac:chgData name="Andriyana Eftimova" userId="46c540045a752648" providerId="LiveId" clId="{B8D37F60-61DC-4064-B0C2-D04B657F3CE4}" dt="2023-07-11T09:39:49.176" v="2489" actId="26606"/>
          <ac:grpSpMkLst>
            <pc:docMk/>
            <pc:sldMk cId="3983313029" sldId="271"/>
            <ac:grpSpMk id="32" creationId="{43F5E015-E085-4624-B431-B42414448684}"/>
          </ac:grpSpMkLst>
        </pc:grpChg>
        <pc:grpChg chg="add del">
          <ac:chgData name="Andriyana Eftimova" userId="46c540045a752648" providerId="LiveId" clId="{B8D37F60-61DC-4064-B0C2-D04B657F3CE4}" dt="2023-07-16T11:42:11.168" v="4102" actId="26606"/>
          <ac:grpSpMkLst>
            <pc:docMk/>
            <pc:sldMk cId="3983313029" sldId="271"/>
            <ac:grpSpMk id="52" creationId="{B3F7A3C7-0737-4E57-B30E-8EEFE638B401}"/>
          </ac:grpSpMkLst>
        </pc:grpChg>
        <pc:grpChg chg="add del">
          <ac:chgData name="Andriyana Eftimova" userId="46c540045a752648" providerId="LiveId" clId="{B8D37F60-61DC-4064-B0C2-D04B657F3CE4}" dt="2023-07-16T11:42:11.168" v="4102" actId="26606"/>
          <ac:grpSpMkLst>
            <pc:docMk/>
            <pc:sldMk cId="3983313029" sldId="271"/>
            <ac:grpSpMk id="53" creationId="{43F5E015-E085-4624-B431-B42414448684}"/>
          </ac:grpSpMkLst>
        </pc:grpChg>
        <pc:grpChg chg="add">
          <ac:chgData name="Andriyana Eftimova" userId="46c540045a752648" providerId="LiveId" clId="{B8D37F60-61DC-4064-B0C2-D04B657F3CE4}" dt="2023-07-16T11:42:23.729" v="4105" actId="26606"/>
          <ac:grpSpMkLst>
            <pc:docMk/>
            <pc:sldMk cId="3983313029" sldId="271"/>
            <ac:grpSpMk id="60" creationId="{B3F7A3C7-0737-4E57-B30E-8EEFE638B401}"/>
          </ac:grpSpMkLst>
        </pc:grpChg>
        <pc:grpChg chg="add">
          <ac:chgData name="Andriyana Eftimova" userId="46c540045a752648" providerId="LiveId" clId="{B8D37F60-61DC-4064-B0C2-D04B657F3CE4}" dt="2023-07-16T11:42:23.729" v="4105" actId="26606"/>
          <ac:grpSpMkLst>
            <pc:docMk/>
            <pc:sldMk cId="3983313029" sldId="271"/>
            <ac:grpSpMk id="61" creationId="{43F5E015-E085-4624-B431-B42414448684}"/>
          </ac:grpSpMkLst>
        </pc:grpChg>
        <pc:graphicFrameChg chg="add del">
          <ac:chgData name="Andriyana Eftimova" userId="46c540045a752648" providerId="LiveId" clId="{B8D37F60-61DC-4064-B0C2-D04B657F3CE4}" dt="2023-07-10T09:26:49.029" v="2436" actId="26606"/>
          <ac:graphicFrameMkLst>
            <pc:docMk/>
            <pc:sldMk cId="3983313029" sldId="271"/>
            <ac:graphicFrameMk id="5" creationId="{9B968296-645E-1B24-D085-ECC75F6AE79D}"/>
          </ac:graphicFrameMkLst>
        </pc:graphicFrameChg>
        <pc:graphicFrameChg chg="add del">
          <ac:chgData name="Andriyana Eftimova" userId="46c540045a752648" providerId="LiveId" clId="{B8D37F60-61DC-4064-B0C2-D04B657F3CE4}" dt="2023-07-10T09:26:49.736" v="2438" actId="26606"/>
          <ac:graphicFrameMkLst>
            <pc:docMk/>
            <pc:sldMk cId="3983313029" sldId="271"/>
            <ac:graphicFrameMk id="7" creationId="{00EFCF11-1EEB-BCBA-F333-04C150BD9B33}"/>
          </ac:graphicFrameMkLst>
        </pc:graphicFrameChg>
        <pc:graphicFrameChg chg="add del">
          <ac:chgData name="Andriyana Eftimova" userId="46c540045a752648" providerId="LiveId" clId="{B8D37F60-61DC-4064-B0C2-D04B657F3CE4}" dt="2023-07-10T09:26:55.186" v="2440" actId="26606"/>
          <ac:graphicFrameMkLst>
            <pc:docMk/>
            <pc:sldMk cId="3983313029" sldId="271"/>
            <ac:graphicFrameMk id="9" creationId="{9BFEFB8E-2D63-8168-1709-211AEA934D77}"/>
          </ac:graphicFrameMkLst>
        </pc:graphicFrameChg>
        <pc:graphicFrameChg chg="add del mod modGraphic">
          <ac:chgData name="Andriyana Eftimova" userId="46c540045a752648" providerId="LiveId" clId="{B8D37F60-61DC-4064-B0C2-D04B657F3CE4}" dt="2023-07-16T11:42:23.729" v="4105" actId="26606"/>
          <ac:graphicFrameMkLst>
            <pc:docMk/>
            <pc:sldMk cId="3983313029" sldId="271"/>
            <ac:graphicFrameMk id="14" creationId="{082995CB-1A1C-66E1-91AB-2D368A3B18A1}"/>
          </ac:graphicFrameMkLst>
        </pc:graphicFrameChg>
        <pc:picChg chg="add del">
          <ac:chgData name="Andriyana Eftimova" userId="46c540045a752648" providerId="LiveId" clId="{B8D37F60-61DC-4064-B0C2-D04B657F3CE4}" dt="2023-07-16T11:41:58.758" v="4100" actId="26606"/>
          <ac:picMkLst>
            <pc:docMk/>
            <pc:sldMk cId="3983313029" sldId="271"/>
            <ac:picMk id="48" creationId="{5931EBB7-9C2B-3B3D-6BD8-8BA928B1A3AC}"/>
          </ac:picMkLst>
        </pc:picChg>
      </pc:sldChg>
      <pc:sldChg chg="addSp delSp modSp new mod setBg setClrOvrMap">
        <pc:chgData name="Andriyana Eftimova" userId="46c540045a752648" providerId="LiveId" clId="{B8D37F60-61DC-4064-B0C2-D04B657F3CE4}" dt="2023-07-21T14:28:46.975" v="4839" actId="26606"/>
        <pc:sldMkLst>
          <pc:docMk/>
          <pc:sldMk cId="2554734538" sldId="272"/>
        </pc:sldMkLst>
        <pc:spChg chg="mod">
          <ac:chgData name="Andriyana Eftimova" userId="46c540045a752648" providerId="LiveId" clId="{B8D37F60-61DC-4064-B0C2-D04B657F3CE4}" dt="2023-07-21T14:28:46.975" v="4839" actId="26606"/>
          <ac:spMkLst>
            <pc:docMk/>
            <pc:sldMk cId="2554734538" sldId="272"/>
            <ac:spMk id="2" creationId="{F9B799EC-7E20-C650-F88E-200175DAA61C}"/>
          </ac:spMkLst>
        </pc:spChg>
        <pc:spChg chg="mod">
          <ac:chgData name="Andriyana Eftimova" userId="46c540045a752648" providerId="LiveId" clId="{B8D37F60-61DC-4064-B0C2-D04B657F3CE4}" dt="2023-07-21T14:28:46.975" v="4839" actId="26606"/>
          <ac:spMkLst>
            <pc:docMk/>
            <pc:sldMk cId="2554734538" sldId="272"/>
            <ac:spMk id="3" creationId="{4CF0E945-CC06-CB54-8EF1-2CACE73BAC25}"/>
          </ac:spMkLst>
        </pc:spChg>
        <pc:spChg chg="add mod">
          <ac:chgData name="Andriyana Eftimova" userId="46c540045a752648" providerId="LiveId" clId="{B8D37F60-61DC-4064-B0C2-D04B657F3CE4}" dt="2023-07-21T14:28:46.975" v="4839" actId="26606"/>
          <ac:spMkLst>
            <pc:docMk/>
            <pc:sldMk cId="2554734538" sldId="272"/>
            <ac:spMk id="4" creationId="{8320F481-8AF4-F3B8-B58C-DC3D39C74532}"/>
          </ac:spMkLst>
        </pc:spChg>
        <pc:spChg chg="add del">
          <ac:chgData name="Andriyana Eftimova" userId="46c540045a752648" providerId="LiveId" clId="{B8D37F60-61DC-4064-B0C2-D04B657F3CE4}" dt="2023-07-12T09:41:58.197" v="2592" actId="26606"/>
          <ac:spMkLst>
            <pc:docMk/>
            <pc:sldMk cId="2554734538" sldId="272"/>
            <ac:spMk id="9" creationId="{2A6B319F-86FE-4754-878E-06F0804D882B}"/>
          </ac:spMkLst>
        </pc:spChg>
        <pc:spChg chg="add del">
          <ac:chgData name="Andriyana Eftimova" userId="46c540045a752648" providerId="LiveId" clId="{B8D37F60-61DC-4064-B0C2-D04B657F3CE4}" dt="2023-07-12T09:41:58.197" v="2592" actId="26606"/>
          <ac:spMkLst>
            <pc:docMk/>
            <pc:sldMk cId="2554734538" sldId="272"/>
            <ac:spMk id="11" creationId="{DCF7D1B5-3477-499F-ACC5-2C8B07F4EDB3}"/>
          </ac:spMkLst>
        </pc:spChg>
        <pc:spChg chg="add del">
          <ac:chgData name="Andriyana Eftimova" userId="46c540045a752648" providerId="LiveId" clId="{B8D37F60-61DC-4064-B0C2-D04B657F3CE4}" dt="2023-07-13T14:12:03.473" v="3734" actId="26606"/>
          <ac:spMkLst>
            <pc:docMk/>
            <pc:sldMk cId="2554734538" sldId="272"/>
            <ac:spMk id="13" creationId="{B36F400F-DF28-43BC-8D8E-4929793B392A}"/>
          </ac:spMkLst>
        </pc:spChg>
        <pc:spChg chg="add del">
          <ac:chgData name="Andriyana Eftimova" userId="46c540045a752648" providerId="LiveId" clId="{B8D37F60-61DC-4064-B0C2-D04B657F3CE4}" dt="2023-07-16T11:36:07.222" v="4073" actId="26606"/>
          <ac:spMkLst>
            <pc:docMk/>
            <pc:sldMk cId="2554734538" sldId="272"/>
            <ac:spMk id="18" creationId="{4C608BEB-860E-4094-8511-78603564A75E}"/>
          </ac:spMkLst>
        </pc:spChg>
        <pc:spChg chg="add del">
          <ac:chgData name="Andriyana Eftimova" userId="46c540045a752648" providerId="LiveId" clId="{B8D37F60-61DC-4064-B0C2-D04B657F3CE4}" dt="2023-07-16T11:38:14.042" v="4091" actId="26606"/>
          <ac:spMkLst>
            <pc:docMk/>
            <pc:sldMk cId="2554734538" sldId="272"/>
            <ac:spMk id="25" creationId="{2A6B319F-86FE-4754-878E-06F0804D882B}"/>
          </ac:spMkLst>
        </pc:spChg>
        <pc:spChg chg="add del">
          <ac:chgData name="Andriyana Eftimova" userId="46c540045a752648" providerId="LiveId" clId="{B8D37F60-61DC-4064-B0C2-D04B657F3CE4}" dt="2023-07-16T11:38:14.042" v="4091" actId="26606"/>
          <ac:spMkLst>
            <pc:docMk/>
            <pc:sldMk cId="2554734538" sldId="272"/>
            <ac:spMk id="27" creationId="{DCF7D1B5-3477-499F-ACC5-2C8B07F4EDB3}"/>
          </ac:spMkLst>
        </pc:spChg>
        <pc:spChg chg="add del">
          <ac:chgData name="Andriyana Eftimova" userId="46c540045a752648" providerId="LiveId" clId="{B8D37F60-61DC-4064-B0C2-D04B657F3CE4}" dt="2023-07-21T14:28:46.975" v="4839" actId="26606"/>
          <ac:spMkLst>
            <pc:docMk/>
            <pc:sldMk cId="2554734538" sldId="272"/>
            <ac:spMk id="32" creationId="{2A6B319F-86FE-4754-878E-06F0804D882B}"/>
          </ac:spMkLst>
        </pc:spChg>
        <pc:spChg chg="add del">
          <ac:chgData name="Andriyana Eftimova" userId="46c540045a752648" providerId="LiveId" clId="{B8D37F60-61DC-4064-B0C2-D04B657F3CE4}" dt="2023-07-21T14:28:46.975" v="4839" actId="26606"/>
          <ac:spMkLst>
            <pc:docMk/>
            <pc:sldMk cId="2554734538" sldId="272"/>
            <ac:spMk id="34" creationId="{DCF7D1B5-3477-499F-ACC5-2C8B07F4EDB3}"/>
          </ac:spMkLst>
        </pc:spChg>
        <pc:spChg chg="add">
          <ac:chgData name="Andriyana Eftimova" userId="46c540045a752648" providerId="LiveId" clId="{B8D37F60-61DC-4064-B0C2-D04B657F3CE4}" dt="2023-07-21T14:28:46.975" v="4839" actId="26606"/>
          <ac:spMkLst>
            <pc:docMk/>
            <pc:sldMk cId="2554734538" sldId="272"/>
            <ac:spMk id="39" creationId="{8CA06CD6-90CA-4C45-856C-6771339E1E22}"/>
          </ac:spMkLst>
        </pc:spChg>
        <pc:cxnChg chg="add del">
          <ac:chgData name="Andriyana Eftimova" userId="46c540045a752648" providerId="LiveId" clId="{B8D37F60-61DC-4064-B0C2-D04B657F3CE4}" dt="2023-07-16T11:36:07.222" v="4073" actId="26606"/>
          <ac:cxnSpMkLst>
            <pc:docMk/>
            <pc:sldMk cId="2554734538" sldId="272"/>
            <ac:cxnSpMk id="20" creationId="{1F16A8D4-FE87-4604-88B2-394B5D1EB437}"/>
          </ac:cxnSpMkLst>
        </pc:cxnChg>
        <pc:cxnChg chg="add">
          <ac:chgData name="Andriyana Eftimova" userId="46c540045a752648" providerId="LiveId" clId="{B8D37F60-61DC-4064-B0C2-D04B657F3CE4}" dt="2023-07-21T14:28:46.975" v="4839" actId="26606"/>
          <ac:cxnSpMkLst>
            <pc:docMk/>
            <pc:sldMk cId="2554734538" sldId="272"/>
            <ac:cxnSpMk id="41" creationId="{5021601D-2758-4B15-A31C-FDA184C51B3A}"/>
          </ac:cxnSpMkLst>
        </pc:cxnChg>
      </pc:sldChg>
      <pc:sldChg chg="addSp delSp modSp new mod setBg">
        <pc:chgData name="Andriyana Eftimova" userId="46c540045a752648" providerId="LiveId" clId="{B8D37F60-61DC-4064-B0C2-D04B657F3CE4}" dt="2023-07-13T13:40:47.875" v="3341" actId="26606"/>
        <pc:sldMkLst>
          <pc:docMk/>
          <pc:sldMk cId="1171424954" sldId="273"/>
        </pc:sldMkLst>
        <pc:spChg chg="mod">
          <ac:chgData name="Andriyana Eftimova" userId="46c540045a752648" providerId="LiveId" clId="{B8D37F60-61DC-4064-B0C2-D04B657F3CE4}" dt="2023-07-13T13:31:55.116" v="3312" actId="339"/>
          <ac:spMkLst>
            <pc:docMk/>
            <pc:sldMk cId="1171424954" sldId="273"/>
            <ac:spMk id="2" creationId="{1F010398-57C0-A5E5-6F2B-7F4B9752226B}"/>
          </ac:spMkLst>
        </pc:spChg>
        <pc:spChg chg="del mod">
          <ac:chgData name="Andriyana Eftimova" userId="46c540045a752648" providerId="LiveId" clId="{B8D37F60-61DC-4064-B0C2-D04B657F3CE4}" dt="2023-07-13T13:30:13.442" v="3254" actId="26606"/>
          <ac:spMkLst>
            <pc:docMk/>
            <pc:sldMk cId="1171424954" sldId="273"/>
            <ac:spMk id="3" creationId="{47263AB2-E13A-98DD-DD28-A96AC5951446}"/>
          </ac:spMkLst>
        </pc:spChg>
        <pc:spChg chg="add">
          <ac:chgData name="Andriyana Eftimova" userId="46c540045a752648" providerId="LiveId" clId="{B8D37F60-61DC-4064-B0C2-D04B657F3CE4}" dt="2023-07-13T13:30:13.442" v="3254" actId="26606"/>
          <ac:spMkLst>
            <pc:docMk/>
            <pc:sldMk cId="1171424954" sldId="273"/>
            <ac:spMk id="9" creationId="{AE2B703B-46F9-481A-A605-82E2A828C4FA}"/>
          </ac:spMkLst>
        </pc:spChg>
        <pc:spChg chg="add">
          <ac:chgData name="Andriyana Eftimova" userId="46c540045a752648" providerId="LiveId" clId="{B8D37F60-61DC-4064-B0C2-D04B657F3CE4}" dt="2023-07-13T13:30:13.442" v="3254" actId="26606"/>
          <ac:spMkLst>
            <pc:docMk/>
            <pc:sldMk cId="1171424954" sldId="273"/>
            <ac:spMk id="11" creationId="{F13BE4D7-0C3D-4906-B230-A1C5B4665CCF}"/>
          </ac:spMkLst>
        </pc:spChg>
        <pc:graphicFrameChg chg="add modGraphic">
          <ac:chgData name="Andriyana Eftimova" userId="46c540045a752648" providerId="LiveId" clId="{B8D37F60-61DC-4064-B0C2-D04B657F3CE4}" dt="2023-07-13T13:40:47.875" v="3341" actId="26606"/>
          <ac:graphicFrameMkLst>
            <pc:docMk/>
            <pc:sldMk cId="1171424954" sldId="273"/>
            <ac:graphicFrameMk id="5" creationId="{CC42FADA-E46B-50A4-0ECE-4ACD48A960ED}"/>
          </ac:graphicFrameMkLst>
        </pc:graphicFrameChg>
      </pc:sldChg>
      <pc:sldChg chg="addSp delSp modSp new mod setBg">
        <pc:chgData name="Andriyana Eftimova" userId="46c540045a752648" providerId="LiveId" clId="{B8D37F60-61DC-4064-B0C2-D04B657F3CE4}" dt="2023-07-14T14:08:52.520" v="3833" actId="20577"/>
        <pc:sldMkLst>
          <pc:docMk/>
          <pc:sldMk cId="2500422402" sldId="274"/>
        </pc:sldMkLst>
        <pc:spChg chg="mod ord">
          <ac:chgData name="Andriyana Eftimova" userId="46c540045a752648" providerId="LiveId" clId="{B8D37F60-61DC-4064-B0C2-D04B657F3CE4}" dt="2023-07-14T14:08:08.709" v="3829" actId="26606"/>
          <ac:spMkLst>
            <pc:docMk/>
            <pc:sldMk cId="2500422402" sldId="274"/>
            <ac:spMk id="2" creationId="{A71D46CB-6073-FA5F-ACDB-2A14C85AC00C}"/>
          </ac:spMkLst>
        </pc:spChg>
        <pc:spChg chg="add del mod">
          <ac:chgData name="Andriyana Eftimova" userId="46c540045a752648" providerId="LiveId" clId="{B8D37F60-61DC-4064-B0C2-D04B657F3CE4}" dt="2023-07-14T14:08:52.520" v="3833" actId="20577"/>
          <ac:spMkLst>
            <pc:docMk/>
            <pc:sldMk cId="2500422402" sldId="274"/>
            <ac:spMk id="3" creationId="{935E14B9-9BF4-8AE9-ADF5-42CF0098BB80}"/>
          </ac:spMkLst>
        </pc:spChg>
        <pc:spChg chg="add del">
          <ac:chgData name="Andriyana Eftimova" userId="46c540045a752648" providerId="LiveId" clId="{B8D37F60-61DC-4064-B0C2-D04B657F3CE4}" dt="2023-07-14T14:08:08.709" v="3829" actId="26606"/>
          <ac:spMkLst>
            <pc:docMk/>
            <pc:sldMk cId="2500422402" sldId="274"/>
            <ac:spMk id="14" creationId="{362810D9-2C5A-477D-949C-C191895477F3}"/>
          </ac:spMkLst>
        </pc:spChg>
        <pc:spChg chg="add del">
          <ac:chgData name="Andriyana Eftimova" userId="46c540045a752648" providerId="LiveId" clId="{B8D37F60-61DC-4064-B0C2-D04B657F3CE4}" dt="2023-07-14T14:08:08.709" v="3829" actId="26606"/>
          <ac:spMkLst>
            <pc:docMk/>
            <pc:sldMk cId="2500422402" sldId="274"/>
            <ac:spMk id="16" creationId="{081E4A58-353D-44AE-B2FC-2A74E2E400F7}"/>
          </ac:spMkLst>
        </pc:spChg>
        <pc:graphicFrameChg chg="add del">
          <ac:chgData name="Andriyana Eftimova" userId="46c540045a752648" providerId="LiveId" clId="{B8D37F60-61DC-4064-B0C2-D04B657F3CE4}" dt="2023-07-14T14:08:49.805" v="3831" actId="26606"/>
          <ac:graphicFrameMkLst>
            <pc:docMk/>
            <pc:sldMk cId="2500422402" sldId="274"/>
            <ac:graphicFrameMk id="11" creationId="{99EBEAF0-DEA1-85F5-18C7-20C061221B7D}"/>
          </ac:graphicFrameMkLst>
        </pc:graphicFrameChg>
        <pc:picChg chg="add mod">
          <ac:chgData name="Andriyana Eftimova" userId="46c540045a752648" providerId="LiveId" clId="{B8D37F60-61DC-4064-B0C2-D04B657F3CE4}" dt="2023-07-14T14:08:08.709" v="3829" actId="26606"/>
          <ac:picMkLst>
            <pc:docMk/>
            <pc:sldMk cId="2500422402" sldId="274"/>
            <ac:picMk id="5" creationId="{4F2F4E96-2A1C-A70C-FFB3-52CAEF057620}"/>
          </ac:picMkLst>
        </pc:picChg>
        <pc:cxnChg chg="add del">
          <ac:chgData name="Andriyana Eftimova" userId="46c540045a752648" providerId="LiveId" clId="{B8D37F60-61DC-4064-B0C2-D04B657F3CE4}" dt="2023-07-14T14:08:49.805" v="3831" actId="26606"/>
          <ac:cxnSpMkLst>
            <pc:docMk/>
            <pc:sldMk cId="2500422402" sldId="274"/>
            <ac:cxnSpMk id="9" creationId="{1503BFE4-729B-D9D0-C17B-501E6AF1127A}"/>
          </ac:cxnSpMkLst>
        </pc:cxnChg>
        <pc:cxnChg chg="add del">
          <ac:chgData name="Andriyana Eftimova" userId="46c540045a752648" providerId="LiveId" clId="{B8D37F60-61DC-4064-B0C2-D04B657F3CE4}" dt="2023-07-14T14:08:49.805" v="3831" actId="26606"/>
          <ac:cxnSpMkLst>
            <pc:docMk/>
            <pc:sldMk cId="2500422402" sldId="274"/>
            <ac:cxnSpMk id="18" creationId="{1503BFE4-729B-D9D0-C17B-501E6AF1127A}"/>
          </ac:cxnSpMkLst>
        </pc:cxnChg>
      </pc:sldChg>
      <pc:sldChg chg="addSp delSp modSp new mod setBg">
        <pc:chgData name="Andriyana Eftimova" userId="46c540045a752648" providerId="LiveId" clId="{B8D37F60-61DC-4064-B0C2-D04B657F3CE4}" dt="2023-07-22T10:02:43.191" v="5192" actId="14100"/>
        <pc:sldMkLst>
          <pc:docMk/>
          <pc:sldMk cId="1826052913" sldId="275"/>
        </pc:sldMkLst>
        <pc:spChg chg="mod ord">
          <ac:chgData name="Andriyana Eftimova" userId="46c540045a752648" providerId="LiveId" clId="{B8D37F60-61DC-4064-B0C2-D04B657F3CE4}" dt="2023-07-13T13:54:45.177" v="3683" actId="26606"/>
          <ac:spMkLst>
            <pc:docMk/>
            <pc:sldMk cId="1826052913" sldId="275"/>
            <ac:spMk id="2" creationId="{066B8B5D-AE7A-5ABF-C9B2-049BC0F767C6}"/>
          </ac:spMkLst>
        </pc:spChg>
        <pc:spChg chg="add del mod ord">
          <ac:chgData name="Andriyana Eftimova" userId="46c540045a752648" providerId="LiveId" clId="{B8D37F60-61DC-4064-B0C2-D04B657F3CE4}" dt="2023-07-13T13:55:22.037" v="3694" actId="26606"/>
          <ac:spMkLst>
            <pc:docMk/>
            <pc:sldMk cId="1826052913" sldId="275"/>
            <ac:spMk id="3" creationId="{6EFE0771-1C6E-499B-7F10-D897BB5F5F8C}"/>
          </ac:spMkLst>
        </pc:spChg>
        <pc:spChg chg="add mod">
          <ac:chgData name="Andriyana Eftimova" userId="46c540045a752648" providerId="LiveId" clId="{B8D37F60-61DC-4064-B0C2-D04B657F3CE4}" dt="2023-07-22T10:02:43.191" v="5192" actId="14100"/>
          <ac:spMkLst>
            <pc:docMk/>
            <pc:sldMk cId="1826052913" sldId="275"/>
            <ac:spMk id="4" creationId="{14234A9D-492B-F617-4A5B-6B07AE7B9877}"/>
          </ac:spMkLst>
        </pc:spChg>
        <pc:spChg chg="add del">
          <ac:chgData name="Andriyana Eftimova" userId="46c540045a752648" providerId="LiveId" clId="{B8D37F60-61DC-4064-B0C2-D04B657F3CE4}" dt="2023-07-13T13:55:22.037" v="3694" actId="26606"/>
          <ac:spMkLst>
            <pc:docMk/>
            <pc:sldMk cId="1826052913" sldId="275"/>
            <ac:spMk id="1030" creationId="{7ED7575E-88D2-B771-681D-46A7E55415DD}"/>
          </ac:spMkLst>
        </pc:spChg>
        <pc:spChg chg="add del">
          <ac:chgData name="Andriyana Eftimova" userId="46c540045a752648" providerId="LiveId" clId="{B8D37F60-61DC-4064-B0C2-D04B657F3CE4}" dt="2023-07-13T13:54:36.132" v="3678" actId="26606"/>
          <ac:spMkLst>
            <pc:docMk/>
            <pc:sldMk cId="1826052913" sldId="275"/>
            <ac:spMk id="1033" creationId="{79BB35BC-D5C2-4C8B-A22A-A71E6191913B}"/>
          </ac:spMkLst>
        </pc:spChg>
        <pc:spChg chg="add del">
          <ac:chgData name="Andriyana Eftimova" userId="46c540045a752648" providerId="LiveId" clId="{B8D37F60-61DC-4064-B0C2-D04B657F3CE4}" dt="2023-07-13T13:54:43.271" v="3680" actId="26606"/>
          <ac:spMkLst>
            <pc:docMk/>
            <pc:sldMk cId="1826052913" sldId="275"/>
            <ac:spMk id="1035" creationId="{4BD02261-2DC8-4AA8-9E16-7751AE892445}"/>
          </ac:spMkLst>
        </pc:spChg>
        <pc:spChg chg="add del">
          <ac:chgData name="Andriyana Eftimova" userId="46c540045a752648" providerId="LiveId" clId="{B8D37F60-61DC-4064-B0C2-D04B657F3CE4}" dt="2023-07-13T13:54:43.271" v="3680" actId="26606"/>
          <ac:spMkLst>
            <pc:docMk/>
            <pc:sldMk cId="1826052913" sldId="275"/>
            <ac:spMk id="1036" creationId="{F94AA2BD-2E3F-4B1D-8127-5744B8115311}"/>
          </ac:spMkLst>
        </pc:spChg>
        <pc:spChg chg="add del">
          <ac:chgData name="Andriyana Eftimova" userId="46c540045a752648" providerId="LiveId" clId="{B8D37F60-61DC-4064-B0C2-D04B657F3CE4}" dt="2023-07-13T13:54:43.271" v="3680" actId="26606"/>
          <ac:spMkLst>
            <pc:docMk/>
            <pc:sldMk cId="1826052913" sldId="275"/>
            <ac:spMk id="1037" creationId="{3D752CF2-2291-40B5-B462-C17B174C10BC}"/>
          </ac:spMkLst>
        </pc:spChg>
        <pc:spChg chg="add del">
          <ac:chgData name="Andriyana Eftimova" userId="46c540045a752648" providerId="LiveId" clId="{B8D37F60-61DC-4064-B0C2-D04B657F3CE4}" dt="2023-07-13T13:55:22.021" v="3693" actId="26606"/>
          <ac:spMkLst>
            <pc:docMk/>
            <pc:sldMk cId="1826052913" sldId="275"/>
            <ac:spMk id="1040" creationId="{F13C74B1-5B17-4795-BED0-7140497B445A}"/>
          </ac:spMkLst>
        </pc:spChg>
        <pc:spChg chg="add del">
          <ac:chgData name="Andriyana Eftimova" userId="46c540045a752648" providerId="LiveId" clId="{B8D37F60-61DC-4064-B0C2-D04B657F3CE4}" dt="2023-07-13T13:55:22.021" v="3693" actId="26606"/>
          <ac:spMkLst>
            <pc:docMk/>
            <pc:sldMk cId="1826052913" sldId="275"/>
            <ac:spMk id="1041" creationId="{D4974D33-8DC5-464E-8C6D-BE58F0669C17}"/>
          </ac:spMkLst>
        </pc:spChg>
        <pc:spChg chg="add">
          <ac:chgData name="Andriyana Eftimova" userId="46c540045a752648" providerId="LiveId" clId="{B8D37F60-61DC-4064-B0C2-D04B657F3CE4}" dt="2023-07-13T13:55:22.037" v="3694" actId="26606"/>
          <ac:spMkLst>
            <pc:docMk/>
            <pc:sldMk cId="1826052913" sldId="275"/>
            <ac:spMk id="1042" creationId="{55D4142C-5077-457F-A6AD-3FECFDB39685}"/>
          </ac:spMkLst>
        </pc:spChg>
        <pc:spChg chg="add">
          <ac:chgData name="Andriyana Eftimova" userId="46c540045a752648" providerId="LiveId" clId="{B8D37F60-61DC-4064-B0C2-D04B657F3CE4}" dt="2023-07-13T13:55:22.037" v="3694" actId="26606"/>
          <ac:spMkLst>
            <pc:docMk/>
            <pc:sldMk cId="1826052913" sldId="275"/>
            <ac:spMk id="1043" creationId="{6B5E2835-4E47-45B3-9CFE-732FF7B05472}"/>
          </ac:spMkLst>
        </pc:spChg>
        <pc:spChg chg="add">
          <ac:chgData name="Andriyana Eftimova" userId="46c540045a752648" providerId="LiveId" clId="{B8D37F60-61DC-4064-B0C2-D04B657F3CE4}" dt="2023-07-13T13:55:22.037" v="3694" actId="26606"/>
          <ac:spMkLst>
            <pc:docMk/>
            <pc:sldMk cId="1826052913" sldId="275"/>
            <ac:spMk id="1044" creationId="{7A5F0580-5EE9-419F-96EE-B6529EF6E7D0}"/>
          </ac:spMkLst>
        </pc:spChg>
        <pc:spChg chg="add">
          <ac:chgData name="Andriyana Eftimova" userId="46c540045a752648" providerId="LiveId" clId="{B8D37F60-61DC-4064-B0C2-D04B657F3CE4}" dt="2023-07-13T13:55:22.037" v="3694" actId="26606"/>
          <ac:spMkLst>
            <pc:docMk/>
            <pc:sldMk cId="1826052913" sldId="275"/>
            <ac:spMk id="1045" creationId="{5B45AD5D-AA52-4F7B-9362-576A39AD9E09}"/>
          </ac:spMkLst>
        </pc:spChg>
        <pc:spChg chg="add">
          <ac:chgData name="Andriyana Eftimova" userId="46c540045a752648" providerId="LiveId" clId="{B8D37F60-61DC-4064-B0C2-D04B657F3CE4}" dt="2023-07-13T13:55:22.037" v="3694" actId="26606"/>
          <ac:spMkLst>
            <pc:docMk/>
            <pc:sldMk cId="1826052913" sldId="275"/>
            <ac:spMk id="1046" creationId="{AEDD7960-4866-4399-BEF6-DD1431AB4E34}"/>
          </ac:spMkLst>
        </pc:spChg>
        <pc:picChg chg="add del mod">
          <ac:chgData name="Andriyana Eftimova" userId="46c540045a752648" providerId="LiveId" clId="{B8D37F60-61DC-4064-B0C2-D04B657F3CE4}" dt="2023-07-13T13:49:49.741" v="3349"/>
          <ac:picMkLst>
            <pc:docMk/>
            <pc:sldMk cId="1826052913" sldId="275"/>
            <ac:picMk id="1026" creationId="{8DC9FDA7-7766-01C0-6F2E-A36F5B764F8A}"/>
          </ac:picMkLst>
        </pc:picChg>
        <pc:picChg chg="add mod ord">
          <ac:chgData name="Andriyana Eftimova" userId="46c540045a752648" providerId="LiveId" clId="{B8D37F60-61DC-4064-B0C2-D04B657F3CE4}" dt="2023-07-13T13:55:22.037" v="3694" actId="26606"/>
          <ac:picMkLst>
            <pc:docMk/>
            <pc:sldMk cId="1826052913" sldId="275"/>
            <ac:picMk id="1028" creationId="{34A520B8-C4FD-91E9-EC7E-AC445EDB1D90}"/>
          </ac:picMkLst>
        </pc:picChg>
        <pc:cxnChg chg="add del">
          <ac:chgData name="Andriyana Eftimova" userId="46c540045a752648" providerId="LiveId" clId="{B8D37F60-61DC-4064-B0C2-D04B657F3CE4}" dt="2023-07-13T13:55:22.037" v="3694" actId="26606"/>
          <ac:cxnSpMkLst>
            <pc:docMk/>
            <pc:sldMk cId="1826052913" sldId="275"/>
            <ac:cxnSpMk id="1031" creationId="{249EDD1B-F94D-B4E6-ACAA-566B9A26FDE3}"/>
          </ac:cxnSpMkLst>
        </pc:cxnChg>
        <pc:cxnChg chg="add del">
          <ac:chgData name="Andriyana Eftimova" userId="46c540045a752648" providerId="LiveId" clId="{B8D37F60-61DC-4064-B0C2-D04B657F3CE4}" dt="2023-07-13T13:55:13.599" v="3689" actId="26606"/>
          <ac:cxnSpMkLst>
            <pc:docMk/>
            <pc:sldMk cId="1826052913" sldId="275"/>
            <ac:cxnSpMk id="1034" creationId="{1503BFE4-729B-D9D0-C17B-501E6AF1127A}"/>
          </ac:cxnSpMkLst>
        </pc:cxnChg>
        <pc:cxnChg chg="add del">
          <ac:chgData name="Andriyana Eftimova" userId="46c540045a752648" providerId="LiveId" clId="{B8D37F60-61DC-4064-B0C2-D04B657F3CE4}" dt="2023-07-13T13:55:17.465" v="3691" actId="26606"/>
          <ac:cxnSpMkLst>
            <pc:docMk/>
            <pc:sldMk cId="1826052913" sldId="275"/>
            <ac:cxnSpMk id="1038" creationId="{FC23E3B9-5ABF-58B3-E2B0-E9A5DAA90037}"/>
          </ac:cxnSpMkLst>
        </pc:cxnChg>
      </pc:sldChg>
      <pc:sldChg chg="addSp delSp modSp new mod ord setBg">
        <pc:chgData name="Andriyana Eftimova" userId="46c540045a752648" providerId="LiveId" clId="{B8D37F60-61DC-4064-B0C2-D04B657F3CE4}" dt="2023-07-21T12:49:08.344" v="4650" actId="26606"/>
        <pc:sldMkLst>
          <pc:docMk/>
          <pc:sldMk cId="1193703063" sldId="276"/>
        </pc:sldMkLst>
        <pc:spChg chg="mod ord">
          <ac:chgData name="Andriyana Eftimova" userId="46c540045a752648" providerId="LiveId" clId="{B8D37F60-61DC-4064-B0C2-D04B657F3CE4}" dt="2023-07-21T12:49:08.344" v="4650" actId="26606"/>
          <ac:spMkLst>
            <pc:docMk/>
            <pc:sldMk cId="1193703063" sldId="276"/>
            <ac:spMk id="2" creationId="{D07396FA-D845-6582-90F7-00F6C03E36F5}"/>
          </ac:spMkLst>
        </pc:spChg>
        <pc:spChg chg="mod">
          <ac:chgData name="Andriyana Eftimova" userId="46c540045a752648" providerId="LiveId" clId="{B8D37F60-61DC-4064-B0C2-D04B657F3CE4}" dt="2023-07-21T12:49:08.344" v="4650" actId="26606"/>
          <ac:spMkLst>
            <pc:docMk/>
            <pc:sldMk cId="1193703063" sldId="276"/>
            <ac:spMk id="3" creationId="{9543A85D-F85B-C03C-D973-28EB416FDB10}"/>
          </ac:spMkLst>
        </pc:spChg>
        <pc:spChg chg="add mod">
          <ac:chgData name="Andriyana Eftimova" userId="46c540045a752648" providerId="LiveId" clId="{B8D37F60-61DC-4064-B0C2-D04B657F3CE4}" dt="2023-07-21T12:49:08.344" v="4650" actId="26606"/>
          <ac:spMkLst>
            <pc:docMk/>
            <pc:sldMk cId="1193703063" sldId="276"/>
            <ac:spMk id="7" creationId="{D88EE2FB-C6A2-701B-4C00-2ACA3E8AC650}"/>
          </ac:spMkLst>
        </pc:spChg>
        <pc:spChg chg="add del">
          <ac:chgData name="Andriyana Eftimova" userId="46c540045a752648" providerId="LiveId" clId="{B8D37F60-61DC-4064-B0C2-D04B657F3CE4}" dt="2023-07-17T08:32:56.618" v="4524" actId="26606"/>
          <ac:spMkLst>
            <pc:docMk/>
            <pc:sldMk cId="1193703063" sldId="276"/>
            <ac:spMk id="12" creationId="{04812C46-200A-4DEB-A05E-3ED6C68C2387}"/>
          </ac:spMkLst>
        </pc:spChg>
        <pc:spChg chg="add del">
          <ac:chgData name="Andriyana Eftimova" userId="46c540045a752648" providerId="LiveId" clId="{B8D37F60-61DC-4064-B0C2-D04B657F3CE4}" dt="2023-07-17T08:32:56.618" v="4524" actId="26606"/>
          <ac:spMkLst>
            <pc:docMk/>
            <pc:sldMk cId="1193703063" sldId="276"/>
            <ac:spMk id="14" creationId="{D1EA859B-E555-4109-94F3-6700E046E008}"/>
          </ac:spMkLst>
        </pc:spChg>
        <pc:spChg chg="add del">
          <ac:chgData name="Andriyana Eftimova" userId="46c540045a752648" providerId="LiveId" clId="{B8D37F60-61DC-4064-B0C2-D04B657F3CE4}" dt="2023-07-17T08:32:56.616" v="4523" actId="26606"/>
          <ac:spMkLst>
            <pc:docMk/>
            <pc:sldMk cId="1193703063" sldId="276"/>
            <ac:spMk id="19" creationId="{04812C46-200A-4DEB-A05E-3ED6C68C2387}"/>
          </ac:spMkLst>
        </pc:spChg>
        <pc:spChg chg="add del">
          <ac:chgData name="Andriyana Eftimova" userId="46c540045a752648" providerId="LiveId" clId="{B8D37F60-61DC-4064-B0C2-D04B657F3CE4}" dt="2023-07-17T08:32:56.616" v="4523" actId="26606"/>
          <ac:spMkLst>
            <pc:docMk/>
            <pc:sldMk cId="1193703063" sldId="276"/>
            <ac:spMk id="21" creationId="{D1EA859B-E555-4109-94F3-6700E046E008}"/>
          </ac:spMkLst>
        </pc:spChg>
        <pc:spChg chg="add del">
          <ac:chgData name="Andriyana Eftimova" userId="46c540045a752648" providerId="LiveId" clId="{B8D37F60-61DC-4064-B0C2-D04B657F3CE4}" dt="2023-07-21T12:49:08.344" v="4650" actId="26606"/>
          <ac:spMkLst>
            <pc:docMk/>
            <pc:sldMk cId="1193703063" sldId="276"/>
            <ac:spMk id="23" creationId="{23E547B5-89CF-4EC0-96DE-25771AED0799}"/>
          </ac:spMkLst>
        </pc:spChg>
        <pc:spChg chg="add del">
          <ac:chgData name="Andriyana Eftimova" userId="46c540045a752648" providerId="LiveId" clId="{B8D37F60-61DC-4064-B0C2-D04B657F3CE4}" dt="2023-07-21T12:49:08.344" v="4650" actId="26606"/>
          <ac:spMkLst>
            <pc:docMk/>
            <pc:sldMk cId="1193703063" sldId="276"/>
            <ac:spMk id="24" creationId="{3F0B8CEB-8279-4E5E-A0CE-1FC9F71736F2}"/>
          </ac:spMkLst>
        </pc:spChg>
        <pc:spChg chg="add">
          <ac:chgData name="Andriyana Eftimova" userId="46c540045a752648" providerId="LiveId" clId="{B8D37F60-61DC-4064-B0C2-D04B657F3CE4}" dt="2023-07-21T12:49:08.344" v="4650" actId="26606"/>
          <ac:spMkLst>
            <pc:docMk/>
            <pc:sldMk cId="1193703063" sldId="276"/>
            <ac:spMk id="29" creationId="{04812C46-200A-4DEB-A05E-3ED6C68C2387}"/>
          </ac:spMkLst>
        </pc:spChg>
        <pc:spChg chg="add">
          <ac:chgData name="Andriyana Eftimova" userId="46c540045a752648" providerId="LiveId" clId="{B8D37F60-61DC-4064-B0C2-D04B657F3CE4}" dt="2023-07-21T12:49:08.344" v="4650" actId="26606"/>
          <ac:spMkLst>
            <pc:docMk/>
            <pc:sldMk cId="1193703063" sldId="276"/>
            <ac:spMk id="31" creationId="{D1EA859B-E555-4109-94F3-6700E046E008}"/>
          </ac:spMkLst>
        </pc:spChg>
        <pc:picChg chg="add del">
          <ac:chgData name="Andriyana Eftimova" userId="46c540045a752648" providerId="LiveId" clId="{B8D37F60-61DC-4064-B0C2-D04B657F3CE4}" dt="2023-07-17T08:30:47.012" v="4509" actId="26606"/>
          <ac:picMkLst>
            <pc:docMk/>
            <pc:sldMk cId="1193703063" sldId="276"/>
            <ac:picMk id="5" creationId="{54D5308A-96C2-96E4-FC66-A4114CDB6508}"/>
          </ac:picMkLst>
        </pc:picChg>
        <pc:picChg chg="add mod ord">
          <ac:chgData name="Andriyana Eftimova" userId="46c540045a752648" providerId="LiveId" clId="{B8D37F60-61DC-4064-B0C2-D04B657F3CE4}" dt="2023-07-21T12:49:08.344" v="4650" actId="26606"/>
          <ac:picMkLst>
            <pc:docMk/>
            <pc:sldMk cId="1193703063" sldId="276"/>
            <ac:picMk id="6" creationId="{C9B25C64-32AF-0B3E-FCC1-FBE8B3EDE642}"/>
          </ac:picMkLst>
        </pc:picChg>
        <pc:cxnChg chg="add del">
          <ac:chgData name="Andriyana Eftimova" userId="46c540045a752648" providerId="LiveId" clId="{B8D37F60-61DC-4064-B0C2-D04B657F3CE4}" dt="2023-07-17T08:30:47.012" v="4509" actId="26606"/>
          <ac:cxnSpMkLst>
            <pc:docMk/>
            <pc:sldMk cId="1193703063" sldId="276"/>
            <ac:cxnSpMk id="9" creationId="{1503BFE4-729B-D9D0-C17B-501E6AF1127A}"/>
          </ac:cxnSpMkLst>
        </pc:cxnChg>
      </pc:sldChg>
      <pc:sldChg chg="addSp delSp modSp new del mod ord">
        <pc:chgData name="Andriyana Eftimova" userId="46c540045a752648" providerId="LiveId" clId="{B8D37F60-61DC-4064-B0C2-D04B657F3CE4}" dt="2023-07-21T14:17:49.196" v="4651" actId="47"/>
        <pc:sldMkLst>
          <pc:docMk/>
          <pc:sldMk cId="3705098500" sldId="277"/>
        </pc:sldMkLst>
        <pc:spChg chg="add">
          <ac:chgData name="Andriyana Eftimova" userId="46c540045a752648" providerId="LiveId" clId="{B8D37F60-61DC-4064-B0C2-D04B657F3CE4}" dt="2023-07-10T09:54:18.126" v="2457"/>
          <ac:spMkLst>
            <pc:docMk/>
            <pc:sldMk cId="3705098500" sldId="277"/>
            <ac:spMk id="2" creationId="{AF4C2888-FF87-8D8A-8381-0A8CB533490D}"/>
          </ac:spMkLst>
        </pc:spChg>
        <pc:spChg chg="add del mod">
          <ac:chgData name="Andriyana Eftimova" userId="46c540045a752648" providerId="LiveId" clId="{B8D37F60-61DC-4064-B0C2-D04B657F3CE4}" dt="2023-07-10T09:55:39.341" v="2463" actId="478"/>
          <ac:spMkLst>
            <pc:docMk/>
            <pc:sldMk cId="3705098500" sldId="277"/>
            <ac:spMk id="3" creationId="{39FA3336-35CC-7E4F-DC97-477B82278BCD}"/>
          </ac:spMkLst>
        </pc:spChg>
        <pc:spChg chg="add del mod">
          <ac:chgData name="Andriyana Eftimova" userId="46c540045a752648" providerId="LiveId" clId="{B8D37F60-61DC-4064-B0C2-D04B657F3CE4}" dt="2023-07-10T09:55:39.341" v="2463" actId="478"/>
          <ac:spMkLst>
            <pc:docMk/>
            <pc:sldMk cId="3705098500" sldId="277"/>
            <ac:spMk id="4" creationId="{5E68BD2D-73E0-4BBD-4D56-7EFB38CC6F89}"/>
          </ac:spMkLst>
        </pc:spChg>
        <pc:spChg chg="add del mod">
          <ac:chgData name="Andriyana Eftimova" userId="46c540045a752648" providerId="LiveId" clId="{B8D37F60-61DC-4064-B0C2-D04B657F3CE4}" dt="2023-07-10T09:56:11.472" v="2472"/>
          <ac:spMkLst>
            <pc:docMk/>
            <pc:sldMk cId="3705098500" sldId="277"/>
            <ac:spMk id="5" creationId="{01342C25-C2D9-A33E-6BF6-E16AC7B4E067}"/>
          </ac:spMkLst>
        </pc:spChg>
        <pc:spChg chg="add mod">
          <ac:chgData name="Andriyana Eftimova" userId="46c540045a752648" providerId="LiveId" clId="{B8D37F60-61DC-4064-B0C2-D04B657F3CE4}" dt="2023-07-10T09:56:38.906" v="2477" actId="14100"/>
          <ac:spMkLst>
            <pc:docMk/>
            <pc:sldMk cId="3705098500" sldId="277"/>
            <ac:spMk id="6" creationId="{96DB6D61-0D36-42EB-FA32-A12F024E690D}"/>
          </ac:spMkLst>
        </pc:spChg>
        <pc:picChg chg="add del">
          <ac:chgData name="Andriyana Eftimova" userId="46c540045a752648" providerId="LiveId" clId="{B8D37F60-61DC-4064-B0C2-D04B657F3CE4}" dt="2023-07-10T09:55:39.341" v="2463" actId="478"/>
          <ac:picMkLst>
            <pc:docMk/>
            <pc:sldMk cId="3705098500" sldId="277"/>
            <ac:picMk id="6150" creationId="{C7BB18B0-7A2C-C587-409D-73CCAFF4C24E}"/>
          </ac:picMkLst>
        </pc:picChg>
        <pc:picChg chg="add mod">
          <ac:chgData name="Andriyana Eftimova" userId="46c540045a752648" providerId="LiveId" clId="{B8D37F60-61DC-4064-B0C2-D04B657F3CE4}" dt="2023-07-10T09:57:15.096" v="2484" actId="14100"/>
          <ac:picMkLst>
            <pc:docMk/>
            <pc:sldMk cId="3705098500" sldId="277"/>
            <ac:picMk id="6152" creationId="{2D0ED333-BF0F-74AD-05DB-28E4C37E5EF5}"/>
          </ac:picMkLst>
        </pc:picChg>
      </pc:sldChg>
      <pc:sldChg chg="addSp delSp modSp new mod setBg">
        <pc:chgData name="Andriyana Eftimova" userId="46c540045a752648" providerId="LiveId" clId="{B8D37F60-61DC-4064-B0C2-D04B657F3CE4}" dt="2023-07-16T19:20:22.688" v="4149" actId="26606"/>
        <pc:sldMkLst>
          <pc:docMk/>
          <pc:sldMk cId="3198785569" sldId="278"/>
        </pc:sldMkLst>
        <pc:spChg chg="mod">
          <ac:chgData name="Andriyana Eftimova" userId="46c540045a752648" providerId="LiveId" clId="{B8D37F60-61DC-4064-B0C2-D04B657F3CE4}" dt="2023-07-16T19:20:22.688" v="4149" actId="26606"/>
          <ac:spMkLst>
            <pc:docMk/>
            <pc:sldMk cId="3198785569" sldId="278"/>
            <ac:spMk id="2" creationId="{7760C462-4BA3-9B09-3098-F29052992ED1}"/>
          </ac:spMkLst>
        </pc:spChg>
        <pc:spChg chg="del mod">
          <ac:chgData name="Andriyana Eftimova" userId="46c540045a752648" providerId="LiveId" clId="{B8D37F60-61DC-4064-B0C2-D04B657F3CE4}" dt="2023-07-16T19:20:15.066" v="4147" actId="26606"/>
          <ac:spMkLst>
            <pc:docMk/>
            <pc:sldMk cId="3198785569" sldId="278"/>
            <ac:spMk id="3" creationId="{5B4F977F-0DD4-62B8-E65E-4997FB953525}"/>
          </ac:spMkLst>
        </pc:spChg>
        <pc:spChg chg="add">
          <ac:chgData name="Andriyana Eftimova" userId="46c540045a752648" providerId="LiveId" clId="{B8D37F60-61DC-4064-B0C2-D04B657F3CE4}" dt="2023-07-16T19:20:22.688" v="4149" actId="26606"/>
          <ac:spMkLst>
            <pc:docMk/>
            <pc:sldMk cId="3198785569" sldId="278"/>
            <ac:spMk id="11" creationId="{B50AB553-2A96-4A92-96F2-93548E096954}"/>
          </ac:spMkLst>
        </pc:spChg>
        <pc:graphicFrameChg chg="add mod modGraphic">
          <ac:chgData name="Andriyana Eftimova" userId="46c540045a752648" providerId="LiveId" clId="{B8D37F60-61DC-4064-B0C2-D04B657F3CE4}" dt="2023-07-16T19:20:22.688" v="4149" actId="26606"/>
          <ac:graphicFrameMkLst>
            <pc:docMk/>
            <pc:sldMk cId="3198785569" sldId="278"/>
            <ac:graphicFrameMk id="5" creationId="{07C6BDEF-94EE-02B4-5269-887E1C497743}"/>
          </ac:graphicFrameMkLst>
        </pc:graphicFrameChg>
        <pc:picChg chg="add">
          <ac:chgData name="Andriyana Eftimova" userId="46c540045a752648" providerId="LiveId" clId="{B8D37F60-61DC-4064-B0C2-D04B657F3CE4}" dt="2023-07-16T19:20:22.688" v="4149" actId="26606"/>
          <ac:picMkLst>
            <pc:docMk/>
            <pc:sldMk cId="3198785569" sldId="278"/>
            <ac:picMk id="7" creationId="{467E8E18-9DA2-2253-6EDE-F6A3E12C0CDE}"/>
          </ac:picMkLst>
        </pc:picChg>
      </pc:sldChg>
      <pc:sldChg chg="addSp delSp modSp new mod setBg">
        <pc:chgData name="Andriyana Eftimova" userId="46c540045a752648" providerId="LiveId" clId="{B8D37F60-61DC-4064-B0C2-D04B657F3CE4}" dt="2023-07-22T10:03:05.129" v="5196" actId="20577"/>
        <pc:sldMkLst>
          <pc:docMk/>
          <pc:sldMk cId="3811752084" sldId="279"/>
        </pc:sldMkLst>
        <pc:spChg chg="mod">
          <ac:chgData name="Andriyana Eftimova" userId="46c540045a752648" providerId="LiveId" clId="{B8D37F60-61DC-4064-B0C2-D04B657F3CE4}" dt="2023-07-14T14:15:20.555" v="3844" actId="1076"/>
          <ac:spMkLst>
            <pc:docMk/>
            <pc:sldMk cId="3811752084" sldId="279"/>
            <ac:spMk id="2" creationId="{CD7162FA-112B-1C51-5F8F-A1F11824D817}"/>
          </ac:spMkLst>
        </pc:spChg>
        <pc:spChg chg="mod">
          <ac:chgData name="Andriyana Eftimova" userId="46c540045a752648" providerId="LiveId" clId="{B8D37F60-61DC-4064-B0C2-D04B657F3CE4}" dt="2023-07-22T10:03:05.129" v="5196" actId="20577"/>
          <ac:spMkLst>
            <pc:docMk/>
            <pc:sldMk cId="3811752084" sldId="279"/>
            <ac:spMk id="3" creationId="{BBABA395-B07C-DC05-F0D1-064DAA01BE0C}"/>
          </ac:spMkLst>
        </pc:spChg>
        <pc:spChg chg="add mod">
          <ac:chgData name="Andriyana Eftimova" userId="46c540045a752648" providerId="LiveId" clId="{B8D37F60-61DC-4064-B0C2-D04B657F3CE4}" dt="2023-07-14T14:15:58.055" v="3867" actId="2711"/>
          <ac:spMkLst>
            <pc:docMk/>
            <pc:sldMk cId="3811752084" sldId="279"/>
            <ac:spMk id="4" creationId="{2E38E5AF-502B-3E61-527C-22A0A9055503}"/>
          </ac:spMkLst>
        </pc:spChg>
        <pc:spChg chg="add del">
          <ac:chgData name="Andriyana Eftimova" userId="46c540045a752648" providerId="LiveId" clId="{B8D37F60-61DC-4064-B0C2-D04B657F3CE4}" dt="2023-07-13T13:25:52.788" v="3088" actId="26606"/>
          <ac:spMkLst>
            <pc:docMk/>
            <pc:sldMk cId="3811752084" sldId="279"/>
            <ac:spMk id="10" creationId="{245A9F99-D9B1-4094-A2E2-B90AC1DB7B9C}"/>
          </ac:spMkLst>
        </pc:spChg>
        <pc:spChg chg="add del">
          <ac:chgData name="Andriyana Eftimova" userId="46c540045a752648" providerId="LiveId" clId="{B8D37F60-61DC-4064-B0C2-D04B657F3CE4}" dt="2023-07-13T13:25:52.788" v="3088" actId="26606"/>
          <ac:spMkLst>
            <pc:docMk/>
            <pc:sldMk cId="3811752084" sldId="279"/>
            <ac:spMk id="12" creationId="{B7FAF607-473A-4A43-A23D-BBFF5C4117BB}"/>
          </ac:spMkLst>
        </pc:spChg>
        <pc:spChg chg="add">
          <ac:chgData name="Andriyana Eftimova" userId="46c540045a752648" providerId="LiveId" clId="{B8D37F60-61DC-4064-B0C2-D04B657F3CE4}" dt="2023-07-13T13:25:52.788" v="3088" actId="26606"/>
          <ac:spMkLst>
            <pc:docMk/>
            <pc:sldMk cId="3811752084" sldId="279"/>
            <ac:spMk id="22" creationId="{327D73B4-9F5C-4A64-A179-51B9500CB8B5}"/>
          </ac:spMkLst>
        </pc:spChg>
        <pc:spChg chg="add">
          <ac:chgData name="Andriyana Eftimova" userId="46c540045a752648" providerId="LiveId" clId="{B8D37F60-61DC-4064-B0C2-D04B657F3CE4}" dt="2023-07-13T13:25:52.788" v="3088" actId="26606"/>
          <ac:spMkLst>
            <pc:docMk/>
            <pc:sldMk cId="3811752084" sldId="279"/>
            <ac:spMk id="24" creationId="{C1F06963-6374-4B48-844F-071A9BAAAE02}"/>
          </ac:spMkLst>
        </pc:spChg>
        <pc:spChg chg="add">
          <ac:chgData name="Andriyana Eftimova" userId="46c540045a752648" providerId="LiveId" clId="{B8D37F60-61DC-4064-B0C2-D04B657F3CE4}" dt="2023-07-13T13:25:52.788" v="3088" actId="26606"/>
          <ac:spMkLst>
            <pc:docMk/>
            <pc:sldMk cId="3811752084" sldId="279"/>
            <ac:spMk id="30" creationId="{E3020543-B24B-4EC4-8FFC-8DD88EEA91A8}"/>
          </ac:spMkLst>
        </pc:spChg>
        <pc:grpChg chg="add del">
          <ac:chgData name="Andriyana Eftimova" userId="46c540045a752648" providerId="LiveId" clId="{B8D37F60-61DC-4064-B0C2-D04B657F3CE4}" dt="2023-07-13T13:25:52.788" v="3088" actId="26606"/>
          <ac:grpSpMkLst>
            <pc:docMk/>
            <pc:sldMk cId="3811752084" sldId="279"/>
            <ac:grpSpMk id="14" creationId="{C5F6476F-D303-44D3-B30F-1BA348F0F64A}"/>
          </ac:grpSpMkLst>
        </pc:grpChg>
        <pc:grpChg chg="add">
          <ac:chgData name="Andriyana Eftimova" userId="46c540045a752648" providerId="LiveId" clId="{B8D37F60-61DC-4064-B0C2-D04B657F3CE4}" dt="2023-07-13T13:25:52.788" v="3088" actId="26606"/>
          <ac:grpSpMkLst>
            <pc:docMk/>
            <pc:sldMk cId="3811752084" sldId="279"/>
            <ac:grpSpMk id="26" creationId="{5614C7C0-FA1D-4105-8345-1DF76F9870A8}"/>
          </ac:grpSpMkLst>
        </pc:grpChg>
        <pc:picChg chg="add mod">
          <ac:chgData name="Andriyana Eftimova" userId="46c540045a752648" providerId="LiveId" clId="{B8D37F60-61DC-4064-B0C2-D04B657F3CE4}" dt="2023-07-13T13:25:52.788" v="3088" actId="26606"/>
          <ac:picMkLst>
            <pc:docMk/>
            <pc:sldMk cId="3811752084" sldId="279"/>
            <ac:picMk id="7" creationId="{3087223D-FC49-1252-A616-201F03A19B9C}"/>
          </ac:picMkLst>
        </pc:picChg>
        <pc:cxnChg chg="add">
          <ac:chgData name="Andriyana Eftimova" userId="46c540045a752648" providerId="LiveId" clId="{B8D37F60-61DC-4064-B0C2-D04B657F3CE4}" dt="2023-07-13T13:25:52.788" v="3088" actId="26606"/>
          <ac:cxnSpMkLst>
            <pc:docMk/>
            <pc:sldMk cId="3811752084" sldId="279"/>
            <ac:cxnSpMk id="32" creationId="{C49DA8F6-BCC1-4447-B54C-57856834B94B}"/>
          </ac:cxnSpMkLst>
        </pc:cxnChg>
      </pc:sldChg>
      <pc:sldChg chg="addSp modSp new mod ord setBg">
        <pc:chgData name="Andriyana Eftimova" userId="46c540045a752648" providerId="LiveId" clId="{B8D37F60-61DC-4064-B0C2-D04B657F3CE4}" dt="2023-07-17T07:38:41.596" v="4343" actId="20577"/>
        <pc:sldMkLst>
          <pc:docMk/>
          <pc:sldMk cId="2803731670" sldId="280"/>
        </pc:sldMkLst>
        <pc:spChg chg="mod">
          <ac:chgData name="Andriyana Eftimova" userId="46c540045a752648" providerId="LiveId" clId="{B8D37F60-61DC-4064-B0C2-D04B657F3CE4}" dt="2023-07-16T19:17:14.417" v="4140" actId="26606"/>
          <ac:spMkLst>
            <pc:docMk/>
            <pc:sldMk cId="2803731670" sldId="280"/>
            <ac:spMk id="2" creationId="{F4A8344F-091B-BAFA-3B20-365DEB7B397A}"/>
          </ac:spMkLst>
        </pc:spChg>
        <pc:spChg chg="mod">
          <ac:chgData name="Andriyana Eftimova" userId="46c540045a752648" providerId="LiveId" clId="{B8D37F60-61DC-4064-B0C2-D04B657F3CE4}" dt="2023-07-17T07:38:41.596" v="4343" actId="20577"/>
          <ac:spMkLst>
            <pc:docMk/>
            <pc:sldMk cId="2803731670" sldId="280"/>
            <ac:spMk id="3" creationId="{DB03E760-B9CE-1445-CD65-79D32E4D1903}"/>
          </ac:spMkLst>
        </pc:spChg>
        <pc:spChg chg="add">
          <ac:chgData name="Andriyana Eftimova" userId="46c540045a752648" providerId="LiveId" clId="{B8D37F60-61DC-4064-B0C2-D04B657F3CE4}" dt="2023-07-16T19:17:14.417" v="4140" actId="26606"/>
          <ac:spMkLst>
            <pc:docMk/>
            <pc:sldMk cId="2803731670" sldId="280"/>
            <ac:spMk id="9" creationId="{79BB35BC-D5C2-4C8B-A22A-A71E6191913B}"/>
          </ac:spMkLst>
        </pc:spChg>
        <pc:picChg chg="add">
          <ac:chgData name="Andriyana Eftimova" userId="46c540045a752648" providerId="LiveId" clId="{B8D37F60-61DC-4064-B0C2-D04B657F3CE4}" dt="2023-07-16T19:17:14.417" v="4140" actId="26606"/>
          <ac:picMkLst>
            <pc:docMk/>
            <pc:sldMk cId="2803731670" sldId="280"/>
            <ac:picMk id="5" creationId="{3637B30B-3EE8-F66B-0B56-6FF7C718CFA8}"/>
          </ac:picMkLst>
        </pc:picChg>
      </pc:sldChg>
      <pc:sldChg chg="addSp delSp modSp new mod setBg">
        <pc:chgData name="Andriyana Eftimova" userId="46c540045a752648" providerId="LiveId" clId="{B8D37F60-61DC-4064-B0C2-D04B657F3CE4}" dt="2023-07-22T09:59:52.633" v="5181"/>
        <pc:sldMkLst>
          <pc:docMk/>
          <pc:sldMk cId="134456164" sldId="281"/>
        </pc:sldMkLst>
        <pc:spChg chg="mod">
          <ac:chgData name="Andriyana Eftimova" userId="46c540045a752648" providerId="LiveId" clId="{B8D37F60-61DC-4064-B0C2-D04B657F3CE4}" dt="2023-07-13T14:11:35.775" v="3733" actId="26606"/>
          <ac:spMkLst>
            <pc:docMk/>
            <pc:sldMk cId="134456164" sldId="281"/>
            <ac:spMk id="2" creationId="{D41455E7-6509-065E-2BB5-DAA3ED0BE8D6}"/>
          </ac:spMkLst>
        </pc:spChg>
        <pc:spChg chg="mod ord">
          <ac:chgData name="Andriyana Eftimova" userId="46c540045a752648" providerId="LiveId" clId="{B8D37F60-61DC-4064-B0C2-D04B657F3CE4}" dt="2023-07-22T09:59:46.538" v="5179" actId="20577"/>
          <ac:spMkLst>
            <pc:docMk/>
            <pc:sldMk cId="134456164" sldId="281"/>
            <ac:spMk id="3" creationId="{A8780F56-3FB5-9922-31DC-BD96AA95647E}"/>
          </ac:spMkLst>
        </pc:spChg>
        <pc:spChg chg="add del mod">
          <ac:chgData name="Andriyana Eftimova" userId="46c540045a752648" providerId="LiveId" clId="{B8D37F60-61DC-4064-B0C2-D04B657F3CE4}" dt="2023-07-13T14:11:29.562" v="3732"/>
          <ac:spMkLst>
            <pc:docMk/>
            <pc:sldMk cId="134456164" sldId="281"/>
            <ac:spMk id="4" creationId="{8AB73489-D116-5D12-804A-1F103BFAE469}"/>
          </ac:spMkLst>
        </pc:spChg>
        <pc:spChg chg="add del mod">
          <ac:chgData name="Andriyana Eftimova" userId="46c540045a752648" providerId="LiveId" clId="{B8D37F60-61DC-4064-B0C2-D04B657F3CE4}" dt="2023-07-22T09:59:52.633" v="5181"/>
          <ac:spMkLst>
            <pc:docMk/>
            <pc:sldMk cId="134456164" sldId="281"/>
            <ac:spMk id="5" creationId="{B2C55843-7F26-242B-FC3A-880AA72A5BD4}"/>
          </ac:spMkLst>
        </pc:spChg>
        <pc:spChg chg="add">
          <ac:chgData name="Andriyana Eftimova" userId="46c540045a752648" providerId="LiveId" clId="{B8D37F60-61DC-4064-B0C2-D04B657F3CE4}" dt="2023-07-13T14:11:35.775" v="3733" actId="26606"/>
          <ac:spMkLst>
            <pc:docMk/>
            <pc:sldMk cId="134456164" sldId="281"/>
            <ac:spMk id="2055" creationId="{327D73B4-9F5C-4A64-A179-51B9500CB8B5}"/>
          </ac:spMkLst>
        </pc:spChg>
        <pc:spChg chg="add">
          <ac:chgData name="Andriyana Eftimova" userId="46c540045a752648" providerId="LiveId" clId="{B8D37F60-61DC-4064-B0C2-D04B657F3CE4}" dt="2023-07-13T14:11:35.775" v="3733" actId="26606"/>
          <ac:spMkLst>
            <pc:docMk/>
            <pc:sldMk cId="134456164" sldId="281"/>
            <ac:spMk id="2057" creationId="{C1F06963-6374-4B48-844F-071A9BAAAE02}"/>
          </ac:spMkLst>
        </pc:spChg>
        <pc:spChg chg="add">
          <ac:chgData name="Andriyana Eftimova" userId="46c540045a752648" providerId="LiveId" clId="{B8D37F60-61DC-4064-B0C2-D04B657F3CE4}" dt="2023-07-13T14:11:35.775" v="3733" actId="26606"/>
          <ac:spMkLst>
            <pc:docMk/>
            <pc:sldMk cId="134456164" sldId="281"/>
            <ac:spMk id="2059" creationId="{6CB927A4-E432-4310-9CD5-E89FF5063179}"/>
          </ac:spMkLst>
        </pc:spChg>
        <pc:spChg chg="add">
          <ac:chgData name="Andriyana Eftimova" userId="46c540045a752648" providerId="LiveId" clId="{B8D37F60-61DC-4064-B0C2-D04B657F3CE4}" dt="2023-07-13T14:11:35.775" v="3733" actId="26606"/>
          <ac:spMkLst>
            <pc:docMk/>
            <pc:sldMk cId="134456164" sldId="281"/>
            <ac:spMk id="2061" creationId="{1453BF6C-B012-48B7-B4E8-6D7AC7C27D02}"/>
          </ac:spMkLst>
        </pc:spChg>
        <pc:spChg chg="add">
          <ac:chgData name="Andriyana Eftimova" userId="46c540045a752648" providerId="LiveId" clId="{B8D37F60-61DC-4064-B0C2-D04B657F3CE4}" dt="2023-07-13T14:11:35.775" v="3733" actId="26606"/>
          <ac:spMkLst>
            <pc:docMk/>
            <pc:sldMk cId="134456164" sldId="281"/>
            <ac:spMk id="2063" creationId="{E3020543-B24B-4EC4-8FFC-8DD88EEA91A8}"/>
          </ac:spMkLst>
        </pc:spChg>
        <pc:picChg chg="add mod">
          <ac:chgData name="Andriyana Eftimova" userId="46c540045a752648" providerId="LiveId" clId="{B8D37F60-61DC-4064-B0C2-D04B657F3CE4}" dt="2023-07-13T14:11:35.775" v="3733" actId="26606"/>
          <ac:picMkLst>
            <pc:docMk/>
            <pc:sldMk cId="134456164" sldId="281"/>
            <ac:picMk id="2050" creationId="{E0DE35EA-96EF-A007-B057-B01B6A254E52}"/>
          </ac:picMkLst>
        </pc:picChg>
        <pc:cxnChg chg="add">
          <ac:chgData name="Andriyana Eftimova" userId="46c540045a752648" providerId="LiveId" clId="{B8D37F60-61DC-4064-B0C2-D04B657F3CE4}" dt="2023-07-13T14:11:35.775" v="3733" actId="26606"/>
          <ac:cxnSpMkLst>
            <pc:docMk/>
            <pc:sldMk cId="134456164" sldId="281"/>
            <ac:cxnSpMk id="2065" creationId="{C49DA8F6-BCC1-4447-B54C-57856834B94B}"/>
          </ac:cxnSpMkLst>
        </pc:cxnChg>
      </pc:sldChg>
      <pc:sldChg chg="addSp delSp modSp new mod setBg">
        <pc:chgData name="Andriyana Eftimova" userId="46c540045a752648" providerId="LiveId" clId="{B8D37F60-61DC-4064-B0C2-D04B657F3CE4}" dt="2023-07-21T14:31:32.109" v="4844" actId="20577"/>
        <pc:sldMkLst>
          <pc:docMk/>
          <pc:sldMk cId="605105975" sldId="282"/>
        </pc:sldMkLst>
        <pc:spChg chg="mod">
          <ac:chgData name="Andriyana Eftimova" userId="46c540045a752648" providerId="LiveId" clId="{B8D37F60-61DC-4064-B0C2-D04B657F3CE4}" dt="2023-07-16T19:33:49.064" v="4176" actId="26606"/>
          <ac:spMkLst>
            <pc:docMk/>
            <pc:sldMk cId="605105975" sldId="282"/>
            <ac:spMk id="2" creationId="{799D471E-1661-46C4-A99C-211C73A9A1ED}"/>
          </ac:spMkLst>
        </pc:spChg>
        <pc:spChg chg="mod">
          <ac:chgData name="Andriyana Eftimova" userId="46c540045a752648" providerId="LiveId" clId="{B8D37F60-61DC-4064-B0C2-D04B657F3CE4}" dt="2023-07-21T14:31:32.109" v="4844" actId="20577"/>
          <ac:spMkLst>
            <pc:docMk/>
            <pc:sldMk cId="605105975" sldId="282"/>
            <ac:spMk id="3" creationId="{864574A4-2F78-8B0E-058A-FF415B82A7BC}"/>
          </ac:spMkLst>
        </pc:spChg>
        <pc:spChg chg="add del mod">
          <ac:chgData name="Andriyana Eftimova" userId="46c540045a752648" providerId="LiveId" clId="{B8D37F60-61DC-4064-B0C2-D04B657F3CE4}" dt="2023-07-16T19:33:57.479" v="4178"/>
          <ac:spMkLst>
            <pc:docMk/>
            <pc:sldMk cId="605105975" sldId="282"/>
            <ac:spMk id="4" creationId="{E2A64162-C229-755B-900E-8710CA27C6F8}"/>
          </ac:spMkLst>
        </pc:spChg>
        <pc:spChg chg="add del mod">
          <ac:chgData name="Andriyana Eftimova" userId="46c540045a752648" providerId="LiveId" clId="{B8D37F60-61DC-4064-B0C2-D04B657F3CE4}" dt="2023-07-21T10:01:38.061" v="4640"/>
          <ac:spMkLst>
            <pc:docMk/>
            <pc:sldMk cId="605105975" sldId="282"/>
            <ac:spMk id="5" creationId="{F7D3A2D5-F8D9-B48F-E83C-8B1A7526A713}"/>
          </ac:spMkLst>
        </pc:spChg>
        <pc:spChg chg="add del">
          <ac:chgData name="Andriyana Eftimova" userId="46c540045a752648" providerId="LiveId" clId="{B8D37F60-61DC-4064-B0C2-D04B657F3CE4}" dt="2023-07-16T19:33:49.064" v="4176" actId="26606"/>
          <ac:spMkLst>
            <pc:docMk/>
            <pc:sldMk cId="605105975" sldId="282"/>
            <ac:spMk id="8" creationId="{6080C784-110D-4B06-88CC-598E9649DB14}"/>
          </ac:spMkLst>
        </pc:spChg>
        <pc:spChg chg="add del">
          <ac:chgData name="Andriyana Eftimova" userId="46c540045a752648" providerId="LiveId" clId="{B8D37F60-61DC-4064-B0C2-D04B657F3CE4}" dt="2023-07-16T19:33:49.064" v="4176" actId="26606"/>
          <ac:spMkLst>
            <pc:docMk/>
            <pc:sldMk cId="605105975" sldId="282"/>
            <ac:spMk id="10" creationId="{FA08C4E0-4DED-48FF-8CF1-AE38C6759123}"/>
          </ac:spMkLst>
        </pc:spChg>
        <pc:spChg chg="add">
          <ac:chgData name="Andriyana Eftimova" userId="46c540045a752648" providerId="LiveId" clId="{B8D37F60-61DC-4064-B0C2-D04B657F3CE4}" dt="2023-07-16T19:33:49.064" v="4176" actId="26606"/>
          <ac:spMkLst>
            <pc:docMk/>
            <pc:sldMk cId="605105975" sldId="282"/>
            <ac:spMk id="2055" creationId="{5A0118C5-4F8D-4CF4-BADD-53FEACC6C42A}"/>
          </ac:spMkLst>
        </pc:spChg>
        <pc:spChg chg="add">
          <ac:chgData name="Andriyana Eftimova" userId="46c540045a752648" providerId="LiveId" clId="{B8D37F60-61DC-4064-B0C2-D04B657F3CE4}" dt="2023-07-16T19:33:49.064" v="4176" actId="26606"/>
          <ac:spMkLst>
            <pc:docMk/>
            <pc:sldMk cId="605105975" sldId="282"/>
            <ac:spMk id="2061" creationId="{CAEBFCD5-5356-4326-8D39-8235A46CD7B2}"/>
          </ac:spMkLst>
        </pc:spChg>
        <pc:grpChg chg="add">
          <ac:chgData name="Andriyana Eftimova" userId="46c540045a752648" providerId="LiveId" clId="{B8D37F60-61DC-4064-B0C2-D04B657F3CE4}" dt="2023-07-16T19:33:49.064" v="4176" actId="26606"/>
          <ac:grpSpMkLst>
            <pc:docMk/>
            <pc:sldMk cId="605105975" sldId="282"/>
            <ac:grpSpMk id="2057" creationId="{134CC3FF-7AA4-46F4-8B24-2F9383D86DBD}"/>
          </ac:grpSpMkLst>
        </pc:grpChg>
        <pc:grpChg chg="add">
          <ac:chgData name="Andriyana Eftimova" userId="46c540045a752648" providerId="LiveId" clId="{B8D37F60-61DC-4064-B0C2-D04B657F3CE4}" dt="2023-07-16T19:33:49.064" v="4176" actId="26606"/>
          <ac:grpSpMkLst>
            <pc:docMk/>
            <pc:sldMk cId="605105975" sldId="282"/>
            <ac:grpSpMk id="2063" creationId="{5F2AA49C-5AC0-41C7-BFAF-74B8D8293C8F}"/>
          </ac:grpSpMkLst>
        </pc:grpChg>
        <pc:grpChg chg="add">
          <ac:chgData name="Andriyana Eftimova" userId="46c540045a752648" providerId="LiveId" clId="{B8D37F60-61DC-4064-B0C2-D04B657F3CE4}" dt="2023-07-16T19:33:49.064" v="4176" actId="26606"/>
          <ac:grpSpMkLst>
            <pc:docMk/>
            <pc:sldMk cId="605105975" sldId="282"/>
            <ac:grpSpMk id="2078" creationId="{BB32367D-C4F2-49D5-A586-298C7CA821B0}"/>
          </ac:grpSpMkLst>
        </pc:grpChg>
        <pc:picChg chg="add mod ord">
          <ac:chgData name="Andriyana Eftimova" userId="46c540045a752648" providerId="LiveId" clId="{B8D37F60-61DC-4064-B0C2-D04B657F3CE4}" dt="2023-07-16T19:33:49.064" v="4176" actId="26606"/>
          <ac:picMkLst>
            <pc:docMk/>
            <pc:sldMk cId="605105975" sldId="282"/>
            <ac:picMk id="2050" creationId="{F70E8BC4-82CE-8E8F-1618-B38D0FC04D22}"/>
          </ac:picMkLst>
        </pc:picChg>
        <pc:cxnChg chg="add del">
          <ac:chgData name="Andriyana Eftimova" userId="46c540045a752648" providerId="LiveId" clId="{B8D37F60-61DC-4064-B0C2-D04B657F3CE4}" dt="2023-07-16T19:33:49.064" v="4176" actId="26606"/>
          <ac:cxnSpMkLst>
            <pc:docMk/>
            <pc:sldMk cId="605105975" sldId="282"/>
            <ac:cxnSpMk id="12" creationId="{AFE97524-2AF7-40D7-8909-4B15DF1FFAB5}"/>
          </ac:cxnSpMkLst>
        </pc:cxnChg>
        <pc:cxnChg chg="add del">
          <ac:chgData name="Andriyana Eftimova" userId="46c540045a752648" providerId="LiveId" clId="{B8D37F60-61DC-4064-B0C2-D04B657F3CE4}" dt="2023-07-16T19:33:49.064" v="4176" actId="26606"/>
          <ac:cxnSpMkLst>
            <pc:docMk/>
            <pc:sldMk cId="605105975" sldId="282"/>
            <ac:cxnSpMk id="14" creationId="{A9DF94E9-88AB-40DF-ABD9-A57240A32701}"/>
          </ac:cxnSpMkLst>
        </pc:cxnChg>
      </pc:sldChg>
      <pc:sldChg chg="new del">
        <pc:chgData name="Andriyana Eftimova" userId="46c540045a752648" providerId="LiveId" clId="{B8D37F60-61DC-4064-B0C2-D04B657F3CE4}" dt="2023-07-15T09:03:06.140" v="4060" actId="680"/>
        <pc:sldMkLst>
          <pc:docMk/>
          <pc:sldMk cId="627050450" sldId="282"/>
        </pc:sldMkLst>
      </pc:sldChg>
      <pc:sldChg chg="addSp delSp modSp new mod setBg">
        <pc:chgData name="Andriyana Eftimova" userId="46c540045a752648" providerId="LiveId" clId="{B8D37F60-61DC-4064-B0C2-D04B657F3CE4}" dt="2023-07-17T08:20:12.734" v="4503" actId="26606"/>
        <pc:sldMkLst>
          <pc:docMk/>
          <pc:sldMk cId="3410926898" sldId="283"/>
        </pc:sldMkLst>
        <pc:spChg chg="mod">
          <ac:chgData name="Andriyana Eftimova" userId="46c540045a752648" providerId="LiveId" clId="{B8D37F60-61DC-4064-B0C2-D04B657F3CE4}" dt="2023-07-17T08:20:12.734" v="4503" actId="26606"/>
          <ac:spMkLst>
            <pc:docMk/>
            <pc:sldMk cId="3410926898" sldId="283"/>
            <ac:spMk id="2" creationId="{E5D29E50-E1AA-C739-E367-1B5897583DD2}"/>
          </ac:spMkLst>
        </pc:spChg>
        <pc:spChg chg="del mod">
          <ac:chgData name="Andriyana Eftimova" userId="46c540045a752648" providerId="LiveId" clId="{B8D37F60-61DC-4064-B0C2-D04B657F3CE4}" dt="2023-07-17T07:20:16.978" v="4203"/>
          <ac:spMkLst>
            <pc:docMk/>
            <pc:sldMk cId="3410926898" sldId="283"/>
            <ac:spMk id="3" creationId="{81B5D1AA-CA36-94F8-0392-B68FE5F2341C}"/>
          </ac:spMkLst>
        </pc:spChg>
        <pc:spChg chg="add del mod">
          <ac:chgData name="Andriyana Eftimova" userId="46c540045a752648" providerId="LiveId" clId="{B8D37F60-61DC-4064-B0C2-D04B657F3CE4}" dt="2023-07-17T07:32:58.587" v="4316"/>
          <ac:spMkLst>
            <pc:docMk/>
            <pc:sldMk cId="3410926898" sldId="283"/>
            <ac:spMk id="4" creationId="{87FAA9F0-5FC6-0162-DF38-E048FE2D981E}"/>
          </ac:spMkLst>
        </pc:spChg>
        <pc:spChg chg="add mod">
          <ac:chgData name="Andriyana Eftimova" userId="46c540045a752648" providerId="LiveId" clId="{B8D37F60-61DC-4064-B0C2-D04B657F3CE4}" dt="2023-07-17T08:20:12.734" v="4503" actId="26606"/>
          <ac:spMkLst>
            <pc:docMk/>
            <pc:sldMk cId="3410926898" sldId="283"/>
            <ac:spMk id="5" creationId="{9893A496-573D-3175-E59B-B8600A53E25C}"/>
          </ac:spMkLst>
        </pc:spChg>
        <pc:spChg chg="add del">
          <ac:chgData name="Andriyana Eftimova" userId="46c540045a752648" providerId="LiveId" clId="{B8D37F60-61DC-4064-B0C2-D04B657F3CE4}" dt="2023-07-17T07:20:27.965" v="4205" actId="26606"/>
          <ac:spMkLst>
            <pc:docMk/>
            <pc:sldMk cId="3410926898" sldId="283"/>
            <ac:spMk id="3078" creationId="{A381484C-32BE-5D22-8AEB-FA68B2C7F461}"/>
          </ac:spMkLst>
        </pc:spChg>
        <pc:spChg chg="add del">
          <ac:chgData name="Andriyana Eftimova" userId="46c540045a752648" providerId="LiveId" clId="{B8D37F60-61DC-4064-B0C2-D04B657F3CE4}" dt="2023-07-17T07:20:27.965" v="4205" actId="26606"/>
          <ac:spMkLst>
            <pc:docMk/>
            <pc:sldMk cId="3410926898" sldId="283"/>
            <ac:spMk id="3081" creationId="{201CC55D-ED54-4C5C-95E6-10947BD1103B}"/>
          </ac:spMkLst>
        </pc:spChg>
        <pc:spChg chg="add del">
          <ac:chgData name="Andriyana Eftimova" userId="46c540045a752648" providerId="LiveId" clId="{B8D37F60-61DC-4064-B0C2-D04B657F3CE4}" dt="2023-07-17T07:20:27.965" v="4205" actId="26606"/>
          <ac:spMkLst>
            <pc:docMk/>
            <pc:sldMk cId="3410926898" sldId="283"/>
            <ac:spMk id="3087" creationId="{3873B707-463F-40B0-8227-E8CC6C67EB25}"/>
          </ac:spMkLst>
        </pc:spChg>
        <pc:spChg chg="add del">
          <ac:chgData name="Andriyana Eftimova" userId="46c540045a752648" providerId="LiveId" clId="{B8D37F60-61DC-4064-B0C2-D04B657F3CE4}" dt="2023-07-17T07:20:27.965" v="4205" actId="26606"/>
          <ac:spMkLst>
            <pc:docMk/>
            <pc:sldMk cId="3410926898" sldId="283"/>
            <ac:spMk id="3089" creationId="{C13237C8-E62C-4F0D-A318-BD6FB6C2D138}"/>
          </ac:spMkLst>
        </pc:spChg>
        <pc:spChg chg="add del">
          <ac:chgData name="Andriyana Eftimova" userId="46c540045a752648" providerId="LiveId" clId="{B8D37F60-61DC-4064-B0C2-D04B657F3CE4}" dt="2023-07-17T07:20:27.965" v="4205" actId="26606"/>
          <ac:spMkLst>
            <pc:docMk/>
            <pc:sldMk cId="3410926898" sldId="283"/>
            <ac:spMk id="3091" creationId="{19C9EAEA-39D0-4B0E-A0EB-51E7B26740B1}"/>
          </ac:spMkLst>
        </pc:spChg>
        <pc:spChg chg="add del">
          <ac:chgData name="Andriyana Eftimova" userId="46c540045a752648" providerId="LiveId" clId="{B8D37F60-61DC-4064-B0C2-D04B657F3CE4}" dt="2023-07-17T07:20:29.160" v="4207" actId="26606"/>
          <ac:spMkLst>
            <pc:docMk/>
            <pc:sldMk cId="3410926898" sldId="283"/>
            <ac:spMk id="3093" creationId="{B85A4DB3-61AA-49A1-85A9-B3397CD519AB}"/>
          </ac:spMkLst>
        </pc:spChg>
        <pc:spChg chg="add del">
          <ac:chgData name="Andriyana Eftimova" userId="46c540045a752648" providerId="LiveId" clId="{B8D37F60-61DC-4064-B0C2-D04B657F3CE4}" dt="2023-07-17T07:20:29.160" v="4207" actId="26606"/>
          <ac:spMkLst>
            <pc:docMk/>
            <pc:sldMk cId="3410926898" sldId="283"/>
            <ac:spMk id="3094" creationId="{5A0118C5-4F8D-4CF4-BADD-53FEACC6C42A}"/>
          </ac:spMkLst>
        </pc:spChg>
        <pc:spChg chg="add del">
          <ac:chgData name="Andriyana Eftimova" userId="46c540045a752648" providerId="LiveId" clId="{B8D37F60-61DC-4064-B0C2-D04B657F3CE4}" dt="2023-07-17T07:20:29.160" v="4207" actId="26606"/>
          <ac:spMkLst>
            <pc:docMk/>
            <pc:sldMk cId="3410926898" sldId="283"/>
            <ac:spMk id="3101" creationId="{F98F79A4-A6C7-4101-B1E9-27E05CB7CFA0}"/>
          </ac:spMkLst>
        </pc:spChg>
        <pc:spChg chg="add del">
          <ac:chgData name="Andriyana Eftimova" userId="46c540045a752648" providerId="LiveId" clId="{B8D37F60-61DC-4064-B0C2-D04B657F3CE4}" dt="2023-07-17T07:20:29.160" v="4207" actId="26606"/>
          <ac:spMkLst>
            <pc:docMk/>
            <pc:sldMk cId="3410926898" sldId="283"/>
            <ac:spMk id="3102" creationId="{79AFCB35-9C04-4524-A0B1-57FF6865D013}"/>
          </ac:spMkLst>
        </pc:spChg>
        <pc:spChg chg="add del">
          <ac:chgData name="Andriyana Eftimova" userId="46c540045a752648" providerId="LiveId" clId="{B8D37F60-61DC-4064-B0C2-D04B657F3CE4}" dt="2023-07-17T07:20:29.160" v="4207" actId="26606"/>
          <ac:spMkLst>
            <pc:docMk/>
            <pc:sldMk cId="3410926898" sldId="283"/>
            <ac:spMk id="3103" creationId="{D11AD2AD-0BA0-4DD3-8EEA-84686A0E718C}"/>
          </ac:spMkLst>
        </pc:spChg>
        <pc:spChg chg="add del">
          <ac:chgData name="Andriyana Eftimova" userId="46c540045a752648" providerId="LiveId" clId="{B8D37F60-61DC-4064-B0C2-D04B657F3CE4}" dt="2023-07-17T07:20:29.160" v="4207" actId="26606"/>
          <ac:spMkLst>
            <pc:docMk/>
            <pc:sldMk cId="3410926898" sldId="283"/>
            <ac:spMk id="3104" creationId="{95B6125E-46CD-209F-78FF-33351B70BED5}"/>
          </ac:spMkLst>
        </pc:spChg>
        <pc:spChg chg="add del">
          <ac:chgData name="Andriyana Eftimova" userId="46c540045a752648" providerId="LiveId" clId="{B8D37F60-61DC-4064-B0C2-D04B657F3CE4}" dt="2023-07-17T07:20:29.160" v="4207" actId="26606"/>
          <ac:spMkLst>
            <pc:docMk/>
            <pc:sldMk cId="3410926898" sldId="283"/>
            <ac:spMk id="3105" creationId="{83C8019B-3985-409B-9B87-494B974EE9A2}"/>
          </ac:spMkLst>
        </pc:spChg>
        <pc:spChg chg="add del">
          <ac:chgData name="Andriyana Eftimova" userId="46c540045a752648" providerId="LiveId" clId="{B8D37F60-61DC-4064-B0C2-D04B657F3CE4}" dt="2023-07-17T07:20:29.160" v="4207" actId="26606"/>
          <ac:spMkLst>
            <pc:docMk/>
            <pc:sldMk cId="3410926898" sldId="283"/>
            <ac:spMk id="3106" creationId="{9E5C5460-229E-46C8-A712-CC317985420F}"/>
          </ac:spMkLst>
        </pc:spChg>
        <pc:spChg chg="add del">
          <ac:chgData name="Andriyana Eftimova" userId="46c540045a752648" providerId="LiveId" clId="{B8D37F60-61DC-4064-B0C2-D04B657F3CE4}" dt="2023-07-17T07:57:34.784" v="4472" actId="26606"/>
          <ac:spMkLst>
            <pc:docMk/>
            <pc:sldMk cId="3410926898" sldId="283"/>
            <ac:spMk id="3108" creationId="{201CC55D-ED54-4C5C-95E6-10947BD1103B}"/>
          </ac:spMkLst>
        </pc:spChg>
        <pc:spChg chg="add del">
          <ac:chgData name="Andriyana Eftimova" userId="46c540045a752648" providerId="LiveId" clId="{B8D37F60-61DC-4064-B0C2-D04B657F3CE4}" dt="2023-07-17T07:57:34.784" v="4472" actId="26606"/>
          <ac:spMkLst>
            <pc:docMk/>
            <pc:sldMk cId="3410926898" sldId="283"/>
            <ac:spMk id="3110" creationId="{3873B707-463F-40B0-8227-E8CC6C67EB25}"/>
          </ac:spMkLst>
        </pc:spChg>
        <pc:spChg chg="add del mod">
          <ac:chgData name="Andriyana Eftimova" userId="46c540045a752648" providerId="LiveId" clId="{B8D37F60-61DC-4064-B0C2-D04B657F3CE4}" dt="2023-07-17T07:57:34.784" v="4472" actId="26606"/>
          <ac:spMkLst>
            <pc:docMk/>
            <pc:sldMk cId="3410926898" sldId="283"/>
            <ac:spMk id="3111" creationId="{A381484C-32BE-5D22-8AEB-FA68B2C7F461}"/>
          </ac:spMkLst>
        </pc:spChg>
        <pc:spChg chg="add del">
          <ac:chgData name="Andriyana Eftimova" userId="46c540045a752648" providerId="LiveId" clId="{B8D37F60-61DC-4064-B0C2-D04B657F3CE4}" dt="2023-07-17T07:57:34.784" v="4472" actId="26606"/>
          <ac:spMkLst>
            <pc:docMk/>
            <pc:sldMk cId="3410926898" sldId="283"/>
            <ac:spMk id="3112" creationId="{C13237C8-E62C-4F0D-A318-BD6FB6C2D138}"/>
          </ac:spMkLst>
        </pc:spChg>
        <pc:spChg chg="add del">
          <ac:chgData name="Andriyana Eftimova" userId="46c540045a752648" providerId="LiveId" clId="{B8D37F60-61DC-4064-B0C2-D04B657F3CE4}" dt="2023-07-17T07:57:34.784" v="4472" actId="26606"/>
          <ac:spMkLst>
            <pc:docMk/>
            <pc:sldMk cId="3410926898" sldId="283"/>
            <ac:spMk id="3113" creationId="{19C9EAEA-39D0-4B0E-A0EB-51E7B26740B1}"/>
          </ac:spMkLst>
        </pc:spChg>
        <pc:spChg chg="add del">
          <ac:chgData name="Andriyana Eftimova" userId="46c540045a752648" providerId="LiveId" clId="{B8D37F60-61DC-4064-B0C2-D04B657F3CE4}" dt="2023-07-17T07:57:26.401" v="4467" actId="26606"/>
          <ac:spMkLst>
            <pc:docMk/>
            <pc:sldMk cId="3410926898" sldId="283"/>
            <ac:spMk id="3118" creationId="{907E470A-25F4-47D0-8FEC-EE9FD606BB34}"/>
          </ac:spMkLst>
        </pc:spChg>
        <pc:spChg chg="add del">
          <ac:chgData name="Andriyana Eftimova" userId="46c540045a752648" providerId="LiveId" clId="{B8D37F60-61DC-4064-B0C2-D04B657F3CE4}" dt="2023-07-17T07:57:28.345" v="4469" actId="26606"/>
          <ac:spMkLst>
            <pc:docMk/>
            <pc:sldMk cId="3410926898" sldId="283"/>
            <ac:spMk id="3119" creationId="{D009D6D5-DAC2-4A8B-A17A-E206B9012D09}"/>
          </ac:spMkLst>
        </pc:spChg>
        <pc:spChg chg="add del">
          <ac:chgData name="Andriyana Eftimova" userId="46c540045a752648" providerId="LiveId" clId="{B8D37F60-61DC-4064-B0C2-D04B657F3CE4}" dt="2023-07-17T07:57:34.768" v="4471" actId="26606"/>
          <ac:spMkLst>
            <pc:docMk/>
            <pc:sldMk cId="3410926898" sldId="283"/>
            <ac:spMk id="3123" creationId="{907E470A-25F4-47D0-8FEC-EE9FD606BB34}"/>
          </ac:spMkLst>
        </pc:spChg>
        <pc:spChg chg="add del">
          <ac:chgData name="Andriyana Eftimova" userId="46c540045a752648" providerId="LiveId" clId="{B8D37F60-61DC-4064-B0C2-D04B657F3CE4}" dt="2023-07-17T07:57:57.653" v="4476" actId="26606"/>
          <ac:spMkLst>
            <pc:docMk/>
            <pc:sldMk cId="3410926898" sldId="283"/>
            <ac:spMk id="3140" creationId="{98663357-1843-42BB-BC09-EACA8E00E598}"/>
          </ac:spMkLst>
        </pc:spChg>
        <pc:spChg chg="add del">
          <ac:chgData name="Andriyana Eftimova" userId="46c540045a752648" providerId="LiveId" clId="{B8D37F60-61DC-4064-B0C2-D04B657F3CE4}" dt="2023-07-17T08:20:12.734" v="4503" actId="26606"/>
          <ac:spMkLst>
            <pc:docMk/>
            <pc:sldMk cId="3410926898" sldId="283"/>
            <ac:spMk id="3145" creationId="{E91DC736-0EF8-4F87-9146-EBF1D2EE4D3D}"/>
          </ac:spMkLst>
        </pc:spChg>
        <pc:spChg chg="add del">
          <ac:chgData name="Andriyana Eftimova" userId="46c540045a752648" providerId="LiveId" clId="{B8D37F60-61DC-4064-B0C2-D04B657F3CE4}" dt="2023-07-17T08:20:12.734" v="4503" actId="26606"/>
          <ac:spMkLst>
            <pc:docMk/>
            <pc:sldMk cId="3410926898" sldId="283"/>
            <ac:spMk id="3147" creationId="{097CD68E-23E3-4007-8847-CD0944C4F7BE}"/>
          </ac:spMkLst>
        </pc:spChg>
        <pc:spChg chg="add del">
          <ac:chgData name="Andriyana Eftimova" userId="46c540045a752648" providerId="LiveId" clId="{B8D37F60-61DC-4064-B0C2-D04B657F3CE4}" dt="2023-07-17T08:20:12.734" v="4503" actId="26606"/>
          <ac:spMkLst>
            <pc:docMk/>
            <pc:sldMk cId="3410926898" sldId="283"/>
            <ac:spMk id="3149" creationId="{AF2F604E-43BE-4DC3-B983-E071523364F8}"/>
          </ac:spMkLst>
        </pc:spChg>
        <pc:spChg chg="add del">
          <ac:chgData name="Andriyana Eftimova" userId="46c540045a752648" providerId="LiveId" clId="{B8D37F60-61DC-4064-B0C2-D04B657F3CE4}" dt="2023-07-17T08:20:12.734" v="4503" actId="26606"/>
          <ac:spMkLst>
            <pc:docMk/>
            <pc:sldMk cId="3410926898" sldId="283"/>
            <ac:spMk id="3151" creationId="{08C9B587-E65E-4B52-B37C-ABEBB6E87928}"/>
          </ac:spMkLst>
        </pc:spChg>
        <pc:spChg chg="add del">
          <ac:chgData name="Andriyana Eftimova" userId="46c540045a752648" providerId="LiveId" clId="{B8D37F60-61DC-4064-B0C2-D04B657F3CE4}" dt="2023-07-17T08:20:08.691" v="4500" actId="26606"/>
          <ac:spMkLst>
            <pc:docMk/>
            <pc:sldMk cId="3410926898" sldId="283"/>
            <ac:spMk id="3156" creationId="{F13C74B1-5B17-4795-BED0-7140497B445A}"/>
          </ac:spMkLst>
        </pc:spChg>
        <pc:spChg chg="add del">
          <ac:chgData name="Andriyana Eftimova" userId="46c540045a752648" providerId="LiveId" clId="{B8D37F60-61DC-4064-B0C2-D04B657F3CE4}" dt="2023-07-17T08:20:08.691" v="4500" actId="26606"/>
          <ac:spMkLst>
            <pc:docMk/>
            <pc:sldMk cId="3410926898" sldId="283"/>
            <ac:spMk id="3158" creationId="{D4974D33-8DC5-464E-8C6D-BE58F0669C17}"/>
          </ac:spMkLst>
        </pc:spChg>
        <pc:spChg chg="add">
          <ac:chgData name="Andriyana Eftimova" userId="46c540045a752648" providerId="LiveId" clId="{B8D37F60-61DC-4064-B0C2-D04B657F3CE4}" dt="2023-07-17T08:20:12.734" v="4503" actId="26606"/>
          <ac:spMkLst>
            <pc:docMk/>
            <pc:sldMk cId="3410926898" sldId="283"/>
            <ac:spMk id="3162" creationId="{0C777BBD-C42C-46C6-8D2D-BD2F9613D6F4}"/>
          </ac:spMkLst>
        </pc:spChg>
        <pc:spChg chg="add">
          <ac:chgData name="Andriyana Eftimova" userId="46c540045a752648" providerId="LiveId" clId="{B8D37F60-61DC-4064-B0C2-D04B657F3CE4}" dt="2023-07-17T08:20:12.734" v="4503" actId="26606"/>
          <ac:spMkLst>
            <pc:docMk/>
            <pc:sldMk cId="3410926898" sldId="283"/>
            <ac:spMk id="3163" creationId="{721F817A-BF7E-440D-B296-66D86EDB067C}"/>
          </ac:spMkLst>
        </pc:spChg>
        <pc:grpChg chg="add del">
          <ac:chgData name="Andriyana Eftimova" userId="46c540045a752648" providerId="LiveId" clId="{B8D37F60-61DC-4064-B0C2-D04B657F3CE4}" dt="2023-07-17T07:20:27.965" v="4205" actId="26606"/>
          <ac:grpSpMkLst>
            <pc:docMk/>
            <pc:sldMk cId="3410926898" sldId="283"/>
            <ac:grpSpMk id="3083" creationId="{1DE889C7-FAD6-4397-98E2-05D503484459}"/>
          </ac:grpSpMkLst>
        </pc:grpChg>
        <pc:grpChg chg="add del">
          <ac:chgData name="Andriyana Eftimova" userId="46c540045a752648" providerId="LiveId" clId="{B8D37F60-61DC-4064-B0C2-D04B657F3CE4}" dt="2023-07-17T07:20:29.160" v="4207" actId="26606"/>
          <ac:grpSpMkLst>
            <pc:docMk/>
            <pc:sldMk cId="3410926898" sldId="283"/>
            <ac:grpSpMk id="3095" creationId="{0C156BF8-7FF7-440F-BE2B-417DFFE8BFA5}"/>
          </ac:grpSpMkLst>
        </pc:grpChg>
        <pc:grpChg chg="add del">
          <ac:chgData name="Andriyana Eftimova" userId="46c540045a752648" providerId="LiveId" clId="{B8D37F60-61DC-4064-B0C2-D04B657F3CE4}" dt="2023-07-17T07:57:34.784" v="4472" actId="26606"/>
          <ac:grpSpMkLst>
            <pc:docMk/>
            <pc:sldMk cId="3410926898" sldId="283"/>
            <ac:grpSpMk id="3109" creationId="{1DE889C7-FAD6-4397-98E2-05D503484459}"/>
          </ac:grpSpMkLst>
        </pc:grpChg>
        <pc:grpChg chg="add del">
          <ac:chgData name="Andriyana Eftimova" userId="46c540045a752648" providerId="LiveId" clId="{B8D37F60-61DC-4064-B0C2-D04B657F3CE4}" dt="2023-07-17T07:57:26.401" v="4467" actId="26606"/>
          <ac:grpSpMkLst>
            <pc:docMk/>
            <pc:sldMk cId="3410926898" sldId="283"/>
            <ac:grpSpMk id="3120" creationId="{66220E63-99E1-482A-A0A6-B47EB4BF8797}"/>
          </ac:grpSpMkLst>
        </pc:grpChg>
        <pc:grpChg chg="add del">
          <ac:chgData name="Andriyana Eftimova" userId="46c540045a752648" providerId="LiveId" clId="{B8D37F60-61DC-4064-B0C2-D04B657F3CE4}" dt="2023-07-17T07:57:26.401" v="4467" actId="26606"/>
          <ac:grpSpMkLst>
            <pc:docMk/>
            <pc:sldMk cId="3410926898" sldId="283"/>
            <ac:grpSpMk id="3124" creationId="{8618EE54-271A-4FE8-B6B3-D0FCF55A7A01}"/>
          </ac:grpSpMkLst>
        </pc:grpChg>
        <pc:grpChg chg="add del">
          <ac:chgData name="Andriyana Eftimova" userId="46c540045a752648" providerId="LiveId" clId="{B8D37F60-61DC-4064-B0C2-D04B657F3CE4}" dt="2023-07-17T07:57:34.768" v="4471" actId="26606"/>
          <ac:grpSpMkLst>
            <pc:docMk/>
            <pc:sldMk cId="3410926898" sldId="283"/>
            <ac:grpSpMk id="3127" creationId="{66220E63-99E1-482A-A0A6-B47EB4BF8797}"/>
          </ac:grpSpMkLst>
        </pc:grpChg>
        <pc:grpChg chg="add del">
          <ac:chgData name="Andriyana Eftimova" userId="46c540045a752648" providerId="LiveId" clId="{B8D37F60-61DC-4064-B0C2-D04B657F3CE4}" dt="2023-07-17T07:57:26.401" v="4467" actId="26606"/>
          <ac:grpSpMkLst>
            <pc:docMk/>
            <pc:sldMk cId="3410926898" sldId="283"/>
            <ac:grpSpMk id="3128" creationId="{43F5E015-E085-4624-B431-B42414448684}"/>
          </ac:grpSpMkLst>
        </pc:grpChg>
        <pc:grpChg chg="add del">
          <ac:chgData name="Andriyana Eftimova" userId="46c540045a752648" providerId="LiveId" clId="{B8D37F60-61DC-4064-B0C2-D04B657F3CE4}" dt="2023-07-17T07:57:34.768" v="4471" actId="26606"/>
          <ac:grpSpMkLst>
            <pc:docMk/>
            <pc:sldMk cId="3410926898" sldId="283"/>
            <ac:grpSpMk id="3136" creationId="{8618EE54-271A-4FE8-B6B3-D0FCF55A7A01}"/>
          </ac:grpSpMkLst>
        </pc:grpChg>
        <pc:grpChg chg="add del">
          <ac:chgData name="Andriyana Eftimova" userId="46c540045a752648" providerId="LiveId" clId="{B8D37F60-61DC-4064-B0C2-D04B657F3CE4}" dt="2023-07-17T07:57:34.768" v="4471" actId="26606"/>
          <ac:grpSpMkLst>
            <pc:docMk/>
            <pc:sldMk cId="3410926898" sldId="283"/>
            <ac:grpSpMk id="3137" creationId="{43F5E015-E085-4624-B431-B42414448684}"/>
          </ac:grpSpMkLst>
        </pc:grpChg>
        <pc:picChg chg="add del mod">
          <ac:chgData name="Andriyana Eftimova" userId="46c540045a752648" providerId="LiveId" clId="{B8D37F60-61DC-4064-B0C2-D04B657F3CE4}" dt="2023-07-17T07:29:23.565" v="4313" actId="478"/>
          <ac:picMkLst>
            <pc:docMk/>
            <pc:sldMk cId="3410926898" sldId="283"/>
            <ac:picMk id="3074" creationId="{05D60DB1-8A69-C2CD-FF2B-86A4EDC466A7}"/>
          </ac:picMkLst>
        </pc:picChg>
        <pc:picChg chg="add del">
          <ac:chgData name="Andriyana Eftimova" userId="46c540045a752648" providerId="LiveId" clId="{B8D37F60-61DC-4064-B0C2-D04B657F3CE4}" dt="2023-07-17T07:57:28.345" v="4469" actId="26606"/>
          <ac:picMkLst>
            <pc:docMk/>
            <pc:sldMk cId="3410926898" sldId="283"/>
            <ac:picMk id="3115" creationId="{374E09A7-5A65-2159-5951-08B77C835FF2}"/>
          </ac:picMkLst>
        </pc:picChg>
        <pc:picChg chg="add mod ord">
          <ac:chgData name="Andriyana Eftimova" userId="46c540045a752648" providerId="LiveId" clId="{B8D37F60-61DC-4064-B0C2-D04B657F3CE4}" dt="2023-07-17T08:20:12.734" v="4503" actId="26606"/>
          <ac:picMkLst>
            <pc:docMk/>
            <pc:sldMk cId="3410926898" sldId="283"/>
            <ac:picMk id="3139" creationId="{8F4036B2-91B0-5CD8-AF70-A13903472C1A}"/>
          </ac:picMkLst>
        </pc:picChg>
        <pc:cxnChg chg="add del">
          <ac:chgData name="Andriyana Eftimova" userId="46c540045a752648" providerId="LiveId" clId="{B8D37F60-61DC-4064-B0C2-D04B657F3CE4}" dt="2023-07-17T08:20:12.719" v="4502" actId="26606"/>
          <ac:cxnSpMkLst>
            <pc:docMk/>
            <pc:sldMk cId="3410926898" sldId="283"/>
            <ac:cxnSpMk id="3160" creationId="{1503BFE4-729B-D9D0-C17B-501E6AF1127A}"/>
          </ac:cxnSpMkLst>
        </pc:cxnChg>
      </pc:sldChg>
      <pc:sldChg chg="addSp delSp modSp new del mod setBg">
        <pc:chgData name="Andriyana Eftimova" userId="46c540045a752648" providerId="LiveId" clId="{B8D37F60-61DC-4064-B0C2-D04B657F3CE4}" dt="2023-07-17T07:40:18.108" v="4361" actId="2696"/>
        <pc:sldMkLst>
          <pc:docMk/>
          <pc:sldMk cId="2526692324" sldId="284"/>
        </pc:sldMkLst>
        <pc:spChg chg="mod">
          <ac:chgData name="Andriyana Eftimova" userId="46c540045a752648" providerId="LiveId" clId="{B8D37F60-61DC-4064-B0C2-D04B657F3CE4}" dt="2023-07-17T07:40:07.990" v="4360" actId="6549"/>
          <ac:spMkLst>
            <pc:docMk/>
            <pc:sldMk cId="2526692324" sldId="284"/>
            <ac:spMk id="2" creationId="{2C6CD4F4-F30F-12BB-DFF6-144FC77A45F1}"/>
          </ac:spMkLst>
        </pc:spChg>
        <pc:spChg chg="add del mod">
          <ac:chgData name="Andriyana Eftimova" userId="46c540045a752648" providerId="LiveId" clId="{B8D37F60-61DC-4064-B0C2-D04B657F3CE4}" dt="2023-07-17T07:21:44.966" v="4220" actId="26606"/>
          <ac:spMkLst>
            <pc:docMk/>
            <pc:sldMk cId="2526692324" sldId="284"/>
            <ac:spMk id="3" creationId="{A356D9FE-6FFC-1326-1F36-3D7A24EEBB8E}"/>
          </ac:spMkLst>
        </pc:spChg>
        <pc:spChg chg="add del">
          <ac:chgData name="Andriyana Eftimova" userId="46c540045a752648" providerId="LiveId" clId="{B8D37F60-61DC-4064-B0C2-D04B657F3CE4}" dt="2023-07-17T07:21:44.958" v="4219" actId="26606"/>
          <ac:spMkLst>
            <pc:docMk/>
            <pc:sldMk cId="2526692324" sldId="284"/>
            <ac:spMk id="9" creationId="{7C432AFE-B3D2-4BFF-BF8F-96C27AFF1AC7}"/>
          </ac:spMkLst>
        </pc:spChg>
        <pc:spChg chg="add del">
          <ac:chgData name="Andriyana Eftimova" userId="46c540045a752648" providerId="LiveId" clId="{B8D37F60-61DC-4064-B0C2-D04B657F3CE4}" dt="2023-07-17T07:21:44.958" v="4219" actId="26606"/>
          <ac:spMkLst>
            <pc:docMk/>
            <pc:sldMk cId="2526692324" sldId="284"/>
            <ac:spMk id="11" creationId="{AF2F604E-43BE-4DC3-B983-E071523364F8}"/>
          </ac:spMkLst>
        </pc:spChg>
        <pc:spChg chg="add del">
          <ac:chgData name="Andriyana Eftimova" userId="46c540045a752648" providerId="LiveId" clId="{B8D37F60-61DC-4064-B0C2-D04B657F3CE4}" dt="2023-07-17T07:21:44.958" v="4219" actId="26606"/>
          <ac:spMkLst>
            <pc:docMk/>
            <pc:sldMk cId="2526692324" sldId="284"/>
            <ac:spMk id="12" creationId="{A356D9FE-6FFC-1326-1F36-3D7A24EEBB8E}"/>
          </ac:spMkLst>
        </pc:spChg>
        <pc:spChg chg="add del">
          <ac:chgData name="Andriyana Eftimova" userId="46c540045a752648" providerId="LiveId" clId="{B8D37F60-61DC-4064-B0C2-D04B657F3CE4}" dt="2023-07-17T07:21:44.958" v="4219" actId="26606"/>
          <ac:spMkLst>
            <pc:docMk/>
            <pc:sldMk cId="2526692324" sldId="284"/>
            <ac:spMk id="13" creationId="{08C9B587-E65E-4B52-B37C-ABEBB6E87928}"/>
          </ac:spMkLst>
        </pc:spChg>
        <pc:spChg chg="add">
          <ac:chgData name="Andriyana Eftimova" userId="46c540045a752648" providerId="LiveId" clId="{B8D37F60-61DC-4064-B0C2-D04B657F3CE4}" dt="2023-07-17T07:21:44.966" v="4220" actId="26606"/>
          <ac:spMkLst>
            <pc:docMk/>
            <pc:sldMk cId="2526692324" sldId="284"/>
            <ac:spMk id="15" creationId="{D009D6D5-DAC2-4A8B-A17A-E206B9012D09}"/>
          </ac:spMkLst>
        </pc:spChg>
        <pc:spChg chg="add mod">
          <ac:chgData name="Andriyana Eftimova" userId="46c540045a752648" providerId="LiveId" clId="{B8D37F60-61DC-4064-B0C2-D04B657F3CE4}" dt="2023-07-17T07:39:05.260" v="4344" actId="21"/>
          <ac:spMkLst>
            <pc:docMk/>
            <pc:sldMk cId="2526692324" sldId="284"/>
            <ac:spMk id="16" creationId="{A356D9FE-6FFC-1326-1F36-3D7A24EEBB8E}"/>
          </ac:spMkLst>
        </pc:spChg>
        <pc:graphicFrameChg chg="add del">
          <ac:chgData name="Andriyana Eftimova" userId="46c540045a752648" providerId="LiveId" clId="{B8D37F60-61DC-4064-B0C2-D04B657F3CE4}" dt="2023-07-17T07:21:32.681" v="4215" actId="26606"/>
          <ac:graphicFrameMkLst>
            <pc:docMk/>
            <pc:sldMk cId="2526692324" sldId="284"/>
            <ac:graphicFrameMk id="5" creationId="{EED82777-9E87-F2E4-CC2D-30F155D634B0}"/>
          </ac:graphicFrameMkLst>
        </pc:graphicFrameChg>
        <pc:graphicFrameChg chg="add del">
          <ac:chgData name="Andriyana Eftimova" userId="46c540045a752648" providerId="LiveId" clId="{B8D37F60-61DC-4064-B0C2-D04B657F3CE4}" dt="2023-07-17T07:21:41.638" v="4217" actId="26606"/>
          <ac:graphicFrameMkLst>
            <pc:docMk/>
            <pc:sldMk cId="2526692324" sldId="284"/>
            <ac:graphicFrameMk id="7" creationId="{963C40BE-21A1-5A5A-1670-5A4BFB608DB5}"/>
          </ac:graphicFrameMkLst>
        </pc:graphicFrameChg>
        <pc:picChg chg="add del">
          <ac:chgData name="Andriyana Eftimova" userId="46c540045a752648" providerId="LiveId" clId="{B8D37F60-61DC-4064-B0C2-D04B657F3CE4}" dt="2023-07-17T07:21:44.958" v="4219" actId="26606"/>
          <ac:picMkLst>
            <pc:docMk/>
            <pc:sldMk cId="2526692324" sldId="284"/>
            <ac:picMk id="10" creationId="{24D4FE4F-32FA-0AC0-1B32-22C83884886E}"/>
          </ac:picMkLst>
        </pc:picChg>
        <pc:picChg chg="add">
          <ac:chgData name="Andriyana Eftimova" userId="46c540045a752648" providerId="LiveId" clId="{B8D37F60-61DC-4064-B0C2-D04B657F3CE4}" dt="2023-07-17T07:21:44.966" v="4220" actId="26606"/>
          <ac:picMkLst>
            <pc:docMk/>
            <pc:sldMk cId="2526692324" sldId="284"/>
            <ac:picMk id="17" creationId="{8F4288AB-52C4-B304-9BB2-AB76D55F3FAD}"/>
          </ac:picMkLst>
        </pc:picChg>
      </pc:sldChg>
      <pc:sldChg chg="addSp delSp modSp new mod setBg">
        <pc:chgData name="Andriyana Eftimova" userId="46c540045a752648" providerId="LiveId" clId="{B8D37F60-61DC-4064-B0C2-D04B657F3CE4}" dt="2023-07-17T07:52:04.419" v="4422" actId="26606"/>
        <pc:sldMkLst>
          <pc:docMk/>
          <pc:sldMk cId="3305415470" sldId="284"/>
        </pc:sldMkLst>
        <pc:spChg chg="mod">
          <ac:chgData name="Andriyana Eftimova" userId="46c540045a752648" providerId="LiveId" clId="{B8D37F60-61DC-4064-B0C2-D04B657F3CE4}" dt="2023-07-17T07:52:04.419" v="4422" actId="26606"/>
          <ac:spMkLst>
            <pc:docMk/>
            <pc:sldMk cId="3305415470" sldId="284"/>
            <ac:spMk id="2" creationId="{5F6C4B61-5A6F-1E2D-D64A-469B7CF6F74D}"/>
          </ac:spMkLst>
        </pc:spChg>
        <pc:spChg chg="del">
          <ac:chgData name="Andriyana Eftimova" userId="46c540045a752648" providerId="LiveId" clId="{B8D37F60-61DC-4064-B0C2-D04B657F3CE4}" dt="2023-07-17T07:42:38.196" v="4363"/>
          <ac:spMkLst>
            <pc:docMk/>
            <pc:sldMk cId="3305415470" sldId="284"/>
            <ac:spMk id="3" creationId="{B2D41FB5-88DC-E1D9-5C73-8B2602E1CEF2}"/>
          </ac:spMkLst>
        </pc:spChg>
        <pc:spChg chg="add mod">
          <ac:chgData name="Andriyana Eftimova" userId="46c540045a752648" providerId="LiveId" clId="{B8D37F60-61DC-4064-B0C2-D04B657F3CE4}" dt="2023-07-17T07:52:04.419" v="4422" actId="26606"/>
          <ac:spMkLst>
            <pc:docMk/>
            <pc:sldMk cId="3305415470" sldId="284"/>
            <ac:spMk id="4" creationId="{D092D831-4BBA-043D-D875-BDD1C294977C}"/>
          </ac:spMkLst>
        </pc:spChg>
        <pc:spChg chg="add del">
          <ac:chgData name="Andriyana Eftimova" userId="46c540045a752648" providerId="LiveId" clId="{B8D37F60-61DC-4064-B0C2-D04B657F3CE4}" dt="2023-07-17T07:51:47.818" v="4415" actId="26606"/>
          <ac:spMkLst>
            <pc:docMk/>
            <pc:sldMk cId="3305415470" sldId="284"/>
            <ac:spMk id="4103" creationId="{12609869-9E80-471B-A487-A53288E0E791}"/>
          </ac:spMkLst>
        </pc:spChg>
        <pc:spChg chg="add del">
          <ac:chgData name="Andriyana Eftimova" userId="46c540045a752648" providerId="LiveId" clId="{B8D37F60-61DC-4064-B0C2-D04B657F3CE4}" dt="2023-07-17T07:51:47.818" v="4415" actId="26606"/>
          <ac:spMkLst>
            <pc:docMk/>
            <pc:sldMk cId="3305415470" sldId="284"/>
            <ac:spMk id="4105" creationId="{7004738A-9D34-43E8-97D2-CA0EED4F8BE0}"/>
          </ac:spMkLst>
        </pc:spChg>
        <pc:spChg chg="add del">
          <ac:chgData name="Andriyana Eftimova" userId="46c540045a752648" providerId="LiveId" clId="{B8D37F60-61DC-4064-B0C2-D04B657F3CE4}" dt="2023-07-17T07:51:47.818" v="4415" actId="26606"/>
          <ac:spMkLst>
            <pc:docMk/>
            <pc:sldMk cId="3305415470" sldId="284"/>
            <ac:spMk id="4107" creationId="{B8B8D07F-F13E-443E-BA68-2D26672D76B9}"/>
          </ac:spMkLst>
        </pc:spChg>
        <pc:spChg chg="add del">
          <ac:chgData name="Andriyana Eftimova" userId="46c540045a752648" providerId="LiveId" clId="{B8D37F60-61DC-4064-B0C2-D04B657F3CE4}" dt="2023-07-17T07:51:47.818" v="4415" actId="26606"/>
          <ac:spMkLst>
            <pc:docMk/>
            <pc:sldMk cId="3305415470" sldId="284"/>
            <ac:spMk id="4109" creationId="{2813A4FA-24A5-41ED-A534-3807D1B2F344}"/>
          </ac:spMkLst>
        </pc:spChg>
        <pc:spChg chg="add del">
          <ac:chgData name="Andriyana Eftimova" userId="46c540045a752648" providerId="LiveId" clId="{B8D37F60-61DC-4064-B0C2-D04B657F3CE4}" dt="2023-07-17T07:51:47.818" v="4415" actId="26606"/>
          <ac:spMkLst>
            <pc:docMk/>
            <pc:sldMk cId="3305415470" sldId="284"/>
            <ac:spMk id="4111" creationId="{C3944F27-CA70-4E84-A51A-E6BF89558979}"/>
          </ac:spMkLst>
        </pc:spChg>
        <pc:spChg chg="add del">
          <ac:chgData name="Andriyana Eftimova" userId="46c540045a752648" providerId="LiveId" clId="{B8D37F60-61DC-4064-B0C2-D04B657F3CE4}" dt="2023-07-17T07:51:54.384" v="4417" actId="26606"/>
          <ac:spMkLst>
            <pc:docMk/>
            <pc:sldMk cId="3305415470" sldId="284"/>
            <ac:spMk id="4113" creationId="{79BB35BC-D5C2-4C8B-A22A-A71E6191913B}"/>
          </ac:spMkLst>
        </pc:spChg>
        <pc:spChg chg="add del">
          <ac:chgData name="Andriyana Eftimova" userId="46c540045a752648" providerId="LiveId" clId="{B8D37F60-61DC-4064-B0C2-D04B657F3CE4}" dt="2023-07-17T07:52:01.376" v="4419" actId="26606"/>
          <ac:spMkLst>
            <pc:docMk/>
            <pc:sldMk cId="3305415470" sldId="284"/>
            <ac:spMk id="4115" creationId="{0D7B6173-1D58-48E2-83CF-37350F315F75}"/>
          </ac:spMkLst>
        </pc:spChg>
        <pc:spChg chg="add del">
          <ac:chgData name="Andriyana Eftimova" userId="46c540045a752648" providerId="LiveId" clId="{B8D37F60-61DC-4064-B0C2-D04B657F3CE4}" dt="2023-07-17T07:52:01.376" v="4419" actId="26606"/>
          <ac:spMkLst>
            <pc:docMk/>
            <pc:sldMk cId="3305415470" sldId="284"/>
            <ac:spMk id="4116" creationId="{02EBFA83-D4DB-4CA0-B229-9E44634D7FE9}"/>
          </ac:spMkLst>
        </pc:spChg>
        <pc:spChg chg="add del">
          <ac:chgData name="Andriyana Eftimova" userId="46c540045a752648" providerId="LiveId" clId="{B8D37F60-61DC-4064-B0C2-D04B657F3CE4}" dt="2023-07-17T07:52:01.376" v="4419" actId="26606"/>
          <ac:spMkLst>
            <pc:docMk/>
            <pc:sldMk cId="3305415470" sldId="284"/>
            <ac:spMk id="4118" creationId="{21BDEC81-16A7-4451-B893-C15000083B77}"/>
          </ac:spMkLst>
        </pc:spChg>
        <pc:spChg chg="add del">
          <ac:chgData name="Andriyana Eftimova" userId="46c540045a752648" providerId="LiveId" clId="{B8D37F60-61DC-4064-B0C2-D04B657F3CE4}" dt="2023-07-17T07:52:01.376" v="4419" actId="26606"/>
          <ac:spMkLst>
            <pc:docMk/>
            <pc:sldMk cId="3305415470" sldId="284"/>
            <ac:spMk id="4119" creationId="{26A515A1-4D80-430E-BE0A-71A290516A82}"/>
          </ac:spMkLst>
        </pc:spChg>
        <pc:spChg chg="add">
          <ac:chgData name="Andriyana Eftimova" userId="46c540045a752648" providerId="LiveId" clId="{B8D37F60-61DC-4064-B0C2-D04B657F3CE4}" dt="2023-07-17T07:52:04.419" v="4422" actId="26606"/>
          <ac:spMkLst>
            <pc:docMk/>
            <pc:sldMk cId="3305415470" sldId="284"/>
            <ac:spMk id="4123" creationId="{79BB35BC-D5C2-4C8B-A22A-A71E6191913B}"/>
          </ac:spMkLst>
        </pc:spChg>
        <pc:picChg chg="add mod ord">
          <ac:chgData name="Andriyana Eftimova" userId="46c540045a752648" providerId="LiveId" clId="{B8D37F60-61DC-4064-B0C2-D04B657F3CE4}" dt="2023-07-17T07:52:04.419" v="4422" actId="26606"/>
          <ac:picMkLst>
            <pc:docMk/>
            <pc:sldMk cId="3305415470" sldId="284"/>
            <ac:picMk id="4098" creationId="{9CE81897-B5AC-2828-04D8-67CF0EE61E68}"/>
          </ac:picMkLst>
        </pc:picChg>
        <pc:picChg chg="add del">
          <ac:chgData name="Andriyana Eftimova" userId="46c540045a752648" providerId="LiveId" clId="{B8D37F60-61DC-4064-B0C2-D04B657F3CE4}" dt="2023-07-17T07:52:01.376" v="4419" actId="26606"/>
          <ac:picMkLst>
            <pc:docMk/>
            <pc:sldMk cId="3305415470" sldId="284"/>
            <ac:picMk id="4117" creationId="{B0DAC8FB-A162-44E3-A606-C855A03A5B09}"/>
          </ac:picMkLst>
        </pc:picChg>
        <pc:cxnChg chg="add del">
          <ac:chgData name="Andriyana Eftimova" userId="46c540045a752648" providerId="LiveId" clId="{B8D37F60-61DC-4064-B0C2-D04B657F3CE4}" dt="2023-07-17T07:52:04.407" v="4421" actId="26606"/>
          <ac:cxnSpMkLst>
            <pc:docMk/>
            <pc:sldMk cId="3305415470" sldId="284"/>
            <ac:cxnSpMk id="4121" creationId="{249EDD1B-F94D-B4E6-ACAA-566B9A26FDE3}"/>
          </ac:cxnSpMkLst>
        </pc:cxnChg>
      </pc:sldChg>
      <pc:sldChg chg="addSp delSp modSp new mod">
        <pc:chgData name="Andriyana Eftimova" userId="46c540045a752648" providerId="LiveId" clId="{B8D37F60-61DC-4064-B0C2-D04B657F3CE4}" dt="2023-07-17T07:57:17.811" v="4465" actId="26606"/>
        <pc:sldMkLst>
          <pc:docMk/>
          <pc:sldMk cId="1498921396" sldId="285"/>
        </pc:sldMkLst>
        <pc:spChg chg="mod">
          <ac:chgData name="Andriyana Eftimova" userId="46c540045a752648" providerId="LiveId" clId="{B8D37F60-61DC-4064-B0C2-D04B657F3CE4}" dt="2023-07-17T07:54:26.812" v="4445" actId="20577"/>
          <ac:spMkLst>
            <pc:docMk/>
            <pc:sldMk cId="1498921396" sldId="285"/>
            <ac:spMk id="2" creationId="{D03D23AC-760B-127F-8DCE-61FB9E907307}"/>
          </ac:spMkLst>
        </pc:spChg>
        <pc:spChg chg="add del mod">
          <ac:chgData name="Andriyana Eftimova" userId="46c540045a752648" providerId="LiveId" clId="{B8D37F60-61DC-4064-B0C2-D04B657F3CE4}" dt="2023-07-17T07:57:17.811" v="4465" actId="26606"/>
          <ac:spMkLst>
            <pc:docMk/>
            <pc:sldMk cId="1498921396" sldId="285"/>
            <ac:spMk id="3" creationId="{8D89173D-94D8-57CD-BB60-CF1FDEACAB03}"/>
          </ac:spMkLst>
        </pc:spChg>
        <pc:graphicFrameChg chg="add del">
          <ac:chgData name="Andriyana Eftimova" userId="46c540045a752648" providerId="LiveId" clId="{B8D37F60-61DC-4064-B0C2-D04B657F3CE4}" dt="2023-07-17T07:57:17.759" v="4464" actId="26606"/>
          <ac:graphicFrameMkLst>
            <pc:docMk/>
            <pc:sldMk cId="1498921396" sldId="285"/>
            <ac:graphicFrameMk id="5" creationId="{E254BF40-A53B-50D4-5141-A65B58E81FF6}"/>
          </ac:graphicFrameMkLst>
        </pc:graphicFrameChg>
        <pc:graphicFrameChg chg="add">
          <ac:chgData name="Andriyana Eftimova" userId="46c540045a752648" providerId="LiveId" clId="{B8D37F60-61DC-4064-B0C2-D04B657F3CE4}" dt="2023-07-17T07:57:17.811" v="4465" actId="26606"/>
          <ac:graphicFrameMkLst>
            <pc:docMk/>
            <pc:sldMk cId="1498921396" sldId="285"/>
            <ac:graphicFrameMk id="7" creationId="{D17C19F4-387D-E215-6CB3-0CF564D000C2}"/>
          </ac:graphicFrameMkLst>
        </pc:graphicFrameChg>
      </pc:sldChg>
      <pc:sldChg chg="addSp delSp modSp new mod ord setBg setClrOvrMap">
        <pc:chgData name="Andriyana Eftimova" userId="46c540045a752648" providerId="LiveId" clId="{B8D37F60-61DC-4064-B0C2-D04B657F3CE4}" dt="2023-07-21T21:10:07.479" v="5110" actId="26606"/>
        <pc:sldMkLst>
          <pc:docMk/>
          <pc:sldMk cId="3685010928" sldId="286"/>
        </pc:sldMkLst>
        <pc:spChg chg="mod ord">
          <ac:chgData name="Andriyana Eftimova" userId="46c540045a752648" providerId="LiveId" clId="{B8D37F60-61DC-4064-B0C2-D04B657F3CE4}" dt="2023-07-21T21:09:49.232" v="5105" actId="26606"/>
          <ac:spMkLst>
            <pc:docMk/>
            <pc:sldMk cId="3685010928" sldId="286"/>
            <ac:spMk id="2" creationId="{72F3325A-BB81-FE78-FA43-4987A68F415E}"/>
          </ac:spMkLst>
        </pc:spChg>
        <pc:spChg chg="del mod">
          <ac:chgData name="Andriyana Eftimova" userId="46c540045a752648" providerId="LiveId" clId="{B8D37F60-61DC-4064-B0C2-D04B657F3CE4}" dt="2023-07-21T20:43:22.490" v="5059" actId="26606"/>
          <ac:spMkLst>
            <pc:docMk/>
            <pc:sldMk cId="3685010928" sldId="286"/>
            <ac:spMk id="3" creationId="{982F893A-1B9B-0DEA-9002-FE3C4C2AB2E2}"/>
          </ac:spMkLst>
        </pc:spChg>
        <pc:spChg chg="add del mod">
          <ac:chgData name="Andriyana Eftimova" userId="46c540045a752648" providerId="LiveId" clId="{B8D37F60-61DC-4064-B0C2-D04B657F3CE4}" dt="2023-07-21T21:08:56.597" v="5098"/>
          <ac:spMkLst>
            <pc:docMk/>
            <pc:sldMk cId="3685010928" sldId="286"/>
            <ac:spMk id="6" creationId="{EB9FE690-C15C-270D-29A5-39ECF4DD2D1B}"/>
          </ac:spMkLst>
        </pc:spChg>
        <pc:spChg chg="add del">
          <ac:chgData name="Andriyana Eftimova" userId="46c540045a752648" providerId="LiveId" clId="{B8D37F60-61DC-4064-B0C2-D04B657F3CE4}" dt="2023-07-21T20:43:22.490" v="5059" actId="26606"/>
          <ac:spMkLst>
            <pc:docMk/>
            <pc:sldMk cId="3685010928" sldId="286"/>
            <ac:spMk id="9" creationId="{79BB35BC-D5C2-4C8B-A22A-A71E6191913B}"/>
          </ac:spMkLst>
        </pc:spChg>
        <pc:spChg chg="add del">
          <ac:chgData name="Andriyana Eftimova" userId="46c540045a752648" providerId="LiveId" clId="{B8D37F60-61DC-4064-B0C2-D04B657F3CE4}" dt="2023-07-21T20:43:22.469" v="5058" actId="26606"/>
          <ac:spMkLst>
            <pc:docMk/>
            <pc:sldMk cId="3685010928" sldId="286"/>
            <ac:spMk id="14" creationId="{79BB35BC-D5C2-4C8B-A22A-A71E6191913B}"/>
          </ac:spMkLst>
        </pc:spChg>
        <pc:spChg chg="add del">
          <ac:chgData name="Andriyana Eftimova" userId="46c540045a752648" providerId="LiveId" clId="{B8D37F60-61DC-4064-B0C2-D04B657F3CE4}" dt="2023-07-21T21:09:34.814" v="5103" actId="26606"/>
          <ac:spMkLst>
            <pc:docMk/>
            <pc:sldMk cId="3685010928" sldId="286"/>
            <ac:spMk id="16" creationId="{79BB35BC-D5C2-4C8B-A22A-A71E6191913B}"/>
          </ac:spMkLst>
        </pc:spChg>
        <pc:spChg chg="add del">
          <ac:chgData name="Andriyana Eftimova" userId="46c540045a752648" providerId="LiveId" clId="{B8D37F60-61DC-4064-B0C2-D04B657F3CE4}" dt="2023-07-21T21:09:49.232" v="5105" actId="26606"/>
          <ac:spMkLst>
            <pc:docMk/>
            <pc:sldMk cId="3685010928" sldId="286"/>
            <ac:spMk id="18" creationId="{79BB35BC-D5C2-4C8B-A22A-A71E6191913B}"/>
          </ac:spMkLst>
        </pc:spChg>
        <pc:graphicFrameChg chg="add del mod modGraphic">
          <ac:chgData name="Andriyana Eftimova" userId="46c540045a752648" providerId="LiveId" clId="{B8D37F60-61DC-4064-B0C2-D04B657F3CE4}" dt="2023-07-21T21:05:37.891" v="5083" actId="478"/>
          <ac:graphicFrameMkLst>
            <pc:docMk/>
            <pc:sldMk cId="3685010928" sldId="286"/>
            <ac:graphicFrameMk id="4" creationId="{0A77E4E7-33A5-DB3A-DEFD-7AD65EBF0FEE}"/>
          </ac:graphicFrameMkLst>
        </pc:graphicFrameChg>
        <pc:graphicFrameChg chg="add mod ord modGraphic">
          <ac:chgData name="Andriyana Eftimova" userId="46c540045a752648" providerId="LiveId" clId="{B8D37F60-61DC-4064-B0C2-D04B657F3CE4}" dt="2023-07-21T21:10:07.479" v="5110" actId="26606"/>
          <ac:graphicFrameMkLst>
            <pc:docMk/>
            <pc:sldMk cId="3685010928" sldId="286"/>
            <ac:graphicFrameMk id="11" creationId="{30236A83-3DCC-8173-9B6C-A62F5CBF7030}"/>
          </ac:graphicFrameMkLst>
        </pc:graphicFrameChg>
        <pc:picChg chg="add del mod">
          <ac:chgData name="Andriyana Eftimova" userId="46c540045a752648" providerId="LiveId" clId="{B8D37F60-61DC-4064-B0C2-D04B657F3CE4}" dt="2023-07-21T21:04:48.713" v="5078" actId="478"/>
          <ac:picMkLst>
            <pc:docMk/>
            <pc:sldMk cId="3685010928" sldId="286"/>
            <ac:picMk id="5" creationId="{4CE50B7F-2AA4-085F-F65F-AE7B97815B52}"/>
          </ac:picMkLst>
        </pc:picChg>
        <pc:picChg chg="add mod">
          <ac:chgData name="Andriyana Eftimova" userId="46c540045a752648" providerId="LiveId" clId="{B8D37F60-61DC-4064-B0C2-D04B657F3CE4}" dt="2023-07-21T21:09:49.232" v="5105" actId="26606"/>
          <ac:picMkLst>
            <pc:docMk/>
            <pc:sldMk cId="3685010928" sldId="286"/>
            <ac:picMk id="8" creationId="{D50E02EA-F0E7-41EF-8C56-91CE726DCCCB}"/>
          </ac:picMkLst>
        </pc:picChg>
      </pc:sldChg>
      <pc:sldMasterChg chg="setBg modSldLayout">
        <pc:chgData name="Andriyana Eftimova" userId="46c540045a752648" providerId="LiveId" clId="{B8D37F60-61DC-4064-B0C2-D04B657F3CE4}" dt="2023-07-09T08:52:56.425" v="1371"/>
        <pc:sldMasterMkLst>
          <pc:docMk/>
          <pc:sldMasterMk cId="2200028786" sldId="2147483942"/>
        </pc:sldMasterMkLst>
        <pc:sldLayoutChg chg="setBg">
          <pc:chgData name="Andriyana Eftimova" userId="46c540045a752648" providerId="LiveId" clId="{B8D37F60-61DC-4064-B0C2-D04B657F3CE4}" dt="2023-07-09T08:52:56.425" v="1371"/>
          <pc:sldLayoutMkLst>
            <pc:docMk/>
            <pc:sldMasterMk cId="2200028786" sldId="2147483942"/>
            <pc:sldLayoutMk cId="1405612364" sldId="2147483943"/>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976002413" sldId="2147483944"/>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233146209" sldId="2147483945"/>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266004469" sldId="2147483946"/>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3419650342" sldId="2147483947"/>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991912034" sldId="2147483948"/>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3975816253" sldId="2147483949"/>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4174996974" sldId="2147483950"/>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1432334349" sldId="2147483951"/>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1479396880" sldId="2147483952"/>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4014156853" sldId="2147483953"/>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2823418877" sldId="2147483954"/>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1969842289" sldId="2147483955"/>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106702258" sldId="2147483956"/>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2648456527" sldId="2147483957"/>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3579506711" sldId="2147483958"/>
          </pc:sldLayoutMkLst>
        </pc:sldLayoutChg>
        <pc:sldLayoutChg chg="setBg">
          <pc:chgData name="Andriyana Eftimova" userId="46c540045a752648" providerId="LiveId" clId="{B8D37F60-61DC-4064-B0C2-D04B657F3CE4}" dt="2023-07-09T08:52:56.425" v="1371"/>
          <pc:sldLayoutMkLst>
            <pc:docMk/>
            <pc:sldMasterMk cId="2200028786" sldId="2147483942"/>
            <pc:sldLayoutMk cId="2350568201" sldId="2147483959"/>
          </pc:sldLayoutMkLst>
        </pc:sldLayoutChg>
      </pc:sldMasterChg>
    </pc:docChg>
  </pc:docChgLst>
</pc:chgInfo>
</file>

<file path=ppt/diagrams/_rels/data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ata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6.png"/><Relationship Id="rId7" Type="http://schemas.openxmlformats.org/officeDocument/2006/relationships/image" Target="../media/image38.png"/><Relationship Id="rId12" Type="http://schemas.openxmlformats.org/officeDocument/2006/relationships/image" Target="../media/image43.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17.svg"/><Relationship Id="rId11" Type="http://schemas.openxmlformats.org/officeDocument/2006/relationships/image" Target="../media/image42.png"/><Relationship Id="rId5" Type="http://schemas.openxmlformats.org/officeDocument/2006/relationships/image" Target="../media/image16.png"/><Relationship Id="rId10" Type="http://schemas.openxmlformats.org/officeDocument/2006/relationships/image" Target="../media/image41.svg"/><Relationship Id="rId4" Type="http://schemas.openxmlformats.org/officeDocument/2006/relationships/image" Target="../media/image37.svg"/><Relationship Id="rId9" Type="http://schemas.openxmlformats.org/officeDocument/2006/relationships/image" Target="../media/image40.png"/></Relationships>
</file>

<file path=ppt/diagrams/_rels/drawing5.xml.rels><?xml version="1.0" encoding="UTF-8" standalone="yes"?>
<Relationships xmlns="http://schemas.openxmlformats.org/package/2006/relationships"><Relationship Id="rId8" Type="http://schemas.openxmlformats.org/officeDocument/2006/relationships/image" Target="../media/image21.sv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sv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svg"/><Relationship Id="rId4" Type="http://schemas.openxmlformats.org/officeDocument/2006/relationships/image" Target="../media/image17.svg"/><Relationship Id="rId9" Type="http://schemas.openxmlformats.org/officeDocument/2006/relationships/image" Target="../media/image22.png"/></Relationships>
</file>

<file path=ppt/diagrams/_rels/drawing7.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36.png"/><Relationship Id="rId7" Type="http://schemas.openxmlformats.org/officeDocument/2006/relationships/image" Target="../media/image38.png"/><Relationship Id="rId12" Type="http://schemas.openxmlformats.org/officeDocument/2006/relationships/image" Target="../media/image43.svg"/><Relationship Id="rId2" Type="http://schemas.openxmlformats.org/officeDocument/2006/relationships/image" Target="../media/image35.svg"/><Relationship Id="rId1" Type="http://schemas.openxmlformats.org/officeDocument/2006/relationships/image" Target="../media/image34.png"/><Relationship Id="rId6" Type="http://schemas.openxmlformats.org/officeDocument/2006/relationships/image" Target="../media/image17.svg"/><Relationship Id="rId11" Type="http://schemas.openxmlformats.org/officeDocument/2006/relationships/image" Target="../media/image42.png"/><Relationship Id="rId5" Type="http://schemas.openxmlformats.org/officeDocument/2006/relationships/image" Target="../media/image16.png"/><Relationship Id="rId10" Type="http://schemas.openxmlformats.org/officeDocument/2006/relationships/image" Target="../media/image41.svg"/><Relationship Id="rId4" Type="http://schemas.openxmlformats.org/officeDocument/2006/relationships/image" Target="../media/image37.svg"/><Relationship Id="rId9" Type="http://schemas.openxmlformats.org/officeDocument/2006/relationships/image" Target="../media/image40.png"/></Relationships>
</file>

<file path=ppt/diagrams/colors1.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9241D4-8193-4B7F-BA4C-6DEEACADBBB9}" type="doc">
      <dgm:prSet loTypeId="urn:microsoft.com/office/officeart/2005/8/layout/vList5" loCatId="list" qsTypeId="urn:microsoft.com/office/officeart/2005/8/quickstyle/simple2" qsCatId="simple" csTypeId="urn:microsoft.com/office/officeart/2005/8/colors/accent5_2" csCatId="accent5" phldr="1"/>
      <dgm:spPr/>
      <dgm:t>
        <a:bodyPr/>
        <a:lstStyle/>
        <a:p>
          <a:endParaRPr lang="en-US"/>
        </a:p>
      </dgm:t>
    </dgm:pt>
    <dgm:pt modelId="{A755A5BD-60A4-4041-B411-DD21051B09D7}">
      <dgm:prSet/>
      <dgm:spPr/>
      <dgm:t>
        <a:bodyPr/>
        <a:lstStyle/>
        <a:p>
          <a:r>
            <a:rPr lang="en-GB" dirty="0"/>
            <a:t>Organisation’s profile.</a:t>
          </a:r>
          <a:endParaRPr lang="en-US" dirty="0"/>
        </a:p>
      </dgm:t>
    </dgm:pt>
    <dgm:pt modelId="{C89F2D22-583E-4E9F-AFFA-DC06BC5AE877}" type="parTrans" cxnId="{2EE6C0D6-9E5E-49A4-BE4A-D1929A7069FD}">
      <dgm:prSet/>
      <dgm:spPr/>
      <dgm:t>
        <a:bodyPr/>
        <a:lstStyle/>
        <a:p>
          <a:endParaRPr lang="en-US"/>
        </a:p>
      </dgm:t>
    </dgm:pt>
    <dgm:pt modelId="{1BF963B7-F4DA-491F-A706-5A90654EED25}" type="sibTrans" cxnId="{2EE6C0D6-9E5E-49A4-BE4A-D1929A7069FD}">
      <dgm:prSet/>
      <dgm:spPr/>
      <dgm:t>
        <a:bodyPr/>
        <a:lstStyle/>
        <a:p>
          <a:endParaRPr lang="en-US"/>
        </a:p>
      </dgm:t>
    </dgm:pt>
    <dgm:pt modelId="{6929CB18-87DB-4DEB-B748-0736AB535475}">
      <dgm:prSet/>
      <dgm:spPr/>
      <dgm:t>
        <a:bodyPr/>
        <a:lstStyle/>
        <a:p>
          <a:r>
            <a:rPr lang="en-GB" dirty="0"/>
            <a:t>Organization structure.</a:t>
          </a:r>
          <a:endParaRPr lang="en-US" dirty="0"/>
        </a:p>
      </dgm:t>
    </dgm:pt>
    <dgm:pt modelId="{E0391586-93C8-42C6-8940-D0220D3744DA}" type="parTrans" cxnId="{3D15B9CF-2493-4633-A665-09D681470D27}">
      <dgm:prSet/>
      <dgm:spPr/>
      <dgm:t>
        <a:bodyPr/>
        <a:lstStyle/>
        <a:p>
          <a:endParaRPr lang="en-US"/>
        </a:p>
      </dgm:t>
    </dgm:pt>
    <dgm:pt modelId="{648D03A6-7612-4B15-A71A-94776267870E}" type="sibTrans" cxnId="{3D15B9CF-2493-4633-A665-09D681470D27}">
      <dgm:prSet/>
      <dgm:spPr/>
      <dgm:t>
        <a:bodyPr/>
        <a:lstStyle/>
        <a:p>
          <a:endParaRPr lang="en-US"/>
        </a:p>
      </dgm:t>
    </dgm:pt>
    <dgm:pt modelId="{2FC3FBF8-B4C2-429C-959D-82150375693C}">
      <dgm:prSet/>
      <dgm:spPr/>
      <dgm:t>
        <a:bodyPr/>
        <a:lstStyle/>
        <a:p>
          <a:r>
            <a:rPr lang="en-GB" dirty="0"/>
            <a:t>Management, role of Managers.</a:t>
          </a:r>
          <a:endParaRPr lang="en-US" dirty="0"/>
        </a:p>
      </dgm:t>
    </dgm:pt>
    <dgm:pt modelId="{4E72913F-86D7-415A-AC46-798E1C4643C7}" type="parTrans" cxnId="{5CE0C417-7D03-4C65-AB17-048E4FE14B98}">
      <dgm:prSet/>
      <dgm:spPr/>
      <dgm:t>
        <a:bodyPr/>
        <a:lstStyle/>
        <a:p>
          <a:endParaRPr lang="en-US"/>
        </a:p>
      </dgm:t>
    </dgm:pt>
    <dgm:pt modelId="{4BB387AB-373C-404A-9AF3-7A90EF4E014D}" type="sibTrans" cxnId="{5CE0C417-7D03-4C65-AB17-048E4FE14B98}">
      <dgm:prSet/>
      <dgm:spPr/>
      <dgm:t>
        <a:bodyPr/>
        <a:lstStyle/>
        <a:p>
          <a:endParaRPr lang="en-US"/>
        </a:p>
      </dgm:t>
    </dgm:pt>
    <dgm:pt modelId="{9679A758-EDE1-4FD4-9371-2A2E9B26E0B0}">
      <dgm:prSet/>
      <dgm:spPr/>
      <dgm:t>
        <a:bodyPr/>
        <a:lstStyle/>
        <a:p>
          <a:r>
            <a:rPr lang="en-GB" dirty="0"/>
            <a:t>Leadership.</a:t>
          </a:r>
          <a:endParaRPr lang="en-US" dirty="0"/>
        </a:p>
      </dgm:t>
    </dgm:pt>
    <dgm:pt modelId="{957B38B0-4DD1-4A42-A290-66979F0AAD4E}" type="parTrans" cxnId="{9EE2D8BD-B843-4188-89BF-79E98C9CA6DF}">
      <dgm:prSet/>
      <dgm:spPr/>
      <dgm:t>
        <a:bodyPr/>
        <a:lstStyle/>
        <a:p>
          <a:endParaRPr lang="en-US"/>
        </a:p>
      </dgm:t>
    </dgm:pt>
    <dgm:pt modelId="{C01B286A-7B1F-4508-A66C-7D6E25EF048D}" type="sibTrans" cxnId="{9EE2D8BD-B843-4188-89BF-79E98C9CA6DF}">
      <dgm:prSet/>
      <dgm:spPr/>
      <dgm:t>
        <a:bodyPr/>
        <a:lstStyle/>
        <a:p>
          <a:endParaRPr lang="en-US"/>
        </a:p>
      </dgm:t>
    </dgm:pt>
    <dgm:pt modelId="{94207D9A-058F-4579-9CB2-C6AB3F5D3040}">
      <dgm:prSet/>
      <dgm:spPr/>
      <dgm:t>
        <a:bodyPr/>
        <a:lstStyle/>
        <a:p>
          <a:r>
            <a:rPr lang="en-GB" dirty="0"/>
            <a:t>Factors which influence group and team behaviours.</a:t>
          </a:r>
          <a:endParaRPr lang="en-US" dirty="0"/>
        </a:p>
      </dgm:t>
    </dgm:pt>
    <dgm:pt modelId="{1F101AC8-7061-45C1-95C5-5019B8BA2F06}" type="parTrans" cxnId="{90829CB2-F4F3-4C3F-BC82-D9F5D2FB930E}">
      <dgm:prSet/>
      <dgm:spPr/>
      <dgm:t>
        <a:bodyPr/>
        <a:lstStyle/>
        <a:p>
          <a:endParaRPr lang="en-US"/>
        </a:p>
      </dgm:t>
    </dgm:pt>
    <dgm:pt modelId="{E5E1B4B7-D323-4A66-824E-4A103EA0E893}" type="sibTrans" cxnId="{90829CB2-F4F3-4C3F-BC82-D9F5D2FB930E}">
      <dgm:prSet/>
      <dgm:spPr/>
      <dgm:t>
        <a:bodyPr/>
        <a:lstStyle/>
        <a:p>
          <a:endParaRPr lang="en-US"/>
        </a:p>
      </dgm:t>
    </dgm:pt>
    <dgm:pt modelId="{761E6F02-9F0B-406A-A00B-A9997766CC98}" type="pres">
      <dgm:prSet presAssocID="{529241D4-8193-4B7F-BA4C-6DEEACADBBB9}" presName="Name0" presStyleCnt="0">
        <dgm:presLayoutVars>
          <dgm:dir/>
          <dgm:animLvl val="lvl"/>
          <dgm:resizeHandles val="exact"/>
        </dgm:presLayoutVars>
      </dgm:prSet>
      <dgm:spPr/>
    </dgm:pt>
    <dgm:pt modelId="{7934ABB6-9CB3-4E79-BAF3-CF97419D84BB}" type="pres">
      <dgm:prSet presAssocID="{A755A5BD-60A4-4041-B411-DD21051B09D7}" presName="linNode" presStyleCnt="0"/>
      <dgm:spPr/>
    </dgm:pt>
    <dgm:pt modelId="{A9D5E1B1-15DD-49F3-8A9C-633ED66E0A21}" type="pres">
      <dgm:prSet presAssocID="{A755A5BD-60A4-4041-B411-DD21051B09D7}" presName="parentText" presStyleLbl="node1" presStyleIdx="0" presStyleCnt="5">
        <dgm:presLayoutVars>
          <dgm:chMax val="1"/>
          <dgm:bulletEnabled val="1"/>
        </dgm:presLayoutVars>
      </dgm:prSet>
      <dgm:spPr/>
    </dgm:pt>
    <dgm:pt modelId="{3D47C2F9-04FA-4A6E-98AA-EC3BB51747C8}" type="pres">
      <dgm:prSet presAssocID="{1BF963B7-F4DA-491F-A706-5A90654EED25}" presName="sp" presStyleCnt="0"/>
      <dgm:spPr/>
    </dgm:pt>
    <dgm:pt modelId="{786014A3-A9C1-4005-A068-C044491E76B9}" type="pres">
      <dgm:prSet presAssocID="{6929CB18-87DB-4DEB-B748-0736AB535475}" presName="linNode" presStyleCnt="0"/>
      <dgm:spPr/>
    </dgm:pt>
    <dgm:pt modelId="{1EA8228F-6230-461D-B0D9-1D04C72F5BDD}" type="pres">
      <dgm:prSet presAssocID="{6929CB18-87DB-4DEB-B748-0736AB535475}" presName="parentText" presStyleLbl="node1" presStyleIdx="1" presStyleCnt="5">
        <dgm:presLayoutVars>
          <dgm:chMax val="1"/>
          <dgm:bulletEnabled val="1"/>
        </dgm:presLayoutVars>
      </dgm:prSet>
      <dgm:spPr/>
    </dgm:pt>
    <dgm:pt modelId="{F8E13108-FC69-452B-9E8E-78DA10B9D100}" type="pres">
      <dgm:prSet presAssocID="{648D03A6-7612-4B15-A71A-94776267870E}" presName="sp" presStyleCnt="0"/>
      <dgm:spPr/>
    </dgm:pt>
    <dgm:pt modelId="{E6C4AC6F-F42A-459E-ABE4-8821B1AA2BC0}" type="pres">
      <dgm:prSet presAssocID="{2FC3FBF8-B4C2-429C-959D-82150375693C}" presName="linNode" presStyleCnt="0"/>
      <dgm:spPr/>
    </dgm:pt>
    <dgm:pt modelId="{1ADD6ACE-B864-4D0E-8D07-7EE6B2E02F8A}" type="pres">
      <dgm:prSet presAssocID="{2FC3FBF8-B4C2-429C-959D-82150375693C}" presName="parentText" presStyleLbl="node1" presStyleIdx="2" presStyleCnt="5">
        <dgm:presLayoutVars>
          <dgm:chMax val="1"/>
          <dgm:bulletEnabled val="1"/>
        </dgm:presLayoutVars>
      </dgm:prSet>
      <dgm:spPr/>
    </dgm:pt>
    <dgm:pt modelId="{9B7BE6E1-4D0F-4781-BD59-E1C7CBC043BB}" type="pres">
      <dgm:prSet presAssocID="{4BB387AB-373C-404A-9AF3-7A90EF4E014D}" presName="sp" presStyleCnt="0"/>
      <dgm:spPr/>
    </dgm:pt>
    <dgm:pt modelId="{5053C7AE-932C-4A33-AB4B-A55281A35FEB}" type="pres">
      <dgm:prSet presAssocID="{9679A758-EDE1-4FD4-9371-2A2E9B26E0B0}" presName="linNode" presStyleCnt="0"/>
      <dgm:spPr/>
    </dgm:pt>
    <dgm:pt modelId="{7C78D574-56C1-4662-95F9-67198C8BE6B3}" type="pres">
      <dgm:prSet presAssocID="{9679A758-EDE1-4FD4-9371-2A2E9B26E0B0}" presName="parentText" presStyleLbl="node1" presStyleIdx="3" presStyleCnt="5">
        <dgm:presLayoutVars>
          <dgm:chMax val="1"/>
          <dgm:bulletEnabled val="1"/>
        </dgm:presLayoutVars>
      </dgm:prSet>
      <dgm:spPr/>
    </dgm:pt>
    <dgm:pt modelId="{5A7483CD-315E-4BC6-B36A-B8940AA0D0CA}" type="pres">
      <dgm:prSet presAssocID="{C01B286A-7B1F-4508-A66C-7D6E25EF048D}" presName="sp" presStyleCnt="0"/>
      <dgm:spPr/>
    </dgm:pt>
    <dgm:pt modelId="{14142C87-C000-49BB-AD15-1D31BE6F2610}" type="pres">
      <dgm:prSet presAssocID="{94207D9A-058F-4579-9CB2-C6AB3F5D3040}" presName="linNode" presStyleCnt="0"/>
      <dgm:spPr/>
    </dgm:pt>
    <dgm:pt modelId="{C85A9139-D96B-459F-A667-E2E2D9781261}" type="pres">
      <dgm:prSet presAssocID="{94207D9A-058F-4579-9CB2-C6AB3F5D3040}" presName="parentText" presStyleLbl="node1" presStyleIdx="4" presStyleCnt="5">
        <dgm:presLayoutVars>
          <dgm:chMax val="1"/>
          <dgm:bulletEnabled val="1"/>
        </dgm:presLayoutVars>
      </dgm:prSet>
      <dgm:spPr/>
    </dgm:pt>
  </dgm:ptLst>
  <dgm:cxnLst>
    <dgm:cxn modelId="{B31D5A14-4139-4FAD-9B48-38B7C8666048}" type="presOf" srcId="{6929CB18-87DB-4DEB-B748-0736AB535475}" destId="{1EA8228F-6230-461D-B0D9-1D04C72F5BDD}" srcOrd="0" destOrd="0" presId="urn:microsoft.com/office/officeart/2005/8/layout/vList5"/>
    <dgm:cxn modelId="{5CE0C417-7D03-4C65-AB17-048E4FE14B98}" srcId="{529241D4-8193-4B7F-BA4C-6DEEACADBBB9}" destId="{2FC3FBF8-B4C2-429C-959D-82150375693C}" srcOrd="2" destOrd="0" parTransId="{4E72913F-86D7-415A-AC46-798E1C4643C7}" sibTransId="{4BB387AB-373C-404A-9AF3-7A90EF4E014D}"/>
    <dgm:cxn modelId="{6F03F31E-41F0-4F8C-B1C9-3780E6539C1F}" type="presOf" srcId="{A755A5BD-60A4-4041-B411-DD21051B09D7}" destId="{A9D5E1B1-15DD-49F3-8A9C-633ED66E0A21}" srcOrd="0" destOrd="0" presId="urn:microsoft.com/office/officeart/2005/8/layout/vList5"/>
    <dgm:cxn modelId="{28AE9257-8820-4075-9665-8AF70022790A}" type="presOf" srcId="{2FC3FBF8-B4C2-429C-959D-82150375693C}" destId="{1ADD6ACE-B864-4D0E-8D07-7EE6B2E02F8A}" srcOrd="0" destOrd="0" presId="urn:microsoft.com/office/officeart/2005/8/layout/vList5"/>
    <dgm:cxn modelId="{4825CC95-B803-4594-A2B2-0E8B11F64D87}" type="presOf" srcId="{94207D9A-058F-4579-9CB2-C6AB3F5D3040}" destId="{C85A9139-D96B-459F-A667-E2E2D9781261}" srcOrd="0" destOrd="0" presId="urn:microsoft.com/office/officeart/2005/8/layout/vList5"/>
    <dgm:cxn modelId="{90829CB2-F4F3-4C3F-BC82-D9F5D2FB930E}" srcId="{529241D4-8193-4B7F-BA4C-6DEEACADBBB9}" destId="{94207D9A-058F-4579-9CB2-C6AB3F5D3040}" srcOrd="4" destOrd="0" parTransId="{1F101AC8-7061-45C1-95C5-5019B8BA2F06}" sibTransId="{E5E1B4B7-D323-4A66-824E-4A103EA0E893}"/>
    <dgm:cxn modelId="{A08D1FB5-8B2F-4C67-A9BF-528BDB6BB857}" type="presOf" srcId="{9679A758-EDE1-4FD4-9371-2A2E9B26E0B0}" destId="{7C78D574-56C1-4662-95F9-67198C8BE6B3}" srcOrd="0" destOrd="0" presId="urn:microsoft.com/office/officeart/2005/8/layout/vList5"/>
    <dgm:cxn modelId="{9EE2D8BD-B843-4188-89BF-79E98C9CA6DF}" srcId="{529241D4-8193-4B7F-BA4C-6DEEACADBBB9}" destId="{9679A758-EDE1-4FD4-9371-2A2E9B26E0B0}" srcOrd="3" destOrd="0" parTransId="{957B38B0-4DD1-4A42-A290-66979F0AAD4E}" sibTransId="{C01B286A-7B1F-4508-A66C-7D6E25EF048D}"/>
    <dgm:cxn modelId="{3D15B9CF-2493-4633-A665-09D681470D27}" srcId="{529241D4-8193-4B7F-BA4C-6DEEACADBBB9}" destId="{6929CB18-87DB-4DEB-B748-0736AB535475}" srcOrd="1" destOrd="0" parTransId="{E0391586-93C8-42C6-8940-D0220D3744DA}" sibTransId="{648D03A6-7612-4B15-A71A-94776267870E}"/>
    <dgm:cxn modelId="{2EE6C0D6-9E5E-49A4-BE4A-D1929A7069FD}" srcId="{529241D4-8193-4B7F-BA4C-6DEEACADBBB9}" destId="{A755A5BD-60A4-4041-B411-DD21051B09D7}" srcOrd="0" destOrd="0" parTransId="{C89F2D22-583E-4E9F-AFFA-DC06BC5AE877}" sibTransId="{1BF963B7-F4DA-491F-A706-5A90654EED25}"/>
    <dgm:cxn modelId="{956910E8-1564-4B02-9D5D-53F0E9D66016}" type="presOf" srcId="{529241D4-8193-4B7F-BA4C-6DEEACADBBB9}" destId="{761E6F02-9F0B-406A-A00B-A9997766CC98}" srcOrd="0" destOrd="0" presId="urn:microsoft.com/office/officeart/2005/8/layout/vList5"/>
    <dgm:cxn modelId="{F854F4A4-0904-424F-94F2-2DBA5CBA6637}" type="presParOf" srcId="{761E6F02-9F0B-406A-A00B-A9997766CC98}" destId="{7934ABB6-9CB3-4E79-BAF3-CF97419D84BB}" srcOrd="0" destOrd="0" presId="urn:microsoft.com/office/officeart/2005/8/layout/vList5"/>
    <dgm:cxn modelId="{29C19862-55D1-4714-AEF6-D752681C4213}" type="presParOf" srcId="{7934ABB6-9CB3-4E79-BAF3-CF97419D84BB}" destId="{A9D5E1B1-15DD-49F3-8A9C-633ED66E0A21}" srcOrd="0" destOrd="0" presId="urn:microsoft.com/office/officeart/2005/8/layout/vList5"/>
    <dgm:cxn modelId="{E19C1044-EA49-4F11-812D-62779140B879}" type="presParOf" srcId="{761E6F02-9F0B-406A-A00B-A9997766CC98}" destId="{3D47C2F9-04FA-4A6E-98AA-EC3BB51747C8}" srcOrd="1" destOrd="0" presId="urn:microsoft.com/office/officeart/2005/8/layout/vList5"/>
    <dgm:cxn modelId="{828F29C5-3733-4244-A52A-1C2A5A4ED857}" type="presParOf" srcId="{761E6F02-9F0B-406A-A00B-A9997766CC98}" destId="{786014A3-A9C1-4005-A068-C044491E76B9}" srcOrd="2" destOrd="0" presId="urn:microsoft.com/office/officeart/2005/8/layout/vList5"/>
    <dgm:cxn modelId="{6F6D95B4-D145-4D72-A4EB-A65FFEACB159}" type="presParOf" srcId="{786014A3-A9C1-4005-A068-C044491E76B9}" destId="{1EA8228F-6230-461D-B0D9-1D04C72F5BDD}" srcOrd="0" destOrd="0" presId="urn:microsoft.com/office/officeart/2005/8/layout/vList5"/>
    <dgm:cxn modelId="{374C6D2E-85E6-4352-A255-48945FC42292}" type="presParOf" srcId="{761E6F02-9F0B-406A-A00B-A9997766CC98}" destId="{F8E13108-FC69-452B-9E8E-78DA10B9D100}" srcOrd="3" destOrd="0" presId="urn:microsoft.com/office/officeart/2005/8/layout/vList5"/>
    <dgm:cxn modelId="{8CA8575A-719F-42D3-9AC4-42D9C560E6F8}" type="presParOf" srcId="{761E6F02-9F0B-406A-A00B-A9997766CC98}" destId="{E6C4AC6F-F42A-459E-ABE4-8821B1AA2BC0}" srcOrd="4" destOrd="0" presId="urn:microsoft.com/office/officeart/2005/8/layout/vList5"/>
    <dgm:cxn modelId="{1C2BB709-A486-4548-A6E2-F4471F52E7F3}" type="presParOf" srcId="{E6C4AC6F-F42A-459E-ABE4-8821B1AA2BC0}" destId="{1ADD6ACE-B864-4D0E-8D07-7EE6B2E02F8A}" srcOrd="0" destOrd="0" presId="urn:microsoft.com/office/officeart/2005/8/layout/vList5"/>
    <dgm:cxn modelId="{5AD48CE8-D604-4212-BD96-34C0E110378C}" type="presParOf" srcId="{761E6F02-9F0B-406A-A00B-A9997766CC98}" destId="{9B7BE6E1-4D0F-4781-BD59-E1C7CBC043BB}" srcOrd="5" destOrd="0" presId="urn:microsoft.com/office/officeart/2005/8/layout/vList5"/>
    <dgm:cxn modelId="{21C8EB8C-29FB-42CB-B1A5-AA52A09983C0}" type="presParOf" srcId="{761E6F02-9F0B-406A-A00B-A9997766CC98}" destId="{5053C7AE-932C-4A33-AB4B-A55281A35FEB}" srcOrd="6" destOrd="0" presId="urn:microsoft.com/office/officeart/2005/8/layout/vList5"/>
    <dgm:cxn modelId="{9C80808F-BC85-478D-B814-794AE427AEF5}" type="presParOf" srcId="{5053C7AE-932C-4A33-AB4B-A55281A35FEB}" destId="{7C78D574-56C1-4662-95F9-67198C8BE6B3}" srcOrd="0" destOrd="0" presId="urn:microsoft.com/office/officeart/2005/8/layout/vList5"/>
    <dgm:cxn modelId="{A8B5D0F8-9D8A-4DAA-B4E6-ABF8A5FDCCFD}" type="presParOf" srcId="{761E6F02-9F0B-406A-A00B-A9997766CC98}" destId="{5A7483CD-315E-4BC6-B36A-B8940AA0D0CA}" srcOrd="7" destOrd="0" presId="urn:microsoft.com/office/officeart/2005/8/layout/vList5"/>
    <dgm:cxn modelId="{E2A65F97-B704-41FF-95DB-A33842158AD3}" type="presParOf" srcId="{761E6F02-9F0B-406A-A00B-A9997766CC98}" destId="{14142C87-C000-49BB-AD15-1D31BE6F2610}" srcOrd="8" destOrd="0" presId="urn:microsoft.com/office/officeart/2005/8/layout/vList5"/>
    <dgm:cxn modelId="{9DBDEE94-2575-4EC4-A778-BF5276878F4C}" type="presParOf" srcId="{14142C87-C000-49BB-AD15-1D31BE6F2610}" destId="{C85A9139-D96B-459F-A667-E2E2D9781261}" srcOrd="0"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C55AAC0-B2A9-4A0B-8A13-A99E622F0271}"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AA9FBE8A-23DC-4EC5-BADA-F5F445B88125}">
      <dgm:prSet/>
      <dgm:spPr/>
      <dgm:t>
        <a:bodyPr/>
        <a:lstStyle/>
        <a:p>
          <a:r>
            <a:rPr lang="en-GB" b="0" i="0" dirty="0"/>
            <a:t>The company's major products and services include the following:</a:t>
          </a:r>
          <a:endParaRPr lang="en-US" dirty="0"/>
        </a:p>
      </dgm:t>
    </dgm:pt>
    <dgm:pt modelId="{3B1DBB97-680C-4756-90C4-7731AC098AF5}" type="parTrans" cxnId="{224122E6-535F-4E70-AE9F-C75AB5D74671}">
      <dgm:prSet/>
      <dgm:spPr/>
      <dgm:t>
        <a:bodyPr/>
        <a:lstStyle/>
        <a:p>
          <a:endParaRPr lang="en-US"/>
        </a:p>
      </dgm:t>
    </dgm:pt>
    <dgm:pt modelId="{5A7E5ADA-CED1-4FC6-B223-CEC77EA9EAF5}" type="sibTrans" cxnId="{224122E6-535F-4E70-AE9F-C75AB5D74671}">
      <dgm:prSet/>
      <dgm:spPr/>
      <dgm:t>
        <a:bodyPr/>
        <a:lstStyle/>
        <a:p>
          <a:endParaRPr lang="en-US"/>
        </a:p>
      </dgm:t>
    </dgm:pt>
    <dgm:pt modelId="{F43917FD-8CDE-41A0-A1BC-553327290671}">
      <dgm:prSet/>
      <dgm:spPr/>
      <dgm:t>
        <a:bodyPr/>
        <a:lstStyle/>
        <a:p>
          <a:r>
            <a:rPr lang="en-GB" b="1" i="0" dirty="0"/>
            <a:t>Products: </a:t>
          </a:r>
          <a:r>
            <a:rPr lang="en-GB" b="1" dirty="0"/>
            <a:t>: </a:t>
          </a:r>
          <a:r>
            <a:rPr lang="en-GB" dirty="0"/>
            <a:t>Food products; Fresh food; Frozen food; Bakery products; Home electrical products; Car products;</a:t>
          </a:r>
          <a:endParaRPr lang="en-US" dirty="0"/>
        </a:p>
      </dgm:t>
    </dgm:pt>
    <dgm:pt modelId="{5D34B13B-95E6-4566-8A55-B828DA86287D}" type="parTrans" cxnId="{5401CD41-13A4-4B6E-B42D-98FAA1883B63}">
      <dgm:prSet/>
      <dgm:spPr/>
      <dgm:t>
        <a:bodyPr/>
        <a:lstStyle/>
        <a:p>
          <a:endParaRPr lang="en-US"/>
        </a:p>
      </dgm:t>
    </dgm:pt>
    <dgm:pt modelId="{BB0F9A1B-7005-4FC4-858A-ECF7A1E43F43}" type="sibTrans" cxnId="{5401CD41-13A4-4B6E-B42D-98FAA1883B63}">
      <dgm:prSet/>
      <dgm:spPr/>
      <dgm:t>
        <a:bodyPr/>
        <a:lstStyle/>
        <a:p>
          <a:endParaRPr lang="en-US"/>
        </a:p>
      </dgm:t>
    </dgm:pt>
    <dgm:pt modelId="{4E344005-447A-4F9C-9894-2632F7B18A2D}">
      <dgm:prSet/>
      <dgm:spPr/>
      <dgm:t>
        <a:bodyPr/>
        <a:lstStyle/>
        <a:p>
          <a:r>
            <a:rPr lang="en-GB" b="1" i="0" dirty="0"/>
            <a:t>Services: </a:t>
          </a:r>
          <a:r>
            <a:rPr lang="en-GB" dirty="0"/>
            <a:t>Telecommunication services TESCO MOBILE;  Financial services Tesco Bank; Technology, software and consultancy services</a:t>
          </a:r>
          <a:endParaRPr lang="en-US" dirty="0"/>
        </a:p>
      </dgm:t>
    </dgm:pt>
    <dgm:pt modelId="{2AA43E85-4FD7-4DD3-AA20-57365AB886E3}" type="parTrans" cxnId="{CD1556A9-A6E7-455F-999F-E831AB415289}">
      <dgm:prSet/>
      <dgm:spPr/>
      <dgm:t>
        <a:bodyPr/>
        <a:lstStyle/>
        <a:p>
          <a:endParaRPr lang="en-GB"/>
        </a:p>
      </dgm:t>
    </dgm:pt>
    <dgm:pt modelId="{9A9842B1-0ED8-4EB2-A797-D7EDC0F898E3}" type="sibTrans" cxnId="{CD1556A9-A6E7-455F-999F-E831AB415289}">
      <dgm:prSet/>
      <dgm:spPr/>
      <dgm:t>
        <a:bodyPr/>
        <a:lstStyle/>
        <a:p>
          <a:endParaRPr lang="en-GB"/>
        </a:p>
      </dgm:t>
    </dgm:pt>
    <dgm:pt modelId="{D9E9C107-4619-43B9-AAE9-711A857F9E64}">
      <dgm:prSet/>
      <dgm:spPr/>
      <dgm:t>
        <a:bodyPr/>
        <a:lstStyle/>
        <a:p>
          <a:r>
            <a:rPr lang="en-GB" dirty="0"/>
            <a:t>Sports and leisure products; Party and gift products; Health products; Hygiene products; Clothing and jewellery; Entertainment</a:t>
          </a:r>
        </a:p>
      </dgm:t>
    </dgm:pt>
    <dgm:pt modelId="{6DA1FE25-7C5D-4256-8051-3A17016915B5}" type="parTrans" cxnId="{47E42616-704C-434E-8A18-04DE4E9DC565}">
      <dgm:prSet/>
      <dgm:spPr/>
      <dgm:t>
        <a:bodyPr/>
        <a:lstStyle/>
        <a:p>
          <a:endParaRPr lang="en-GB"/>
        </a:p>
      </dgm:t>
    </dgm:pt>
    <dgm:pt modelId="{D2E14457-9C61-42B4-8C99-61B5F2FC2D2E}" type="sibTrans" cxnId="{47E42616-704C-434E-8A18-04DE4E9DC565}">
      <dgm:prSet/>
      <dgm:spPr/>
      <dgm:t>
        <a:bodyPr/>
        <a:lstStyle/>
        <a:p>
          <a:endParaRPr lang="en-GB"/>
        </a:p>
      </dgm:t>
    </dgm:pt>
    <dgm:pt modelId="{C0F3CDFE-A4AD-4796-8D77-3980473235FF}">
      <dgm:prSet/>
      <dgm:spPr/>
      <dgm:t>
        <a:bodyPr/>
        <a:lstStyle/>
        <a:p>
          <a:r>
            <a:rPr lang="en-GB" b="1" i="0"/>
            <a:t> </a:t>
          </a:r>
          <a:endParaRPr lang="en-US" dirty="0"/>
        </a:p>
      </dgm:t>
    </dgm:pt>
    <dgm:pt modelId="{5A9C7149-1B30-4E9B-85E7-9A43ABA4796D}" type="parTrans" cxnId="{C37EC87C-C132-4289-BDA1-E835B7B6FF13}">
      <dgm:prSet/>
      <dgm:spPr/>
    </dgm:pt>
    <dgm:pt modelId="{A7348675-597F-441A-98D6-3DD2F44D8055}" type="sibTrans" cxnId="{C37EC87C-C132-4289-BDA1-E835B7B6FF13}">
      <dgm:prSet/>
      <dgm:spPr/>
    </dgm:pt>
    <dgm:pt modelId="{AAA3F4DD-5537-4814-A5D3-CC543947D9EC}" type="pres">
      <dgm:prSet presAssocID="{3C55AAC0-B2A9-4A0B-8A13-A99E622F0271}" presName="linear" presStyleCnt="0">
        <dgm:presLayoutVars>
          <dgm:animLvl val="lvl"/>
          <dgm:resizeHandles val="exact"/>
        </dgm:presLayoutVars>
      </dgm:prSet>
      <dgm:spPr/>
    </dgm:pt>
    <dgm:pt modelId="{A201713F-9DEC-4B2A-9CC6-FFB0A09A8980}" type="pres">
      <dgm:prSet presAssocID="{AA9FBE8A-23DC-4EC5-BADA-F5F445B88125}" presName="parentText" presStyleLbl="node1" presStyleIdx="0" presStyleCnt="1">
        <dgm:presLayoutVars>
          <dgm:chMax val="0"/>
          <dgm:bulletEnabled val="1"/>
        </dgm:presLayoutVars>
      </dgm:prSet>
      <dgm:spPr/>
    </dgm:pt>
    <dgm:pt modelId="{21244041-103A-4F07-BA9C-74A202CC00BD}" type="pres">
      <dgm:prSet presAssocID="{AA9FBE8A-23DC-4EC5-BADA-F5F445B88125}" presName="childText" presStyleLbl="revTx" presStyleIdx="0" presStyleCnt="1">
        <dgm:presLayoutVars>
          <dgm:bulletEnabled val="1"/>
        </dgm:presLayoutVars>
      </dgm:prSet>
      <dgm:spPr/>
    </dgm:pt>
  </dgm:ptLst>
  <dgm:cxnLst>
    <dgm:cxn modelId="{CF3DB609-08CD-4BA2-A858-533E2FAE2325}" type="presOf" srcId="{C0F3CDFE-A4AD-4796-8D77-3980473235FF}" destId="{21244041-103A-4F07-BA9C-74A202CC00BD}" srcOrd="0" destOrd="2" presId="urn:microsoft.com/office/officeart/2005/8/layout/vList2"/>
    <dgm:cxn modelId="{47E42616-704C-434E-8A18-04DE4E9DC565}" srcId="{AA9FBE8A-23DC-4EC5-BADA-F5F445B88125}" destId="{D9E9C107-4619-43B9-AAE9-711A857F9E64}" srcOrd="1" destOrd="0" parTransId="{6DA1FE25-7C5D-4256-8051-3A17016915B5}" sibTransId="{D2E14457-9C61-42B4-8C99-61B5F2FC2D2E}"/>
    <dgm:cxn modelId="{5401CD41-13A4-4B6E-B42D-98FAA1883B63}" srcId="{AA9FBE8A-23DC-4EC5-BADA-F5F445B88125}" destId="{F43917FD-8CDE-41A0-A1BC-553327290671}" srcOrd="0" destOrd="0" parTransId="{5D34B13B-95E6-4566-8A55-B828DA86287D}" sibTransId="{BB0F9A1B-7005-4FC4-858A-ECF7A1E43F43}"/>
    <dgm:cxn modelId="{FC69C362-DC96-49B7-AC62-2142A41AF042}" type="presOf" srcId="{3C55AAC0-B2A9-4A0B-8A13-A99E622F0271}" destId="{AAA3F4DD-5537-4814-A5D3-CC543947D9EC}" srcOrd="0" destOrd="0" presId="urn:microsoft.com/office/officeart/2005/8/layout/vList2"/>
    <dgm:cxn modelId="{BEBB4647-2138-46B6-B564-DAD8154BB19C}" type="presOf" srcId="{AA9FBE8A-23DC-4EC5-BADA-F5F445B88125}" destId="{A201713F-9DEC-4B2A-9CC6-FFB0A09A8980}" srcOrd="0" destOrd="0" presId="urn:microsoft.com/office/officeart/2005/8/layout/vList2"/>
    <dgm:cxn modelId="{A743A849-430D-4670-A6A2-C185F44EB75F}" type="presOf" srcId="{F43917FD-8CDE-41A0-A1BC-553327290671}" destId="{21244041-103A-4F07-BA9C-74A202CC00BD}" srcOrd="0" destOrd="0" presId="urn:microsoft.com/office/officeart/2005/8/layout/vList2"/>
    <dgm:cxn modelId="{C37EC87C-C132-4289-BDA1-E835B7B6FF13}" srcId="{AA9FBE8A-23DC-4EC5-BADA-F5F445B88125}" destId="{C0F3CDFE-A4AD-4796-8D77-3980473235FF}" srcOrd="2" destOrd="0" parTransId="{5A9C7149-1B30-4E9B-85E7-9A43ABA4796D}" sibTransId="{A7348675-597F-441A-98D6-3DD2F44D8055}"/>
    <dgm:cxn modelId="{CD1556A9-A6E7-455F-999F-E831AB415289}" srcId="{AA9FBE8A-23DC-4EC5-BADA-F5F445B88125}" destId="{4E344005-447A-4F9C-9894-2632F7B18A2D}" srcOrd="3" destOrd="0" parTransId="{2AA43E85-4FD7-4DD3-AA20-57365AB886E3}" sibTransId="{9A9842B1-0ED8-4EB2-A797-D7EDC0F898E3}"/>
    <dgm:cxn modelId="{68A72CD0-E14E-481D-8CC1-FBC0E6BFD8BF}" type="presOf" srcId="{4E344005-447A-4F9C-9894-2632F7B18A2D}" destId="{21244041-103A-4F07-BA9C-74A202CC00BD}" srcOrd="0" destOrd="3" presId="urn:microsoft.com/office/officeart/2005/8/layout/vList2"/>
    <dgm:cxn modelId="{2C4C9ED7-FD79-4748-A598-A706AEB52934}" type="presOf" srcId="{D9E9C107-4619-43B9-AAE9-711A857F9E64}" destId="{21244041-103A-4F07-BA9C-74A202CC00BD}" srcOrd="0" destOrd="1" presId="urn:microsoft.com/office/officeart/2005/8/layout/vList2"/>
    <dgm:cxn modelId="{224122E6-535F-4E70-AE9F-C75AB5D74671}" srcId="{3C55AAC0-B2A9-4A0B-8A13-A99E622F0271}" destId="{AA9FBE8A-23DC-4EC5-BADA-F5F445B88125}" srcOrd="0" destOrd="0" parTransId="{3B1DBB97-680C-4756-90C4-7731AC098AF5}" sibTransId="{5A7E5ADA-CED1-4FC6-B223-CEC77EA9EAF5}"/>
    <dgm:cxn modelId="{6FE5DD80-A61A-48F2-87F4-266F8F2819C2}" type="presParOf" srcId="{AAA3F4DD-5537-4814-A5D3-CC543947D9EC}" destId="{A201713F-9DEC-4B2A-9CC6-FFB0A09A8980}" srcOrd="0" destOrd="0" presId="urn:microsoft.com/office/officeart/2005/8/layout/vList2"/>
    <dgm:cxn modelId="{A4E90DD7-1218-45F5-9134-A024FF8AABE0}" type="presParOf" srcId="{AAA3F4DD-5537-4814-A5D3-CC543947D9EC}" destId="{21244041-103A-4F07-BA9C-74A202CC00BD}" srcOrd="1"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C4E9A90-6257-424F-9914-AC5E76B6D204}" type="doc">
      <dgm:prSet loTypeId="urn:microsoft.com/office/officeart/2016/7/layout/BasicTimeline" loCatId="process" qsTypeId="urn:microsoft.com/office/officeart/2005/8/quickstyle/simple1" qsCatId="simple" csTypeId="urn:microsoft.com/office/officeart/2005/8/colors/accent1_2" csCatId="accent1" phldr="1"/>
      <dgm:spPr/>
      <dgm:t>
        <a:bodyPr/>
        <a:lstStyle/>
        <a:p>
          <a:endParaRPr lang="en-US"/>
        </a:p>
      </dgm:t>
    </dgm:pt>
    <dgm:pt modelId="{00888C57-8803-4C8C-B7F5-7B0F72F2ECE7}">
      <dgm:prSet/>
      <dgm:spPr/>
      <dgm:t>
        <a:bodyPr/>
        <a:lstStyle/>
        <a:p>
          <a:pPr>
            <a:defRPr b="1"/>
          </a:pPr>
          <a:r>
            <a:rPr lang="en-US"/>
            <a:t>1919</a:t>
          </a:r>
        </a:p>
      </dgm:t>
    </dgm:pt>
    <dgm:pt modelId="{2C316FB7-166B-4F9B-B501-91EC11F7D0D8}" type="parTrans" cxnId="{404B947E-8390-491C-AF0B-7766A57DEE73}">
      <dgm:prSet/>
      <dgm:spPr/>
      <dgm:t>
        <a:bodyPr/>
        <a:lstStyle/>
        <a:p>
          <a:endParaRPr lang="en-US"/>
        </a:p>
      </dgm:t>
    </dgm:pt>
    <dgm:pt modelId="{AA7F685D-64AE-4872-90D9-A57346F08DB8}" type="sibTrans" cxnId="{404B947E-8390-491C-AF0B-7766A57DEE73}">
      <dgm:prSet/>
      <dgm:spPr/>
      <dgm:t>
        <a:bodyPr/>
        <a:lstStyle/>
        <a:p>
          <a:endParaRPr lang="en-US"/>
        </a:p>
      </dgm:t>
    </dgm:pt>
    <dgm:pt modelId="{090B5E58-85D4-403E-A648-F04B49DE03C6}">
      <dgm:prSet/>
      <dgm:spPr/>
      <dgm:t>
        <a:bodyPr/>
        <a:lstStyle/>
        <a:p>
          <a:r>
            <a:rPr lang="en-US" dirty="0"/>
            <a:t>Tesco was founded by Jack Cohen in 1919</a:t>
          </a:r>
        </a:p>
      </dgm:t>
    </dgm:pt>
    <dgm:pt modelId="{C897FE67-9FEC-4B35-86FF-E9A80B33AA41}" type="parTrans" cxnId="{A75B7783-2F8E-42B4-BF81-A1DF7AC59A05}">
      <dgm:prSet/>
      <dgm:spPr/>
      <dgm:t>
        <a:bodyPr/>
        <a:lstStyle/>
        <a:p>
          <a:endParaRPr lang="en-US"/>
        </a:p>
      </dgm:t>
    </dgm:pt>
    <dgm:pt modelId="{91F7808A-B8F8-4774-8E9D-623D7AE25B38}" type="sibTrans" cxnId="{A75B7783-2F8E-42B4-BF81-A1DF7AC59A05}">
      <dgm:prSet/>
      <dgm:spPr/>
      <dgm:t>
        <a:bodyPr/>
        <a:lstStyle/>
        <a:p>
          <a:endParaRPr lang="en-US"/>
        </a:p>
      </dgm:t>
    </dgm:pt>
    <dgm:pt modelId="{52BD9675-B801-4434-A948-BF8F265F8EA3}">
      <dgm:prSet/>
      <dgm:spPr/>
      <dgm:t>
        <a:bodyPr/>
        <a:lstStyle/>
        <a:p>
          <a:pPr>
            <a:defRPr b="1"/>
          </a:pPr>
          <a:r>
            <a:rPr lang="en-US"/>
            <a:t>1924</a:t>
          </a:r>
        </a:p>
      </dgm:t>
    </dgm:pt>
    <dgm:pt modelId="{00715B86-0FD5-471A-96A8-F87CAE092E7C}" type="parTrans" cxnId="{830A75DB-09FA-4DF9-B8ED-8406AF798E45}">
      <dgm:prSet/>
      <dgm:spPr/>
      <dgm:t>
        <a:bodyPr/>
        <a:lstStyle/>
        <a:p>
          <a:endParaRPr lang="en-US"/>
        </a:p>
      </dgm:t>
    </dgm:pt>
    <dgm:pt modelId="{A2E8F81A-9754-4226-8DE0-9A800A399B2F}" type="sibTrans" cxnId="{830A75DB-09FA-4DF9-B8ED-8406AF798E45}">
      <dgm:prSet/>
      <dgm:spPr/>
      <dgm:t>
        <a:bodyPr/>
        <a:lstStyle/>
        <a:p>
          <a:endParaRPr lang="en-US"/>
        </a:p>
      </dgm:t>
    </dgm:pt>
    <dgm:pt modelId="{236B97BA-7871-4941-89AF-8C7E764FA549}">
      <dgm:prSet/>
      <dgm:spPr/>
      <dgm:t>
        <a:bodyPr/>
        <a:lstStyle/>
        <a:p>
          <a:r>
            <a:rPr lang="en-US" dirty="0"/>
            <a:t>the first own–brand product ( Tesco Tea) has been sold.</a:t>
          </a:r>
        </a:p>
      </dgm:t>
    </dgm:pt>
    <dgm:pt modelId="{503860CA-AC37-4CFF-B6EC-7377CD37C2B1}" type="parTrans" cxnId="{E9A6CBF0-5200-429B-B098-93EF2A47494A}">
      <dgm:prSet/>
      <dgm:spPr/>
      <dgm:t>
        <a:bodyPr/>
        <a:lstStyle/>
        <a:p>
          <a:endParaRPr lang="en-US"/>
        </a:p>
      </dgm:t>
    </dgm:pt>
    <dgm:pt modelId="{BC7EA4AA-B4CD-46CB-8C80-7940900D4C90}" type="sibTrans" cxnId="{E9A6CBF0-5200-429B-B098-93EF2A47494A}">
      <dgm:prSet/>
      <dgm:spPr/>
      <dgm:t>
        <a:bodyPr/>
        <a:lstStyle/>
        <a:p>
          <a:endParaRPr lang="en-US"/>
        </a:p>
      </dgm:t>
    </dgm:pt>
    <dgm:pt modelId="{FD1C2DE6-DF23-4631-BCE0-13E54A1CBDFF}">
      <dgm:prSet/>
      <dgm:spPr/>
      <dgm:t>
        <a:bodyPr/>
        <a:lstStyle/>
        <a:p>
          <a:pPr>
            <a:defRPr b="1"/>
          </a:pPr>
          <a:r>
            <a:rPr lang="en-US"/>
            <a:t>1946</a:t>
          </a:r>
        </a:p>
      </dgm:t>
    </dgm:pt>
    <dgm:pt modelId="{176F4A7F-966D-40AE-9A60-76F893F94557}" type="parTrans" cxnId="{022E808A-EFF4-4718-BB33-704FEAB9D72B}">
      <dgm:prSet/>
      <dgm:spPr/>
      <dgm:t>
        <a:bodyPr/>
        <a:lstStyle/>
        <a:p>
          <a:endParaRPr lang="en-US"/>
        </a:p>
      </dgm:t>
    </dgm:pt>
    <dgm:pt modelId="{1F5B2C9F-E16F-43FF-BFB9-BA65F9B2956B}" type="sibTrans" cxnId="{022E808A-EFF4-4718-BB33-704FEAB9D72B}">
      <dgm:prSet/>
      <dgm:spPr/>
      <dgm:t>
        <a:bodyPr/>
        <a:lstStyle/>
        <a:p>
          <a:endParaRPr lang="en-US"/>
        </a:p>
      </dgm:t>
    </dgm:pt>
    <dgm:pt modelId="{5C2C7AF4-AC5B-4FD2-B4C9-0C781EF6F5FE}">
      <dgm:prSet/>
      <dgm:spPr/>
      <dgm:t>
        <a:bodyPr/>
        <a:lstStyle/>
        <a:p>
          <a:r>
            <a:rPr lang="en-US" dirty="0"/>
            <a:t>Jack Cohen travelled to the United States in 1946 to introduce self-service to Britain. He returned with an idea that would revolutionize British shopping.</a:t>
          </a:r>
        </a:p>
      </dgm:t>
    </dgm:pt>
    <dgm:pt modelId="{5C614667-5B28-468F-87D6-8EEB81AA6702}" type="parTrans" cxnId="{3A3D5470-7DC5-4E1D-A5DA-ED02DDE4ED14}">
      <dgm:prSet/>
      <dgm:spPr/>
      <dgm:t>
        <a:bodyPr/>
        <a:lstStyle/>
        <a:p>
          <a:endParaRPr lang="en-US"/>
        </a:p>
      </dgm:t>
    </dgm:pt>
    <dgm:pt modelId="{B6BF1F7A-0205-42AD-8B7D-777F04E52955}" type="sibTrans" cxnId="{3A3D5470-7DC5-4E1D-A5DA-ED02DDE4ED14}">
      <dgm:prSet/>
      <dgm:spPr/>
      <dgm:t>
        <a:bodyPr/>
        <a:lstStyle/>
        <a:p>
          <a:endParaRPr lang="en-US"/>
        </a:p>
      </dgm:t>
    </dgm:pt>
    <dgm:pt modelId="{DC25B5EE-8FA6-4C3C-98AE-FB3EF098D5EE}">
      <dgm:prSet/>
      <dgm:spPr/>
      <dgm:t>
        <a:bodyPr/>
        <a:lstStyle/>
        <a:p>
          <a:pPr>
            <a:defRPr b="1"/>
          </a:pPr>
          <a:r>
            <a:rPr lang="en-US"/>
            <a:t>1947</a:t>
          </a:r>
        </a:p>
      </dgm:t>
    </dgm:pt>
    <dgm:pt modelId="{C83F2C1C-0F16-4F4E-988F-E79C7E0F3BC9}" type="parTrans" cxnId="{7A27EF14-4775-40C7-89A4-7917CAFAF30C}">
      <dgm:prSet/>
      <dgm:spPr/>
      <dgm:t>
        <a:bodyPr/>
        <a:lstStyle/>
        <a:p>
          <a:endParaRPr lang="en-US"/>
        </a:p>
      </dgm:t>
    </dgm:pt>
    <dgm:pt modelId="{E62C5764-798A-4653-844D-2DA2E1D9A8CC}" type="sibTrans" cxnId="{7A27EF14-4775-40C7-89A4-7917CAFAF30C}">
      <dgm:prSet/>
      <dgm:spPr/>
      <dgm:t>
        <a:bodyPr/>
        <a:lstStyle/>
        <a:p>
          <a:endParaRPr lang="en-US"/>
        </a:p>
      </dgm:t>
    </dgm:pt>
    <dgm:pt modelId="{CB290BFC-0D46-40B2-9E58-B94F9F355EEE}">
      <dgm:prSet/>
      <dgm:spPr/>
      <dgm:t>
        <a:bodyPr/>
        <a:lstStyle/>
        <a:p>
          <a:r>
            <a:rPr lang="en-US" dirty="0"/>
            <a:t>On the stock exchange Tesco Stores (Holdings) was floated on the stock exchange with a share price of 25 pence.</a:t>
          </a:r>
        </a:p>
      </dgm:t>
    </dgm:pt>
    <dgm:pt modelId="{C8F4BB11-C1F2-4FBB-92C4-8502EE084CAC}" type="parTrans" cxnId="{43F5CD12-B113-4DD3-9624-05943C8E795B}">
      <dgm:prSet/>
      <dgm:spPr/>
      <dgm:t>
        <a:bodyPr/>
        <a:lstStyle/>
        <a:p>
          <a:endParaRPr lang="en-US"/>
        </a:p>
      </dgm:t>
    </dgm:pt>
    <dgm:pt modelId="{E60575E3-2CB2-4500-9922-B3D666BBE7B9}" type="sibTrans" cxnId="{43F5CD12-B113-4DD3-9624-05943C8E795B}">
      <dgm:prSet/>
      <dgm:spPr/>
      <dgm:t>
        <a:bodyPr/>
        <a:lstStyle/>
        <a:p>
          <a:endParaRPr lang="en-US"/>
        </a:p>
      </dgm:t>
    </dgm:pt>
    <dgm:pt modelId="{33F74CB8-7A45-498B-B59D-B5BC0A904855}">
      <dgm:prSet/>
      <dgm:spPr/>
      <dgm:t>
        <a:bodyPr/>
        <a:lstStyle/>
        <a:p>
          <a:pPr>
            <a:defRPr b="1"/>
          </a:pPr>
          <a:r>
            <a:rPr lang="en-US"/>
            <a:t>1955–1960</a:t>
          </a:r>
        </a:p>
      </dgm:t>
    </dgm:pt>
    <dgm:pt modelId="{FBF7FE85-3581-459B-A56C-B32376F7C868}" type="parTrans" cxnId="{02A5430F-9FCF-4A23-B0BE-00480515A779}">
      <dgm:prSet/>
      <dgm:spPr/>
      <dgm:t>
        <a:bodyPr/>
        <a:lstStyle/>
        <a:p>
          <a:endParaRPr lang="en-US"/>
        </a:p>
      </dgm:t>
    </dgm:pt>
    <dgm:pt modelId="{F8982D71-A7D8-4CD5-B62D-B40305893346}" type="sibTrans" cxnId="{02A5430F-9FCF-4A23-B0BE-00480515A779}">
      <dgm:prSet/>
      <dgm:spPr/>
      <dgm:t>
        <a:bodyPr/>
        <a:lstStyle/>
        <a:p>
          <a:endParaRPr lang="en-US"/>
        </a:p>
      </dgm:t>
    </dgm:pt>
    <dgm:pt modelId="{C59B8650-B2C6-436B-ADAC-91302DEDF49E}">
      <dgm:prSet/>
      <dgm:spPr/>
      <dgm:t>
        <a:bodyPr/>
        <a:lstStyle/>
        <a:p>
          <a:r>
            <a:rPr lang="en-US" dirty="0"/>
            <a:t>500 new stores has been opened</a:t>
          </a:r>
        </a:p>
      </dgm:t>
    </dgm:pt>
    <dgm:pt modelId="{CCF3A65B-8D57-4650-969F-C8311554F65E}" type="parTrans" cxnId="{DF1D8F88-E384-4AF7-A26B-C4E484809D29}">
      <dgm:prSet/>
      <dgm:spPr/>
      <dgm:t>
        <a:bodyPr/>
        <a:lstStyle/>
        <a:p>
          <a:endParaRPr lang="en-US"/>
        </a:p>
      </dgm:t>
    </dgm:pt>
    <dgm:pt modelId="{4506C76D-AA07-4F3B-BA2D-6A3DF5AC024D}" type="sibTrans" cxnId="{DF1D8F88-E384-4AF7-A26B-C4E484809D29}">
      <dgm:prSet/>
      <dgm:spPr/>
      <dgm:t>
        <a:bodyPr/>
        <a:lstStyle/>
        <a:p>
          <a:endParaRPr lang="en-US"/>
        </a:p>
      </dgm:t>
    </dgm:pt>
    <dgm:pt modelId="{2C1E783D-FBCC-4A92-94C7-83DB6DDD6458}" type="pres">
      <dgm:prSet presAssocID="{CC4E9A90-6257-424F-9914-AC5E76B6D204}" presName="root" presStyleCnt="0">
        <dgm:presLayoutVars>
          <dgm:chMax/>
          <dgm:chPref/>
          <dgm:animLvl val="lvl"/>
        </dgm:presLayoutVars>
      </dgm:prSet>
      <dgm:spPr/>
    </dgm:pt>
    <dgm:pt modelId="{A609FC65-4D91-411D-B2E2-982372171919}" type="pres">
      <dgm:prSet presAssocID="{CC4E9A90-6257-424F-9914-AC5E76B6D204}" presName="divider" presStyleLbl="fgAccFollowNode1" presStyleIdx="0" presStyleCnt="1"/>
      <dgm:spPr>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gm:spPr>
    </dgm:pt>
    <dgm:pt modelId="{F6F504F5-910C-4BAE-88C3-E7D150EE81F7}" type="pres">
      <dgm:prSet presAssocID="{CC4E9A90-6257-424F-9914-AC5E76B6D204}" presName="nodes" presStyleCnt="0">
        <dgm:presLayoutVars>
          <dgm:chMax/>
          <dgm:chPref/>
          <dgm:animLvl val="lvl"/>
        </dgm:presLayoutVars>
      </dgm:prSet>
      <dgm:spPr/>
    </dgm:pt>
    <dgm:pt modelId="{AE44FA11-D5DF-4803-B624-61F2DC3E0C72}" type="pres">
      <dgm:prSet presAssocID="{00888C57-8803-4C8C-B7F5-7B0F72F2ECE7}" presName="composite" presStyleCnt="0"/>
      <dgm:spPr/>
    </dgm:pt>
    <dgm:pt modelId="{507F4EE6-7BB7-4DB8-BF26-11E8E91D8012}" type="pres">
      <dgm:prSet presAssocID="{00888C57-8803-4C8C-B7F5-7B0F72F2ECE7}" presName="L1TextContainer" presStyleLbl="revTx" presStyleIdx="0" presStyleCnt="5">
        <dgm:presLayoutVars>
          <dgm:chMax val="1"/>
          <dgm:chPref val="1"/>
          <dgm:bulletEnabled val="1"/>
        </dgm:presLayoutVars>
      </dgm:prSet>
      <dgm:spPr/>
    </dgm:pt>
    <dgm:pt modelId="{932CB6C0-714A-4463-AC0F-29A8E1A65886}" type="pres">
      <dgm:prSet presAssocID="{00888C57-8803-4C8C-B7F5-7B0F72F2ECE7}" presName="L2TextContainerWrapper" presStyleCnt="0">
        <dgm:presLayoutVars>
          <dgm:chMax val="0"/>
          <dgm:chPref val="0"/>
          <dgm:bulletEnabled val="1"/>
        </dgm:presLayoutVars>
      </dgm:prSet>
      <dgm:spPr/>
    </dgm:pt>
    <dgm:pt modelId="{D8E6FC5D-FBE2-4517-B34A-AEACD323459C}" type="pres">
      <dgm:prSet presAssocID="{00888C57-8803-4C8C-B7F5-7B0F72F2ECE7}" presName="L2TextContainer" presStyleLbl="bgAcc1" presStyleIdx="0" presStyleCnt="5"/>
      <dgm:spPr/>
    </dgm:pt>
    <dgm:pt modelId="{6D5F1441-658D-4EAC-9563-1C7041D8CAC5}" type="pres">
      <dgm:prSet presAssocID="{00888C57-8803-4C8C-B7F5-7B0F72F2ECE7}" presName="FlexibleEmptyPlaceHolder" presStyleCnt="0"/>
      <dgm:spPr/>
    </dgm:pt>
    <dgm:pt modelId="{E7A2BA12-6EEB-4CF9-AE85-74A8DA592EF2}" type="pres">
      <dgm:prSet presAssocID="{00888C57-8803-4C8C-B7F5-7B0F72F2ECE7}" presName="ConnectLine" presStyleLbl="sibTrans1D1" presStyleIdx="0" presStyleCnt="5"/>
      <dgm:spPr>
        <a:noFill/>
        <a:ln w="6350" cap="flat" cmpd="sng" algn="ctr">
          <a:solidFill>
            <a:schemeClr val="accent1">
              <a:hueOff val="0"/>
              <a:satOff val="0"/>
              <a:lumOff val="0"/>
              <a:alphaOff val="0"/>
            </a:schemeClr>
          </a:solidFill>
          <a:prstDash val="dash"/>
          <a:miter lim="800000"/>
        </a:ln>
        <a:effectLst/>
      </dgm:spPr>
    </dgm:pt>
    <dgm:pt modelId="{E2E6C95C-C5E3-43E4-BE30-8B7BE79BFC0A}" type="pres">
      <dgm:prSet presAssocID="{00888C57-8803-4C8C-B7F5-7B0F72F2ECE7}" presName="ConnectorPoint" presStyleLbl="alignNode1" presStyleIdx="0" presStyleCnt="5"/>
      <dgm:spPr/>
    </dgm:pt>
    <dgm:pt modelId="{B7B4E7AB-D98E-456B-920B-4BD424C84A83}" type="pres">
      <dgm:prSet presAssocID="{00888C57-8803-4C8C-B7F5-7B0F72F2ECE7}" presName="EmptyPlaceHolder" presStyleCnt="0"/>
      <dgm:spPr/>
    </dgm:pt>
    <dgm:pt modelId="{7DA3EC98-5A03-4BB5-BD87-AAABED0138BF}" type="pres">
      <dgm:prSet presAssocID="{AA7F685D-64AE-4872-90D9-A57346F08DB8}" presName="spaceBetweenRectangles" presStyleCnt="0"/>
      <dgm:spPr/>
    </dgm:pt>
    <dgm:pt modelId="{B5C2C583-FF8A-47EA-BFC5-AA3D516E405D}" type="pres">
      <dgm:prSet presAssocID="{52BD9675-B801-4434-A948-BF8F265F8EA3}" presName="composite" presStyleCnt="0"/>
      <dgm:spPr/>
    </dgm:pt>
    <dgm:pt modelId="{B1344B0A-B68D-4554-81BE-05E7CEAE9EC5}" type="pres">
      <dgm:prSet presAssocID="{52BD9675-B801-4434-A948-BF8F265F8EA3}" presName="L1TextContainer" presStyleLbl="revTx" presStyleIdx="1" presStyleCnt="5">
        <dgm:presLayoutVars>
          <dgm:chMax val="1"/>
          <dgm:chPref val="1"/>
          <dgm:bulletEnabled val="1"/>
        </dgm:presLayoutVars>
      </dgm:prSet>
      <dgm:spPr/>
    </dgm:pt>
    <dgm:pt modelId="{6B061BF8-9A48-4163-9537-C2B3655FDFC2}" type="pres">
      <dgm:prSet presAssocID="{52BD9675-B801-4434-A948-BF8F265F8EA3}" presName="L2TextContainerWrapper" presStyleCnt="0">
        <dgm:presLayoutVars>
          <dgm:chMax val="0"/>
          <dgm:chPref val="0"/>
          <dgm:bulletEnabled val="1"/>
        </dgm:presLayoutVars>
      </dgm:prSet>
      <dgm:spPr/>
    </dgm:pt>
    <dgm:pt modelId="{65961F7D-7FF0-412A-AF53-01BB5933B5D4}" type="pres">
      <dgm:prSet presAssocID="{52BD9675-B801-4434-A948-BF8F265F8EA3}" presName="L2TextContainer" presStyleLbl="bgAcc1" presStyleIdx="1" presStyleCnt="5"/>
      <dgm:spPr/>
    </dgm:pt>
    <dgm:pt modelId="{9F12BCB6-7187-4420-AF33-B0CA78043BCF}" type="pres">
      <dgm:prSet presAssocID="{52BD9675-B801-4434-A948-BF8F265F8EA3}" presName="FlexibleEmptyPlaceHolder" presStyleCnt="0"/>
      <dgm:spPr/>
    </dgm:pt>
    <dgm:pt modelId="{DBEEC358-76FD-4D64-B21B-2EB596C614F0}" type="pres">
      <dgm:prSet presAssocID="{52BD9675-B801-4434-A948-BF8F265F8EA3}" presName="ConnectLine" presStyleLbl="sibTrans1D1" presStyleIdx="1" presStyleCnt="5"/>
      <dgm:spPr>
        <a:noFill/>
        <a:ln w="6350" cap="flat" cmpd="sng" algn="ctr">
          <a:solidFill>
            <a:schemeClr val="accent1">
              <a:hueOff val="0"/>
              <a:satOff val="0"/>
              <a:lumOff val="0"/>
              <a:alphaOff val="0"/>
            </a:schemeClr>
          </a:solidFill>
          <a:prstDash val="dash"/>
          <a:miter lim="800000"/>
        </a:ln>
        <a:effectLst/>
      </dgm:spPr>
    </dgm:pt>
    <dgm:pt modelId="{98AF9787-032F-4F57-B156-CF7BBEBB1C13}" type="pres">
      <dgm:prSet presAssocID="{52BD9675-B801-4434-A948-BF8F265F8EA3}" presName="ConnectorPoint" presStyleLbl="alignNode1" presStyleIdx="1" presStyleCnt="5"/>
      <dgm:spPr/>
    </dgm:pt>
    <dgm:pt modelId="{B3B0A34F-E050-4FF3-BBBF-A9ED726450F5}" type="pres">
      <dgm:prSet presAssocID="{52BD9675-B801-4434-A948-BF8F265F8EA3}" presName="EmptyPlaceHolder" presStyleCnt="0"/>
      <dgm:spPr/>
    </dgm:pt>
    <dgm:pt modelId="{24314D01-E914-497F-B4D0-1F75B6C34522}" type="pres">
      <dgm:prSet presAssocID="{A2E8F81A-9754-4226-8DE0-9A800A399B2F}" presName="spaceBetweenRectangles" presStyleCnt="0"/>
      <dgm:spPr/>
    </dgm:pt>
    <dgm:pt modelId="{07C8E3AA-158C-455C-B648-31DCC45502D1}" type="pres">
      <dgm:prSet presAssocID="{FD1C2DE6-DF23-4631-BCE0-13E54A1CBDFF}" presName="composite" presStyleCnt="0"/>
      <dgm:spPr/>
    </dgm:pt>
    <dgm:pt modelId="{6FB3828D-428F-4D50-94F3-B236130DE830}" type="pres">
      <dgm:prSet presAssocID="{FD1C2DE6-DF23-4631-BCE0-13E54A1CBDFF}" presName="L1TextContainer" presStyleLbl="revTx" presStyleIdx="2" presStyleCnt="5">
        <dgm:presLayoutVars>
          <dgm:chMax val="1"/>
          <dgm:chPref val="1"/>
          <dgm:bulletEnabled val="1"/>
        </dgm:presLayoutVars>
      </dgm:prSet>
      <dgm:spPr/>
    </dgm:pt>
    <dgm:pt modelId="{5E50D9AE-729C-4CB2-A746-14AC45845CFF}" type="pres">
      <dgm:prSet presAssocID="{FD1C2DE6-DF23-4631-BCE0-13E54A1CBDFF}" presName="L2TextContainerWrapper" presStyleCnt="0">
        <dgm:presLayoutVars>
          <dgm:chMax val="0"/>
          <dgm:chPref val="0"/>
          <dgm:bulletEnabled val="1"/>
        </dgm:presLayoutVars>
      </dgm:prSet>
      <dgm:spPr/>
    </dgm:pt>
    <dgm:pt modelId="{5DD16BD6-8950-4F27-BB02-4FD5839EA5A3}" type="pres">
      <dgm:prSet presAssocID="{FD1C2DE6-DF23-4631-BCE0-13E54A1CBDFF}" presName="L2TextContainer" presStyleLbl="bgAcc1" presStyleIdx="2" presStyleCnt="5"/>
      <dgm:spPr/>
    </dgm:pt>
    <dgm:pt modelId="{D2835C03-84D9-44AB-8AC8-730B0FB6F352}" type="pres">
      <dgm:prSet presAssocID="{FD1C2DE6-DF23-4631-BCE0-13E54A1CBDFF}" presName="FlexibleEmptyPlaceHolder" presStyleCnt="0"/>
      <dgm:spPr/>
    </dgm:pt>
    <dgm:pt modelId="{ECFD8691-CF84-40F4-8B5B-F8A518F01DEB}" type="pres">
      <dgm:prSet presAssocID="{FD1C2DE6-DF23-4631-BCE0-13E54A1CBDFF}" presName="ConnectLine" presStyleLbl="sibTrans1D1" presStyleIdx="2" presStyleCnt="5"/>
      <dgm:spPr>
        <a:noFill/>
        <a:ln w="6350" cap="flat" cmpd="sng" algn="ctr">
          <a:solidFill>
            <a:schemeClr val="accent1">
              <a:hueOff val="0"/>
              <a:satOff val="0"/>
              <a:lumOff val="0"/>
              <a:alphaOff val="0"/>
            </a:schemeClr>
          </a:solidFill>
          <a:prstDash val="dash"/>
          <a:miter lim="800000"/>
        </a:ln>
        <a:effectLst/>
      </dgm:spPr>
    </dgm:pt>
    <dgm:pt modelId="{A48110D5-574C-477E-9B96-86BBB515A5A7}" type="pres">
      <dgm:prSet presAssocID="{FD1C2DE6-DF23-4631-BCE0-13E54A1CBDFF}" presName="ConnectorPoint" presStyleLbl="alignNode1" presStyleIdx="2" presStyleCnt="5"/>
      <dgm:spPr/>
    </dgm:pt>
    <dgm:pt modelId="{4C4DE572-1036-4E84-942A-F0D8EC0E986C}" type="pres">
      <dgm:prSet presAssocID="{FD1C2DE6-DF23-4631-BCE0-13E54A1CBDFF}" presName="EmptyPlaceHolder" presStyleCnt="0"/>
      <dgm:spPr/>
    </dgm:pt>
    <dgm:pt modelId="{59E12161-8B70-4741-A76F-D3FD6EBCA62A}" type="pres">
      <dgm:prSet presAssocID="{1F5B2C9F-E16F-43FF-BFB9-BA65F9B2956B}" presName="spaceBetweenRectangles" presStyleCnt="0"/>
      <dgm:spPr/>
    </dgm:pt>
    <dgm:pt modelId="{A6657FAE-6FE3-4DB8-ABA2-61A74F0B4FE7}" type="pres">
      <dgm:prSet presAssocID="{DC25B5EE-8FA6-4C3C-98AE-FB3EF098D5EE}" presName="composite" presStyleCnt="0"/>
      <dgm:spPr/>
    </dgm:pt>
    <dgm:pt modelId="{C95FB650-2BB4-424B-B586-C63D32D3F8E3}" type="pres">
      <dgm:prSet presAssocID="{DC25B5EE-8FA6-4C3C-98AE-FB3EF098D5EE}" presName="L1TextContainer" presStyleLbl="revTx" presStyleIdx="3" presStyleCnt="5">
        <dgm:presLayoutVars>
          <dgm:chMax val="1"/>
          <dgm:chPref val="1"/>
          <dgm:bulletEnabled val="1"/>
        </dgm:presLayoutVars>
      </dgm:prSet>
      <dgm:spPr/>
    </dgm:pt>
    <dgm:pt modelId="{84127E91-C7B4-4D5F-820E-0AAB5DD5D527}" type="pres">
      <dgm:prSet presAssocID="{DC25B5EE-8FA6-4C3C-98AE-FB3EF098D5EE}" presName="L2TextContainerWrapper" presStyleCnt="0">
        <dgm:presLayoutVars>
          <dgm:chMax val="0"/>
          <dgm:chPref val="0"/>
          <dgm:bulletEnabled val="1"/>
        </dgm:presLayoutVars>
      </dgm:prSet>
      <dgm:spPr/>
    </dgm:pt>
    <dgm:pt modelId="{435C34A3-C515-4848-862C-AFEFE287DBF1}" type="pres">
      <dgm:prSet presAssocID="{DC25B5EE-8FA6-4C3C-98AE-FB3EF098D5EE}" presName="L2TextContainer" presStyleLbl="bgAcc1" presStyleIdx="3" presStyleCnt="5"/>
      <dgm:spPr/>
    </dgm:pt>
    <dgm:pt modelId="{9D378F74-FAC3-4042-8774-A4CDF232EFCB}" type="pres">
      <dgm:prSet presAssocID="{DC25B5EE-8FA6-4C3C-98AE-FB3EF098D5EE}" presName="FlexibleEmptyPlaceHolder" presStyleCnt="0"/>
      <dgm:spPr/>
    </dgm:pt>
    <dgm:pt modelId="{9BC04631-7EC8-4E28-A71E-3EAB84D51A48}" type="pres">
      <dgm:prSet presAssocID="{DC25B5EE-8FA6-4C3C-98AE-FB3EF098D5EE}" presName="ConnectLine" presStyleLbl="sibTrans1D1" presStyleIdx="3" presStyleCnt="5"/>
      <dgm:spPr>
        <a:noFill/>
        <a:ln w="6350" cap="flat" cmpd="sng" algn="ctr">
          <a:solidFill>
            <a:schemeClr val="accent1">
              <a:hueOff val="0"/>
              <a:satOff val="0"/>
              <a:lumOff val="0"/>
              <a:alphaOff val="0"/>
            </a:schemeClr>
          </a:solidFill>
          <a:prstDash val="dash"/>
          <a:miter lim="800000"/>
        </a:ln>
        <a:effectLst/>
      </dgm:spPr>
    </dgm:pt>
    <dgm:pt modelId="{1A1C9D56-D413-4B32-8FA1-041BBD90D9D0}" type="pres">
      <dgm:prSet presAssocID="{DC25B5EE-8FA6-4C3C-98AE-FB3EF098D5EE}" presName="ConnectorPoint" presStyleLbl="alignNode1" presStyleIdx="3" presStyleCnt="5"/>
      <dgm:spPr/>
    </dgm:pt>
    <dgm:pt modelId="{6A384FE4-B207-4FC5-BB6B-59716E1EEA57}" type="pres">
      <dgm:prSet presAssocID="{DC25B5EE-8FA6-4C3C-98AE-FB3EF098D5EE}" presName="EmptyPlaceHolder" presStyleCnt="0"/>
      <dgm:spPr/>
    </dgm:pt>
    <dgm:pt modelId="{2457C84F-1A92-4395-A30C-560D878755D3}" type="pres">
      <dgm:prSet presAssocID="{E62C5764-798A-4653-844D-2DA2E1D9A8CC}" presName="spaceBetweenRectangles" presStyleCnt="0"/>
      <dgm:spPr/>
    </dgm:pt>
    <dgm:pt modelId="{635AC072-9C76-48A1-BD40-A6801238F814}" type="pres">
      <dgm:prSet presAssocID="{33F74CB8-7A45-498B-B59D-B5BC0A904855}" presName="composite" presStyleCnt="0"/>
      <dgm:spPr/>
    </dgm:pt>
    <dgm:pt modelId="{477547D2-A834-433C-8889-AC8E138F7E4F}" type="pres">
      <dgm:prSet presAssocID="{33F74CB8-7A45-498B-B59D-B5BC0A904855}" presName="L1TextContainer" presStyleLbl="revTx" presStyleIdx="4" presStyleCnt="5">
        <dgm:presLayoutVars>
          <dgm:chMax val="1"/>
          <dgm:chPref val="1"/>
          <dgm:bulletEnabled val="1"/>
        </dgm:presLayoutVars>
      </dgm:prSet>
      <dgm:spPr/>
    </dgm:pt>
    <dgm:pt modelId="{13DB41C5-0F81-4326-95F4-6C0C37149520}" type="pres">
      <dgm:prSet presAssocID="{33F74CB8-7A45-498B-B59D-B5BC0A904855}" presName="L2TextContainerWrapper" presStyleCnt="0">
        <dgm:presLayoutVars>
          <dgm:chMax val="0"/>
          <dgm:chPref val="0"/>
          <dgm:bulletEnabled val="1"/>
        </dgm:presLayoutVars>
      </dgm:prSet>
      <dgm:spPr/>
    </dgm:pt>
    <dgm:pt modelId="{3D8F1E2E-F29F-47E2-9804-7036140162D3}" type="pres">
      <dgm:prSet presAssocID="{33F74CB8-7A45-498B-B59D-B5BC0A904855}" presName="L2TextContainer" presStyleLbl="bgAcc1" presStyleIdx="4" presStyleCnt="5"/>
      <dgm:spPr/>
    </dgm:pt>
    <dgm:pt modelId="{AF82786D-974B-4E1F-8297-FA037D8487CA}" type="pres">
      <dgm:prSet presAssocID="{33F74CB8-7A45-498B-B59D-B5BC0A904855}" presName="FlexibleEmptyPlaceHolder" presStyleCnt="0"/>
      <dgm:spPr/>
    </dgm:pt>
    <dgm:pt modelId="{154184F6-5F89-44B2-848C-B0726451A8D2}" type="pres">
      <dgm:prSet presAssocID="{33F74CB8-7A45-498B-B59D-B5BC0A904855}" presName="ConnectLine" presStyleLbl="sibTrans1D1" presStyleIdx="4" presStyleCnt="5"/>
      <dgm:spPr>
        <a:noFill/>
        <a:ln w="6350" cap="flat" cmpd="sng" algn="ctr">
          <a:solidFill>
            <a:schemeClr val="accent1">
              <a:hueOff val="0"/>
              <a:satOff val="0"/>
              <a:lumOff val="0"/>
              <a:alphaOff val="0"/>
            </a:schemeClr>
          </a:solidFill>
          <a:prstDash val="dash"/>
          <a:miter lim="800000"/>
        </a:ln>
        <a:effectLst/>
      </dgm:spPr>
    </dgm:pt>
    <dgm:pt modelId="{D540A55F-BF5F-4179-8834-90C672B0F17E}" type="pres">
      <dgm:prSet presAssocID="{33F74CB8-7A45-498B-B59D-B5BC0A904855}" presName="ConnectorPoint" presStyleLbl="alignNode1" presStyleIdx="4" presStyleCnt="5"/>
      <dgm:spPr/>
    </dgm:pt>
    <dgm:pt modelId="{3FEEF5C3-8D82-4983-B5FB-8796E31E3421}" type="pres">
      <dgm:prSet presAssocID="{33F74CB8-7A45-498B-B59D-B5BC0A904855}" presName="EmptyPlaceHolder" presStyleCnt="0"/>
      <dgm:spPr/>
    </dgm:pt>
  </dgm:ptLst>
  <dgm:cxnLst>
    <dgm:cxn modelId="{3B19970C-69BF-4686-BCE0-91975BB7E711}" type="presOf" srcId="{CB290BFC-0D46-40B2-9E58-B94F9F355EEE}" destId="{435C34A3-C515-4848-862C-AFEFE287DBF1}" srcOrd="0" destOrd="0" presId="urn:microsoft.com/office/officeart/2016/7/layout/BasicTimeline"/>
    <dgm:cxn modelId="{02A5430F-9FCF-4A23-B0BE-00480515A779}" srcId="{CC4E9A90-6257-424F-9914-AC5E76B6D204}" destId="{33F74CB8-7A45-498B-B59D-B5BC0A904855}" srcOrd="4" destOrd="0" parTransId="{FBF7FE85-3581-459B-A56C-B32376F7C868}" sibTransId="{F8982D71-A7D8-4CD5-B62D-B40305893346}"/>
    <dgm:cxn modelId="{43F5CD12-B113-4DD3-9624-05943C8E795B}" srcId="{DC25B5EE-8FA6-4C3C-98AE-FB3EF098D5EE}" destId="{CB290BFC-0D46-40B2-9E58-B94F9F355EEE}" srcOrd="0" destOrd="0" parTransId="{C8F4BB11-C1F2-4FBB-92C4-8502EE084CAC}" sibTransId="{E60575E3-2CB2-4500-9922-B3D666BBE7B9}"/>
    <dgm:cxn modelId="{A48E4213-521E-4A8A-BF85-D83CB4E57023}" type="presOf" srcId="{52BD9675-B801-4434-A948-BF8F265F8EA3}" destId="{B1344B0A-B68D-4554-81BE-05E7CEAE9EC5}" srcOrd="0" destOrd="0" presId="urn:microsoft.com/office/officeart/2016/7/layout/BasicTimeline"/>
    <dgm:cxn modelId="{7A27EF14-4775-40C7-89A4-7917CAFAF30C}" srcId="{CC4E9A90-6257-424F-9914-AC5E76B6D204}" destId="{DC25B5EE-8FA6-4C3C-98AE-FB3EF098D5EE}" srcOrd="3" destOrd="0" parTransId="{C83F2C1C-0F16-4F4E-988F-E79C7E0F3BC9}" sibTransId="{E62C5764-798A-4653-844D-2DA2E1D9A8CC}"/>
    <dgm:cxn modelId="{44F9DD22-D087-4DD2-BE49-B9C1F153B318}" type="presOf" srcId="{00888C57-8803-4C8C-B7F5-7B0F72F2ECE7}" destId="{507F4EE6-7BB7-4DB8-BF26-11E8E91D8012}" srcOrd="0" destOrd="0" presId="urn:microsoft.com/office/officeart/2016/7/layout/BasicTimeline"/>
    <dgm:cxn modelId="{8E14FB29-3427-4740-809D-B57628E24582}" type="presOf" srcId="{FD1C2DE6-DF23-4631-BCE0-13E54A1CBDFF}" destId="{6FB3828D-428F-4D50-94F3-B236130DE830}" srcOrd="0" destOrd="0" presId="urn:microsoft.com/office/officeart/2016/7/layout/BasicTimeline"/>
    <dgm:cxn modelId="{F9B32F5C-EE60-4D8D-9212-15E7FFB451EE}" type="presOf" srcId="{5C2C7AF4-AC5B-4FD2-B4C9-0C781EF6F5FE}" destId="{5DD16BD6-8950-4F27-BB02-4FD5839EA5A3}" srcOrd="0" destOrd="0" presId="urn:microsoft.com/office/officeart/2016/7/layout/BasicTimeline"/>
    <dgm:cxn modelId="{3A3D5470-7DC5-4E1D-A5DA-ED02DDE4ED14}" srcId="{FD1C2DE6-DF23-4631-BCE0-13E54A1CBDFF}" destId="{5C2C7AF4-AC5B-4FD2-B4C9-0C781EF6F5FE}" srcOrd="0" destOrd="0" parTransId="{5C614667-5B28-468F-87D6-8EEB81AA6702}" sibTransId="{B6BF1F7A-0205-42AD-8B7D-777F04E52955}"/>
    <dgm:cxn modelId="{69C17D71-9FDB-4DEE-8DF7-B2162F09D3D2}" type="presOf" srcId="{236B97BA-7871-4941-89AF-8C7E764FA549}" destId="{65961F7D-7FF0-412A-AF53-01BB5933B5D4}" srcOrd="0" destOrd="0" presId="urn:microsoft.com/office/officeart/2016/7/layout/BasicTimeline"/>
    <dgm:cxn modelId="{404B947E-8390-491C-AF0B-7766A57DEE73}" srcId="{CC4E9A90-6257-424F-9914-AC5E76B6D204}" destId="{00888C57-8803-4C8C-B7F5-7B0F72F2ECE7}" srcOrd="0" destOrd="0" parTransId="{2C316FB7-166B-4F9B-B501-91EC11F7D0D8}" sibTransId="{AA7F685D-64AE-4872-90D9-A57346F08DB8}"/>
    <dgm:cxn modelId="{A75B7783-2F8E-42B4-BF81-A1DF7AC59A05}" srcId="{00888C57-8803-4C8C-B7F5-7B0F72F2ECE7}" destId="{090B5E58-85D4-403E-A648-F04B49DE03C6}" srcOrd="0" destOrd="0" parTransId="{C897FE67-9FEC-4B35-86FF-E9A80B33AA41}" sibTransId="{91F7808A-B8F8-4774-8E9D-623D7AE25B38}"/>
    <dgm:cxn modelId="{68C75086-58F2-4A93-8580-86F2E6F382B6}" type="presOf" srcId="{CC4E9A90-6257-424F-9914-AC5E76B6D204}" destId="{2C1E783D-FBCC-4A92-94C7-83DB6DDD6458}" srcOrd="0" destOrd="0" presId="urn:microsoft.com/office/officeart/2016/7/layout/BasicTimeline"/>
    <dgm:cxn modelId="{DF1D8F88-E384-4AF7-A26B-C4E484809D29}" srcId="{33F74CB8-7A45-498B-B59D-B5BC0A904855}" destId="{C59B8650-B2C6-436B-ADAC-91302DEDF49E}" srcOrd="0" destOrd="0" parTransId="{CCF3A65B-8D57-4650-969F-C8311554F65E}" sibTransId="{4506C76D-AA07-4F3B-BA2D-6A3DF5AC024D}"/>
    <dgm:cxn modelId="{022E808A-EFF4-4718-BB33-704FEAB9D72B}" srcId="{CC4E9A90-6257-424F-9914-AC5E76B6D204}" destId="{FD1C2DE6-DF23-4631-BCE0-13E54A1CBDFF}" srcOrd="2" destOrd="0" parTransId="{176F4A7F-966D-40AE-9A60-76F893F94557}" sibTransId="{1F5B2C9F-E16F-43FF-BFB9-BA65F9B2956B}"/>
    <dgm:cxn modelId="{BAAB99A4-2F89-433A-867F-90E3C488C13A}" type="presOf" srcId="{DC25B5EE-8FA6-4C3C-98AE-FB3EF098D5EE}" destId="{C95FB650-2BB4-424B-B586-C63D32D3F8E3}" srcOrd="0" destOrd="0" presId="urn:microsoft.com/office/officeart/2016/7/layout/BasicTimeline"/>
    <dgm:cxn modelId="{8A4E57A5-9375-4C25-9DE9-C6AE08C42DD4}" type="presOf" srcId="{C59B8650-B2C6-436B-ADAC-91302DEDF49E}" destId="{3D8F1E2E-F29F-47E2-9804-7036140162D3}" srcOrd="0" destOrd="0" presId="urn:microsoft.com/office/officeart/2016/7/layout/BasicTimeline"/>
    <dgm:cxn modelId="{830A75DB-09FA-4DF9-B8ED-8406AF798E45}" srcId="{CC4E9A90-6257-424F-9914-AC5E76B6D204}" destId="{52BD9675-B801-4434-A948-BF8F265F8EA3}" srcOrd="1" destOrd="0" parTransId="{00715B86-0FD5-471A-96A8-F87CAE092E7C}" sibTransId="{A2E8F81A-9754-4226-8DE0-9A800A399B2F}"/>
    <dgm:cxn modelId="{C730B0E7-2C6F-4F3B-8D03-3AE24BD39A15}" type="presOf" srcId="{33F74CB8-7A45-498B-B59D-B5BC0A904855}" destId="{477547D2-A834-433C-8889-AC8E138F7E4F}" srcOrd="0" destOrd="0" presId="urn:microsoft.com/office/officeart/2016/7/layout/BasicTimeline"/>
    <dgm:cxn modelId="{C122EDEF-E213-4995-88F3-97B9131A6C36}" type="presOf" srcId="{090B5E58-85D4-403E-A648-F04B49DE03C6}" destId="{D8E6FC5D-FBE2-4517-B34A-AEACD323459C}" srcOrd="0" destOrd="0" presId="urn:microsoft.com/office/officeart/2016/7/layout/BasicTimeline"/>
    <dgm:cxn modelId="{E9A6CBF0-5200-429B-B098-93EF2A47494A}" srcId="{52BD9675-B801-4434-A948-BF8F265F8EA3}" destId="{236B97BA-7871-4941-89AF-8C7E764FA549}" srcOrd="0" destOrd="0" parTransId="{503860CA-AC37-4CFF-B6EC-7377CD37C2B1}" sibTransId="{BC7EA4AA-B4CD-46CB-8C80-7940900D4C90}"/>
    <dgm:cxn modelId="{537A744E-677D-45C2-84F3-2D11EA531536}" type="presParOf" srcId="{2C1E783D-FBCC-4A92-94C7-83DB6DDD6458}" destId="{A609FC65-4D91-411D-B2E2-982372171919}" srcOrd="0" destOrd="0" presId="urn:microsoft.com/office/officeart/2016/7/layout/BasicTimeline"/>
    <dgm:cxn modelId="{F4F9A38B-6FF3-431A-9602-59F102F75B27}" type="presParOf" srcId="{2C1E783D-FBCC-4A92-94C7-83DB6DDD6458}" destId="{F6F504F5-910C-4BAE-88C3-E7D150EE81F7}" srcOrd="1" destOrd="0" presId="urn:microsoft.com/office/officeart/2016/7/layout/BasicTimeline"/>
    <dgm:cxn modelId="{EF635B09-1222-45C7-915A-42B286A675F0}" type="presParOf" srcId="{F6F504F5-910C-4BAE-88C3-E7D150EE81F7}" destId="{AE44FA11-D5DF-4803-B624-61F2DC3E0C72}" srcOrd="0" destOrd="0" presId="urn:microsoft.com/office/officeart/2016/7/layout/BasicTimeline"/>
    <dgm:cxn modelId="{BA24D323-517C-4A84-9813-6E14306D6F79}" type="presParOf" srcId="{AE44FA11-D5DF-4803-B624-61F2DC3E0C72}" destId="{507F4EE6-7BB7-4DB8-BF26-11E8E91D8012}" srcOrd="0" destOrd="0" presId="urn:microsoft.com/office/officeart/2016/7/layout/BasicTimeline"/>
    <dgm:cxn modelId="{F49D10E7-E9E3-46CC-97F4-22645B353308}" type="presParOf" srcId="{AE44FA11-D5DF-4803-B624-61F2DC3E0C72}" destId="{932CB6C0-714A-4463-AC0F-29A8E1A65886}" srcOrd="1" destOrd="0" presId="urn:microsoft.com/office/officeart/2016/7/layout/BasicTimeline"/>
    <dgm:cxn modelId="{2A2CE4FF-E8F7-4B37-8251-59713F8337AE}" type="presParOf" srcId="{932CB6C0-714A-4463-AC0F-29A8E1A65886}" destId="{D8E6FC5D-FBE2-4517-B34A-AEACD323459C}" srcOrd="0" destOrd="0" presId="urn:microsoft.com/office/officeart/2016/7/layout/BasicTimeline"/>
    <dgm:cxn modelId="{05E44EDE-4CB6-4CE6-BF7E-C96DF136FFBF}" type="presParOf" srcId="{932CB6C0-714A-4463-AC0F-29A8E1A65886}" destId="{6D5F1441-658D-4EAC-9563-1C7041D8CAC5}" srcOrd="1" destOrd="0" presId="urn:microsoft.com/office/officeart/2016/7/layout/BasicTimeline"/>
    <dgm:cxn modelId="{1790738E-912D-4207-87D3-F299C8D7D993}" type="presParOf" srcId="{AE44FA11-D5DF-4803-B624-61F2DC3E0C72}" destId="{E7A2BA12-6EEB-4CF9-AE85-74A8DA592EF2}" srcOrd="2" destOrd="0" presId="urn:microsoft.com/office/officeart/2016/7/layout/BasicTimeline"/>
    <dgm:cxn modelId="{02652667-4D91-4A72-8E5C-19F8C193E39C}" type="presParOf" srcId="{AE44FA11-D5DF-4803-B624-61F2DC3E0C72}" destId="{E2E6C95C-C5E3-43E4-BE30-8B7BE79BFC0A}" srcOrd="3" destOrd="0" presId="urn:microsoft.com/office/officeart/2016/7/layout/BasicTimeline"/>
    <dgm:cxn modelId="{4EC99C3B-8688-4577-B770-55639DC3AE66}" type="presParOf" srcId="{AE44FA11-D5DF-4803-B624-61F2DC3E0C72}" destId="{B7B4E7AB-D98E-456B-920B-4BD424C84A83}" srcOrd="4" destOrd="0" presId="urn:microsoft.com/office/officeart/2016/7/layout/BasicTimeline"/>
    <dgm:cxn modelId="{11095179-F34E-4FF4-AA59-E482AC460AE1}" type="presParOf" srcId="{F6F504F5-910C-4BAE-88C3-E7D150EE81F7}" destId="{7DA3EC98-5A03-4BB5-BD87-AAABED0138BF}" srcOrd="1" destOrd="0" presId="urn:microsoft.com/office/officeart/2016/7/layout/BasicTimeline"/>
    <dgm:cxn modelId="{F12BF88C-3402-4716-91A8-873BB092E42B}" type="presParOf" srcId="{F6F504F5-910C-4BAE-88C3-E7D150EE81F7}" destId="{B5C2C583-FF8A-47EA-BFC5-AA3D516E405D}" srcOrd="2" destOrd="0" presId="urn:microsoft.com/office/officeart/2016/7/layout/BasicTimeline"/>
    <dgm:cxn modelId="{EB2CE03C-C176-4072-9608-1FEB51C970CA}" type="presParOf" srcId="{B5C2C583-FF8A-47EA-BFC5-AA3D516E405D}" destId="{B1344B0A-B68D-4554-81BE-05E7CEAE9EC5}" srcOrd="0" destOrd="0" presId="urn:microsoft.com/office/officeart/2016/7/layout/BasicTimeline"/>
    <dgm:cxn modelId="{E7B47BAE-E411-4725-8AFE-9C54EE3D9EDE}" type="presParOf" srcId="{B5C2C583-FF8A-47EA-BFC5-AA3D516E405D}" destId="{6B061BF8-9A48-4163-9537-C2B3655FDFC2}" srcOrd="1" destOrd="0" presId="urn:microsoft.com/office/officeart/2016/7/layout/BasicTimeline"/>
    <dgm:cxn modelId="{97CA96A6-F1A1-4EEF-8B73-D7621F37FBA3}" type="presParOf" srcId="{6B061BF8-9A48-4163-9537-C2B3655FDFC2}" destId="{65961F7D-7FF0-412A-AF53-01BB5933B5D4}" srcOrd="0" destOrd="0" presId="urn:microsoft.com/office/officeart/2016/7/layout/BasicTimeline"/>
    <dgm:cxn modelId="{D002E263-89E8-4AB2-98C2-DD9559E309F1}" type="presParOf" srcId="{6B061BF8-9A48-4163-9537-C2B3655FDFC2}" destId="{9F12BCB6-7187-4420-AF33-B0CA78043BCF}" srcOrd="1" destOrd="0" presId="urn:microsoft.com/office/officeart/2016/7/layout/BasicTimeline"/>
    <dgm:cxn modelId="{E491E97E-9DB9-4D74-8F53-1D6E723588CF}" type="presParOf" srcId="{B5C2C583-FF8A-47EA-BFC5-AA3D516E405D}" destId="{DBEEC358-76FD-4D64-B21B-2EB596C614F0}" srcOrd="2" destOrd="0" presId="urn:microsoft.com/office/officeart/2016/7/layout/BasicTimeline"/>
    <dgm:cxn modelId="{9ADF4E5B-3D41-4234-B96F-D59907D29ADD}" type="presParOf" srcId="{B5C2C583-FF8A-47EA-BFC5-AA3D516E405D}" destId="{98AF9787-032F-4F57-B156-CF7BBEBB1C13}" srcOrd="3" destOrd="0" presId="urn:microsoft.com/office/officeart/2016/7/layout/BasicTimeline"/>
    <dgm:cxn modelId="{67B8F0DA-B8CD-4735-B12E-8508CFFBBACE}" type="presParOf" srcId="{B5C2C583-FF8A-47EA-BFC5-AA3D516E405D}" destId="{B3B0A34F-E050-4FF3-BBBF-A9ED726450F5}" srcOrd="4" destOrd="0" presId="urn:microsoft.com/office/officeart/2016/7/layout/BasicTimeline"/>
    <dgm:cxn modelId="{D501BA49-0597-45AC-9D19-5F5F8A4E046D}" type="presParOf" srcId="{F6F504F5-910C-4BAE-88C3-E7D150EE81F7}" destId="{24314D01-E914-497F-B4D0-1F75B6C34522}" srcOrd="3" destOrd="0" presId="urn:microsoft.com/office/officeart/2016/7/layout/BasicTimeline"/>
    <dgm:cxn modelId="{91AA14AF-2F2D-4E6E-A484-4ABA44260878}" type="presParOf" srcId="{F6F504F5-910C-4BAE-88C3-E7D150EE81F7}" destId="{07C8E3AA-158C-455C-B648-31DCC45502D1}" srcOrd="4" destOrd="0" presId="urn:microsoft.com/office/officeart/2016/7/layout/BasicTimeline"/>
    <dgm:cxn modelId="{7577A4A4-D765-4DDC-9CF7-5337919C22CB}" type="presParOf" srcId="{07C8E3AA-158C-455C-B648-31DCC45502D1}" destId="{6FB3828D-428F-4D50-94F3-B236130DE830}" srcOrd="0" destOrd="0" presId="urn:microsoft.com/office/officeart/2016/7/layout/BasicTimeline"/>
    <dgm:cxn modelId="{98A0EA48-43C6-41D5-992B-580CB724B82A}" type="presParOf" srcId="{07C8E3AA-158C-455C-B648-31DCC45502D1}" destId="{5E50D9AE-729C-4CB2-A746-14AC45845CFF}" srcOrd="1" destOrd="0" presId="urn:microsoft.com/office/officeart/2016/7/layout/BasicTimeline"/>
    <dgm:cxn modelId="{7C221F19-8A22-4FBC-8418-95E93E042C85}" type="presParOf" srcId="{5E50D9AE-729C-4CB2-A746-14AC45845CFF}" destId="{5DD16BD6-8950-4F27-BB02-4FD5839EA5A3}" srcOrd="0" destOrd="0" presId="urn:microsoft.com/office/officeart/2016/7/layout/BasicTimeline"/>
    <dgm:cxn modelId="{8E6EB62C-0B0B-4E6B-B44C-F057358094C7}" type="presParOf" srcId="{5E50D9AE-729C-4CB2-A746-14AC45845CFF}" destId="{D2835C03-84D9-44AB-8AC8-730B0FB6F352}" srcOrd="1" destOrd="0" presId="urn:microsoft.com/office/officeart/2016/7/layout/BasicTimeline"/>
    <dgm:cxn modelId="{EF1A63BB-44A0-4A67-AB56-A69C8FFAC702}" type="presParOf" srcId="{07C8E3AA-158C-455C-B648-31DCC45502D1}" destId="{ECFD8691-CF84-40F4-8B5B-F8A518F01DEB}" srcOrd="2" destOrd="0" presId="urn:microsoft.com/office/officeart/2016/7/layout/BasicTimeline"/>
    <dgm:cxn modelId="{8702C874-4429-484D-BEB4-F061CC1B2799}" type="presParOf" srcId="{07C8E3AA-158C-455C-B648-31DCC45502D1}" destId="{A48110D5-574C-477E-9B96-86BBB515A5A7}" srcOrd="3" destOrd="0" presId="urn:microsoft.com/office/officeart/2016/7/layout/BasicTimeline"/>
    <dgm:cxn modelId="{EA545C40-2590-445E-8D6D-087EC50E3EA4}" type="presParOf" srcId="{07C8E3AA-158C-455C-B648-31DCC45502D1}" destId="{4C4DE572-1036-4E84-942A-F0D8EC0E986C}" srcOrd="4" destOrd="0" presId="urn:microsoft.com/office/officeart/2016/7/layout/BasicTimeline"/>
    <dgm:cxn modelId="{B6F954D6-B55D-483A-839F-7BFB3572700D}" type="presParOf" srcId="{F6F504F5-910C-4BAE-88C3-E7D150EE81F7}" destId="{59E12161-8B70-4741-A76F-D3FD6EBCA62A}" srcOrd="5" destOrd="0" presId="urn:microsoft.com/office/officeart/2016/7/layout/BasicTimeline"/>
    <dgm:cxn modelId="{CCA94EC9-9EEC-4771-B705-97E13F5027C0}" type="presParOf" srcId="{F6F504F5-910C-4BAE-88C3-E7D150EE81F7}" destId="{A6657FAE-6FE3-4DB8-ABA2-61A74F0B4FE7}" srcOrd="6" destOrd="0" presId="urn:microsoft.com/office/officeart/2016/7/layout/BasicTimeline"/>
    <dgm:cxn modelId="{123ABB70-3E7C-4A46-B766-773DB02684E2}" type="presParOf" srcId="{A6657FAE-6FE3-4DB8-ABA2-61A74F0B4FE7}" destId="{C95FB650-2BB4-424B-B586-C63D32D3F8E3}" srcOrd="0" destOrd="0" presId="urn:microsoft.com/office/officeart/2016/7/layout/BasicTimeline"/>
    <dgm:cxn modelId="{E4039E05-C645-419B-AFA2-5B93E269EED2}" type="presParOf" srcId="{A6657FAE-6FE3-4DB8-ABA2-61A74F0B4FE7}" destId="{84127E91-C7B4-4D5F-820E-0AAB5DD5D527}" srcOrd="1" destOrd="0" presId="urn:microsoft.com/office/officeart/2016/7/layout/BasicTimeline"/>
    <dgm:cxn modelId="{A88FE714-5F98-468F-854A-B51BEBB1F0E8}" type="presParOf" srcId="{84127E91-C7B4-4D5F-820E-0AAB5DD5D527}" destId="{435C34A3-C515-4848-862C-AFEFE287DBF1}" srcOrd="0" destOrd="0" presId="urn:microsoft.com/office/officeart/2016/7/layout/BasicTimeline"/>
    <dgm:cxn modelId="{0798B310-2F28-4976-99DE-C609EE84CD3A}" type="presParOf" srcId="{84127E91-C7B4-4D5F-820E-0AAB5DD5D527}" destId="{9D378F74-FAC3-4042-8774-A4CDF232EFCB}" srcOrd="1" destOrd="0" presId="urn:microsoft.com/office/officeart/2016/7/layout/BasicTimeline"/>
    <dgm:cxn modelId="{526515F1-2999-4143-A825-60CF4CE49C40}" type="presParOf" srcId="{A6657FAE-6FE3-4DB8-ABA2-61A74F0B4FE7}" destId="{9BC04631-7EC8-4E28-A71E-3EAB84D51A48}" srcOrd="2" destOrd="0" presId="urn:microsoft.com/office/officeart/2016/7/layout/BasicTimeline"/>
    <dgm:cxn modelId="{9225EEB3-8F49-4E82-AA44-4179692A7031}" type="presParOf" srcId="{A6657FAE-6FE3-4DB8-ABA2-61A74F0B4FE7}" destId="{1A1C9D56-D413-4B32-8FA1-041BBD90D9D0}" srcOrd="3" destOrd="0" presId="urn:microsoft.com/office/officeart/2016/7/layout/BasicTimeline"/>
    <dgm:cxn modelId="{2DD47052-2D17-466C-AC92-176401DE97FF}" type="presParOf" srcId="{A6657FAE-6FE3-4DB8-ABA2-61A74F0B4FE7}" destId="{6A384FE4-B207-4FC5-BB6B-59716E1EEA57}" srcOrd="4" destOrd="0" presId="urn:microsoft.com/office/officeart/2016/7/layout/BasicTimeline"/>
    <dgm:cxn modelId="{19E2153C-858D-4295-8EAF-B4CD8C725411}" type="presParOf" srcId="{F6F504F5-910C-4BAE-88C3-E7D150EE81F7}" destId="{2457C84F-1A92-4395-A30C-560D878755D3}" srcOrd="7" destOrd="0" presId="urn:microsoft.com/office/officeart/2016/7/layout/BasicTimeline"/>
    <dgm:cxn modelId="{4BBFD0AE-875D-4782-B4C4-96AC9AF53830}" type="presParOf" srcId="{F6F504F5-910C-4BAE-88C3-E7D150EE81F7}" destId="{635AC072-9C76-48A1-BD40-A6801238F814}" srcOrd="8" destOrd="0" presId="urn:microsoft.com/office/officeart/2016/7/layout/BasicTimeline"/>
    <dgm:cxn modelId="{76CB5087-7CED-4C8C-9647-A3599ED1F171}" type="presParOf" srcId="{635AC072-9C76-48A1-BD40-A6801238F814}" destId="{477547D2-A834-433C-8889-AC8E138F7E4F}" srcOrd="0" destOrd="0" presId="urn:microsoft.com/office/officeart/2016/7/layout/BasicTimeline"/>
    <dgm:cxn modelId="{17253D6D-43CF-4CF5-ACE0-BBC4AB6186BB}" type="presParOf" srcId="{635AC072-9C76-48A1-BD40-A6801238F814}" destId="{13DB41C5-0F81-4326-95F4-6C0C37149520}" srcOrd="1" destOrd="0" presId="urn:microsoft.com/office/officeart/2016/7/layout/BasicTimeline"/>
    <dgm:cxn modelId="{AF07FCB2-B29D-4E6A-A409-D1211E35C7CA}" type="presParOf" srcId="{13DB41C5-0F81-4326-95F4-6C0C37149520}" destId="{3D8F1E2E-F29F-47E2-9804-7036140162D3}" srcOrd="0" destOrd="0" presId="urn:microsoft.com/office/officeart/2016/7/layout/BasicTimeline"/>
    <dgm:cxn modelId="{DDDD3EBE-5455-4EBD-BC34-1CE002A948F0}" type="presParOf" srcId="{13DB41C5-0F81-4326-95F4-6C0C37149520}" destId="{AF82786D-974B-4E1F-8297-FA037D8487CA}" srcOrd="1" destOrd="0" presId="urn:microsoft.com/office/officeart/2016/7/layout/BasicTimeline"/>
    <dgm:cxn modelId="{F94B3207-1DB7-4424-A9F5-2969DA32BB28}" type="presParOf" srcId="{635AC072-9C76-48A1-BD40-A6801238F814}" destId="{154184F6-5F89-44B2-848C-B0726451A8D2}" srcOrd="2" destOrd="0" presId="urn:microsoft.com/office/officeart/2016/7/layout/BasicTimeline"/>
    <dgm:cxn modelId="{57FDFA3C-3EA9-446A-BE79-8332A34D2215}" type="presParOf" srcId="{635AC072-9C76-48A1-BD40-A6801238F814}" destId="{D540A55F-BF5F-4179-8834-90C672B0F17E}" srcOrd="3" destOrd="0" presId="urn:microsoft.com/office/officeart/2016/7/layout/BasicTimeline"/>
    <dgm:cxn modelId="{8A0F30D1-49D0-41BE-9CCB-F4EE8C53BD48}" type="presParOf" srcId="{635AC072-9C76-48A1-BD40-A6801238F814}" destId="{3FEEF5C3-8D82-4983-B5FB-8796E31E3421}" srcOrd="4" destOrd="0" presId="urn:microsoft.com/office/officeart/2016/7/layout/BasicTimeline"/>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823663E-585B-492D-B78B-6F10B2C9836C}" type="doc">
      <dgm:prSet loTypeId="urn:microsoft.com/office/officeart/2005/8/layout/arrow5" loCatId="relationship" qsTypeId="urn:microsoft.com/office/officeart/2005/8/quickstyle/simple2" qsCatId="simple" csTypeId="urn:microsoft.com/office/officeart/2005/8/colors/accent6_2" csCatId="accent6" phldr="1"/>
      <dgm:spPr/>
      <dgm:t>
        <a:bodyPr/>
        <a:lstStyle/>
        <a:p>
          <a:endParaRPr lang="en-US"/>
        </a:p>
      </dgm:t>
    </dgm:pt>
    <dgm:pt modelId="{0C9B7305-BBE6-4CF2-8F94-5525B962014F}">
      <dgm:prSet/>
      <dgm:spPr/>
      <dgm:t>
        <a:bodyPr/>
        <a:lstStyle/>
        <a:p>
          <a:r>
            <a:rPr lang="en-GB" b="1" i="0"/>
            <a:t>Vision Statement</a:t>
          </a:r>
          <a:endParaRPr lang="en-US"/>
        </a:p>
      </dgm:t>
    </dgm:pt>
    <dgm:pt modelId="{9C347D12-61A0-4B26-B720-99D80E07BB9A}" type="parTrans" cxnId="{BD4D11C7-9090-4009-BEC2-8B4D208E791C}">
      <dgm:prSet/>
      <dgm:spPr/>
      <dgm:t>
        <a:bodyPr/>
        <a:lstStyle/>
        <a:p>
          <a:endParaRPr lang="en-US"/>
        </a:p>
      </dgm:t>
    </dgm:pt>
    <dgm:pt modelId="{2B3E7385-D075-4761-9A6F-F73570ECCB35}" type="sibTrans" cxnId="{BD4D11C7-9090-4009-BEC2-8B4D208E791C}">
      <dgm:prSet/>
      <dgm:spPr/>
      <dgm:t>
        <a:bodyPr/>
        <a:lstStyle/>
        <a:p>
          <a:endParaRPr lang="en-US"/>
        </a:p>
      </dgm:t>
    </dgm:pt>
    <dgm:pt modelId="{8E13AF04-EB58-4BFB-8A77-D3FB2AB5827E}">
      <dgm:prSet/>
      <dgm:spPr/>
      <dgm:t>
        <a:bodyPr/>
        <a:lstStyle/>
        <a:p>
          <a:r>
            <a:rPr lang="en-GB" b="0" i="0" dirty="0"/>
            <a:t>Tesco’s vision statement is “</a:t>
          </a:r>
          <a:r>
            <a:rPr lang="en-GB" b="1" i="0" dirty="0"/>
            <a:t>to be the most highly valued business by the customers we serve, the communities in which we operate, our loyal and committed colleagues and of course, our shareholders</a:t>
          </a:r>
          <a:r>
            <a:rPr lang="en-GB" b="0" i="0" dirty="0"/>
            <a:t>.” </a:t>
          </a:r>
          <a:r>
            <a:rPr lang="en-GB" dirty="0">
              <a:latin typeface="Arial" panose="020B0604020202020204" pitchFamily="34" charset="0"/>
              <a:cs typeface="Arial" panose="020B0604020202020204" pitchFamily="34" charset="0"/>
            </a:rPr>
            <a:t>(Team, 2022)</a:t>
          </a:r>
          <a:endParaRPr lang="en-US" dirty="0"/>
        </a:p>
      </dgm:t>
    </dgm:pt>
    <dgm:pt modelId="{3DE1D642-BCCE-4BE3-96AD-716A81FF6B02}" type="parTrans" cxnId="{F7A075DD-0A0B-414D-8985-EC1C4030D691}">
      <dgm:prSet/>
      <dgm:spPr/>
      <dgm:t>
        <a:bodyPr/>
        <a:lstStyle/>
        <a:p>
          <a:endParaRPr lang="en-US"/>
        </a:p>
      </dgm:t>
    </dgm:pt>
    <dgm:pt modelId="{2E88DB70-0E8A-4315-A25D-D24A144410C5}" type="sibTrans" cxnId="{F7A075DD-0A0B-414D-8985-EC1C4030D691}">
      <dgm:prSet/>
      <dgm:spPr/>
      <dgm:t>
        <a:bodyPr/>
        <a:lstStyle/>
        <a:p>
          <a:endParaRPr lang="en-US"/>
        </a:p>
      </dgm:t>
    </dgm:pt>
    <dgm:pt modelId="{FDD6B276-EB47-4704-A11D-B21D39F02178}" type="pres">
      <dgm:prSet presAssocID="{5823663E-585B-492D-B78B-6F10B2C9836C}" presName="diagram" presStyleCnt="0">
        <dgm:presLayoutVars>
          <dgm:dir/>
          <dgm:resizeHandles val="exact"/>
        </dgm:presLayoutVars>
      </dgm:prSet>
      <dgm:spPr/>
    </dgm:pt>
    <dgm:pt modelId="{375F2398-7D5D-4CDE-9E95-1665D6DD36E6}" type="pres">
      <dgm:prSet presAssocID="{0C9B7305-BBE6-4CF2-8F94-5525B962014F}" presName="arrow" presStyleLbl="node1" presStyleIdx="0" presStyleCnt="2" custScaleY="90849">
        <dgm:presLayoutVars>
          <dgm:bulletEnabled val="1"/>
        </dgm:presLayoutVars>
      </dgm:prSet>
      <dgm:spPr/>
    </dgm:pt>
    <dgm:pt modelId="{72E8B4C9-63C5-44EF-8F92-84553AE0B84F}" type="pres">
      <dgm:prSet presAssocID="{8E13AF04-EB58-4BFB-8A77-D3FB2AB5827E}" presName="arrow" presStyleLbl="node1" presStyleIdx="1" presStyleCnt="2" custScaleY="152878">
        <dgm:presLayoutVars>
          <dgm:bulletEnabled val="1"/>
        </dgm:presLayoutVars>
      </dgm:prSet>
      <dgm:spPr/>
    </dgm:pt>
  </dgm:ptLst>
  <dgm:cxnLst>
    <dgm:cxn modelId="{7C731232-44CE-4085-A47C-EEE8EEFAD0CC}" type="presOf" srcId="{8E13AF04-EB58-4BFB-8A77-D3FB2AB5827E}" destId="{72E8B4C9-63C5-44EF-8F92-84553AE0B84F}" srcOrd="0" destOrd="0" presId="urn:microsoft.com/office/officeart/2005/8/layout/arrow5"/>
    <dgm:cxn modelId="{80D51A63-6BA6-4AC2-A96F-9CEE3E4B6B53}" type="presOf" srcId="{5823663E-585B-492D-B78B-6F10B2C9836C}" destId="{FDD6B276-EB47-4704-A11D-B21D39F02178}" srcOrd="0" destOrd="0" presId="urn:microsoft.com/office/officeart/2005/8/layout/arrow5"/>
    <dgm:cxn modelId="{BD4D11C7-9090-4009-BEC2-8B4D208E791C}" srcId="{5823663E-585B-492D-B78B-6F10B2C9836C}" destId="{0C9B7305-BBE6-4CF2-8F94-5525B962014F}" srcOrd="0" destOrd="0" parTransId="{9C347D12-61A0-4B26-B720-99D80E07BB9A}" sibTransId="{2B3E7385-D075-4761-9A6F-F73570ECCB35}"/>
    <dgm:cxn modelId="{F7A075DD-0A0B-414D-8985-EC1C4030D691}" srcId="{5823663E-585B-492D-B78B-6F10B2C9836C}" destId="{8E13AF04-EB58-4BFB-8A77-D3FB2AB5827E}" srcOrd="1" destOrd="0" parTransId="{3DE1D642-BCCE-4BE3-96AD-716A81FF6B02}" sibTransId="{2E88DB70-0E8A-4315-A25D-D24A144410C5}"/>
    <dgm:cxn modelId="{6B60FAF9-67A6-47BC-9AC6-8B7B72BF1358}" type="presOf" srcId="{0C9B7305-BBE6-4CF2-8F94-5525B962014F}" destId="{375F2398-7D5D-4CDE-9E95-1665D6DD36E6}" srcOrd="0" destOrd="0" presId="urn:microsoft.com/office/officeart/2005/8/layout/arrow5"/>
    <dgm:cxn modelId="{19F2963C-A82A-4C07-AE8C-180300C73004}" type="presParOf" srcId="{FDD6B276-EB47-4704-A11D-B21D39F02178}" destId="{375F2398-7D5D-4CDE-9E95-1665D6DD36E6}" srcOrd="0" destOrd="0" presId="urn:microsoft.com/office/officeart/2005/8/layout/arrow5"/>
    <dgm:cxn modelId="{31FBC7B9-0BA4-49D2-BE18-2D9A8AFA2C3D}" type="presParOf" srcId="{FDD6B276-EB47-4704-A11D-B21D39F02178}" destId="{72E8B4C9-63C5-44EF-8F92-84553AE0B84F}" srcOrd="1" destOrd="0" presId="urn:microsoft.com/office/officeart/2005/8/layout/arrow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046EEE9-C013-4815-AF38-BFA05256503D}"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B891A8E4-B61B-47E3-BA32-700D11FF015B}">
      <dgm:prSet/>
      <dgm:spPr/>
      <dgm:t>
        <a:bodyPr/>
        <a:lstStyle/>
        <a:p>
          <a:pPr>
            <a:lnSpc>
              <a:spcPct val="100000"/>
            </a:lnSpc>
          </a:pPr>
          <a:r>
            <a:rPr lang="en-GB"/>
            <a:t>Planning</a:t>
          </a:r>
          <a:endParaRPr lang="en-US"/>
        </a:p>
      </dgm:t>
    </dgm:pt>
    <dgm:pt modelId="{E6FA9F0C-BBA8-40A8-BA43-F423CA6E0C70}" type="parTrans" cxnId="{89957B16-B157-45B6-A237-7A148C1601BA}">
      <dgm:prSet/>
      <dgm:spPr/>
      <dgm:t>
        <a:bodyPr/>
        <a:lstStyle/>
        <a:p>
          <a:endParaRPr lang="en-US"/>
        </a:p>
      </dgm:t>
    </dgm:pt>
    <dgm:pt modelId="{24567896-1043-4BB6-9C96-CD6950340B75}" type="sibTrans" cxnId="{89957B16-B157-45B6-A237-7A148C1601BA}">
      <dgm:prSet/>
      <dgm:spPr/>
      <dgm:t>
        <a:bodyPr/>
        <a:lstStyle/>
        <a:p>
          <a:pPr>
            <a:lnSpc>
              <a:spcPct val="100000"/>
            </a:lnSpc>
          </a:pPr>
          <a:endParaRPr lang="en-US"/>
        </a:p>
      </dgm:t>
    </dgm:pt>
    <dgm:pt modelId="{2945758C-20A3-4FAE-9FEA-2F5808819FC5}">
      <dgm:prSet/>
      <dgm:spPr/>
      <dgm:t>
        <a:bodyPr/>
        <a:lstStyle/>
        <a:p>
          <a:pPr>
            <a:lnSpc>
              <a:spcPct val="100000"/>
            </a:lnSpc>
          </a:pPr>
          <a:r>
            <a:rPr lang="en-GB"/>
            <a:t>Organizing</a:t>
          </a:r>
          <a:endParaRPr lang="en-US"/>
        </a:p>
      </dgm:t>
    </dgm:pt>
    <dgm:pt modelId="{25C308A4-B049-4491-A459-921358963E02}" type="parTrans" cxnId="{34CE796C-9065-4859-8DF4-302D737FC20A}">
      <dgm:prSet/>
      <dgm:spPr/>
      <dgm:t>
        <a:bodyPr/>
        <a:lstStyle/>
        <a:p>
          <a:endParaRPr lang="en-US"/>
        </a:p>
      </dgm:t>
    </dgm:pt>
    <dgm:pt modelId="{B84AFB02-FD0C-4453-B98C-885C50C70EBA}" type="sibTrans" cxnId="{34CE796C-9065-4859-8DF4-302D737FC20A}">
      <dgm:prSet/>
      <dgm:spPr/>
      <dgm:t>
        <a:bodyPr/>
        <a:lstStyle/>
        <a:p>
          <a:pPr>
            <a:lnSpc>
              <a:spcPct val="100000"/>
            </a:lnSpc>
          </a:pPr>
          <a:endParaRPr lang="en-US"/>
        </a:p>
      </dgm:t>
    </dgm:pt>
    <dgm:pt modelId="{FDA48941-E70C-4668-ADC7-88DA81B75E93}">
      <dgm:prSet/>
      <dgm:spPr/>
      <dgm:t>
        <a:bodyPr/>
        <a:lstStyle/>
        <a:p>
          <a:pPr>
            <a:lnSpc>
              <a:spcPct val="100000"/>
            </a:lnSpc>
          </a:pPr>
          <a:r>
            <a:rPr lang="en-GB"/>
            <a:t>Controlling</a:t>
          </a:r>
          <a:endParaRPr lang="en-US"/>
        </a:p>
      </dgm:t>
    </dgm:pt>
    <dgm:pt modelId="{AF5F6E93-CC16-40FF-A891-032DDC93CEA1}" type="parTrans" cxnId="{E01344E6-AE2B-4697-B88C-F62B6661528A}">
      <dgm:prSet/>
      <dgm:spPr/>
      <dgm:t>
        <a:bodyPr/>
        <a:lstStyle/>
        <a:p>
          <a:endParaRPr lang="en-US"/>
        </a:p>
      </dgm:t>
    </dgm:pt>
    <dgm:pt modelId="{85150AEE-39FD-4AA2-B9B9-893346A3C705}" type="sibTrans" cxnId="{E01344E6-AE2B-4697-B88C-F62B6661528A}">
      <dgm:prSet/>
      <dgm:spPr/>
      <dgm:t>
        <a:bodyPr/>
        <a:lstStyle/>
        <a:p>
          <a:pPr>
            <a:lnSpc>
              <a:spcPct val="100000"/>
            </a:lnSpc>
          </a:pPr>
          <a:endParaRPr lang="en-US"/>
        </a:p>
      </dgm:t>
    </dgm:pt>
    <dgm:pt modelId="{0ED19C67-D394-4D60-AE9B-07508CD6F132}">
      <dgm:prSet/>
      <dgm:spPr/>
      <dgm:t>
        <a:bodyPr/>
        <a:lstStyle/>
        <a:p>
          <a:pPr>
            <a:lnSpc>
              <a:spcPct val="100000"/>
            </a:lnSpc>
          </a:pPr>
          <a:r>
            <a:rPr lang="en-GB"/>
            <a:t>Managing inventory</a:t>
          </a:r>
          <a:endParaRPr lang="en-US"/>
        </a:p>
      </dgm:t>
    </dgm:pt>
    <dgm:pt modelId="{77021609-2EBF-4CC7-95A7-BE11EEE7222C}" type="parTrans" cxnId="{6786CC44-D177-4918-8DD5-E985B900385D}">
      <dgm:prSet/>
      <dgm:spPr/>
      <dgm:t>
        <a:bodyPr/>
        <a:lstStyle/>
        <a:p>
          <a:endParaRPr lang="en-US"/>
        </a:p>
      </dgm:t>
    </dgm:pt>
    <dgm:pt modelId="{212AB754-3A9D-45F5-9263-E2402B7997A3}" type="sibTrans" cxnId="{6786CC44-D177-4918-8DD5-E985B900385D}">
      <dgm:prSet/>
      <dgm:spPr/>
      <dgm:t>
        <a:bodyPr/>
        <a:lstStyle/>
        <a:p>
          <a:pPr>
            <a:lnSpc>
              <a:spcPct val="100000"/>
            </a:lnSpc>
          </a:pPr>
          <a:endParaRPr lang="en-US"/>
        </a:p>
      </dgm:t>
    </dgm:pt>
    <dgm:pt modelId="{16962B6E-FB99-4C49-B565-E6E47E745B58}">
      <dgm:prSet/>
      <dgm:spPr/>
      <dgm:t>
        <a:bodyPr/>
        <a:lstStyle/>
        <a:p>
          <a:pPr>
            <a:lnSpc>
              <a:spcPct val="100000"/>
            </a:lnSpc>
          </a:pPr>
          <a:r>
            <a:rPr lang="en-GB"/>
            <a:t>Analysing data</a:t>
          </a:r>
          <a:endParaRPr lang="en-US"/>
        </a:p>
      </dgm:t>
    </dgm:pt>
    <dgm:pt modelId="{E38DD76C-C276-469D-832D-E3FCBF33DFF6}" type="parTrans" cxnId="{FAAEE478-2F97-466E-9922-4E0D0D798645}">
      <dgm:prSet/>
      <dgm:spPr/>
      <dgm:t>
        <a:bodyPr/>
        <a:lstStyle/>
        <a:p>
          <a:endParaRPr lang="en-US"/>
        </a:p>
      </dgm:t>
    </dgm:pt>
    <dgm:pt modelId="{14113E1A-798F-41F4-BD7F-8D3E5F5C8CE8}" type="sibTrans" cxnId="{FAAEE478-2F97-466E-9922-4E0D0D798645}">
      <dgm:prSet/>
      <dgm:spPr/>
      <dgm:t>
        <a:bodyPr/>
        <a:lstStyle/>
        <a:p>
          <a:pPr>
            <a:lnSpc>
              <a:spcPct val="100000"/>
            </a:lnSpc>
          </a:pPr>
          <a:endParaRPr lang="en-US"/>
        </a:p>
      </dgm:t>
    </dgm:pt>
    <dgm:pt modelId="{C20587F9-9278-4778-8FBE-6398091DC694}">
      <dgm:prSet/>
      <dgm:spPr/>
      <dgm:t>
        <a:bodyPr/>
        <a:lstStyle/>
        <a:p>
          <a:pPr>
            <a:lnSpc>
              <a:spcPct val="100000"/>
            </a:lnSpc>
          </a:pPr>
          <a:r>
            <a:rPr lang="en-GB"/>
            <a:t>Overseeing customer service </a:t>
          </a:r>
          <a:endParaRPr lang="en-US"/>
        </a:p>
      </dgm:t>
    </dgm:pt>
    <dgm:pt modelId="{DA24ADE6-74AF-43F7-BED0-80CFE4D5A360}" type="parTrans" cxnId="{71724930-933C-4879-8FB5-E149376034EF}">
      <dgm:prSet/>
      <dgm:spPr/>
      <dgm:t>
        <a:bodyPr/>
        <a:lstStyle/>
        <a:p>
          <a:endParaRPr lang="en-US"/>
        </a:p>
      </dgm:t>
    </dgm:pt>
    <dgm:pt modelId="{A3DFB2B2-2BE1-49F6-A48F-2F4FFFF8D23F}" type="sibTrans" cxnId="{71724930-933C-4879-8FB5-E149376034EF}">
      <dgm:prSet/>
      <dgm:spPr/>
      <dgm:t>
        <a:bodyPr/>
        <a:lstStyle/>
        <a:p>
          <a:endParaRPr lang="en-US"/>
        </a:p>
      </dgm:t>
    </dgm:pt>
    <dgm:pt modelId="{26CF2D49-D21E-4221-8C39-62B6AAA8B594}" type="pres">
      <dgm:prSet presAssocID="{0046EEE9-C013-4815-AF38-BFA05256503D}" presName="root" presStyleCnt="0">
        <dgm:presLayoutVars>
          <dgm:dir/>
          <dgm:resizeHandles val="exact"/>
        </dgm:presLayoutVars>
      </dgm:prSet>
      <dgm:spPr/>
    </dgm:pt>
    <dgm:pt modelId="{5C6ADF11-3A67-4D3C-B1AA-FF97188E4624}" type="pres">
      <dgm:prSet presAssocID="{0046EEE9-C013-4815-AF38-BFA05256503D}" presName="container" presStyleCnt="0">
        <dgm:presLayoutVars>
          <dgm:dir/>
          <dgm:resizeHandles val="exact"/>
        </dgm:presLayoutVars>
      </dgm:prSet>
      <dgm:spPr/>
    </dgm:pt>
    <dgm:pt modelId="{486DB79F-DA52-4E80-A861-0EA2C902DA41}" type="pres">
      <dgm:prSet presAssocID="{B891A8E4-B61B-47E3-BA32-700D11FF015B}" presName="compNode" presStyleCnt="0"/>
      <dgm:spPr/>
    </dgm:pt>
    <dgm:pt modelId="{62A3FDEF-BEF3-4ECF-BFBF-2605E14B2389}" type="pres">
      <dgm:prSet presAssocID="{B891A8E4-B61B-47E3-BA32-700D11FF015B}" presName="iconBgRect" presStyleLbl="bgShp" presStyleIdx="0" presStyleCnt="6"/>
      <dgm:spPr/>
    </dgm:pt>
    <dgm:pt modelId="{1370099E-FE32-42DC-8B37-6A37F6CF4D7F}" type="pres">
      <dgm:prSet presAssocID="{B891A8E4-B61B-47E3-BA32-700D11FF015B}"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Контролен списък"/>
        </a:ext>
      </dgm:extLst>
    </dgm:pt>
    <dgm:pt modelId="{0B5861AF-C357-468A-BB98-149ACD2C12B8}" type="pres">
      <dgm:prSet presAssocID="{B891A8E4-B61B-47E3-BA32-700D11FF015B}" presName="spaceRect" presStyleCnt="0"/>
      <dgm:spPr/>
    </dgm:pt>
    <dgm:pt modelId="{289D7D38-7514-4976-AFF9-DE834825578B}" type="pres">
      <dgm:prSet presAssocID="{B891A8E4-B61B-47E3-BA32-700D11FF015B}" presName="textRect" presStyleLbl="revTx" presStyleIdx="0" presStyleCnt="6">
        <dgm:presLayoutVars>
          <dgm:chMax val="1"/>
          <dgm:chPref val="1"/>
        </dgm:presLayoutVars>
      </dgm:prSet>
      <dgm:spPr/>
    </dgm:pt>
    <dgm:pt modelId="{02BA1208-148C-442C-A174-7FF07D6B1364}" type="pres">
      <dgm:prSet presAssocID="{24567896-1043-4BB6-9C96-CD6950340B75}" presName="sibTrans" presStyleLbl="sibTrans2D1" presStyleIdx="0" presStyleCnt="0"/>
      <dgm:spPr/>
    </dgm:pt>
    <dgm:pt modelId="{F8078E34-0D6D-4721-A01A-0304B9ADEB08}" type="pres">
      <dgm:prSet presAssocID="{2945758C-20A3-4FAE-9FEA-2F5808819FC5}" presName="compNode" presStyleCnt="0"/>
      <dgm:spPr/>
    </dgm:pt>
    <dgm:pt modelId="{B947C8F8-7349-4A15-8391-C04C438323C1}" type="pres">
      <dgm:prSet presAssocID="{2945758C-20A3-4FAE-9FEA-2F5808819FC5}" presName="iconBgRect" presStyleLbl="bgShp" presStyleIdx="1" presStyleCnt="6"/>
      <dgm:spPr/>
    </dgm:pt>
    <dgm:pt modelId="{0CE8CDB5-1D20-4D97-92A8-54D4FFCF1462}" type="pres">
      <dgm:prSet presAssocID="{2945758C-20A3-4FAE-9FEA-2F5808819FC5}"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Йерархия"/>
        </a:ext>
      </dgm:extLst>
    </dgm:pt>
    <dgm:pt modelId="{629E57B9-34E6-4E20-ABA6-23613FC81B70}" type="pres">
      <dgm:prSet presAssocID="{2945758C-20A3-4FAE-9FEA-2F5808819FC5}" presName="spaceRect" presStyleCnt="0"/>
      <dgm:spPr/>
    </dgm:pt>
    <dgm:pt modelId="{52CA6E0E-38D7-4978-B1A3-CB9CB1822180}" type="pres">
      <dgm:prSet presAssocID="{2945758C-20A3-4FAE-9FEA-2F5808819FC5}" presName="textRect" presStyleLbl="revTx" presStyleIdx="1" presStyleCnt="6">
        <dgm:presLayoutVars>
          <dgm:chMax val="1"/>
          <dgm:chPref val="1"/>
        </dgm:presLayoutVars>
      </dgm:prSet>
      <dgm:spPr/>
    </dgm:pt>
    <dgm:pt modelId="{86A1C7FC-8E24-4E96-BCA9-C5F2131F310B}" type="pres">
      <dgm:prSet presAssocID="{B84AFB02-FD0C-4453-B98C-885C50C70EBA}" presName="sibTrans" presStyleLbl="sibTrans2D1" presStyleIdx="0" presStyleCnt="0"/>
      <dgm:spPr/>
    </dgm:pt>
    <dgm:pt modelId="{A9D9ED32-67A3-4C76-8D9A-BD2257991944}" type="pres">
      <dgm:prSet presAssocID="{FDA48941-E70C-4668-ADC7-88DA81B75E93}" presName="compNode" presStyleCnt="0"/>
      <dgm:spPr/>
    </dgm:pt>
    <dgm:pt modelId="{10146AAC-2E5A-4469-85F0-B74BE2CE2C81}" type="pres">
      <dgm:prSet presAssocID="{FDA48941-E70C-4668-ADC7-88DA81B75E93}" presName="iconBgRect" presStyleLbl="bgShp" presStyleIdx="2" presStyleCnt="6"/>
      <dgm:spPr/>
    </dgm:pt>
    <dgm:pt modelId="{13A692E3-175D-4B3A-9FEA-BFFECCA7F3DA}" type="pres">
      <dgm:prSet presAssocID="{FDA48941-E70C-4668-ADC7-88DA81B75E93}"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Head with Gears"/>
        </a:ext>
      </dgm:extLst>
    </dgm:pt>
    <dgm:pt modelId="{D806C631-4C30-453A-9A9A-333F9C6A569D}" type="pres">
      <dgm:prSet presAssocID="{FDA48941-E70C-4668-ADC7-88DA81B75E93}" presName="spaceRect" presStyleCnt="0"/>
      <dgm:spPr/>
    </dgm:pt>
    <dgm:pt modelId="{91AEB0BA-92DE-4867-A1D5-D13943B64260}" type="pres">
      <dgm:prSet presAssocID="{FDA48941-E70C-4668-ADC7-88DA81B75E93}" presName="textRect" presStyleLbl="revTx" presStyleIdx="2" presStyleCnt="6">
        <dgm:presLayoutVars>
          <dgm:chMax val="1"/>
          <dgm:chPref val="1"/>
        </dgm:presLayoutVars>
      </dgm:prSet>
      <dgm:spPr/>
    </dgm:pt>
    <dgm:pt modelId="{DCB5B1E5-1583-4648-A49D-11F2926B400C}" type="pres">
      <dgm:prSet presAssocID="{85150AEE-39FD-4AA2-B9B9-893346A3C705}" presName="sibTrans" presStyleLbl="sibTrans2D1" presStyleIdx="0" presStyleCnt="0"/>
      <dgm:spPr/>
    </dgm:pt>
    <dgm:pt modelId="{59ADBD9D-90D1-444B-A5CE-76F2E01F84E0}" type="pres">
      <dgm:prSet presAssocID="{0ED19C67-D394-4D60-AE9B-07508CD6F132}" presName="compNode" presStyleCnt="0"/>
      <dgm:spPr/>
    </dgm:pt>
    <dgm:pt modelId="{DCA68641-6416-4A72-91B6-1944D8A92CD5}" type="pres">
      <dgm:prSet presAssocID="{0ED19C67-D394-4D60-AE9B-07508CD6F132}" presName="iconBgRect" presStyleLbl="bgShp" presStyleIdx="3" presStyleCnt="6"/>
      <dgm:spPr/>
    </dgm:pt>
    <dgm:pt modelId="{025AE1E3-A7D1-45C0-BCBE-B90D85692B8D}" type="pres">
      <dgm:prSet presAssocID="{0ED19C67-D394-4D60-AE9B-07508CD6F132}"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Кутия"/>
        </a:ext>
      </dgm:extLst>
    </dgm:pt>
    <dgm:pt modelId="{996546D4-7E86-4070-994C-6A75115DD18E}" type="pres">
      <dgm:prSet presAssocID="{0ED19C67-D394-4D60-AE9B-07508CD6F132}" presName="spaceRect" presStyleCnt="0"/>
      <dgm:spPr/>
    </dgm:pt>
    <dgm:pt modelId="{9B66BCCB-FF38-4570-AFB3-370AFBA1ADEC}" type="pres">
      <dgm:prSet presAssocID="{0ED19C67-D394-4D60-AE9B-07508CD6F132}" presName="textRect" presStyleLbl="revTx" presStyleIdx="3" presStyleCnt="6">
        <dgm:presLayoutVars>
          <dgm:chMax val="1"/>
          <dgm:chPref val="1"/>
        </dgm:presLayoutVars>
      </dgm:prSet>
      <dgm:spPr/>
    </dgm:pt>
    <dgm:pt modelId="{FA361416-7A1B-4DAC-A4A4-7CB668472DAE}" type="pres">
      <dgm:prSet presAssocID="{212AB754-3A9D-45F5-9263-E2402B7997A3}" presName="sibTrans" presStyleLbl="sibTrans2D1" presStyleIdx="0" presStyleCnt="0"/>
      <dgm:spPr/>
    </dgm:pt>
    <dgm:pt modelId="{26495339-DAC8-4E75-899F-2E8502C6D5B6}" type="pres">
      <dgm:prSet presAssocID="{16962B6E-FB99-4C49-B565-E6E47E745B58}" presName="compNode" presStyleCnt="0"/>
      <dgm:spPr/>
    </dgm:pt>
    <dgm:pt modelId="{7E47E7C3-D154-48B6-8DCB-BCE59059A773}" type="pres">
      <dgm:prSet presAssocID="{16962B6E-FB99-4C49-B565-E6E47E745B58}" presName="iconBgRect" presStyleLbl="bgShp" presStyleIdx="4" presStyleCnt="6"/>
      <dgm:spPr/>
    </dgm:pt>
    <dgm:pt modelId="{6F0E3D79-14E2-437C-9859-104E9A372C7F}" type="pres">
      <dgm:prSet presAssocID="{16962B6E-FB99-4C49-B565-E6E47E745B58}"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Bar chart"/>
        </a:ext>
      </dgm:extLst>
    </dgm:pt>
    <dgm:pt modelId="{430D9769-163E-4020-B5FD-FC38204E206C}" type="pres">
      <dgm:prSet presAssocID="{16962B6E-FB99-4C49-B565-E6E47E745B58}" presName="spaceRect" presStyleCnt="0"/>
      <dgm:spPr/>
    </dgm:pt>
    <dgm:pt modelId="{CBD57DCB-D897-4350-B684-A74C253ECF2E}" type="pres">
      <dgm:prSet presAssocID="{16962B6E-FB99-4C49-B565-E6E47E745B58}" presName="textRect" presStyleLbl="revTx" presStyleIdx="4" presStyleCnt="6">
        <dgm:presLayoutVars>
          <dgm:chMax val="1"/>
          <dgm:chPref val="1"/>
        </dgm:presLayoutVars>
      </dgm:prSet>
      <dgm:spPr/>
    </dgm:pt>
    <dgm:pt modelId="{8F6EBA5D-B4F1-4B00-9E58-935049282CF5}" type="pres">
      <dgm:prSet presAssocID="{14113E1A-798F-41F4-BD7F-8D3E5F5C8CE8}" presName="sibTrans" presStyleLbl="sibTrans2D1" presStyleIdx="0" presStyleCnt="0"/>
      <dgm:spPr/>
    </dgm:pt>
    <dgm:pt modelId="{0456CC47-742F-4A27-B506-6AB5FAFED15E}" type="pres">
      <dgm:prSet presAssocID="{C20587F9-9278-4778-8FBE-6398091DC694}" presName="compNode" presStyleCnt="0"/>
      <dgm:spPr/>
    </dgm:pt>
    <dgm:pt modelId="{55B0DD43-F773-47F8-9EC9-CF12BA76125C}" type="pres">
      <dgm:prSet presAssocID="{C20587F9-9278-4778-8FBE-6398091DC694}" presName="iconBgRect" presStyleLbl="bgShp" presStyleIdx="5" presStyleCnt="6"/>
      <dgm:spPr/>
    </dgm:pt>
    <dgm:pt modelId="{A5009232-C3F5-4C6A-B9B5-B8D0B3D92FF5}" type="pres">
      <dgm:prSet presAssocID="{C20587F9-9278-4778-8FBE-6398091DC694}"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Потребител"/>
        </a:ext>
      </dgm:extLst>
    </dgm:pt>
    <dgm:pt modelId="{EE960A12-50FC-4D5D-97D7-FE67B3152F7D}" type="pres">
      <dgm:prSet presAssocID="{C20587F9-9278-4778-8FBE-6398091DC694}" presName="spaceRect" presStyleCnt="0"/>
      <dgm:spPr/>
    </dgm:pt>
    <dgm:pt modelId="{1A51B805-8833-47F1-B37B-779BFCF8F502}" type="pres">
      <dgm:prSet presAssocID="{C20587F9-9278-4778-8FBE-6398091DC694}" presName="textRect" presStyleLbl="revTx" presStyleIdx="5" presStyleCnt="6">
        <dgm:presLayoutVars>
          <dgm:chMax val="1"/>
          <dgm:chPref val="1"/>
        </dgm:presLayoutVars>
      </dgm:prSet>
      <dgm:spPr/>
    </dgm:pt>
  </dgm:ptLst>
  <dgm:cxnLst>
    <dgm:cxn modelId="{89957B16-B157-45B6-A237-7A148C1601BA}" srcId="{0046EEE9-C013-4815-AF38-BFA05256503D}" destId="{B891A8E4-B61B-47E3-BA32-700D11FF015B}" srcOrd="0" destOrd="0" parTransId="{E6FA9F0C-BBA8-40A8-BA43-F423CA6E0C70}" sibTransId="{24567896-1043-4BB6-9C96-CD6950340B75}"/>
    <dgm:cxn modelId="{4998B226-435D-4787-8039-D88733C3954A}" type="presOf" srcId="{0046EEE9-C013-4815-AF38-BFA05256503D}" destId="{26CF2D49-D21E-4221-8C39-62B6AAA8B594}" srcOrd="0" destOrd="0" presId="urn:microsoft.com/office/officeart/2018/2/layout/IconCircleList"/>
    <dgm:cxn modelId="{71724930-933C-4879-8FB5-E149376034EF}" srcId="{0046EEE9-C013-4815-AF38-BFA05256503D}" destId="{C20587F9-9278-4778-8FBE-6398091DC694}" srcOrd="5" destOrd="0" parTransId="{DA24ADE6-74AF-43F7-BED0-80CFE4D5A360}" sibTransId="{A3DFB2B2-2BE1-49F6-A48F-2F4FFFF8D23F}"/>
    <dgm:cxn modelId="{068D5F32-7442-4F39-B047-294C8289712F}" type="presOf" srcId="{B84AFB02-FD0C-4453-B98C-885C50C70EBA}" destId="{86A1C7FC-8E24-4E96-BCA9-C5F2131F310B}" srcOrd="0" destOrd="0" presId="urn:microsoft.com/office/officeart/2018/2/layout/IconCircleList"/>
    <dgm:cxn modelId="{6786CC44-D177-4918-8DD5-E985B900385D}" srcId="{0046EEE9-C013-4815-AF38-BFA05256503D}" destId="{0ED19C67-D394-4D60-AE9B-07508CD6F132}" srcOrd="3" destOrd="0" parTransId="{77021609-2EBF-4CC7-95A7-BE11EEE7222C}" sibTransId="{212AB754-3A9D-45F5-9263-E2402B7997A3}"/>
    <dgm:cxn modelId="{4C7C3547-8890-4439-9784-D51DEC028560}" type="presOf" srcId="{85150AEE-39FD-4AA2-B9B9-893346A3C705}" destId="{DCB5B1E5-1583-4648-A49D-11F2926B400C}" srcOrd="0" destOrd="0" presId="urn:microsoft.com/office/officeart/2018/2/layout/IconCircleList"/>
    <dgm:cxn modelId="{34CE796C-9065-4859-8DF4-302D737FC20A}" srcId="{0046EEE9-C013-4815-AF38-BFA05256503D}" destId="{2945758C-20A3-4FAE-9FEA-2F5808819FC5}" srcOrd="1" destOrd="0" parTransId="{25C308A4-B049-4491-A459-921358963E02}" sibTransId="{B84AFB02-FD0C-4453-B98C-885C50C70EBA}"/>
    <dgm:cxn modelId="{C4736772-287E-4176-A4CA-3C7E4D5903FB}" type="presOf" srcId="{212AB754-3A9D-45F5-9263-E2402B7997A3}" destId="{FA361416-7A1B-4DAC-A4A4-7CB668472DAE}" srcOrd="0" destOrd="0" presId="urn:microsoft.com/office/officeart/2018/2/layout/IconCircleList"/>
    <dgm:cxn modelId="{FAAEE478-2F97-466E-9922-4E0D0D798645}" srcId="{0046EEE9-C013-4815-AF38-BFA05256503D}" destId="{16962B6E-FB99-4C49-B565-E6E47E745B58}" srcOrd="4" destOrd="0" parTransId="{E38DD76C-C276-469D-832D-E3FCBF33DFF6}" sibTransId="{14113E1A-798F-41F4-BD7F-8D3E5F5C8CE8}"/>
    <dgm:cxn modelId="{6B57DD8B-A5BD-489E-99E9-40614996E45A}" type="presOf" srcId="{24567896-1043-4BB6-9C96-CD6950340B75}" destId="{02BA1208-148C-442C-A174-7FF07D6B1364}" srcOrd="0" destOrd="0" presId="urn:microsoft.com/office/officeart/2018/2/layout/IconCircleList"/>
    <dgm:cxn modelId="{9429A38F-0A8D-4778-9248-D04C11695E7B}" type="presOf" srcId="{FDA48941-E70C-4668-ADC7-88DA81B75E93}" destId="{91AEB0BA-92DE-4867-A1D5-D13943B64260}" srcOrd="0" destOrd="0" presId="urn:microsoft.com/office/officeart/2018/2/layout/IconCircleList"/>
    <dgm:cxn modelId="{7E252190-1EBF-4AE4-AEDF-5B89C6D2420D}" type="presOf" srcId="{B891A8E4-B61B-47E3-BA32-700D11FF015B}" destId="{289D7D38-7514-4976-AFF9-DE834825578B}" srcOrd="0" destOrd="0" presId="urn:microsoft.com/office/officeart/2018/2/layout/IconCircleList"/>
    <dgm:cxn modelId="{661C029D-4E6F-4BA3-8E84-53EB83EBA6E8}" type="presOf" srcId="{16962B6E-FB99-4C49-B565-E6E47E745B58}" destId="{CBD57DCB-D897-4350-B684-A74C253ECF2E}" srcOrd="0" destOrd="0" presId="urn:microsoft.com/office/officeart/2018/2/layout/IconCircleList"/>
    <dgm:cxn modelId="{8ED110B0-1E1E-4C38-AFA3-E9949AFD7EBF}" type="presOf" srcId="{0ED19C67-D394-4D60-AE9B-07508CD6F132}" destId="{9B66BCCB-FF38-4570-AFB3-370AFBA1ADEC}" srcOrd="0" destOrd="0" presId="urn:microsoft.com/office/officeart/2018/2/layout/IconCircleList"/>
    <dgm:cxn modelId="{8649A7D4-9321-4A12-B9EF-D61EDE4C4B67}" type="presOf" srcId="{2945758C-20A3-4FAE-9FEA-2F5808819FC5}" destId="{52CA6E0E-38D7-4978-B1A3-CB9CB1822180}" srcOrd="0" destOrd="0" presId="urn:microsoft.com/office/officeart/2018/2/layout/IconCircleList"/>
    <dgm:cxn modelId="{0FA433DA-8A0D-4DB5-9477-E286E9EF4590}" type="presOf" srcId="{C20587F9-9278-4778-8FBE-6398091DC694}" destId="{1A51B805-8833-47F1-B37B-779BFCF8F502}" srcOrd="0" destOrd="0" presId="urn:microsoft.com/office/officeart/2018/2/layout/IconCircleList"/>
    <dgm:cxn modelId="{E01344E6-AE2B-4697-B88C-F62B6661528A}" srcId="{0046EEE9-C013-4815-AF38-BFA05256503D}" destId="{FDA48941-E70C-4668-ADC7-88DA81B75E93}" srcOrd="2" destOrd="0" parTransId="{AF5F6E93-CC16-40FF-A891-032DDC93CEA1}" sibTransId="{85150AEE-39FD-4AA2-B9B9-893346A3C705}"/>
    <dgm:cxn modelId="{C1B12EF8-0FAB-47F6-B979-A2505AF4EE7A}" type="presOf" srcId="{14113E1A-798F-41F4-BD7F-8D3E5F5C8CE8}" destId="{8F6EBA5D-B4F1-4B00-9E58-935049282CF5}" srcOrd="0" destOrd="0" presId="urn:microsoft.com/office/officeart/2018/2/layout/IconCircleList"/>
    <dgm:cxn modelId="{C9A947A1-B198-468E-89DC-3E1C15AB7647}" type="presParOf" srcId="{26CF2D49-D21E-4221-8C39-62B6AAA8B594}" destId="{5C6ADF11-3A67-4D3C-B1AA-FF97188E4624}" srcOrd="0" destOrd="0" presId="urn:microsoft.com/office/officeart/2018/2/layout/IconCircleList"/>
    <dgm:cxn modelId="{A0C05373-F631-4943-9210-C5B80C340391}" type="presParOf" srcId="{5C6ADF11-3A67-4D3C-B1AA-FF97188E4624}" destId="{486DB79F-DA52-4E80-A861-0EA2C902DA41}" srcOrd="0" destOrd="0" presId="urn:microsoft.com/office/officeart/2018/2/layout/IconCircleList"/>
    <dgm:cxn modelId="{DFD09A4F-0A9D-47F1-AE27-EF840B0DC86C}" type="presParOf" srcId="{486DB79F-DA52-4E80-A861-0EA2C902DA41}" destId="{62A3FDEF-BEF3-4ECF-BFBF-2605E14B2389}" srcOrd="0" destOrd="0" presId="urn:microsoft.com/office/officeart/2018/2/layout/IconCircleList"/>
    <dgm:cxn modelId="{9D5F2E84-B1B1-4DB0-A8E3-AEE52759FC15}" type="presParOf" srcId="{486DB79F-DA52-4E80-A861-0EA2C902DA41}" destId="{1370099E-FE32-42DC-8B37-6A37F6CF4D7F}" srcOrd="1" destOrd="0" presId="urn:microsoft.com/office/officeart/2018/2/layout/IconCircleList"/>
    <dgm:cxn modelId="{B03DBBB4-70E2-4534-A7C3-D888CBF9935F}" type="presParOf" srcId="{486DB79F-DA52-4E80-A861-0EA2C902DA41}" destId="{0B5861AF-C357-468A-BB98-149ACD2C12B8}" srcOrd="2" destOrd="0" presId="urn:microsoft.com/office/officeart/2018/2/layout/IconCircleList"/>
    <dgm:cxn modelId="{5869B298-2392-4C78-B888-E2DD467D0F7F}" type="presParOf" srcId="{486DB79F-DA52-4E80-A861-0EA2C902DA41}" destId="{289D7D38-7514-4976-AFF9-DE834825578B}" srcOrd="3" destOrd="0" presId="urn:microsoft.com/office/officeart/2018/2/layout/IconCircleList"/>
    <dgm:cxn modelId="{B052857C-01E8-4238-9BC6-1099A61C2DAA}" type="presParOf" srcId="{5C6ADF11-3A67-4D3C-B1AA-FF97188E4624}" destId="{02BA1208-148C-442C-A174-7FF07D6B1364}" srcOrd="1" destOrd="0" presId="urn:microsoft.com/office/officeart/2018/2/layout/IconCircleList"/>
    <dgm:cxn modelId="{02548BA6-4B98-4E1E-BDEC-D3C3BFFF9AEE}" type="presParOf" srcId="{5C6ADF11-3A67-4D3C-B1AA-FF97188E4624}" destId="{F8078E34-0D6D-4721-A01A-0304B9ADEB08}" srcOrd="2" destOrd="0" presId="urn:microsoft.com/office/officeart/2018/2/layout/IconCircleList"/>
    <dgm:cxn modelId="{0B2A9688-BCD9-4495-A850-7BCEF67A9BFE}" type="presParOf" srcId="{F8078E34-0D6D-4721-A01A-0304B9ADEB08}" destId="{B947C8F8-7349-4A15-8391-C04C438323C1}" srcOrd="0" destOrd="0" presId="urn:microsoft.com/office/officeart/2018/2/layout/IconCircleList"/>
    <dgm:cxn modelId="{9ADD1017-CB49-4BB3-B362-D55EFDF729B9}" type="presParOf" srcId="{F8078E34-0D6D-4721-A01A-0304B9ADEB08}" destId="{0CE8CDB5-1D20-4D97-92A8-54D4FFCF1462}" srcOrd="1" destOrd="0" presId="urn:microsoft.com/office/officeart/2018/2/layout/IconCircleList"/>
    <dgm:cxn modelId="{C9F9E249-9C8D-4D6C-A95B-2CDC26124947}" type="presParOf" srcId="{F8078E34-0D6D-4721-A01A-0304B9ADEB08}" destId="{629E57B9-34E6-4E20-ABA6-23613FC81B70}" srcOrd="2" destOrd="0" presId="urn:microsoft.com/office/officeart/2018/2/layout/IconCircleList"/>
    <dgm:cxn modelId="{AEE96EAF-ACEE-4112-82BD-DA33665772E6}" type="presParOf" srcId="{F8078E34-0D6D-4721-A01A-0304B9ADEB08}" destId="{52CA6E0E-38D7-4978-B1A3-CB9CB1822180}" srcOrd="3" destOrd="0" presId="urn:microsoft.com/office/officeart/2018/2/layout/IconCircleList"/>
    <dgm:cxn modelId="{1928C4EF-D716-4DA8-8932-A6D1FB8FD00D}" type="presParOf" srcId="{5C6ADF11-3A67-4D3C-B1AA-FF97188E4624}" destId="{86A1C7FC-8E24-4E96-BCA9-C5F2131F310B}" srcOrd="3" destOrd="0" presId="urn:microsoft.com/office/officeart/2018/2/layout/IconCircleList"/>
    <dgm:cxn modelId="{98EF8DAC-344D-41F3-96EC-FC598F403CF5}" type="presParOf" srcId="{5C6ADF11-3A67-4D3C-B1AA-FF97188E4624}" destId="{A9D9ED32-67A3-4C76-8D9A-BD2257991944}" srcOrd="4" destOrd="0" presId="urn:microsoft.com/office/officeart/2018/2/layout/IconCircleList"/>
    <dgm:cxn modelId="{3F54980F-BB5A-4B80-A8B7-B7BBF9FEE35D}" type="presParOf" srcId="{A9D9ED32-67A3-4C76-8D9A-BD2257991944}" destId="{10146AAC-2E5A-4469-85F0-B74BE2CE2C81}" srcOrd="0" destOrd="0" presId="urn:microsoft.com/office/officeart/2018/2/layout/IconCircleList"/>
    <dgm:cxn modelId="{EA7B30BC-23FA-480F-B95C-E1EC1171C979}" type="presParOf" srcId="{A9D9ED32-67A3-4C76-8D9A-BD2257991944}" destId="{13A692E3-175D-4B3A-9FEA-BFFECCA7F3DA}" srcOrd="1" destOrd="0" presId="urn:microsoft.com/office/officeart/2018/2/layout/IconCircleList"/>
    <dgm:cxn modelId="{31C25021-B548-4A6E-A2B8-9D984F5451C1}" type="presParOf" srcId="{A9D9ED32-67A3-4C76-8D9A-BD2257991944}" destId="{D806C631-4C30-453A-9A9A-333F9C6A569D}" srcOrd="2" destOrd="0" presId="urn:microsoft.com/office/officeart/2018/2/layout/IconCircleList"/>
    <dgm:cxn modelId="{861A8BE7-CCB5-424D-B470-91088F24C135}" type="presParOf" srcId="{A9D9ED32-67A3-4C76-8D9A-BD2257991944}" destId="{91AEB0BA-92DE-4867-A1D5-D13943B64260}" srcOrd="3" destOrd="0" presId="urn:microsoft.com/office/officeart/2018/2/layout/IconCircleList"/>
    <dgm:cxn modelId="{21BC0BD8-74C0-478D-9F0D-84633BA9AF14}" type="presParOf" srcId="{5C6ADF11-3A67-4D3C-B1AA-FF97188E4624}" destId="{DCB5B1E5-1583-4648-A49D-11F2926B400C}" srcOrd="5" destOrd="0" presId="urn:microsoft.com/office/officeart/2018/2/layout/IconCircleList"/>
    <dgm:cxn modelId="{D506E157-6F87-494B-AB88-01D2C2D0C5D7}" type="presParOf" srcId="{5C6ADF11-3A67-4D3C-B1AA-FF97188E4624}" destId="{59ADBD9D-90D1-444B-A5CE-76F2E01F84E0}" srcOrd="6" destOrd="0" presId="urn:microsoft.com/office/officeart/2018/2/layout/IconCircleList"/>
    <dgm:cxn modelId="{CDD5CA7D-33F3-4FCE-8777-98349625C00D}" type="presParOf" srcId="{59ADBD9D-90D1-444B-A5CE-76F2E01F84E0}" destId="{DCA68641-6416-4A72-91B6-1944D8A92CD5}" srcOrd="0" destOrd="0" presId="urn:microsoft.com/office/officeart/2018/2/layout/IconCircleList"/>
    <dgm:cxn modelId="{CC8CAE89-7C8D-47F3-96BA-70F06D2EDC42}" type="presParOf" srcId="{59ADBD9D-90D1-444B-A5CE-76F2E01F84E0}" destId="{025AE1E3-A7D1-45C0-BCBE-B90D85692B8D}" srcOrd="1" destOrd="0" presId="urn:microsoft.com/office/officeart/2018/2/layout/IconCircleList"/>
    <dgm:cxn modelId="{FD51B8DB-258D-4E75-BA76-21A7F8EF1558}" type="presParOf" srcId="{59ADBD9D-90D1-444B-A5CE-76F2E01F84E0}" destId="{996546D4-7E86-4070-994C-6A75115DD18E}" srcOrd="2" destOrd="0" presId="urn:microsoft.com/office/officeart/2018/2/layout/IconCircleList"/>
    <dgm:cxn modelId="{04B53FE3-BF2C-4FCA-8352-DA795434BD6D}" type="presParOf" srcId="{59ADBD9D-90D1-444B-A5CE-76F2E01F84E0}" destId="{9B66BCCB-FF38-4570-AFB3-370AFBA1ADEC}" srcOrd="3" destOrd="0" presId="urn:microsoft.com/office/officeart/2018/2/layout/IconCircleList"/>
    <dgm:cxn modelId="{219A5216-B11E-4DBC-B408-01A6F6370103}" type="presParOf" srcId="{5C6ADF11-3A67-4D3C-B1AA-FF97188E4624}" destId="{FA361416-7A1B-4DAC-A4A4-7CB668472DAE}" srcOrd="7" destOrd="0" presId="urn:microsoft.com/office/officeart/2018/2/layout/IconCircleList"/>
    <dgm:cxn modelId="{014B35B1-A6DA-40A2-9F6C-AE3D4AD2BCE9}" type="presParOf" srcId="{5C6ADF11-3A67-4D3C-B1AA-FF97188E4624}" destId="{26495339-DAC8-4E75-899F-2E8502C6D5B6}" srcOrd="8" destOrd="0" presId="urn:microsoft.com/office/officeart/2018/2/layout/IconCircleList"/>
    <dgm:cxn modelId="{9A4FDC82-EC95-4E17-BF36-12C780473296}" type="presParOf" srcId="{26495339-DAC8-4E75-899F-2E8502C6D5B6}" destId="{7E47E7C3-D154-48B6-8DCB-BCE59059A773}" srcOrd="0" destOrd="0" presId="urn:microsoft.com/office/officeart/2018/2/layout/IconCircleList"/>
    <dgm:cxn modelId="{81F0ADDA-A25F-4325-81A4-7C382E2E62DE}" type="presParOf" srcId="{26495339-DAC8-4E75-899F-2E8502C6D5B6}" destId="{6F0E3D79-14E2-437C-9859-104E9A372C7F}" srcOrd="1" destOrd="0" presId="urn:microsoft.com/office/officeart/2018/2/layout/IconCircleList"/>
    <dgm:cxn modelId="{73EA3733-6BD8-4670-8241-E11E3C3C9FE9}" type="presParOf" srcId="{26495339-DAC8-4E75-899F-2E8502C6D5B6}" destId="{430D9769-163E-4020-B5FD-FC38204E206C}" srcOrd="2" destOrd="0" presId="urn:microsoft.com/office/officeart/2018/2/layout/IconCircleList"/>
    <dgm:cxn modelId="{462FD73F-599B-4A05-9527-46BAE402C42B}" type="presParOf" srcId="{26495339-DAC8-4E75-899F-2E8502C6D5B6}" destId="{CBD57DCB-D897-4350-B684-A74C253ECF2E}" srcOrd="3" destOrd="0" presId="urn:microsoft.com/office/officeart/2018/2/layout/IconCircleList"/>
    <dgm:cxn modelId="{47AD9A4E-6D9F-492B-9638-CB3A855F802B}" type="presParOf" srcId="{5C6ADF11-3A67-4D3C-B1AA-FF97188E4624}" destId="{8F6EBA5D-B4F1-4B00-9E58-935049282CF5}" srcOrd="9" destOrd="0" presId="urn:microsoft.com/office/officeart/2018/2/layout/IconCircleList"/>
    <dgm:cxn modelId="{3FCC8E29-34E4-4C72-BA03-E97D863775F2}" type="presParOf" srcId="{5C6ADF11-3A67-4D3C-B1AA-FF97188E4624}" destId="{0456CC47-742F-4A27-B506-6AB5FAFED15E}" srcOrd="10" destOrd="0" presId="urn:microsoft.com/office/officeart/2018/2/layout/IconCircleList"/>
    <dgm:cxn modelId="{038BE089-8A35-4F27-908C-F43B40E92666}" type="presParOf" srcId="{0456CC47-742F-4A27-B506-6AB5FAFED15E}" destId="{55B0DD43-F773-47F8-9EC9-CF12BA76125C}" srcOrd="0" destOrd="0" presId="urn:microsoft.com/office/officeart/2018/2/layout/IconCircleList"/>
    <dgm:cxn modelId="{3C4E1A1B-D267-401E-93C0-7700F5851F90}" type="presParOf" srcId="{0456CC47-742F-4A27-B506-6AB5FAFED15E}" destId="{A5009232-C3F5-4C6A-B9B5-B8D0B3D92FF5}" srcOrd="1" destOrd="0" presId="urn:microsoft.com/office/officeart/2018/2/layout/IconCircleList"/>
    <dgm:cxn modelId="{716EAB3B-4105-4E02-B722-DCC352E52CC7}" type="presParOf" srcId="{0456CC47-742F-4A27-B506-6AB5FAFED15E}" destId="{EE960A12-50FC-4D5D-97D7-FE67B3152F7D}" srcOrd="2" destOrd="0" presId="urn:microsoft.com/office/officeart/2018/2/layout/IconCircleList"/>
    <dgm:cxn modelId="{2BCD04F1-B2DC-49D7-96A7-7ACB6468F13D}" type="presParOf" srcId="{0456CC47-742F-4A27-B506-6AB5FAFED15E}" destId="{1A51B805-8833-47F1-B37B-779BFCF8F50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0ECE31-66F2-4F7C-B05B-174F55CA6207}" type="doc">
      <dgm:prSet loTypeId="urn:microsoft.com/office/officeart/2016/7/layout/RepeatingBendingProcessNew" loCatId="process" qsTypeId="urn:microsoft.com/office/officeart/2005/8/quickstyle/simple2" qsCatId="simple" csTypeId="urn:microsoft.com/office/officeart/2005/8/colors/colorful1" csCatId="colorful"/>
      <dgm:spPr/>
      <dgm:t>
        <a:bodyPr/>
        <a:lstStyle/>
        <a:p>
          <a:endParaRPr lang="en-US"/>
        </a:p>
      </dgm:t>
    </dgm:pt>
    <dgm:pt modelId="{A1A54598-2D63-4026-B612-0EC28E478629}">
      <dgm:prSet/>
      <dgm:spPr/>
      <dgm:t>
        <a:bodyPr/>
        <a:lstStyle/>
        <a:p>
          <a:r>
            <a:rPr lang="en-GB"/>
            <a:t>-Improves communication.</a:t>
          </a:r>
          <a:endParaRPr lang="en-US"/>
        </a:p>
      </dgm:t>
    </dgm:pt>
    <dgm:pt modelId="{3CE89244-2E4C-4ADC-881B-170F3E9FA6C9}" type="parTrans" cxnId="{D5AB7217-AC0B-4091-98E0-3888A8604620}">
      <dgm:prSet/>
      <dgm:spPr/>
      <dgm:t>
        <a:bodyPr/>
        <a:lstStyle/>
        <a:p>
          <a:endParaRPr lang="en-US"/>
        </a:p>
      </dgm:t>
    </dgm:pt>
    <dgm:pt modelId="{79E5F43D-AFBE-42EA-B27C-3CF6AC01650D}" type="sibTrans" cxnId="{D5AB7217-AC0B-4091-98E0-3888A8604620}">
      <dgm:prSet/>
      <dgm:spPr/>
      <dgm:t>
        <a:bodyPr/>
        <a:lstStyle/>
        <a:p>
          <a:endParaRPr lang="en-US"/>
        </a:p>
      </dgm:t>
    </dgm:pt>
    <dgm:pt modelId="{F11A15E0-0FF1-4A1D-9A19-7F8CC1252339}">
      <dgm:prSet/>
      <dgm:spPr/>
      <dgm:t>
        <a:bodyPr/>
        <a:lstStyle/>
        <a:p>
          <a:r>
            <a:rPr lang="en-GB"/>
            <a:t>-Creates a better work environment.</a:t>
          </a:r>
          <a:endParaRPr lang="en-US"/>
        </a:p>
      </dgm:t>
    </dgm:pt>
    <dgm:pt modelId="{797E313B-5DCC-487E-A5E9-2FC5088FD119}" type="parTrans" cxnId="{B91095E1-1E27-4D83-8394-914AFBF72870}">
      <dgm:prSet/>
      <dgm:spPr/>
      <dgm:t>
        <a:bodyPr/>
        <a:lstStyle/>
        <a:p>
          <a:endParaRPr lang="en-US"/>
        </a:p>
      </dgm:t>
    </dgm:pt>
    <dgm:pt modelId="{9188A920-7746-4259-BE5F-D76161C8A7E3}" type="sibTrans" cxnId="{B91095E1-1E27-4D83-8394-914AFBF72870}">
      <dgm:prSet/>
      <dgm:spPr/>
      <dgm:t>
        <a:bodyPr/>
        <a:lstStyle/>
        <a:p>
          <a:endParaRPr lang="en-US"/>
        </a:p>
      </dgm:t>
    </dgm:pt>
    <dgm:pt modelId="{F003D015-4CF6-42EF-A99B-513F75C540A7}">
      <dgm:prSet/>
      <dgm:spPr/>
      <dgm:t>
        <a:bodyPr/>
        <a:lstStyle/>
        <a:p>
          <a:r>
            <a:rPr lang="en-GB"/>
            <a:t>-Improves productivity.</a:t>
          </a:r>
          <a:endParaRPr lang="en-US"/>
        </a:p>
      </dgm:t>
    </dgm:pt>
    <dgm:pt modelId="{F8676D2F-4947-4290-817F-192C9AF1550A}" type="parTrans" cxnId="{AC27535D-A73C-493A-A104-2796F51F626D}">
      <dgm:prSet/>
      <dgm:spPr/>
      <dgm:t>
        <a:bodyPr/>
        <a:lstStyle/>
        <a:p>
          <a:endParaRPr lang="en-US"/>
        </a:p>
      </dgm:t>
    </dgm:pt>
    <dgm:pt modelId="{8A293F74-8134-4658-B6DF-3445E605257D}" type="sibTrans" cxnId="{AC27535D-A73C-493A-A104-2796F51F626D}">
      <dgm:prSet/>
      <dgm:spPr/>
      <dgm:t>
        <a:bodyPr/>
        <a:lstStyle/>
        <a:p>
          <a:endParaRPr lang="en-US"/>
        </a:p>
      </dgm:t>
    </dgm:pt>
    <dgm:pt modelId="{E92531E5-B370-4AB2-8F63-0D96480AE730}">
      <dgm:prSet/>
      <dgm:spPr/>
      <dgm:t>
        <a:bodyPr/>
        <a:lstStyle/>
        <a:p>
          <a:r>
            <a:rPr lang="en-GB"/>
            <a:t>-Increases efficiency.</a:t>
          </a:r>
          <a:endParaRPr lang="en-US"/>
        </a:p>
      </dgm:t>
    </dgm:pt>
    <dgm:pt modelId="{55C0545F-862D-40AD-AE50-14102691671B}" type="parTrans" cxnId="{736FE00A-564B-40E1-8C96-ECDD3D36E9B6}">
      <dgm:prSet/>
      <dgm:spPr/>
      <dgm:t>
        <a:bodyPr/>
        <a:lstStyle/>
        <a:p>
          <a:endParaRPr lang="en-US"/>
        </a:p>
      </dgm:t>
    </dgm:pt>
    <dgm:pt modelId="{58D9EA52-EEEF-428B-96A5-DBA49397A568}" type="sibTrans" cxnId="{736FE00A-564B-40E1-8C96-ECDD3D36E9B6}">
      <dgm:prSet/>
      <dgm:spPr/>
      <dgm:t>
        <a:bodyPr/>
        <a:lstStyle/>
        <a:p>
          <a:endParaRPr lang="en-US"/>
        </a:p>
      </dgm:t>
    </dgm:pt>
    <dgm:pt modelId="{5E9E57B2-000B-44A8-A57A-DEC74FFAA488}">
      <dgm:prSet/>
      <dgm:spPr/>
      <dgm:t>
        <a:bodyPr/>
        <a:lstStyle/>
        <a:p>
          <a:r>
            <a:rPr lang="en-GB"/>
            <a:t>-Decreases mistakes.</a:t>
          </a:r>
          <a:endParaRPr lang="en-US"/>
        </a:p>
      </dgm:t>
    </dgm:pt>
    <dgm:pt modelId="{B2889E68-CB48-46BE-9FB5-C5C4B502D37A}" type="parTrans" cxnId="{9151713B-945C-43F9-BD02-8A2FBBACC5C4}">
      <dgm:prSet/>
      <dgm:spPr/>
      <dgm:t>
        <a:bodyPr/>
        <a:lstStyle/>
        <a:p>
          <a:endParaRPr lang="en-US"/>
        </a:p>
      </dgm:t>
    </dgm:pt>
    <dgm:pt modelId="{7C4E7225-6096-47E3-A6A2-D1FB53AC1A06}" type="sibTrans" cxnId="{9151713B-945C-43F9-BD02-8A2FBBACC5C4}">
      <dgm:prSet/>
      <dgm:spPr/>
      <dgm:t>
        <a:bodyPr/>
        <a:lstStyle/>
        <a:p>
          <a:endParaRPr lang="en-US"/>
        </a:p>
      </dgm:t>
    </dgm:pt>
    <dgm:pt modelId="{D3806A97-CC13-454A-8009-2CF216931A33}">
      <dgm:prSet/>
      <dgm:spPr/>
      <dgm:t>
        <a:bodyPr/>
        <a:lstStyle/>
        <a:p>
          <a:r>
            <a:rPr lang="en-GB"/>
            <a:t>-Motivates employees.</a:t>
          </a:r>
          <a:endParaRPr lang="en-US"/>
        </a:p>
      </dgm:t>
    </dgm:pt>
    <dgm:pt modelId="{CD44A18A-5305-4009-B3A9-971A076FC7C8}" type="parTrans" cxnId="{9EFAACC9-70E6-47B4-8AF2-5B894D0BCD48}">
      <dgm:prSet/>
      <dgm:spPr/>
      <dgm:t>
        <a:bodyPr/>
        <a:lstStyle/>
        <a:p>
          <a:endParaRPr lang="en-US"/>
        </a:p>
      </dgm:t>
    </dgm:pt>
    <dgm:pt modelId="{FD5D1C57-D162-4F74-A5B0-E17137920FD8}" type="sibTrans" cxnId="{9EFAACC9-70E6-47B4-8AF2-5B894D0BCD48}">
      <dgm:prSet/>
      <dgm:spPr/>
      <dgm:t>
        <a:bodyPr/>
        <a:lstStyle/>
        <a:p>
          <a:endParaRPr lang="en-US"/>
        </a:p>
      </dgm:t>
    </dgm:pt>
    <dgm:pt modelId="{67DA81C0-4B28-45F0-B754-096A466306DD}">
      <dgm:prSet/>
      <dgm:spPr/>
      <dgm:t>
        <a:bodyPr/>
        <a:lstStyle/>
        <a:p>
          <a:r>
            <a:rPr lang="en-GB"/>
            <a:t>-Sets a good example for others. </a:t>
          </a:r>
          <a:endParaRPr lang="en-US"/>
        </a:p>
      </dgm:t>
    </dgm:pt>
    <dgm:pt modelId="{C86C29A3-8DDC-4AA9-8FEF-9845CD861B4D}" type="parTrans" cxnId="{78A68E28-5577-47F7-86DE-B1A67B797AD5}">
      <dgm:prSet/>
      <dgm:spPr/>
      <dgm:t>
        <a:bodyPr/>
        <a:lstStyle/>
        <a:p>
          <a:endParaRPr lang="en-US"/>
        </a:p>
      </dgm:t>
    </dgm:pt>
    <dgm:pt modelId="{DDFEDF61-B5C8-4941-8066-AA083C29D6DA}" type="sibTrans" cxnId="{78A68E28-5577-47F7-86DE-B1A67B797AD5}">
      <dgm:prSet/>
      <dgm:spPr/>
      <dgm:t>
        <a:bodyPr/>
        <a:lstStyle/>
        <a:p>
          <a:endParaRPr lang="en-US"/>
        </a:p>
      </dgm:t>
    </dgm:pt>
    <dgm:pt modelId="{6119E215-E604-4EA5-B30D-1B086E341D6C}">
      <dgm:prSet/>
      <dgm:spPr/>
      <dgm:t>
        <a:bodyPr/>
        <a:lstStyle/>
        <a:p>
          <a:r>
            <a:rPr lang="en-GB"/>
            <a:t>-Inspires hard work.</a:t>
          </a:r>
          <a:endParaRPr lang="en-US"/>
        </a:p>
      </dgm:t>
    </dgm:pt>
    <dgm:pt modelId="{FDCA1858-83E7-4878-86D0-BC103EAC1062}" type="parTrans" cxnId="{78A37F24-C574-4A73-A605-BCBF01CB052D}">
      <dgm:prSet/>
      <dgm:spPr/>
      <dgm:t>
        <a:bodyPr/>
        <a:lstStyle/>
        <a:p>
          <a:endParaRPr lang="en-US"/>
        </a:p>
      </dgm:t>
    </dgm:pt>
    <dgm:pt modelId="{EF5309DF-DC64-4593-906F-95DF956390C9}" type="sibTrans" cxnId="{78A37F24-C574-4A73-A605-BCBF01CB052D}">
      <dgm:prSet/>
      <dgm:spPr/>
      <dgm:t>
        <a:bodyPr/>
        <a:lstStyle/>
        <a:p>
          <a:endParaRPr lang="en-US"/>
        </a:p>
      </dgm:t>
    </dgm:pt>
    <dgm:pt modelId="{646BF327-0429-4BF8-AD39-E5C3627BD17C}">
      <dgm:prSet/>
      <dgm:spPr/>
      <dgm:t>
        <a:bodyPr/>
        <a:lstStyle/>
        <a:p>
          <a:r>
            <a:rPr lang="en-GB"/>
            <a:t>-Creates a strong vision for the future. </a:t>
          </a:r>
          <a:endParaRPr lang="en-US"/>
        </a:p>
      </dgm:t>
    </dgm:pt>
    <dgm:pt modelId="{B9CFA180-7342-4A23-9BA2-F0C37F1D458D}" type="parTrans" cxnId="{36D1A8AC-E2B5-43AA-AD38-6DD7B7189D2C}">
      <dgm:prSet/>
      <dgm:spPr/>
      <dgm:t>
        <a:bodyPr/>
        <a:lstStyle/>
        <a:p>
          <a:endParaRPr lang="en-US"/>
        </a:p>
      </dgm:t>
    </dgm:pt>
    <dgm:pt modelId="{D01C4759-7839-48A8-8685-4E7D70B6CFA2}" type="sibTrans" cxnId="{36D1A8AC-E2B5-43AA-AD38-6DD7B7189D2C}">
      <dgm:prSet/>
      <dgm:spPr/>
      <dgm:t>
        <a:bodyPr/>
        <a:lstStyle/>
        <a:p>
          <a:endParaRPr lang="en-US"/>
        </a:p>
      </dgm:t>
    </dgm:pt>
    <dgm:pt modelId="{9D02D3A5-2203-48B9-99BB-6AC6714F5E8A}">
      <dgm:prSet/>
      <dgm:spPr/>
      <dgm:t>
        <a:bodyPr/>
        <a:lstStyle/>
        <a:p>
          <a:r>
            <a:rPr lang="en-GB"/>
            <a:t>-Helps keep employees on track.</a:t>
          </a:r>
          <a:endParaRPr lang="en-US"/>
        </a:p>
      </dgm:t>
    </dgm:pt>
    <dgm:pt modelId="{F974B022-A981-4A43-8F76-9059AC48865B}" type="parTrans" cxnId="{88FA6E1F-0A98-49A8-8D13-4D276B571EF5}">
      <dgm:prSet/>
      <dgm:spPr/>
      <dgm:t>
        <a:bodyPr/>
        <a:lstStyle/>
        <a:p>
          <a:endParaRPr lang="en-US"/>
        </a:p>
      </dgm:t>
    </dgm:pt>
    <dgm:pt modelId="{300ED0D0-6467-4C1F-88D2-1F9A4C741A96}" type="sibTrans" cxnId="{88FA6E1F-0A98-49A8-8D13-4D276B571EF5}">
      <dgm:prSet/>
      <dgm:spPr/>
      <dgm:t>
        <a:bodyPr/>
        <a:lstStyle/>
        <a:p>
          <a:endParaRPr lang="en-US"/>
        </a:p>
      </dgm:t>
    </dgm:pt>
    <dgm:pt modelId="{78D6BE81-3676-4996-B04A-3EFEEA3F60BC}" type="pres">
      <dgm:prSet presAssocID="{A20ECE31-66F2-4F7C-B05B-174F55CA6207}" presName="Name0" presStyleCnt="0">
        <dgm:presLayoutVars>
          <dgm:dir/>
          <dgm:resizeHandles val="exact"/>
        </dgm:presLayoutVars>
      </dgm:prSet>
      <dgm:spPr/>
    </dgm:pt>
    <dgm:pt modelId="{A790C0BC-9CE9-406B-8F92-F39B936A777E}" type="pres">
      <dgm:prSet presAssocID="{A1A54598-2D63-4026-B612-0EC28E478629}" presName="node" presStyleLbl="node1" presStyleIdx="0" presStyleCnt="10">
        <dgm:presLayoutVars>
          <dgm:bulletEnabled val="1"/>
        </dgm:presLayoutVars>
      </dgm:prSet>
      <dgm:spPr/>
    </dgm:pt>
    <dgm:pt modelId="{0D19C9B5-0DE6-4B2B-BB9C-9A13129B8002}" type="pres">
      <dgm:prSet presAssocID="{79E5F43D-AFBE-42EA-B27C-3CF6AC01650D}" presName="sibTrans" presStyleLbl="sibTrans1D1" presStyleIdx="0" presStyleCnt="9"/>
      <dgm:spPr/>
    </dgm:pt>
    <dgm:pt modelId="{5BCC0850-7191-421A-8D26-25249F956E2F}" type="pres">
      <dgm:prSet presAssocID="{79E5F43D-AFBE-42EA-B27C-3CF6AC01650D}" presName="connectorText" presStyleLbl="sibTrans1D1" presStyleIdx="0" presStyleCnt="9"/>
      <dgm:spPr/>
    </dgm:pt>
    <dgm:pt modelId="{9FC8E1F9-8F24-41A8-84A1-0728C08C9F47}" type="pres">
      <dgm:prSet presAssocID="{F11A15E0-0FF1-4A1D-9A19-7F8CC1252339}" presName="node" presStyleLbl="node1" presStyleIdx="1" presStyleCnt="10">
        <dgm:presLayoutVars>
          <dgm:bulletEnabled val="1"/>
        </dgm:presLayoutVars>
      </dgm:prSet>
      <dgm:spPr/>
    </dgm:pt>
    <dgm:pt modelId="{B099CCE3-36D6-4E3F-8CD5-D788758711BB}" type="pres">
      <dgm:prSet presAssocID="{9188A920-7746-4259-BE5F-D76161C8A7E3}" presName="sibTrans" presStyleLbl="sibTrans1D1" presStyleIdx="1" presStyleCnt="9"/>
      <dgm:spPr/>
    </dgm:pt>
    <dgm:pt modelId="{485710F1-ACF7-4CE2-8434-D773B8F9E746}" type="pres">
      <dgm:prSet presAssocID="{9188A920-7746-4259-BE5F-D76161C8A7E3}" presName="connectorText" presStyleLbl="sibTrans1D1" presStyleIdx="1" presStyleCnt="9"/>
      <dgm:spPr/>
    </dgm:pt>
    <dgm:pt modelId="{DEE60D09-63E5-4A42-9343-322FA92D8ED2}" type="pres">
      <dgm:prSet presAssocID="{F003D015-4CF6-42EF-A99B-513F75C540A7}" presName="node" presStyleLbl="node1" presStyleIdx="2" presStyleCnt="10">
        <dgm:presLayoutVars>
          <dgm:bulletEnabled val="1"/>
        </dgm:presLayoutVars>
      </dgm:prSet>
      <dgm:spPr/>
    </dgm:pt>
    <dgm:pt modelId="{9E0B8B4C-1A98-4787-A074-1AC8F8D08638}" type="pres">
      <dgm:prSet presAssocID="{8A293F74-8134-4658-B6DF-3445E605257D}" presName="sibTrans" presStyleLbl="sibTrans1D1" presStyleIdx="2" presStyleCnt="9"/>
      <dgm:spPr/>
    </dgm:pt>
    <dgm:pt modelId="{1EEF456F-C90C-4B11-B6A8-7C3BC623B2F5}" type="pres">
      <dgm:prSet presAssocID="{8A293F74-8134-4658-B6DF-3445E605257D}" presName="connectorText" presStyleLbl="sibTrans1D1" presStyleIdx="2" presStyleCnt="9"/>
      <dgm:spPr/>
    </dgm:pt>
    <dgm:pt modelId="{2955249E-6086-4963-9727-93847F92631E}" type="pres">
      <dgm:prSet presAssocID="{E92531E5-B370-4AB2-8F63-0D96480AE730}" presName="node" presStyleLbl="node1" presStyleIdx="3" presStyleCnt="10">
        <dgm:presLayoutVars>
          <dgm:bulletEnabled val="1"/>
        </dgm:presLayoutVars>
      </dgm:prSet>
      <dgm:spPr/>
    </dgm:pt>
    <dgm:pt modelId="{DF3B9EB5-CCD4-418C-B031-54294628349C}" type="pres">
      <dgm:prSet presAssocID="{58D9EA52-EEEF-428B-96A5-DBA49397A568}" presName="sibTrans" presStyleLbl="sibTrans1D1" presStyleIdx="3" presStyleCnt="9"/>
      <dgm:spPr/>
    </dgm:pt>
    <dgm:pt modelId="{78ECEB10-BB99-46F6-AEFC-EE0B8A22224A}" type="pres">
      <dgm:prSet presAssocID="{58D9EA52-EEEF-428B-96A5-DBA49397A568}" presName="connectorText" presStyleLbl="sibTrans1D1" presStyleIdx="3" presStyleCnt="9"/>
      <dgm:spPr/>
    </dgm:pt>
    <dgm:pt modelId="{901D6D63-B4D3-4728-81B6-4AFE00CA20D9}" type="pres">
      <dgm:prSet presAssocID="{5E9E57B2-000B-44A8-A57A-DEC74FFAA488}" presName="node" presStyleLbl="node1" presStyleIdx="4" presStyleCnt="10">
        <dgm:presLayoutVars>
          <dgm:bulletEnabled val="1"/>
        </dgm:presLayoutVars>
      </dgm:prSet>
      <dgm:spPr/>
    </dgm:pt>
    <dgm:pt modelId="{B96567FE-6A7E-4A8C-955F-36628E937583}" type="pres">
      <dgm:prSet presAssocID="{7C4E7225-6096-47E3-A6A2-D1FB53AC1A06}" presName="sibTrans" presStyleLbl="sibTrans1D1" presStyleIdx="4" presStyleCnt="9"/>
      <dgm:spPr/>
    </dgm:pt>
    <dgm:pt modelId="{421EBF97-601E-44B2-BBC3-BC8546AE1860}" type="pres">
      <dgm:prSet presAssocID="{7C4E7225-6096-47E3-A6A2-D1FB53AC1A06}" presName="connectorText" presStyleLbl="sibTrans1D1" presStyleIdx="4" presStyleCnt="9"/>
      <dgm:spPr/>
    </dgm:pt>
    <dgm:pt modelId="{2ECE6BE4-7543-42E0-ABD0-3D57484F1A0A}" type="pres">
      <dgm:prSet presAssocID="{D3806A97-CC13-454A-8009-2CF216931A33}" presName="node" presStyleLbl="node1" presStyleIdx="5" presStyleCnt="10">
        <dgm:presLayoutVars>
          <dgm:bulletEnabled val="1"/>
        </dgm:presLayoutVars>
      </dgm:prSet>
      <dgm:spPr/>
    </dgm:pt>
    <dgm:pt modelId="{CE00DF46-F282-4A7D-80FA-496F95B06FAB}" type="pres">
      <dgm:prSet presAssocID="{FD5D1C57-D162-4F74-A5B0-E17137920FD8}" presName="sibTrans" presStyleLbl="sibTrans1D1" presStyleIdx="5" presStyleCnt="9"/>
      <dgm:spPr/>
    </dgm:pt>
    <dgm:pt modelId="{B1FA1CE6-36F1-4BF2-9888-7EB3D02BCE21}" type="pres">
      <dgm:prSet presAssocID="{FD5D1C57-D162-4F74-A5B0-E17137920FD8}" presName="connectorText" presStyleLbl="sibTrans1D1" presStyleIdx="5" presStyleCnt="9"/>
      <dgm:spPr/>
    </dgm:pt>
    <dgm:pt modelId="{010D8F43-75CC-4298-BDE9-8E85FD42E874}" type="pres">
      <dgm:prSet presAssocID="{67DA81C0-4B28-45F0-B754-096A466306DD}" presName="node" presStyleLbl="node1" presStyleIdx="6" presStyleCnt="10">
        <dgm:presLayoutVars>
          <dgm:bulletEnabled val="1"/>
        </dgm:presLayoutVars>
      </dgm:prSet>
      <dgm:spPr/>
    </dgm:pt>
    <dgm:pt modelId="{B8BDDB1C-A053-4CEA-9684-1B9706181CBD}" type="pres">
      <dgm:prSet presAssocID="{DDFEDF61-B5C8-4941-8066-AA083C29D6DA}" presName="sibTrans" presStyleLbl="sibTrans1D1" presStyleIdx="6" presStyleCnt="9"/>
      <dgm:spPr/>
    </dgm:pt>
    <dgm:pt modelId="{2A2F4290-F491-4B52-B670-76B959254541}" type="pres">
      <dgm:prSet presAssocID="{DDFEDF61-B5C8-4941-8066-AA083C29D6DA}" presName="connectorText" presStyleLbl="sibTrans1D1" presStyleIdx="6" presStyleCnt="9"/>
      <dgm:spPr/>
    </dgm:pt>
    <dgm:pt modelId="{B5737C45-FB03-4453-B01A-AE1EE13E5AAF}" type="pres">
      <dgm:prSet presAssocID="{6119E215-E604-4EA5-B30D-1B086E341D6C}" presName="node" presStyleLbl="node1" presStyleIdx="7" presStyleCnt="10">
        <dgm:presLayoutVars>
          <dgm:bulletEnabled val="1"/>
        </dgm:presLayoutVars>
      </dgm:prSet>
      <dgm:spPr/>
    </dgm:pt>
    <dgm:pt modelId="{92E1B958-852F-490E-A7A0-E13F02F6D901}" type="pres">
      <dgm:prSet presAssocID="{EF5309DF-DC64-4593-906F-95DF956390C9}" presName="sibTrans" presStyleLbl="sibTrans1D1" presStyleIdx="7" presStyleCnt="9"/>
      <dgm:spPr/>
    </dgm:pt>
    <dgm:pt modelId="{BEF18F7E-AF07-40B5-B603-DE529C4EFBB6}" type="pres">
      <dgm:prSet presAssocID="{EF5309DF-DC64-4593-906F-95DF956390C9}" presName="connectorText" presStyleLbl="sibTrans1D1" presStyleIdx="7" presStyleCnt="9"/>
      <dgm:spPr/>
    </dgm:pt>
    <dgm:pt modelId="{FE548972-ABC0-4261-A3DF-13E4E6CDFDF1}" type="pres">
      <dgm:prSet presAssocID="{646BF327-0429-4BF8-AD39-E5C3627BD17C}" presName="node" presStyleLbl="node1" presStyleIdx="8" presStyleCnt="10">
        <dgm:presLayoutVars>
          <dgm:bulletEnabled val="1"/>
        </dgm:presLayoutVars>
      </dgm:prSet>
      <dgm:spPr/>
    </dgm:pt>
    <dgm:pt modelId="{A2079E27-D05E-4A34-94FA-B626B19DA184}" type="pres">
      <dgm:prSet presAssocID="{D01C4759-7839-48A8-8685-4E7D70B6CFA2}" presName="sibTrans" presStyleLbl="sibTrans1D1" presStyleIdx="8" presStyleCnt="9"/>
      <dgm:spPr/>
    </dgm:pt>
    <dgm:pt modelId="{A887A7A8-581A-4060-B2B2-70D0613F60EA}" type="pres">
      <dgm:prSet presAssocID="{D01C4759-7839-48A8-8685-4E7D70B6CFA2}" presName="connectorText" presStyleLbl="sibTrans1D1" presStyleIdx="8" presStyleCnt="9"/>
      <dgm:spPr/>
    </dgm:pt>
    <dgm:pt modelId="{F64865B2-F5EF-4468-B1F7-93295BAE0455}" type="pres">
      <dgm:prSet presAssocID="{9D02D3A5-2203-48B9-99BB-6AC6714F5E8A}" presName="node" presStyleLbl="node1" presStyleIdx="9" presStyleCnt="10">
        <dgm:presLayoutVars>
          <dgm:bulletEnabled val="1"/>
        </dgm:presLayoutVars>
      </dgm:prSet>
      <dgm:spPr/>
    </dgm:pt>
  </dgm:ptLst>
  <dgm:cxnLst>
    <dgm:cxn modelId="{17D3E203-1240-4FE1-98EC-2EA43ADB7BA6}" type="presOf" srcId="{79E5F43D-AFBE-42EA-B27C-3CF6AC01650D}" destId="{0D19C9B5-0DE6-4B2B-BB9C-9A13129B8002}" srcOrd="0" destOrd="0" presId="urn:microsoft.com/office/officeart/2016/7/layout/RepeatingBendingProcessNew"/>
    <dgm:cxn modelId="{736FE00A-564B-40E1-8C96-ECDD3D36E9B6}" srcId="{A20ECE31-66F2-4F7C-B05B-174F55CA6207}" destId="{E92531E5-B370-4AB2-8F63-0D96480AE730}" srcOrd="3" destOrd="0" parTransId="{55C0545F-862D-40AD-AE50-14102691671B}" sibTransId="{58D9EA52-EEEF-428B-96A5-DBA49397A568}"/>
    <dgm:cxn modelId="{7541AC0F-D6EA-432A-A61C-012C2F00E286}" type="presOf" srcId="{6119E215-E604-4EA5-B30D-1B086E341D6C}" destId="{B5737C45-FB03-4453-B01A-AE1EE13E5AAF}" srcOrd="0" destOrd="0" presId="urn:microsoft.com/office/officeart/2016/7/layout/RepeatingBendingProcessNew"/>
    <dgm:cxn modelId="{D5AB7217-AC0B-4091-98E0-3888A8604620}" srcId="{A20ECE31-66F2-4F7C-B05B-174F55CA6207}" destId="{A1A54598-2D63-4026-B612-0EC28E478629}" srcOrd="0" destOrd="0" parTransId="{3CE89244-2E4C-4ADC-881B-170F3E9FA6C9}" sibTransId="{79E5F43D-AFBE-42EA-B27C-3CF6AC01650D}"/>
    <dgm:cxn modelId="{88FA6E1F-0A98-49A8-8D13-4D276B571EF5}" srcId="{A20ECE31-66F2-4F7C-B05B-174F55CA6207}" destId="{9D02D3A5-2203-48B9-99BB-6AC6714F5E8A}" srcOrd="9" destOrd="0" parTransId="{F974B022-A981-4A43-8F76-9059AC48865B}" sibTransId="{300ED0D0-6467-4C1F-88D2-1F9A4C741A96}"/>
    <dgm:cxn modelId="{4E531C23-748B-446F-9689-193EB162F1DF}" type="presOf" srcId="{5E9E57B2-000B-44A8-A57A-DEC74FFAA488}" destId="{901D6D63-B4D3-4728-81B6-4AFE00CA20D9}" srcOrd="0" destOrd="0" presId="urn:microsoft.com/office/officeart/2016/7/layout/RepeatingBendingProcessNew"/>
    <dgm:cxn modelId="{78A37F24-C574-4A73-A605-BCBF01CB052D}" srcId="{A20ECE31-66F2-4F7C-B05B-174F55CA6207}" destId="{6119E215-E604-4EA5-B30D-1B086E341D6C}" srcOrd="7" destOrd="0" parTransId="{FDCA1858-83E7-4878-86D0-BC103EAC1062}" sibTransId="{EF5309DF-DC64-4593-906F-95DF956390C9}"/>
    <dgm:cxn modelId="{C0FDEB26-7FBD-4C2E-BD1E-3743D2C7DD74}" type="presOf" srcId="{F003D015-4CF6-42EF-A99B-513F75C540A7}" destId="{DEE60D09-63E5-4A42-9343-322FA92D8ED2}" srcOrd="0" destOrd="0" presId="urn:microsoft.com/office/officeart/2016/7/layout/RepeatingBendingProcessNew"/>
    <dgm:cxn modelId="{78A68E28-5577-47F7-86DE-B1A67B797AD5}" srcId="{A20ECE31-66F2-4F7C-B05B-174F55CA6207}" destId="{67DA81C0-4B28-45F0-B754-096A466306DD}" srcOrd="6" destOrd="0" parTransId="{C86C29A3-8DDC-4AA9-8FEF-9845CD861B4D}" sibTransId="{DDFEDF61-B5C8-4941-8066-AA083C29D6DA}"/>
    <dgm:cxn modelId="{2FF1542A-90B5-413D-BF0F-5DB10909BAF6}" type="presOf" srcId="{F11A15E0-0FF1-4A1D-9A19-7F8CC1252339}" destId="{9FC8E1F9-8F24-41A8-84A1-0728C08C9F47}" srcOrd="0" destOrd="0" presId="urn:microsoft.com/office/officeart/2016/7/layout/RepeatingBendingProcessNew"/>
    <dgm:cxn modelId="{AEE2732F-D506-4CC8-ADD4-B681391971D1}" type="presOf" srcId="{7C4E7225-6096-47E3-A6A2-D1FB53AC1A06}" destId="{421EBF97-601E-44B2-BBC3-BC8546AE1860}" srcOrd="1" destOrd="0" presId="urn:microsoft.com/office/officeart/2016/7/layout/RepeatingBendingProcessNew"/>
    <dgm:cxn modelId="{9151713B-945C-43F9-BD02-8A2FBBACC5C4}" srcId="{A20ECE31-66F2-4F7C-B05B-174F55CA6207}" destId="{5E9E57B2-000B-44A8-A57A-DEC74FFAA488}" srcOrd="4" destOrd="0" parTransId="{B2889E68-CB48-46BE-9FB5-C5C4B502D37A}" sibTransId="{7C4E7225-6096-47E3-A6A2-D1FB53AC1A06}"/>
    <dgm:cxn modelId="{D5A51C5B-707B-4712-B80E-4D8B6F37D967}" type="presOf" srcId="{DDFEDF61-B5C8-4941-8066-AA083C29D6DA}" destId="{B8BDDB1C-A053-4CEA-9684-1B9706181CBD}" srcOrd="0" destOrd="0" presId="urn:microsoft.com/office/officeart/2016/7/layout/RepeatingBendingProcessNew"/>
    <dgm:cxn modelId="{AC27535D-A73C-493A-A104-2796F51F626D}" srcId="{A20ECE31-66F2-4F7C-B05B-174F55CA6207}" destId="{F003D015-4CF6-42EF-A99B-513F75C540A7}" srcOrd="2" destOrd="0" parTransId="{F8676D2F-4947-4290-817F-192C9AF1550A}" sibTransId="{8A293F74-8134-4658-B6DF-3445E605257D}"/>
    <dgm:cxn modelId="{0B91895D-EF3E-43B8-9DD9-78B350B01DBA}" type="presOf" srcId="{9D02D3A5-2203-48B9-99BB-6AC6714F5E8A}" destId="{F64865B2-F5EF-4468-B1F7-93295BAE0455}" srcOrd="0" destOrd="0" presId="urn:microsoft.com/office/officeart/2016/7/layout/RepeatingBendingProcessNew"/>
    <dgm:cxn modelId="{D0F0885E-F0B9-4B43-B6CC-3F897870ED22}" type="presOf" srcId="{D01C4759-7839-48A8-8685-4E7D70B6CFA2}" destId="{A2079E27-D05E-4A34-94FA-B626B19DA184}" srcOrd="0" destOrd="0" presId="urn:microsoft.com/office/officeart/2016/7/layout/RepeatingBendingProcessNew"/>
    <dgm:cxn modelId="{8EF51D60-92C8-47CB-A5FD-4E3E2EEC6A87}" type="presOf" srcId="{7C4E7225-6096-47E3-A6A2-D1FB53AC1A06}" destId="{B96567FE-6A7E-4A8C-955F-36628E937583}" srcOrd="0" destOrd="0" presId="urn:microsoft.com/office/officeart/2016/7/layout/RepeatingBendingProcessNew"/>
    <dgm:cxn modelId="{C71DDD64-3947-420F-B9EE-21FEDC2A697B}" type="presOf" srcId="{EF5309DF-DC64-4593-906F-95DF956390C9}" destId="{BEF18F7E-AF07-40B5-B603-DE529C4EFBB6}" srcOrd="1" destOrd="0" presId="urn:microsoft.com/office/officeart/2016/7/layout/RepeatingBendingProcessNew"/>
    <dgm:cxn modelId="{2331F469-139A-4A43-89D3-57848DF8A248}" type="presOf" srcId="{DDFEDF61-B5C8-4941-8066-AA083C29D6DA}" destId="{2A2F4290-F491-4B52-B670-76B959254541}" srcOrd="1" destOrd="0" presId="urn:microsoft.com/office/officeart/2016/7/layout/RepeatingBendingProcessNew"/>
    <dgm:cxn modelId="{6977BE4B-D844-4B55-A87D-1B4B8DE6BAB0}" type="presOf" srcId="{E92531E5-B370-4AB2-8F63-0D96480AE730}" destId="{2955249E-6086-4963-9727-93847F92631E}" srcOrd="0" destOrd="0" presId="urn:microsoft.com/office/officeart/2016/7/layout/RepeatingBendingProcessNew"/>
    <dgm:cxn modelId="{D01FE26E-92FF-449F-BFCE-6EBB4AF9F97B}" type="presOf" srcId="{9188A920-7746-4259-BE5F-D76161C8A7E3}" destId="{B099CCE3-36D6-4E3F-8CD5-D788758711BB}" srcOrd="0" destOrd="0" presId="urn:microsoft.com/office/officeart/2016/7/layout/RepeatingBendingProcessNew"/>
    <dgm:cxn modelId="{A46DB54F-34E4-49D2-8695-EC0FC48AFE2E}" type="presOf" srcId="{FD5D1C57-D162-4F74-A5B0-E17137920FD8}" destId="{B1FA1CE6-36F1-4BF2-9888-7EB3D02BCE21}" srcOrd="1" destOrd="0" presId="urn:microsoft.com/office/officeart/2016/7/layout/RepeatingBendingProcessNew"/>
    <dgm:cxn modelId="{93005F70-1CDB-4B89-8CA7-8AC9F887F3BD}" type="presOf" srcId="{646BF327-0429-4BF8-AD39-E5C3627BD17C}" destId="{FE548972-ABC0-4261-A3DF-13E4E6CDFDF1}" srcOrd="0" destOrd="0" presId="urn:microsoft.com/office/officeart/2016/7/layout/RepeatingBendingProcessNew"/>
    <dgm:cxn modelId="{5F339770-4B6B-4553-B693-D3D559AC0FAE}" type="presOf" srcId="{8A293F74-8134-4658-B6DF-3445E605257D}" destId="{1EEF456F-C90C-4B11-B6A8-7C3BC623B2F5}" srcOrd="1" destOrd="0" presId="urn:microsoft.com/office/officeart/2016/7/layout/RepeatingBendingProcessNew"/>
    <dgm:cxn modelId="{853A2654-7ED0-471E-8B8C-FFE317EF1778}" type="presOf" srcId="{58D9EA52-EEEF-428B-96A5-DBA49397A568}" destId="{78ECEB10-BB99-46F6-AEFC-EE0B8A22224A}" srcOrd="1" destOrd="0" presId="urn:microsoft.com/office/officeart/2016/7/layout/RepeatingBendingProcessNew"/>
    <dgm:cxn modelId="{18BA5C78-BD94-4C6F-A6F1-44E557A78CE0}" type="presOf" srcId="{58D9EA52-EEEF-428B-96A5-DBA49397A568}" destId="{DF3B9EB5-CCD4-418C-B031-54294628349C}" srcOrd="0" destOrd="0" presId="urn:microsoft.com/office/officeart/2016/7/layout/RepeatingBendingProcessNew"/>
    <dgm:cxn modelId="{5C79427F-5AA5-4463-8C9F-6BB2A0EE7997}" type="presOf" srcId="{D3806A97-CC13-454A-8009-2CF216931A33}" destId="{2ECE6BE4-7543-42E0-ABD0-3D57484F1A0A}" srcOrd="0" destOrd="0" presId="urn:microsoft.com/office/officeart/2016/7/layout/RepeatingBendingProcessNew"/>
    <dgm:cxn modelId="{0FA1AB86-23D7-47CD-9ECE-2AA30A9B3194}" type="presOf" srcId="{EF5309DF-DC64-4593-906F-95DF956390C9}" destId="{92E1B958-852F-490E-A7A0-E13F02F6D901}" srcOrd="0" destOrd="0" presId="urn:microsoft.com/office/officeart/2016/7/layout/RepeatingBendingProcessNew"/>
    <dgm:cxn modelId="{E0CFA88C-C900-456F-9C8D-75BD317405CD}" type="presOf" srcId="{A20ECE31-66F2-4F7C-B05B-174F55CA6207}" destId="{78D6BE81-3676-4996-B04A-3EFEEA3F60BC}" srcOrd="0" destOrd="0" presId="urn:microsoft.com/office/officeart/2016/7/layout/RepeatingBendingProcessNew"/>
    <dgm:cxn modelId="{ADAAFC8F-FA77-4689-8E7B-AB6134A9B25D}" type="presOf" srcId="{79E5F43D-AFBE-42EA-B27C-3CF6AC01650D}" destId="{5BCC0850-7191-421A-8D26-25249F956E2F}" srcOrd="1" destOrd="0" presId="urn:microsoft.com/office/officeart/2016/7/layout/RepeatingBendingProcessNew"/>
    <dgm:cxn modelId="{93046A92-D7DC-4598-8B32-C8611D9D4B5C}" type="presOf" srcId="{67DA81C0-4B28-45F0-B754-096A466306DD}" destId="{010D8F43-75CC-4298-BDE9-8E85FD42E874}" srcOrd="0" destOrd="0" presId="urn:microsoft.com/office/officeart/2016/7/layout/RepeatingBendingProcessNew"/>
    <dgm:cxn modelId="{B81E45A0-BA8D-449A-8AAD-DC1E7A393519}" type="presOf" srcId="{8A293F74-8134-4658-B6DF-3445E605257D}" destId="{9E0B8B4C-1A98-4787-A074-1AC8F8D08638}" srcOrd="0" destOrd="0" presId="urn:microsoft.com/office/officeart/2016/7/layout/RepeatingBendingProcessNew"/>
    <dgm:cxn modelId="{36D1A8AC-E2B5-43AA-AD38-6DD7B7189D2C}" srcId="{A20ECE31-66F2-4F7C-B05B-174F55CA6207}" destId="{646BF327-0429-4BF8-AD39-E5C3627BD17C}" srcOrd="8" destOrd="0" parTransId="{B9CFA180-7342-4A23-9BA2-F0C37F1D458D}" sibTransId="{D01C4759-7839-48A8-8685-4E7D70B6CFA2}"/>
    <dgm:cxn modelId="{6569C6BD-6664-4B54-9C77-0DB4F7B43C11}" type="presOf" srcId="{FD5D1C57-D162-4F74-A5B0-E17137920FD8}" destId="{CE00DF46-F282-4A7D-80FA-496F95B06FAB}" srcOrd="0" destOrd="0" presId="urn:microsoft.com/office/officeart/2016/7/layout/RepeatingBendingProcessNew"/>
    <dgm:cxn modelId="{9EFAACC9-70E6-47B4-8AF2-5B894D0BCD48}" srcId="{A20ECE31-66F2-4F7C-B05B-174F55CA6207}" destId="{D3806A97-CC13-454A-8009-2CF216931A33}" srcOrd="5" destOrd="0" parTransId="{CD44A18A-5305-4009-B3A9-971A076FC7C8}" sibTransId="{FD5D1C57-D162-4F74-A5B0-E17137920FD8}"/>
    <dgm:cxn modelId="{A3CBCAD4-A093-4949-A161-A3289735A763}" type="presOf" srcId="{A1A54598-2D63-4026-B612-0EC28E478629}" destId="{A790C0BC-9CE9-406B-8F92-F39B936A777E}" srcOrd="0" destOrd="0" presId="urn:microsoft.com/office/officeart/2016/7/layout/RepeatingBendingProcessNew"/>
    <dgm:cxn modelId="{B91095E1-1E27-4D83-8394-914AFBF72870}" srcId="{A20ECE31-66F2-4F7C-B05B-174F55CA6207}" destId="{F11A15E0-0FF1-4A1D-9A19-7F8CC1252339}" srcOrd="1" destOrd="0" parTransId="{797E313B-5DCC-487E-A5E9-2FC5088FD119}" sibTransId="{9188A920-7746-4259-BE5F-D76161C8A7E3}"/>
    <dgm:cxn modelId="{929C7DE4-A071-42AA-A53A-990FBF795DC8}" type="presOf" srcId="{D01C4759-7839-48A8-8685-4E7D70B6CFA2}" destId="{A887A7A8-581A-4060-B2B2-70D0613F60EA}" srcOrd="1" destOrd="0" presId="urn:microsoft.com/office/officeart/2016/7/layout/RepeatingBendingProcessNew"/>
    <dgm:cxn modelId="{74377FE7-CF8E-427D-BF3B-F99C78CE97A9}" type="presOf" srcId="{9188A920-7746-4259-BE5F-D76161C8A7E3}" destId="{485710F1-ACF7-4CE2-8434-D773B8F9E746}" srcOrd="1" destOrd="0" presId="urn:microsoft.com/office/officeart/2016/7/layout/RepeatingBendingProcessNew"/>
    <dgm:cxn modelId="{314B98BB-7DBC-4000-AFFF-8C43347ACEBA}" type="presParOf" srcId="{78D6BE81-3676-4996-B04A-3EFEEA3F60BC}" destId="{A790C0BC-9CE9-406B-8F92-F39B936A777E}" srcOrd="0" destOrd="0" presId="urn:microsoft.com/office/officeart/2016/7/layout/RepeatingBendingProcessNew"/>
    <dgm:cxn modelId="{D80B8514-9017-48AF-A5BC-574B40795966}" type="presParOf" srcId="{78D6BE81-3676-4996-B04A-3EFEEA3F60BC}" destId="{0D19C9B5-0DE6-4B2B-BB9C-9A13129B8002}" srcOrd="1" destOrd="0" presId="urn:microsoft.com/office/officeart/2016/7/layout/RepeatingBendingProcessNew"/>
    <dgm:cxn modelId="{F0262451-BCED-4E31-B2F1-BD90A017E603}" type="presParOf" srcId="{0D19C9B5-0DE6-4B2B-BB9C-9A13129B8002}" destId="{5BCC0850-7191-421A-8D26-25249F956E2F}" srcOrd="0" destOrd="0" presId="urn:microsoft.com/office/officeart/2016/7/layout/RepeatingBendingProcessNew"/>
    <dgm:cxn modelId="{FB64A0FA-C2E3-4D71-9E95-821BD10C9EB1}" type="presParOf" srcId="{78D6BE81-3676-4996-B04A-3EFEEA3F60BC}" destId="{9FC8E1F9-8F24-41A8-84A1-0728C08C9F47}" srcOrd="2" destOrd="0" presId="urn:microsoft.com/office/officeart/2016/7/layout/RepeatingBendingProcessNew"/>
    <dgm:cxn modelId="{ACD3229B-DD47-4397-9677-9DDA4ABF3C66}" type="presParOf" srcId="{78D6BE81-3676-4996-B04A-3EFEEA3F60BC}" destId="{B099CCE3-36D6-4E3F-8CD5-D788758711BB}" srcOrd="3" destOrd="0" presId="urn:microsoft.com/office/officeart/2016/7/layout/RepeatingBendingProcessNew"/>
    <dgm:cxn modelId="{0D0B88D4-BDC3-4030-A553-193DAFECFF0B}" type="presParOf" srcId="{B099CCE3-36D6-4E3F-8CD5-D788758711BB}" destId="{485710F1-ACF7-4CE2-8434-D773B8F9E746}" srcOrd="0" destOrd="0" presId="urn:microsoft.com/office/officeart/2016/7/layout/RepeatingBendingProcessNew"/>
    <dgm:cxn modelId="{90A6BFBF-D1A6-4389-A4DE-626C2B0826B1}" type="presParOf" srcId="{78D6BE81-3676-4996-B04A-3EFEEA3F60BC}" destId="{DEE60D09-63E5-4A42-9343-322FA92D8ED2}" srcOrd="4" destOrd="0" presId="urn:microsoft.com/office/officeart/2016/7/layout/RepeatingBendingProcessNew"/>
    <dgm:cxn modelId="{D0277134-755F-4E5E-8E93-AB2FD224E93E}" type="presParOf" srcId="{78D6BE81-3676-4996-B04A-3EFEEA3F60BC}" destId="{9E0B8B4C-1A98-4787-A074-1AC8F8D08638}" srcOrd="5" destOrd="0" presId="urn:microsoft.com/office/officeart/2016/7/layout/RepeatingBendingProcessNew"/>
    <dgm:cxn modelId="{82C32463-E4DA-4945-B1B0-35659AE113F1}" type="presParOf" srcId="{9E0B8B4C-1A98-4787-A074-1AC8F8D08638}" destId="{1EEF456F-C90C-4B11-B6A8-7C3BC623B2F5}" srcOrd="0" destOrd="0" presId="urn:microsoft.com/office/officeart/2016/7/layout/RepeatingBendingProcessNew"/>
    <dgm:cxn modelId="{CD159C32-5067-466D-88E3-4BF848026442}" type="presParOf" srcId="{78D6BE81-3676-4996-B04A-3EFEEA3F60BC}" destId="{2955249E-6086-4963-9727-93847F92631E}" srcOrd="6" destOrd="0" presId="urn:microsoft.com/office/officeart/2016/7/layout/RepeatingBendingProcessNew"/>
    <dgm:cxn modelId="{6A8163C1-4194-4133-B6D2-2ACB6A2117A2}" type="presParOf" srcId="{78D6BE81-3676-4996-B04A-3EFEEA3F60BC}" destId="{DF3B9EB5-CCD4-418C-B031-54294628349C}" srcOrd="7" destOrd="0" presId="urn:microsoft.com/office/officeart/2016/7/layout/RepeatingBendingProcessNew"/>
    <dgm:cxn modelId="{B861EB35-583F-4C82-8A8E-C874751E181A}" type="presParOf" srcId="{DF3B9EB5-CCD4-418C-B031-54294628349C}" destId="{78ECEB10-BB99-46F6-AEFC-EE0B8A22224A}" srcOrd="0" destOrd="0" presId="urn:microsoft.com/office/officeart/2016/7/layout/RepeatingBendingProcessNew"/>
    <dgm:cxn modelId="{AF873F6B-1DA9-4022-AE99-E55DDBDBDD1F}" type="presParOf" srcId="{78D6BE81-3676-4996-B04A-3EFEEA3F60BC}" destId="{901D6D63-B4D3-4728-81B6-4AFE00CA20D9}" srcOrd="8" destOrd="0" presId="urn:microsoft.com/office/officeart/2016/7/layout/RepeatingBendingProcessNew"/>
    <dgm:cxn modelId="{46FAA6A3-8CC9-4E3C-AF71-6F4C5E2A3489}" type="presParOf" srcId="{78D6BE81-3676-4996-B04A-3EFEEA3F60BC}" destId="{B96567FE-6A7E-4A8C-955F-36628E937583}" srcOrd="9" destOrd="0" presId="urn:microsoft.com/office/officeart/2016/7/layout/RepeatingBendingProcessNew"/>
    <dgm:cxn modelId="{FBDC31AD-8A10-458B-B669-2292AA53953E}" type="presParOf" srcId="{B96567FE-6A7E-4A8C-955F-36628E937583}" destId="{421EBF97-601E-44B2-BBC3-BC8546AE1860}" srcOrd="0" destOrd="0" presId="urn:microsoft.com/office/officeart/2016/7/layout/RepeatingBendingProcessNew"/>
    <dgm:cxn modelId="{045AFFD3-108B-4517-B805-D3A05366FAEE}" type="presParOf" srcId="{78D6BE81-3676-4996-B04A-3EFEEA3F60BC}" destId="{2ECE6BE4-7543-42E0-ABD0-3D57484F1A0A}" srcOrd="10" destOrd="0" presId="urn:microsoft.com/office/officeart/2016/7/layout/RepeatingBendingProcessNew"/>
    <dgm:cxn modelId="{BAA5E541-CD86-42C1-9E89-A94689842E4D}" type="presParOf" srcId="{78D6BE81-3676-4996-B04A-3EFEEA3F60BC}" destId="{CE00DF46-F282-4A7D-80FA-496F95B06FAB}" srcOrd="11" destOrd="0" presId="urn:microsoft.com/office/officeart/2016/7/layout/RepeatingBendingProcessNew"/>
    <dgm:cxn modelId="{FB726B8A-2CA9-4452-B465-62C21A8797B0}" type="presParOf" srcId="{CE00DF46-F282-4A7D-80FA-496F95B06FAB}" destId="{B1FA1CE6-36F1-4BF2-9888-7EB3D02BCE21}" srcOrd="0" destOrd="0" presId="urn:microsoft.com/office/officeart/2016/7/layout/RepeatingBendingProcessNew"/>
    <dgm:cxn modelId="{0CF8FC8B-138D-4EF2-8847-748A66968A44}" type="presParOf" srcId="{78D6BE81-3676-4996-B04A-3EFEEA3F60BC}" destId="{010D8F43-75CC-4298-BDE9-8E85FD42E874}" srcOrd="12" destOrd="0" presId="urn:microsoft.com/office/officeart/2016/7/layout/RepeatingBendingProcessNew"/>
    <dgm:cxn modelId="{014AF5D1-046A-4B86-AF37-36A1507F5E93}" type="presParOf" srcId="{78D6BE81-3676-4996-B04A-3EFEEA3F60BC}" destId="{B8BDDB1C-A053-4CEA-9684-1B9706181CBD}" srcOrd="13" destOrd="0" presId="urn:microsoft.com/office/officeart/2016/7/layout/RepeatingBendingProcessNew"/>
    <dgm:cxn modelId="{6847791E-C58E-40D2-8908-34F850324013}" type="presParOf" srcId="{B8BDDB1C-A053-4CEA-9684-1B9706181CBD}" destId="{2A2F4290-F491-4B52-B670-76B959254541}" srcOrd="0" destOrd="0" presId="urn:microsoft.com/office/officeart/2016/7/layout/RepeatingBendingProcessNew"/>
    <dgm:cxn modelId="{2CBB8716-0CCA-49D2-AB63-292080BC6DA7}" type="presParOf" srcId="{78D6BE81-3676-4996-B04A-3EFEEA3F60BC}" destId="{B5737C45-FB03-4453-B01A-AE1EE13E5AAF}" srcOrd="14" destOrd="0" presId="urn:microsoft.com/office/officeart/2016/7/layout/RepeatingBendingProcessNew"/>
    <dgm:cxn modelId="{0A1C963B-47A2-4FDE-9423-FA4B6A0D1D8C}" type="presParOf" srcId="{78D6BE81-3676-4996-B04A-3EFEEA3F60BC}" destId="{92E1B958-852F-490E-A7A0-E13F02F6D901}" srcOrd="15" destOrd="0" presId="urn:microsoft.com/office/officeart/2016/7/layout/RepeatingBendingProcessNew"/>
    <dgm:cxn modelId="{C555EC7E-A0B1-4092-B39D-D000312F99C2}" type="presParOf" srcId="{92E1B958-852F-490E-A7A0-E13F02F6D901}" destId="{BEF18F7E-AF07-40B5-B603-DE529C4EFBB6}" srcOrd="0" destOrd="0" presId="urn:microsoft.com/office/officeart/2016/7/layout/RepeatingBendingProcessNew"/>
    <dgm:cxn modelId="{341FE411-FB21-4EFE-962A-1FC356270E9B}" type="presParOf" srcId="{78D6BE81-3676-4996-B04A-3EFEEA3F60BC}" destId="{FE548972-ABC0-4261-A3DF-13E4E6CDFDF1}" srcOrd="16" destOrd="0" presId="urn:microsoft.com/office/officeart/2016/7/layout/RepeatingBendingProcessNew"/>
    <dgm:cxn modelId="{8AB5256D-331F-4462-944C-2D52CF482A48}" type="presParOf" srcId="{78D6BE81-3676-4996-B04A-3EFEEA3F60BC}" destId="{A2079E27-D05E-4A34-94FA-B626B19DA184}" srcOrd="17" destOrd="0" presId="urn:microsoft.com/office/officeart/2016/7/layout/RepeatingBendingProcessNew"/>
    <dgm:cxn modelId="{C515E3DB-FA5A-461A-950C-8A36971AB88D}" type="presParOf" srcId="{A2079E27-D05E-4A34-94FA-B626B19DA184}" destId="{A887A7A8-581A-4060-B2B2-70D0613F60EA}" srcOrd="0" destOrd="0" presId="urn:microsoft.com/office/officeart/2016/7/layout/RepeatingBendingProcessNew"/>
    <dgm:cxn modelId="{85D2C7E8-45BB-4933-B0A4-ED754AE0AF6B}" type="presParOf" srcId="{78D6BE81-3676-4996-B04A-3EFEEA3F60BC}" destId="{F64865B2-F5EF-4468-B1F7-93295BAE0455}" srcOrd="18" destOrd="0" presId="urn:microsoft.com/office/officeart/2016/7/layout/RepeatingBendingProcessNew"/>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68AE4C7-A1BE-44F9-9273-BF8BCA835B8A}"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8A2A7E82-F855-4C45-BC62-3215AB2757BC}">
      <dgm:prSet/>
      <dgm:spPr/>
      <dgm:t>
        <a:bodyPr/>
        <a:lstStyle/>
        <a:p>
          <a:pPr>
            <a:lnSpc>
              <a:spcPct val="100000"/>
            </a:lnSpc>
          </a:pPr>
          <a:r>
            <a:rPr lang="en-GB"/>
            <a:t>Democratic leadership style, also known as participation leadership</a:t>
          </a:r>
          <a:endParaRPr lang="en-US"/>
        </a:p>
      </dgm:t>
    </dgm:pt>
    <dgm:pt modelId="{C3C7B52C-12B0-44AF-8B6B-C818AD4855BC}" type="parTrans" cxnId="{D4403339-F83D-4F24-9CCF-2F702F87812F}">
      <dgm:prSet/>
      <dgm:spPr/>
      <dgm:t>
        <a:bodyPr/>
        <a:lstStyle/>
        <a:p>
          <a:endParaRPr lang="en-US"/>
        </a:p>
      </dgm:t>
    </dgm:pt>
    <dgm:pt modelId="{900F406E-3630-4559-8087-EFCE45474F6C}" type="sibTrans" cxnId="{D4403339-F83D-4F24-9CCF-2F702F87812F}">
      <dgm:prSet/>
      <dgm:spPr/>
      <dgm:t>
        <a:bodyPr/>
        <a:lstStyle/>
        <a:p>
          <a:endParaRPr lang="en-US"/>
        </a:p>
      </dgm:t>
    </dgm:pt>
    <dgm:pt modelId="{7DF3149B-5771-4677-A7FE-7184C2747F10}">
      <dgm:prSet/>
      <dgm:spPr/>
      <dgm:t>
        <a:bodyPr/>
        <a:lstStyle/>
        <a:p>
          <a:pPr>
            <a:lnSpc>
              <a:spcPct val="100000"/>
            </a:lnSpc>
          </a:pPr>
          <a:r>
            <a:rPr lang="en-GB"/>
            <a:t>Offering its clients high-quality services</a:t>
          </a:r>
          <a:endParaRPr lang="en-US"/>
        </a:p>
      </dgm:t>
    </dgm:pt>
    <dgm:pt modelId="{B955472C-9318-4A1C-A577-B76AF5C097D6}" type="parTrans" cxnId="{916AE192-4953-4B0B-83AC-26CFB0860176}">
      <dgm:prSet/>
      <dgm:spPr/>
      <dgm:t>
        <a:bodyPr/>
        <a:lstStyle/>
        <a:p>
          <a:endParaRPr lang="en-US"/>
        </a:p>
      </dgm:t>
    </dgm:pt>
    <dgm:pt modelId="{DA8AAE96-55D1-4501-B59F-97F1ED2D8CFA}" type="sibTrans" cxnId="{916AE192-4953-4B0B-83AC-26CFB0860176}">
      <dgm:prSet/>
      <dgm:spPr/>
      <dgm:t>
        <a:bodyPr/>
        <a:lstStyle/>
        <a:p>
          <a:endParaRPr lang="en-US"/>
        </a:p>
      </dgm:t>
    </dgm:pt>
    <dgm:pt modelId="{14AD9264-467F-4A8C-8869-ED9CEF370760}">
      <dgm:prSet/>
      <dgm:spPr/>
      <dgm:t>
        <a:bodyPr/>
        <a:lstStyle/>
        <a:p>
          <a:pPr>
            <a:lnSpc>
              <a:spcPct val="100000"/>
            </a:lnSpc>
          </a:pPr>
          <a:r>
            <a:rPr lang="en-GB"/>
            <a:t>Strong focus on the value of selecting departmental heads to oversee organisational processes</a:t>
          </a:r>
          <a:endParaRPr lang="en-US"/>
        </a:p>
      </dgm:t>
    </dgm:pt>
    <dgm:pt modelId="{043E3084-316E-42E1-B8A4-07E335B99174}" type="parTrans" cxnId="{B524E6BE-D5D9-45A4-ABDC-AF61A6371AA5}">
      <dgm:prSet/>
      <dgm:spPr/>
      <dgm:t>
        <a:bodyPr/>
        <a:lstStyle/>
        <a:p>
          <a:endParaRPr lang="en-US"/>
        </a:p>
      </dgm:t>
    </dgm:pt>
    <dgm:pt modelId="{127955D2-4A55-4DAA-AD07-D141A61372D0}" type="sibTrans" cxnId="{B524E6BE-D5D9-45A4-ABDC-AF61A6371AA5}">
      <dgm:prSet/>
      <dgm:spPr/>
      <dgm:t>
        <a:bodyPr/>
        <a:lstStyle/>
        <a:p>
          <a:endParaRPr lang="en-US"/>
        </a:p>
      </dgm:t>
    </dgm:pt>
    <dgm:pt modelId="{5DA76E41-0CE9-4B98-9C28-1D1275C3498A}">
      <dgm:prSet/>
      <dgm:spPr/>
      <dgm:t>
        <a:bodyPr/>
        <a:lstStyle/>
        <a:p>
          <a:pPr>
            <a:lnSpc>
              <a:spcPct val="100000"/>
            </a:lnSpc>
          </a:pPr>
          <a:r>
            <a:rPr lang="en-GB"/>
            <a:t>Tesco encourages staff members by rewarding them with benefits </a:t>
          </a:r>
          <a:endParaRPr lang="en-US"/>
        </a:p>
      </dgm:t>
    </dgm:pt>
    <dgm:pt modelId="{D930F7BF-4790-4FAF-898B-249DAB4BF156}" type="parTrans" cxnId="{598A8790-FF55-4240-AD7D-C3BF367EE442}">
      <dgm:prSet/>
      <dgm:spPr/>
      <dgm:t>
        <a:bodyPr/>
        <a:lstStyle/>
        <a:p>
          <a:endParaRPr lang="en-US"/>
        </a:p>
      </dgm:t>
    </dgm:pt>
    <dgm:pt modelId="{E56FAA32-BDCE-4CFA-A829-E64624955506}" type="sibTrans" cxnId="{598A8790-FF55-4240-AD7D-C3BF367EE442}">
      <dgm:prSet/>
      <dgm:spPr/>
      <dgm:t>
        <a:bodyPr/>
        <a:lstStyle/>
        <a:p>
          <a:endParaRPr lang="en-US"/>
        </a:p>
      </dgm:t>
    </dgm:pt>
    <dgm:pt modelId="{FFFEC970-B293-45FA-8551-FBBA8F945C76}">
      <dgm:prSet/>
      <dgm:spPr/>
      <dgm:t>
        <a:bodyPr/>
        <a:lstStyle/>
        <a:p>
          <a:pPr>
            <a:lnSpc>
              <a:spcPct val="100000"/>
            </a:lnSpc>
          </a:pPr>
          <a:r>
            <a:rPr lang="en-GB"/>
            <a:t>Tesco is focused on its consumers</a:t>
          </a:r>
          <a:endParaRPr lang="en-US"/>
        </a:p>
      </dgm:t>
    </dgm:pt>
    <dgm:pt modelId="{237917F6-A82E-4D48-AF08-1B252B7A6C45}" type="parTrans" cxnId="{5227A8FC-EF62-483B-8993-95ACC957689D}">
      <dgm:prSet/>
      <dgm:spPr/>
      <dgm:t>
        <a:bodyPr/>
        <a:lstStyle/>
        <a:p>
          <a:endParaRPr lang="en-US"/>
        </a:p>
      </dgm:t>
    </dgm:pt>
    <dgm:pt modelId="{BCAF420F-038D-4803-BD21-24C5E68DE164}" type="sibTrans" cxnId="{5227A8FC-EF62-483B-8993-95ACC957689D}">
      <dgm:prSet/>
      <dgm:spPr/>
      <dgm:t>
        <a:bodyPr/>
        <a:lstStyle/>
        <a:p>
          <a:endParaRPr lang="en-US"/>
        </a:p>
      </dgm:t>
    </dgm:pt>
    <dgm:pt modelId="{7CF7E5D1-86D6-413D-BDFE-F3D2D6111B4B}">
      <dgm:prSet/>
      <dgm:spPr/>
      <dgm:t>
        <a:bodyPr/>
        <a:lstStyle/>
        <a:p>
          <a:pPr>
            <a:lnSpc>
              <a:spcPct val="100000"/>
            </a:lnSpc>
          </a:pPr>
          <a:r>
            <a:rPr lang="en-GB"/>
            <a:t>Tesco places a high priority on high-performance management</a:t>
          </a:r>
          <a:endParaRPr lang="en-US"/>
        </a:p>
      </dgm:t>
    </dgm:pt>
    <dgm:pt modelId="{666B346D-995B-4A54-A42F-9DEAADCCBA3A}" type="parTrans" cxnId="{D7534E75-04DC-47EB-B30C-C9D6BD912F8C}">
      <dgm:prSet/>
      <dgm:spPr/>
      <dgm:t>
        <a:bodyPr/>
        <a:lstStyle/>
        <a:p>
          <a:endParaRPr lang="en-US"/>
        </a:p>
      </dgm:t>
    </dgm:pt>
    <dgm:pt modelId="{25F6B1E7-18C9-4ACD-A953-A0B7446965BF}" type="sibTrans" cxnId="{D7534E75-04DC-47EB-B30C-C9D6BD912F8C}">
      <dgm:prSet/>
      <dgm:spPr/>
      <dgm:t>
        <a:bodyPr/>
        <a:lstStyle/>
        <a:p>
          <a:endParaRPr lang="en-US"/>
        </a:p>
      </dgm:t>
    </dgm:pt>
    <dgm:pt modelId="{B99477EF-0C12-492A-84D2-8FAD18115393}" type="pres">
      <dgm:prSet presAssocID="{D68AE4C7-A1BE-44F9-9273-BF8BCA835B8A}" presName="root" presStyleCnt="0">
        <dgm:presLayoutVars>
          <dgm:dir/>
          <dgm:resizeHandles val="exact"/>
        </dgm:presLayoutVars>
      </dgm:prSet>
      <dgm:spPr/>
    </dgm:pt>
    <dgm:pt modelId="{2CDA0899-2226-4994-B212-F7D6D7C3567D}" type="pres">
      <dgm:prSet presAssocID="{8A2A7E82-F855-4C45-BC62-3215AB2757BC}" presName="compNode" presStyleCnt="0"/>
      <dgm:spPr/>
    </dgm:pt>
    <dgm:pt modelId="{1A7173C1-7242-453B-B5A5-0520098CC6B1}" type="pres">
      <dgm:prSet presAssocID="{8A2A7E82-F855-4C45-BC62-3215AB2757BC}" presName="bgRect" presStyleLbl="bgShp" presStyleIdx="0" presStyleCnt="6"/>
      <dgm:spPr/>
    </dgm:pt>
    <dgm:pt modelId="{463F75F9-04CD-4012-9436-C05E50ABCCBC}" type="pres">
      <dgm:prSet presAssocID="{8A2A7E82-F855-4C45-BC62-3215AB2757BC}"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Лектор"/>
        </a:ext>
      </dgm:extLst>
    </dgm:pt>
    <dgm:pt modelId="{18E03E72-44DC-4438-AEF3-76D7EAFEAD78}" type="pres">
      <dgm:prSet presAssocID="{8A2A7E82-F855-4C45-BC62-3215AB2757BC}" presName="spaceRect" presStyleCnt="0"/>
      <dgm:spPr/>
    </dgm:pt>
    <dgm:pt modelId="{DCE266DE-54F9-4629-905E-E5573F0656B4}" type="pres">
      <dgm:prSet presAssocID="{8A2A7E82-F855-4C45-BC62-3215AB2757BC}" presName="parTx" presStyleLbl="revTx" presStyleIdx="0" presStyleCnt="6">
        <dgm:presLayoutVars>
          <dgm:chMax val="0"/>
          <dgm:chPref val="0"/>
        </dgm:presLayoutVars>
      </dgm:prSet>
      <dgm:spPr/>
    </dgm:pt>
    <dgm:pt modelId="{07CD2A6A-2125-4411-A111-073B76BF4BF9}" type="pres">
      <dgm:prSet presAssocID="{900F406E-3630-4559-8087-EFCE45474F6C}" presName="sibTrans" presStyleCnt="0"/>
      <dgm:spPr/>
    </dgm:pt>
    <dgm:pt modelId="{195DA35C-BBE3-4498-AA8C-B446D5B67123}" type="pres">
      <dgm:prSet presAssocID="{7DF3149B-5771-4677-A7FE-7184C2747F10}" presName="compNode" presStyleCnt="0"/>
      <dgm:spPr/>
    </dgm:pt>
    <dgm:pt modelId="{F9BC59AA-5A2E-4EA2-A7EC-82FC897201EF}" type="pres">
      <dgm:prSet presAssocID="{7DF3149B-5771-4677-A7FE-7184C2747F10}" presName="bgRect" presStyleLbl="bgShp" presStyleIdx="1" presStyleCnt="6"/>
      <dgm:spPr/>
    </dgm:pt>
    <dgm:pt modelId="{58A21314-EBA3-4D11-8F10-0EBF3D38B270}" type="pres">
      <dgm:prSet presAssocID="{7DF3149B-5771-4677-A7FE-7184C2747F10}"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Сграда"/>
        </a:ext>
      </dgm:extLst>
    </dgm:pt>
    <dgm:pt modelId="{C5EF45B7-6171-4B18-9A8F-6A94CE2FF37F}" type="pres">
      <dgm:prSet presAssocID="{7DF3149B-5771-4677-A7FE-7184C2747F10}" presName="spaceRect" presStyleCnt="0"/>
      <dgm:spPr/>
    </dgm:pt>
    <dgm:pt modelId="{8E8E6B8F-302F-4778-ACC6-C8BF3387AD3B}" type="pres">
      <dgm:prSet presAssocID="{7DF3149B-5771-4677-A7FE-7184C2747F10}" presName="parTx" presStyleLbl="revTx" presStyleIdx="1" presStyleCnt="6">
        <dgm:presLayoutVars>
          <dgm:chMax val="0"/>
          <dgm:chPref val="0"/>
        </dgm:presLayoutVars>
      </dgm:prSet>
      <dgm:spPr/>
    </dgm:pt>
    <dgm:pt modelId="{F3237B48-BA28-4F4B-86F0-1D38903E4F04}" type="pres">
      <dgm:prSet presAssocID="{DA8AAE96-55D1-4501-B59F-97F1ED2D8CFA}" presName="sibTrans" presStyleCnt="0"/>
      <dgm:spPr/>
    </dgm:pt>
    <dgm:pt modelId="{5DEFFFCF-9163-4071-B4ED-B9CB4CC0C1D2}" type="pres">
      <dgm:prSet presAssocID="{14AD9264-467F-4A8C-8869-ED9CEF370760}" presName="compNode" presStyleCnt="0"/>
      <dgm:spPr/>
    </dgm:pt>
    <dgm:pt modelId="{848CE652-1D39-4151-A0FA-7C95BA84D003}" type="pres">
      <dgm:prSet presAssocID="{14AD9264-467F-4A8C-8869-ED9CEF370760}" presName="bgRect" presStyleLbl="bgShp" presStyleIdx="2" presStyleCnt="6"/>
      <dgm:spPr/>
    </dgm:pt>
    <dgm:pt modelId="{CB050FD5-D4AE-4854-8446-ABF16060EFF8}" type="pres">
      <dgm:prSet presAssocID="{14AD9264-467F-4A8C-8869-ED9CEF370760}"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Йерархия"/>
        </a:ext>
      </dgm:extLst>
    </dgm:pt>
    <dgm:pt modelId="{700C49FC-2C72-4F14-94DD-D63D18524432}" type="pres">
      <dgm:prSet presAssocID="{14AD9264-467F-4A8C-8869-ED9CEF370760}" presName="spaceRect" presStyleCnt="0"/>
      <dgm:spPr/>
    </dgm:pt>
    <dgm:pt modelId="{B70DFB3F-C2F8-49D6-BA2E-38A94991D4DC}" type="pres">
      <dgm:prSet presAssocID="{14AD9264-467F-4A8C-8869-ED9CEF370760}" presName="parTx" presStyleLbl="revTx" presStyleIdx="2" presStyleCnt="6">
        <dgm:presLayoutVars>
          <dgm:chMax val="0"/>
          <dgm:chPref val="0"/>
        </dgm:presLayoutVars>
      </dgm:prSet>
      <dgm:spPr/>
    </dgm:pt>
    <dgm:pt modelId="{4DC72C63-9178-4904-BCE7-89E1A168EF87}" type="pres">
      <dgm:prSet presAssocID="{127955D2-4A55-4DAA-AD07-D141A61372D0}" presName="sibTrans" presStyleCnt="0"/>
      <dgm:spPr/>
    </dgm:pt>
    <dgm:pt modelId="{5FC8F338-CDBD-45E4-B39B-46CAC05C0D4D}" type="pres">
      <dgm:prSet presAssocID="{5DA76E41-0CE9-4B98-9C28-1D1275C3498A}" presName="compNode" presStyleCnt="0"/>
      <dgm:spPr/>
    </dgm:pt>
    <dgm:pt modelId="{20151839-31AA-4BC4-ADAC-C922DAFFDB83}" type="pres">
      <dgm:prSet presAssocID="{5DA76E41-0CE9-4B98-9C28-1D1275C3498A}" presName="bgRect" presStyleLbl="bgShp" presStyleIdx="3" presStyleCnt="6"/>
      <dgm:spPr/>
    </dgm:pt>
    <dgm:pt modelId="{A46774E9-83AB-4D7F-9B53-D53CD2A07B1C}" type="pres">
      <dgm:prSet presAssocID="{5DA76E41-0CE9-4B98-9C28-1D1275C3498A}"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Група"/>
        </a:ext>
      </dgm:extLst>
    </dgm:pt>
    <dgm:pt modelId="{B5DEE374-1380-48C8-A6D3-203CC0333F7C}" type="pres">
      <dgm:prSet presAssocID="{5DA76E41-0CE9-4B98-9C28-1D1275C3498A}" presName="spaceRect" presStyleCnt="0"/>
      <dgm:spPr/>
    </dgm:pt>
    <dgm:pt modelId="{8373594E-451A-4D9B-A3C7-00C92D486901}" type="pres">
      <dgm:prSet presAssocID="{5DA76E41-0CE9-4B98-9C28-1D1275C3498A}" presName="parTx" presStyleLbl="revTx" presStyleIdx="3" presStyleCnt="6">
        <dgm:presLayoutVars>
          <dgm:chMax val="0"/>
          <dgm:chPref val="0"/>
        </dgm:presLayoutVars>
      </dgm:prSet>
      <dgm:spPr/>
    </dgm:pt>
    <dgm:pt modelId="{02ABEE3E-94C8-4C44-8CE4-C6DC59C5FFBF}" type="pres">
      <dgm:prSet presAssocID="{E56FAA32-BDCE-4CFA-A829-E64624955506}" presName="sibTrans" presStyleCnt="0"/>
      <dgm:spPr/>
    </dgm:pt>
    <dgm:pt modelId="{5A4AF469-4428-4688-B89A-A05477B779EF}" type="pres">
      <dgm:prSet presAssocID="{FFFEC970-B293-45FA-8551-FBBA8F945C76}" presName="compNode" presStyleCnt="0"/>
      <dgm:spPr/>
    </dgm:pt>
    <dgm:pt modelId="{F47E58EC-7588-4791-ABCF-1F4D9C6A85FF}" type="pres">
      <dgm:prSet presAssocID="{FFFEC970-B293-45FA-8551-FBBA8F945C76}" presName="bgRect" presStyleLbl="bgShp" presStyleIdx="4" presStyleCnt="6"/>
      <dgm:spPr/>
    </dgm:pt>
    <dgm:pt modelId="{694E127A-030C-4F35-BAD7-E573E1AB338B}" type="pres">
      <dgm:prSet presAssocID="{FFFEC970-B293-45FA-8551-FBBA8F945C76}"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Shopping cart"/>
        </a:ext>
      </dgm:extLst>
    </dgm:pt>
    <dgm:pt modelId="{59FD0DA0-2D5F-4023-A35B-98E7ED40BB05}" type="pres">
      <dgm:prSet presAssocID="{FFFEC970-B293-45FA-8551-FBBA8F945C76}" presName="spaceRect" presStyleCnt="0"/>
      <dgm:spPr/>
    </dgm:pt>
    <dgm:pt modelId="{0E457944-18E1-4895-AF9B-4BCA05E3EB1A}" type="pres">
      <dgm:prSet presAssocID="{FFFEC970-B293-45FA-8551-FBBA8F945C76}" presName="parTx" presStyleLbl="revTx" presStyleIdx="4" presStyleCnt="6">
        <dgm:presLayoutVars>
          <dgm:chMax val="0"/>
          <dgm:chPref val="0"/>
        </dgm:presLayoutVars>
      </dgm:prSet>
      <dgm:spPr/>
    </dgm:pt>
    <dgm:pt modelId="{EFAC0A75-DD14-4777-A2FF-2E532F2B43FC}" type="pres">
      <dgm:prSet presAssocID="{BCAF420F-038D-4803-BD21-24C5E68DE164}" presName="sibTrans" presStyleCnt="0"/>
      <dgm:spPr/>
    </dgm:pt>
    <dgm:pt modelId="{B5FA33F7-ED04-434B-9A84-048CCB0C331A}" type="pres">
      <dgm:prSet presAssocID="{7CF7E5D1-86D6-413D-BDFE-F3D2D6111B4B}" presName="compNode" presStyleCnt="0"/>
      <dgm:spPr/>
    </dgm:pt>
    <dgm:pt modelId="{2DB020E3-729D-4361-9C41-E519752F7510}" type="pres">
      <dgm:prSet presAssocID="{7CF7E5D1-86D6-413D-BDFE-F3D2D6111B4B}" presName="bgRect" presStyleLbl="bgShp" presStyleIdx="5" presStyleCnt="6"/>
      <dgm:spPr/>
    </dgm:pt>
    <dgm:pt modelId="{DB762078-919C-4C12-8F89-37EFB09C979E}" type="pres">
      <dgm:prSet presAssocID="{7CF7E5D1-86D6-413D-BDFE-F3D2D6111B4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dgm:spPr>
      <dgm:extLst>
        <a:ext uri="{E40237B7-FDA0-4F09-8148-C483321AD2D9}">
          <dgm14:cNvPr xmlns:dgm14="http://schemas.microsoft.com/office/drawing/2010/diagram" id="0" name="" descr="Маркер"/>
        </a:ext>
      </dgm:extLst>
    </dgm:pt>
    <dgm:pt modelId="{B62E1E6D-80F0-4718-A924-DA5BBCC7F5D3}" type="pres">
      <dgm:prSet presAssocID="{7CF7E5D1-86D6-413D-BDFE-F3D2D6111B4B}" presName="spaceRect" presStyleCnt="0"/>
      <dgm:spPr/>
    </dgm:pt>
    <dgm:pt modelId="{A25005E9-5522-4B74-B933-67D2C2A7D8C4}" type="pres">
      <dgm:prSet presAssocID="{7CF7E5D1-86D6-413D-BDFE-F3D2D6111B4B}" presName="parTx" presStyleLbl="revTx" presStyleIdx="5" presStyleCnt="6">
        <dgm:presLayoutVars>
          <dgm:chMax val="0"/>
          <dgm:chPref val="0"/>
        </dgm:presLayoutVars>
      </dgm:prSet>
      <dgm:spPr/>
    </dgm:pt>
  </dgm:ptLst>
  <dgm:cxnLst>
    <dgm:cxn modelId="{01C50300-00E8-40BC-821F-7A2DF31F9438}" type="presOf" srcId="{5DA76E41-0CE9-4B98-9C28-1D1275C3498A}" destId="{8373594E-451A-4D9B-A3C7-00C92D486901}" srcOrd="0" destOrd="0" presId="urn:microsoft.com/office/officeart/2018/2/layout/IconVerticalSolidList"/>
    <dgm:cxn modelId="{35627C09-C97C-4628-9B50-648397AF9ED0}" type="presOf" srcId="{8A2A7E82-F855-4C45-BC62-3215AB2757BC}" destId="{DCE266DE-54F9-4629-905E-E5573F0656B4}" srcOrd="0" destOrd="0" presId="urn:microsoft.com/office/officeart/2018/2/layout/IconVerticalSolidList"/>
    <dgm:cxn modelId="{55FA6C12-2E7A-4C02-B357-83181428FA7F}" type="presOf" srcId="{7CF7E5D1-86D6-413D-BDFE-F3D2D6111B4B}" destId="{A25005E9-5522-4B74-B933-67D2C2A7D8C4}" srcOrd="0" destOrd="0" presId="urn:microsoft.com/office/officeart/2018/2/layout/IconVerticalSolidList"/>
    <dgm:cxn modelId="{D4403339-F83D-4F24-9CCF-2F702F87812F}" srcId="{D68AE4C7-A1BE-44F9-9273-BF8BCA835B8A}" destId="{8A2A7E82-F855-4C45-BC62-3215AB2757BC}" srcOrd="0" destOrd="0" parTransId="{C3C7B52C-12B0-44AF-8B6B-C818AD4855BC}" sibTransId="{900F406E-3630-4559-8087-EFCE45474F6C}"/>
    <dgm:cxn modelId="{DED3ED3E-551B-42D7-B9F7-6604669FB287}" type="presOf" srcId="{7DF3149B-5771-4677-A7FE-7184C2747F10}" destId="{8E8E6B8F-302F-4778-ACC6-C8BF3387AD3B}" srcOrd="0" destOrd="0" presId="urn:microsoft.com/office/officeart/2018/2/layout/IconVerticalSolidList"/>
    <dgm:cxn modelId="{72CE3355-646F-4089-A550-BAE254099BEB}" type="presOf" srcId="{FFFEC970-B293-45FA-8551-FBBA8F945C76}" destId="{0E457944-18E1-4895-AF9B-4BCA05E3EB1A}" srcOrd="0" destOrd="0" presId="urn:microsoft.com/office/officeart/2018/2/layout/IconVerticalSolidList"/>
    <dgm:cxn modelId="{D7534E75-04DC-47EB-B30C-C9D6BD912F8C}" srcId="{D68AE4C7-A1BE-44F9-9273-BF8BCA835B8A}" destId="{7CF7E5D1-86D6-413D-BDFE-F3D2D6111B4B}" srcOrd="5" destOrd="0" parTransId="{666B346D-995B-4A54-A42F-9DEAADCCBA3A}" sibTransId="{25F6B1E7-18C9-4ACD-A953-A0B7446965BF}"/>
    <dgm:cxn modelId="{598A8790-FF55-4240-AD7D-C3BF367EE442}" srcId="{D68AE4C7-A1BE-44F9-9273-BF8BCA835B8A}" destId="{5DA76E41-0CE9-4B98-9C28-1D1275C3498A}" srcOrd="3" destOrd="0" parTransId="{D930F7BF-4790-4FAF-898B-249DAB4BF156}" sibTransId="{E56FAA32-BDCE-4CFA-A829-E64624955506}"/>
    <dgm:cxn modelId="{916AE192-4953-4B0B-83AC-26CFB0860176}" srcId="{D68AE4C7-A1BE-44F9-9273-BF8BCA835B8A}" destId="{7DF3149B-5771-4677-A7FE-7184C2747F10}" srcOrd="1" destOrd="0" parTransId="{B955472C-9318-4A1C-A577-B76AF5C097D6}" sibTransId="{DA8AAE96-55D1-4501-B59F-97F1ED2D8CFA}"/>
    <dgm:cxn modelId="{B88DE6B6-A337-4753-AABE-5ED3071EF923}" type="presOf" srcId="{D68AE4C7-A1BE-44F9-9273-BF8BCA835B8A}" destId="{B99477EF-0C12-492A-84D2-8FAD18115393}" srcOrd="0" destOrd="0" presId="urn:microsoft.com/office/officeart/2018/2/layout/IconVerticalSolidList"/>
    <dgm:cxn modelId="{B524E6BE-D5D9-45A4-ABDC-AF61A6371AA5}" srcId="{D68AE4C7-A1BE-44F9-9273-BF8BCA835B8A}" destId="{14AD9264-467F-4A8C-8869-ED9CEF370760}" srcOrd="2" destOrd="0" parTransId="{043E3084-316E-42E1-B8A4-07E335B99174}" sibTransId="{127955D2-4A55-4DAA-AD07-D141A61372D0}"/>
    <dgm:cxn modelId="{7BC3A9CE-CC78-43A7-913F-0BB067716C50}" type="presOf" srcId="{14AD9264-467F-4A8C-8869-ED9CEF370760}" destId="{B70DFB3F-C2F8-49D6-BA2E-38A94991D4DC}" srcOrd="0" destOrd="0" presId="urn:microsoft.com/office/officeart/2018/2/layout/IconVerticalSolidList"/>
    <dgm:cxn modelId="{5227A8FC-EF62-483B-8993-95ACC957689D}" srcId="{D68AE4C7-A1BE-44F9-9273-BF8BCA835B8A}" destId="{FFFEC970-B293-45FA-8551-FBBA8F945C76}" srcOrd="4" destOrd="0" parTransId="{237917F6-A82E-4D48-AF08-1B252B7A6C45}" sibTransId="{BCAF420F-038D-4803-BD21-24C5E68DE164}"/>
    <dgm:cxn modelId="{F865E0C5-468C-44B0-836D-4D2DF54F6587}" type="presParOf" srcId="{B99477EF-0C12-492A-84D2-8FAD18115393}" destId="{2CDA0899-2226-4994-B212-F7D6D7C3567D}" srcOrd="0" destOrd="0" presId="urn:microsoft.com/office/officeart/2018/2/layout/IconVerticalSolidList"/>
    <dgm:cxn modelId="{3E734AE2-6A51-4A64-B654-BE7A16A7EFFA}" type="presParOf" srcId="{2CDA0899-2226-4994-B212-F7D6D7C3567D}" destId="{1A7173C1-7242-453B-B5A5-0520098CC6B1}" srcOrd="0" destOrd="0" presId="urn:microsoft.com/office/officeart/2018/2/layout/IconVerticalSolidList"/>
    <dgm:cxn modelId="{8C210CFD-EEC1-48A9-8A01-E71DD73869F6}" type="presParOf" srcId="{2CDA0899-2226-4994-B212-F7D6D7C3567D}" destId="{463F75F9-04CD-4012-9436-C05E50ABCCBC}" srcOrd="1" destOrd="0" presId="urn:microsoft.com/office/officeart/2018/2/layout/IconVerticalSolidList"/>
    <dgm:cxn modelId="{7BD46E8C-D14E-40FD-9139-EC65971A7689}" type="presParOf" srcId="{2CDA0899-2226-4994-B212-F7D6D7C3567D}" destId="{18E03E72-44DC-4438-AEF3-76D7EAFEAD78}" srcOrd="2" destOrd="0" presId="urn:microsoft.com/office/officeart/2018/2/layout/IconVerticalSolidList"/>
    <dgm:cxn modelId="{1758EC9F-E7EC-45A7-9D65-8F2F8D0E7674}" type="presParOf" srcId="{2CDA0899-2226-4994-B212-F7D6D7C3567D}" destId="{DCE266DE-54F9-4629-905E-E5573F0656B4}" srcOrd="3" destOrd="0" presId="urn:microsoft.com/office/officeart/2018/2/layout/IconVerticalSolidList"/>
    <dgm:cxn modelId="{DEA46A65-1210-4FE9-92B2-7F991525823C}" type="presParOf" srcId="{B99477EF-0C12-492A-84D2-8FAD18115393}" destId="{07CD2A6A-2125-4411-A111-073B76BF4BF9}" srcOrd="1" destOrd="0" presId="urn:microsoft.com/office/officeart/2018/2/layout/IconVerticalSolidList"/>
    <dgm:cxn modelId="{BAC121E9-E6BA-4E25-AD22-9C00C67C3994}" type="presParOf" srcId="{B99477EF-0C12-492A-84D2-8FAD18115393}" destId="{195DA35C-BBE3-4498-AA8C-B446D5B67123}" srcOrd="2" destOrd="0" presId="urn:microsoft.com/office/officeart/2018/2/layout/IconVerticalSolidList"/>
    <dgm:cxn modelId="{DBF669FE-F562-4791-8D53-09694FC80E81}" type="presParOf" srcId="{195DA35C-BBE3-4498-AA8C-B446D5B67123}" destId="{F9BC59AA-5A2E-4EA2-A7EC-82FC897201EF}" srcOrd="0" destOrd="0" presId="urn:microsoft.com/office/officeart/2018/2/layout/IconVerticalSolidList"/>
    <dgm:cxn modelId="{1BC93EF3-72F2-4897-B5CF-2510B41D68FF}" type="presParOf" srcId="{195DA35C-BBE3-4498-AA8C-B446D5B67123}" destId="{58A21314-EBA3-4D11-8F10-0EBF3D38B270}" srcOrd="1" destOrd="0" presId="urn:microsoft.com/office/officeart/2018/2/layout/IconVerticalSolidList"/>
    <dgm:cxn modelId="{2F333005-CF81-4338-A7E4-5D7D2EC9545B}" type="presParOf" srcId="{195DA35C-BBE3-4498-AA8C-B446D5B67123}" destId="{C5EF45B7-6171-4B18-9A8F-6A94CE2FF37F}" srcOrd="2" destOrd="0" presId="urn:microsoft.com/office/officeart/2018/2/layout/IconVerticalSolidList"/>
    <dgm:cxn modelId="{78F16054-A990-43E6-8CE7-A3AD4232462A}" type="presParOf" srcId="{195DA35C-BBE3-4498-AA8C-B446D5B67123}" destId="{8E8E6B8F-302F-4778-ACC6-C8BF3387AD3B}" srcOrd="3" destOrd="0" presId="urn:microsoft.com/office/officeart/2018/2/layout/IconVerticalSolidList"/>
    <dgm:cxn modelId="{09AAD7F0-B63B-449F-AA96-838485E061A2}" type="presParOf" srcId="{B99477EF-0C12-492A-84D2-8FAD18115393}" destId="{F3237B48-BA28-4F4B-86F0-1D38903E4F04}" srcOrd="3" destOrd="0" presId="urn:microsoft.com/office/officeart/2018/2/layout/IconVerticalSolidList"/>
    <dgm:cxn modelId="{862515BE-D7D4-4D5B-A401-621E07A5A7B6}" type="presParOf" srcId="{B99477EF-0C12-492A-84D2-8FAD18115393}" destId="{5DEFFFCF-9163-4071-B4ED-B9CB4CC0C1D2}" srcOrd="4" destOrd="0" presId="urn:microsoft.com/office/officeart/2018/2/layout/IconVerticalSolidList"/>
    <dgm:cxn modelId="{230D4AEF-AF5A-47D8-BDC6-F5E9B8078D89}" type="presParOf" srcId="{5DEFFFCF-9163-4071-B4ED-B9CB4CC0C1D2}" destId="{848CE652-1D39-4151-A0FA-7C95BA84D003}" srcOrd="0" destOrd="0" presId="urn:microsoft.com/office/officeart/2018/2/layout/IconVerticalSolidList"/>
    <dgm:cxn modelId="{C67E01A6-FEC8-42B0-B789-7F16B1837A2B}" type="presParOf" srcId="{5DEFFFCF-9163-4071-B4ED-B9CB4CC0C1D2}" destId="{CB050FD5-D4AE-4854-8446-ABF16060EFF8}" srcOrd="1" destOrd="0" presId="urn:microsoft.com/office/officeart/2018/2/layout/IconVerticalSolidList"/>
    <dgm:cxn modelId="{148ED652-B6C1-4CF8-8DB0-CA8A4B5F72AC}" type="presParOf" srcId="{5DEFFFCF-9163-4071-B4ED-B9CB4CC0C1D2}" destId="{700C49FC-2C72-4F14-94DD-D63D18524432}" srcOrd="2" destOrd="0" presId="urn:microsoft.com/office/officeart/2018/2/layout/IconVerticalSolidList"/>
    <dgm:cxn modelId="{DC4BF99B-1B29-482F-B8B9-A28EA6C39087}" type="presParOf" srcId="{5DEFFFCF-9163-4071-B4ED-B9CB4CC0C1D2}" destId="{B70DFB3F-C2F8-49D6-BA2E-38A94991D4DC}" srcOrd="3" destOrd="0" presId="urn:microsoft.com/office/officeart/2018/2/layout/IconVerticalSolidList"/>
    <dgm:cxn modelId="{8EDAF7C6-D17B-492B-864D-52CCFD8EE210}" type="presParOf" srcId="{B99477EF-0C12-492A-84D2-8FAD18115393}" destId="{4DC72C63-9178-4904-BCE7-89E1A168EF87}" srcOrd="5" destOrd="0" presId="urn:microsoft.com/office/officeart/2018/2/layout/IconVerticalSolidList"/>
    <dgm:cxn modelId="{4E786E07-201E-4ABF-B28C-BF9B517E70B1}" type="presParOf" srcId="{B99477EF-0C12-492A-84D2-8FAD18115393}" destId="{5FC8F338-CDBD-45E4-B39B-46CAC05C0D4D}" srcOrd="6" destOrd="0" presId="urn:microsoft.com/office/officeart/2018/2/layout/IconVerticalSolidList"/>
    <dgm:cxn modelId="{E6FEB78B-439F-4BEC-B106-AFAC55A30928}" type="presParOf" srcId="{5FC8F338-CDBD-45E4-B39B-46CAC05C0D4D}" destId="{20151839-31AA-4BC4-ADAC-C922DAFFDB83}" srcOrd="0" destOrd="0" presId="urn:microsoft.com/office/officeart/2018/2/layout/IconVerticalSolidList"/>
    <dgm:cxn modelId="{F90FDC53-0808-4590-84C4-73FAF2371201}" type="presParOf" srcId="{5FC8F338-CDBD-45E4-B39B-46CAC05C0D4D}" destId="{A46774E9-83AB-4D7F-9B53-D53CD2A07B1C}" srcOrd="1" destOrd="0" presId="urn:microsoft.com/office/officeart/2018/2/layout/IconVerticalSolidList"/>
    <dgm:cxn modelId="{6B96B777-3228-412F-88A3-89319578550B}" type="presParOf" srcId="{5FC8F338-CDBD-45E4-B39B-46CAC05C0D4D}" destId="{B5DEE374-1380-48C8-A6D3-203CC0333F7C}" srcOrd="2" destOrd="0" presId="urn:microsoft.com/office/officeart/2018/2/layout/IconVerticalSolidList"/>
    <dgm:cxn modelId="{A6A6C733-0BD2-4F16-ADE7-1F55B5671B8D}" type="presParOf" srcId="{5FC8F338-CDBD-45E4-B39B-46CAC05C0D4D}" destId="{8373594E-451A-4D9B-A3C7-00C92D486901}" srcOrd="3" destOrd="0" presId="urn:microsoft.com/office/officeart/2018/2/layout/IconVerticalSolidList"/>
    <dgm:cxn modelId="{B95542B2-ED8E-4D1A-ADAF-D5EF5919D7C0}" type="presParOf" srcId="{B99477EF-0C12-492A-84D2-8FAD18115393}" destId="{02ABEE3E-94C8-4C44-8CE4-C6DC59C5FFBF}" srcOrd="7" destOrd="0" presId="urn:microsoft.com/office/officeart/2018/2/layout/IconVerticalSolidList"/>
    <dgm:cxn modelId="{97E449C1-7F84-4675-B398-A6444F2A3424}" type="presParOf" srcId="{B99477EF-0C12-492A-84D2-8FAD18115393}" destId="{5A4AF469-4428-4688-B89A-A05477B779EF}" srcOrd="8" destOrd="0" presId="urn:microsoft.com/office/officeart/2018/2/layout/IconVerticalSolidList"/>
    <dgm:cxn modelId="{F3C988EE-1684-435B-A716-3ED13CF4147B}" type="presParOf" srcId="{5A4AF469-4428-4688-B89A-A05477B779EF}" destId="{F47E58EC-7588-4791-ABCF-1F4D9C6A85FF}" srcOrd="0" destOrd="0" presId="urn:microsoft.com/office/officeart/2018/2/layout/IconVerticalSolidList"/>
    <dgm:cxn modelId="{38ED72FD-FE6F-4161-AEB2-FDE2A15F1E65}" type="presParOf" srcId="{5A4AF469-4428-4688-B89A-A05477B779EF}" destId="{694E127A-030C-4F35-BAD7-E573E1AB338B}" srcOrd="1" destOrd="0" presId="urn:microsoft.com/office/officeart/2018/2/layout/IconVerticalSolidList"/>
    <dgm:cxn modelId="{37E57B3E-5D66-4400-ACFC-20BB42E89964}" type="presParOf" srcId="{5A4AF469-4428-4688-B89A-A05477B779EF}" destId="{59FD0DA0-2D5F-4023-A35B-98E7ED40BB05}" srcOrd="2" destOrd="0" presId="urn:microsoft.com/office/officeart/2018/2/layout/IconVerticalSolidList"/>
    <dgm:cxn modelId="{4B7D3D0F-D662-4BA4-9532-A0106327A19F}" type="presParOf" srcId="{5A4AF469-4428-4688-B89A-A05477B779EF}" destId="{0E457944-18E1-4895-AF9B-4BCA05E3EB1A}" srcOrd="3" destOrd="0" presId="urn:microsoft.com/office/officeart/2018/2/layout/IconVerticalSolidList"/>
    <dgm:cxn modelId="{86BE5B4A-248C-4CAA-A1A1-C8899D848464}" type="presParOf" srcId="{B99477EF-0C12-492A-84D2-8FAD18115393}" destId="{EFAC0A75-DD14-4777-A2FF-2E532F2B43FC}" srcOrd="9" destOrd="0" presId="urn:microsoft.com/office/officeart/2018/2/layout/IconVerticalSolidList"/>
    <dgm:cxn modelId="{45CA077B-98D3-45BD-8D95-AF0DA4BCB6AE}" type="presParOf" srcId="{B99477EF-0C12-492A-84D2-8FAD18115393}" destId="{B5FA33F7-ED04-434B-9A84-048CCB0C331A}" srcOrd="10" destOrd="0" presId="urn:microsoft.com/office/officeart/2018/2/layout/IconVerticalSolidList"/>
    <dgm:cxn modelId="{CBFDCB91-2069-499D-A583-0BA4155CADB5}" type="presParOf" srcId="{B5FA33F7-ED04-434B-9A84-048CCB0C331A}" destId="{2DB020E3-729D-4361-9C41-E519752F7510}" srcOrd="0" destOrd="0" presId="urn:microsoft.com/office/officeart/2018/2/layout/IconVerticalSolidList"/>
    <dgm:cxn modelId="{E777CDED-12B0-4746-BFA9-1BF791E37FFA}" type="presParOf" srcId="{B5FA33F7-ED04-434B-9A84-048CCB0C331A}" destId="{DB762078-919C-4C12-8F89-37EFB09C979E}" srcOrd="1" destOrd="0" presId="urn:microsoft.com/office/officeart/2018/2/layout/IconVerticalSolidList"/>
    <dgm:cxn modelId="{40247443-CDF1-41CE-A88F-AC7E6BDCD0D4}" type="presParOf" srcId="{B5FA33F7-ED04-434B-9A84-048CCB0C331A}" destId="{B62E1E6D-80F0-4718-A924-DA5BBCC7F5D3}" srcOrd="2" destOrd="0" presId="urn:microsoft.com/office/officeart/2018/2/layout/IconVerticalSolidList"/>
    <dgm:cxn modelId="{EE071E7C-DC46-479F-96B1-9407A981ED8E}" type="presParOf" srcId="{B5FA33F7-ED04-434B-9A84-048CCB0C331A}" destId="{A25005E9-5522-4B74-B933-67D2C2A7D8C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D5E1B1-15DD-49F3-8A9C-633ED66E0A21}">
      <dsp:nvSpPr>
        <dsp:cNvPr id="0" name=""/>
        <dsp:cNvSpPr/>
      </dsp:nvSpPr>
      <dsp:spPr>
        <a:xfrm>
          <a:off x="2395332" y="1077"/>
          <a:ext cx="2694748" cy="4712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24765" rIns="49530" bIns="24765" numCol="1" spcCol="1270" anchor="ctr" anchorCtr="0">
          <a:noAutofit/>
        </a:bodyPr>
        <a:lstStyle/>
        <a:p>
          <a:pPr marL="0" lvl="0" indent="0" algn="ctr" defTabSz="577850">
            <a:lnSpc>
              <a:spcPct val="90000"/>
            </a:lnSpc>
            <a:spcBef>
              <a:spcPct val="0"/>
            </a:spcBef>
            <a:spcAft>
              <a:spcPct val="35000"/>
            </a:spcAft>
            <a:buNone/>
          </a:pPr>
          <a:r>
            <a:rPr lang="en-GB" sz="1300" kern="1200" dirty="0"/>
            <a:t>Organisation’s profile.</a:t>
          </a:r>
          <a:endParaRPr lang="en-US" sz="1300" kern="1200" dirty="0"/>
        </a:p>
      </dsp:txBody>
      <dsp:txXfrm>
        <a:off x="2418337" y="24082"/>
        <a:ext cx="2648738" cy="425246"/>
      </dsp:txXfrm>
    </dsp:sp>
    <dsp:sp modelId="{1EA8228F-6230-461D-B0D9-1D04C72F5BDD}">
      <dsp:nvSpPr>
        <dsp:cNvPr id="0" name=""/>
        <dsp:cNvSpPr/>
      </dsp:nvSpPr>
      <dsp:spPr>
        <a:xfrm>
          <a:off x="2395332" y="495896"/>
          <a:ext cx="2694748" cy="4712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24765" rIns="49530" bIns="24765" numCol="1" spcCol="1270" anchor="ctr" anchorCtr="0">
          <a:noAutofit/>
        </a:bodyPr>
        <a:lstStyle/>
        <a:p>
          <a:pPr marL="0" lvl="0" indent="0" algn="ctr" defTabSz="577850">
            <a:lnSpc>
              <a:spcPct val="90000"/>
            </a:lnSpc>
            <a:spcBef>
              <a:spcPct val="0"/>
            </a:spcBef>
            <a:spcAft>
              <a:spcPct val="35000"/>
            </a:spcAft>
            <a:buNone/>
          </a:pPr>
          <a:r>
            <a:rPr lang="en-GB" sz="1300" kern="1200" dirty="0"/>
            <a:t>Organization structure.</a:t>
          </a:r>
          <a:endParaRPr lang="en-US" sz="1300" kern="1200" dirty="0"/>
        </a:p>
      </dsp:txBody>
      <dsp:txXfrm>
        <a:off x="2418337" y="518901"/>
        <a:ext cx="2648738" cy="425246"/>
      </dsp:txXfrm>
    </dsp:sp>
    <dsp:sp modelId="{1ADD6ACE-B864-4D0E-8D07-7EE6B2E02F8A}">
      <dsp:nvSpPr>
        <dsp:cNvPr id="0" name=""/>
        <dsp:cNvSpPr/>
      </dsp:nvSpPr>
      <dsp:spPr>
        <a:xfrm>
          <a:off x="2395332" y="990715"/>
          <a:ext cx="2694748" cy="4712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24765" rIns="49530" bIns="24765" numCol="1" spcCol="1270" anchor="ctr" anchorCtr="0">
          <a:noAutofit/>
        </a:bodyPr>
        <a:lstStyle/>
        <a:p>
          <a:pPr marL="0" lvl="0" indent="0" algn="ctr" defTabSz="577850">
            <a:lnSpc>
              <a:spcPct val="90000"/>
            </a:lnSpc>
            <a:spcBef>
              <a:spcPct val="0"/>
            </a:spcBef>
            <a:spcAft>
              <a:spcPct val="35000"/>
            </a:spcAft>
            <a:buNone/>
          </a:pPr>
          <a:r>
            <a:rPr lang="en-GB" sz="1300" kern="1200" dirty="0"/>
            <a:t>Management, role of Managers.</a:t>
          </a:r>
          <a:endParaRPr lang="en-US" sz="1300" kern="1200" dirty="0"/>
        </a:p>
      </dsp:txBody>
      <dsp:txXfrm>
        <a:off x="2418337" y="1013720"/>
        <a:ext cx="2648738" cy="425246"/>
      </dsp:txXfrm>
    </dsp:sp>
    <dsp:sp modelId="{7C78D574-56C1-4662-95F9-67198C8BE6B3}">
      <dsp:nvSpPr>
        <dsp:cNvPr id="0" name=""/>
        <dsp:cNvSpPr/>
      </dsp:nvSpPr>
      <dsp:spPr>
        <a:xfrm>
          <a:off x="2395332" y="1485534"/>
          <a:ext cx="2694748" cy="4712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24765" rIns="49530" bIns="24765" numCol="1" spcCol="1270" anchor="ctr" anchorCtr="0">
          <a:noAutofit/>
        </a:bodyPr>
        <a:lstStyle/>
        <a:p>
          <a:pPr marL="0" lvl="0" indent="0" algn="ctr" defTabSz="577850">
            <a:lnSpc>
              <a:spcPct val="90000"/>
            </a:lnSpc>
            <a:spcBef>
              <a:spcPct val="0"/>
            </a:spcBef>
            <a:spcAft>
              <a:spcPct val="35000"/>
            </a:spcAft>
            <a:buNone/>
          </a:pPr>
          <a:r>
            <a:rPr lang="en-GB" sz="1300" kern="1200" dirty="0"/>
            <a:t>Leadership.</a:t>
          </a:r>
          <a:endParaRPr lang="en-US" sz="1300" kern="1200" dirty="0"/>
        </a:p>
      </dsp:txBody>
      <dsp:txXfrm>
        <a:off x="2418337" y="1508539"/>
        <a:ext cx="2648738" cy="425246"/>
      </dsp:txXfrm>
    </dsp:sp>
    <dsp:sp modelId="{C85A9139-D96B-459F-A667-E2E2D9781261}">
      <dsp:nvSpPr>
        <dsp:cNvPr id="0" name=""/>
        <dsp:cNvSpPr/>
      </dsp:nvSpPr>
      <dsp:spPr>
        <a:xfrm>
          <a:off x="2395332" y="1980353"/>
          <a:ext cx="2694748" cy="471256"/>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9530" tIns="24765" rIns="49530" bIns="24765" numCol="1" spcCol="1270" anchor="ctr" anchorCtr="0">
          <a:noAutofit/>
        </a:bodyPr>
        <a:lstStyle/>
        <a:p>
          <a:pPr marL="0" lvl="0" indent="0" algn="ctr" defTabSz="577850">
            <a:lnSpc>
              <a:spcPct val="90000"/>
            </a:lnSpc>
            <a:spcBef>
              <a:spcPct val="0"/>
            </a:spcBef>
            <a:spcAft>
              <a:spcPct val="35000"/>
            </a:spcAft>
            <a:buNone/>
          </a:pPr>
          <a:r>
            <a:rPr lang="en-GB" sz="1300" kern="1200" dirty="0"/>
            <a:t>Factors which influence group and team behaviours.</a:t>
          </a:r>
          <a:endParaRPr lang="en-US" sz="1300" kern="1200" dirty="0"/>
        </a:p>
      </dsp:txBody>
      <dsp:txXfrm>
        <a:off x="2418337" y="2003358"/>
        <a:ext cx="2648738" cy="42524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01713F-9DEC-4B2A-9CC6-FFB0A09A8980}">
      <dsp:nvSpPr>
        <dsp:cNvPr id="0" name=""/>
        <dsp:cNvSpPr/>
      </dsp:nvSpPr>
      <dsp:spPr>
        <a:xfrm>
          <a:off x="0" y="29858"/>
          <a:ext cx="10428515" cy="4557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l" defTabSz="844550">
            <a:lnSpc>
              <a:spcPct val="90000"/>
            </a:lnSpc>
            <a:spcBef>
              <a:spcPct val="0"/>
            </a:spcBef>
            <a:spcAft>
              <a:spcPct val="35000"/>
            </a:spcAft>
            <a:buNone/>
          </a:pPr>
          <a:r>
            <a:rPr lang="en-GB" sz="1900" b="0" i="0" kern="1200" dirty="0"/>
            <a:t>The company's major products and services include the following:</a:t>
          </a:r>
          <a:endParaRPr lang="en-US" sz="1900" kern="1200" dirty="0"/>
        </a:p>
      </dsp:txBody>
      <dsp:txXfrm>
        <a:off x="22246" y="52104"/>
        <a:ext cx="10384023" cy="411223"/>
      </dsp:txXfrm>
    </dsp:sp>
    <dsp:sp modelId="{21244041-103A-4F07-BA9C-74A202CC00BD}">
      <dsp:nvSpPr>
        <dsp:cNvPr id="0" name=""/>
        <dsp:cNvSpPr/>
      </dsp:nvSpPr>
      <dsp:spPr>
        <a:xfrm>
          <a:off x="0" y="485573"/>
          <a:ext cx="10428515" cy="12388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1105" tIns="24130" rIns="135128" bIns="24130" numCol="1" spcCol="1270" anchor="t" anchorCtr="0">
          <a:noAutofit/>
        </a:bodyPr>
        <a:lstStyle/>
        <a:p>
          <a:pPr marL="114300" lvl="1" indent="-114300" algn="l" defTabSz="666750">
            <a:lnSpc>
              <a:spcPct val="90000"/>
            </a:lnSpc>
            <a:spcBef>
              <a:spcPct val="0"/>
            </a:spcBef>
            <a:spcAft>
              <a:spcPct val="20000"/>
            </a:spcAft>
            <a:buChar char="•"/>
          </a:pPr>
          <a:r>
            <a:rPr lang="en-GB" sz="1500" b="1" i="0" kern="1200" dirty="0"/>
            <a:t>Products: </a:t>
          </a:r>
          <a:r>
            <a:rPr lang="en-GB" sz="1500" b="1" kern="1200" dirty="0"/>
            <a:t>: </a:t>
          </a:r>
          <a:r>
            <a:rPr lang="en-GB" sz="1500" kern="1200" dirty="0"/>
            <a:t>Food products; Fresh food; Frozen food; Bakery products; Home electrical products; Car products;</a:t>
          </a:r>
          <a:endParaRPr lang="en-US" sz="1500" kern="1200" dirty="0"/>
        </a:p>
        <a:p>
          <a:pPr marL="114300" lvl="1" indent="-114300" algn="l" defTabSz="666750">
            <a:lnSpc>
              <a:spcPct val="90000"/>
            </a:lnSpc>
            <a:spcBef>
              <a:spcPct val="0"/>
            </a:spcBef>
            <a:spcAft>
              <a:spcPct val="20000"/>
            </a:spcAft>
            <a:buChar char="•"/>
          </a:pPr>
          <a:r>
            <a:rPr lang="en-GB" sz="1500" kern="1200" dirty="0"/>
            <a:t>Sports and leisure products; Party and gift products; Health products; Hygiene products; Clothing and jewellery; Entertainment</a:t>
          </a:r>
        </a:p>
        <a:p>
          <a:pPr marL="114300" lvl="1" indent="-114300" algn="l" defTabSz="666750">
            <a:lnSpc>
              <a:spcPct val="90000"/>
            </a:lnSpc>
            <a:spcBef>
              <a:spcPct val="0"/>
            </a:spcBef>
            <a:spcAft>
              <a:spcPct val="20000"/>
            </a:spcAft>
            <a:buChar char="•"/>
          </a:pPr>
          <a:r>
            <a:rPr lang="en-GB" sz="1500" b="1" i="0" kern="1200"/>
            <a:t> </a:t>
          </a:r>
          <a:endParaRPr lang="en-US" sz="1500" kern="1200" dirty="0"/>
        </a:p>
        <a:p>
          <a:pPr marL="114300" lvl="1" indent="-114300" algn="l" defTabSz="666750">
            <a:lnSpc>
              <a:spcPct val="90000"/>
            </a:lnSpc>
            <a:spcBef>
              <a:spcPct val="0"/>
            </a:spcBef>
            <a:spcAft>
              <a:spcPct val="20000"/>
            </a:spcAft>
            <a:buChar char="•"/>
          </a:pPr>
          <a:r>
            <a:rPr lang="en-GB" sz="1500" b="1" i="0" kern="1200" dirty="0"/>
            <a:t>Services: </a:t>
          </a:r>
          <a:r>
            <a:rPr lang="en-GB" sz="1500" kern="1200" dirty="0"/>
            <a:t>Telecommunication services TESCO MOBILE;  Financial services Tesco Bank; Technology, software and consultancy services</a:t>
          </a:r>
          <a:endParaRPr lang="en-US" sz="1500" kern="1200" dirty="0"/>
        </a:p>
      </dsp:txBody>
      <dsp:txXfrm>
        <a:off x="0" y="485573"/>
        <a:ext cx="10428515" cy="123889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09FC65-4D91-411D-B2E2-982372171919}">
      <dsp:nvSpPr>
        <dsp:cNvPr id="0" name=""/>
        <dsp:cNvSpPr/>
      </dsp:nvSpPr>
      <dsp:spPr>
        <a:xfrm>
          <a:off x="0" y="2362199"/>
          <a:ext cx="6332335" cy="0"/>
        </a:xfrm>
        <a:prstGeom prst="lin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tailEnd type="triangle" w="lg" len="lg"/>
        </a:ln>
        <a:effectLst/>
      </dsp:spPr>
      <dsp:style>
        <a:lnRef idx="2">
          <a:scrgbClr r="0" g="0" b="0"/>
        </a:lnRef>
        <a:fillRef idx="1">
          <a:scrgbClr r="0" g="0" b="0"/>
        </a:fillRef>
        <a:effectRef idx="0">
          <a:scrgbClr r="0" g="0" b="0"/>
        </a:effectRef>
        <a:fontRef idx="minor"/>
      </dsp:style>
    </dsp:sp>
    <dsp:sp modelId="{507F4EE6-7BB7-4DB8-BF26-11E8E91D8012}">
      <dsp:nvSpPr>
        <dsp:cNvPr id="0" name=""/>
        <dsp:cNvSpPr/>
      </dsp:nvSpPr>
      <dsp:spPr>
        <a:xfrm>
          <a:off x="118731" y="2537002"/>
          <a:ext cx="1676089" cy="533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t>1919</a:t>
          </a:r>
        </a:p>
      </dsp:txBody>
      <dsp:txXfrm>
        <a:off x="118731" y="2537002"/>
        <a:ext cx="1676089" cy="533857"/>
      </dsp:txXfrm>
    </dsp:sp>
    <dsp:sp modelId="{D8E6FC5D-FBE2-4517-B34A-AEACD323459C}">
      <dsp:nvSpPr>
        <dsp:cNvPr id="0" name=""/>
        <dsp:cNvSpPr/>
      </dsp:nvSpPr>
      <dsp:spPr>
        <a:xfrm>
          <a:off x="4452" y="659053"/>
          <a:ext cx="1904647" cy="80551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Tesco was founded by Jack Cohen in 1919</a:t>
          </a:r>
        </a:p>
      </dsp:txBody>
      <dsp:txXfrm>
        <a:off x="43774" y="698375"/>
        <a:ext cx="1826003" cy="726866"/>
      </dsp:txXfrm>
    </dsp:sp>
    <dsp:sp modelId="{E7A2BA12-6EEB-4CF9-AE85-74A8DA592EF2}">
      <dsp:nvSpPr>
        <dsp:cNvPr id="0" name=""/>
        <dsp:cNvSpPr/>
      </dsp:nvSpPr>
      <dsp:spPr>
        <a:xfrm>
          <a:off x="956776" y="1464563"/>
          <a:ext cx="0" cy="897636"/>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B1344B0A-B68D-4554-81BE-05E7CEAE9EC5}">
      <dsp:nvSpPr>
        <dsp:cNvPr id="0" name=""/>
        <dsp:cNvSpPr/>
      </dsp:nvSpPr>
      <dsp:spPr>
        <a:xfrm>
          <a:off x="1223426" y="1653539"/>
          <a:ext cx="1676089" cy="533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a:t>1924</a:t>
          </a:r>
        </a:p>
      </dsp:txBody>
      <dsp:txXfrm>
        <a:off x="1223426" y="1653539"/>
        <a:ext cx="1676089" cy="533857"/>
      </dsp:txXfrm>
    </dsp:sp>
    <dsp:sp modelId="{E2E6C95C-C5E3-43E4-BE30-8B7BE79BFC0A}">
      <dsp:nvSpPr>
        <dsp:cNvPr id="0" name=""/>
        <dsp:cNvSpPr/>
      </dsp:nvSpPr>
      <dsp:spPr>
        <a:xfrm>
          <a:off x="921343" y="2326766"/>
          <a:ext cx="70866" cy="7086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961F7D-7FF0-412A-AF53-01BB5933B5D4}">
      <dsp:nvSpPr>
        <dsp:cNvPr id="0" name=""/>
        <dsp:cNvSpPr/>
      </dsp:nvSpPr>
      <dsp:spPr>
        <a:xfrm>
          <a:off x="1109148" y="3259836"/>
          <a:ext cx="1904647" cy="80551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the first own–brand product ( Tesco Tea) has been sold.</a:t>
          </a:r>
        </a:p>
      </dsp:txBody>
      <dsp:txXfrm>
        <a:off x="1148470" y="3299158"/>
        <a:ext cx="1826003" cy="726866"/>
      </dsp:txXfrm>
    </dsp:sp>
    <dsp:sp modelId="{DBEEC358-76FD-4D64-B21B-2EB596C614F0}">
      <dsp:nvSpPr>
        <dsp:cNvPr id="0" name=""/>
        <dsp:cNvSpPr/>
      </dsp:nvSpPr>
      <dsp:spPr>
        <a:xfrm>
          <a:off x="2061471" y="2362199"/>
          <a:ext cx="0" cy="897636"/>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6FB3828D-428F-4D50-94F3-B236130DE830}">
      <dsp:nvSpPr>
        <dsp:cNvPr id="0" name=""/>
        <dsp:cNvSpPr/>
      </dsp:nvSpPr>
      <dsp:spPr>
        <a:xfrm>
          <a:off x="2328122" y="2537002"/>
          <a:ext cx="1676089" cy="533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t>1946</a:t>
          </a:r>
        </a:p>
      </dsp:txBody>
      <dsp:txXfrm>
        <a:off x="2328122" y="2537002"/>
        <a:ext cx="1676089" cy="533857"/>
      </dsp:txXfrm>
    </dsp:sp>
    <dsp:sp modelId="{98AF9787-032F-4F57-B156-CF7BBEBB1C13}">
      <dsp:nvSpPr>
        <dsp:cNvPr id="0" name=""/>
        <dsp:cNvSpPr/>
      </dsp:nvSpPr>
      <dsp:spPr>
        <a:xfrm>
          <a:off x="2026038" y="2326766"/>
          <a:ext cx="70866" cy="7086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DD16BD6-8950-4F27-BB02-4FD5839EA5A3}">
      <dsp:nvSpPr>
        <dsp:cNvPr id="0" name=""/>
        <dsp:cNvSpPr/>
      </dsp:nvSpPr>
      <dsp:spPr>
        <a:xfrm>
          <a:off x="2213843" y="0"/>
          <a:ext cx="1904647" cy="146456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Jack Cohen travelled to the United States in 1946 to introduce self-service to Britain. He returned with an idea that would revolutionize British shopping.</a:t>
          </a:r>
        </a:p>
      </dsp:txBody>
      <dsp:txXfrm>
        <a:off x="2285337" y="71494"/>
        <a:ext cx="1761659" cy="1321576"/>
      </dsp:txXfrm>
    </dsp:sp>
    <dsp:sp modelId="{ECFD8691-CF84-40F4-8B5B-F8A518F01DEB}">
      <dsp:nvSpPr>
        <dsp:cNvPr id="0" name=""/>
        <dsp:cNvSpPr/>
      </dsp:nvSpPr>
      <dsp:spPr>
        <a:xfrm>
          <a:off x="3166167" y="1464563"/>
          <a:ext cx="0" cy="897636"/>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C95FB650-2BB4-424B-B586-C63D32D3F8E3}">
      <dsp:nvSpPr>
        <dsp:cNvPr id="0" name=""/>
        <dsp:cNvSpPr/>
      </dsp:nvSpPr>
      <dsp:spPr>
        <a:xfrm>
          <a:off x="3432818" y="1653539"/>
          <a:ext cx="1676089" cy="533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b" anchorCtr="1">
          <a:noAutofit/>
        </a:bodyPr>
        <a:lstStyle/>
        <a:p>
          <a:pPr marL="0" lvl="0" indent="0" algn="ctr" defTabSz="622300">
            <a:lnSpc>
              <a:spcPct val="90000"/>
            </a:lnSpc>
            <a:spcBef>
              <a:spcPct val="0"/>
            </a:spcBef>
            <a:spcAft>
              <a:spcPct val="35000"/>
            </a:spcAft>
            <a:buNone/>
            <a:defRPr b="1"/>
          </a:pPr>
          <a:r>
            <a:rPr lang="en-US" sz="1400" kern="1200"/>
            <a:t>1947</a:t>
          </a:r>
        </a:p>
      </dsp:txBody>
      <dsp:txXfrm>
        <a:off x="3432818" y="1653539"/>
        <a:ext cx="1676089" cy="533857"/>
      </dsp:txXfrm>
    </dsp:sp>
    <dsp:sp modelId="{A48110D5-574C-477E-9B96-86BBB515A5A7}">
      <dsp:nvSpPr>
        <dsp:cNvPr id="0" name=""/>
        <dsp:cNvSpPr/>
      </dsp:nvSpPr>
      <dsp:spPr>
        <a:xfrm>
          <a:off x="3130734" y="2326766"/>
          <a:ext cx="70866" cy="7086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35C34A3-C515-4848-862C-AFEFE287DBF1}">
      <dsp:nvSpPr>
        <dsp:cNvPr id="0" name=""/>
        <dsp:cNvSpPr/>
      </dsp:nvSpPr>
      <dsp:spPr>
        <a:xfrm>
          <a:off x="3318539" y="3259836"/>
          <a:ext cx="1904647" cy="1183093"/>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On the stock exchange Tesco Stores (Holdings) was floated on the stock exchange with a share price of 25 pence.</a:t>
          </a:r>
        </a:p>
      </dsp:txBody>
      <dsp:txXfrm>
        <a:off x="3376293" y="3317590"/>
        <a:ext cx="1789139" cy="1067585"/>
      </dsp:txXfrm>
    </dsp:sp>
    <dsp:sp modelId="{9BC04631-7EC8-4E28-A71E-3EAB84D51A48}">
      <dsp:nvSpPr>
        <dsp:cNvPr id="0" name=""/>
        <dsp:cNvSpPr/>
      </dsp:nvSpPr>
      <dsp:spPr>
        <a:xfrm>
          <a:off x="4270863" y="2362199"/>
          <a:ext cx="0" cy="897636"/>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477547D2-A834-433C-8889-AC8E138F7E4F}">
      <dsp:nvSpPr>
        <dsp:cNvPr id="0" name=""/>
        <dsp:cNvSpPr/>
      </dsp:nvSpPr>
      <dsp:spPr>
        <a:xfrm>
          <a:off x="4537513" y="2537002"/>
          <a:ext cx="1676089" cy="5338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1">
          <a:noAutofit/>
        </a:bodyPr>
        <a:lstStyle/>
        <a:p>
          <a:pPr marL="0" lvl="0" indent="0" algn="ctr" defTabSz="622300">
            <a:lnSpc>
              <a:spcPct val="90000"/>
            </a:lnSpc>
            <a:spcBef>
              <a:spcPct val="0"/>
            </a:spcBef>
            <a:spcAft>
              <a:spcPct val="35000"/>
            </a:spcAft>
            <a:buNone/>
            <a:defRPr b="1"/>
          </a:pPr>
          <a:r>
            <a:rPr lang="en-US" sz="1400" kern="1200"/>
            <a:t>1955–1960</a:t>
          </a:r>
        </a:p>
      </dsp:txBody>
      <dsp:txXfrm>
        <a:off x="4537513" y="2537002"/>
        <a:ext cx="1676089" cy="533857"/>
      </dsp:txXfrm>
    </dsp:sp>
    <dsp:sp modelId="{1A1C9D56-D413-4B32-8FA1-041BBD90D9D0}">
      <dsp:nvSpPr>
        <dsp:cNvPr id="0" name=""/>
        <dsp:cNvSpPr/>
      </dsp:nvSpPr>
      <dsp:spPr>
        <a:xfrm>
          <a:off x="4235430" y="2326766"/>
          <a:ext cx="70866" cy="7086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D8F1E2E-F29F-47E2-9804-7036140162D3}">
      <dsp:nvSpPr>
        <dsp:cNvPr id="0" name=""/>
        <dsp:cNvSpPr/>
      </dsp:nvSpPr>
      <dsp:spPr>
        <a:xfrm>
          <a:off x="4423234" y="659053"/>
          <a:ext cx="1904647" cy="805510"/>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l" defTabSz="533400">
            <a:lnSpc>
              <a:spcPct val="90000"/>
            </a:lnSpc>
            <a:spcBef>
              <a:spcPct val="0"/>
            </a:spcBef>
            <a:spcAft>
              <a:spcPct val="35000"/>
            </a:spcAft>
            <a:buNone/>
          </a:pPr>
          <a:r>
            <a:rPr lang="en-US" sz="1200" kern="1200" dirty="0"/>
            <a:t>500 new stores has been opened</a:t>
          </a:r>
        </a:p>
      </dsp:txBody>
      <dsp:txXfrm>
        <a:off x="4462556" y="698375"/>
        <a:ext cx="1826003" cy="726866"/>
      </dsp:txXfrm>
    </dsp:sp>
    <dsp:sp modelId="{154184F6-5F89-44B2-848C-B0726451A8D2}">
      <dsp:nvSpPr>
        <dsp:cNvPr id="0" name=""/>
        <dsp:cNvSpPr/>
      </dsp:nvSpPr>
      <dsp:spPr>
        <a:xfrm>
          <a:off x="5375558" y="1464563"/>
          <a:ext cx="0" cy="897636"/>
        </a:xfrm>
        <a:prstGeom prst="line">
          <a:avLst/>
        </a:prstGeom>
        <a:noFill/>
        <a:ln w="6350" cap="flat" cmpd="sng" algn="ctr">
          <a:solidFill>
            <a:schemeClr val="accent1">
              <a:hueOff val="0"/>
              <a:satOff val="0"/>
              <a:lumOff val="0"/>
              <a:alphaOff val="0"/>
            </a:schemeClr>
          </a:solidFill>
          <a:prstDash val="dash"/>
          <a:miter lim="800000"/>
        </a:ln>
        <a:effectLst/>
      </dsp:spPr>
      <dsp:style>
        <a:lnRef idx="1">
          <a:scrgbClr r="0" g="0" b="0"/>
        </a:lnRef>
        <a:fillRef idx="0">
          <a:scrgbClr r="0" g="0" b="0"/>
        </a:fillRef>
        <a:effectRef idx="0">
          <a:scrgbClr r="0" g="0" b="0"/>
        </a:effectRef>
        <a:fontRef idx="minor"/>
      </dsp:style>
    </dsp:sp>
    <dsp:sp modelId="{D540A55F-BF5F-4179-8834-90C672B0F17E}">
      <dsp:nvSpPr>
        <dsp:cNvPr id="0" name=""/>
        <dsp:cNvSpPr/>
      </dsp:nvSpPr>
      <dsp:spPr>
        <a:xfrm>
          <a:off x="5340125" y="2326766"/>
          <a:ext cx="70866" cy="70866"/>
        </a:xfrm>
        <a:prstGeom prst="ellips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5F2398-7D5D-4CDE-9E95-1665D6DD36E6}">
      <dsp:nvSpPr>
        <dsp:cNvPr id="0" name=""/>
        <dsp:cNvSpPr/>
      </dsp:nvSpPr>
      <dsp:spPr>
        <a:xfrm rot="16200000">
          <a:off x="1148" y="1028724"/>
          <a:ext cx="3048017" cy="2769093"/>
        </a:xfrm>
        <a:prstGeom prst="downArrow">
          <a:avLst>
            <a:gd name="adj1" fmla="val 50000"/>
            <a:gd name="adj2" fmla="val 35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1" i="0" kern="1200"/>
            <a:t>Vision Statement</a:t>
          </a:r>
          <a:endParaRPr lang="en-US" sz="1600" kern="1200"/>
        </a:p>
      </dsp:txBody>
      <dsp:txXfrm rot="5400000">
        <a:off x="140611" y="1651266"/>
        <a:ext cx="2284502" cy="1524009"/>
      </dsp:txXfrm>
    </dsp:sp>
    <dsp:sp modelId="{72E8B4C9-63C5-44EF-8F92-84553AE0B84F}">
      <dsp:nvSpPr>
        <dsp:cNvPr id="0" name=""/>
        <dsp:cNvSpPr/>
      </dsp:nvSpPr>
      <dsp:spPr>
        <a:xfrm rot="5400000">
          <a:off x="3281807" y="83397"/>
          <a:ext cx="3048017" cy="4659747"/>
        </a:xfrm>
        <a:prstGeom prst="downArrow">
          <a:avLst>
            <a:gd name="adj1" fmla="val 50000"/>
            <a:gd name="adj2" fmla="val 35000"/>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13792" tIns="113792" rIns="113792" bIns="113792" numCol="1" spcCol="1270" anchor="ctr" anchorCtr="0">
          <a:noAutofit/>
        </a:bodyPr>
        <a:lstStyle/>
        <a:p>
          <a:pPr marL="0" lvl="0" indent="0" algn="ctr" defTabSz="711200">
            <a:lnSpc>
              <a:spcPct val="90000"/>
            </a:lnSpc>
            <a:spcBef>
              <a:spcPct val="0"/>
            </a:spcBef>
            <a:spcAft>
              <a:spcPct val="35000"/>
            </a:spcAft>
            <a:buNone/>
          </a:pPr>
          <a:r>
            <a:rPr lang="en-GB" sz="1600" b="0" i="0" kern="1200" dirty="0"/>
            <a:t>Tesco’s vision statement is “</a:t>
          </a:r>
          <a:r>
            <a:rPr lang="en-GB" sz="1600" b="1" i="0" kern="1200" dirty="0"/>
            <a:t>to be the most highly valued business by the customers we serve, the communities in which we operate, our loyal and committed colleagues and of course, our shareholders</a:t>
          </a:r>
          <a:r>
            <a:rPr lang="en-GB" sz="1600" b="0" i="0" kern="1200" dirty="0"/>
            <a:t>.” </a:t>
          </a:r>
          <a:r>
            <a:rPr lang="en-GB" sz="1600" kern="1200" dirty="0">
              <a:latin typeface="Arial" panose="020B0604020202020204" pitchFamily="34" charset="0"/>
              <a:cs typeface="Arial" panose="020B0604020202020204" pitchFamily="34" charset="0"/>
            </a:rPr>
            <a:t>(Team, 2022)</a:t>
          </a:r>
          <a:endParaRPr lang="en-US" sz="1600" kern="1200" dirty="0"/>
        </a:p>
      </dsp:txBody>
      <dsp:txXfrm rot="-5400000">
        <a:off x="3009346" y="1651266"/>
        <a:ext cx="4126344" cy="1524009"/>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A3FDEF-BEF3-4ECF-BFBF-2605E14B2389}">
      <dsp:nvSpPr>
        <dsp:cNvPr id="0" name=""/>
        <dsp:cNvSpPr/>
      </dsp:nvSpPr>
      <dsp:spPr>
        <a:xfrm>
          <a:off x="82613" y="908559"/>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70099E-FE32-42DC-8B37-6A37F6CF4D7F}">
      <dsp:nvSpPr>
        <dsp:cNvPr id="0" name=""/>
        <dsp:cNvSpPr/>
      </dsp:nvSpPr>
      <dsp:spPr>
        <a:xfrm>
          <a:off x="271034" y="1096980"/>
          <a:ext cx="520402" cy="52040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89D7D38-7514-4976-AFF9-DE834825578B}">
      <dsp:nvSpPr>
        <dsp:cNvPr id="0" name=""/>
        <dsp:cNvSpPr/>
      </dsp:nvSpPr>
      <dsp:spPr>
        <a:xfrm>
          <a:off x="1172126"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Planning</a:t>
          </a:r>
          <a:endParaRPr lang="en-US" sz="2400" kern="1200"/>
        </a:p>
      </dsp:txBody>
      <dsp:txXfrm>
        <a:off x="1172126" y="908559"/>
        <a:ext cx="2114937" cy="897246"/>
      </dsp:txXfrm>
    </dsp:sp>
    <dsp:sp modelId="{B947C8F8-7349-4A15-8391-C04C438323C1}">
      <dsp:nvSpPr>
        <dsp:cNvPr id="0" name=""/>
        <dsp:cNvSpPr/>
      </dsp:nvSpPr>
      <dsp:spPr>
        <a:xfrm>
          <a:off x="3655575" y="908559"/>
          <a:ext cx="897246" cy="89724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CE8CDB5-1D20-4D97-92A8-54D4FFCF1462}">
      <dsp:nvSpPr>
        <dsp:cNvPr id="0" name=""/>
        <dsp:cNvSpPr/>
      </dsp:nvSpPr>
      <dsp:spPr>
        <a:xfrm>
          <a:off x="3843996" y="1096980"/>
          <a:ext cx="520402" cy="52040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2CA6E0E-38D7-4978-B1A3-CB9CB1822180}">
      <dsp:nvSpPr>
        <dsp:cNvPr id="0" name=""/>
        <dsp:cNvSpPr/>
      </dsp:nvSpPr>
      <dsp:spPr>
        <a:xfrm>
          <a:off x="4745088"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Organizing</a:t>
          </a:r>
          <a:endParaRPr lang="en-US" sz="2400" kern="1200"/>
        </a:p>
      </dsp:txBody>
      <dsp:txXfrm>
        <a:off x="4745088" y="908559"/>
        <a:ext cx="2114937" cy="897246"/>
      </dsp:txXfrm>
    </dsp:sp>
    <dsp:sp modelId="{10146AAC-2E5A-4469-85F0-B74BE2CE2C81}">
      <dsp:nvSpPr>
        <dsp:cNvPr id="0" name=""/>
        <dsp:cNvSpPr/>
      </dsp:nvSpPr>
      <dsp:spPr>
        <a:xfrm>
          <a:off x="7228536" y="908559"/>
          <a:ext cx="897246" cy="89724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3A692E3-175D-4B3A-9FEA-BFFECCA7F3DA}">
      <dsp:nvSpPr>
        <dsp:cNvPr id="0" name=""/>
        <dsp:cNvSpPr/>
      </dsp:nvSpPr>
      <dsp:spPr>
        <a:xfrm>
          <a:off x="7416958" y="1096980"/>
          <a:ext cx="520402" cy="52040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1AEB0BA-92DE-4867-A1D5-D13943B64260}">
      <dsp:nvSpPr>
        <dsp:cNvPr id="0" name=""/>
        <dsp:cNvSpPr/>
      </dsp:nvSpPr>
      <dsp:spPr>
        <a:xfrm>
          <a:off x="8318049" y="908559"/>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Controlling</a:t>
          </a:r>
          <a:endParaRPr lang="en-US" sz="2400" kern="1200"/>
        </a:p>
      </dsp:txBody>
      <dsp:txXfrm>
        <a:off x="8318049" y="908559"/>
        <a:ext cx="2114937" cy="897246"/>
      </dsp:txXfrm>
    </dsp:sp>
    <dsp:sp modelId="{DCA68641-6416-4A72-91B6-1944D8A92CD5}">
      <dsp:nvSpPr>
        <dsp:cNvPr id="0" name=""/>
        <dsp:cNvSpPr/>
      </dsp:nvSpPr>
      <dsp:spPr>
        <a:xfrm>
          <a:off x="82613" y="2545532"/>
          <a:ext cx="897246" cy="89724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25AE1E3-A7D1-45C0-BCBE-B90D85692B8D}">
      <dsp:nvSpPr>
        <dsp:cNvPr id="0" name=""/>
        <dsp:cNvSpPr/>
      </dsp:nvSpPr>
      <dsp:spPr>
        <a:xfrm>
          <a:off x="271034" y="2733954"/>
          <a:ext cx="520402" cy="520402"/>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B66BCCB-FF38-4570-AFB3-370AFBA1ADEC}">
      <dsp:nvSpPr>
        <dsp:cNvPr id="0" name=""/>
        <dsp:cNvSpPr/>
      </dsp:nvSpPr>
      <dsp:spPr>
        <a:xfrm>
          <a:off x="1172126"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Managing inventory</a:t>
          </a:r>
          <a:endParaRPr lang="en-US" sz="2400" kern="1200"/>
        </a:p>
      </dsp:txBody>
      <dsp:txXfrm>
        <a:off x="1172126" y="2545532"/>
        <a:ext cx="2114937" cy="897246"/>
      </dsp:txXfrm>
    </dsp:sp>
    <dsp:sp modelId="{7E47E7C3-D154-48B6-8DCB-BCE59059A773}">
      <dsp:nvSpPr>
        <dsp:cNvPr id="0" name=""/>
        <dsp:cNvSpPr/>
      </dsp:nvSpPr>
      <dsp:spPr>
        <a:xfrm>
          <a:off x="3655575" y="2545532"/>
          <a:ext cx="897246" cy="89724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F0E3D79-14E2-437C-9859-104E9A372C7F}">
      <dsp:nvSpPr>
        <dsp:cNvPr id="0" name=""/>
        <dsp:cNvSpPr/>
      </dsp:nvSpPr>
      <dsp:spPr>
        <a:xfrm>
          <a:off x="3843996" y="2733954"/>
          <a:ext cx="520402" cy="520402"/>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BD57DCB-D897-4350-B684-A74C253ECF2E}">
      <dsp:nvSpPr>
        <dsp:cNvPr id="0" name=""/>
        <dsp:cNvSpPr/>
      </dsp:nvSpPr>
      <dsp:spPr>
        <a:xfrm>
          <a:off x="4745088"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Analysing data</a:t>
          </a:r>
          <a:endParaRPr lang="en-US" sz="2400" kern="1200"/>
        </a:p>
      </dsp:txBody>
      <dsp:txXfrm>
        <a:off x="4745088" y="2545532"/>
        <a:ext cx="2114937" cy="897246"/>
      </dsp:txXfrm>
    </dsp:sp>
    <dsp:sp modelId="{55B0DD43-F773-47F8-9EC9-CF12BA76125C}">
      <dsp:nvSpPr>
        <dsp:cNvPr id="0" name=""/>
        <dsp:cNvSpPr/>
      </dsp:nvSpPr>
      <dsp:spPr>
        <a:xfrm>
          <a:off x="7228536" y="2545532"/>
          <a:ext cx="897246" cy="89724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5009232-C3F5-4C6A-B9B5-B8D0B3D92FF5}">
      <dsp:nvSpPr>
        <dsp:cNvPr id="0" name=""/>
        <dsp:cNvSpPr/>
      </dsp:nvSpPr>
      <dsp:spPr>
        <a:xfrm>
          <a:off x="7416958" y="2733954"/>
          <a:ext cx="520402" cy="520402"/>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alpha val="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A51B805-8833-47F1-B37B-779BFCF8F502}">
      <dsp:nvSpPr>
        <dsp:cNvPr id="0" name=""/>
        <dsp:cNvSpPr/>
      </dsp:nvSpPr>
      <dsp:spPr>
        <a:xfrm>
          <a:off x="8318049" y="2545532"/>
          <a:ext cx="2114937" cy="89724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kern="1200"/>
            <a:t>Overseeing customer service </a:t>
          </a:r>
          <a:endParaRPr lang="en-US" sz="2400" kern="1200"/>
        </a:p>
      </dsp:txBody>
      <dsp:txXfrm>
        <a:off x="8318049" y="2545532"/>
        <a:ext cx="2114937" cy="89724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19C9B5-0DE6-4B2B-BB9C-9A13129B8002}">
      <dsp:nvSpPr>
        <dsp:cNvPr id="0" name=""/>
        <dsp:cNvSpPr/>
      </dsp:nvSpPr>
      <dsp:spPr>
        <a:xfrm>
          <a:off x="2669704" y="533944"/>
          <a:ext cx="411666" cy="91440"/>
        </a:xfrm>
        <a:custGeom>
          <a:avLst/>
          <a:gdLst/>
          <a:ahLst/>
          <a:cxnLst/>
          <a:rect l="0" t="0" r="0" b="0"/>
          <a:pathLst>
            <a:path>
              <a:moveTo>
                <a:pt x="0" y="45720"/>
              </a:moveTo>
              <a:lnTo>
                <a:pt x="411666"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4480" y="577453"/>
        <a:ext cx="22113" cy="4422"/>
      </dsp:txXfrm>
    </dsp:sp>
    <dsp:sp modelId="{A790C0BC-9CE9-406B-8F92-F39B936A777E}">
      <dsp:nvSpPr>
        <dsp:cNvPr id="0" name=""/>
        <dsp:cNvSpPr/>
      </dsp:nvSpPr>
      <dsp:spPr>
        <a:xfrm>
          <a:off x="748607" y="2795"/>
          <a:ext cx="1922896" cy="1153737"/>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-Improves communication.</a:t>
          </a:r>
          <a:endParaRPr lang="en-US" sz="2000" kern="1200"/>
        </a:p>
      </dsp:txBody>
      <dsp:txXfrm>
        <a:off x="748607" y="2795"/>
        <a:ext cx="1922896" cy="1153737"/>
      </dsp:txXfrm>
    </dsp:sp>
    <dsp:sp modelId="{B099CCE3-36D6-4E3F-8CD5-D788758711BB}">
      <dsp:nvSpPr>
        <dsp:cNvPr id="0" name=""/>
        <dsp:cNvSpPr/>
      </dsp:nvSpPr>
      <dsp:spPr>
        <a:xfrm>
          <a:off x="5034866" y="533944"/>
          <a:ext cx="411666" cy="91440"/>
        </a:xfrm>
        <a:custGeom>
          <a:avLst/>
          <a:gdLst/>
          <a:ahLst/>
          <a:cxnLst/>
          <a:rect l="0" t="0" r="0" b="0"/>
          <a:pathLst>
            <a:path>
              <a:moveTo>
                <a:pt x="0" y="45720"/>
              </a:moveTo>
              <a:lnTo>
                <a:pt x="411666"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9643" y="577453"/>
        <a:ext cx="22113" cy="4422"/>
      </dsp:txXfrm>
    </dsp:sp>
    <dsp:sp modelId="{9FC8E1F9-8F24-41A8-84A1-0728C08C9F47}">
      <dsp:nvSpPr>
        <dsp:cNvPr id="0" name=""/>
        <dsp:cNvSpPr/>
      </dsp:nvSpPr>
      <dsp:spPr>
        <a:xfrm>
          <a:off x="3113770" y="2795"/>
          <a:ext cx="1922896" cy="1153737"/>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-Creates a better work environment.</a:t>
          </a:r>
          <a:endParaRPr lang="en-US" sz="2000" kern="1200"/>
        </a:p>
      </dsp:txBody>
      <dsp:txXfrm>
        <a:off x="3113770" y="2795"/>
        <a:ext cx="1922896" cy="1153737"/>
      </dsp:txXfrm>
    </dsp:sp>
    <dsp:sp modelId="{9E0B8B4C-1A98-4787-A074-1AC8F8D08638}">
      <dsp:nvSpPr>
        <dsp:cNvPr id="0" name=""/>
        <dsp:cNvSpPr/>
      </dsp:nvSpPr>
      <dsp:spPr>
        <a:xfrm>
          <a:off x="7400029" y="533944"/>
          <a:ext cx="411666" cy="91440"/>
        </a:xfrm>
        <a:custGeom>
          <a:avLst/>
          <a:gdLst/>
          <a:ahLst/>
          <a:cxnLst/>
          <a:rect l="0" t="0" r="0" b="0"/>
          <a:pathLst>
            <a:path>
              <a:moveTo>
                <a:pt x="0" y="45720"/>
              </a:moveTo>
              <a:lnTo>
                <a:pt x="411666" y="45720"/>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4806" y="577453"/>
        <a:ext cx="22113" cy="4422"/>
      </dsp:txXfrm>
    </dsp:sp>
    <dsp:sp modelId="{DEE60D09-63E5-4A42-9343-322FA92D8ED2}">
      <dsp:nvSpPr>
        <dsp:cNvPr id="0" name=""/>
        <dsp:cNvSpPr/>
      </dsp:nvSpPr>
      <dsp:spPr>
        <a:xfrm>
          <a:off x="5478933" y="2795"/>
          <a:ext cx="1922896" cy="1153737"/>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-Improves productivity.</a:t>
          </a:r>
          <a:endParaRPr lang="en-US" sz="2000" kern="1200"/>
        </a:p>
      </dsp:txBody>
      <dsp:txXfrm>
        <a:off x="5478933" y="2795"/>
        <a:ext cx="1922896" cy="1153737"/>
      </dsp:txXfrm>
    </dsp:sp>
    <dsp:sp modelId="{DF3B9EB5-CCD4-418C-B031-54294628349C}">
      <dsp:nvSpPr>
        <dsp:cNvPr id="0" name=""/>
        <dsp:cNvSpPr/>
      </dsp:nvSpPr>
      <dsp:spPr>
        <a:xfrm>
          <a:off x="1710055" y="1154733"/>
          <a:ext cx="7095488" cy="411666"/>
        </a:xfrm>
        <a:custGeom>
          <a:avLst/>
          <a:gdLst/>
          <a:ahLst/>
          <a:cxnLst/>
          <a:rect l="0" t="0" r="0" b="0"/>
          <a:pathLst>
            <a:path>
              <a:moveTo>
                <a:pt x="7095488" y="0"/>
              </a:moveTo>
              <a:lnTo>
                <a:pt x="7095488" y="222933"/>
              </a:lnTo>
              <a:lnTo>
                <a:pt x="0" y="222933"/>
              </a:lnTo>
              <a:lnTo>
                <a:pt x="0" y="411666"/>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80068" y="1358355"/>
        <a:ext cx="355462" cy="4422"/>
      </dsp:txXfrm>
    </dsp:sp>
    <dsp:sp modelId="{2955249E-6086-4963-9727-93847F92631E}">
      <dsp:nvSpPr>
        <dsp:cNvPr id="0" name=""/>
        <dsp:cNvSpPr/>
      </dsp:nvSpPr>
      <dsp:spPr>
        <a:xfrm>
          <a:off x="7844095" y="2795"/>
          <a:ext cx="1922896" cy="1153737"/>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-Increases efficiency.</a:t>
          </a:r>
          <a:endParaRPr lang="en-US" sz="2000" kern="1200"/>
        </a:p>
      </dsp:txBody>
      <dsp:txXfrm>
        <a:off x="7844095" y="2795"/>
        <a:ext cx="1922896" cy="1153737"/>
      </dsp:txXfrm>
    </dsp:sp>
    <dsp:sp modelId="{B96567FE-6A7E-4A8C-955F-36628E937583}">
      <dsp:nvSpPr>
        <dsp:cNvPr id="0" name=""/>
        <dsp:cNvSpPr/>
      </dsp:nvSpPr>
      <dsp:spPr>
        <a:xfrm>
          <a:off x="2669704" y="2129949"/>
          <a:ext cx="411666" cy="91440"/>
        </a:xfrm>
        <a:custGeom>
          <a:avLst/>
          <a:gdLst/>
          <a:ahLst/>
          <a:cxnLst/>
          <a:rect l="0" t="0" r="0" b="0"/>
          <a:pathLst>
            <a:path>
              <a:moveTo>
                <a:pt x="0" y="45720"/>
              </a:moveTo>
              <a:lnTo>
                <a:pt x="411666" y="45720"/>
              </a:lnTo>
            </a:path>
          </a:pathLst>
        </a:custGeom>
        <a:noFill/>
        <a:ln w="6350" cap="flat" cmpd="sng" algn="ctr">
          <a:solidFill>
            <a:schemeClr val="accent6">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4480" y="2173457"/>
        <a:ext cx="22113" cy="4422"/>
      </dsp:txXfrm>
    </dsp:sp>
    <dsp:sp modelId="{901D6D63-B4D3-4728-81B6-4AFE00CA20D9}">
      <dsp:nvSpPr>
        <dsp:cNvPr id="0" name=""/>
        <dsp:cNvSpPr/>
      </dsp:nvSpPr>
      <dsp:spPr>
        <a:xfrm>
          <a:off x="748607" y="1598800"/>
          <a:ext cx="1922896" cy="1153737"/>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-Decreases mistakes.</a:t>
          </a:r>
          <a:endParaRPr lang="en-US" sz="2000" kern="1200"/>
        </a:p>
      </dsp:txBody>
      <dsp:txXfrm>
        <a:off x="748607" y="1598800"/>
        <a:ext cx="1922896" cy="1153737"/>
      </dsp:txXfrm>
    </dsp:sp>
    <dsp:sp modelId="{CE00DF46-F282-4A7D-80FA-496F95B06FAB}">
      <dsp:nvSpPr>
        <dsp:cNvPr id="0" name=""/>
        <dsp:cNvSpPr/>
      </dsp:nvSpPr>
      <dsp:spPr>
        <a:xfrm>
          <a:off x="5034866" y="2129949"/>
          <a:ext cx="411666" cy="91440"/>
        </a:xfrm>
        <a:custGeom>
          <a:avLst/>
          <a:gdLst/>
          <a:ahLst/>
          <a:cxnLst/>
          <a:rect l="0" t="0" r="0" b="0"/>
          <a:pathLst>
            <a:path>
              <a:moveTo>
                <a:pt x="0" y="45720"/>
              </a:moveTo>
              <a:lnTo>
                <a:pt x="411666" y="45720"/>
              </a:lnTo>
            </a:path>
          </a:pathLst>
        </a:custGeom>
        <a:noFill/>
        <a:ln w="6350" cap="flat" cmpd="sng" algn="ctr">
          <a:solidFill>
            <a:schemeClr val="accent2">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229643" y="2173457"/>
        <a:ext cx="22113" cy="4422"/>
      </dsp:txXfrm>
    </dsp:sp>
    <dsp:sp modelId="{2ECE6BE4-7543-42E0-ABD0-3D57484F1A0A}">
      <dsp:nvSpPr>
        <dsp:cNvPr id="0" name=""/>
        <dsp:cNvSpPr/>
      </dsp:nvSpPr>
      <dsp:spPr>
        <a:xfrm>
          <a:off x="3113770" y="1598800"/>
          <a:ext cx="1922896" cy="1153737"/>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-Motivates employees.</a:t>
          </a:r>
          <a:endParaRPr lang="en-US" sz="2000" kern="1200"/>
        </a:p>
      </dsp:txBody>
      <dsp:txXfrm>
        <a:off x="3113770" y="1598800"/>
        <a:ext cx="1922896" cy="1153737"/>
      </dsp:txXfrm>
    </dsp:sp>
    <dsp:sp modelId="{B8BDDB1C-A053-4CEA-9684-1B9706181CBD}">
      <dsp:nvSpPr>
        <dsp:cNvPr id="0" name=""/>
        <dsp:cNvSpPr/>
      </dsp:nvSpPr>
      <dsp:spPr>
        <a:xfrm>
          <a:off x="7400029" y="2129949"/>
          <a:ext cx="411666" cy="91440"/>
        </a:xfrm>
        <a:custGeom>
          <a:avLst/>
          <a:gdLst/>
          <a:ahLst/>
          <a:cxnLst/>
          <a:rect l="0" t="0" r="0" b="0"/>
          <a:pathLst>
            <a:path>
              <a:moveTo>
                <a:pt x="0" y="45720"/>
              </a:moveTo>
              <a:lnTo>
                <a:pt x="411666" y="45720"/>
              </a:lnTo>
            </a:path>
          </a:pathLst>
        </a:custGeom>
        <a:noFill/>
        <a:ln w="6350" cap="flat" cmpd="sng" algn="ctr">
          <a:solidFill>
            <a:schemeClr val="accent3">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7594806" y="2173457"/>
        <a:ext cx="22113" cy="4422"/>
      </dsp:txXfrm>
    </dsp:sp>
    <dsp:sp modelId="{010D8F43-75CC-4298-BDE9-8E85FD42E874}">
      <dsp:nvSpPr>
        <dsp:cNvPr id="0" name=""/>
        <dsp:cNvSpPr/>
      </dsp:nvSpPr>
      <dsp:spPr>
        <a:xfrm>
          <a:off x="5478933" y="1598800"/>
          <a:ext cx="1922896" cy="1153737"/>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-Sets a good example for others. </a:t>
          </a:r>
          <a:endParaRPr lang="en-US" sz="2000" kern="1200"/>
        </a:p>
      </dsp:txBody>
      <dsp:txXfrm>
        <a:off x="5478933" y="1598800"/>
        <a:ext cx="1922896" cy="1153737"/>
      </dsp:txXfrm>
    </dsp:sp>
    <dsp:sp modelId="{92E1B958-852F-490E-A7A0-E13F02F6D901}">
      <dsp:nvSpPr>
        <dsp:cNvPr id="0" name=""/>
        <dsp:cNvSpPr/>
      </dsp:nvSpPr>
      <dsp:spPr>
        <a:xfrm>
          <a:off x="1710055" y="2750737"/>
          <a:ext cx="7095488" cy="411666"/>
        </a:xfrm>
        <a:custGeom>
          <a:avLst/>
          <a:gdLst/>
          <a:ahLst/>
          <a:cxnLst/>
          <a:rect l="0" t="0" r="0" b="0"/>
          <a:pathLst>
            <a:path>
              <a:moveTo>
                <a:pt x="7095488" y="0"/>
              </a:moveTo>
              <a:lnTo>
                <a:pt x="7095488" y="222933"/>
              </a:lnTo>
              <a:lnTo>
                <a:pt x="0" y="222933"/>
              </a:lnTo>
              <a:lnTo>
                <a:pt x="0" y="411666"/>
              </a:lnTo>
            </a:path>
          </a:pathLst>
        </a:custGeom>
        <a:noFill/>
        <a:ln w="6350" cap="flat" cmpd="sng" algn="ctr">
          <a:solidFill>
            <a:schemeClr val="accent4">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5080068" y="2954359"/>
        <a:ext cx="355462" cy="4422"/>
      </dsp:txXfrm>
    </dsp:sp>
    <dsp:sp modelId="{B5737C45-FB03-4453-B01A-AE1EE13E5AAF}">
      <dsp:nvSpPr>
        <dsp:cNvPr id="0" name=""/>
        <dsp:cNvSpPr/>
      </dsp:nvSpPr>
      <dsp:spPr>
        <a:xfrm>
          <a:off x="7844095" y="1598800"/>
          <a:ext cx="1922896" cy="1153737"/>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-Inspires hard work.</a:t>
          </a:r>
          <a:endParaRPr lang="en-US" sz="2000" kern="1200"/>
        </a:p>
      </dsp:txBody>
      <dsp:txXfrm>
        <a:off x="7844095" y="1598800"/>
        <a:ext cx="1922896" cy="1153737"/>
      </dsp:txXfrm>
    </dsp:sp>
    <dsp:sp modelId="{A2079E27-D05E-4A34-94FA-B626B19DA184}">
      <dsp:nvSpPr>
        <dsp:cNvPr id="0" name=""/>
        <dsp:cNvSpPr/>
      </dsp:nvSpPr>
      <dsp:spPr>
        <a:xfrm>
          <a:off x="2669704" y="3725953"/>
          <a:ext cx="411666" cy="91440"/>
        </a:xfrm>
        <a:custGeom>
          <a:avLst/>
          <a:gdLst/>
          <a:ahLst/>
          <a:cxnLst/>
          <a:rect l="0" t="0" r="0" b="0"/>
          <a:pathLst>
            <a:path>
              <a:moveTo>
                <a:pt x="0" y="45720"/>
              </a:moveTo>
              <a:lnTo>
                <a:pt x="411666" y="45720"/>
              </a:lnTo>
            </a:path>
          </a:pathLst>
        </a:custGeom>
        <a:noFill/>
        <a:ln w="6350" cap="flat" cmpd="sng" algn="ctr">
          <a:solidFill>
            <a:schemeClr val="accent5">
              <a:hueOff val="0"/>
              <a:satOff val="0"/>
              <a:lumOff val="0"/>
              <a:alphaOff val="0"/>
            </a:schemeClr>
          </a:solidFill>
          <a:prstDash val="solid"/>
          <a:miter lim="800000"/>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2864480" y="3769461"/>
        <a:ext cx="22113" cy="4422"/>
      </dsp:txXfrm>
    </dsp:sp>
    <dsp:sp modelId="{FE548972-ABC0-4261-A3DF-13E4E6CDFDF1}">
      <dsp:nvSpPr>
        <dsp:cNvPr id="0" name=""/>
        <dsp:cNvSpPr/>
      </dsp:nvSpPr>
      <dsp:spPr>
        <a:xfrm>
          <a:off x="748607" y="3194804"/>
          <a:ext cx="1922896" cy="1153737"/>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-Creates a strong vision for the future. </a:t>
          </a:r>
          <a:endParaRPr lang="en-US" sz="2000" kern="1200"/>
        </a:p>
      </dsp:txBody>
      <dsp:txXfrm>
        <a:off x="748607" y="3194804"/>
        <a:ext cx="1922896" cy="1153737"/>
      </dsp:txXfrm>
    </dsp:sp>
    <dsp:sp modelId="{F64865B2-F5EF-4468-B1F7-93295BAE0455}">
      <dsp:nvSpPr>
        <dsp:cNvPr id="0" name=""/>
        <dsp:cNvSpPr/>
      </dsp:nvSpPr>
      <dsp:spPr>
        <a:xfrm>
          <a:off x="3113770" y="3194804"/>
          <a:ext cx="1922896" cy="1153737"/>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94224" tIns="98904" rIns="94224" bIns="98904" numCol="1" spcCol="1270" anchor="ctr" anchorCtr="0">
          <a:noAutofit/>
        </a:bodyPr>
        <a:lstStyle/>
        <a:p>
          <a:pPr marL="0" lvl="0" indent="0" algn="ctr" defTabSz="889000">
            <a:lnSpc>
              <a:spcPct val="90000"/>
            </a:lnSpc>
            <a:spcBef>
              <a:spcPct val="0"/>
            </a:spcBef>
            <a:spcAft>
              <a:spcPct val="35000"/>
            </a:spcAft>
            <a:buNone/>
          </a:pPr>
          <a:r>
            <a:rPr lang="en-GB" sz="2000" kern="1200"/>
            <a:t>-Helps keep employees on track.</a:t>
          </a:r>
          <a:endParaRPr lang="en-US" sz="2000" kern="1200"/>
        </a:p>
      </dsp:txBody>
      <dsp:txXfrm>
        <a:off x="3113770" y="3194804"/>
        <a:ext cx="1922896" cy="115373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173C1-7242-453B-B5A5-0520098CC6B1}">
      <dsp:nvSpPr>
        <dsp:cNvPr id="0" name=""/>
        <dsp:cNvSpPr/>
      </dsp:nvSpPr>
      <dsp:spPr>
        <a:xfrm>
          <a:off x="0" y="1407"/>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3F75F9-04CD-4012-9436-C05E50ABCCBC}">
      <dsp:nvSpPr>
        <dsp:cNvPr id="0" name=""/>
        <dsp:cNvSpPr/>
      </dsp:nvSpPr>
      <dsp:spPr>
        <a:xfrm>
          <a:off x="181438" y="136361"/>
          <a:ext cx="329887" cy="32988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CE266DE-54F9-4629-905E-E5573F0656B4}">
      <dsp:nvSpPr>
        <dsp:cNvPr id="0" name=""/>
        <dsp:cNvSpPr/>
      </dsp:nvSpPr>
      <dsp:spPr>
        <a:xfrm>
          <a:off x="692764" y="1407"/>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Democratic leadership style, also known as participation leadership</a:t>
          </a:r>
          <a:endParaRPr lang="en-US" sz="1900" kern="1200"/>
        </a:p>
      </dsp:txBody>
      <dsp:txXfrm>
        <a:off x="692764" y="1407"/>
        <a:ext cx="9822835" cy="599796"/>
      </dsp:txXfrm>
    </dsp:sp>
    <dsp:sp modelId="{F9BC59AA-5A2E-4EA2-A7EC-82FC897201EF}">
      <dsp:nvSpPr>
        <dsp:cNvPr id="0" name=""/>
        <dsp:cNvSpPr/>
      </dsp:nvSpPr>
      <dsp:spPr>
        <a:xfrm>
          <a:off x="0" y="751152"/>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8A21314-EBA3-4D11-8F10-0EBF3D38B270}">
      <dsp:nvSpPr>
        <dsp:cNvPr id="0" name=""/>
        <dsp:cNvSpPr/>
      </dsp:nvSpPr>
      <dsp:spPr>
        <a:xfrm>
          <a:off x="181438" y="886107"/>
          <a:ext cx="329887" cy="32988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E8E6B8F-302F-4778-ACC6-C8BF3387AD3B}">
      <dsp:nvSpPr>
        <dsp:cNvPr id="0" name=""/>
        <dsp:cNvSpPr/>
      </dsp:nvSpPr>
      <dsp:spPr>
        <a:xfrm>
          <a:off x="692764" y="751152"/>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Offering its clients high-quality services</a:t>
          </a:r>
          <a:endParaRPr lang="en-US" sz="1900" kern="1200"/>
        </a:p>
      </dsp:txBody>
      <dsp:txXfrm>
        <a:off x="692764" y="751152"/>
        <a:ext cx="9822835" cy="599796"/>
      </dsp:txXfrm>
    </dsp:sp>
    <dsp:sp modelId="{848CE652-1D39-4151-A0FA-7C95BA84D003}">
      <dsp:nvSpPr>
        <dsp:cNvPr id="0" name=""/>
        <dsp:cNvSpPr/>
      </dsp:nvSpPr>
      <dsp:spPr>
        <a:xfrm>
          <a:off x="0" y="1500898"/>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050FD5-D4AE-4854-8446-ABF16060EFF8}">
      <dsp:nvSpPr>
        <dsp:cNvPr id="0" name=""/>
        <dsp:cNvSpPr/>
      </dsp:nvSpPr>
      <dsp:spPr>
        <a:xfrm>
          <a:off x="181438" y="1635852"/>
          <a:ext cx="329887" cy="32988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0DFB3F-C2F8-49D6-BA2E-38A94991D4DC}">
      <dsp:nvSpPr>
        <dsp:cNvPr id="0" name=""/>
        <dsp:cNvSpPr/>
      </dsp:nvSpPr>
      <dsp:spPr>
        <a:xfrm>
          <a:off x="692764" y="1500898"/>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Strong focus on the value of selecting departmental heads to oversee organisational processes</a:t>
          </a:r>
          <a:endParaRPr lang="en-US" sz="1900" kern="1200"/>
        </a:p>
      </dsp:txBody>
      <dsp:txXfrm>
        <a:off x="692764" y="1500898"/>
        <a:ext cx="9822835" cy="599796"/>
      </dsp:txXfrm>
    </dsp:sp>
    <dsp:sp modelId="{20151839-31AA-4BC4-ADAC-C922DAFFDB83}">
      <dsp:nvSpPr>
        <dsp:cNvPr id="0" name=""/>
        <dsp:cNvSpPr/>
      </dsp:nvSpPr>
      <dsp:spPr>
        <a:xfrm>
          <a:off x="0" y="2250643"/>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6774E9-83AB-4D7F-9B53-D53CD2A07B1C}">
      <dsp:nvSpPr>
        <dsp:cNvPr id="0" name=""/>
        <dsp:cNvSpPr/>
      </dsp:nvSpPr>
      <dsp:spPr>
        <a:xfrm>
          <a:off x="181438" y="2385597"/>
          <a:ext cx="329887" cy="32988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373594E-451A-4D9B-A3C7-00C92D486901}">
      <dsp:nvSpPr>
        <dsp:cNvPr id="0" name=""/>
        <dsp:cNvSpPr/>
      </dsp:nvSpPr>
      <dsp:spPr>
        <a:xfrm>
          <a:off x="692764" y="2250643"/>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Tesco encourages staff members by rewarding them with benefits </a:t>
          </a:r>
          <a:endParaRPr lang="en-US" sz="1900" kern="1200"/>
        </a:p>
      </dsp:txBody>
      <dsp:txXfrm>
        <a:off x="692764" y="2250643"/>
        <a:ext cx="9822835" cy="599796"/>
      </dsp:txXfrm>
    </dsp:sp>
    <dsp:sp modelId="{F47E58EC-7588-4791-ABCF-1F4D9C6A85FF}">
      <dsp:nvSpPr>
        <dsp:cNvPr id="0" name=""/>
        <dsp:cNvSpPr/>
      </dsp:nvSpPr>
      <dsp:spPr>
        <a:xfrm>
          <a:off x="0" y="3000388"/>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4E127A-030C-4F35-BAD7-E573E1AB338B}">
      <dsp:nvSpPr>
        <dsp:cNvPr id="0" name=""/>
        <dsp:cNvSpPr/>
      </dsp:nvSpPr>
      <dsp:spPr>
        <a:xfrm>
          <a:off x="181438" y="3135342"/>
          <a:ext cx="329887" cy="32988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457944-18E1-4895-AF9B-4BCA05E3EB1A}">
      <dsp:nvSpPr>
        <dsp:cNvPr id="0" name=""/>
        <dsp:cNvSpPr/>
      </dsp:nvSpPr>
      <dsp:spPr>
        <a:xfrm>
          <a:off x="692764" y="3000388"/>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Tesco is focused on its consumers</a:t>
          </a:r>
          <a:endParaRPr lang="en-US" sz="1900" kern="1200"/>
        </a:p>
      </dsp:txBody>
      <dsp:txXfrm>
        <a:off x="692764" y="3000388"/>
        <a:ext cx="9822835" cy="599796"/>
      </dsp:txXfrm>
    </dsp:sp>
    <dsp:sp modelId="{2DB020E3-729D-4361-9C41-E519752F7510}">
      <dsp:nvSpPr>
        <dsp:cNvPr id="0" name=""/>
        <dsp:cNvSpPr/>
      </dsp:nvSpPr>
      <dsp:spPr>
        <a:xfrm>
          <a:off x="0" y="3750134"/>
          <a:ext cx="10515600" cy="599796"/>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762078-919C-4C12-8F89-37EFB09C979E}">
      <dsp:nvSpPr>
        <dsp:cNvPr id="0" name=""/>
        <dsp:cNvSpPr/>
      </dsp:nvSpPr>
      <dsp:spPr>
        <a:xfrm>
          <a:off x="181438" y="3885088"/>
          <a:ext cx="329887" cy="329887"/>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25005E9-5522-4B74-B933-67D2C2A7D8C4}">
      <dsp:nvSpPr>
        <dsp:cNvPr id="0" name=""/>
        <dsp:cNvSpPr/>
      </dsp:nvSpPr>
      <dsp:spPr>
        <a:xfrm>
          <a:off x="692764" y="3750134"/>
          <a:ext cx="9822835" cy="5997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63478" tIns="63478" rIns="63478" bIns="63478" numCol="1" spcCol="1270" anchor="ctr" anchorCtr="0">
          <a:noAutofit/>
        </a:bodyPr>
        <a:lstStyle/>
        <a:p>
          <a:pPr marL="0" lvl="0" indent="0" algn="l" defTabSz="844550">
            <a:lnSpc>
              <a:spcPct val="100000"/>
            </a:lnSpc>
            <a:spcBef>
              <a:spcPct val="0"/>
            </a:spcBef>
            <a:spcAft>
              <a:spcPct val="35000"/>
            </a:spcAft>
            <a:buNone/>
          </a:pPr>
          <a:r>
            <a:rPr lang="en-GB" sz="1900" kern="1200"/>
            <a:t>Tesco places a high priority on high-performance management</a:t>
          </a:r>
          <a:endParaRPr lang="en-US" sz="1900" kern="1200"/>
        </a:p>
      </dsp:txBody>
      <dsp:txXfrm>
        <a:off x="692764" y="3750134"/>
        <a:ext cx="9822835" cy="599796"/>
      </dsp:txXfrm>
    </dsp:sp>
  </dsp:spTree>
</dsp:drawing>
</file>

<file path=ppt/diagrams/layout1.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6/7/layout/BasicTimeline">
  <dgm:title val="Basic Timeline"/>
  <dgm:desc val="Use to show a list of events in chronological order. The rounded rectangular shape contains the description while the date is shown below on the time line. It's the perfect SmartArt for displaying large amount of text with a medium date format."/>
  <dgm:catLst>
    <dgm:cat type="timeline" pri="500"/>
    <dgm:cat type="process" pri="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1"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
    <dgm:varLst>
      <dgm:chMax/>
      <dgm:chPref/>
      <dgm:animLvl val="lvl"/>
    </dgm:varLst>
    <dgm:alg type="composite"/>
    <dgm:shape xmlns:r="http://schemas.openxmlformats.org/officeDocument/2006/relationships" r:blip="">
      <dgm:adjLst/>
    </dgm:shape>
    <dgm:constrLst>
      <dgm:constr type="w" for="ch" forName="divider" refType="w"/>
      <dgm:constr type="h" for="ch" forName="divider"/>
      <dgm:constr type="ctrY" for="ch" forName="divider" refType="h" fact="0.5"/>
      <dgm:constr type="l" for="ch" forName="divider"/>
      <dgm:constr type="w" for="ch" forName="nodes" refType="w"/>
      <dgm:constr type="h" for="ch" forName="nodes" refType="h"/>
    </dgm:constrLst>
    <dgm:layoutNode name="divider" styleLbl="fgAccFollowNode1">
      <dgm:alg type="sp"/>
      <dgm:choose name="ArrowShape">
        <dgm:if name="ArrowShapeLTR" func="var" arg="dir" op="equ" val="norm">
          <dgm:shape xmlns:r="http://schemas.openxmlformats.org/officeDocument/2006/relationships" type="line" r:blip="" zOrderOff="-1">
            <dgm:adjLst/>
            <dgm:extLst>
              <a:ext uri="{B698B0E9-8C71-41B9-8309-B3DCBF30829C}">
                <dgm1612:spPr xmlns:dgm1612="http://schemas.microsoft.com/office/drawing/2016/12/diagram">
                  <a:ln>
                    <a:tailEnd type="triangle" w="lg" len="lg"/>
                  </a:ln>
                </dgm1612:spPr>
              </a:ext>
            </dgm:extLst>
          </dgm:shape>
        </dgm:if>
        <dgm:else name="ArrowShapeRTL">
          <dgm:shape xmlns:r="http://schemas.openxmlformats.org/officeDocument/2006/relationships" type="line" r:blip="" zOrderOff="-1">
            <dgm:adjLst/>
            <dgm:extLst>
              <a:ext uri="{B698B0E9-8C71-41B9-8309-B3DCBF30829C}">
                <dgm1612:spPr xmlns:dgm1612="http://schemas.microsoft.com/office/drawing/2016/12/diagram">
                  <a:ln>
                    <a:headEnd type="triangle" w="lg" len="lg"/>
                  </a:ln>
                </dgm1612:spPr>
              </a:ext>
            </dgm:extLst>
          </dgm:shape>
        </dgm:else>
      </dgm:choose>
      <dgm:presOf/>
      <dgm:constrLst/>
      <dgm:ruleLst/>
    </dgm:layoutNode>
    <dgm:layoutNode name="nodes">
      <dgm:varLst>
        <dgm:chMax/>
        <dgm:chPref/>
        <dgm:animLvl val="lvl"/>
      </dgm:varLst>
      <dgm:choose name="Name1">
        <dgm:if name="Name2" func="var" arg="dir" op="equ" val="norm">
          <dgm:alg type="lin"/>
        </dgm:if>
        <dgm:else name="Name3">
          <dgm:alg type="lin">
            <dgm:param type="linDir" val="fromR"/>
          </dgm:alg>
        </dgm:else>
      </dgm:choose>
      <dgm:presOf/>
      <dgm:shape xmlns:r="http://schemas.openxmlformats.org/officeDocument/2006/relationships" r:blip="">
        <dgm:adjLst/>
      </dgm:shape>
      <dgm:choose name="constrBasedOnChildrenCount">
        <dgm:if name="constrForTwoChildren" axis="ch" ptType="node" func="cnt" op="lte" val="2">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16"/>
            <dgm:constr type="w" for="ch" ptType="sibTrans" op="equ"/>
            <dgm:constr type="primFontSz" for="des" forName="L1TextContainer" op="equ"/>
            <dgm:constr type="primFontSz" for="des" forName="L2TextContainer" op="equ"/>
          </dgm:constrLst>
        </dgm:if>
        <dgm:else name="constrForRest">
          <dgm:constrLst>
            <dgm:constr type="primFontSz" for="des" forName="L1TextContainer" val="20"/>
            <dgm:constr type="primFontSz" for="des" forName="L2TextContainer" refType="primFontSz" refFor="des" refForName="L1TextContainer" op="equ" fact="0.85"/>
            <dgm:constr type="w" for="ch" forName="composite" refType="w"/>
            <dgm:constr type="h" for="ch" forName="composite" refType="h"/>
            <dgm:constr type="w" for="ch" forName="spaceBetweenRectangles" refType="w" refFor="ch" refForName="composite" fact="-0.42"/>
            <dgm:constr type="w" for="ch" ptType="sibTrans" op="equ"/>
            <dgm:constr type="primFontSz" for="des" forName="L1TextContainer" op="equ"/>
            <dgm:constr type="primFontSz" for="des" forName="L2TextContainer" op="equ"/>
          </dgm:constrLst>
        </dgm:else>
      </dgm:choose>
      <dgm:forEach name="nodesForEach" axis="ch" ptType="node">
        <dgm:layoutNode name="composite">
          <dgm:alg type="composite"/>
          <dgm:shape xmlns:r="http://schemas.openxmlformats.org/officeDocument/2006/relationships" r:blip="">
            <dgm:adjLst/>
          </dgm:shape>
          <dgm:choose name="CaseForPlacingNodesAboveAndBelowDivider">
            <dgm:if name="CaseForPlacingNodeAboveDivider" axis="self" ptType="node" func="posOdd" op="equ" val="1">
              <dgm:constrLst>
                <dgm:constr type="w" for="ch" forName="L1TextContainer" refType="w" fact="0.88"/>
                <dgm:constr type="l" for="ch" forName="L1TextContainer" refType="w" fact="0.06"/>
                <dgm:constr type="t" for="ch" forName="L1TextContainer" refType="h" fact="0.537"/>
                <dgm:constr type="h" for="ch" forName="L1TextContainer" refType="h" fact="0.113"/>
                <dgm:constr type="w" for="ch" forName="L2TextContainerWrapper" refType="w"/>
                <dgm:constr type="h" for="ch" forName="L2TextContainerWrapper" refType="h" fact="0.31"/>
                <dgm:constr type="b" for="ch" forName="L2TextContainerWrapper" refType="h" fact="0.31"/>
                <dgm:constr type="w" for="ch" forName="ConnectLine"/>
                <dgm:constr type="l" for="ch" forName="ConnectLine" refType="w" fact="0.5"/>
                <dgm:constr type="h" for="ch" forName="ConnectLine" refType="h" fact="0.19"/>
                <dgm:constr type="t" for="ch" forName="ConnectLine" refType="h" fact="0.31"/>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t" for="ch" forName="EmptyPlaceHolder" refType="h" fact="0.65"/>
                <dgm:constr type="h" for="ch" forName="EmptyPlaceHolder" refType="h" fact="0.35"/>
              </dgm:constrLst>
            </dgm:if>
            <dgm:else name="CaseForPlacingNodeBelowDivider">
              <dgm:constrLst>
                <dgm:constr type="w" for="ch" forName="L1TextContainer" refType="w" fact="0.88"/>
                <dgm:constr type="l" for="ch" forName="L1TextContainer" refType="w" fact="0.06"/>
                <dgm:constr type="t" for="ch" forName="L1TextContainer" refType="h" fact="0.35"/>
                <dgm:constr type="h" for="ch" forName="L1TextContainer" refType="h" fact="0.113"/>
                <dgm:constr type="w" for="ch" forName="L2TextContainerWrapper" refType="w"/>
                <dgm:constr type="h" for="ch" forName="L2TextContainerWrapper" refType="h" fact="0.31"/>
                <dgm:constr type="t" for="ch" forName="L2TextContainerWrapper" refType="h" fact="0.69"/>
                <dgm:constr type="w" for="ch" forName="ConnectLine"/>
                <dgm:constr type="l" for="ch" forName="ConnectLine" refType="w" fact="0.5"/>
                <dgm:constr type="h" for="ch" forName="ConnectLine" refType="h" fact="0.19"/>
                <dgm:constr type="t" for="ch" forName="ConnectLine" refType="h" fact="0.5"/>
                <dgm:constr type="w" for="ch" forName="ConnectorPoint" refType="h" fact="0.015"/>
                <dgm:constr type="h" for="ch" forName="ConnectorPoint" refType="h" fact="0.015"/>
                <dgm:constr type="ctrX" for="ch" forName="ConnectorPoint" refType="w" fact="0.5"/>
                <dgm:constr type="ctrY" for="ch" forName="ConnectorPoint" refType="h" fact="0.5"/>
                <dgm:constr type="w" for="ch" forName="EmptyPlaceHolder" refType="w"/>
                <dgm:constr type="h" for="ch" forName="EmptyPlaceHolder" refType="h" fact="0.35"/>
                <dgm:constr type="t" for="ch" forName="EmptyPlaceHolder" refType="h" fact="0"/>
              </dgm:constrLst>
            </dgm:else>
          </dgm:choose>
          <dgm:layoutNode name="L1TextContainer" styleLbl="revTx">
            <dgm:varLst>
              <dgm:chMax val="1"/>
              <dgm:chPref val="1"/>
              <dgm:bulletEnabled val="1"/>
            </dgm:varLst>
            <dgm:choose name="casesForTxtDirLogic">
              <dgm:if name="Name78" axis="self" ptType="node" func="posOdd" op="equ" val="1">
                <dgm:alg type="tx">
                  <dgm:param type="txAnchorHorz" val="ctr"/>
                  <dgm:param type="txAnchorVert" val="t"/>
                  <dgm:param type="parTxLTRAlign" val="ctr"/>
                  <dgm:param type="parTxRTLAlign" val="ctr"/>
                </dgm:alg>
              </dgm:if>
              <dgm:else name="Name89">
                <dgm:alg type="tx">
                  <dgm:param type="txAnchorHorz" val="ctr"/>
                  <dgm:param type="txAnchorVert" val="b"/>
                  <dgm:param type="parTxLTRAlign" val="ctr"/>
                  <dgm:param type="parTxRTLAlign" val="ctr"/>
                </dgm:alg>
              </dgm:else>
            </dgm:choose>
            <dgm:shape xmlns:r="http://schemas.openxmlformats.org/officeDocument/2006/relationships" type="rect" r:blip="">
              <dgm:adjLst/>
            </dgm:shape>
            <dgm:presOf axis="self"/>
            <dgm:constrLst>
              <dgm:constr type="lMarg"/>
              <dgm:constr type="rMarg"/>
              <dgm:constr type="tMarg"/>
              <dgm:constr type="bMarg"/>
            </dgm:constrLst>
            <dgm:ruleLst>
              <dgm:rule type="primFontSz" val="14" fact="NaN" max="NaN"/>
            </dgm:ruleLst>
          </dgm:layoutNode>
          <dgm:layoutNode name="L2TextContainerWrapper">
            <dgm:varLst>
              <dgm:chMax val="0"/>
              <dgm:chPref val="0"/>
              <dgm:bulletEnabled val="1"/>
            </dgm:varLst>
            <dgm:alg type="composite"/>
            <dgm:choose name="L2TextContainerConstr">
              <dgm:if name="CaseForPlacingL2TextContaineAboveDivider" axis="self" ptType="node" func="posOdd" op="equ" val="1">
                <dgm:constrLst>
                  <dgm:constr type="h" for="ch" forName="L2TextContainer" refType="h" fact="0.55"/>
                  <dgm:constr type="b" for="ch" forName="L2TextContainer" refType="h"/>
                  <dgm:constr type="h" for="ch" forName="FlexibleEmptyPlaceHolder" refType="h" fact="0.45"/>
                </dgm:constrLst>
              </dgm:if>
              <dgm:else name="CaseForPlacingL2TextContaineBelowDivider">
                <dgm:constrLst>
                  <dgm:constr type="h" for="ch" forName="L2TextContainer" refType="h" fact="0.55"/>
                  <dgm:constr type="h" for="ch" forName="FlexibleEmptyPlaceHolder" refType="h" fact="0.45"/>
                  <dgm:constr type="b" for="ch" forName="FlexibleEmptyPlaceHolder" refType="h"/>
                </dgm:constrLst>
              </dgm:else>
            </dgm:choose>
            <dgm:layoutNode name="L2TextContainer" styleLbl="bgAcc1">
              <dgm:choose name="L2TextContainerAlgo">
                <dgm:if name="L2TextContainerAlgoLTR" func="var" arg="dir" op="equ" val="norm">
                  <dgm:alg type="tx">
                    <dgm:param type="txAnchorVert" val="mid"/>
                    <dgm:param type="parTxRTLAlign" val="l"/>
                    <dgm:param type="parTxLTRAlign" val="l"/>
                    <dgm:param type="txAnchorVertCh" val="mid"/>
                    <dgm:param type="shpTxRTLAlignCh" val="l"/>
                    <dgm:param type="shpTxLTRAlignCh" val="l"/>
                  </dgm:alg>
                </dgm:if>
                <dgm:else name="L2TextContainerAlgoRTL">
                  <dgm:alg type="tx">
                    <dgm:param type="txAnchorVert" val="mid"/>
                    <dgm:param type="parTxRTLAlign" val="r"/>
                    <dgm:param type="parTxLTRAlign" val="r"/>
                    <dgm:param type="txAnchorVertCh" val="mid"/>
                    <dgm:param type="shpTxRTLAlignCh" val="r"/>
                    <dgm:param type="shpTxLTRAlignCh" val="r"/>
                  </dgm:alg>
                </dgm:else>
              </dgm:choose>
              <dgm:shape xmlns:r="http://schemas.openxmlformats.org/officeDocument/2006/relationships" type="roundRect" r:blip="">
                <dgm:adjLst/>
              </dgm:shape>
              <dgm:presOf axis="des" ptType="node"/>
              <dgm:constrLst>
                <dgm:constr type="primFontSz" val="17"/>
                <dgm:constr type="lMarg" refType="primFontSz" fact="0.7"/>
                <dgm:constr type="rMarg" refType="primFontSz" fact="0.7"/>
                <dgm:constr type="tMarg" refType="primFontSz" fact="0.7"/>
                <dgm:constr type="bMarg" refType="primFontSz" fact="0.7"/>
              </dgm:constrLst>
              <dgm:ruleLst>
                <dgm:rule type="primFontSz" val="12" fact="NaN" max="NaN"/>
                <dgm:rule type="secFontSz" val="10" fact="NaN" max="NaN"/>
                <dgm:rule type="h" val="INF" fact="NaN" max="NaN"/>
              </dgm:ruleLst>
            </dgm:layoutNode>
            <dgm:layoutNode name="FlexibleEmptyPlaceHolder">
              <dgm:alg type="sp"/>
              <dgm:shape xmlns:r="http://schemas.openxmlformats.org/officeDocument/2006/relationships" r:blip="">
                <dgm:adjLst/>
              </dgm:shape>
              <dgm:presOf/>
              <dgm:constrLst/>
            </dgm:layoutNode>
          </dgm:layoutNode>
          <dgm:layoutNode name="ConnectLine" styleLbl="sibTrans1D1" moveWith="L2TextContainer">
            <dgm:alg type="sp"/>
            <dgm:shape xmlns:r="http://schemas.openxmlformats.org/officeDocument/2006/relationships" type="line" r:blip="">
              <dgm:adjLst/>
              <dgm:extLst>
                <a:ext uri="{B698B0E9-8C71-41B9-8309-B3DCBF30829C}">
                  <dgm1612:spPr xmlns:dgm1612="http://schemas.microsoft.com/office/drawing/2016/12/diagram">
                    <a:ln>
                      <a:prstDash val="dash"/>
                    </a:ln>
                  </dgm1612:spPr>
                </a:ext>
              </dgm:extLst>
            </dgm:shape>
            <dgm:presOf/>
            <dgm:constrLst/>
          </dgm:layoutNode>
          <dgm:layoutNode name="ConnectorPoint" styleLbl="alignNode1" moveWith="L2TextContainer">
            <dgm:alg type="sp"/>
            <dgm:shape xmlns:r="http://schemas.openxmlformats.org/officeDocument/2006/relationships" type="ellipse" r:blip="" zOrderOff="1">
              <dgm:adjLst/>
            </dgm:shape>
            <dgm:presOf/>
            <dgm:constrLst/>
          </dgm:layoutNode>
          <dgm:layoutNode name="EmptyPlaceHolder">
            <dgm:alg type="sp"/>
            <dgm:shape xmlns:r="http://schemas.openxmlformats.org/officeDocument/2006/relationships" r:blip="">
              <dgm:adjLst/>
            </dgm:shape>
            <dgm:presOf/>
            <dgm:constrLst/>
          </dgm:layoutNode>
        </dgm:layoutNode>
        <dgm:forEach name="Name28"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Node>
  <dgm:extLst>
    <a:ext uri="{68A01E43-0DF5-4B5B-8FA6-DAF915123BFB}">
      <dgm1612:lstStyle xmlns:dgm1612="http://schemas.microsoft.com/office/drawing/2016/12/diagram">
        <a:lvl1pPr>
          <a:defRPr b="1"/>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6/7/layout/RepeatingBendingProcessNew">
  <dgm:title val="Repeating Bending Process New"/>
  <dgm:desc val=""/>
  <dgm:catLst>
    <dgm:cat type="process" pri="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 type="tMarg" refType="h" fact="0.243"/>
          <dgm:constr type="bMarg" refType="h" fact="0.243"/>
          <dgm:constr type="lMarg" refType="w" fact="0.1389"/>
          <dgm:constr type="rMarg" refType="w" fact="0.1389"/>
        </dgm:constrLst>
        <dgm:ruleLst>
          <dgm:rule type="primFontSz" val="12"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горния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Контейнер за 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626C584-8EE6-4B5A-80C0-036D6B49DF13}" type="datetimeFigureOut">
              <a:rPr lang="en-GB" smtClean="0"/>
              <a:t>21/07/2023</a:t>
            </a:fld>
            <a:endParaRPr lang="en-GB"/>
          </a:p>
        </p:txBody>
      </p:sp>
      <p:sp>
        <p:nvSpPr>
          <p:cNvPr id="4" name="Контейнер за изображение на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Контейнер за бележ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6" name="Контейнер за долния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Контейнер за номер на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669F92-102A-4189-AF7D-022A150A6175}" type="slidenum">
              <a:rPr lang="en-GB" smtClean="0"/>
              <a:t>‹#›</a:t>
            </a:fld>
            <a:endParaRPr lang="en-GB"/>
          </a:p>
        </p:txBody>
      </p:sp>
    </p:spTree>
    <p:extLst>
      <p:ext uri="{BB962C8B-B14F-4D97-AF65-F5344CB8AC3E}">
        <p14:creationId xmlns:p14="http://schemas.microsoft.com/office/powerpoint/2010/main" val="16326409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Контейнер за изображение на слайда 1"/>
          <p:cNvSpPr>
            <a:spLocks noGrp="1" noRot="1" noChangeAspect="1"/>
          </p:cNvSpPr>
          <p:nvPr>
            <p:ph type="sldImg"/>
          </p:nvPr>
        </p:nvSpPr>
        <p:spPr/>
      </p:sp>
      <p:sp>
        <p:nvSpPr>
          <p:cNvPr id="3" name="Контейнер за бележки 2"/>
          <p:cNvSpPr>
            <a:spLocks noGrp="1"/>
          </p:cNvSpPr>
          <p:nvPr>
            <p:ph type="body" idx="1"/>
          </p:nvPr>
        </p:nvSpPr>
        <p:spPr/>
        <p:txBody>
          <a:bodyPr/>
          <a:lstStyle/>
          <a:p>
            <a:endParaRPr lang="en-GB" dirty="0"/>
          </a:p>
        </p:txBody>
      </p:sp>
      <p:sp>
        <p:nvSpPr>
          <p:cNvPr id="4" name="Контейнер за номер на слайда 3"/>
          <p:cNvSpPr>
            <a:spLocks noGrp="1"/>
          </p:cNvSpPr>
          <p:nvPr>
            <p:ph type="sldNum" sz="quarter" idx="5"/>
          </p:nvPr>
        </p:nvSpPr>
        <p:spPr/>
        <p:txBody>
          <a:bodyPr/>
          <a:lstStyle/>
          <a:p>
            <a:fld id="{FE669F92-102A-4189-AF7D-022A150A6175}" type="slidenum">
              <a:rPr lang="en-GB" smtClean="0"/>
              <a:t>3</a:t>
            </a:fld>
            <a:endParaRPr lang="en-GB"/>
          </a:p>
        </p:txBody>
      </p:sp>
    </p:spTree>
    <p:extLst>
      <p:ext uri="{BB962C8B-B14F-4D97-AF65-F5344CB8AC3E}">
        <p14:creationId xmlns:p14="http://schemas.microsoft.com/office/powerpoint/2010/main" val="9921448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Заглавен слай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1FBEEDBA-8EEF-D795-86D5-A3D354B100EB}"/>
              </a:ext>
            </a:extLst>
          </p:cNvPr>
          <p:cNvSpPr>
            <a:spLocks noGrp="1"/>
          </p:cNvSpPr>
          <p:nvPr>
            <p:ph type="ctrTitle"/>
          </p:nvPr>
        </p:nvSpPr>
        <p:spPr>
          <a:xfrm>
            <a:off x="1524000" y="1122363"/>
            <a:ext cx="9144000" cy="2387600"/>
          </a:xfrm>
        </p:spPr>
        <p:txBody>
          <a:bodyPr anchor="b"/>
          <a:lstStyle>
            <a:lvl1pPr algn="ctr">
              <a:defRPr sz="6000"/>
            </a:lvl1pPr>
          </a:lstStyle>
          <a:p>
            <a:r>
              <a:rPr lang="bg-BG"/>
              <a:t>Редакт. стил загл. образец</a:t>
            </a:r>
            <a:endParaRPr lang="en-GB"/>
          </a:p>
        </p:txBody>
      </p:sp>
      <p:sp>
        <p:nvSpPr>
          <p:cNvPr id="3" name="Подзаглавие 2">
            <a:extLst>
              <a:ext uri="{FF2B5EF4-FFF2-40B4-BE49-F238E27FC236}">
                <a16:creationId xmlns:a16="http://schemas.microsoft.com/office/drawing/2014/main" id="{C166E811-A94C-1647-E82B-CAA82BEF6EE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bg-BG"/>
              <a:t>Щракнете, за да редактирате стила на подзаглавието в образеца</a:t>
            </a:r>
            <a:endParaRPr lang="en-GB"/>
          </a:p>
        </p:txBody>
      </p:sp>
      <p:sp>
        <p:nvSpPr>
          <p:cNvPr id="4" name="Контейнер за дата 3">
            <a:extLst>
              <a:ext uri="{FF2B5EF4-FFF2-40B4-BE49-F238E27FC236}">
                <a16:creationId xmlns:a16="http://schemas.microsoft.com/office/drawing/2014/main" id="{AD9A5989-F686-6872-0CFF-EB2F82C2D41C}"/>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A8856D7C-CC4A-1CEB-E9DF-8F989A0AA987}"/>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FDC5B6EF-E6F2-7CE8-2EB9-3BAE26275C21}"/>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38936597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лавие и съдържа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75F43632-DCE8-6845-D526-234F58FDC557}"/>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A6442C9C-2B66-F938-0939-B66E452BDAD9}"/>
              </a:ext>
            </a:extLst>
          </p:cNvPr>
          <p:cNvSpPr>
            <a:spLocks noGrp="1"/>
          </p:cNvSpPr>
          <p:nvPr>
            <p:ph idx="1"/>
          </p:nvPr>
        </p:nvSpPr>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EE5D4EAE-5B20-2A8A-5A80-F5C11AD8656F}"/>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E3CC74F1-91DB-F0DF-B350-45282B1C2F19}"/>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5961469D-2AB9-63BF-FF4F-73F317CDA91C}"/>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39799652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лавка разд.">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BDE32A81-51B4-AC26-BD9D-6114A916B756}"/>
              </a:ext>
            </a:extLst>
          </p:cNvPr>
          <p:cNvSpPr>
            <a:spLocks noGrp="1"/>
          </p:cNvSpPr>
          <p:nvPr>
            <p:ph type="title"/>
          </p:nvPr>
        </p:nvSpPr>
        <p:spPr>
          <a:xfrm>
            <a:off x="831850" y="1709738"/>
            <a:ext cx="10515600" cy="2852737"/>
          </a:xfrm>
        </p:spPr>
        <p:txBody>
          <a:bodyPr anchor="b"/>
          <a:lstStyle>
            <a:lvl1pPr>
              <a:defRPr sz="6000"/>
            </a:lvl1p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D5A1F10B-621E-FC2A-AB5F-05834AABD8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bg-BG"/>
              <a:t>Щракнете, за да редактирате стиловете на текста в образеца</a:t>
            </a:r>
          </a:p>
        </p:txBody>
      </p:sp>
      <p:sp>
        <p:nvSpPr>
          <p:cNvPr id="4" name="Контейнер за дата 3">
            <a:extLst>
              <a:ext uri="{FF2B5EF4-FFF2-40B4-BE49-F238E27FC236}">
                <a16:creationId xmlns:a16="http://schemas.microsoft.com/office/drawing/2014/main" id="{EA3C26A8-DE5A-0CC6-F048-D5C50011AD1A}"/>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80F8AE27-385F-44E8-6881-A485F7300BB9}"/>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DB580233-F22B-5AEB-AF9F-C6DE38DEDD95}"/>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1375544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е съдържания">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697AFACD-155E-E614-D6FE-16C6BDF585E4}"/>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9C03F779-0CAE-1E2D-FD2B-57D7DC213BE7}"/>
              </a:ext>
            </a:extLst>
          </p:cNvPr>
          <p:cNvSpPr>
            <a:spLocks noGrp="1"/>
          </p:cNvSpPr>
          <p:nvPr>
            <p:ph sz="half" idx="1"/>
          </p:nvPr>
        </p:nvSpPr>
        <p:spPr>
          <a:xfrm>
            <a:off x="838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съдържание 3">
            <a:extLst>
              <a:ext uri="{FF2B5EF4-FFF2-40B4-BE49-F238E27FC236}">
                <a16:creationId xmlns:a16="http://schemas.microsoft.com/office/drawing/2014/main" id="{F2C640A6-3D83-7515-DB79-D003C008A37A}"/>
              </a:ext>
            </a:extLst>
          </p:cNvPr>
          <p:cNvSpPr>
            <a:spLocks noGrp="1"/>
          </p:cNvSpPr>
          <p:nvPr>
            <p:ph sz="half" idx="2"/>
          </p:nvPr>
        </p:nvSpPr>
        <p:spPr>
          <a:xfrm>
            <a:off x="6172200" y="1825625"/>
            <a:ext cx="5181600" cy="435133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Контейнер за дата 4">
            <a:extLst>
              <a:ext uri="{FF2B5EF4-FFF2-40B4-BE49-F238E27FC236}">
                <a16:creationId xmlns:a16="http://schemas.microsoft.com/office/drawing/2014/main" id="{AA2A7155-944B-D7F8-BD67-EC01EB2D0FA6}"/>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6" name="Контейнер за долния колонтитул 5">
            <a:extLst>
              <a:ext uri="{FF2B5EF4-FFF2-40B4-BE49-F238E27FC236}">
                <a16:creationId xmlns:a16="http://schemas.microsoft.com/office/drawing/2014/main" id="{BE8C686F-E367-0286-10EF-F156F2EC5838}"/>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EF98653E-CC87-5739-E639-CD480113A474}"/>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16698389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30848249-B93F-8BDF-6865-CD5F58AACCED}"/>
              </a:ext>
            </a:extLst>
          </p:cNvPr>
          <p:cNvSpPr>
            <a:spLocks noGrp="1"/>
          </p:cNvSpPr>
          <p:nvPr>
            <p:ph type="title"/>
          </p:nvPr>
        </p:nvSpPr>
        <p:spPr>
          <a:xfrm>
            <a:off x="839788" y="365125"/>
            <a:ext cx="10515600" cy="1325563"/>
          </a:xfrm>
        </p:spPr>
        <p:txBody>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59014F41-F398-FF06-C3D0-964ED79CC6A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4" name="Контейнер за съдържание 3">
            <a:extLst>
              <a:ext uri="{FF2B5EF4-FFF2-40B4-BE49-F238E27FC236}">
                <a16:creationId xmlns:a16="http://schemas.microsoft.com/office/drawing/2014/main" id="{BF5CA01E-CEC2-8F05-EAF5-0C9ECFA915B3}"/>
              </a:ext>
            </a:extLst>
          </p:cNvPr>
          <p:cNvSpPr>
            <a:spLocks noGrp="1"/>
          </p:cNvSpPr>
          <p:nvPr>
            <p:ph sz="half" idx="2"/>
          </p:nvPr>
        </p:nvSpPr>
        <p:spPr>
          <a:xfrm>
            <a:off x="839788" y="2505075"/>
            <a:ext cx="5157787"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5" name="Текстов контейнер 4">
            <a:extLst>
              <a:ext uri="{FF2B5EF4-FFF2-40B4-BE49-F238E27FC236}">
                <a16:creationId xmlns:a16="http://schemas.microsoft.com/office/drawing/2014/main" id="{5EF291D2-CA38-4075-D6A2-C00D757BA32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bg-BG"/>
              <a:t>Щракнете, за да редактирате стиловете на текста в образеца</a:t>
            </a:r>
          </a:p>
        </p:txBody>
      </p:sp>
      <p:sp>
        <p:nvSpPr>
          <p:cNvPr id="6" name="Контейнер за съдържание 5">
            <a:extLst>
              <a:ext uri="{FF2B5EF4-FFF2-40B4-BE49-F238E27FC236}">
                <a16:creationId xmlns:a16="http://schemas.microsoft.com/office/drawing/2014/main" id="{6CA0486D-2A5E-EB72-FD34-DE1419C51708}"/>
              </a:ext>
            </a:extLst>
          </p:cNvPr>
          <p:cNvSpPr>
            <a:spLocks noGrp="1"/>
          </p:cNvSpPr>
          <p:nvPr>
            <p:ph sz="quarter" idx="4"/>
          </p:nvPr>
        </p:nvSpPr>
        <p:spPr>
          <a:xfrm>
            <a:off x="6172200" y="2505075"/>
            <a:ext cx="5183188" cy="3684588"/>
          </a:xfrm>
        </p:spPr>
        <p:txBody>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7" name="Контейнер за дата 6">
            <a:extLst>
              <a:ext uri="{FF2B5EF4-FFF2-40B4-BE49-F238E27FC236}">
                <a16:creationId xmlns:a16="http://schemas.microsoft.com/office/drawing/2014/main" id="{81E895CA-D46A-42D1-C02E-D1644FBD4C27}"/>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8" name="Контейнер за долния колонтитул 7">
            <a:extLst>
              <a:ext uri="{FF2B5EF4-FFF2-40B4-BE49-F238E27FC236}">
                <a16:creationId xmlns:a16="http://schemas.microsoft.com/office/drawing/2014/main" id="{4B6F4082-A4A8-825B-BF82-AE826FC86B5C}"/>
              </a:ext>
            </a:extLst>
          </p:cNvPr>
          <p:cNvSpPr>
            <a:spLocks noGrp="1"/>
          </p:cNvSpPr>
          <p:nvPr>
            <p:ph type="ftr" sz="quarter" idx="11"/>
          </p:nvPr>
        </p:nvSpPr>
        <p:spPr/>
        <p:txBody>
          <a:bodyPr/>
          <a:lstStyle/>
          <a:p>
            <a:endParaRPr lang="en-GB"/>
          </a:p>
        </p:txBody>
      </p:sp>
      <p:sp>
        <p:nvSpPr>
          <p:cNvPr id="9" name="Контейнер за номер на слайда 8">
            <a:extLst>
              <a:ext uri="{FF2B5EF4-FFF2-40B4-BE49-F238E27FC236}">
                <a16:creationId xmlns:a16="http://schemas.microsoft.com/office/drawing/2014/main" id="{659C5029-3773-B5FD-90FC-1634AA438496}"/>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1218572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Само заглавие">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F0B803E1-28D8-D33E-9D05-623CDFB37992}"/>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дата 2">
            <a:extLst>
              <a:ext uri="{FF2B5EF4-FFF2-40B4-BE49-F238E27FC236}">
                <a16:creationId xmlns:a16="http://schemas.microsoft.com/office/drawing/2014/main" id="{6AFEB835-A894-D3C4-02DF-D2FD779C2CE0}"/>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4" name="Контейнер за долния колонтитул 3">
            <a:extLst>
              <a:ext uri="{FF2B5EF4-FFF2-40B4-BE49-F238E27FC236}">
                <a16:creationId xmlns:a16="http://schemas.microsoft.com/office/drawing/2014/main" id="{9CAD6029-27A2-E3FF-0880-2FCBCE825B31}"/>
              </a:ext>
            </a:extLst>
          </p:cNvPr>
          <p:cNvSpPr>
            <a:spLocks noGrp="1"/>
          </p:cNvSpPr>
          <p:nvPr>
            <p:ph type="ftr" sz="quarter" idx="11"/>
          </p:nvPr>
        </p:nvSpPr>
        <p:spPr/>
        <p:txBody>
          <a:bodyPr/>
          <a:lstStyle/>
          <a:p>
            <a:endParaRPr lang="en-GB"/>
          </a:p>
        </p:txBody>
      </p:sp>
      <p:sp>
        <p:nvSpPr>
          <p:cNvPr id="5" name="Контейнер за номер на слайда 4">
            <a:extLst>
              <a:ext uri="{FF2B5EF4-FFF2-40B4-BE49-F238E27FC236}">
                <a16:creationId xmlns:a16="http://schemas.microsoft.com/office/drawing/2014/main" id="{DC698295-60B1-0E08-8509-446050AC21D0}"/>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12908854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разен">
    <p:spTree>
      <p:nvGrpSpPr>
        <p:cNvPr id="1" name=""/>
        <p:cNvGrpSpPr/>
        <p:nvPr/>
      </p:nvGrpSpPr>
      <p:grpSpPr>
        <a:xfrm>
          <a:off x="0" y="0"/>
          <a:ext cx="0" cy="0"/>
          <a:chOff x="0" y="0"/>
          <a:chExt cx="0" cy="0"/>
        </a:xfrm>
      </p:grpSpPr>
      <p:sp>
        <p:nvSpPr>
          <p:cNvPr id="2" name="Контейнер за дата 1">
            <a:extLst>
              <a:ext uri="{FF2B5EF4-FFF2-40B4-BE49-F238E27FC236}">
                <a16:creationId xmlns:a16="http://schemas.microsoft.com/office/drawing/2014/main" id="{9BAEF946-ED21-2867-3705-4B57EF0B420D}"/>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3" name="Контейнер за долния колонтитул 2">
            <a:extLst>
              <a:ext uri="{FF2B5EF4-FFF2-40B4-BE49-F238E27FC236}">
                <a16:creationId xmlns:a16="http://schemas.microsoft.com/office/drawing/2014/main" id="{57112B50-D210-B10D-0C88-0A01C9D13A06}"/>
              </a:ext>
            </a:extLst>
          </p:cNvPr>
          <p:cNvSpPr>
            <a:spLocks noGrp="1"/>
          </p:cNvSpPr>
          <p:nvPr>
            <p:ph type="ftr" sz="quarter" idx="11"/>
          </p:nvPr>
        </p:nvSpPr>
        <p:spPr/>
        <p:txBody>
          <a:bodyPr/>
          <a:lstStyle/>
          <a:p>
            <a:endParaRPr lang="en-GB"/>
          </a:p>
        </p:txBody>
      </p:sp>
      <p:sp>
        <p:nvSpPr>
          <p:cNvPr id="4" name="Контейнер за номер на слайда 3">
            <a:extLst>
              <a:ext uri="{FF2B5EF4-FFF2-40B4-BE49-F238E27FC236}">
                <a16:creationId xmlns:a16="http://schemas.microsoft.com/office/drawing/2014/main" id="{B99EAD65-2960-C3FD-0B1F-F7441CB52619}"/>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10553610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Съдържание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9B30AD9C-59E7-5B59-D9F6-92927EE43E69}"/>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съдържание 2">
            <a:extLst>
              <a:ext uri="{FF2B5EF4-FFF2-40B4-BE49-F238E27FC236}">
                <a16:creationId xmlns:a16="http://schemas.microsoft.com/office/drawing/2014/main" id="{43C7D275-70E6-6617-9825-1D5ABCA0DD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Текстов контейнер 3">
            <a:extLst>
              <a:ext uri="{FF2B5EF4-FFF2-40B4-BE49-F238E27FC236}">
                <a16:creationId xmlns:a16="http://schemas.microsoft.com/office/drawing/2014/main" id="{6EB6F564-AD9E-EFBF-1202-DAE9DAB9DCD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0EA9F5BF-D9A0-4AE1-D9CB-2794A6A364E2}"/>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6" name="Контейнер за долния колонтитул 5">
            <a:extLst>
              <a:ext uri="{FF2B5EF4-FFF2-40B4-BE49-F238E27FC236}">
                <a16:creationId xmlns:a16="http://schemas.microsoft.com/office/drawing/2014/main" id="{05C97B85-AEA5-24E1-0140-9DC512A357F5}"/>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A6D68D0E-D534-15BA-0F51-B91D3E20F0AB}"/>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3352265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Картина с надпис">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867346C9-E8C8-3038-097A-726688BAA639}"/>
              </a:ext>
            </a:extLst>
          </p:cNvPr>
          <p:cNvSpPr>
            <a:spLocks noGrp="1"/>
          </p:cNvSpPr>
          <p:nvPr>
            <p:ph type="title"/>
          </p:nvPr>
        </p:nvSpPr>
        <p:spPr>
          <a:xfrm>
            <a:off x="839788" y="457200"/>
            <a:ext cx="3932237" cy="1600200"/>
          </a:xfrm>
        </p:spPr>
        <p:txBody>
          <a:bodyPr anchor="b"/>
          <a:lstStyle>
            <a:lvl1pPr>
              <a:defRPr sz="3200"/>
            </a:lvl1pPr>
          </a:lstStyle>
          <a:p>
            <a:r>
              <a:rPr lang="bg-BG"/>
              <a:t>Редакт. стил загл. образец</a:t>
            </a:r>
            <a:endParaRPr lang="en-GB"/>
          </a:p>
        </p:txBody>
      </p:sp>
      <p:sp>
        <p:nvSpPr>
          <p:cNvPr id="3" name="Контейнер за картина 2">
            <a:extLst>
              <a:ext uri="{FF2B5EF4-FFF2-40B4-BE49-F238E27FC236}">
                <a16:creationId xmlns:a16="http://schemas.microsoft.com/office/drawing/2014/main" id="{91F0E5F5-B2A8-8537-0DC0-F4C500C37FD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Текстов контейнер 3">
            <a:extLst>
              <a:ext uri="{FF2B5EF4-FFF2-40B4-BE49-F238E27FC236}">
                <a16:creationId xmlns:a16="http://schemas.microsoft.com/office/drawing/2014/main" id="{CC631284-B579-FBFF-49A5-67C24A3C7C2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bg-BG"/>
              <a:t>Щракнете, за да редактирате стиловете на текста в образеца</a:t>
            </a:r>
          </a:p>
        </p:txBody>
      </p:sp>
      <p:sp>
        <p:nvSpPr>
          <p:cNvPr id="5" name="Контейнер за дата 4">
            <a:extLst>
              <a:ext uri="{FF2B5EF4-FFF2-40B4-BE49-F238E27FC236}">
                <a16:creationId xmlns:a16="http://schemas.microsoft.com/office/drawing/2014/main" id="{1503FBC3-C521-7961-25DA-E5C13F37D616}"/>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6" name="Контейнер за долния колонтитул 5">
            <a:extLst>
              <a:ext uri="{FF2B5EF4-FFF2-40B4-BE49-F238E27FC236}">
                <a16:creationId xmlns:a16="http://schemas.microsoft.com/office/drawing/2014/main" id="{9E7E4DEB-015F-0D5C-9DD6-010EADE816F6}"/>
              </a:ext>
            </a:extLst>
          </p:cNvPr>
          <p:cNvSpPr>
            <a:spLocks noGrp="1"/>
          </p:cNvSpPr>
          <p:nvPr>
            <p:ph type="ftr" sz="quarter" idx="11"/>
          </p:nvPr>
        </p:nvSpPr>
        <p:spPr/>
        <p:txBody>
          <a:bodyPr/>
          <a:lstStyle/>
          <a:p>
            <a:endParaRPr lang="en-GB"/>
          </a:p>
        </p:txBody>
      </p:sp>
      <p:sp>
        <p:nvSpPr>
          <p:cNvPr id="7" name="Контейнер за номер на слайда 6">
            <a:extLst>
              <a:ext uri="{FF2B5EF4-FFF2-40B4-BE49-F238E27FC236}">
                <a16:creationId xmlns:a16="http://schemas.microsoft.com/office/drawing/2014/main" id="{705696D3-2404-675F-2C01-A6AD64BFA49C}"/>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34365799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лавие и вертикален текст">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EA3A92C2-7C79-7250-0093-E0D1A64F0C58}"/>
              </a:ext>
            </a:extLst>
          </p:cNvPr>
          <p:cNvSpPr>
            <a:spLocks noGrp="1"/>
          </p:cNvSpPr>
          <p:nvPr>
            <p:ph type="title"/>
          </p:nvPr>
        </p:nvSpPr>
        <p:spPr/>
        <p:txBody>
          <a:bodyPr/>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683B95CC-4DC2-3DD6-D65A-475351654BE2}"/>
              </a:ext>
            </a:extLst>
          </p:cNvPr>
          <p:cNvSpPr>
            <a:spLocks noGrp="1"/>
          </p:cNvSpPr>
          <p:nvPr>
            <p:ph type="body" orient="vert" idx="1"/>
          </p:nvPr>
        </p:nvSpPr>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E2DEB8D7-3FC6-9A74-B0C7-A1E7D9CE6F66}"/>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BA6B56C2-DAB0-46B0-B441-4FA50AE49967}"/>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99D1A52F-90D8-8FBA-77B8-B40D81C84DC2}"/>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951814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но заглавие и текст">
    <p:spTree>
      <p:nvGrpSpPr>
        <p:cNvPr id="1" name=""/>
        <p:cNvGrpSpPr/>
        <p:nvPr/>
      </p:nvGrpSpPr>
      <p:grpSpPr>
        <a:xfrm>
          <a:off x="0" y="0"/>
          <a:ext cx="0" cy="0"/>
          <a:chOff x="0" y="0"/>
          <a:chExt cx="0" cy="0"/>
        </a:xfrm>
      </p:grpSpPr>
      <p:sp>
        <p:nvSpPr>
          <p:cNvPr id="2" name="Вертикално заглавие 1">
            <a:extLst>
              <a:ext uri="{FF2B5EF4-FFF2-40B4-BE49-F238E27FC236}">
                <a16:creationId xmlns:a16="http://schemas.microsoft.com/office/drawing/2014/main" id="{9D274EB4-55BB-56A3-905D-7AF7138E2FCA}"/>
              </a:ext>
            </a:extLst>
          </p:cNvPr>
          <p:cNvSpPr>
            <a:spLocks noGrp="1"/>
          </p:cNvSpPr>
          <p:nvPr>
            <p:ph type="title" orient="vert"/>
          </p:nvPr>
        </p:nvSpPr>
        <p:spPr>
          <a:xfrm>
            <a:off x="8724900" y="365125"/>
            <a:ext cx="2628900" cy="5811838"/>
          </a:xfrm>
        </p:spPr>
        <p:txBody>
          <a:bodyPr vert="eaVert"/>
          <a:lstStyle/>
          <a:p>
            <a:r>
              <a:rPr lang="bg-BG"/>
              <a:t>Редакт. стил загл. образец</a:t>
            </a:r>
            <a:endParaRPr lang="en-GB"/>
          </a:p>
        </p:txBody>
      </p:sp>
      <p:sp>
        <p:nvSpPr>
          <p:cNvPr id="3" name="Контейнер за вертикален текст 2">
            <a:extLst>
              <a:ext uri="{FF2B5EF4-FFF2-40B4-BE49-F238E27FC236}">
                <a16:creationId xmlns:a16="http://schemas.microsoft.com/office/drawing/2014/main" id="{37557423-26E9-0C0A-364E-B25DFA090F24}"/>
              </a:ext>
            </a:extLst>
          </p:cNvPr>
          <p:cNvSpPr>
            <a:spLocks noGrp="1"/>
          </p:cNvSpPr>
          <p:nvPr>
            <p:ph type="body" orient="vert" idx="1"/>
          </p:nvPr>
        </p:nvSpPr>
        <p:spPr>
          <a:xfrm>
            <a:off x="838200" y="365125"/>
            <a:ext cx="7734300" cy="5811838"/>
          </a:xfrm>
        </p:spPr>
        <p:txBody>
          <a:bodyPr vert="eaVert"/>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37C5814B-1A04-D556-D106-9CE3205C994D}"/>
              </a:ext>
            </a:extLst>
          </p:cNvPr>
          <p:cNvSpPr>
            <a:spLocks noGrp="1"/>
          </p:cNvSpPr>
          <p:nvPr>
            <p:ph type="dt" sz="half" idx="10"/>
          </p:nvPr>
        </p:nvSpPr>
        <p:spPr/>
        <p:txBody>
          <a:body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26FBACF5-5516-EE16-FECE-42449EC5ECF9}"/>
              </a:ext>
            </a:extLst>
          </p:cNvPr>
          <p:cNvSpPr>
            <a:spLocks noGrp="1"/>
          </p:cNvSpPr>
          <p:nvPr>
            <p:ph type="ftr" sz="quarter" idx="11"/>
          </p:nvPr>
        </p:nvSpPr>
        <p:spPr/>
        <p:txBody>
          <a:bodyPr/>
          <a:lstStyle/>
          <a:p>
            <a:endParaRPr lang="en-GB"/>
          </a:p>
        </p:txBody>
      </p:sp>
      <p:sp>
        <p:nvSpPr>
          <p:cNvPr id="6" name="Контейнер за номер на слайда 5">
            <a:extLst>
              <a:ext uri="{FF2B5EF4-FFF2-40B4-BE49-F238E27FC236}">
                <a16:creationId xmlns:a16="http://schemas.microsoft.com/office/drawing/2014/main" id="{71318A74-E4A4-1CC0-5BC7-F7F1FF805A19}"/>
              </a:ext>
            </a:extLst>
          </p:cNvPr>
          <p:cNvSpPr>
            <a:spLocks noGrp="1"/>
          </p:cNvSpPr>
          <p:nvPr>
            <p:ph type="sldNum" sz="quarter" idx="12"/>
          </p:nvPr>
        </p:nvSpPr>
        <p:spPr/>
        <p:txBody>
          <a:bodyPr/>
          <a:lstStyle/>
          <a:p>
            <a:fld id="{3658009E-5FD8-427B-A483-F0E51064C0C2}" type="slidenum">
              <a:rPr lang="en-GB" smtClean="0"/>
              <a:t>‹#›</a:t>
            </a:fld>
            <a:endParaRPr lang="en-GB"/>
          </a:p>
        </p:txBody>
      </p:sp>
    </p:spTree>
    <p:extLst>
      <p:ext uri="{BB962C8B-B14F-4D97-AF65-F5344CB8AC3E}">
        <p14:creationId xmlns:p14="http://schemas.microsoft.com/office/powerpoint/2010/main" val="8538352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Контейнер за заглавие 1">
            <a:extLst>
              <a:ext uri="{FF2B5EF4-FFF2-40B4-BE49-F238E27FC236}">
                <a16:creationId xmlns:a16="http://schemas.microsoft.com/office/drawing/2014/main" id="{C94A672F-AC87-543D-3531-0ECA8D55D13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bg-BG"/>
              <a:t>Редакт. стил загл. образец</a:t>
            </a:r>
            <a:endParaRPr lang="en-GB"/>
          </a:p>
        </p:txBody>
      </p:sp>
      <p:sp>
        <p:nvSpPr>
          <p:cNvPr id="3" name="Текстов контейнер 2">
            <a:extLst>
              <a:ext uri="{FF2B5EF4-FFF2-40B4-BE49-F238E27FC236}">
                <a16:creationId xmlns:a16="http://schemas.microsoft.com/office/drawing/2014/main" id="{D568136A-0ED5-A2E2-CE3F-C13681DB81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bg-BG"/>
              <a:t>Щракнете, за да редактирате стиловете на текста в образеца</a:t>
            </a:r>
          </a:p>
          <a:p>
            <a:pPr lvl="1"/>
            <a:r>
              <a:rPr lang="bg-BG"/>
              <a:t>Второ ниво</a:t>
            </a:r>
          </a:p>
          <a:p>
            <a:pPr lvl="2"/>
            <a:r>
              <a:rPr lang="bg-BG"/>
              <a:t>Трето ниво</a:t>
            </a:r>
          </a:p>
          <a:p>
            <a:pPr lvl="3"/>
            <a:r>
              <a:rPr lang="bg-BG"/>
              <a:t>Четвърто ниво</a:t>
            </a:r>
          </a:p>
          <a:p>
            <a:pPr lvl="4"/>
            <a:r>
              <a:rPr lang="bg-BG"/>
              <a:t>Пето ниво</a:t>
            </a:r>
            <a:endParaRPr lang="en-GB"/>
          </a:p>
        </p:txBody>
      </p:sp>
      <p:sp>
        <p:nvSpPr>
          <p:cNvPr id="4" name="Контейнер за дата 3">
            <a:extLst>
              <a:ext uri="{FF2B5EF4-FFF2-40B4-BE49-F238E27FC236}">
                <a16:creationId xmlns:a16="http://schemas.microsoft.com/office/drawing/2014/main" id="{F3263C6C-F4C4-59BC-6B3D-20FDEB56A0A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20B534-4D7C-414C-8960-1E5DB476C4E3}" type="datetimeFigureOut">
              <a:rPr lang="en-GB" smtClean="0"/>
              <a:t>21/07/2023</a:t>
            </a:fld>
            <a:endParaRPr lang="en-GB"/>
          </a:p>
        </p:txBody>
      </p:sp>
      <p:sp>
        <p:nvSpPr>
          <p:cNvPr id="5" name="Контейнер за долния колонтитул 4">
            <a:extLst>
              <a:ext uri="{FF2B5EF4-FFF2-40B4-BE49-F238E27FC236}">
                <a16:creationId xmlns:a16="http://schemas.microsoft.com/office/drawing/2014/main" id="{D2430BAF-876A-7827-2B46-E7FA86B597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Контейнер за номер на слайда 5">
            <a:extLst>
              <a:ext uri="{FF2B5EF4-FFF2-40B4-BE49-F238E27FC236}">
                <a16:creationId xmlns:a16="http://schemas.microsoft.com/office/drawing/2014/main" id="{29FDE164-1BE0-DC3E-C8A9-45ECFB89B5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58009E-5FD8-427B-A483-F0E51064C0C2}" type="slidenum">
              <a:rPr lang="en-GB" smtClean="0"/>
              <a:t>‹#›</a:t>
            </a:fld>
            <a:endParaRPr lang="en-GB"/>
          </a:p>
        </p:txBody>
      </p:sp>
    </p:spTree>
    <p:extLst>
      <p:ext uri="{BB962C8B-B14F-4D97-AF65-F5344CB8AC3E}">
        <p14:creationId xmlns:p14="http://schemas.microsoft.com/office/powerpoint/2010/main" val="3608336223"/>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3.png"/><Relationship Id="rId7" Type="http://schemas.openxmlformats.org/officeDocument/2006/relationships/diagramQuickStyle" Target="../diagrams/quickStyle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hyperlink" Target="https://www.circularonline.co.uk/news/tesco-working-with-suppliers-to-remove-hard-to-recycle-materials/" TargetMode="Externa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8" Type="http://schemas.openxmlformats.org/officeDocument/2006/relationships/hyperlink" Target="https://www.tescoplc.com/about/our-history/" TargetMode="External"/><Relationship Id="rId3" Type="http://schemas.openxmlformats.org/officeDocument/2006/relationships/diagramLayout" Target="../diagrams/layout3.xml"/><Relationship Id="rId7" Type="http://schemas.openxmlformats.org/officeDocument/2006/relationships/image" Target="../media/image4.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24.xml.rels><?xml version="1.0" encoding="UTF-8" standalone="yes"?>
<Relationships xmlns="http://schemas.openxmlformats.org/package/2006/relationships"><Relationship Id="rId3" Type="http://schemas.openxmlformats.org/officeDocument/2006/relationships/hyperlink" Target="https://www.geograph.org.uk/photo/4020284" TargetMode="External"/><Relationship Id="rId2" Type="http://schemas.openxmlformats.org/officeDocument/2006/relationships/image" Target="../media/image44.jp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25.xml.rels><?xml version="1.0" encoding="UTF-8" standalone="yes"?>
<Relationships xmlns="http://schemas.openxmlformats.org/package/2006/relationships"><Relationship Id="rId3" Type="http://schemas.openxmlformats.org/officeDocument/2006/relationships/hyperlink" Target="https://www.tescoplc.com/about/how-we-do-business/core-purpose-and-values/" TargetMode="External"/><Relationship Id="rId2" Type="http://schemas.openxmlformats.org/officeDocument/2006/relationships/hyperlink" Target="https://advantage-marketline-com.ezproxy.uwtsd.ac.uk/Company/Profile/tesco_plc?companyprofile"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29">
            <a:extLst>
              <a:ext uri="{FF2B5EF4-FFF2-40B4-BE49-F238E27FC236}">
                <a16:creationId xmlns:a16="http://schemas.microsoft.com/office/drawing/2014/main" id="{2596F992-698C-48C0-9D89-70DA4CE927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8CBC8AEB-6EED-A670-CDCF-BED77E3AFD40}"/>
              </a:ext>
            </a:extLst>
          </p:cNvPr>
          <p:cNvSpPr>
            <a:spLocks noGrp="1"/>
          </p:cNvSpPr>
          <p:nvPr>
            <p:ph type="title"/>
          </p:nvPr>
        </p:nvSpPr>
        <p:spPr>
          <a:xfrm>
            <a:off x="818984" y="4230093"/>
            <a:ext cx="4150581" cy="1800165"/>
          </a:xfrm>
        </p:spPr>
        <p:txBody>
          <a:bodyPr vert="horz" lIns="91440" tIns="45720" rIns="91440" bIns="45720" rtlCol="0" anchor="t">
            <a:normAutofit/>
          </a:bodyPr>
          <a:lstStyle/>
          <a:p>
            <a:br>
              <a:rPr lang="en-US" sz="1300" kern="1200" dirty="0">
                <a:solidFill>
                  <a:schemeClr val="tx1"/>
                </a:solidFill>
                <a:latin typeface="+mj-lt"/>
                <a:ea typeface="+mj-ea"/>
                <a:cs typeface="+mj-cs"/>
              </a:rPr>
            </a:br>
            <a:r>
              <a:rPr lang="en-US" sz="1300" kern="1200" dirty="0">
                <a:solidFill>
                  <a:schemeClr val="tx1"/>
                </a:solidFill>
                <a:latin typeface="+mj-lt"/>
                <a:ea typeface="+mj-ea"/>
                <a:cs typeface="+mj-cs"/>
              </a:rPr>
              <a:t>Team:</a:t>
            </a:r>
            <a:br>
              <a:rPr lang="en-US" sz="1300" kern="1200" dirty="0">
                <a:solidFill>
                  <a:schemeClr val="tx1"/>
                </a:solidFill>
                <a:latin typeface="+mj-lt"/>
                <a:ea typeface="+mj-ea"/>
                <a:cs typeface="+mj-cs"/>
              </a:rPr>
            </a:br>
            <a:r>
              <a:rPr lang="en-US" sz="1300" kern="1200" dirty="0">
                <a:solidFill>
                  <a:schemeClr val="tx1"/>
                </a:solidFill>
                <a:latin typeface="+mj-lt"/>
                <a:ea typeface="+mj-ea"/>
                <a:cs typeface="+mj-cs"/>
              </a:rPr>
              <a:t>Andriyana Eftimova 2236843</a:t>
            </a:r>
            <a:br>
              <a:rPr lang="en-US" sz="1300" kern="1200" dirty="0">
                <a:solidFill>
                  <a:schemeClr val="tx1"/>
                </a:solidFill>
                <a:latin typeface="+mj-lt"/>
                <a:ea typeface="+mj-ea"/>
                <a:cs typeface="+mj-cs"/>
              </a:rPr>
            </a:br>
            <a:r>
              <a:rPr lang="en-US" sz="1300" kern="1200" dirty="0" err="1">
                <a:solidFill>
                  <a:schemeClr val="tx1"/>
                </a:solidFill>
                <a:latin typeface="+mj-lt"/>
                <a:ea typeface="+mj-ea"/>
                <a:cs typeface="+mj-cs"/>
              </a:rPr>
              <a:t>Krasimira</a:t>
            </a:r>
            <a:r>
              <a:rPr lang="en-US" sz="1300" kern="1200" dirty="0">
                <a:solidFill>
                  <a:schemeClr val="tx1"/>
                </a:solidFill>
                <a:latin typeface="+mj-lt"/>
                <a:ea typeface="+mj-ea"/>
                <a:cs typeface="+mj-cs"/>
              </a:rPr>
              <a:t> </a:t>
            </a:r>
            <a:r>
              <a:rPr lang="en-US" sz="1300" kern="1200" dirty="0" err="1">
                <a:solidFill>
                  <a:schemeClr val="tx1"/>
                </a:solidFill>
                <a:latin typeface="+mj-lt"/>
                <a:ea typeface="+mj-ea"/>
                <a:cs typeface="+mj-cs"/>
              </a:rPr>
              <a:t>Chausheva</a:t>
            </a:r>
            <a:r>
              <a:rPr lang="en-US" sz="1300" kern="1200">
                <a:solidFill>
                  <a:schemeClr val="tx1"/>
                </a:solidFill>
                <a:latin typeface="+mj-lt"/>
                <a:ea typeface="+mj-ea"/>
                <a:cs typeface="+mj-cs"/>
              </a:rPr>
              <a:t> 2231627</a:t>
            </a:r>
            <a:br>
              <a:rPr lang="en-US" sz="1300" kern="1200" dirty="0">
                <a:solidFill>
                  <a:schemeClr val="tx1"/>
                </a:solidFill>
                <a:latin typeface="+mj-lt"/>
                <a:ea typeface="+mj-ea"/>
                <a:cs typeface="+mj-cs"/>
              </a:rPr>
            </a:br>
            <a:r>
              <a:rPr lang="en-US" sz="1300" kern="1200" dirty="0">
                <a:solidFill>
                  <a:schemeClr val="tx1"/>
                </a:solidFill>
                <a:latin typeface="+mj-lt"/>
                <a:ea typeface="+mj-ea"/>
                <a:cs typeface="+mj-cs"/>
              </a:rPr>
              <a:t>Milena </a:t>
            </a:r>
            <a:r>
              <a:rPr lang="en-US" sz="1300" kern="1200" dirty="0" err="1">
                <a:solidFill>
                  <a:schemeClr val="tx1"/>
                </a:solidFill>
                <a:latin typeface="+mj-lt"/>
                <a:ea typeface="+mj-ea"/>
                <a:cs typeface="+mj-cs"/>
              </a:rPr>
              <a:t>Ilieva</a:t>
            </a:r>
            <a:r>
              <a:rPr lang="en-US" sz="1300" kern="1200" dirty="0">
                <a:solidFill>
                  <a:schemeClr val="tx1"/>
                </a:solidFill>
                <a:latin typeface="+mj-lt"/>
                <a:ea typeface="+mj-ea"/>
                <a:cs typeface="+mj-cs"/>
              </a:rPr>
              <a:t> 2231625</a:t>
            </a:r>
            <a:br>
              <a:rPr lang="en-US" sz="1300" kern="1200" dirty="0">
                <a:solidFill>
                  <a:schemeClr val="tx1"/>
                </a:solidFill>
                <a:latin typeface="+mj-lt"/>
                <a:ea typeface="+mj-ea"/>
                <a:cs typeface="+mj-cs"/>
              </a:rPr>
            </a:br>
            <a:r>
              <a:rPr lang="en-US" sz="1300" kern="1200" dirty="0">
                <a:solidFill>
                  <a:schemeClr val="tx1"/>
                </a:solidFill>
                <a:latin typeface="+mj-lt"/>
                <a:ea typeface="+mj-ea"/>
                <a:cs typeface="+mj-cs"/>
              </a:rPr>
              <a:t>Slavi Sinapov 2236845</a:t>
            </a:r>
            <a:br>
              <a:rPr lang="en-US" sz="1300" kern="1200" dirty="0">
                <a:solidFill>
                  <a:schemeClr val="tx1"/>
                </a:solidFill>
                <a:latin typeface="+mj-lt"/>
                <a:ea typeface="+mj-ea"/>
                <a:cs typeface="+mj-cs"/>
              </a:rPr>
            </a:br>
            <a:br>
              <a:rPr lang="en-US" sz="1300" kern="1200" dirty="0">
                <a:solidFill>
                  <a:schemeClr val="tx1"/>
                </a:solidFill>
                <a:latin typeface="+mj-lt"/>
                <a:ea typeface="+mj-ea"/>
                <a:cs typeface="+mj-cs"/>
              </a:rPr>
            </a:br>
            <a:endParaRPr lang="en-US" sz="1300" kern="1200" dirty="0">
              <a:solidFill>
                <a:schemeClr val="tx1"/>
              </a:solidFill>
              <a:latin typeface="+mj-lt"/>
              <a:ea typeface="+mj-ea"/>
              <a:cs typeface="+mj-cs"/>
            </a:endParaRPr>
          </a:p>
        </p:txBody>
      </p:sp>
      <p:pic>
        <p:nvPicPr>
          <p:cNvPr id="7" name="Картина 6" descr="Картина, която съдържа текст&#10;&#10;Описанието е генерирано автоматично">
            <a:extLst>
              <a:ext uri="{FF2B5EF4-FFF2-40B4-BE49-F238E27FC236}">
                <a16:creationId xmlns:a16="http://schemas.microsoft.com/office/drawing/2014/main" id="{3845893E-54F9-9302-CE8F-5AAAAAEB939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2671156" y="457200"/>
            <a:ext cx="6910650" cy="3455325"/>
          </a:xfrm>
          <a:prstGeom prst="rect">
            <a:avLst/>
          </a:prstGeom>
          <a:noFill/>
        </p:spPr>
      </p:pic>
      <p:sp>
        <p:nvSpPr>
          <p:cNvPr id="5" name="Текстово поле 4">
            <a:extLst>
              <a:ext uri="{FF2B5EF4-FFF2-40B4-BE49-F238E27FC236}">
                <a16:creationId xmlns:a16="http://schemas.microsoft.com/office/drawing/2014/main" id="{5D4A2B5F-DE61-CE86-1802-5BB338561C51}"/>
              </a:ext>
            </a:extLst>
          </p:cNvPr>
          <p:cNvSpPr txBox="1"/>
          <p:nvPr/>
        </p:nvSpPr>
        <p:spPr>
          <a:xfrm>
            <a:off x="6203373" y="4998026"/>
            <a:ext cx="5278310" cy="1032231"/>
          </a:xfrm>
          <a:prstGeom prst="rect">
            <a:avLst/>
          </a:prstGeom>
        </p:spPr>
        <p:txBody>
          <a:bodyPr vert="horz" lIns="91440" tIns="45720" rIns="91440" bIns="45720" rtlCol="0" anchor="t">
            <a:normAutofit/>
          </a:bodyPr>
          <a:lstStyle/>
          <a:p>
            <a:pPr>
              <a:lnSpc>
                <a:spcPct val="90000"/>
              </a:lnSpc>
              <a:spcAft>
                <a:spcPts val="800"/>
              </a:spcAft>
            </a:pPr>
            <a:r>
              <a:rPr lang="en-US" sz="2000" b="1" dirty="0">
                <a:effectLst/>
              </a:rPr>
              <a:t>Assessment 1</a:t>
            </a:r>
            <a:endParaRPr lang="en-US" sz="2000" dirty="0">
              <a:effectLst/>
            </a:endParaRPr>
          </a:p>
          <a:p>
            <a:pPr>
              <a:lnSpc>
                <a:spcPct val="90000"/>
              </a:lnSpc>
              <a:spcAft>
                <a:spcPts val="800"/>
              </a:spcAft>
            </a:pPr>
            <a:r>
              <a:rPr lang="en-US" sz="2000" b="1" dirty="0">
                <a:effectLst/>
              </a:rPr>
              <a:t>Coursework: TASK 1 Group presentation</a:t>
            </a:r>
            <a:endParaRPr lang="en-US" sz="2000" dirty="0">
              <a:effectLst/>
            </a:endParaRPr>
          </a:p>
          <a:p>
            <a:pPr indent="-228600">
              <a:lnSpc>
                <a:spcPct val="90000"/>
              </a:lnSpc>
              <a:buFont typeface="Arial" panose="020B0604020202020204" pitchFamily="34" charset="0"/>
              <a:buChar char="•"/>
            </a:pPr>
            <a:endParaRPr lang="en-US" sz="2000" dirty="0"/>
          </a:p>
        </p:txBody>
      </p:sp>
      <p:sp>
        <p:nvSpPr>
          <p:cNvPr id="36" name="Rectangle 31">
            <a:extLst>
              <a:ext uri="{FF2B5EF4-FFF2-40B4-BE49-F238E27FC236}">
                <a16:creationId xmlns:a16="http://schemas.microsoft.com/office/drawing/2014/main" id="{E7BFF8DC-0AE7-4AD2-9B28-2E5F26D62C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6406116"/>
            <a:ext cx="12191998" cy="461774"/>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7E0162AD-C6E5-4BF8-A453-76ADB36877D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300" y="6406115"/>
            <a:ext cx="4076698" cy="464399"/>
          </a:xfrm>
          <a:prstGeom prst="rect">
            <a:avLst/>
          </a:prstGeom>
          <a:gradFill>
            <a:gsLst>
              <a:gs pos="19000">
                <a:srgbClr val="000000">
                  <a:alpha val="31000"/>
                </a:srgbClr>
              </a:gs>
              <a:gs pos="99000">
                <a:schemeClr val="accent1"/>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Текстово поле 7">
            <a:extLst>
              <a:ext uri="{FF2B5EF4-FFF2-40B4-BE49-F238E27FC236}">
                <a16:creationId xmlns:a16="http://schemas.microsoft.com/office/drawing/2014/main" id="{2228F21C-A7F8-BE03-834C-6C560ED39D4A}"/>
              </a:ext>
            </a:extLst>
          </p:cNvPr>
          <p:cNvSpPr txBox="1"/>
          <p:nvPr/>
        </p:nvSpPr>
        <p:spPr>
          <a:xfrm>
            <a:off x="5735782" y="3990109"/>
            <a:ext cx="6224154" cy="369332"/>
          </a:xfrm>
          <a:prstGeom prst="rect">
            <a:avLst/>
          </a:prstGeom>
          <a:noFill/>
        </p:spPr>
        <p:txBody>
          <a:bodyPr wrap="square" rtlCol="0">
            <a:spAutoFit/>
          </a:bodyPr>
          <a:lstStyle/>
          <a:p>
            <a:r>
              <a:rPr lang="en-GB" dirty="0"/>
              <a:t>Introduction to the modern place (LCBB4003)</a:t>
            </a:r>
          </a:p>
        </p:txBody>
      </p:sp>
    </p:spTree>
    <p:extLst>
      <p:ext uri="{BB962C8B-B14F-4D97-AF65-F5344CB8AC3E}">
        <p14:creationId xmlns:p14="http://schemas.microsoft.com/office/powerpoint/2010/main" val="57144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72F3325A-BB81-FE78-FA43-4987A68F415E}"/>
              </a:ext>
            </a:extLst>
          </p:cNvPr>
          <p:cNvSpPr>
            <a:spLocks noGrp="1"/>
          </p:cNvSpPr>
          <p:nvPr>
            <p:ph type="title"/>
          </p:nvPr>
        </p:nvSpPr>
        <p:spPr>
          <a:xfrm>
            <a:off x="481013" y="3752849"/>
            <a:ext cx="3290887" cy="2452687"/>
          </a:xfrm>
        </p:spPr>
        <p:style>
          <a:lnRef idx="0">
            <a:schemeClr val="accent1"/>
          </a:lnRef>
          <a:fillRef idx="3">
            <a:schemeClr val="accent1"/>
          </a:fillRef>
          <a:effectRef idx="3">
            <a:schemeClr val="accent1"/>
          </a:effectRef>
          <a:fontRef idx="minor">
            <a:schemeClr val="lt1"/>
          </a:fontRef>
        </p:style>
        <p:txBody>
          <a:bodyPr anchor="ctr">
            <a:normAutofit/>
          </a:bodyPr>
          <a:lstStyle/>
          <a:p>
            <a:r>
              <a:rPr lang="en-GB" sz="3600" b="1">
                <a:latin typeface="Arial" panose="020B0604020202020204" pitchFamily="34" charset="0"/>
                <a:cs typeface="Arial" panose="020B0604020202020204" pitchFamily="34" charset="0"/>
              </a:rPr>
              <a:t>Content of the Presentation</a:t>
            </a:r>
          </a:p>
        </p:txBody>
      </p:sp>
      <p:pic>
        <p:nvPicPr>
          <p:cNvPr id="8" name="Картина 7">
            <a:extLst>
              <a:ext uri="{FF2B5EF4-FFF2-40B4-BE49-F238E27FC236}">
                <a16:creationId xmlns:a16="http://schemas.microsoft.com/office/drawing/2014/main" id="{D50E02EA-F0E7-41EF-8C56-91CE726DCCCB}"/>
              </a:ext>
            </a:extLst>
          </p:cNvPr>
          <p:cNvPicPr>
            <a:picLocks noChangeAspect="1"/>
          </p:cNvPicPr>
          <p:nvPr/>
        </p:nvPicPr>
        <p:blipFill rotWithShape="1">
          <a:blip r:embed="rId2"/>
          <a:srcRect t="15035" b="17332"/>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graphicFrame>
        <p:nvGraphicFramePr>
          <p:cNvPr id="11" name="Контейнер за съдържание 2">
            <a:extLst>
              <a:ext uri="{FF2B5EF4-FFF2-40B4-BE49-F238E27FC236}">
                <a16:creationId xmlns:a16="http://schemas.microsoft.com/office/drawing/2014/main" id="{30236A83-3DCC-8173-9B6C-A62F5CBF7030}"/>
              </a:ext>
            </a:extLst>
          </p:cNvPr>
          <p:cNvGraphicFramePr>
            <a:graphicFrameLocks noGrp="1"/>
          </p:cNvGraphicFramePr>
          <p:nvPr>
            <p:ph idx="1"/>
            <p:extLst>
              <p:ext uri="{D42A27DB-BD31-4B8C-83A1-F6EECF244321}">
                <p14:modId xmlns:p14="http://schemas.microsoft.com/office/powerpoint/2010/main" val="3484035379"/>
              </p:ext>
            </p:extLst>
          </p:nvPr>
        </p:nvGraphicFramePr>
        <p:xfrm>
          <a:off x="4223982" y="3752850"/>
          <a:ext cx="7485413" cy="2452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685010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F0040036-3FE1-5A72-ED75-4B2EB18C0FB2}"/>
              </a:ext>
            </a:extLst>
          </p:cNvPr>
          <p:cNvSpPr>
            <a:spLocks noGrp="1"/>
          </p:cNvSpPr>
          <p:nvPr>
            <p:ph type="title"/>
          </p:nvPr>
        </p:nvSpPr>
        <p:spPr>
          <a:xfrm>
            <a:off x="0" y="529936"/>
            <a:ext cx="3113315" cy="798122"/>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vert="horz" lIns="91440" tIns="45720" rIns="91440" bIns="45720" rtlCol="0" anchor="b">
            <a:normAutofit fontScale="90000"/>
          </a:bodyPr>
          <a:lstStyle/>
          <a:p>
            <a:pPr defTabSz="361188"/>
            <a:r>
              <a:rPr lang="en-US" sz="3792" b="1" kern="1200" cap="none" dirty="0">
                <a:ln w="3175" cmpd="sng">
                  <a:noFill/>
                </a:ln>
                <a:solidFill>
                  <a:srgbClr val="FF0000"/>
                </a:solidFill>
                <a:effectLst/>
                <a:latin typeface="+mj-lt"/>
                <a:ea typeface="+mj-ea"/>
                <a:cs typeface="+mj-cs"/>
              </a:rPr>
              <a:t>Introduction</a:t>
            </a:r>
            <a:br>
              <a:rPr lang="en-US" sz="3792" b="1" kern="1200" cap="none" dirty="0">
                <a:ln w="3175" cmpd="sng">
                  <a:noFill/>
                </a:ln>
                <a:solidFill>
                  <a:srgbClr val="FF0000"/>
                </a:solidFill>
                <a:effectLst/>
                <a:latin typeface="+mj-lt"/>
                <a:ea typeface="+mj-ea"/>
                <a:cs typeface="+mj-cs"/>
              </a:rPr>
            </a:br>
            <a:r>
              <a:rPr lang="en-US" sz="3792" b="1" kern="1200" cap="none" dirty="0">
                <a:ln w="3175" cmpd="sng">
                  <a:noFill/>
                </a:ln>
                <a:solidFill>
                  <a:srgbClr val="FF0000"/>
                </a:solidFill>
                <a:effectLst/>
                <a:latin typeface="+mj-lt"/>
                <a:ea typeface="+mj-ea"/>
                <a:cs typeface="+mj-cs"/>
              </a:rPr>
              <a:t>TESCO PLC </a:t>
            </a:r>
            <a:br>
              <a:rPr lang="en-US" sz="3792" b="1" kern="1200" cap="none" dirty="0">
                <a:ln w="3175" cmpd="sng">
                  <a:noFill/>
                </a:ln>
                <a:solidFill>
                  <a:srgbClr val="FF0000"/>
                </a:solidFill>
                <a:effectLst/>
                <a:latin typeface="+mj-lt"/>
                <a:ea typeface="+mj-ea"/>
                <a:cs typeface="+mj-cs"/>
              </a:rPr>
            </a:br>
            <a:r>
              <a:rPr lang="en-US" sz="1422" b="1" i="1" kern="1200" cap="none" dirty="0">
                <a:ln w="3175" cmpd="sng">
                  <a:noFill/>
                </a:ln>
                <a:solidFill>
                  <a:schemeClr val="tx1"/>
                </a:solidFill>
                <a:effectLst/>
                <a:latin typeface="Arial" panose="020B0604020202020204" pitchFamily="34" charset="0"/>
                <a:ea typeface="+mj-ea"/>
                <a:cs typeface="Arial" panose="020B0604020202020204" pitchFamily="34" charset="0"/>
              </a:rPr>
              <a:t>by Slavi Sinapov</a:t>
            </a:r>
            <a:endParaRPr lang="en-US" sz="4800" b="1" i="1" dirty="0"/>
          </a:p>
        </p:txBody>
      </p:sp>
      <p:pic>
        <p:nvPicPr>
          <p:cNvPr id="5" name="Контейнер за съдържание 4" descr="Картина, която съдържа небе, сграда, на открито, магазин">
            <a:extLst>
              <a:ext uri="{FF2B5EF4-FFF2-40B4-BE49-F238E27FC236}">
                <a16:creationId xmlns:a16="http://schemas.microsoft.com/office/drawing/2014/main" id="{5DB2B2F5-2E8A-00B0-0B95-3314E8301B07}"/>
              </a:ext>
            </a:extLst>
          </p:cNvPr>
          <p:cNvPicPr>
            <a:picLocks noGrp="1" noChangeAspect="1"/>
          </p:cNvPicPr>
          <p:nvPr>
            <p:ph idx="1"/>
          </p:nvPr>
        </p:nvPicPr>
        <p:blipFill>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6411835" y="401695"/>
            <a:ext cx="5315765" cy="2984773"/>
          </a:xfrm>
          <a:prstGeom prst="rect">
            <a:avLst/>
          </a:prstGeom>
          <a:ln w="15875">
            <a:solidFill>
              <a:srgbClr val="FFFFFF">
                <a:alpha val="40000"/>
              </a:srgbClr>
            </a:solidFill>
          </a:ln>
          <a:effectLst>
            <a:innerShdw blurRad="57150" dist="38100" dir="14460000">
              <a:prstClr val="black">
                <a:alpha val="70000"/>
              </a:prstClr>
            </a:innerShdw>
          </a:effectLst>
        </p:spPr>
      </p:pic>
      <p:sp>
        <p:nvSpPr>
          <p:cNvPr id="4" name="Текстово поле 3">
            <a:extLst>
              <a:ext uri="{FF2B5EF4-FFF2-40B4-BE49-F238E27FC236}">
                <a16:creationId xmlns:a16="http://schemas.microsoft.com/office/drawing/2014/main" id="{AC29736D-48DD-103C-D421-D9315F802245}"/>
              </a:ext>
            </a:extLst>
          </p:cNvPr>
          <p:cNvSpPr txBox="1"/>
          <p:nvPr/>
        </p:nvSpPr>
        <p:spPr>
          <a:xfrm>
            <a:off x="598714" y="1981272"/>
            <a:ext cx="4641280" cy="1853456"/>
          </a:xfrm>
          <a:prstGeom prst="rect">
            <a:avLst/>
          </a:prstGeom>
          <a:noFill/>
        </p:spPr>
        <p:txBody>
          <a:bodyPr wrap="square" rtlCol="0">
            <a:spAutoFit/>
          </a:bodyPr>
          <a:lstStyle/>
          <a:p>
            <a:pPr defTabSz="361188">
              <a:spcAft>
                <a:spcPts val="600"/>
              </a:spcAft>
            </a:pPr>
            <a:r>
              <a:rPr lang="en-GB" sz="1600" kern="0" dirty="0">
                <a:solidFill>
                  <a:srgbClr val="121512"/>
                </a:solidFill>
                <a:latin typeface="Arial" panose="020B0604020202020204" pitchFamily="34" charset="0"/>
                <a:cs typeface="Arial" panose="020B0604020202020204" pitchFamily="34" charset="0"/>
              </a:rPr>
              <a:t>Tesco</a:t>
            </a:r>
            <a:r>
              <a:rPr lang="en-GB" sz="1600" kern="0" dirty="0">
                <a:solidFill>
                  <a:srgbClr val="121512"/>
                </a:solidFill>
                <a:latin typeface="Arial" panose="020B0604020202020204" pitchFamily="34" charset="0"/>
                <a:ea typeface="+mn-ea"/>
                <a:cs typeface="Arial" panose="020B0604020202020204" pitchFamily="34" charset="0"/>
              </a:rPr>
              <a:t> is one of the biggest retailers in the UK.</a:t>
            </a:r>
          </a:p>
          <a:p>
            <a:pPr defTabSz="361188">
              <a:spcAft>
                <a:spcPts val="600"/>
              </a:spcAft>
            </a:pPr>
            <a:r>
              <a:rPr lang="en-GB" sz="1600" kern="0" dirty="0">
                <a:solidFill>
                  <a:srgbClr val="121512"/>
                </a:solidFill>
                <a:latin typeface="Arial" panose="020B0604020202020204" pitchFamily="34" charset="0"/>
                <a:ea typeface="+mn-ea"/>
                <a:cs typeface="Arial" panose="020B0604020202020204" pitchFamily="34" charset="0"/>
              </a:rPr>
              <a:t>T</a:t>
            </a:r>
            <a:r>
              <a:rPr lang="en-GB" sz="1600" kern="1200" dirty="0">
                <a:solidFill>
                  <a:srgbClr val="2F283D"/>
                </a:solidFill>
                <a:latin typeface="Arial" panose="020B0604020202020204" pitchFamily="34" charset="0"/>
                <a:ea typeface="+mn-ea"/>
                <a:cs typeface="Arial" panose="020B0604020202020204" pitchFamily="34" charset="0"/>
              </a:rPr>
              <a:t>he company operates 4,359 stores and 393 franchise stores.</a:t>
            </a:r>
          </a:p>
          <a:p>
            <a:pPr defTabSz="361188">
              <a:spcAft>
                <a:spcPts val="600"/>
              </a:spcAft>
            </a:pPr>
            <a:endParaRPr lang="en-GB" sz="1422" kern="1200" dirty="0">
              <a:solidFill>
                <a:srgbClr val="2F283D"/>
              </a:solidFill>
              <a:latin typeface="Rubik"/>
              <a:ea typeface="+mn-ea"/>
              <a:cs typeface="+mn-cs"/>
            </a:endParaRPr>
          </a:p>
          <a:p>
            <a:pPr defTabSz="361188">
              <a:spcAft>
                <a:spcPts val="600"/>
              </a:spcAft>
            </a:pPr>
            <a:r>
              <a:rPr lang="en-GB" sz="1422" kern="0" dirty="0">
                <a:solidFill>
                  <a:srgbClr val="121512"/>
                </a:solidFill>
                <a:latin typeface="Arial" panose="020B0604020202020204" pitchFamily="34" charset="0"/>
                <a:ea typeface="+mn-ea"/>
                <a:cs typeface="+mn-cs"/>
              </a:rPr>
              <a:t>( Market Line, 2023)</a:t>
            </a:r>
          </a:p>
          <a:p>
            <a:pPr>
              <a:spcAft>
                <a:spcPts val="600"/>
              </a:spcAft>
            </a:pPr>
            <a:endParaRPr lang="en-GB" dirty="0"/>
          </a:p>
        </p:txBody>
      </p:sp>
      <p:sp>
        <p:nvSpPr>
          <p:cNvPr id="37" name="Rectangle 1">
            <a:extLst>
              <a:ext uri="{FF2B5EF4-FFF2-40B4-BE49-F238E27FC236}">
                <a16:creationId xmlns:a16="http://schemas.microsoft.com/office/drawing/2014/main" id="{B4775B09-CA62-D3D6-513C-ED78A18D1126}"/>
              </a:ext>
            </a:extLst>
          </p:cNvPr>
          <p:cNvSpPr>
            <a:spLocks noChangeArrowheads="1"/>
          </p:cNvSpPr>
          <p:nvPr/>
        </p:nvSpPr>
        <p:spPr bwMode="auto">
          <a:xfrm>
            <a:off x="9741661" y="-161688"/>
            <a:ext cx="5176359" cy="230832"/>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spcBef>
                <a:spcPct val="0"/>
              </a:spcBef>
              <a:spcAft>
                <a:spcPts val="600"/>
              </a:spcAft>
              <a:buClrTx/>
              <a:buSzTx/>
              <a:buFontTx/>
              <a:buNone/>
              <a:tabLst/>
            </a:pPr>
            <a:r>
              <a:rPr kumimoji="0" lang="en-US" altLang="en-US" sz="900" b="0" i="0" u="none" strike="noStrike" cap="none" normalizeH="0" baseline="0">
                <a:ln>
                  <a:noFill/>
                </a:ln>
                <a:solidFill>
                  <a:srgbClr val="2F283D"/>
                </a:solidFill>
                <a:effectLst/>
                <a:latin typeface="Rubik"/>
              </a:rPr>
              <a:t>The company's major products, services and brands include the following:</a:t>
            </a:r>
            <a:endParaRPr kumimoji="0" lang="en-US" altLang="en-US" sz="1800" b="0" i="0" u="none" strike="noStrike" cap="none" normalizeH="0" baseline="0">
              <a:ln>
                <a:noFill/>
              </a:ln>
              <a:solidFill>
                <a:schemeClr val="tx1"/>
              </a:solidFill>
              <a:effectLst/>
              <a:latin typeface="Arial" panose="020B0604020202020204" pitchFamily="34" charset="0"/>
            </a:endParaRPr>
          </a:p>
        </p:txBody>
      </p:sp>
      <p:graphicFrame>
        <p:nvGraphicFramePr>
          <p:cNvPr id="40" name="Текстово поле 8">
            <a:extLst>
              <a:ext uri="{FF2B5EF4-FFF2-40B4-BE49-F238E27FC236}">
                <a16:creationId xmlns:a16="http://schemas.microsoft.com/office/drawing/2014/main" id="{FB3DEA82-3C05-936B-9279-2EA5FD6E5EE6}"/>
              </a:ext>
            </a:extLst>
          </p:cNvPr>
          <p:cNvGraphicFramePr/>
          <p:nvPr>
            <p:extLst>
              <p:ext uri="{D42A27DB-BD31-4B8C-83A1-F6EECF244321}">
                <p14:modId xmlns:p14="http://schemas.microsoft.com/office/powerpoint/2010/main" val="93677598"/>
              </p:ext>
            </p:extLst>
          </p:nvPr>
        </p:nvGraphicFramePr>
        <p:xfrm>
          <a:off x="754578" y="3834728"/>
          <a:ext cx="10428515" cy="1754326"/>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27639767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BF633EF0-9B99-F07A-6AE4-B61CF249EB21}"/>
              </a:ext>
            </a:extLst>
          </p:cNvPr>
          <p:cNvSpPr>
            <a:spLocks noGrp="1"/>
          </p:cNvSpPr>
          <p:nvPr>
            <p:ph type="title"/>
          </p:nvPr>
        </p:nvSpPr>
        <p:spPr>
          <a:xfrm flipH="1">
            <a:off x="1610587" y="0"/>
            <a:ext cx="4333009" cy="966355"/>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a:bodyPr>
          <a:lstStyle/>
          <a:p>
            <a:r>
              <a:rPr lang="en-GB" dirty="0">
                <a:solidFill>
                  <a:schemeClr val="accent1">
                    <a:lumMod val="75000"/>
                  </a:schemeClr>
                </a:solidFill>
              </a:rPr>
              <a:t>History</a:t>
            </a:r>
          </a:p>
        </p:txBody>
      </p:sp>
      <p:graphicFrame>
        <p:nvGraphicFramePr>
          <p:cNvPr id="18" name="Контейнер за съдържание 3">
            <a:extLst>
              <a:ext uri="{FF2B5EF4-FFF2-40B4-BE49-F238E27FC236}">
                <a16:creationId xmlns:a16="http://schemas.microsoft.com/office/drawing/2014/main" id="{19AE851C-6AAA-1FC8-74C1-7D20F75916B8}"/>
              </a:ext>
            </a:extLst>
          </p:cNvPr>
          <p:cNvGraphicFramePr>
            <a:graphicFrameLocks noGrp="1"/>
          </p:cNvGraphicFramePr>
          <p:nvPr>
            <p:ph idx="1"/>
          </p:nvPr>
        </p:nvGraphicFramePr>
        <p:xfrm>
          <a:off x="1484310" y="1066801"/>
          <a:ext cx="6332335" cy="4724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AutoShape 2" descr="1919 Jack Cohen">
            <a:extLst>
              <a:ext uri="{FF2B5EF4-FFF2-40B4-BE49-F238E27FC236}">
                <a16:creationId xmlns:a16="http://schemas.microsoft.com/office/drawing/2014/main" id="{B30CC245-91F5-CB79-1D2E-9E8622501083}"/>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4" descr="1919 Jack Cohen">
            <a:extLst>
              <a:ext uri="{FF2B5EF4-FFF2-40B4-BE49-F238E27FC236}">
                <a16:creationId xmlns:a16="http://schemas.microsoft.com/office/drawing/2014/main" id="{1E6BB105-1C60-C00A-49FE-9CF6F92A3D55}"/>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6" descr="1919 Jack Cohen">
            <a:extLst>
              <a:ext uri="{FF2B5EF4-FFF2-40B4-BE49-F238E27FC236}">
                <a16:creationId xmlns:a16="http://schemas.microsoft.com/office/drawing/2014/main" id="{0AED9643-83C8-3C83-F918-264CB5A021ED}"/>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1" name="Картина 10" descr="Картина, която съдържа Човешко лице, портрет, дрехи, човек&#10;&#10;Описанието е генерирано автоматично">
            <a:extLst>
              <a:ext uri="{FF2B5EF4-FFF2-40B4-BE49-F238E27FC236}">
                <a16:creationId xmlns:a16="http://schemas.microsoft.com/office/drawing/2014/main" id="{884A2AB8-0F9D-C9A9-F2B1-12DF196DCD6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16645" y="989"/>
            <a:ext cx="3686377" cy="3431626"/>
          </a:xfrm>
          <a:prstGeom prst="rect">
            <a:avLst/>
          </a:prstGeom>
        </p:spPr>
      </p:pic>
      <p:sp>
        <p:nvSpPr>
          <p:cNvPr id="12" name="Текстово поле 11">
            <a:extLst>
              <a:ext uri="{FF2B5EF4-FFF2-40B4-BE49-F238E27FC236}">
                <a16:creationId xmlns:a16="http://schemas.microsoft.com/office/drawing/2014/main" id="{BF2A5937-F959-5BFF-E53C-F47B40CA51D1}"/>
              </a:ext>
            </a:extLst>
          </p:cNvPr>
          <p:cNvSpPr txBox="1"/>
          <p:nvPr/>
        </p:nvSpPr>
        <p:spPr>
          <a:xfrm>
            <a:off x="7944465" y="3581400"/>
            <a:ext cx="3893574" cy="923330"/>
          </a:xfrm>
          <a:prstGeom prst="rect">
            <a:avLst/>
          </a:prstGeom>
          <a:noFill/>
        </p:spPr>
        <p:txBody>
          <a:bodyPr wrap="square" rtlCol="0">
            <a:spAutoFit/>
          </a:bodyPr>
          <a:lstStyle/>
          <a:p>
            <a:r>
              <a:rPr lang="en-GB" dirty="0">
                <a:hlinkClick r:id="rId8"/>
              </a:rPr>
              <a:t>https://www.tescoplc.com/about/our-history/</a:t>
            </a:r>
            <a:endParaRPr lang="en-GB" dirty="0"/>
          </a:p>
          <a:p>
            <a:endParaRPr lang="en-GB" dirty="0"/>
          </a:p>
        </p:txBody>
      </p:sp>
    </p:spTree>
    <p:extLst>
      <p:ext uri="{BB962C8B-B14F-4D97-AF65-F5344CB8AC3E}">
        <p14:creationId xmlns:p14="http://schemas.microsoft.com/office/powerpoint/2010/main" val="35012668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2CB0C25F-453F-24A0-12F4-A0BA3DD83E87}"/>
              </a:ext>
            </a:extLst>
          </p:cNvPr>
          <p:cNvSpPr>
            <a:spLocks noGrp="1"/>
          </p:cNvSpPr>
          <p:nvPr>
            <p:ph type="title"/>
          </p:nvPr>
        </p:nvSpPr>
        <p:spPr>
          <a:xfrm>
            <a:off x="640080" y="325369"/>
            <a:ext cx="4368602" cy="1956841"/>
          </a:xfrm>
        </p:spPr>
        <p:style>
          <a:lnRef idx="0">
            <a:scrgbClr r="0" g="0" b="0"/>
          </a:lnRef>
          <a:fillRef idx="0">
            <a:scrgbClr r="0" g="0" b="0"/>
          </a:fillRef>
          <a:effectRef idx="0">
            <a:scrgbClr r="0" g="0" b="0"/>
          </a:effectRef>
          <a:fontRef idx="minor">
            <a:schemeClr val="accent1"/>
          </a:fontRef>
        </p:style>
        <p:txBody>
          <a:bodyPr anchor="b">
            <a:normAutofit/>
          </a:bodyPr>
          <a:lstStyle/>
          <a:p>
            <a:r>
              <a:rPr lang="en-GB" b="1" dirty="0">
                <a:solidFill>
                  <a:schemeClr val="accent1">
                    <a:lumMod val="75000"/>
                  </a:schemeClr>
                </a:solidFill>
                <a:effectLst>
                  <a:outerShdw blurRad="38100" dist="38100" dir="2700000" algn="tl">
                    <a:srgbClr val="000000">
                      <a:alpha val="43137"/>
                    </a:srgbClr>
                  </a:outerShdw>
                </a:effectLst>
                <a:latin typeface="+mj-lt"/>
              </a:rPr>
              <a:t>Mission</a:t>
            </a:r>
            <a:endParaRPr lang="en-GB" b="1" dirty="0">
              <a:effectLst>
                <a:outerShdw blurRad="38100" dist="38100" dir="2700000" algn="tl">
                  <a:srgbClr val="000000">
                    <a:alpha val="43137"/>
                  </a:srgbClr>
                </a:outerShdw>
              </a:effectLst>
              <a:latin typeface="+mj-lt"/>
            </a:endParaRPr>
          </a:p>
        </p:txBody>
      </p:sp>
      <p:sp>
        <p:nvSpPr>
          <p:cNvPr id="4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Контейнер за съдържание 2">
            <a:extLst>
              <a:ext uri="{FF2B5EF4-FFF2-40B4-BE49-F238E27FC236}">
                <a16:creationId xmlns:a16="http://schemas.microsoft.com/office/drawing/2014/main" id="{6853D5E9-A8E7-E193-2B74-D956BE4DF0EE}"/>
              </a:ext>
            </a:extLst>
          </p:cNvPr>
          <p:cNvSpPr>
            <a:spLocks noGrp="1"/>
          </p:cNvSpPr>
          <p:nvPr>
            <p:ph idx="1"/>
          </p:nvPr>
        </p:nvSpPr>
        <p:spPr>
          <a:xfrm>
            <a:off x="640080" y="2872899"/>
            <a:ext cx="4243589" cy="3320668"/>
          </a:xfrm>
        </p:spPr>
        <p:txBody>
          <a:bodyPr>
            <a:normAutofit/>
          </a:bodyPr>
          <a:lstStyle/>
          <a:p>
            <a:pPr marL="0" indent="0">
              <a:buNone/>
            </a:pPr>
            <a:endParaRPr lang="en-GB" sz="15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500" dirty="0">
                <a:effectLst/>
                <a:latin typeface="Arial" panose="020B0604020202020204" pitchFamily="34" charset="0"/>
                <a:ea typeface="Calibri" panose="020F0502020204030204" pitchFamily="34" charset="0"/>
                <a:cs typeface="Arial" panose="020B0604020202020204" pitchFamily="34" charset="0"/>
              </a:rPr>
              <a:t>Tesco’s mission statement is “</a:t>
            </a:r>
            <a:r>
              <a:rPr lang="en-GB" sz="1500" b="1" dirty="0">
                <a:effectLst/>
                <a:latin typeface="Arial" panose="020B0604020202020204" pitchFamily="34" charset="0"/>
                <a:ea typeface="Calibri" panose="020F0502020204030204" pitchFamily="34" charset="0"/>
                <a:cs typeface="Arial" panose="020B0604020202020204" pitchFamily="34" charset="0"/>
              </a:rPr>
              <a:t>We make what matters better, together.</a:t>
            </a:r>
            <a:endParaRPr lang="en-GB" sz="15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500" dirty="0">
                <a:latin typeface="Arial" panose="020B0604020202020204" pitchFamily="34" charset="0"/>
                <a:ea typeface="Calibri" panose="020F0502020204030204" pitchFamily="34" charset="0"/>
                <a:cs typeface="Arial" panose="020B0604020202020204" pitchFamily="34" charset="0"/>
              </a:rPr>
              <a:t>The main parts of the statement are as follows:</a:t>
            </a:r>
          </a:p>
          <a:p>
            <a:r>
              <a:rPr lang="en-GB" sz="1500" b="1" i="0" dirty="0">
                <a:effectLst/>
                <a:latin typeface="Raleway" pitchFamily="2" charset="0"/>
              </a:rPr>
              <a:t>Improving health</a:t>
            </a:r>
            <a:endParaRPr lang="en-GB" sz="1500" dirty="0">
              <a:latin typeface="Arial" panose="020B0604020202020204" pitchFamily="34" charset="0"/>
              <a:cs typeface="Arial" panose="020B0604020202020204" pitchFamily="34" charset="0"/>
            </a:endParaRPr>
          </a:p>
          <a:p>
            <a:r>
              <a:rPr lang="en-GB" sz="1500" b="1" i="0" dirty="0">
                <a:effectLst/>
                <a:latin typeface="Raleway" pitchFamily="2" charset="0"/>
              </a:rPr>
              <a:t>Distinguished Quality</a:t>
            </a:r>
            <a:endParaRPr lang="en-GB" sz="1500" b="1" i="0" dirty="0">
              <a:effectLst/>
              <a:latin typeface="Arial" panose="020B0604020202020204" pitchFamily="34" charset="0"/>
              <a:cs typeface="Arial" panose="020B0604020202020204" pitchFamily="34" charset="0"/>
            </a:endParaRPr>
          </a:p>
          <a:p>
            <a:r>
              <a:rPr lang="en-GB" sz="1500" b="1" i="0" dirty="0">
                <a:effectLst/>
                <a:latin typeface="Raleway" pitchFamily="2" charset="0"/>
              </a:rPr>
              <a:t>Improving lives</a:t>
            </a:r>
            <a:r>
              <a:rPr lang="en-GB" sz="1500" b="0" i="0" dirty="0">
                <a:effectLst/>
                <a:latin typeface="Raleway" pitchFamily="2" charset="0"/>
              </a:rPr>
              <a:t>. </a:t>
            </a:r>
          </a:p>
          <a:p>
            <a:pPr marL="0" indent="0">
              <a:buNone/>
            </a:pPr>
            <a:endParaRPr lang="en-GB" sz="1500" dirty="0">
              <a:latin typeface="Raleway" pitchFamily="2" charset="0"/>
            </a:endParaRPr>
          </a:p>
          <a:p>
            <a:pPr marL="0" indent="0">
              <a:buNone/>
            </a:pPr>
            <a:r>
              <a:rPr lang="en-GB" sz="1200" dirty="0">
                <a:latin typeface="Arial" panose="020B0604020202020204" pitchFamily="34" charset="0"/>
                <a:cs typeface="Arial" panose="020B0604020202020204" pitchFamily="34" charset="0"/>
              </a:rPr>
              <a:t>(Team, 2022)</a:t>
            </a:r>
            <a:endParaRPr lang="en-GB" sz="1200" b="0" i="0" dirty="0">
              <a:effectLst/>
              <a:latin typeface="Arial" panose="020B0604020202020204" pitchFamily="34" charset="0"/>
              <a:cs typeface="Arial" panose="020B0604020202020204" pitchFamily="34" charset="0"/>
            </a:endParaRPr>
          </a:p>
          <a:p>
            <a:pPr marL="0" indent="0">
              <a:buNone/>
            </a:pPr>
            <a:endParaRPr lang="en-GB" sz="1500" dirty="0">
              <a:latin typeface="Arial" panose="020B0604020202020204" pitchFamily="34" charset="0"/>
              <a:cs typeface="Arial" panose="020B0604020202020204" pitchFamily="34" charset="0"/>
            </a:endParaRPr>
          </a:p>
        </p:txBody>
      </p:sp>
      <p:pic>
        <p:nvPicPr>
          <p:cNvPr id="36" name="Picture 23" descr="Digital financial graphs in 3D">
            <a:extLst>
              <a:ext uri="{FF2B5EF4-FFF2-40B4-BE49-F238E27FC236}">
                <a16:creationId xmlns:a16="http://schemas.microsoft.com/office/drawing/2014/main" id="{565FFAA9-40DC-FC5F-65B4-787F5E016CCF}"/>
              </a:ext>
            </a:extLst>
          </p:cNvPr>
          <p:cNvPicPr>
            <a:picLocks noChangeAspect="1"/>
          </p:cNvPicPr>
          <p:nvPr/>
        </p:nvPicPr>
        <p:blipFill rotWithShape="1">
          <a:blip r:embed="rId2"/>
          <a:srcRect l="10152" r="11861" b="-2"/>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8196818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0493825E-94B3-F331-4E66-DDF380E462D5}"/>
              </a:ext>
            </a:extLst>
          </p:cNvPr>
          <p:cNvSpPr>
            <a:spLocks noGrp="1"/>
          </p:cNvSpPr>
          <p:nvPr>
            <p:ph type="title"/>
          </p:nvPr>
        </p:nvSpPr>
        <p:spPr>
          <a:xfrm>
            <a:off x="0" y="-116958"/>
            <a:ext cx="3540642" cy="1307379"/>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chor="b">
            <a:normAutofit/>
          </a:bodyPr>
          <a:lstStyle/>
          <a:p>
            <a:r>
              <a:rPr lang="en-GB" b="1" dirty="0">
                <a:solidFill>
                  <a:schemeClr val="accent1">
                    <a:lumMod val="75000"/>
                  </a:schemeClr>
                </a:solidFill>
              </a:rPr>
              <a:t>Vision</a:t>
            </a:r>
          </a:p>
        </p:txBody>
      </p:sp>
      <p:sp>
        <p:nvSpPr>
          <p:cNvPr id="19" name="sketch line">
            <a:extLst>
              <a:ext uri="{FF2B5EF4-FFF2-40B4-BE49-F238E27FC236}">
                <a16:creationId xmlns:a16="http://schemas.microsoft.com/office/drawing/2014/main" id="{650D18FE-0824-4A46-B22C-A86B52E578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372868"/>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Картина 6" descr="Картина, която съдържа текст, Шрифт, екранна снимка, графичен дизайн&#10;&#10;Описанието е генерирано автоматично">
            <a:extLst>
              <a:ext uri="{FF2B5EF4-FFF2-40B4-BE49-F238E27FC236}">
                <a16:creationId xmlns:a16="http://schemas.microsoft.com/office/drawing/2014/main" id="{0B534C9D-C816-D549-CAD2-84B8788C14C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2400" y="0"/>
            <a:ext cx="4128516" cy="3070669"/>
          </a:xfrm>
          <a:prstGeom prst="rect">
            <a:avLst/>
          </a:prstGeom>
        </p:spPr>
      </p:pic>
      <p:graphicFrame>
        <p:nvGraphicFramePr>
          <p:cNvPr id="12" name="Контейнер за съдържание 2">
            <a:extLst>
              <a:ext uri="{FF2B5EF4-FFF2-40B4-BE49-F238E27FC236}">
                <a16:creationId xmlns:a16="http://schemas.microsoft.com/office/drawing/2014/main" id="{E5437009-D09C-B7D8-2047-2D371F2A1D29}"/>
              </a:ext>
            </a:extLst>
          </p:cNvPr>
          <p:cNvGraphicFramePr>
            <a:graphicFrameLocks noGrp="1"/>
          </p:cNvGraphicFramePr>
          <p:nvPr>
            <p:ph idx="1"/>
            <p:extLst>
              <p:ext uri="{D42A27DB-BD31-4B8C-83A1-F6EECF244321}">
                <p14:modId xmlns:p14="http://schemas.microsoft.com/office/powerpoint/2010/main" val="2228776263"/>
              </p:ext>
            </p:extLst>
          </p:nvPr>
        </p:nvGraphicFramePr>
        <p:xfrm>
          <a:off x="630935" y="1382233"/>
          <a:ext cx="6330973" cy="482654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385316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0FEE87DC-8F86-FAD1-9760-D508C7DE4BC4}"/>
              </a:ext>
            </a:extLst>
          </p:cNvPr>
          <p:cNvSpPr>
            <a:spLocks noGrp="1"/>
          </p:cNvSpPr>
          <p:nvPr>
            <p:ph type="title"/>
          </p:nvPr>
        </p:nvSpPr>
        <p:spPr>
          <a:xfrm>
            <a:off x="2514600" y="114300"/>
            <a:ext cx="3792682" cy="1039091"/>
          </a:xfrm>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a:normAutofit fontScale="90000"/>
          </a:bodyPr>
          <a:lstStyle/>
          <a:p>
            <a:r>
              <a:rPr lang="en-GB" sz="4900" b="1" dirty="0">
                <a:solidFill>
                  <a:schemeClr val="accent1">
                    <a:lumMod val="75000"/>
                  </a:schemeClr>
                </a:solidFill>
              </a:rPr>
              <a:t>Competitors</a:t>
            </a:r>
            <a:br>
              <a:rPr lang="en-GB" dirty="0"/>
            </a:br>
            <a:endParaRPr lang="en-GB" dirty="0"/>
          </a:p>
        </p:txBody>
      </p:sp>
      <p:pic>
        <p:nvPicPr>
          <p:cNvPr id="2050" name="Picture 2" descr="Infographic: The state of the UK supermarket landscape | Statista">
            <a:extLst>
              <a:ext uri="{FF2B5EF4-FFF2-40B4-BE49-F238E27FC236}">
                <a16:creationId xmlns:a16="http://schemas.microsoft.com/office/drawing/2014/main" id="{1F19E21A-713E-92CD-769E-DCDDA184271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309256" y="665019"/>
            <a:ext cx="8073736" cy="5342609"/>
          </a:xfrm>
          <a:prstGeom prst="rect">
            <a:avLst/>
          </a:prstGeom>
          <a:noFill/>
          <a:extLst>
            <a:ext uri="{909E8E84-426E-40DD-AFC4-6F175D3DCCD1}">
              <a14:hiddenFill xmlns:a14="http://schemas.microsoft.com/office/drawing/2010/main">
                <a:solidFill>
                  <a:srgbClr val="FFFFFF"/>
                </a:solidFill>
              </a14:hiddenFill>
            </a:ext>
          </a:extLst>
        </p:spPr>
      </p:pic>
      <p:sp>
        <p:nvSpPr>
          <p:cNvPr id="5" name="Текстово поле 4">
            <a:extLst>
              <a:ext uri="{FF2B5EF4-FFF2-40B4-BE49-F238E27FC236}">
                <a16:creationId xmlns:a16="http://schemas.microsoft.com/office/drawing/2014/main" id="{11A39791-7EE5-8211-5E60-90D288FFA720}"/>
              </a:ext>
            </a:extLst>
          </p:cNvPr>
          <p:cNvSpPr txBox="1"/>
          <p:nvPr/>
        </p:nvSpPr>
        <p:spPr>
          <a:xfrm>
            <a:off x="9767455" y="1028700"/>
            <a:ext cx="1818409" cy="2585323"/>
          </a:xfrm>
          <a:prstGeom prst="rect">
            <a:avLst/>
          </a:prstGeom>
          <a:noFill/>
        </p:spPr>
        <p:txBody>
          <a:bodyPr wrap="square" rtlCol="0">
            <a:spAutoFit/>
          </a:bodyPr>
          <a:lstStyle/>
          <a:p>
            <a:r>
              <a:rPr lang="en-GB" b="0" i="0" dirty="0">
                <a:solidFill>
                  <a:srgbClr val="455F7C"/>
                </a:solidFill>
                <a:effectLst/>
                <a:latin typeface="Open Sans" panose="020B0606030504020204" pitchFamily="34" charset="0"/>
              </a:rPr>
              <a:t>The share of UK grocery market spend in the 12 weeks to 10 August 2019, by retailer</a:t>
            </a:r>
          </a:p>
          <a:p>
            <a:r>
              <a:rPr lang="en-GB" dirty="0"/>
              <a:t>(Armstrong &amp; Richter, 2019).</a:t>
            </a:r>
          </a:p>
        </p:txBody>
      </p:sp>
    </p:spTree>
    <p:extLst>
      <p:ext uri="{BB962C8B-B14F-4D97-AF65-F5344CB8AC3E}">
        <p14:creationId xmlns:p14="http://schemas.microsoft.com/office/powerpoint/2010/main" val="1622403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1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Заглавие 3">
            <a:extLst>
              <a:ext uri="{FF2B5EF4-FFF2-40B4-BE49-F238E27FC236}">
                <a16:creationId xmlns:a16="http://schemas.microsoft.com/office/drawing/2014/main" id="{E0708099-DB9E-7949-F551-AB14624D9FA3}"/>
              </a:ext>
            </a:extLst>
          </p:cNvPr>
          <p:cNvSpPr>
            <a:spLocks noGrp="1"/>
          </p:cNvSpPr>
          <p:nvPr>
            <p:ph type="title"/>
          </p:nvPr>
        </p:nvSpPr>
        <p:spPr>
          <a:xfrm>
            <a:off x="640080" y="325369"/>
            <a:ext cx="4368602" cy="1956841"/>
          </a:xfrm>
        </p:spPr>
        <p:txBody>
          <a:bodyPr anchor="b">
            <a:normAutofit/>
          </a:bodyPr>
          <a:lstStyle/>
          <a:p>
            <a:r>
              <a:rPr lang="en-GB" sz="3400" dirty="0"/>
              <a:t>Organization Structure</a:t>
            </a:r>
            <a:br>
              <a:rPr lang="en-GB" sz="3400" dirty="0"/>
            </a:br>
            <a:r>
              <a:rPr lang="en-GB" sz="3400" dirty="0"/>
              <a:t> </a:t>
            </a:r>
            <a:r>
              <a:rPr lang="en-GB" sz="1600" i="1" dirty="0">
                <a:latin typeface="Arial" panose="020B0604020202020204" pitchFamily="34" charset="0"/>
                <a:cs typeface="Arial" panose="020B0604020202020204" pitchFamily="34" charset="0"/>
              </a:rPr>
              <a:t>by Andriyana Eftimova </a:t>
            </a:r>
          </a:p>
        </p:txBody>
      </p:sp>
      <p:sp>
        <p:nvSpPr>
          <p:cNvPr id="27"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Контейнер за съдържание 4">
            <a:extLst>
              <a:ext uri="{FF2B5EF4-FFF2-40B4-BE49-F238E27FC236}">
                <a16:creationId xmlns:a16="http://schemas.microsoft.com/office/drawing/2014/main" id="{07798306-D75C-7D1A-2F3C-F5DEE744B783}"/>
              </a:ext>
            </a:extLst>
          </p:cNvPr>
          <p:cNvSpPr>
            <a:spLocks noGrp="1"/>
          </p:cNvSpPr>
          <p:nvPr>
            <p:ph idx="1"/>
          </p:nvPr>
        </p:nvSpPr>
        <p:spPr>
          <a:xfrm>
            <a:off x="640080" y="2872899"/>
            <a:ext cx="4243589" cy="3320668"/>
          </a:xfrm>
        </p:spPr>
        <p:txBody>
          <a:bodyPr>
            <a:normAutofit/>
          </a:bodyPr>
          <a:lstStyle/>
          <a:p>
            <a:r>
              <a:rPr lang="en-GB" sz="2200" b="0" i="0" dirty="0">
                <a:effectLst/>
                <a:latin typeface="Google Sans"/>
              </a:rPr>
              <a:t>Organizational structure is the framework of the relations on jobs, systems, operating processes, people and groups making efforts to achieve the goals. Organizational structure is a set of methods dividing the task. to determined duties and coordinates them (</a:t>
            </a:r>
            <a:r>
              <a:rPr lang="en-GB" sz="2200" b="0" i="0" dirty="0" err="1">
                <a:effectLst/>
                <a:latin typeface="Google Sans"/>
              </a:rPr>
              <a:t>Monavarian</a:t>
            </a:r>
            <a:r>
              <a:rPr lang="en-GB" sz="2200" b="0" i="0" dirty="0">
                <a:effectLst/>
                <a:latin typeface="Google Sans"/>
              </a:rPr>
              <a:t>, Asgari, &amp; Ashna, 2007).</a:t>
            </a:r>
            <a:endParaRPr lang="en-GB" sz="2200" dirty="0"/>
          </a:p>
        </p:txBody>
      </p:sp>
      <p:pic>
        <p:nvPicPr>
          <p:cNvPr id="28" name="Picture 6" descr="3D box skeletons">
            <a:extLst>
              <a:ext uri="{FF2B5EF4-FFF2-40B4-BE49-F238E27FC236}">
                <a16:creationId xmlns:a16="http://schemas.microsoft.com/office/drawing/2014/main" id="{E8A937E4-EDC7-40F5-D02A-4227D2716240}"/>
              </a:ext>
            </a:extLst>
          </p:cNvPr>
          <p:cNvPicPr>
            <a:picLocks noChangeAspect="1"/>
          </p:cNvPicPr>
          <p:nvPr/>
        </p:nvPicPr>
        <p:blipFill rotWithShape="1">
          <a:blip r:embed="rId2"/>
          <a:srcRect l="18240" r="14807" b="-1"/>
          <a:stretch/>
        </p:blipFill>
        <p:spPr>
          <a:xfrm>
            <a:off x="6094476" y="-191901"/>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41088444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9">
            <a:extLst>
              <a:ext uri="{FF2B5EF4-FFF2-40B4-BE49-F238E27FC236}">
                <a16:creationId xmlns:a16="http://schemas.microsoft.com/office/drawing/2014/main" id="{F541DB91-0B10-46D9-B34B-7BFF960260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Freeform: Shape 11">
            <a:extLst>
              <a:ext uri="{FF2B5EF4-FFF2-40B4-BE49-F238E27FC236}">
                <a16:creationId xmlns:a16="http://schemas.microsoft.com/office/drawing/2014/main" id="{9CF7FE1C-8BC5-4B0C-A2BC-93AB72C90F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2" name="Заглавие 1">
            <a:extLst>
              <a:ext uri="{FF2B5EF4-FFF2-40B4-BE49-F238E27FC236}">
                <a16:creationId xmlns:a16="http://schemas.microsoft.com/office/drawing/2014/main" id="{ACCCED53-E0BF-EDE8-2385-E77EDE56008A}"/>
              </a:ext>
            </a:extLst>
          </p:cNvPr>
          <p:cNvSpPr>
            <a:spLocks noGrp="1"/>
          </p:cNvSpPr>
          <p:nvPr>
            <p:ph type="title"/>
          </p:nvPr>
        </p:nvSpPr>
        <p:spPr>
          <a:xfrm>
            <a:off x="5526156" y="365125"/>
            <a:ext cx="5827643" cy="1433433"/>
          </a:xfrm>
        </p:spPr>
        <p:txBody>
          <a:bodyPr vert="horz" lIns="91440" tIns="45720" rIns="91440" bIns="45720" rtlCol="0" anchor="b">
            <a:normAutofit/>
          </a:bodyPr>
          <a:lstStyle/>
          <a:p>
            <a:r>
              <a:rPr lang="en-US" b="1" kern="1200" dirty="0">
                <a:solidFill>
                  <a:srgbClr val="FF0000"/>
                </a:solidFill>
                <a:latin typeface="+mj-lt"/>
                <a:ea typeface="+mj-ea"/>
                <a:cs typeface="+mj-cs"/>
              </a:rPr>
              <a:t>TESCO</a:t>
            </a:r>
            <a:r>
              <a:rPr lang="en-US" kern="1200" dirty="0">
                <a:solidFill>
                  <a:schemeClr val="tx1"/>
                </a:solidFill>
                <a:latin typeface="+mj-lt"/>
                <a:ea typeface="+mj-ea"/>
                <a:cs typeface="+mj-cs"/>
              </a:rPr>
              <a:t> Organization structure</a:t>
            </a:r>
          </a:p>
        </p:txBody>
      </p:sp>
      <p:sp>
        <p:nvSpPr>
          <p:cNvPr id="5" name="Текстово поле 4">
            <a:extLst>
              <a:ext uri="{FF2B5EF4-FFF2-40B4-BE49-F238E27FC236}">
                <a16:creationId xmlns:a16="http://schemas.microsoft.com/office/drawing/2014/main" id="{3B3A2D95-40C1-5E18-DB9C-08E39833AE10}"/>
              </a:ext>
            </a:extLst>
          </p:cNvPr>
          <p:cNvSpPr txBox="1"/>
          <p:nvPr/>
        </p:nvSpPr>
        <p:spPr>
          <a:xfrm>
            <a:off x="8568266" y="2055814"/>
            <a:ext cx="2785533" cy="1737253"/>
          </a:xfrm>
          <a:prstGeom prst="rect">
            <a:avLst/>
          </a:prstGeom>
        </p:spPr>
        <p:txBody>
          <a:bodyPr vert="horz" lIns="91440" tIns="45720" rIns="91440" bIns="45720" rtlCol="0" anchor="t">
            <a:normAutofit/>
          </a:bodyPr>
          <a:lstStyle/>
          <a:p>
            <a:pPr indent="-228600">
              <a:lnSpc>
                <a:spcPct val="90000"/>
              </a:lnSpc>
              <a:spcAft>
                <a:spcPts val="600"/>
              </a:spcAft>
              <a:buFont typeface="Arial" panose="020B0604020202020204" pitchFamily="34" charset="0"/>
              <a:buChar char="•"/>
            </a:pPr>
            <a:r>
              <a:rPr lang="en-GB" sz="1800" dirty="0">
                <a:solidFill>
                  <a:srgbClr val="393E42"/>
                </a:solidFill>
                <a:effectLst/>
                <a:latin typeface="Proxima Nova"/>
                <a:ea typeface="Times New Roman" panose="02020603050405020304" pitchFamily="18" charset="0"/>
              </a:rPr>
              <a:t>Tesco's organizational structure consists of three groups of employees at the top, mediate and base level of management.</a:t>
            </a:r>
            <a:endParaRPr lang="en-GB" sz="1800" dirty="0">
              <a:effectLst/>
              <a:latin typeface="Times New Roman" panose="02020603050405020304" pitchFamily="18" charset="0"/>
              <a:ea typeface="Times New Roman" panose="02020603050405020304" pitchFamily="18" charset="0"/>
            </a:endParaRPr>
          </a:p>
          <a:p>
            <a:pPr>
              <a:lnSpc>
                <a:spcPct val="90000"/>
              </a:lnSpc>
              <a:spcAft>
                <a:spcPts val="600"/>
              </a:spcAft>
            </a:pPr>
            <a:endParaRPr lang="en-US" sz="2000" dirty="0"/>
          </a:p>
        </p:txBody>
      </p:sp>
      <p:sp>
        <p:nvSpPr>
          <p:cNvPr id="6" name="Текстово поле 5">
            <a:extLst>
              <a:ext uri="{FF2B5EF4-FFF2-40B4-BE49-F238E27FC236}">
                <a16:creationId xmlns:a16="http://schemas.microsoft.com/office/drawing/2014/main" id="{B6B8BC47-87D5-1E30-3B16-C05ED869B4C8}"/>
              </a:ext>
            </a:extLst>
          </p:cNvPr>
          <p:cNvSpPr txBox="1"/>
          <p:nvPr/>
        </p:nvSpPr>
        <p:spPr>
          <a:xfrm>
            <a:off x="474133" y="835378"/>
            <a:ext cx="4216870" cy="2043289"/>
          </a:xfrm>
          <a:prstGeom prst="rect">
            <a:avLst/>
          </a:prstGeom>
          <a:noFill/>
        </p:spPr>
        <p:txBody>
          <a:bodyPr wrap="square" rtlCol="0">
            <a:spAutoFit/>
          </a:bodyPr>
          <a:lstStyle/>
          <a:p>
            <a:r>
              <a:rPr lang="en-GB" sz="1800" dirty="0">
                <a:solidFill>
                  <a:srgbClr val="393E42"/>
                </a:solidFill>
                <a:effectLst/>
                <a:latin typeface="Proxima Nova"/>
                <a:ea typeface="Calibri" panose="020F0502020204030204" pitchFamily="34" charset="0"/>
                <a:cs typeface="Times New Roman" panose="02020603050405020304" pitchFamily="18" charset="0"/>
              </a:rPr>
              <a:t>To begin with, Tesco PLC's organizational structure is </a:t>
            </a:r>
            <a:r>
              <a:rPr lang="en-GB" sz="1800" b="1" dirty="0">
                <a:solidFill>
                  <a:srgbClr val="393E42"/>
                </a:solidFill>
                <a:effectLst/>
                <a:latin typeface="Proxima Nova"/>
                <a:ea typeface="Calibri" panose="020F0502020204030204" pitchFamily="34" charset="0"/>
                <a:cs typeface="Times New Roman" panose="02020603050405020304" pitchFamily="18" charset="0"/>
              </a:rPr>
              <a:t>decentralised</a:t>
            </a:r>
            <a:r>
              <a:rPr lang="en-GB" sz="1800" dirty="0">
                <a:solidFill>
                  <a:srgbClr val="393E42"/>
                </a:solidFill>
                <a:effectLst/>
                <a:latin typeface="Proxima Nova"/>
                <a:ea typeface="Calibri" panose="020F0502020204030204" pitchFamily="34" charset="0"/>
                <a:cs typeface="Times New Roman" panose="02020603050405020304" pitchFamily="18" charset="0"/>
              </a:rPr>
              <a:t>. A decentralized organizational structure is when lower levels in a business have decision power. </a:t>
            </a:r>
            <a:endParaRPr lang="en-US" sz="1800" dirty="0"/>
          </a:p>
          <a:p>
            <a:endParaRPr lang="en-GB" dirty="0"/>
          </a:p>
        </p:txBody>
      </p:sp>
      <p:pic>
        <p:nvPicPr>
          <p:cNvPr id="3076" name="Picture 4" descr="Tesco Organizational Structure">
            <a:extLst>
              <a:ext uri="{FF2B5EF4-FFF2-40B4-BE49-F238E27FC236}">
                <a16:creationId xmlns:a16="http://schemas.microsoft.com/office/drawing/2014/main" id="{B3DDA52F-0F2A-9FAB-54F9-78B2A6C634A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52112" y="3533422"/>
            <a:ext cx="7454910" cy="2386732"/>
          </a:xfrm>
          <a:prstGeom prst="rect">
            <a:avLst/>
          </a:prstGeom>
          <a:noFill/>
          <a:extLst>
            <a:ext uri="{909E8E84-426E-40DD-AFC4-6F175D3DCCD1}">
              <a14:hiddenFill xmlns:a14="http://schemas.microsoft.com/office/drawing/2010/main">
                <a:solidFill>
                  <a:srgbClr val="FFFFFF"/>
                </a:solidFill>
              </a14:hiddenFill>
            </a:ext>
          </a:extLst>
        </p:spPr>
      </p:pic>
      <p:sp>
        <p:nvSpPr>
          <p:cNvPr id="9" name="Текстово поле 8">
            <a:extLst>
              <a:ext uri="{FF2B5EF4-FFF2-40B4-BE49-F238E27FC236}">
                <a16:creationId xmlns:a16="http://schemas.microsoft.com/office/drawing/2014/main" id="{0E51DAF7-20CF-0610-182F-DA73E94F4382}"/>
              </a:ext>
            </a:extLst>
          </p:cNvPr>
          <p:cNvSpPr txBox="1"/>
          <p:nvPr/>
        </p:nvSpPr>
        <p:spPr>
          <a:xfrm>
            <a:off x="4987635" y="6037119"/>
            <a:ext cx="6619009" cy="1200329"/>
          </a:xfrm>
          <a:prstGeom prst="rect">
            <a:avLst/>
          </a:prstGeom>
          <a:noFill/>
        </p:spPr>
        <p:txBody>
          <a:bodyPr wrap="square" rtlCol="0">
            <a:spAutoFit/>
          </a:bodyPr>
          <a:lstStyle/>
          <a:p>
            <a:endParaRPr lang="en-GB" dirty="0"/>
          </a:p>
          <a:p>
            <a:pPr algn="l"/>
            <a:r>
              <a:rPr lang="en-GB" b="0" i="0" dirty="0">
                <a:solidFill>
                  <a:srgbClr val="212529"/>
                </a:solidFill>
                <a:effectLst/>
                <a:latin typeface="Helvetica" panose="020B0604020202020204" pitchFamily="34" charset="0"/>
              </a:rPr>
              <a:t> (Dudovskiy, 2016).</a:t>
            </a:r>
          </a:p>
          <a:p>
            <a:br>
              <a:rPr lang="en-GB" dirty="0"/>
            </a:br>
            <a:endParaRPr lang="en-GB" dirty="0"/>
          </a:p>
        </p:txBody>
      </p:sp>
    </p:spTree>
    <p:extLst>
      <p:ext uri="{BB962C8B-B14F-4D97-AF65-F5344CB8AC3E}">
        <p14:creationId xmlns:p14="http://schemas.microsoft.com/office/powerpoint/2010/main" val="8607894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7" name="Down Arrow 7">
            <a:extLst>
              <a:ext uri="{FF2B5EF4-FFF2-40B4-BE49-F238E27FC236}">
                <a16:creationId xmlns:a16="http://schemas.microsoft.com/office/drawing/2014/main" id="{D4771268-CB57-404A-9271-370EB28F60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00100" y="1491343"/>
            <a:ext cx="3333749" cy="3499103"/>
          </a:xfrm>
          <a:prstGeom prst="downArrow">
            <a:avLst>
              <a:gd name="adj1" fmla="val 100000"/>
              <a:gd name="adj2" fmla="val 15788"/>
            </a:avLst>
          </a:prstGeom>
          <a:solidFill>
            <a:srgbClr val="404040"/>
          </a:solidFill>
          <a:ln w="539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02D0CE56-AEB1-DC93-87CE-890D1E40A084}"/>
              </a:ext>
            </a:extLst>
          </p:cNvPr>
          <p:cNvSpPr>
            <a:spLocks noGrp="1"/>
          </p:cNvSpPr>
          <p:nvPr>
            <p:ph type="title"/>
          </p:nvPr>
        </p:nvSpPr>
        <p:spPr>
          <a:xfrm>
            <a:off x="1028700" y="1967266"/>
            <a:ext cx="2628900" cy="2547257"/>
          </a:xfrm>
          <a:noFill/>
        </p:spPr>
        <p:txBody>
          <a:bodyPr vert="horz" lIns="91440" tIns="45720" rIns="91440" bIns="45720" rtlCol="0" anchor="ctr">
            <a:normAutofit/>
          </a:bodyPr>
          <a:lstStyle/>
          <a:p>
            <a:pPr algn="ctr"/>
            <a:r>
              <a:rPr lang="en-US" sz="2000" kern="1200" dirty="0">
                <a:solidFill>
                  <a:srgbClr val="FFFFFF"/>
                </a:solidFill>
                <a:effectLst/>
                <a:latin typeface="+mj-lt"/>
                <a:ea typeface="+mj-ea"/>
                <a:cs typeface="+mj-cs"/>
              </a:rPr>
              <a:t>After the Tesco PLC board and committees, there is a </a:t>
            </a:r>
            <a:r>
              <a:rPr lang="en-US" sz="2000" b="1" kern="1200" dirty="0">
                <a:solidFill>
                  <a:srgbClr val="FFFFFF"/>
                </a:solidFill>
                <a:effectLst/>
                <a:latin typeface="+mj-lt"/>
                <a:ea typeface="+mj-ea"/>
                <a:cs typeface="+mj-cs"/>
              </a:rPr>
              <a:t>base level of management</a:t>
            </a:r>
            <a:r>
              <a:rPr lang="en-US" sz="2000" kern="1200" dirty="0">
                <a:solidFill>
                  <a:srgbClr val="FFFFFF"/>
                </a:solidFill>
                <a:effectLst/>
                <a:latin typeface="+mj-lt"/>
                <a:ea typeface="+mj-ea"/>
                <a:cs typeface="+mj-cs"/>
              </a:rPr>
              <a:t>, where employees are divided into specific regions</a:t>
            </a:r>
            <a:r>
              <a:rPr lang="bg-BG" sz="2000" kern="1200" dirty="0">
                <a:solidFill>
                  <a:srgbClr val="FFFFFF"/>
                </a:solidFill>
                <a:effectLst/>
                <a:latin typeface="+mj-lt"/>
                <a:ea typeface="+mj-ea"/>
                <a:cs typeface="+mj-cs"/>
              </a:rPr>
              <a:t>.</a:t>
            </a:r>
            <a:endParaRPr lang="en-US" sz="2000" kern="1200" dirty="0">
              <a:solidFill>
                <a:srgbClr val="FFFFFF"/>
              </a:solidFill>
              <a:latin typeface="+mj-lt"/>
              <a:ea typeface="+mj-ea"/>
              <a:cs typeface="+mj-cs"/>
            </a:endParaRPr>
          </a:p>
        </p:txBody>
      </p:sp>
      <p:pic>
        <p:nvPicPr>
          <p:cNvPr id="4098" name="Picture 2" descr="Tesco Organizational Structure">
            <a:extLst>
              <a:ext uri="{FF2B5EF4-FFF2-40B4-BE49-F238E27FC236}">
                <a16:creationId xmlns:a16="http://schemas.microsoft.com/office/drawing/2014/main" id="{55AE0253-306C-E851-32AB-1F7ABCE0E00B}"/>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777316" y="1639426"/>
            <a:ext cx="6780700" cy="3576819"/>
          </a:xfrm>
          <a:prstGeom prst="rect">
            <a:avLst/>
          </a:prstGeom>
          <a:noFill/>
          <a:extLst>
            <a:ext uri="{909E8E84-426E-40DD-AFC4-6F175D3DCCD1}">
              <a14:hiddenFill xmlns:a14="http://schemas.microsoft.com/office/drawing/2010/main">
                <a:solidFill>
                  <a:srgbClr val="FFFFFF"/>
                </a:solidFill>
              </a14:hiddenFill>
            </a:ext>
          </a:extLst>
        </p:spPr>
      </p:pic>
      <p:sp>
        <p:nvSpPr>
          <p:cNvPr id="5" name="Текстово поле 4">
            <a:extLst>
              <a:ext uri="{FF2B5EF4-FFF2-40B4-BE49-F238E27FC236}">
                <a16:creationId xmlns:a16="http://schemas.microsoft.com/office/drawing/2014/main" id="{90D225D2-91F9-3223-D49F-093C78652AF1}"/>
              </a:ext>
            </a:extLst>
          </p:cNvPr>
          <p:cNvSpPr txBox="1"/>
          <p:nvPr/>
        </p:nvSpPr>
        <p:spPr>
          <a:xfrm>
            <a:off x="5060373" y="5943600"/>
            <a:ext cx="6497643" cy="369332"/>
          </a:xfrm>
          <a:prstGeom prst="rect">
            <a:avLst/>
          </a:prstGeom>
          <a:noFill/>
        </p:spPr>
        <p:txBody>
          <a:bodyPr wrap="square" rtlCol="0">
            <a:spAutoFit/>
          </a:bodyPr>
          <a:lstStyle/>
          <a:p>
            <a:r>
              <a:rPr lang="en-GB" b="0" i="0" dirty="0">
                <a:solidFill>
                  <a:srgbClr val="212529"/>
                </a:solidFill>
                <a:effectLst/>
                <a:latin typeface="Helvetica" panose="020B0604020202020204" pitchFamily="34" charset="0"/>
              </a:rPr>
              <a:t>(Dudovskiy, 2016)</a:t>
            </a:r>
            <a:endParaRPr lang="en-GB" dirty="0"/>
          </a:p>
        </p:txBody>
      </p:sp>
    </p:spTree>
    <p:extLst>
      <p:ext uri="{BB962C8B-B14F-4D97-AF65-F5344CB8AC3E}">
        <p14:creationId xmlns:p14="http://schemas.microsoft.com/office/powerpoint/2010/main" val="27417025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35" name="Rectangle 512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Joe Swash and TV presenter Angellica Bell are on an eco-friendly road trip to Glasgow to investigate how Tesco is meeting its green commitments ">
            <a:extLst>
              <a:ext uri="{FF2B5EF4-FFF2-40B4-BE49-F238E27FC236}">
                <a16:creationId xmlns:a16="http://schemas.microsoft.com/office/drawing/2014/main" id="{AF3EC59C-9480-313A-C06A-48766E24743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2" r="8843" b="-1"/>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36" name="Rectangle 512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0FD30BD2-9671-A26C-1B5F-029D2338575F}"/>
              </a:ext>
            </a:extLst>
          </p:cNvPr>
          <p:cNvSpPr>
            <a:spLocks noGrp="1"/>
          </p:cNvSpPr>
          <p:nvPr>
            <p:ph type="title"/>
          </p:nvPr>
        </p:nvSpPr>
        <p:spPr>
          <a:xfrm>
            <a:off x="8530936" y="0"/>
            <a:ext cx="3512128" cy="1662545"/>
          </a:xfrm>
        </p:spPr>
        <p:txBody>
          <a:bodyPr>
            <a:normAutofit fontScale="90000"/>
          </a:bodyPr>
          <a:lstStyle/>
          <a:p>
            <a:r>
              <a:rPr lang="en-GB" sz="3100" dirty="0"/>
              <a:t>Features of organisational structure at Tesco</a:t>
            </a:r>
            <a:br>
              <a:rPr lang="en-GB" sz="3100" dirty="0"/>
            </a:br>
            <a:endParaRPr lang="en-GB" sz="3100" dirty="0"/>
          </a:p>
        </p:txBody>
      </p:sp>
      <p:sp>
        <p:nvSpPr>
          <p:cNvPr id="3" name="Контейнер за съдържание 2">
            <a:extLst>
              <a:ext uri="{FF2B5EF4-FFF2-40B4-BE49-F238E27FC236}">
                <a16:creationId xmlns:a16="http://schemas.microsoft.com/office/drawing/2014/main" id="{FD8943AF-FA5E-241B-AB49-A41DEA562CB1}"/>
              </a:ext>
            </a:extLst>
          </p:cNvPr>
          <p:cNvSpPr>
            <a:spLocks noGrp="1"/>
          </p:cNvSpPr>
          <p:nvPr>
            <p:ph idx="1"/>
          </p:nvPr>
        </p:nvSpPr>
        <p:spPr>
          <a:xfrm>
            <a:off x="7531610" y="1828800"/>
            <a:ext cx="3822189" cy="4348163"/>
          </a:xfrm>
        </p:spPr>
        <p:txBody>
          <a:bodyPr>
            <a:normAutofit fontScale="55000" lnSpcReduction="20000"/>
          </a:bodyPr>
          <a:lstStyle/>
          <a:p>
            <a:endParaRPr lang="en-GB" sz="1000" dirty="0"/>
          </a:p>
          <a:p>
            <a:r>
              <a:rPr lang="en-GB" sz="2900" b="1" dirty="0">
                <a:latin typeface="Arial" panose="020B0604020202020204" pitchFamily="34" charset="0"/>
                <a:cs typeface="Arial" panose="020B0604020202020204" pitchFamily="34" charset="0"/>
              </a:rPr>
              <a:t>Geographically based</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Shared friendly culture</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Employee empowerment is high</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Decentralized structure</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Decentralized decision making</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Flexible work environment</a:t>
            </a:r>
          </a:p>
          <a:p>
            <a:endParaRPr lang="en-GB" sz="2900" b="1" dirty="0">
              <a:latin typeface="Arial" panose="020B0604020202020204" pitchFamily="34" charset="0"/>
              <a:cs typeface="Arial" panose="020B0604020202020204" pitchFamily="34" charset="0"/>
            </a:endParaRPr>
          </a:p>
          <a:p>
            <a:r>
              <a:rPr lang="en-GB" sz="2900" b="1" dirty="0">
                <a:latin typeface="Arial" panose="020B0604020202020204" pitchFamily="34" charset="0"/>
                <a:cs typeface="Arial" panose="020B0604020202020204" pitchFamily="34" charset="0"/>
              </a:rPr>
              <a:t>Shared values and beliefs</a:t>
            </a:r>
          </a:p>
        </p:txBody>
      </p:sp>
      <p:sp>
        <p:nvSpPr>
          <p:cNvPr id="5" name="Текстово поле 4">
            <a:extLst>
              <a:ext uri="{FF2B5EF4-FFF2-40B4-BE49-F238E27FC236}">
                <a16:creationId xmlns:a16="http://schemas.microsoft.com/office/drawing/2014/main" id="{66ED3BAA-F9AC-3B3C-6F69-3957F4805CDE}"/>
              </a:ext>
            </a:extLst>
          </p:cNvPr>
          <p:cNvSpPr txBox="1"/>
          <p:nvPr/>
        </p:nvSpPr>
        <p:spPr>
          <a:xfrm>
            <a:off x="1322694" y="6580991"/>
            <a:ext cx="3512128" cy="276999"/>
          </a:xfrm>
          <a:prstGeom prst="rect">
            <a:avLst/>
          </a:prstGeom>
          <a:noFill/>
        </p:spPr>
        <p:txBody>
          <a:bodyPr wrap="square" rtlCol="0">
            <a:spAutoFit/>
          </a:bodyPr>
          <a:lstStyle/>
          <a:p>
            <a:r>
              <a:rPr lang="en-GB" sz="1200" dirty="0"/>
              <a:t>Picture (Tingle, 2021).</a:t>
            </a:r>
          </a:p>
        </p:txBody>
      </p:sp>
    </p:spTree>
    <p:extLst>
      <p:ext uri="{BB962C8B-B14F-4D97-AF65-F5344CB8AC3E}">
        <p14:creationId xmlns:p14="http://schemas.microsoft.com/office/powerpoint/2010/main" val="10986867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38">
            <a:extLst>
              <a:ext uri="{FF2B5EF4-FFF2-40B4-BE49-F238E27FC236}">
                <a16:creationId xmlns:a16="http://schemas.microsoft.com/office/drawing/2014/main" id="{8CA06CD6-90CA-4C45-856C-6771339E1E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F9B799EC-7E20-C650-F88E-200175DAA61C}"/>
              </a:ext>
            </a:extLst>
          </p:cNvPr>
          <p:cNvSpPr>
            <a:spLocks noGrp="1"/>
          </p:cNvSpPr>
          <p:nvPr>
            <p:ph type="title"/>
          </p:nvPr>
        </p:nvSpPr>
        <p:spPr>
          <a:xfrm>
            <a:off x="838200" y="963507"/>
            <a:ext cx="3494362" cy="4930986"/>
          </a:xfrm>
        </p:spPr>
        <p:txBody>
          <a:bodyPr vert="horz" lIns="91440" tIns="45720" rIns="91440" bIns="45720" rtlCol="0" anchor="ctr">
            <a:normAutofit/>
          </a:bodyPr>
          <a:lstStyle/>
          <a:p>
            <a:pPr algn="r"/>
            <a:r>
              <a:rPr lang="en-US" b="0" i="0" u="none" strike="noStrike" kern="1200" dirty="0">
                <a:solidFill>
                  <a:schemeClr val="accent1"/>
                </a:solidFill>
                <a:effectLst/>
                <a:latin typeface="+mj-lt"/>
                <a:ea typeface="+mj-ea"/>
                <a:cs typeface="+mj-cs"/>
              </a:rPr>
              <a:t>Tesco Performance Management and Measurement</a:t>
            </a:r>
            <a:br>
              <a:rPr lang="en-US" b="0" i="0" kern="1200" dirty="0">
                <a:solidFill>
                  <a:schemeClr val="accent1"/>
                </a:solidFill>
                <a:effectLst/>
                <a:latin typeface="+mj-lt"/>
                <a:ea typeface="+mj-ea"/>
                <a:cs typeface="+mj-cs"/>
              </a:rPr>
            </a:br>
            <a:endParaRPr lang="en-US" kern="1200" dirty="0">
              <a:solidFill>
                <a:schemeClr val="accent1"/>
              </a:solidFill>
              <a:latin typeface="+mj-lt"/>
              <a:ea typeface="+mj-ea"/>
              <a:cs typeface="+mj-cs"/>
            </a:endParaRPr>
          </a:p>
        </p:txBody>
      </p:sp>
      <p:cxnSp>
        <p:nvCxnSpPr>
          <p:cNvPr id="41" name="Straight Connector 40">
            <a:extLst>
              <a:ext uri="{FF2B5EF4-FFF2-40B4-BE49-F238E27FC236}">
                <a16:creationId xmlns:a16="http://schemas.microsoft.com/office/drawing/2014/main" id="{5021601D-2758-4B15-A31C-FDA184C51B3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Контейнер за съдържание 2">
            <a:extLst>
              <a:ext uri="{FF2B5EF4-FFF2-40B4-BE49-F238E27FC236}">
                <a16:creationId xmlns:a16="http://schemas.microsoft.com/office/drawing/2014/main" id="{4CF0E945-CC06-CB54-8EF1-2CACE73BAC25}"/>
              </a:ext>
            </a:extLst>
          </p:cNvPr>
          <p:cNvSpPr>
            <a:spLocks noGrp="1"/>
          </p:cNvSpPr>
          <p:nvPr>
            <p:ph idx="1"/>
          </p:nvPr>
        </p:nvSpPr>
        <p:spPr>
          <a:xfrm>
            <a:off x="4976030" y="963507"/>
            <a:ext cx="6250940" cy="2304627"/>
          </a:xfrm>
        </p:spPr>
        <p:txBody>
          <a:bodyPr vert="horz" lIns="91440" tIns="45720" rIns="91440" bIns="45720" rtlCol="0" anchor="b">
            <a:normAutofit/>
          </a:bodyPr>
          <a:lstStyle/>
          <a:p>
            <a:r>
              <a:rPr lang="en-US" sz="2000" b="0" i="0" dirty="0">
                <a:effectLst/>
              </a:rPr>
              <a:t>The purpose of performance management and measurement is to increase the quality, efficiency and control resources that have for business to stay in the market longer (Mackie, 2008).</a:t>
            </a:r>
            <a:endParaRPr lang="en-US" sz="2000" dirty="0"/>
          </a:p>
        </p:txBody>
      </p:sp>
      <p:sp>
        <p:nvSpPr>
          <p:cNvPr id="4" name="Текстово поле 3">
            <a:extLst>
              <a:ext uri="{FF2B5EF4-FFF2-40B4-BE49-F238E27FC236}">
                <a16:creationId xmlns:a16="http://schemas.microsoft.com/office/drawing/2014/main" id="{8320F481-8AF4-F3B8-B58C-DC3D39C74532}"/>
              </a:ext>
            </a:extLst>
          </p:cNvPr>
          <p:cNvSpPr txBox="1"/>
          <p:nvPr/>
        </p:nvSpPr>
        <p:spPr>
          <a:xfrm>
            <a:off x="4976030" y="3589866"/>
            <a:ext cx="6250940" cy="2304628"/>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2000" b="1" i="0" u="none" strike="noStrike" dirty="0">
                <a:effectLst/>
              </a:rPr>
              <a:t> High-Level Aspirations and Strategic Plan</a:t>
            </a:r>
          </a:p>
          <a:p>
            <a:pPr marL="285750" indent="-228600">
              <a:lnSpc>
                <a:spcPct val="90000"/>
              </a:lnSpc>
              <a:spcAft>
                <a:spcPts val="600"/>
              </a:spcAft>
              <a:buFont typeface="Arial" panose="020B0604020202020204" pitchFamily="34" charset="0"/>
              <a:buChar char="•"/>
            </a:pPr>
            <a:r>
              <a:rPr lang="en-US" sz="2000" b="1" i="0" dirty="0">
                <a:effectLst/>
              </a:rPr>
              <a:t>A differentiated brand</a:t>
            </a:r>
            <a:endParaRPr lang="en-US" sz="2000" b="1" dirty="0"/>
          </a:p>
          <a:p>
            <a:pPr marL="285750" indent="-228600">
              <a:lnSpc>
                <a:spcPct val="90000"/>
              </a:lnSpc>
              <a:spcAft>
                <a:spcPts val="600"/>
              </a:spcAft>
              <a:buFont typeface="Arial" panose="020B0604020202020204" pitchFamily="34" charset="0"/>
              <a:buChar char="•"/>
            </a:pPr>
            <a:r>
              <a:rPr lang="en-US" sz="2000" b="1" i="0" dirty="0">
                <a:effectLst/>
              </a:rPr>
              <a:t>Reduce costs</a:t>
            </a:r>
          </a:p>
          <a:p>
            <a:pPr marL="285750" indent="-228600">
              <a:lnSpc>
                <a:spcPct val="90000"/>
              </a:lnSpc>
              <a:spcAft>
                <a:spcPts val="600"/>
              </a:spcAft>
              <a:buFont typeface="Arial" panose="020B0604020202020204" pitchFamily="34" charset="0"/>
              <a:buChar char="•"/>
            </a:pPr>
            <a:r>
              <a:rPr lang="en-US" sz="2000" b="1" i="0" dirty="0">
                <a:effectLst/>
              </a:rPr>
              <a:t>Innovation</a:t>
            </a:r>
            <a:endParaRPr lang="en-US" sz="2000" b="1" dirty="0"/>
          </a:p>
          <a:p>
            <a:pPr marL="285750"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25547345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CD7162FA-112B-1C51-5F8F-A1F11824D817}"/>
              </a:ext>
            </a:extLst>
          </p:cNvPr>
          <p:cNvSpPr>
            <a:spLocks noGrp="1"/>
          </p:cNvSpPr>
          <p:nvPr>
            <p:ph type="title"/>
          </p:nvPr>
        </p:nvSpPr>
        <p:spPr>
          <a:xfrm>
            <a:off x="6778556" y="703679"/>
            <a:ext cx="4195674" cy="2052522"/>
          </a:xfrm>
        </p:spPr>
        <p:txBody>
          <a:bodyPr anchor="b">
            <a:normAutofit/>
          </a:bodyPr>
          <a:lstStyle/>
          <a:p>
            <a:r>
              <a:rPr lang="en-GB" sz="5200"/>
              <a:t>The role of the managers. </a:t>
            </a:r>
          </a:p>
        </p:txBody>
      </p:sp>
      <p:sp>
        <p:nvSpPr>
          <p:cNvPr id="24" name="Oval 23">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6" name="Group 25">
            <a:extLst>
              <a:ext uri="{FF2B5EF4-FFF2-40B4-BE49-F238E27FC236}">
                <a16:creationId xmlns:a16="http://schemas.microsoft.com/office/drawing/2014/main" id="{5614C7C0-FA1D-4105-8345-1DF76F9870A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22753" y="703679"/>
            <a:ext cx="753718" cy="1016562"/>
            <a:chOff x="422753" y="703679"/>
            <a:chExt cx="753718" cy="1016562"/>
          </a:xfrm>
        </p:grpSpPr>
        <p:sp>
          <p:nvSpPr>
            <p:cNvPr id="27"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8"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grpSp>
      <p:pic>
        <p:nvPicPr>
          <p:cNvPr id="7" name="Graphic 6" descr="Social Network">
            <a:extLst>
              <a:ext uri="{FF2B5EF4-FFF2-40B4-BE49-F238E27FC236}">
                <a16:creationId xmlns:a16="http://schemas.microsoft.com/office/drawing/2014/main" id="{3087223D-FC49-1252-A616-201F03A19B9C}"/>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7770" y="1448957"/>
            <a:ext cx="3952579" cy="3952579"/>
          </a:xfrm>
          <a:prstGeom prst="rect">
            <a:avLst/>
          </a:prstGeom>
        </p:spPr>
      </p:pic>
      <p:sp>
        <p:nvSpPr>
          <p:cNvPr id="3" name="Контейнер за съдържание 2">
            <a:extLst>
              <a:ext uri="{FF2B5EF4-FFF2-40B4-BE49-F238E27FC236}">
                <a16:creationId xmlns:a16="http://schemas.microsoft.com/office/drawing/2014/main" id="{BBABA395-B07C-DC05-F0D1-064DAA01BE0C}"/>
              </a:ext>
            </a:extLst>
          </p:cNvPr>
          <p:cNvSpPr>
            <a:spLocks noGrp="1"/>
          </p:cNvSpPr>
          <p:nvPr>
            <p:ph idx="1"/>
          </p:nvPr>
        </p:nvSpPr>
        <p:spPr>
          <a:xfrm>
            <a:off x="6695359" y="2990818"/>
            <a:ext cx="4158031" cy="2913872"/>
          </a:xfrm>
        </p:spPr>
        <p:txBody>
          <a:bodyPr anchor="t">
            <a:normAutofit/>
          </a:bodyPr>
          <a:lstStyle/>
          <a:p>
            <a:r>
              <a:rPr lang="en-GB" sz="1400" kern="0" dirty="0">
                <a:solidFill>
                  <a:schemeClr val="tx1">
                    <a:alpha val="80000"/>
                  </a:schemeClr>
                </a:solidFill>
                <a:effectLst/>
                <a:latin typeface="var(--font-qanelas-soft)"/>
                <a:ea typeface="Times New Roman" panose="02020603050405020304" pitchFamily="18" charset="0"/>
                <a:cs typeface="Segoe UI" panose="020B0502040204020203" pitchFamily="34" charset="0"/>
              </a:rPr>
              <a:t>Managers play a crucial role in organizations.</a:t>
            </a:r>
          </a:p>
          <a:p>
            <a:r>
              <a:rPr lang="en-GB" sz="1400" kern="0" dirty="0">
                <a:solidFill>
                  <a:schemeClr val="tx1">
                    <a:alpha val="80000"/>
                  </a:schemeClr>
                </a:solidFill>
                <a:effectLst/>
                <a:latin typeface="var(--font-qanelas-soft)"/>
                <a:ea typeface="Times New Roman" panose="02020603050405020304" pitchFamily="18" charset="0"/>
                <a:cs typeface="Segoe UI" panose="020B0502040204020203" pitchFamily="34" charset="0"/>
              </a:rPr>
              <a:t> They are constantly engaged in various tasks, switching their focus to address issues as they arise.</a:t>
            </a:r>
          </a:p>
          <a:p>
            <a:r>
              <a:rPr lang="en-GB" sz="1400" kern="0" dirty="0">
                <a:solidFill>
                  <a:schemeClr val="tx1">
                    <a:alpha val="80000"/>
                  </a:schemeClr>
                </a:solidFill>
                <a:effectLst/>
                <a:latin typeface="var(--font-qanelas-soft)"/>
                <a:ea typeface="Times New Roman" panose="02020603050405020304" pitchFamily="18" charset="0"/>
                <a:cs typeface="Segoe UI" panose="020B0502040204020203" pitchFamily="34" charset="0"/>
              </a:rPr>
              <a:t> They spend significant time interacting with others, including subordinates, superiors, and external stakeholders.</a:t>
            </a:r>
          </a:p>
          <a:p>
            <a:r>
              <a:rPr lang="en-GB" sz="1400" kern="0" dirty="0">
                <a:solidFill>
                  <a:schemeClr val="tx1">
                    <a:alpha val="80000"/>
                  </a:schemeClr>
                </a:solidFill>
                <a:effectLst/>
                <a:latin typeface="var(--font-qanelas-soft)"/>
                <a:ea typeface="Times New Roman" panose="02020603050405020304" pitchFamily="18" charset="0"/>
                <a:cs typeface="Segoe UI" panose="020B0502040204020203" pitchFamily="34" charset="0"/>
              </a:rPr>
              <a:t>Managers rarely make big decisions</a:t>
            </a:r>
            <a:endParaRPr lang="en-GB" sz="1400" kern="0" dirty="0">
              <a:solidFill>
                <a:schemeClr val="tx1">
                  <a:alpha val="80000"/>
                </a:schemeClr>
              </a:solidFill>
              <a:latin typeface="var(--font-qanelas-soft)"/>
              <a:ea typeface="Times New Roman" panose="02020603050405020304" pitchFamily="18" charset="0"/>
              <a:cs typeface="Segoe UI" panose="020B0502040204020203" pitchFamily="34" charset="0"/>
            </a:endParaRPr>
          </a:p>
          <a:p>
            <a:r>
              <a:rPr lang="en-GB" sz="1400" kern="0" dirty="0">
                <a:solidFill>
                  <a:schemeClr val="tx1">
                    <a:alpha val="80000"/>
                  </a:schemeClr>
                </a:solidFill>
                <a:effectLst/>
                <a:latin typeface="var(--font-qanelas-soft)"/>
                <a:ea typeface="Times New Roman" panose="02020603050405020304" pitchFamily="18" charset="0"/>
                <a:cs typeface="Segoe UI" panose="020B0502040204020203" pitchFamily="34" charset="0"/>
              </a:rPr>
              <a:t>Decisional roles involve making difficult decisions in ambiguous situations and allocating resources</a:t>
            </a:r>
            <a:r>
              <a:rPr lang="en-GB" sz="1400" kern="0" dirty="0">
                <a:solidFill>
                  <a:schemeClr val="tx1">
                    <a:alpha val="80000"/>
                  </a:schemeClr>
                </a:solidFill>
                <a:latin typeface="var(--font-qanelas-soft)"/>
                <a:ea typeface="Times New Roman" panose="02020603050405020304" pitchFamily="18" charset="0"/>
                <a:cs typeface="Segoe UI" panose="020B0502040204020203" pitchFamily="34" charset="0"/>
              </a:rPr>
              <a:t> </a:t>
            </a:r>
            <a:r>
              <a:rPr lang="en-GB" sz="1400" dirty="0">
                <a:solidFill>
                  <a:schemeClr val="tx1">
                    <a:alpha val="80000"/>
                  </a:schemeClr>
                </a:solidFill>
              </a:rPr>
              <a:t>(Kotler, 2009).</a:t>
            </a:r>
          </a:p>
        </p:txBody>
      </p:sp>
      <p:sp>
        <p:nvSpPr>
          <p:cNvPr id="30"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32" name="Straight Connector 31">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 name="Текстово поле 3">
            <a:extLst>
              <a:ext uri="{FF2B5EF4-FFF2-40B4-BE49-F238E27FC236}">
                <a16:creationId xmlns:a16="http://schemas.microsoft.com/office/drawing/2014/main" id="{2E38E5AF-502B-3E61-527C-22A0A9055503}"/>
              </a:ext>
            </a:extLst>
          </p:cNvPr>
          <p:cNvSpPr txBox="1"/>
          <p:nvPr/>
        </p:nvSpPr>
        <p:spPr>
          <a:xfrm>
            <a:off x="10214264" y="92881"/>
            <a:ext cx="2597727" cy="369332"/>
          </a:xfrm>
          <a:prstGeom prst="rect">
            <a:avLst/>
          </a:prstGeom>
          <a:noFill/>
        </p:spPr>
        <p:txBody>
          <a:bodyPr wrap="square" rtlCol="0">
            <a:spAutoFit/>
          </a:bodyPr>
          <a:lstStyle/>
          <a:p>
            <a:r>
              <a:rPr lang="en-GB" i="1" dirty="0">
                <a:latin typeface="Arial" panose="020B0604020202020204" pitchFamily="34" charset="0"/>
                <a:cs typeface="Arial" panose="020B0604020202020204" pitchFamily="34" charset="0"/>
              </a:rPr>
              <a:t>By Milena </a:t>
            </a:r>
            <a:r>
              <a:rPr lang="en-GB" i="1" dirty="0" err="1">
                <a:latin typeface="Arial" panose="020B0604020202020204" pitchFamily="34" charset="0"/>
                <a:cs typeface="Arial" panose="020B0604020202020204" pitchFamily="34" charset="0"/>
              </a:rPr>
              <a:t>Ilieva</a:t>
            </a: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17520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1F010398-57C0-A5E5-6F2B-7F4B9752226B}"/>
              </a:ext>
            </a:extLst>
          </p:cNvPr>
          <p:cNvSpPr>
            <a:spLocks noGrp="1"/>
          </p:cNvSpPr>
          <p:nvPr>
            <p:ph type="title"/>
          </p:nvPr>
        </p:nvSpPr>
        <p:spPr>
          <a:xfrm>
            <a:off x="838200" y="459863"/>
            <a:ext cx="4743893" cy="1004594"/>
          </a:xfrm>
          <a:scene3d>
            <a:camera prst="orthographicFront"/>
            <a:lightRig rig="threePt" dir="t"/>
          </a:scene3d>
          <a:sp3d>
            <a:bevelT prst="angle"/>
          </a:sp3d>
        </p:spPr>
        <p:txBody>
          <a:bodyPr>
            <a:normAutofit/>
          </a:bodyPr>
          <a:lstStyle/>
          <a:p>
            <a:pPr algn="ctr"/>
            <a:r>
              <a:rPr lang="en-GB" dirty="0">
                <a:solidFill>
                  <a:srgbClr val="FF0000"/>
                </a:solidFill>
              </a:rPr>
              <a:t>Managers at TESCO</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Контейнер за съдържание 2">
            <a:extLst>
              <a:ext uri="{FF2B5EF4-FFF2-40B4-BE49-F238E27FC236}">
                <a16:creationId xmlns:a16="http://schemas.microsoft.com/office/drawing/2014/main" id="{CC42FADA-E46B-50A4-0ECE-4ACD48A960ED}"/>
              </a:ext>
            </a:extLst>
          </p:cNvPr>
          <p:cNvGraphicFramePr>
            <a:graphicFrameLocks noGrp="1"/>
          </p:cNvGraphicFramePr>
          <p:nvPr>
            <p:ph idx="1"/>
            <p:extLst>
              <p:ext uri="{D42A27DB-BD31-4B8C-83A1-F6EECF244321}">
                <p14:modId xmlns:p14="http://schemas.microsoft.com/office/powerpoint/2010/main" val="2203517249"/>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714249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A71D46CB-6073-FA5F-ACDB-2A14C85AC00C}"/>
              </a:ext>
            </a:extLst>
          </p:cNvPr>
          <p:cNvSpPr>
            <a:spLocks noGrp="1"/>
          </p:cNvSpPr>
          <p:nvPr>
            <p:ph type="title"/>
          </p:nvPr>
        </p:nvSpPr>
        <p:spPr>
          <a:xfrm>
            <a:off x="5868557" y="1138036"/>
            <a:ext cx="5444382" cy="1402470"/>
          </a:xfrm>
        </p:spPr>
        <p:txBody>
          <a:bodyPr anchor="t">
            <a:normAutofit/>
          </a:bodyPr>
          <a:lstStyle/>
          <a:p>
            <a:r>
              <a:rPr lang="en-GB" sz="3200"/>
              <a:t>Managers skills</a:t>
            </a:r>
            <a:endParaRPr lang="en-GB" sz="3200" dirty="0"/>
          </a:p>
        </p:txBody>
      </p:sp>
      <p:pic>
        <p:nvPicPr>
          <p:cNvPr id="5" name="Picture 4" descr="Person holding a puzzle piece">
            <a:extLst>
              <a:ext uri="{FF2B5EF4-FFF2-40B4-BE49-F238E27FC236}">
                <a16:creationId xmlns:a16="http://schemas.microsoft.com/office/drawing/2014/main" id="{4F2F4E96-2A1C-A70C-FFB3-52CAEF057620}"/>
              </a:ext>
            </a:extLst>
          </p:cNvPr>
          <p:cNvPicPr>
            <a:picLocks noChangeAspect="1"/>
          </p:cNvPicPr>
          <p:nvPr/>
        </p:nvPicPr>
        <p:blipFill rotWithShape="1">
          <a:blip r:embed="rId2"/>
          <a:srcRect l="24718" r="24393" b="-1"/>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Контейнер за съдържание 2">
            <a:extLst>
              <a:ext uri="{FF2B5EF4-FFF2-40B4-BE49-F238E27FC236}">
                <a16:creationId xmlns:a16="http://schemas.microsoft.com/office/drawing/2014/main" id="{935E14B9-9BF4-8AE9-ADF5-42CF0098BB80}"/>
              </a:ext>
            </a:extLst>
          </p:cNvPr>
          <p:cNvSpPr>
            <a:spLocks noGrp="1"/>
          </p:cNvSpPr>
          <p:nvPr>
            <p:ph idx="1"/>
          </p:nvPr>
        </p:nvSpPr>
        <p:spPr>
          <a:xfrm>
            <a:off x="5868557" y="2551176"/>
            <a:ext cx="5444382" cy="3591207"/>
          </a:xfrm>
        </p:spPr>
        <p:txBody>
          <a:bodyPr>
            <a:normAutofit/>
          </a:bodyPr>
          <a:lstStyle/>
          <a:p>
            <a:r>
              <a:rPr lang="en-GB" sz="2000" dirty="0">
                <a:latin typeface="Arial Black" panose="020B0A04020102020204" pitchFamily="34" charset="0"/>
              </a:rPr>
              <a:t>Adaptability</a:t>
            </a:r>
          </a:p>
          <a:p>
            <a:r>
              <a:rPr lang="en-GB" sz="2000" dirty="0">
                <a:latin typeface="Arial Black" panose="020B0A04020102020204" pitchFamily="34" charset="0"/>
              </a:rPr>
              <a:t>Critical thinking</a:t>
            </a:r>
          </a:p>
          <a:p>
            <a:r>
              <a:rPr lang="en-GB" sz="2000" dirty="0">
                <a:latin typeface="Arial Black" panose="020B0A04020102020204" pitchFamily="34" charset="0"/>
              </a:rPr>
              <a:t>Decision making</a:t>
            </a:r>
          </a:p>
          <a:p>
            <a:r>
              <a:rPr lang="en-GB" sz="2000" dirty="0">
                <a:latin typeface="Arial Black" panose="020B0A04020102020204" pitchFamily="34" charset="0"/>
              </a:rPr>
              <a:t>Communication</a:t>
            </a:r>
          </a:p>
          <a:p>
            <a:r>
              <a:rPr lang="en-GB" sz="2000" dirty="0">
                <a:latin typeface="Arial Black" panose="020B0A04020102020204" pitchFamily="34" charset="0"/>
              </a:rPr>
              <a:t>Team building</a:t>
            </a:r>
          </a:p>
          <a:p>
            <a:r>
              <a:rPr lang="en-GB" sz="2000" dirty="0">
                <a:latin typeface="Arial Black" panose="020B0A04020102020204" pitchFamily="34" charset="0"/>
              </a:rPr>
              <a:t>Communication</a:t>
            </a:r>
          </a:p>
          <a:p>
            <a:r>
              <a:rPr lang="en-GB" sz="2000" dirty="0">
                <a:latin typeface="Arial Black" panose="020B0A04020102020204" pitchFamily="34" charset="0"/>
              </a:rPr>
              <a:t>Leadership</a:t>
            </a:r>
          </a:p>
          <a:p>
            <a:endParaRPr lang="en-GB" sz="2000" dirty="0">
              <a:latin typeface="Arial Black" panose="020B0A04020102020204" pitchFamily="34" charset="0"/>
            </a:endParaRPr>
          </a:p>
        </p:txBody>
      </p:sp>
    </p:spTree>
    <p:extLst>
      <p:ext uri="{BB962C8B-B14F-4D97-AF65-F5344CB8AC3E}">
        <p14:creationId xmlns:p14="http://schemas.microsoft.com/office/powerpoint/2010/main" val="25004224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3" name="Rectangle 1035">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darren swain tesco beckenham manager">
            <a:extLst>
              <a:ext uri="{FF2B5EF4-FFF2-40B4-BE49-F238E27FC236}">
                <a16:creationId xmlns:a16="http://schemas.microsoft.com/office/drawing/2014/main" id="{34A520B8-C4FD-91E9-EC7E-AC445EDB1D9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129"/>
          <a:stretch/>
        </p:blipFill>
        <p:spPr bwMode="auto">
          <a:xfrm>
            <a:off x="3242695" y="1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1045" name="Freeform: Shape 1037">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46" name="Freeform: Shape 1039">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42" name="Rectangle 1041">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44" name="Rectangle 1043">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Контейнер за съдържание 2">
            <a:extLst>
              <a:ext uri="{FF2B5EF4-FFF2-40B4-BE49-F238E27FC236}">
                <a16:creationId xmlns:a16="http://schemas.microsoft.com/office/drawing/2014/main" id="{6EFE0771-1C6E-499B-7F10-D897BB5F5F8C}"/>
              </a:ext>
            </a:extLst>
          </p:cNvPr>
          <p:cNvSpPr>
            <a:spLocks noGrp="1"/>
          </p:cNvSpPr>
          <p:nvPr>
            <p:ph idx="1"/>
          </p:nvPr>
        </p:nvSpPr>
        <p:spPr>
          <a:xfrm>
            <a:off x="371094" y="2718054"/>
            <a:ext cx="3438906" cy="3207258"/>
          </a:xfrm>
        </p:spPr>
        <p:txBody>
          <a:bodyPr anchor="t">
            <a:normAutofit/>
          </a:bodyPr>
          <a:lstStyle/>
          <a:p>
            <a:r>
              <a:rPr lang="en-GB" sz="1700" dirty="0"/>
              <a:t>Darren Swain, who </a:t>
            </a:r>
            <a:r>
              <a:rPr lang="en-GB" sz="1700" b="1" i="0" dirty="0">
                <a:effectLst/>
                <a:latin typeface="ff-meta-serif-web-pro"/>
              </a:rPr>
              <a:t>won Tesco’s award for manager of the year 2015 says what is the secret to be the best manager:</a:t>
            </a:r>
          </a:p>
          <a:p>
            <a:r>
              <a:rPr lang="en-GB" sz="1700" b="1" dirty="0">
                <a:latin typeface="ff-meta-serif-web-pro"/>
              </a:rPr>
              <a:t>The team are all happy</a:t>
            </a:r>
          </a:p>
          <a:p>
            <a:r>
              <a:rPr lang="en-GB" sz="1700" b="1" i="0" dirty="0">
                <a:effectLst/>
                <a:latin typeface="ff-meta-serif-web-pro"/>
              </a:rPr>
              <a:t>We all working hard</a:t>
            </a:r>
          </a:p>
          <a:p>
            <a:r>
              <a:rPr lang="en-GB" sz="1700" b="1" dirty="0">
                <a:latin typeface="ff-meta-serif-web-pro"/>
              </a:rPr>
              <a:t>Always have fun</a:t>
            </a:r>
            <a:endParaRPr lang="en-GB" sz="1700" b="1" i="0" dirty="0">
              <a:effectLst/>
              <a:latin typeface="ff-meta-serif-web-pro"/>
            </a:endParaRPr>
          </a:p>
        </p:txBody>
      </p:sp>
      <p:sp>
        <p:nvSpPr>
          <p:cNvPr id="2" name="Заглавие 1">
            <a:extLst>
              <a:ext uri="{FF2B5EF4-FFF2-40B4-BE49-F238E27FC236}">
                <a16:creationId xmlns:a16="http://schemas.microsoft.com/office/drawing/2014/main" id="{066B8B5D-AE7A-5ABF-C9B2-049BC0F767C6}"/>
              </a:ext>
            </a:extLst>
          </p:cNvPr>
          <p:cNvSpPr>
            <a:spLocks noGrp="1"/>
          </p:cNvSpPr>
          <p:nvPr>
            <p:ph type="title"/>
          </p:nvPr>
        </p:nvSpPr>
        <p:spPr>
          <a:xfrm>
            <a:off x="-2850573" y="-1349375"/>
            <a:ext cx="10515600" cy="1325563"/>
          </a:xfrm>
        </p:spPr>
        <p:txBody>
          <a:bodyPr/>
          <a:lstStyle/>
          <a:p>
            <a:endParaRPr lang="en-GB" dirty="0"/>
          </a:p>
        </p:txBody>
      </p:sp>
      <p:sp>
        <p:nvSpPr>
          <p:cNvPr id="4" name="Текстово поле 3">
            <a:extLst>
              <a:ext uri="{FF2B5EF4-FFF2-40B4-BE49-F238E27FC236}">
                <a16:creationId xmlns:a16="http://schemas.microsoft.com/office/drawing/2014/main" id="{14234A9D-492B-F617-4A5B-6B07AE7B9877}"/>
              </a:ext>
            </a:extLst>
          </p:cNvPr>
          <p:cNvSpPr txBox="1"/>
          <p:nvPr/>
        </p:nvSpPr>
        <p:spPr>
          <a:xfrm>
            <a:off x="2192482" y="4447309"/>
            <a:ext cx="1988612" cy="369332"/>
          </a:xfrm>
          <a:prstGeom prst="rect">
            <a:avLst/>
          </a:prstGeom>
          <a:noFill/>
        </p:spPr>
        <p:txBody>
          <a:bodyPr wrap="square" rtlCol="0">
            <a:spAutoFit/>
          </a:bodyPr>
          <a:lstStyle/>
          <a:p>
            <a:r>
              <a:rPr lang="en-GB" dirty="0"/>
              <a:t>(The Grocer, 2023).</a:t>
            </a:r>
          </a:p>
        </p:txBody>
      </p:sp>
    </p:spTree>
    <p:extLst>
      <p:ext uri="{BB962C8B-B14F-4D97-AF65-F5344CB8AC3E}">
        <p14:creationId xmlns:p14="http://schemas.microsoft.com/office/powerpoint/2010/main" val="18260529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5" name="Rectangle 2054">
            <a:extLst>
              <a:ext uri="{FF2B5EF4-FFF2-40B4-BE49-F238E27FC236}">
                <a16:creationId xmlns:a16="http://schemas.microsoft.com/office/drawing/2014/main" id="{327D73B4-9F5C-4A64-A179-51B9500CB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D41455E7-6509-065E-2BB5-DAA3ED0BE8D6}"/>
              </a:ext>
            </a:extLst>
          </p:cNvPr>
          <p:cNvSpPr>
            <a:spLocks noGrp="1"/>
          </p:cNvSpPr>
          <p:nvPr>
            <p:ph type="title"/>
          </p:nvPr>
        </p:nvSpPr>
        <p:spPr>
          <a:xfrm>
            <a:off x="6657715" y="467271"/>
            <a:ext cx="4195674" cy="2052522"/>
          </a:xfrm>
        </p:spPr>
        <p:txBody>
          <a:bodyPr anchor="b">
            <a:normAutofit/>
          </a:bodyPr>
          <a:lstStyle/>
          <a:p>
            <a:r>
              <a:rPr lang="en-GB" sz="5600"/>
              <a:t>Tesco academy</a:t>
            </a:r>
          </a:p>
        </p:txBody>
      </p:sp>
      <p:sp>
        <p:nvSpPr>
          <p:cNvPr id="2057" name="Oval 2056">
            <a:extLst>
              <a:ext uri="{FF2B5EF4-FFF2-40B4-BE49-F238E27FC236}">
                <a16:creationId xmlns:a16="http://schemas.microsoft.com/office/drawing/2014/main" id="{C1F06963-6374-4B48-844F-071A9BAAA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2965" y="554152"/>
            <a:ext cx="5742189" cy="5742189"/>
          </a:xfrm>
          <a:prstGeom prst="ellipse">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descr="Our purpose built Academy">
            <a:extLst>
              <a:ext uri="{FF2B5EF4-FFF2-40B4-BE49-F238E27FC236}">
                <a16:creationId xmlns:a16="http://schemas.microsoft.com/office/drawing/2014/main" id="{E0DE35EA-96EF-A007-B057-B01B6A254E5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6605" r="21144" b="-1"/>
          <a:stretch/>
        </p:blipFill>
        <p:spPr bwMode="auto">
          <a:xfrm>
            <a:off x="505418" y="554151"/>
            <a:ext cx="5742189" cy="5742189"/>
          </a:xfrm>
          <a:custGeom>
            <a:avLst/>
            <a:gdLst/>
            <a:ahLst/>
            <a:cxnLst/>
            <a:rect l="l" t="t" r="r" b="b"/>
            <a:pathLst>
              <a:path w="1838528" h="1838528">
                <a:moveTo>
                  <a:pt x="919264" y="0"/>
                </a:moveTo>
                <a:cubicBezTo>
                  <a:pt x="1426959" y="0"/>
                  <a:pt x="1838528" y="411569"/>
                  <a:pt x="1838528" y="919264"/>
                </a:cubicBezTo>
                <a:cubicBezTo>
                  <a:pt x="1838528" y="1426959"/>
                  <a:pt x="1426959" y="1838528"/>
                  <a:pt x="919264" y="1838528"/>
                </a:cubicBezTo>
                <a:cubicBezTo>
                  <a:pt x="411569" y="1838528"/>
                  <a:pt x="0" y="1426959"/>
                  <a:pt x="0" y="919264"/>
                </a:cubicBezTo>
                <a:cubicBezTo>
                  <a:pt x="0" y="411569"/>
                  <a:pt x="411569" y="0"/>
                  <a:pt x="919264" y="0"/>
                </a:cubicBezTo>
                <a:close/>
              </a:path>
            </a:pathLst>
          </a:custGeom>
          <a:noFill/>
          <a:extLst>
            <a:ext uri="{909E8E84-426E-40DD-AFC4-6F175D3DCCD1}">
              <a14:hiddenFill xmlns:a14="http://schemas.microsoft.com/office/drawing/2010/main">
                <a:solidFill>
                  <a:srgbClr val="FFFFFF"/>
                </a:solidFill>
              </a14:hiddenFill>
            </a:ext>
          </a:extLst>
        </p:spPr>
      </p:pic>
      <p:sp>
        <p:nvSpPr>
          <p:cNvPr id="2059" name="!!plus graphic">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04956" y="703679"/>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accent1"/>
          </a:solidFill>
          <a:ln w="776" cap="flat">
            <a:noFill/>
            <a:prstDash val="solid"/>
            <a:miter/>
          </a:ln>
        </p:spPr>
        <p:txBody>
          <a:bodyPr rtlCol="0" anchor="ctr"/>
          <a:lstStyle/>
          <a:p>
            <a:endParaRPr lang="en-US"/>
          </a:p>
        </p:txBody>
      </p:sp>
      <p:sp>
        <p:nvSpPr>
          <p:cNvPr id="2061" name="!!circle graphic">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753" y="1562696"/>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accent1"/>
          </a:solidFill>
          <a:ln w="751" cap="flat">
            <a:noFill/>
            <a:prstDash val="solid"/>
            <a:miter/>
          </a:ln>
        </p:spPr>
        <p:txBody>
          <a:bodyPr rtlCol="0" anchor="ctr"/>
          <a:lstStyle/>
          <a:p>
            <a:endParaRPr lang="en-US"/>
          </a:p>
        </p:txBody>
      </p:sp>
      <p:sp>
        <p:nvSpPr>
          <p:cNvPr id="3" name="Контейнер за съдържание 2">
            <a:extLst>
              <a:ext uri="{FF2B5EF4-FFF2-40B4-BE49-F238E27FC236}">
                <a16:creationId xmlns:a16="http://schemas.microsoft.com/office/drawing/2014/main" id="{A8780F56-3FB5-9922-31DC-BD96AA95647E}"/>
              </a:ext>
            </a:extLst>
          </p:cNvPr>
          <p:cNvSpPr>
            <a:spLocks noGrp="1"/>
          </p:cNvSpPr>
          <p:nvPr>
            <p:ph idx="1"/>
          </p:nvPr>
        </p:nvSpPr>
        <p:spPr>
          <a:xfrm>
            <a:off x="6657715" y="2990818"/>
            <a:ext cx="4195673" cy="2913872"/>
          </a:xfrm>
        </p:spPr>
        <p:txBody>
          <a:bodyPr anchor="t">
            <a:normAutofit/>
          </a:bodyPr>
          <a:lstStyle/>
          <a:p>
            <a:r>
              <a:rPr lang="bg-BG" sz="2000" dirty="0">
                <a:solidFill>
                  <a:schemeClr val="tx1">
                    <a:alpha val="80000"/>
                  </a:schemeClr>
                </a:solidFill>
              </a:rPr>
              <a:t>Т</a:t>
            </a:r>
            <a:r>
              <a:rPr lang="en-GB" sz="2000" dirty="0" err="1">
                <a:solidFill>
                  <a:schemeClr val="tx1">
                    <a:alpha val="80000"/>
                  </a:schemeClr>
                </a:solidFill>
              </a:rPr>
              <a:t>esco</a:t>
            </a:r>
            <a:r>
              <a:rPr lang="en-GB" sz="2000" dirty="0">
                <a:solidFill>
                  <a:schemeClr val="tx1">
                    <a:alpha val="80000"/>
                  </a:schemeClr>
                </a:solidFill>
              </a:rPr>
              <a:t> have a specially created Academy where their employees can learn, collaborate and innovate. This academy prepares employees and </a:t>
            </a:r>
            <a:r>
              <a:rPr lang="bg-BG" sz="2000" dirty="0" err="1">
                <a:solidFill>
                  <a:schemeClr val="tx1">
                    <a:alpha val="80000"/>
                  </a:schemeClr>
                </a:solidFill>
              </a:rPr>
              <a:t>allows</a:t>
            </a:r>
            <a:r>
              <a:rPr lang="bg-BG" sz="2000" dirty="0">
                <a:solidFill>
                  <a:schemeClr val="tx1">
                    <a:alpha val="80000"/>
                  </a:schemeClr>
                </a:solidFill>
              </a:rPr>
              <a:t> </a:t>
            </a:r>
            <a:r>
              <a:rPr lang="bg-BG" sz="2000" dirty="0" err="1">
                <a:solidFill>
                  <a:schemeClr val="tx1">
                    <a:alpha val="80000"/>
                  </a:schemeClr>
                </a:solidFill>
              </a:rPr>
              <a:t>them</a:t>
            </a:r>
            <a:r>
              <a:rPr lang="en-GB" sz="2000" dirty="0">
                <a:solidFill>
                  <a:schemeClr val="tx1">
                    <a:alpha val="80000"/>
                  </a:schemeClr>
                </a:solidFill>
              </a:rPr>
              <a:t> to develop within the company (Tesco, n. d.).</a:t>
            </a:r>
          </a:p>
        </p:txBody>
      </p:sp>
      <p:sp>
        <p:nvSpPr>
          <p:cNvPr id="2063" name="!!dot graphic">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54149" y="5775082"/>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accent1"/>
          </a:solidFill>
          <a:ln w="516" cap="flat">
            <a:noFill/>
            <a:prstDash val="solid"/>
            <a:miter/>
          </a:ln>
        </p:spPr>
        <p:txBody>
          <a:bodyPr rtlCol="0" anchor="ctr"/>
          <a:lstStyle/>
          <a:p>
            <a:endParaRPr lang="en-US"/>
          </a:p>
        </p:txBody>
      </p:sp>
      <p:cxnSp>
        <p:nvCxnSpPr>
          <p:cNvPr id="2065" name="!!Straight Connector">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9272"/>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44561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F4A8344F-091B-BAFA-3B20-365DEB7B397A}"/>
              </a:ext>
            </a:extLst>
          </p:cNvPr>
          <p:cNvSpPr>
            <a:spLocks noGrp="1"/>
          </p:cNvSpPr>
          <p:nvPr>
            <p:ph type="title"/>
          </p:nvPr>
        </p:nvSpPr>
        <p:spPr>
          <a:xfrm>
            <a:off x="6513788" y="365125"/>
            <a:ext cx="4840010" cy="1807305"/>
          </a:xfrm>
        </p:spPr>
        <p:txBody>
          <a:bodyPr>
            <a:normAutofit/>
          </a:bodyPr>
          <a:lstStyle/>
          <a:p>
            <a:r>
              <a:rPr lang="en-GB" sz="3700" b="1" kern="100">
                <a:effectLst/>
                <a:latin typeface="Times New Roman" panose="02020603050405020304" pitchFamily="18" charset="0"/>
                <a:ea typeface="Calibri" panose="020F0502020204030204" pitchFamily="34" charset="0"/>
                <a:cs typeface="Times New Roman" panose="02020603050405020304" pitchFamily="18" charset="0"/>
              </a:rPr>
              <a:t>What is leadership and why is it important?</a:t>
            </a:r>
            <a:br>
              <a:rPr lang="en-GB" sz="3700" kern="100">
                <a:effectLst/>
                <a:latin typeface="Calibri" panose="020F0502020204030204" pitchFamily="34" charset="0"/>
                <a:ea typeface="Calibri" panose="020F0502020204030204" pitchFamily="34" charset="0"/>
                <a:cs typeface="Times New Roman" panose="02020603050405020304" pitchFamily="18" charset="0"/>
              </a:rPr>
            </a:br>
            <a:r>
              <a:rPr lang="en-GB" sz="3700" i="1" kern="100">
                <a:effectLst/>
                <a:latin typeface="Calibri" panose="020F0502020204030204" pitchFamily="34" charset="0"/>
                <a:ea typeface="Calibri" panose="020F0502020204030204" pitchFamily="34" charset="0"/>
                <a:cs typeface="Times New Roman" panose="02020603050405020304" pitchFamily="18" charset="0"/>
              </a:rPr>
              <a:t>By </a:t>
            </a:r>
            <a:r>
              <a:rPr lang="en-GB" sz="3700" i="1" kern="100" err="1">
                <a:effectLst/>
                <a:latin typeface="Calibri" panose="020F0502020204030204" pitchFamily="34" charset="0"/>
                <a:ea typeface="Calibri" panose="020F0502020204030204" pitchFamily="34" charset="0"/>
                <a:cs typeface="Times New Roman" panose="02020603050405020304" pitchFamily="18" charset="0"/>
              </a:rPr>
              <a:t>Krasimira</a:t>
            </a:r>
            <a:r>
              <a:rPr lang="en-GB" sz="3700" i="1" kern="100">
                <a:effectLst/>
                <a:latin typeface="Calibri" panose="020F0502020204030204" pitchFamily="34" charset="0"/>
                <a:ea typeface="Calibri" panose="020F0502020204030204" pitchFamily="34" charset="0"/>
                <a:cs typeface="Times New Roman" panose="02020603050405020304" pitchFamily="18" charset="0"/>
              </a:rPr>
              <a:t> </a:t>
            </a:r>
            <a:r>
              <a:rPr lang="en-GB" sz="3700" i="1" kern="100" err="1">
                <a:effectLst/>
                <a:latin typeface="Calibri" panose="020F0502020204030204" pitchFamily="34" charset="0"/>
                <a:ea typeface="Calibri" panose="020F0502020204030204" pitchFamily="34" charset="0"/>
                <a:cs typeface="Times New Roman" panose="02020603050405020304" pitchFamily="18" charset="0"/>
              </a:rPr>
              <a:t>Chausheva</a:t>
            </a:r>
            <a:endParaRPr lang="en-GB" sz="3700" i="1"/>
          </a:p>
        </p:txBody>
      </p:sp>
      <p:pic>
        <p:nvPicPr>
          <p:cNvPr id="5" name="Picture 4" descr="Colourful carved figures of humans">
            <a:extLst>
              <a:ext uri="{FF2B5EF4-FFF2-40B4-BE49-F238E27FC236}">
                <a16:creationId xmlns:a16="http://schemas.microsoft.com/office/drawing/2014/main" id="{3637B30B-3EE8-F66B-0B56-6FF7C718CFA8}"/>
              </a:ext>
            </a:extLst>
          </p:cNvPr>
          <p:cNvPicPr>
            <a:picLocks noChangeAspect="1"/>
          </p:cNvPicPr>
          <p:nvPr/>
        </p:nvPicPr>
        <p:blipFill rotWithShape="1">
          <a:blip r:embed="rId2"/>
          <a:srcRect l="18343" r="18110"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Контейнер за съдържание 2">
            <a:extLst>
              <a:ext uri="{FF2B5EF4-FFF2-40B4-BE49-F238E27FC236}">
                <a16:creationId xmlns:a16="http://schemas.microsoft.com/office/drawing/2014/main" id="{DB03E760-B9CE-1445-CD65-79D32E4D1903}"/>
              </a:ext>
            </a:extLst>
          </p:cNvPr>
          <p:cNvSpPr>
            <a:spLocks noGrp="1"/>
          </p:cNvSpPr>
          <p:nvPr>
            <p:ph idx="1"/>
          </p:nvPr>
        </p:nvSpPr>
        <p:spPr>
          <a:xfrm>
            <a:off x="6513788" y="2333297"/>
            <a:ext cx="4840010" cy="3843666"/>
          </a:xfrm>
        </p:spPr>
        <p:txBody>
          <a:bodyPr>
            <a:normAutofit/>
          </a:bodyPr>
          <a:lstStyle/>
          <a:p>
            <a:r>
              <a:rPr lang="en-GB" sz="1900" kern="100" dirty="0">
                <a:effectLst/>
                <a:latin typeface="Times New Roman" panose="02020603050405020304" pitchFamily="18" charset="0"/>
                <a:ea typeface="Calibri" panose="020F0502020204030204" pitchFamily="34" charset="0"/>
                <a:cs typeface="Times New Roman" panose="02020603050405020304" pitchFamily="18" charset="0"/>
              </a:rPr>
              <a:t>Ralph Stogdill defined leadership as an influencing process aimed at goal achievement. That definition has three components. First, it defines leadership as an interpersonal process in which one individual seeks to influence the behaviour of others. Second, it sets leadership in a social context, in which the other members of the group to be influenced are subordinates or followers. Third, it identifies a criterion for effective leadership - goal achievement - which is one practical objective of leadership theory and research (Buchanan &amp; Huczynski, 2016).</a:t>
            </a:r>
            <a:endParaRPr lang="en-GB" sz="19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900" dirty="0"/>
          </a:p>
        </p:txBody>
      </p:sp>
    </p:spTree>
    <p:extLst>
      <p:ext uri="{BB962C8B-B14F-4D97-AF65-F5344CB8AC3E}">
        <p14:creationId xmlns:p14="http://schemas.microsoft.com/office/powerpoint/2010/main" val="28037316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7E8E18-9DA2-2253-6EDE-F6A3E12C0CDE}"/>
              </a:ext>
            </a:extLst>
          </p:cNvPr>
          <p:cNvPicPr>
            <a:picLocks noChangeAspect="1"/>
          </p:cNvPicPr>
          <p:nvPr/>
        </p:nvPicPr>
        <p:blipFill rotWithShape="1">
          <a:blip r:embed="rId2">
            <a:duotone>
              <a:schemeClr val="bg2">
                <a:shade val="45000"/>
                <a:satMod val="135000"/>
              </a:schemeClr>
              <a:prstClr val="white"/>
            </a:duotone>
          </a:blip>
          <a:srcRect t="15730"/>
          <a:stretch/>
        </p:blipFill>
        <p:spPr>
          <a:xfrm>
            <a:off x="20" y="10"/>
            <a:ext cx="12191980" cy="6857990"/>
          </a:xfrm>
          <a:prstGeom prst="rect">
            <a:avLst/>
          </a:prstGeom>
        </p:spPr>
      </p:pic>
      <p:sp>
        <p:nvSpPr>
          <p:cNvPr id="11" name="Rectangle 10">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7760C462-4BA3-9B09-3098-F29052992ED1}"/>
              </a:ext>
            </a:extLst>
          </p:cNvPr>
          <p:cNvSpPr>
            <a:spLocks noGrp="1"/>
          </p:cNvSpPr>
          <p:nvPr>
            <p:ph type="title"/>
          </p:nvPr>
        </p:nvSpPr>
        <p:spPr>
          <a:xfrm>
            <a:off x="838200" y="365125"/>
            <a:ext cx="10515600" cy="1325563"/>
          </a:xfrm>
        </p:spPr>
        <p:txBody>
          <a:bodyPr>
            <a:normAutofit/>
          </a:bodyPr>
          <a:lstStyle/>
          <a:p>
            <a:r>
              <a:rPr lang="en-GB" sz="4100" b="1" kern="0" dirty="0">
                <a:effectLst/>
                <a:latin typeface="Times New Roman" panose="02020603050405020304" pitchFamily="18" charset="0"/>
                <a:ea typeface="Times New Roman" panose="02020603050405020304" pitchFamily="18" charset="0"/>
                <a:cs typeface="Times New Roman" panose="02020603050405020304" pitchFamily="18" charset="0"/>
              </a:rPr>
              <a:t>Several reasons why leadership is important: </a:t>
            </a:r>
            <a:br>
              <a:rPr lang="en-GB" sz="4100" kern="100" dirty="0">
                <a:effectLst/>
                <a:latin typeface="Calibri" panose="020F0502020204030204" pitchFamily="34" charset="0"/>
                <a:ea typeface="Calibri" panose="020F0502020204030204" pitchFamily="34" charset="0"/>
                <a:cs typeface="Times New Roman" panose="02020603050405020304" pitchFamily="18" charset="0"/>
              </a:rPr>
            </a:br>
            <a:endParaRPr lang="en-GB" sz="4100" dirty="0"/>
          </a:p>
        </p:txBody>
      </p:sp>
      <p:graphicFrame>
        <p:nvGraphicFramePr>
          <p:cNvPr id="5" name="Контейнер за съдържание 2">
            <a:extLst>
              <a:ext uri="{FF2B5EF4-FFF2-40B4-BE49-F238E27FC236}">
                <a16:creationId xmlns:a16="http://schemas.microsoft.com/office/drawing/2014/main" id="{07C6BDEF-94EE-02B4-5269-887E1C497743}"/>
              </a:ext>
            </a:extLst>
          </p:cNvPr>
          <p:cNvGraphicFramePr>
            <a:graphicFrameLocks noGrp="1"/>
          </p:cNvGraphicFramePr>
          <p:nvPr>
            <p:ph idx="1"/>
            <p:extLst>
              <p:ext uri="{D42A27DB-BD31-4B8C-83A1-F6EECF244321}">
                <p14:modId xmlns:p14="http://schemas.microsoft.com/office/powerpoint/2010/main" val="3777720354"/>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987855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2054">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Leadership Theory of Tesco">
            <a:extLst>
              <a:ext uri="{FF2B5EF4-FFF2-40B4-BE49-F238E27FC236}">
                <a16:creationId xmlns:a16="http://schemas.microsoft.com/office/drawing/2014/main" id="{F70E8BC4-82CE-8E8F-1618-B38D0FC04D2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2511713" y="3689605"/>
            <a:ext cx="3634674" cy="2047533"/>
          </a:xfrm>
          <a:prstGeom prst="rect">
            <a:avLst/>
          </a:prstGeom>
          <a:noFill/>
          <a:extLst>
            <a:ext uri="{909E8E84-426E-40DD-AFC4-6F175D3DCCD1}">
              <a14:hiddenFill xmlns:a14="http://schemas.microsoft.com/office/drawing/2010/main">
                <a:solidFill>
                  <a:srgbClr val="FFFFFF"/>
                </a:solidFill>
              </a14:hiddenFill>
            </a:ext>
          </a:extLst>
        </p:spPr>
      </p:pic>
      <p:grpSp>
        <p:nvGrpSpPr>
          <p:cNvPr id="2057" name="Group 2056">
            <a:extLst>
              <a:ext uri="{FF2B5EF4-FFF2-40B4-BE49-F238E27FC236}">
                <a16:creationId xmlns:a16="http://schemas.microsoft.com/office/drawing/2014/main" id="{134CC3FF-7AA4-46F4-8B24-2F9383D86DB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85511" y="805742"/>
            <a:ext cx="3647770" cy="3193211"/>
            <a:chOff x="1674895" y="1345036"/>
            <a:chExt cx="5428610" cy="4210939"/>
          </a:xfrm>
        </p:grpSpPr>
        <p:sp>
          <p:nvSpPr>
            <p:cNvPr id="2058" name="Rectangle 2057">
              <a:extLst>
                <a:ext uri="{FF2B5EF4-FFF2-40B4-BE49-F238E27FC236}">
                  <a16:creationId xmlns:a16="http://schemas.microsoft.com/office/drawing/2014/main" id="{275E42E8-8B96-4FF0-9DCC-7E2084C0FD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rgbClr val="FFFFFF"/>
            </a:solidFill>
            <a:ln w="285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9" name="Rectangle 2058">
              <a:extLst>
                <a:ext uri="{FF2B5EF4-FFF2-40B4-BE49-F238E27FC236}">
                  <a16:creationId xmlns:a16="http://schemas.microsoft.com/office/drawing/2014/main" id="{78FEA8A4-ED0E-429C-884B-1599153B8F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74895" y="1345036"/>
              <a:ext cx="5428610" cy="4210939"/>
            </a:xfrm>
            <a:prstGeom prst="rect">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061" name="Rectangle 2060">
            <a:extLst>
              <a:ext uri="{FF2B5EF4-FFF2-40B4-BE49-F238E27FC236}">
                <a16:creationId xmlns:a16="http://schemas.microsoft.com/office/drawing/2014/main" id="{CAEBFCD5-5356-4326-8D39-8235A46CD7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95315" y="685805"/>
            <a:ext cx="3624947" cy="3193211"/>
          </a:xfrm>
          <a:prstGeom prst="rect">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799D471E-1661-46C4-A99C-211C73A9A1ED}"/>
              </a:ext>
            </a:extLst>
          </p:cNvPr>
          <p:cNvSpPr>
            <a:spLocks noGrp="1"/>
          </p:cNvSpPr>
          <p:nvPr>
            <p:ph type="title"/>
          </p:nvPr>
        </p:nvSpPr>
        <p:spPr>
          <a:xfrm>
            <a:off x="740584" y="859808"/>
            <a:ext cx="3543197" cy="2878986"/>
          </a:xfrm>
        </p:spPr>
        <p:txBody>
          <a:bodyPr>
            <a:normAutofit/>
          </a:bodyPr>
          <a:lstStyle/>
          <a:p>
            <a:pPr algn="ctr"/>
            <a:r>
              <a:rPr lang="en-GB" sz="3700" b="1" kern="100">
                <a:solidFill>
                  <a:schemeClr val="bg1"/>
                </a:solidFill>
                <a:effectLst/>
                <a:latin typeface="Arial" panose="020B0604020202020204" pitchFamily="34" charset="0"/>
                <a:ea typeface="Calibri" panose="020F0502020204030204" pitchFamily="34" charset="0"/>
                <a:cs typeface="Arial" panose="020B0604020202020204" pitchFamily="34" charset="0"/>
              </a:rPr>
              <a:t>Management and leadership in Tesco.</a:t>
            </a:r>
            <a:br>
              <a:rPr lang="en-GB" sz="3700" kern="10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br>
            <a:endParaRPr lang="en-GB" sz="3700">
              <a:solidFill>
                <a:schemeClr val="bg1"/>
              </a:solidFill>
            </a:endParaRPr>
          </a:p>
        </p:txBody>
      </p:sp>
      <p:grpSp>
        <p:nvGrpSpPr>
          <p:cNvPr id="2063" name="Graphic 4">
            <a:extLst>
              <a:ext uri="{FF2B5EF4-FFF2-40B4-BE49-F238E27FC236}">
                <a16:creationId xmlns:a16="http://schemas.microsoft.com/office/drawing/2014/main" id="{5F2AA49C-5AC0-41C7-BFAF-74B8D8293C8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rgbClr val="FFFFFF"/>
          </a:solidFill>
        </p:grpSpPr>
        <p:sp>
          <p:nvSpPr>
            <p:cNvPr id="2064" name="Freeform: Shape 2063">
              <a:extLst>
                <a:ext uri="{FF2B5EF4-FFF2-40B4-BE49-F238E27FC236}">
                  <a16:creationId xmlns:a16="http://schemas.microsoft.com/office/drawing/2014/main" id="{88A750A0-64B5-41B2-B525-A914EB40B3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065" name="Freeform: Shape 2064">
              <a:extLst>
                <a:ext uri="{FF2B5EF4-FFF2-40B4-BE49-F238E27FC236}">
                  <a16:creationId xmlns:a16="http://schemas.microsoft.com/office/drawing/2014/main" id="{F8216C77-85C1-4BDC-87A8-7E759332059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066" name="Freeform: Shape 2065">
              <a:extLst>
                <a:ext uri="{FF2B5EF4-FFF2-40B4-BE49-F238E27FC236}">
                  <a16:creationId xmlns:a16="http://schemas.microsoft.com/office/drawing/2014/main" id="{471AED48-754E-41AC-9ECC-DB25976447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2067" name="Freeform: Shape 2066">
              <a:extLst>
                <a:ext uri="{FF2B5EF4-FFF2-40B4-BE49-F238E27FC236}">
                  <a16:creationId xmlns:a16="http://schemas.microsoft.com/office/drawing/2014/main" id="{48005417-D297-404F-82A5-8C4393E85F6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068" name="Freeform: Shape 2067">
              <a:extLst>
                <a:ext uri="{FF2B5EF4-FFF2-40B4-BE49-F238E27FC236}">
                  <a16:creationId xmlns:a16="http://schemas.microsoft.com/office/drawing/2014/main" id="{17F942D6-2D0C-4894-81F0-6F81714BA4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069" name="Freeform: Shape 2068">
              <a:extLst>
                <a:ext uri="{FF2B5EF4-FFF2-40B4-BE49-F238E27FC236}">
                  <a16:creationId xmlns:a16="http://schemas.microsoft.com/office/drawing/2014/main" id="{4FAD802E-9670-4B80-876B-3FF64D29A1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070" name="Freeform: Shape 2069">
              <a:extLst>
                <a:ext uri="{FF2B5EF4-FFF2-40B4-BE49-F238E27FC236}">
                  <a16:creationId xmlns:a16="http://schemas.microsoft.com/office/drawing/2014/main" id="{838AF437-0BFB-40E4-ADA0-5749919AAC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071" name="Freeform: Shape 2070">
              <a:extLst>
                <a:ext uri="{FF2B5EF4-FFF2-40B4-BE49-F238E27FC236}">
                  <a16:creationId xmlns:a16="http://schemas.microsoft.com/office/drawing/2014/main" id="{F8BC9C3D-CBBE-4D29-9DAC-98B3CAF3977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2072" name="Freeform: Shape 2071">
              <a:extLst>
                <a:ext uri="{FF2B5EF4-FFF2-40B4-BE49-F238E27FC236}">
                  <a16:creationId xmlns:a16="http://schemas.microsoft.com/office/drawing/2014/main" id="{A7016629-22ED-494E-9205-594895DA9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2073" name="Freeform: Shape 2072">
              <a:extLst>
                <a:ext uri="{FF2B5EF4-FFF2-40B4-BE49-F238E27FC236}">
                  <a16:creationId xmlns:a16="http://schemas.microsoft.com/office/drawing/2014/main" id="{BFF3CC1E-0ED4-4599-9B4E-F057769B96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2074" name="Freeform: Shape 2073">
              <a:extLst>
                <a:ext uri="{FF2B5EF4-FFF2-40B4-BE49-F238E27FC236}">
                  <a16:creationId xmlns:a16="http://schemas.microsoft.com/office/drawing/2014/main" id="{065A4B3A-F9A7-4FA6-A7F3-EA08E0BA15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2075" name="Freeform: Shape 2074">
              <a:extLst>
                <a:ext uri="{FF2B5EF4-FFF2-40B4-BE49-F238E27FC236}">
                  <a16:creationId xmlns:a16="http://schemas.microsoft.com/office/drawing/2014/main" id="{783B6A14-A56D-4B95-8395-89CF53A09B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2076" name="Freeform: Shape 2075">
              <a:extLst>
                <a:ext uri="{FF2B5EF4-FFF2-40B4-BE49-F238E27FC236}">
                  <a16:creationId xmlns:a16="http://schemas.microsoft.com/office/drawing/2014/main" id="{49F0868B-B193-43B6-BB1E-1FF72993EA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grpSp>
        <p:nvGrpSpPr>
          <p:cNvPr id="2078" name="Graphic 4">
            <a:extLst>
              <a:ext uri="{FF2B5EF4-FFF2-40B4-BE49-F238E27FC236}">
                <a16:creationId xmlns:a16="http://schemas.microsoft.com/office/drawing/2014/main" id="{BB32367D-C4F2-49D5-A586-298C7CA821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689048" y="2335801"/>
            <a:ext cx="849365" cy="849366"/>
            <a:chOff x="5829300" y="3162300"/>
            <a:chExt cx="532256" cy="532257"/>
          </a:xfrm>
          <a:solidFill>
            <a:schemeClr val="bg1"/>
          </a:solidFill>
        </p:grpSpPr>
        <p:sp>
          <p:nvSpPr>
            <p:cNvPr id="2079" name="Freeform: Shape 2078">
              <a:extLst>
                <a:ext uri="{FF2B5EF4-FFF2-40B4-BE49-F238E27FC236}">
                  <a16:creationId xmlns:a16="http://schemas.microsoft.com/office/drawing/2014/main" id="{E1FF7EE7-ACA2-4BFF-BA75-7FAE93FBB6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9208" y="3192208"/>
              <a:ext cx="112966" cy="112966"/>
            </a:xfrm>
            <a:custGeom>
              <a:avLst/>
              <a:gdLst>
                <a:gd name="connsiteX0" fmla="*/ 112967 w 112966"/>
                <a:gd name="connsiteY0" fmla="*/ 0 h 112966"/>
                <a:gd name="connsiteX1" fmla="*/ 0 w 112966"/>
                <a:gd name="connsiteY1" fmla="*/ 112967 h 112966"/>
                <a:gd name="connsiteX2" fmla="*/ 112967 w 112966"/>
                <a:gd name="connsiteY2" fmla="*/ 0 h 112966"/>
              </a:gdLst>
              <a:ahLst/>
              <a:cxnLst>
                <a:cxn ang="0">
                  <a:pos x="connsiteX0" y="connsiteY0"/>
                </a:cxn>
                <a:cxn ang="0">
                  <a:pos x="connsiteX1" y="connsiteY1"/>
                </a:cxn>
                <a:cxn ang="0">
                  <a:pos x="connsiteX2" y="connsiteY2"/>
                </a:cxn>
              </a:cxnLst>
              <a:rect l="l" t="t" r="r" b="b"/>
              <a:pathLst>
                <a:path w="112966" h="112966">
                  <a:moveTo>
                    <a:pt x="112967" y="0"/>
                  </a:moveTo>
                  <a:lnTo>
                    <a:pt x="0" y="112967"/>
                  </a:lnTo>
                  <a:cubicBezTo>
                    <a:pt x="25356" y="64747"/>
                    <a:pt x="64747" y="25356"/>
                    <a:pt x="112967" y="0"/>
                  </a:cubicBezTo>
                  <a:close/>
                </a:path>
              </a:pathLst>
            </a:custGeom>
            <a:grpFill/>
            <a:ln w="9525" cap="flat">
              <a:noFill/>
              <a:prstDash val="solid"/>
              <a:miter/>
            </a:ln>
          </p:spPr>
          <p:txBody>
            <a:bodyPr rtlCol="0" anchor="ctr"/>
            <a:lstStyle/>
            <a:p>
              <a:endParaRPr lang="en-US"/>
            </a:p>
          </p:txBody>
        </p:sp>
        <p:sp>
          <p:nvSpPr>
            <p:cNvPr id="2080" name="Freeform: Shape 2079">
              <a:extLst>
                <a:ext uri="{FF2B5EF4-FFF2-40B4-BE49-F238E27FC236}">
                  <a16:creationId xmlns:a16="http://schemas.microsoft.com/office/drawing/2014/main" id="{8647462E-B5E8-4F02-A1E4-BD0380A22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1205" y="3164205"/>
              <a:ext cx="230314" cy="230314"/>
            </a:xfrm>
            <a:custGeom>
              <a:avLst/>
              <a:gdLst>
                <a:gd name="connsiteX0" fmla="*/ 230314 w 230314"/>
                <a:gd name="connsiteY0" fmla="*/ 0 h 230314"/>
                <a:gd name="connsiteX1" fmla="*/ 0 w 230314"/>
                <a:gd name="connsiteY1" fmla="*/ 230314 h 230314"/>
                <a:gd name="connsiteX2" fmla="*/ 3524 w 230314"/>
                <a:gd name="connsiteY2" fmla="*/ 209550 h 230314"/>
                <a:gd name="connsiteX3" fmla="*/ 209550 w 230314"/>
                <a:gd name="connsiteY3" fmla="*/ 3524 h 230314"/>
                <a:gd name="connsiteX4" fmla="*/ 230314 w 230314"/>
                <a:gd name="connsiteY4" fmla="*/ 0 h 2303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314" h="230314">
                  <a:moveTo>
                    <a:pt x="230314" y="0"/>
                  </a:moveTo>
                  <a:lnTo>
                    <a:pt x="0" y="230314"/>
                  </a:lnTo>
                  <a:cubicBezTo>
                    <a:pt x="953" y="223361"/>
                    <a:pt x="2095" y="216408"/>
                    <a:pt x="3524" y="209550"/>
                  </a:cubicBezTo>
                  <a:lnTo>
                    <a:pt x="209550" y="3524"/>
                  </a:lnTo>
                  <a:cubicBezTo>
                    <a:pt x="216408" y="2095"/>
                    <a:pt x="223361" y="953"/>
                    <a:pt x="230314" y="0"/>
                  </a:cubicBezTo>
                  <a:close/>
                </a:path>
              </a:pathLst>
            </a:custGeom>
            <a:grpFill/>
            <a:ln w="9525" cap="flat">
              <a:noFill/>
              <a:prstDash val="solid"/>
              <a:miter/>
            </a:ln>
          </p:spPr>
          <p:txBody>
            <a:bodyPr rtlCol="0" anchor="ctr"/>
            <a:lstStyle/>
            <a:p>
              <a:endParaRPr lang="en-US"/>
            </a:p>
          </p:txBody>
        </p:sp>
        <p:sp>
          <p:nvSpPr>
            <p:cNvPr id="2081" name="Freeform: Shape 2080">
              <a:extLst>
                <a:ext uri="{FF2B5EF4-FFF2-40B4-BE49-F238E27FC236}">
                  <a16:creationId xmlns:a16="http://schemas.microsoft.com/office/drawing/2014/main" id="{412CE109-6153-414A-B2D6-C4F9C6FA2E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29300" y="3162300"/>
              <a:ext cx="294131" cy="294131"/>
            </a:xfrm>
            <a:custGeom>
              <a:avLst/>
              <a:gdLst>
                <a:gd name="connsiteX0" fmla="*/ 294132 w 294131"/>
                <a:gd name="connsiteY0" fmla="*/ 1238 h 294131"/>
                <a:gd name="connsiteX1" fmla="*/ 1238 w 294131"/>
                <a:gd name="connsiteY1" fmla="*/ 294132 h 294131"/>
                <a:gd name="connsiteX2" fmla="*/ 0 w 294131"/>
                <a:gd name="connsiteY2" fmla="*/ 278225 h 294131"/>
                <a:gd name="connsiteX3" fmla="*/ 278225 w 294131"/>
                <a:gd name="connsiteY3" fmla="*/ 0 h 294131"/>
                <a:gd name="connsiteX4" fmla="*/ 294132 w 294131"/>
                <a:gd name="connsiteY4" fmla="*/ 1238 h 2941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4131" h="294131">
                  <a:moveTo>
                    <a:pt x="294132" y="1238"/>
                  </a:moveTo>
                  <a:lnTo>
                    <a:pt x="1238" y="294132"/>
                  </a:lnTo>
                  <a:cubicBezTo>
                    <a:pt x="667" y="288893"/>
                    <a:pt x="0" y="283559"/>
                    <a:pt x="0" y="278225"/>
                  </a:cubicBezTo>
                  <a:lnTo>
                    <a:pt x="278225" y="0"/>
                  </a:lnTo>
                  <a:cubicBezTo>
                    <a:pt x="283559" y="0"/>
                    <a:pt x="288893" y="667"/>
                    <a:pt x="294132" y="1238"/>
                  </a:cubicBezTo>
                  <a:close/>
                </a:path>
              </a:pathLst>
            </a:custGeom>
            <a:grpFill/>
            <a:ln w="9525" cap="flat">
              <a:noFill/>
              <a:prstDash val="solid"/>
              <a:miter/>
            </a:ln>
          </p:spPr>
          <p:txBody>
            <a:bodyPr rtlCol="0" anchor="ctr"/>
            <a:lstStyle/>
            <a:p>
              <a:endParaRPr lang="en-US" dirty="0"/>
            </a:p>
          </p:txBody>
        </p:sp>
        <p:sp>
          <p:nvSpPr>
            <p:cNvPr id="2082" name="Freeform: Shape 2081">
              <a:extLst>
                <a:ext uri="{FF2B5EF4-FFF2-40B4-BE49-F238E27FC236}">
                  <a16:creationId xmlns:a16="http://schemas.microsoft.com/office/drawing/2014/main" id="{DAF530F5-D68D-4BC8-8984-F1A8B5DEB6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37205" y="3170110"/>
              <a:ext cx="337184" cy="337280"/>
            </a:xfrm>
            <a:custGeom>
              <a:avLst/>
              <a:gdLst>
                <a:gd name="connsiteX0" fmla="*/ 337185 w 337184"/>
                <a:gd name="connsiteY0" fmla="*/ 3905 h 337280"/>
                <a:gd name="connsiteX1" fmla="*/ 3810 w 337184"/>
                <a:gd name="connsiteY1" fmla="*/ 337280 h 337280"/>
                <a:gd name="connsiteX2" fmla="*/ 0 w 337184"/>
                <a:gd name="connsiteY2" fmla="*/ 323850 h 337280"/>
                <a:gd name="connsiteX3" fmla="*/ 323850 w 337184"/>
                <a:gd name="connsiteY3" fmla="*/ 0 h 337280"/>
                <a:gd name="connsiteX4" fmla="*/ 337185 w 337184"/>
                <a:gd name="connsiteY4" fmla="*/ 3905 h 3372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7184" h="337280">
                  <a:moveTo>
                    <a:pt x="337185" y="3905"/>
                  </a:moveTo>
                  <a:lnTo>
                    <a:pt x="3810" y="337280"/>
                  </a:lnTo>
                  <a:cubicBezTo>
                    <a:pt x="2381" y="332899"/>
                    <a:pt x="1143" y="328422"/>
                    <a:pt x="0" y="323850"/>
                  </a:cubicBezTo>
                  <a:lnTo>
                    <a:pt x="323850" y="0"/>
                  </a:lnTo>
                  <a:cubicBezTo>
                    <a:pt x="328327" y="1715"/>
                    <a:pt x="332804" y="2477"/>
                    <a:pt x="337185" y="3905"/>
                  </a:cubicBezTo>
                  <a:close/>
                </a:path>
              </a:pathLst>
            </a:custGeom>
            <a:grpFill/>
            <a:ln w="9525" cap="flat">
              <a:noFill/>
              <a:prstDash val="solid"/>
              <a:miter/>
            </a:ln>
          </p:spPr>
          <p:txBody>
            <a:bodyPr rtlCol="0" anchor="ctr"/>
            <a:lstStyle/>
            <a:p>
              <a:endParaRPr lang="en-US"/>
            </a:p>
          </p:txBody>
        </p:sp>
        <p:sp>
          <p:nvSpPr>
            <p:cNvPr id="2083" name="Freeform: Shape 2082">
              <a:extLst>
                <a:ext uri="{FF2B5EF4-FFF2-40B4-BE49-F238E27FC236}">
                  <a16:creationId xmlns:a16="http://schemas.microsoft.com/office/drawing/2014/main" id="{2EB69747-F9DD-4B80-B488-D5565D0BC6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3207" y="3186207"/>
              <a:ext cx="364617" cy="364617"/>
            </a:xfrm>
            <a:custGeom>
              <a:avLst/>
              <a:gdLst>
                <a:gd name="connsiteX0" fmla="*/ 364617 w 364617"/>
                <a:gd name="connsiteY0" fmla="*/ 5620 h 364617"/>
                <a:gd name="connsiteX1" fmla="*/ 5620 w 364617"/>
                <a:gd name="connsiteY1" fmla="*/ 364617 h 364617"/>
                <a:gd name="connsiteX2" fmla="*/ 0 w 364617"/>
                <a:gd name="connsiteY2" fmla="*/ 353187 h 364617"/>
                <a:gd name="connsiteX3" fmla="*/ 353187 w 364617"/>
                <a:gd name="connsiteY3" fmla="*/ 0 h 364617"/>
                <a:gd name="connsiteX4" fmla="*/ 364617 w 364617"/>
                <a:gd name="connsiteY4" fmla="*/ 5620 h 3646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4617" h="364617">
                  <a:moveTo>
                    <a:pt x="364617" y="5620"/>
                  </a:moveTo>
                  <a:lnTo>
                    <a:pt x="5620" y="364617"/>
                  </a:lnTo>
                  <a:cubicBezTo>
                    <a:pt x="3620" y="360902"/>
                    <a:pt x="1715" y="357092"/>
                    <a:pt x="0" y="353187"/>
                  </a:cubicBezTo>
                  <a:lnTo>
                    <a:pt x="353187" y="0"/>
                  </a:lnTo>
                  <a:cubicBezTo>
                    <a:pt x="357092" y="1715"/>
                    <a:pt x="360902" y="3715"/>
                    <a:pt x="364617" y="5620"/>
                  </a:cubicBezTo>
                  <a:close/>
                </a:path>
              </a:pathLst>
            </a:custGeom>
            <a:grpFill/>
            <a:ln w="9525" cap="flat">
              <a:noFill/>
              <a:prstDash val="solid"/>
              <a:miter/>
            </a:ln>
          </p:spPr>
          <p:txBody>
            <a:bodyPr rtlCol="0" anchor="ctr"/>
            <a:lstStyle/>
            <a:p>
              <a:endParaRPr lang="en-US"/>
            </a:p>
          </p:txBody>
        </p:sp>
        <p:sp>
          <p:nvSpPr>
            <p:cNvPr id="2084" name="Freeform: Shape 2083">
              <a:extLst>
                <a:ext uri="{FF2B5EF4-FFF2-40B4-BE49-F238E27FC236}">
                  <a16:creationId xmlns:a16="http://schemas.microsoft.com/office/drawing/2014/main" id="{73AFB787-B8A4-4269-9DA9-FF4A6603039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5305" y="3208305"/>
              <a:ext cx="380238" cy="380238"/>
            </a:xfrm>
            <a:custGeom>
              <a:avLst/>
              <a:gdLst>
                <a:gd name="connsiteX0" fmla="*/ 380238 w 380238"/>
                <a:gd name="connsiteY0" fmla="*/ 7239 h 380238"/>
                <a:gd name="connsiteX1" fmla="*/ 7239 w 380238"/>
                <a:gd name="connsiteY1" fmla="*/ 380238 h 380238"/>
                <a:gd name="connsiteX2" fmla="*/ 0 w 380238"/>
                <a:gd name="connsiteY2" fmla="*/ 370713 h 380238"/>
                <a:gd name="connsiteX3" fmla="*/ 370237 w 380238"/>
                <a:gd name="connsiteY3" fmla="*/ 0 h 380238"/>
                <a:gd name="connsiteX4" fmla="*/ 380238 w 380238"/>
                <a:gd name="connsiteY4" fmla="*/ 7239 h 3802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238" h="380238">
                  <a:moveTo>
                    <a:pt x="380238" y="7239"/>
                  </a:moveTo>
                  <a:lnTo>
                    <a:pt x="7239" y="380238"/>
                  </a:lnTo>
                  <a:cubicBezTo>
                    <a:pt x="4763" y="377000"/>
                    <a:pt x="2381" y="373571"/>
                    <a:pt x="0" y="370713"/>
                  </a:cubicBezTo>
                  <a:lnTo>
                    <a:pt x="370237" y="0"/>
                  </a:lnTo>
                  <a:cubicBezTo>
                    <a:pt x="373571" y="2381"/>
                    <a:pt x="377000" y="4763"/>
                    <a:pt x="380238" y="7239"/>
                  </a:cubicBezTo>
                  <a:close/>
                </a:path>
              </a:pathLst>
            </a:custGeom>
            <a:grpFill/>
            <a:ln w="9525" cap="flat">
              <a:noFill/>
              <a:prstDash val="solid"/>
              <a:miter/>
            </a:ln>
          </p:spPr>
          <p:txBody>
            <a:bodyPr rtlCol="0" anchor="ctr"/>
            <a:lstStyle/>
            <a:p>
              <a:endParaRPr lang="en-US"/>
            </a:p>
          </p:txBody>
        </p:sp>
        <p:sp>
          <p:nvSpPr>
            <p:cNvPr id="2085" name="Freeform: Shape 2084">
              <a:extLst>
                <a:ext uri="{FF2B5EF4-FFF2-40B4-BE49-F238E27FC236}">
                  <a16:creationId xmlns:a16="http://schemas.microsoft.com/office/drawing/2014/main" id="{6E682D93-25A6-4D91-9A81-3F247BBEE3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02832" y="3235832"/>
              <a:ext cx="385191" cy="385191"/>
            </a:xfrm>
            <a:custGeom>
              <a:avLst/>
              <a:gdLst>
                <a:gd name="connsiteX0" fmla="*/ 380905 w 385191"/>
                <a:gd name="connsiteY0" fmla="*/ 4286 h 385191"/>
                <a:gd name="connsiteX1" fmla="*/ 385191 w 385191"/>
                <a:gd name="connsiteY1" fmla="*/ 8573 h 385191"/>
                <a:gd name="connsiteX2" fmla="*/ 8573 w 385191"/>
                <a:gd name="connsiteY2" fmla="*/ 385191 h 385191"/>
                <a:gd name="connsiteX3" fmla="*/ 4286 w 385191"/>
                <a:gd name="connsiteY3" fmla="*/ 380905 h 385191"/>
                <a:gd name="connsiteX4" fmla="*/ 0 w 385191"/>
                <a:gd name="connsiteY4" fmla="*/ 376523 h 385191"/>
                <a:gd name="connsiteX5" fmla="*/ 376523 w 385191"/>
                <a:gd name="connsiteY5" fmla="*/ 0 h 385191"/>
                <a:gd name="connsiteX6" fmla="*/ 380905 w 385191"/>
                <a:gd name="connsiteY6" fmla="*/ 4286 h 385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85191" h="385191">
                  <a:moveTo>
                    <a:pt x="380905" y="4286"/>
                  </a:moveTo>
                  <a:lnTo>
                    <a:pt x="385191" y="8573"/>
                  </a:lnTo>
                  <a:lnTo>
                    <a:pt x="8573" y="385191"/>
                  </a:lnTo>
                  <a:lnTo>
                    <a:pt x="4286" y="380905"/>
                  </a:lnTo>
                  <a:cubicBezTo>
                    <a:pt x="2762" y="379476"/>
                    <a:pt x="1334" y="377952"/>
                    <a:pt x="0" y="376523"/>
                  </a:cubicBezTo>
                  <a:lnTo>
                    <a:pt x="376523" y="0"/>
                  </a:lnTo>
                  <a:cubicBezTo>
                    <a:pt x="377952" y="1334"/>
                    <a:pt x="379476" y="2667"/>
                    <a:pt x="380905" y="4286"/>
                  </a:cubicBezTo>
                  <a:close/>
                </a:path>
              </a:pathLst>
            </a:custGeom>
            <a:grpFill/>
            <a:ln w="9525" cap="flat">
              <a:noFill/>
              <a:prstDash val="solid"/>
              <a:miter/>
            </a:ln>
          </p:spPr>
          <p:txBody>
            <a:bodyPr rtlCol="0" anchor="ctr"/>
            <a:lstStyle/>
            <a:p>
              <a:endParaRPr lang="en-US"/>
            </a:p>
          </p:txBody>
        </p:sp>
        <p:sp>
          <p:nvSpPr>
            <p:cNvPr id="2086" name="Freeform: Shape 2085">
              <a:extLst>
                <a:ext uri="{FF2B5EF4-FFF2-40B4-BE49-F238E27FC236}">
                  <a16:creationId xmlns:a16="http://schemas.microsoft.com/office/drawing/2014/main" id="{9D5F48B5-53B4-4DA8-B929-6AFF5065898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35789" y="3268313"/>
              <a:ext cx="379761" cy="380237"/>
            </a:xfrm>
            <a:custGeom>
              <a:avLst/>
              <a:gdLst>
                <a:gd name="connsiteX0" fmla="*/ 372428 w 379761"/>
                <a:gd name="connsiteY0" fmla="*/ 0 h 380237"/>
                <a:gd name="connsiteX1" fmla="*/ 379762 w 379761"/>
                <a:gd name="connsiteY1" fmla="*/ 9525 h 380237"/>
                <a:gd name="connsiteX2" fmla="*/ 9525 w 379761"/>
                <a:gd name="connsiteY2" fmla="*/ 380238 h 380237"/>
                <a:gd name="connsiteX3" fmla="*/ 0 w 379761"/>
                <a:gd name="connsiteY3" fmla="*/ 372904 h 380237"/>
              </a:gdLst>
              <a:ahLst/>
              <a:cxnLst>
                <a:cxn ang="0">
                  <a:pos x="connsiteX0" y="connsiteY0"/>
                </a:cxn>
                <a:cxn ang="0">
                  <a:pos x="connsiteX1" y="connsiteY1"/>
                </a:cxn>
                <a:cxn ang="0">
                  <a:pos x="connsiteX2" y="connsiteY2"/>
                </a:cxn>
                <a:cxn ang="0">
                  <a:pos x="connsiteX3" y="connsiteY3"/>
                </a:cxn>
              </a:cxnLst>
              <a:rect l="l" t="t" r="r" b="b"/>
              <a:pathLst>
                <a:path w="379761" h="380237">
                  <a:moveTo>
                    <a:pt x="372428" y="0"/>
                  </a:moveTo>
                  <a:cubicBezTo>
                    <a:pt x="374999" y="3239"/>
                    <a:pt x="377381" y="6572"/>
                    <a:pt x="379762" y="9525"/>
                  </a:cubicBezTo>
                  <a:lnTo>
                    <a:pt x="9525" y="380238"/>
                  </a:lnTo>
                  <a:cubicBezTo>
                    <a:pt x="6096" y="377857"/>
                    <a:pt x="2762" y="375476"/>
                    <a:pt x="0" y="372904"/>
                  </a:cubicBezTo>
                  <a:close/>
                </a:path>
              </a:pathLst>
            </a:custGeom>
            <a:grpFill/>
            <a:ln w="9525" cap="flat">
              <a:noFill/>
              <a:prstDash val="solid"/>
              <a:miter/>
            </a:ln>
          </p:spPr>
          <p:txBody>
            <a:bodyPr rtlCol="0" anchor="ctr"/>
            <a:lstStyle/>
            <a:p>
              <a:endParaRPr lang="en-US"/>
            </a:p>
          </p:txBody>
        </p:sp>
        <p:sp>
          <p:nvSpPr>
            <p:cNvPr id="2087" name="Freeform: Shape 2086">
              <a:extLst>
                <a:ext uri="{FF2B5EF4-FFF2-40B4-BE49-F238E27FC236}">
                  <a16:creationId xmlns:a16="http://schemas.microsoft.com/office/drawing/2014/main" id="{8CA195A3-2A74-4D13-A1B8-24765E26BF4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2841" y="3305841"/>
              <a:ext cx="364807" cy="364807"/>
            </a:xfrm>
            <a:custGeom>
              <a:avLst/>
              <a:gdLst>
                <a:gd name="connsiteX0" fmla="*/ 359188 w 364807"/>
                <a:gd name="connsiteY0" fmla="*/ 0 h 364807"/>
                <a:gd name="connsiteX1" fmla="*/ 364808 w 364807"/>
                <a:gd name="connsiteY1" fmla="*/ 11621 h 364807"/>
                <a:gd name="connsiteX2" fmla="*/ 11621 w 364807"/>
                <a:gd name="connsiteY2" fmla="*/ 364808 h 364807"/>
                <a:gd name="connsiteX3" fmla="*/ 0 w 364807"/>
                <a:gd name="connsiteY3" fmla="*/ 359188 h 364807"/>
              </a:gdLst>
              <a:ahLst/>
              <a:cxnLst>
                <a:cxn ang="0">
                  <a:pos x="connsiteX0" y="connsiteY0"/>
                </a:cxn>
                <a:cxn ang="0">
                  <a:pos x="connsiteX1" y="connsiteY1"/>
                </a:cxn>
                <a:cxn ang="0">
                  <a:pos x="connsiteX2" y="connsiteY2"/>
                </a:cxn>
                <a:cxn ang="0">
                  <a:pos x="connsiteX3" y="connsiteY3"/>
                </a:cxn>
              </a:cxnLst>
              <a:rect l="l" t="t" r="r" b="b"/>
              <a:pathLst>
                <a:path w="364807" h="364807">
                  <a:moveTo>
                    <a:pt x="359188" y="0"/>
                  </a:moveTo>
                  <a:cubicBezTo>
                    <a:pt x="361188" y="3905"/>
                    <a:pt x="362998" y="7715"/>
                    <a:pt x="364808" y="11621"/>
                  </a:cubicBezTo>
                  <a:lnTo>
                    <a:pt x="11621" y="364808"/>
                  </a:lnTo>
                  <a:cubicBezTo>
                    <a:pt x="7715" y="362998"/>
                    <a:pt x="3905" y="361188"/>
                    <a:pt x="0" y="359188"/>
                  </a:cubicBezTo>
                  <a:close/>
                </a:path>
              </a:pathLst>
            </a:custGeom>
            <a:grpFill/>
            <a:ln w="9525" cap="flat">
              <a:noFill/>
              <a:prstDash val="solid"/>
              <a:miter/>
            </a:ln>
          </p:spPr>
          <p:txBody>
            <a:bodyPr rtlCol="0" anchor="ctr"/>
            <a:lstStyle/>
            <a:p>
              <a:endParaRPr lang="en-US"/>
            </a:p>
          </p:txBody>
        </p:sp>
        <p:sp>
          <p:nvSpPr>
            <p:cNvPr id="2088" name="Freeform: Shape 2087">
              <a:extLst>
                <a:ext uri="{FF2B5EF4-FFF2-40B4-BE49-F238E27FC236}">
                  <a16:creationId xmlns:a16="http://schemas.microsoft.com/office/drawing/2014/main" id="{B98F1918-C39D-4713-AB21-685A944355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16370" y="3349466"/>
              <a:ext cx="337280" cy="337280"/>
            </a:xfrm>
            <a:custGeom>
              <a:avLst/>
              <a:gdLst>
                <a:gd name="connsiteX0" fmla="*/ 333470 w 337280"/>
                <a:gd name="connsiteY0" fmla="*/ 0 h 337280"/>
                <a:gd name="connsiteX1" fmla="*/ 337280 w 337280"/>
                <a:gd name="connsiteY1" fmla="*/ 13430 h 337280"/>
                <a:gd name="connsiteX2" fmla="*/ 13430 w 337280"/>
                <a:gd name="connsiteY2" fmla="*/ 337280 h 337280"/>
                <a:gd name="connsiteX3" fmla="*/ 0 w 337280"/>
                <a:gd name="connsiteY3" fmla="*/ 333470 h 337280"/>
              </a:gdLst>
              <a:ahLst/>
              <a:cxnLst>
                <a:cxn ang="0">
                  <a:pos x="connsiteX0" y="connsiteY0"/>
                </a:cxn>
                <a:cxn ang="0">
                  <a:pos x="connsiteX1" y="connsiteY1"/>
                </a:cxn>
                <a:cxn ang="0">
                  <a:pos x="connsiteX2" y="connsiteY2"/>
                </a:cxn>
                <a:cxn ang="0">
                  <a:pos x="connsiteX3" y="connsiteY3"/>
                </a:cxn>
              </a:cxnLst>
              <a:rect l="l" t="t" r="r" b="b"/>
              <a:pathLst>
                <a:path w="337280" h="337280">
                  <a:moveTo>
                    <a:pt x="333470" y="0"/>
                  </a:moveTo>
                  <a:cubicBezTo>
                    <a:pt x="334899" y="4382"/>
                    <a:pt x="336137" y="8858"/>
                    <a:pt x="337280" y="13430"/>
                  </a:cubicBezTo>
                  <a:lnTo>
                    <a:pt x="13430" y="337280"/>
                  </a:lnTo>
                  <a:cubicBezTo>
                    <a:pt x="8858" y="336137"/>
                    <a:pt x="4382" y="334899"/>
                    <a:pt x="0" y="333470"/>
                  </a:cubicBezTo>
                  <a:close/>
                </a:path>
              </a:pathLst>
            </a:custGeom>
            <a:grpFill/>
            <a:ln w="9525" cap="flat">
              <a:noFill/>
              <a:prstDash val="solid"/>
              <a:miter/>
            </a:ln>
          </p:spPr>
          <p:txBody>
            <a:bodyPr rtlCol="0" anchor="ctr"/>
            <a:lstStyle/>
            <a:p>
              <a:endParaRPr lang="en-US"/>
            </a:p>
          </p:txBody>
        </p:sp>
        <p:sp>
          <p:nvSpPr>
            <p:cNvPr id="2089" name="Freeform: Shape 2088">
              <a:extLst>
                <a:ext uri="{FF2B5EF4-FFF2-40B4-BE49-F238E27FC236}">
                  <a16:creationId xmlns:a16="http://schemas.microsoft.com/office/drawing/2014/main" id="{33592273-DEE6-42E1-B824-11D5443323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67329" y="3400425"/>
              <a:ext cx="294227" cy="294132"/>
            </a:xfrm>
            <a:custGeom>
              <a:avLst/>
              <a:gdLst>
                <a:gd name="connsiteX0" fmla="*/ 292989 w 294227"/>
                <a:gd name="connsiteY0" fmla="*/ 0 h 294132"/>
                <a:gd name="connsiteX1" fmla="*/ 294227 w 294227"/>
                <a:gd name="connsiteY1" fmla="*/ 15907 h 294132"/>
                <a:gd name="connsiteX2" fmla="*/ 15907 w 294227"/>
                <a:gd name="connsiteY2" fmla="*/ 294132 h 294132"/>
                <a:gd name="connsiteX3" fmla="*/ 0 w 294227"/>
                <a:gd name="connsiteY3" fmla="*/ 292894 h 294132"/>
              </a:gdLst>
              <a:ahLst/>
              <a:cxnLst>
                <a:cxn ang="0">
                  <a:pos x="connsiteX0" y="connsiteY0"/>
                </a:cxn>
                <a:cxn ang="0">
                  <a:pos x="connsiteX1" y="connsiteY1"/>
                </a:cxn>
                <a:cxn ang="0">
                  <a:pos x="connsiteX2" y="connsiteY2"/>
                </a:cxn>
                <a:cxn ang="0">
                  <a:pos x="connsiteX3" y="connsiteY3"/>
                </a:cxn>
              </a:cxnLst>
              <a:rect l="l" t="t" r="r" b="b"/>
              <a:pathLst>
                <a:path w="294227" h="294132">
                  <a:moveTo>
                    <a:pt x="292989" y="0"/>
                  </a:moveTo>
                  <a:cubicBezTo>
                    <a:pt x="293561" y="5334"/>
                    <a:pt x="293942" y="10668"/>
                    <a:pt x="294227" y="15907"/>
                  </a:cubicBezTo>
                  <a:lnTo>
                    <a:pt x="15907" y="294132"/>
                  </a:lnTo>
                  <a:cubicBezTo>
                    <a:pt x="10668" y="294132"/>
                    <a:pt x="5334" y="293465"/>
                    <a:pt x="0" y="292894"/>
                  </a:cubicBezTo>
                  <a:close/>
                </a:path>
              </a:pathLst>
            </a:custGeom>
            <a:grpFill/>
            <a:ln w="9525" cap="flat">
              <a:noFill/>
              <a:prstDash val="solid"/>
              <a:miter/>
            </a:ln>
          </p:spPr>
          <p:txBody>
            <a:bodyPr rtlCol="0" anchor="ctr"/>
            <a:lstStyle/>
            <a:p>
              <a:endParaRPr lang="en-US"/>
            </a:p>
          </p:txBody>
        </p:sp>
        <p:sp>
          <p:nvSpPr>
            <p:cNvPr id="2090" name="Freeform: Shape 2089">
              <a:extLst>
                <a:ext uri="{FF2B5EF4-FFF2-40B4-BE49-F238E27FC236}">
                  <a16:creationId xmlns:a16="http://schemas.microsoft.com/office/drawing/2014/main" id="{12D6F82B-B619-4D8B-85AE-0E57103BA0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29337" y="3462337"/>
              <a:ext cx="230314" cy="230314"/>
            </a:xfrm>
            <a:custGeom>
              <a:avLst/>
              <a:gdLst>
                <a:gd name="connsiteX0" fmla="*/ 230315 w 230314"/>
                <a:gd name="connsiteY0" fmla="*/ 0 h 230314"/>
                <a:gd name="connsiteX1" fmla="*/ 226886 w 230314"/>
                <a:gd name="connsiteY1" fmla="*/ 20574 h 230314"/>
                <a:gd name="connsiteX2" fmla="*/ 20669 w 230314"/>
                <a:gd name="connsiteY2" fmla="*/ 226790 h 230314"/>
                <a:gd name="connsiteX3" fmla="*/ 0 w 230314"/>
                <a:gd name="connsiteY3" fmla="*/ 230315 h 230314"/>
              </a:gdLst>
              <a:ahLst/>
              <a:cxnLst>
                <a:cxn ang="0">
                  <a:pos x="connsiteX0" y="connsiteY0"/>
                </a:cxn>
                <a:cxn ang="0">
                  <a:pos x="connsiteX1" y="connsiteY1"/>
                </a:cxn>
                <a:cxn ang="0">
                  <a:pos x="connsiteX2" y="connsiteY2"/>
                </a:cxn>
                <a:cxn ang="0">
                  <a:pos x="connsiteX3" y="connsiteY3"/>
                </a:cxn>
              </a:cxnLst>
              <a:rect l="l" t="t" r="r" b="b"/>
              <a:pathLst>
                <a:path w="230314" h="230314">
                  <a:moveTo>
                    <a:pt x="230315" y="0"/>
                  </a:moveTo>
                  <a:cubicBezTo>
                    <a:pt x="229457" y="6953"/>
                    <a:pt x="228314" y="13716"/>
                    <a:pt x="226886" y="20574"/>
                  </a:cubicBezTo>
                  <a:lnTo>
                    <a:pt x="20669" y="226790"/>
                  </a:lnTo>
                  <a:cubicBezTo>
                    <a:pt x="13811" y="228314"/>
                    <a:pt x="6953" y="229457"/>
                    <a:pt x="0" y="230315"/>
                  </a:cubicBezTo>
                  <a:close/>
                </a:path>
              </a:pathLst>
            </a:custGeom>
            <a:grpFill/>
            <a:ln w="9525" cap="flat">
              <a:noFill/>
              <a:prstDash val="solid"/>
              <a:miter/>
            </a:ln>
          </p:spPr>
          <p:txBody>
            <a:bodyPr rtlCol="0" anchor="ctr"/>
            <a:lstStyle/>
            <a:p>
              <a:endParaRPr lang="en-US"/>
            </a:p>
          </p:txBody>
        </p:sp>
        <p:sp>
          <p:nvSpPr>
            <p:cNvPr id="2091" name="Freeform: Shape 2090">
              <a:extLst>
                <a:ext uri="{FF2B5EF4-FFF2-40B4-BE49-F238E27FC236}">
                  <a16:creationId xmlns:a16="http://schemas.microsoft.com/office/drawing/2014/main" id="{6246C574-90D4-412B-9444-203F7C83CD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18682" y="3551682"/>
              <a:ext cx="112871" cy="112871"/>
            </a:xfrm>
            <a:custGeom>
              <a:avLst/>
              <a:gdLst>
                <a:gd name="connsiteX0" fmla="*/ 112871 w 112871"/>
                <a:gd name="connsiteY0" fmla="*/ 0 h 112871"/>
                <a:gd name="connsiteX1" fmla="*/ 0 w 112871"/>
                <a:gd name="connsiteY1" fmla="*/ 112871 h 112871"/>
              </a:gdLst>
              <a:ahLst/>
              <a:cxnLst>
                <a:cxn ang="0">
                  <a:pos x="connsiteX0" y="connsiteY0"/>
                </a:cxn>
                <a:cxn ang="0">
                  <a:pos x="connsiteX1" y="connsiteY1"/>
                </a:cxn>
              </a:cxnLst>
              <a:rect l="l" t="t" r="r" b="b"/>
              <a:pathLst>
                <a:path w="112871" h="112871">
                  <a:moveTo>
                    <a:pt x="112871" y="0"/>
                  </a:moveTo>
                  <a:cubicBezTo>
                    <a:pt x="87618" y="48239"/>
                    <a:pt x="48239" y="87618"/>
                    <a:pt x="0" y="112871"/>
                  </a:cubicBezTo>
                  <a:close/>
                </a:path>
              </a:pathLst>
            </a:custGeom>
            <a:grpFill/>
            <a:ln w="9525" cap="flat">
              <a:noFill/>
              <a:prstDash val="solid"/>
              <a:miter/>
            </a:ln>
          </p:spPr>
          <p:txBody>
            <a:bodyPr rtlCol="0" anchor="ctr"/>
            <a:lstStyle/>
            <a:p>
              <a:endParaRPr lang="en-US"/>
            </a:p>
          </p:txBody>
        </p:sp>
      </p:grpSp>
      <p:sp>
        <p:nvSpPr>
          <p:cNvPr id="3" name="Контейнер за съдържание 2">
            <a:extLst>
              <a:ext uri="{FF2B5EF4-FFF2-40B4-BE49-F238E27FC236}">
                <a16:creationId xmlns:a16="http://schemas.microsoft.com/office/drawing/2014/main" id="{864574A4-2F78-8B0E-058A-FF415B82A7BC}"/>
              </a:ext>
            </a:extLst>
          </p:cNvPr>
          <p:cNvSpPr>
            <a:spLocks noGrp="1"/>
          </p:cNvSpPr>
          <p:nvPr>
            <p:ph idx="1"/>
          </p:nvPr>
        </p:nvSpPr>
        <p:spPr>
          <a:xfrm>
            <a:off x="7585364" y="422787"/>
            <a:ext cx="3866052" cy="2871131"/>
          </a:xfrm>
        </p:spPr>
        <p:txBody>
          <a:bodyPr>
            <a:normAutofit fontScale="62500" lnSpcReduction="20000"/>
          </a:bodyPr>
          <a:lstStyle/>
          <a:p>
            <a:pPr>
              <a:spcAft>
                <a:spcPts val="750"/>
              </a:spcAft>
            </a:pPr>
            <a:endParaRPr lang="bg-BG" kern="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750"/>
              </a:spcAft>
            </a:pPr>
            <a:endParaRPr lang="bg-BG" kern="0"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endParaRPr>
          </a:p>
          <a:p>
            <a:r>
              <a:rPr lang="en-GB" sz="2900" kern="0" dirty="0">
                <a:solidFill>
                  <a:schemeClr val="bg1"/>
                </a:solidFill>
                <a:effectLst/>
                <a:latin typeface="Arial" panose="020B0604020202020204" pitchFamily="34" charset="0"/>
                <a:ea typeface="Times New Roman" panose="02020603050405020304" pitchFamily="18" charset="0"/>
                <a:cs typeface="Arial" panose="020B0604020202020204" pitchFamily="34" charset="0"/>
              </a:rPr>
              <a:t>Transformational leadership is one of the most well-liked theories of leadership, and it denotes that the leader has a tremendous vision and a burning desire to accomplish great things.</a:t>
            </a:r>
          </a:p>
          <a:p>
            <a:r>
              <a:rPr lang="en-GB" sz="2900" i="0">
                <a:solidFill>
                  <a:schemeClr val="bg1"/>
                </a:solidFill>
                <a:effectLst/>
                <a:latin typeface="Arial" panose="020B0604020202020204" pitchFamily="34" charset="0"/>
                <a:cs typeface="Arial" panose="020B0604020202020204" pitchFamily="34" charset="0"/>
              </a:rPr>
              <a:t>Transactional </a:t>
            </a:r>
            <a:r>
              <a:rPr lang="en-GB" sz="2900" i="0" dirty="0">
                <a:solidFill>
                  <a:schemeClr val="bg1"/>
                </a:solidFill>
                <a:effectLst/>
                <a:latin typeface="Arial" panose="020B0604020202020204" pitchFamily="34" charset="0"/>
                <a:cs typeface="Arial" panose="020B0604020202020204" pitchFamily="34" charset="0"/>
              </a:rPr>
              <a:t>leadership theory.</a:t>
            </a:r>
          </a:p>
          <a:p>
            <a:pPr marL="0" indent="0">
              <a:buNone/>
            </a:pPr>
            <a:r>
              <a:rPr lang="en-GB" sz="2900" dirty="0">
                <a:solidFill>
                  <a:schemeClr val="bg1"/>
                </a:solidFill>
                <a:latin typeface="Arial" panose="020B0604020202020204" pitchFamily="34" charset="0"/>
                <a:cs typeface="Arial" panose="020B0604020202020204" pitchFamily="34" charset="0"/>
              </a:rPr>
              <a:t>(</a:t>
            </a:r>
            <a:r>
              <a:rPr lang="en-GB" sz="2900" dirty="0" err="1">
                <a:solidFill>
                  <a:schemeClr val="bg1"/>
                </a:solidFill>
                <a:latin typeface="Arial" panose="020B0604020202020204" pitchFamily="34" charset="0"/>
                <a:cs typeface="Arial" panose="020B0604020202020204" pitchFamily="34" charset="0"/>
              </a:rPr>
              <a:t>Circlebizz</a:t>
            </a:r>
            <a:r>
              <a:rPr lang="en-GB" sz="2900" dirty="0">
                <a:solidFill>
                  <a:schemeClr val="bg1"/>
                </a:solidFill>
                <a:latin typeface="Arial" panose="020B0604020202020204" pitchFamily="34" charset="0"/>
                <a:cs typeface="Arial" panose="020B0604020202020204" pitchFamily="34" charset="0"/>
              </a:rPr>
              <a:t>, 2020)</a:t>
            </a:r>
          </a:p>
          <a:p>
            <a:pPr>
              <a:spcAft>
                <a:spcPts val="750"/>
              </a:spcAft>
            </a:pPr>
            <a:endParaRPr lang="en-GB"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solidFill>
                <a:schemeClr val="bg1"/>
              </a:solidFill>
            </a:endParaRPr>
          </a:p>
        </p:txBody>
      </p:sp>
    </p:spTree>
    <p:extLst>
      <p:ext uri="{BB962C8B-B14F-4D97-AF65-F5344CB8AC3E}">
        <p14:creationId xmlns:p14="http://schemas.microsoft.com/office/powerpoint/2010/main" val="60510597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23" name="Rectangle 4102">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Заглавие 1">
            <a:extLst>
              <a:ext uri="{FF2B5EF4-FFF2-40B4-BE49-F238E27FC236}">
                <a16:creationId xmlns:a16="http://schemas.microsoft.com/office/drawing/2014/main" id="{5F6C4B61-5A6F-1E2D-D64A-469B7CF6F74D}"/>
              </a:ext>
            </a:extLst>
          </p:cNvPr>
          <p:cNvSpPr>
            <a:spLocks noGrp="1"/>
          </p:cNvSpPr>
          <p:nvPr>
            <p:ph type="title"/>
          </p:nvPr>
        </p:nvSpPr>
        <p:spPr>
          <a:xfrm>
            <a:off x="6513788" y="365125"/>
            <a:ext cx="4840010" cy="1807305"/>
          </a:xfrm>
        </p:spPr>
        <p:txBody>
          <a:bodyPr vert="horz" lIns="91440" tIns="45720" rIns="91440" bIns="45720" rtlCol="0" anchor="ctr">
            <a:normAutofit/>
          </a:bodyPr>
          <a:lstStyle/>
          <a:p>
            <a:r>
              <a:rPr lang="en-US" sz="4100" b="1" i="0">
                <a:effectLst/>
              </a:rPr>
              <a:t>Motivational theory in practice at Tesco</a:t>
            </a:r>
            <a:br>
              <a:rPr lang="en-US" sz="4100" b="1" i="0">
                <a:effectLst/>
              </a:rPr>
            </a:br>
            <a:endParaRPr lang="en-US" sz="4100" b="1"/>
          </a:p>
        </p:txBody>
      </p:sp>
      <p:pic>
        <p:nvPicPr>
          <p:cNvPr id="4098" name="Picture 2">
            <a:extLst>
              <a:ext uri="{FF2B5EF4-FFF2-40B4-BE49-F238E27FC236}">
                <a16:creationId xmlns:a16="http://schemas.microsoft.com/office/drawing/2014/main" id="{9CE81897-B5AC-2828-04D8-67CF0EE61E68}"/>
              </a:ext>
            </a:extLst>
          </p:cNvPr>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17240" r="12718"/>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a:extLst>
            <a:ext uri="{909E8E84-426E-40DD-AFC4-6F175D3DCCD1}">
              <a14:hiddenFill xmlns:a14="http://schemas.microsoft.com/office/drawing/2010/main">
                <a:solidFill>
                  <a:srgbClr val="FFFFFF"/>
                </a:solidFill>
              </a14:hiddenFill>
            </a:ext>
          </a:extLst>
        </p:spPr>
      </p:pic>
      <p:sp>
        <p:nvSpPr>
          <p:cNvPr id="4" name="Текстово поле 3">
            <a:extLst>
              <a:ext uri="{FF2B5EF4-FFF2-40B4-BE49-F238E27FC236}">
                <a16:creationId xmlns:a16="http://schemas.microsoft.com/office/drawing/2014/main" id="{D092D831-4BBA-043D-D875-BDD1C294977C}"/>
              </a:ext>
            </a:extLst>
          </p:cNvPr>
          <p:cNvSpPr txBox="1"/>
          <p:nvPr/>
        </p:nvSpPr>
        <p:spPr>
          <a:xfrm>
            <a:off x="6513788" y="2333297"/>
            <a:ext cx="4840010" cy="3843666"/>
          </a:xfrm>
          <a:prstGeom prst="rect">
            <a:avLst/>
          </a:prstGeom>
        </p:spPr>
        <p:txBody>
          <a:bodyPr vert="horz" lIns="91440" tIns="45720" rIns="91440" bIns="45720" rtlCol="0">
            <a:normAutofit/>
          </a:bodyPr>
          <a:lstStyle/>
          <a:p>
            <a:pPr indent="-228600">
              <a:lnSpc>
                <a:spcPct val="90000"/>
              </a:lnSpc>
              <a:buFont typeface="Arial" panose="020B0604020202020204" pitchFamily="34" charset="0"/>
              <a:buChar char="•"/>
            </a:pPr>
            <a:r>
              <a:rPr lang="en-US" sz="2000" dirty="0"/>
              <a:t>Various speculations have been proposed for inspiring workers. Pay is thought to be a major motivator. The following are additional motives:</a:t>
            </a:r>
          </a:p>
          <a:p>
            <a:pPr marL="342900" lvl="0" indent="-228600">
              <a:lnSpc>
                <a:spcPct val="90000"/>
              </a:lnSpc>
              <a:spcAft>
                <a:spcPts val="750"/>
              </a:spcAft>
              <a:buSzPts val="1000"/>
              <a:buFont typeface="Arial" panose="020B0604020202020204" pitchFamily="34" charset="0"/>
              <a:buChar char="•"/>
              <a:tabLst>
                <a:tab pos="457200" algn="l"/>
              </a:tabLst>
            </a:pPr>
            <a:r>
              <a:rPr lang="en-US" sz="2000" dirty="0">
                <a:effectLst/>
              </a:rPr>
              <a:t>appreciation of hard work</a:t>
            </a:r>
          </a:p>
          <a:p>
            <a:pPr marL="342900" lvl="0" indent="-228600">
              <a:lnSpc>
                <a:spcPct val="90000"/>
              </a:lnSpc>
              <a:spcAft>
                <a:spcPts val="750"/>
              </a:spcAft>
              <a:buSzPts val="1000"/>
              <a:buFont typeface="Arial" panose="020B0604020202020204" pitchFamily="34" charset="0"/>
              <a:buChar char="•"/>
              <a:tabLst>
                <a:tab pos="457200" algn="l"/>
              </a:tabLst>
            </a:pPr>
            <a:r>
              <a:rPr lang="en-US" sz="2000" dirty="0">
                <a:effectLst/>
              </a:rPr>
              <a:t>a sense of achievement</a:t>
            </a:r>
          </a:p>
          <a:p>
            <a:pPr marL="342900" lvl="0" indent="-228600">
              <a:lnSpc>
                <a:spcPct val="90000"/>
              </a:lnSpc>
              <a:spcAft>
                <a:spcPts val="750"/>
              </a:spcAft>
              <a:buSzPts val="1000"/>
              <a:buFont typeface="Arial" panose="020B0604020202020204" pitchFamily="34" charset="0"/>
              <a:buChar char="•"/>
              <a:tabLst>
                <a:tab pos="457200" algn="l"/>
              </a:tabLst>
            </a:pPr>
            <a:r>
              <a:rPr lang="en-US" sz="2000" dirty="0">
                <a:effectLst/>
              </a:rPr>
              <a:t>responsibility and empowerment</a:t>
            </a:r>
          </a:p>
          <a:p>
            <a:pPr marL="342900" lvl="0" indent="-228600">
              <a:lnSpc>
                <a:spcPct val="90000"/>
              </a:lnSpc>
              <a:spcAft>
                <a:spcPts val="750"/>
              </a:spcAft>
              <a:buSzPts val="1000"/>
              <a:buFont typeface="Arial" panose="020B0604020202020204" pitchFamily="34" charset="0"/>
              <a:buChar char="•"/>
              <a:tabLst>
                <a:tab pos="457200" algn="l"/>
              </a:tabLst>
            </a:pPr>
            <a:r>
              <a:rPr lang="en-US" sz="2000" dirty="0">
                <a:effectLst/>
              </a:rPr>
              <a:t>opportunity for advancement</a:t>
            </a:r>
          </a:p>
          <a:p>
            <a:pPr marL="342900" lvl="0" indent="-228600">
              <a:lnSpc>
                <a:spcPct val="90000"/>
              </a:lnSpc>
              <a:spcAft>
                <a:spcPts val="800"/>
              </a:spcAft>
              <a:buSzPts val="1000"/>
              <a:buFont typeface="Arial" panose="020B0604020202020204" pitchFamily="34" charset="0"/>
              <a:buChar char="•"/>
              <a:tabLst>
                <a:tab pos="457200" algn="l"/>
              </a:tabLst>
            </a:pPr>
            <a:r>
              <a:rPr lang="en-US" sz="2000" dirty="0">
                <a:effectLst/>
              </a:rPr>
              <a:t>a sense of challenge and enjoyment.</a:t>
            </a:r>
          </a:p>
          <a:p>
            <a:pPr indent="-228600">
              <a:lnSpc>
                <a:spcPct val="90000"/>
              </a:lnSpc>
              <a:buFont typeface="Arial" panose="020B0604020202020204" pitchFamily="34" charset="0"/>
              <a:buChar char="•"/>
            </a:pPr>
            <a:r>
              <a:rPr lang="en-US" sz="2000" dirty="0"/>
              <a:t>(By Careers Help , 2021).</a:t>
            </a:r>
          </a:p>
        </p:txBody>
      </p:sp>
    </p:spTree>
    <p:extLst>
      <p:ext uri="{BB962C8B-B14F-4D97-AF65-F5344CB8AC3E}">
        <p14:creationId xmlns:p14="http://schemas.microsoft.com/office/powerpoint/2010/main" val="33054154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62" name="Rectangle 3155">
            <a:extLst>
              <a:ext uri="{FF2B5EF4-FFF2-40B4-BE49-F238E27FC236}">
                <a16:creationId xmlns:a16="http://schemas.microsoft.com/office/drawing/2014/main" id="{0C777BBD-C42C-46C6-8D2D-BD2F9613D6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139" name="Picture 3114" descr="Colourful strings being woven togehter">
            <a:extLst>
              <a:ext uri="{FF2B5EF4-FFF2-40B4-BE49-F238E27FC236}">
                <a16:creationId xmlns:a16="http://schemas.microsoft.com/office/drawing/2014/main" id="{8F4036B2-91B0-5CD8-AF70-A13903472C1A}"/>
              </a:ext>
            </a:extLst>
          </p:cNvPr>
          <p:cNvPicPr>
            <a:picLocks noChangeAspect="1"/>
          </p:cNvPicPr>
          <p:nvPr/>
        </p:nvPicPr>
        <p:blipFill rotWithShape="1">
          <a:blip r:embed="rId2"/>
          <a:srcRect t="10034" b="5696"/>
          <a:stretch/>
        </p:blipFill>
        <p:spPr>
          <a:xfrm>
            <a:off x="20" y="10"/>
            <a:ext cx="12191980" cy="6857990"/>
          </a:xfrm>
          <a:prstGeom prst="rect">
            <a:avLst/>
          </a:prstGeom>
        </p:spPr>
      </p:pic>
      <p:sp>
        <p:nvSpPr>
          <p:cNvPr id="3163" name="Graphic 1">
            <a:extLst>
              <a:ext uri="{FF2B5EF4-FFF2-40B4-BE49-F238E27FC236}">
                <a16:creationId xmlns:a16="http://schemas.microsoft.com/office/drawing/2014/main" id="{721F817A-BF7E-440D-B296-66D86EDB06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bg1">
              <a:alpha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sp>
        <p:nvSpPr>
          <p:cNvPr id="2" name="Заглавие 1">
            <a:extLst>
              <a:ext uri="{FF2B5EF4-FFF2-40B4-BE49-F238E27FC236}">
                <a16:creationId xmlns:a16="http://schemas.microsoft.com/office/drawing/2014/main" id="{E5D29E50-E1AA-C739-E367-1B5897583DD2}"/>
              </a:ext>
            </a:extLst>
          </p:cNvPr>
          <p:cNvSpPr>
            <a:spLocks noGrp="1"/>
          </p:cNvSpPr>
          <p:nvPr>
            <p:ph type="title"/>
          </p:nvPr>
        </p:nvSpPr>
        <p:spPr>
          <a:xfrm>
            <a:off x="3204376" y="1720079"/>
            <a:ext cx="5861106" cy="1406070"/>
          </a:xfrm>
        </p:spPr>
        <p:txBody>
          <a:bodyPr vert="horz" lIns="91440" tIns="45720" rIns="91440" bIns="45720" rtlCol="0" anchor="b">
            <a:normAutofit/>
          </a:bodyPr>
          <a:lstStyle/>
          <a:p>
            <a:r>
              <a:rPr lang="en-US" sz="4100" b="1">
                <a:effectLst/>
              </a:rPr>
              <a:t>The factors which influence group and team behaviour.</a:t>
            </a:r>
            <a:endParaRPr lang="en-US" sz="4100"/>
          </a:p>
        </p:txBody>
      </p:sp>
      <p:sp>
        <p:nvSpPr>
          <p:cNvPr id="5" name="Текстово поле 4">
            <a:extLst>
              <a:ext uri="{FF2B5EF4-FFF2-40B4-BE49-F238E27FC236}">
                <a16:creationId xmlns:a16="http://schemas.microsoft.com/office/drawing/2014/main" id="{9893A496-573D-3175-E59B-B8600A53E25C}"/>
              </a:ext>
            </a:extLst>
          </p:cNvPr>
          <p:cNvSpPr txBox="1"/>
          <p:nvPr/>
        </p:nvSpPr>
        <p:spPr>
          <a:xfrm>
            <a:off x="3204374" y="3315553"/>
            <a:ext cx="5861107" cy="1868697"/>
          </a:xfrm>
          <a:prstGeom prst="rect">
            <a:avLst/>
          </a:prstGeom>
        </p:spPr>
        <p:txBody>
          <a:bodyPr vert="horz" lIns="91440" tIns="45720" rIns="91440" bIns="45720" rtlCol="0">
            <a:normAutofit/>
          </a:bodyPr>
          <a:lstStyle/>
          <a:p>
            <a:pPr marL="285750" indent="-228600">
              <a:lnSpc>
                <a:spcPct val="90000"/>
              </a:lnSpc>
              <a:spcAft>
                <a:spcPts val="600"/>
              </a:spcAft>
              <a:buFont typeface="Arial" panose="020B0604020202020204" pitchFamily="34" charset="0"/>
              <a:buChar char="•"/>
            </a:pPr>
            <a:r>
              <a:rPr lang="en-US" sz="2000" b="0" i="0" dirty="0">
                <a:effectLst/>
              </a:rPr>
              <a:t>Activity Reinforcement</a:t>
            </a:r>
          </a:p>
          <a:p>
            <a:pPr marL="285750" indent="-228600">
              <a:lnSpc>
                <a:spcPct val="90000"/>
              </a:lnSpc>
              <a:spcAft>
                <a:spcPts val="600"/>
              </a:spcAft>
              <a:buFont typeface="Arial" panose="020B0604020202020204" pitchFamily="34" charset="0"/>
              <a:buChar char="•"/>
            </a:pPr>
            <a:r>
              <a:rPr lang="en-US" sz="2000" b="0" i="0" dirty="0">
                <a:effectLst/>
              </a:rPr>
              <a:t>Contract</a:t>
            </a:r>
          </a:p>
          <a:p>
            <a:pPr marL="285750" indent="-228600">
              <a:lnSpc>
                <a:spcPct val="90000"/>
              </a:lnSpc>
              <a:spcAft>
                <a:spcPts val="600"/>
              </a:spcAft>
              <a:buFont typeface="Arial" panose="020B0604020202020204" pitchFamily="34" charset="0"/>
              <a:buChar char="•"/>
            </a:pPr>
            <a:r>
              <a:rPr lang="en-US" sz="2000" b="0" i="0" dirty="0">
                <a:effectLst/>
              </a:rPr>
              <a:t>Reprimand</a:t>
            </a:r>
          </a:p>
          <a:p>
            <a:pPr marL="285750" indent="-228600">
              <a:lnSpc>
                <a:spcPct val="90000"/>
              </a:lnSpc>
              <a:spcAft>
                <a:spcPts val="600"/>
              </a:spcAft>
              <a:buFont typeface="Arial" panose="020B0604020202020204" pitchFamily="34" charset="0"/>
              <a:buChar char="•"/>
            </a:pPr>
            <a:r>
              <a:rPr lang="en-US" sz="2000" b="0" i="0" dirty="0">
                <a:effectLst/>
              </a:rPr>
              <a:t>Interest Boosting</a:t>
            </a:r>
          </a:p>
          <a:p>
            <a:pPr marL="285750" indent="-228600">
              <a:lnSpc>
                <a:spcPct val="90000"/>
              </a:lnSpc>
              <a:spcAft>
                <a:spcPts val="600"/>
              </a:spcAft>
              <a:buFont typeface="Arial" panose="020B0604020202020204" pitchFamily="34" charset="0"/>
              <a:buChar char="•"/>
            </a:pPr>
            <a:r>
              <a:rPr lang="en-US" sz="2000" b="0" i="0" dirty="0">
                <a:effectLst/>
              </a:rPr>
              <a:t>Pay</a:t>
            </a:r>
          </a:p>
          <a:p>
            <a:pPr indent="-228600">
              <a:lnSpc>
                <a:spcPct val="90000"/>
              </a:lnSpc>
              <a:spcAft>
                <a:spcPts val="600"/>
              </a:spcAft>
              <a:buFont typeface="Arial" panose="020B0604020202020204" pitchFamily="34" charset="0"/>
              <a:buChar char="•"/>
            </a:pPr>
            <a:endParaRPr lang="en-US" sz="2000" dirty="0"/>
          </a:p>
        </p:txBody>
      </p:sp>
    </p:spTree>
    <p:extLst>
      <p:ext uri="{BB962C8B-B14F-4D97-AF65-F5344CB8AC3E}">
        <p14:creationId xmlns:p14="http://schemas.microsoft.com/office/powerpoint/2010/main" val="341092689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03D23AC-760B-127F-8DCE-61FB9E907307}"/>
              </a:ext>
            </a:extLst>
          </p:cNvPr>
          <p:cNvSpPr>
            <a:spLocks noGrp="1"/>
          </p:cNvSpPr>
          <p:nvPr>
            <p:ph type="title"/>
          </p:nvPr>
        </p:nvSpPr>
        <p:spPr/>
        <p:txBody>
          <a:bodyPr/>
          <a:lstStyle/>
          <a:p>
            <a:r>
              <a:rPr lang="en-GB" dirty="0"/>
              <a:t>Tesco leadership style</a:t>
            </a:r>
          </a:p>
        </p:txBody>
      </p:sp>
      <p:graphicFrame>
        <p:nvGraphicFramePr>
          <p:cNvPr id="7" name="Контейнер за съдържание 2">
            <a:extLst>
              <a:ext uri="{FF2B5EF4-FFF2-40B4-BE49-F238E27FC236}">
                <a16:creationId xmlns:a16="http://schemas.microsoft.com/office/drawing/2014/main" id="{D17C19F4-387D-E215-6CB3-0CF564D000C2}"/>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989213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Картина 5" descr="Картина, която съдържа на открито, небе, път, сцена&#10;&#10;Описанието е генерирано автоматично">
            <a:extLst>
              <a:ext uri="{FF2B5EF4-FFF2-40B4-BE49-F238E27FC236}">
                <a16:creationId xmlns:a16="http://schemas.microsoft.com/office/drawing/2014/main" id="{C9B25C64-32AF-0B3E-FCC1-FBE8B3EDE642}"/>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5884" r="-1" b="-1"/>
          <a:stretch/>
        </p:blipFill>
        <p:spPr>
          <a:xfrm>
            <a:off x="1" y="10"/>
            <a:ext cx="9669642" cy="6857990"/>
          </a:xfrm>
          <a:prstGeom prst="rect">
            <a:avLst/>
          </a:prstGeom>
        </p:spPr>
      </p:pic>
      <p:sp>
        <p:nvSpPr>
          <p:cNvPr id="31" name="Rectangle 3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Заглавие 1">
            <a:extLst>
              <a:ext uri="{FF2B5EF4-FFF2-40B4-BE49-F238E27FC236}">
                <a16:creationId xmlns:a16="http://schemas.microsoft.com/office/drawing/2014/main" id="{D07396FA-D845-6582-90F7-00F6C03E36F5}"/>
              </a:ext>
            </a:extLst>
          </p:cNvPr>
          <p:cNvSpPr>
            <a:spLocks noGrp="1"/>
          </p:cNvSpPr>
          <p:nvPr>
            <p:ph type="title"/>
          </p:nvPr>
        </p:nvSpPr>
        <p:spPr>
          <a:xfrm>
            <a:off x="7531610" y="365125"/>
            <a:ext cx="3822189" cy="1899912"/>
          </a:xfrm>
        </p:spPr>
        <p:txBody>
          <a:bodyPr>
            <a:normAutofit/>
          </a:bodyPr>
          <a:lstStyle/>
          <a:p>
            <a:r>
              <a:rPr lang="en-GB" sz="4000"/>
              <a:t>Conclusion</a:t>
            </a:r>
          </a:p>
        </p:txBody>
      </p:sp>
      <p:sp>
        <p:nvSpPr>
          <p:cNvPr id="3" name="Контейнер за съдържание 2">
            <a:extLst>
              <a:ext uri="{FF2B5EF4-FFF2-40B4-BE49-F238E27FC236}">
                <a16:creationId xmlns:a16="http://schemas.microsoft.com/office/drawing/2014/main" id="{9543A85D-F85B-C03C-D973-28EB416FDB10}"/>
              </a:ext>
            </a:extLst>
          </p:cNvPr>
          <p:cNvSpPr>
            <a:spLocks noGrp="1"/>
          </p:cNvSpPr>
          <p:nvPr>
            <p:ph idx="1"/>
          </p:nvPr>
        </p:nvSpPr>
        <p:spPr>
          <a:xfrm>
            <a:off x="7531610" y="2434201"/>
            <a:ext cx="3822189" cy="3742762"/>
          </a:xfrm>
        </p:spPr>
        <p:txBody>
          <a:bodyPr>
            <a:normAutofit/>
          </a:bodyPr>
          <a:lstStyle/>
          <a:p>
            <a:pPr marL="0" indent="0">
              <a:buNone/>
            </a:pPr>
            <a:r>
              <a:rPr lang="en-GB" sz="1900" b="1" dirty="0"/>
              <a:t>Tesco's performance demonstrates how flexible,  and decentralised the organization's culture, structure, and management style are. Everyone has a voice and the opinions of the employees are taken into consideration. They have been able to continue to get stronger for the future by concentrating on their long-term strategies. Tesco continues to be the market leader in the retail sector because of its democratic leadership approach.</a:t>
            </a:r>
          </a:p>
        </p:txBody>
      </p:sp>
      <p:sp>
        <p:nvSpPr>
          <p:cNvPr id="7" name="Текстово поле 6">
            <a:extLst>
              <a:ext uri="{FF2B5EF4-FFF2-40B4-BE49-F238E27FC236}">
                <a16:creationId xmlns:a16="http://schemas.microsoft.com/office/drawing/2014/main" id="{D88EE2FB-C6A2-701B-4C00-2ACA3E8AC650}"/>
              </a:ext>
            </a:extLst>
          </p:cNvPr>
          <p:cNvSpPr txBox="1"/>
          <p:nvPr/>
        </p:nvSpPr>
        <p:spPr>
          <a:xfrm>
            <a:off x="7207109" y="6657945"/>
            <a:ext cx="2462534"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3" tooltip="https://www.geograph.org.uk/photo/4020284">
                  <a:extLst>
                    <a:ext uri="{A12FA001-AC4F-418D-AE19-62706E023703}">
                      <ahyp:hlinkClr xmlns:ahyp="http://schemas.microsoft.com/office/drawing/2018/hyperlinkcolor" val="tx"/>
                    </a:ext>
                  </a:extLst>
                </a:hlinkClick>
              </a:rPr>
              <a:t>Тази снимка</a:t>
            </a:r>
            <a:r>
              <a:rPr lang="en-GB" sz="700">
                <a:solidFill>
                  <a:srgbClr val="FFFFFF"/>
                </a:solidFill>
              </a:rPr>
              <a:t> от Неизвестен автор е лицензирана с </a:t>
            </a:r>
            <a:r>
              <a:rPr lang="en-GB" sz="700">
                <a:solidFill>
                  <a:srgbClr val="FFFFFF"/>
                </a:solidFill>
                <a:hlinkClick r:id="rId4" tooltip="https://creativecommons.org/licenses/by-sa/3.0/">
                  <a:extLst>
                    <a:ext uri="{A12FA001-AC4F-418D-AE19-62706E023703}">
                      <ahyp:hlinkClr xmlns:ahyp="http://schemas.microsoft.com/office/drawing/2018/hyperlinkcolor" val="tx"/>
                    </a:ext>
                  </a:extLst>
                </a:hlinkClick>
              </a:rPr>
              <a:t>CC BY-SA</a:t>
            </a:r>
            <a:endParaRPr lang="en-GB" sz="700">
              <a:solidFill>
                <a:srgbClr val="FFFFFF"/>
              </a:solidFill>
            </a:endParaRPr>
          </a:p>
        </p:txBody>
      </p:sp>
    </p:spTree>
    <p:extLst>
      <p:ext uri="{BB962C8B-B14F-4D97-AF65-F5344CB8AC3E}">
        <p14:creationId xmlns:p14="http://schemas.microsoft.com/office/powerpoint/2010/main" val="11937030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a:extLst>
              <a:ext uri="{FF2B5EF4-FFF2-40B4-BE49-F238E27FC236}">
                <a16:creationId xmlns:a16="http://schemas.microsoft.com/office/drawing/2014/main" id="{DA9C0384-4261-77DA-4BE7-8ED9B776F7B1}"/>
              </a:ext>
            </a:extLst>
          </p:cNvPr>
          <p:cNvSpPr>
            <a:spLocks noGrp="1"/>
          </p:cNvSpPr>
          <p:nvPr>
            <p:ph type="title"/>
          </p:nvPr>
        </p:nvSpPr>
        <p:spPr>
          <a:xfrm>
            <a:off x="83128" y="2"/>
            <a:ext cx="10079181" cy="681036"/>
          </a:xfrm>
        </p:spPr>
        <p:txBody>
          <a:bodyPr>
            <a:normAutofit/>
          </a:bodyPr>
          <a:lstStyle/>
          <a:p>
            <a:r>
              <a:rPr lang="en-GB" sz="1800" dirty="0">
                <a:latin typeface="Arial" panose="020B0604020202020204" pitchFamily="34" charset="0"/>
                <a:cs typeface="Arial" panose="020B0604020202020204" pitchFamily="34" charset="0"/>
              </a:rPr>
              <a:t>Reference list:</a:t>
            </a:r>
          </a:p>
        </p:txBody>
      </p:sp>
      <p:sp>
        <p:nvSpPr>
          <p:cNvPr id="3" name="Контейнер за съдържание 2">
            <a:extLst>
              <a:ext uri="{FF2B5EF4-FFF2-40B4-BE49-F238E27FC236}">
                <a16:creationId xmlns:a16="http://schemas.microsoft.com/office/drawing/2014/main" id="{AA7C05AC-B1EB-CF01-E4DA-7827B7F19DE9}"/>
              </a:ext>
            </a:extLst>
          </p:cNvPr>
          <p:cNvSpPr>
            <a:spLocks noGrp="1"/>
          </p:cNvSpPr>
          <p:nvPr>
            <p:ph idx="1"/>
          </p:nvPr>
        </p:nvSpPr>
        <p:spPr>
          <a:xfrm>
            <a:off x="83128" y="581892"/>
            <a:ext cx="12108872" cy="6192982"/>
          </a:xfrm>
        </p:spPr>
        <p:txBody>
          <a:bodyPr>
            <a:normAutofit/>
          </a:bodyPr>
          <a:lstStyle/>
          <a:p>
            <a:r>
              <a:rPr lang="en-GB" sz="1100" dirty="0">
                <a:effectLst/>
                <a:latin typeface="Arial" panose="020B0604020202020204" pitchFamily="34" charset="0"/>
                <a:cs typeface="Arial" panose="020B0604020202020204" pitchFamily="34" charset="0"/>
              </a:rPr>
              <a:t>Armstrong, M. and Richter, F. (2019) </a:t>
            </a:r>
            <a:r>
              <a:rPr lang="en-GB" sz="1100" i="1" dirty="0">
                <a:effectLst/>
                <a:latin typeface="Arial" panose="020B0604020202020204" pitchFamily="34" charset="0"/>
                <a:cs typeface="Arial" panose="020B0604020202020204" pitchFamily="34" charset="0"/>
              </a:rPr>
              <a:t>Infographic: The state of the UK supermarket landscape</a:t>
            </a:r>
            <a:r>
              <a:rPr lang="en-GB" sz="1100" dirty="0">
                <a:effectLst/>
                <a:latin typeface="Arial" panose="020B0604020202020204" pitchFamily="34" charset="0"/>
                <a:cs typeface="Arial" panose="020B0604020202020204" pitchFamily="34" charset="0"/>
              </a:rPr>
              <a:t>, </a:t>
            </a:r>
            <a:r>
              <a:rPr lang="en-GB" sz="1100" i="1" dirty="0">
                <a:effectLst/>
                <a:latin typeface="Arial" panose="020B0604020202020204" pitchFamily="34" charset="0"/>
                <a:cs typeface="Arial" panose="020B0604020202020204" pitchFamily="34" charset="0"/>
              </a:rPr>
              <a:t>Statista Daily Data</a:t>
            </a:r>
            <a:r>
              <a:rPr lang="en-GB" sz="1100" dirty="0">
                <a:effectLst/>
                <a:latin typeface="Arial" panose="020B0604020202020204" pitchFamily="34" charset="0"/>
                <a:cs typeface="Arial" panose="020B0604020202020204" pitchFamily="34" charset="0"/>
              </a:rPr>
              <a:t>. Available at: https://www.statista.com/chart/19075/uk-supermarket-market-share/ (Accessed: 13 July 2023). </a:t>
            </a:r>
          </a:p>
          <a:p>
            <a:r>
              <a:rPr lang="en-GB" sz="1100" dirty="0">
                <a:effectLst/>
                <a:latin typeface="Arial" panose="020B0604020202020204" pitchFamily="34" charset="0"/>
                <a:cs typeface="Arial" panose="020B0604020202020204" pitchFamily="34" charset="0"/>
              </a:rPr>
              <a:t>By and Careers Help (2021) </a:t>
            </a:r>
            <a:r>
              <a:rPr lang="en-GB" sz="1100" i="1" dirty="0">
                <a:effectLst/>
                <a:latin typeface="Arial" panose="020B0604020202020204" pitchFamily="34" charset="0"/>
                <a:cs typeface="Arial" panose="020B0604020202020204" pitchFamily="34" charset="0"/>
              </a:rPr>
              <a:t>Motivational theory in practice at Tesco |</a:t>
            </a:r>
            <a:r>
              <a:rPr lang="en-GB" sz="1100" dirty="0">
                <a:effectLst/>
                <a:latin typeface="Arial" panose="020B0604020202020204" pitchFamily="34" charset="0"/>
                <a:cs typeface="Arial" panose="020B0604020202020204" pitchFamily="34" charset="0"/>
              </a:rPr>
              <a:t>, </a:t>
            </a:r>
            <a:r>
              <a:rPr lang="en-GB" sz="1100" i="1" dirty="0">
                <a:effectLst/>
                <a:latin typeface="Arial" panose="020B0604020202020204" pitchFamily="34" charset="0"/>
                <a:cs typeface="Arial" panose="020B0604020202020204" pitchFamily="34" charset="0"/>
              </a:rPr>
              <a:t>Careers Help</a:t>
            </a:r>
            <a:r>
              <a:rPr lang="en-GB" sz="1100" dirty="0">
                <a:effectLst/>
                <a:latin typeface="Arial" panose="020B0604020202020204" pitchFamily="34" charset="0"/>
                <a:cs typeface="Arial" panose="020B0604020202020204" pitchFamily="34" charset="0"/>
              </a:rPr>
              <a:t>. Available at: https://careershelp.co.uk/motivational-theory-in-practice-at-tesco-2/?utm_content=cmp-true (Accessed: 17 July 2023). </a:t>
            </a:r>
          </a:p>
          <a:p>
            <a:r>
              <a:rPr lang="en-GB" sz="1100" dirty="0" err="1">
                <a:effectLst/>
                <a:latin typeface="Arial" panose="020B0604020202020204" pitchFamily="34" charset="0"/>
                <a:cs typeface="Arial" panose="020B0604020202020204" pitchFamily="34" charset="0"/>
              </a:rPr>
              <a:t>Circlebizz</a:t>
            </a:r>
            <a:r>
              <a:rPr lang="en-GB" sz="1100" dirty="0">
                <a:effectLst/>
                <a:latin typeface="Arial" panose="020B0604020202020204" pitchFamily="34" charset="0"/>
                <a:cs typeface="Arial" panose="020B0604020202020204" pitchFamily="34" charset="0"/>
              </a:rPr>
              <a:t> (2020) </a:t>
            </a:r>
            <a:r>
              <a:rPr lang="en-GB" sz="1100" i="1" dirty="0">
                <a:effectLst/>
                <a:latin typeface="Arial" panose="020B0604020202020204" pitchFamily="34" charset="0"/>
                <a:cs typeface="Arial" panose="020B0604020202020204" pitchFamily="34" charset="0"/>
              </a:rPr>
              <a:t>Leadership theory of Tesco</a:t>
            </a:r>
            <a:r>
              <a:rPr lang="en-GB" sz="1100" dirty="0">
                <a:effectLst/>
                <a:latin typeface="Arial" panose="020B0604020202020204" pitchFamily="34" charset="0"/>
                <a:cs typeface="Arial" panose="020B0604020202020204" pitchFamily="34" charset="0"/>
              </a:rPr>
              <a:t>, </a:t>
            </a:r>
            <a:r>
              <a:rPr lang="en-GB" sz="1100" i="1" dirty="0">
                <a:effectLst/>
                <a:latin typeface="Arial" panose="020B0604020202020204" pitchFamily="34" charset="0"/>
                <a:cs typeface="Arial" panose="020B0604020202020204" pitchFamily="34" charset="0"/>
              </a:rPr>
              <a:t>CIRCLE OF BUSINESS</a:t>
            </a:r>
            <a:r>
              <a:rPr lang="en-GB" sz="1100" dirty="0">
                <a:effectLst/>
                <a:latin typeface="Arial" panose="020B0604020202020204" pitchFamily="34" charset="0"/>
                <a:cs typeface="Arial" panose="020B0604020202020204" pitchFamily="34" charset="0"/>
              </a:rPr>
              <a:t>. Available at: https://circlebizz.com/management/leadership-theory-of-tesco/ (Accessed: 17 July 2023).  </a:t>
            </a:r>
          </a:p>
          <a:p>
            <a:r>
              <a:rPr lang="en-GB" sz="1100" dirty="0">
                <a:effectLst/>
                <a:latin typeface="Arial" panose="020B0604020202020204" pitchFamily="34" charset="0"/>
                <a:cs typeface="Arial" panose="020B0604020202020204" pitchFamily="34" charset="0"/>
              </a:rPr>
              <a:t>Dudovskiy, J. (2016) </a:t>
            </a:r>
            <a:r>
              <a:rPr lang="en-GB" sz="1100" i="1" dirty="0">
                <a:effectLst/>
                <a:latin typeface="Arial" panose="020B0604020202020204" pitchFamily="34" charset="0"/>
                <a:cs typeface="Arial" panose="020B0604020202020204" pitchFamily="34" charset="0"/>
              </a:rPr>
              <a:t>Tesco organizational structure - research-methodology</a:t>
            </a:r>
            <a:r>
              <a:rPr lang="en-GB" sz="1100" dirty="0">
                <a:effectLst/>
                <a:latin typeface="Arial" panose="020B0604020202020204" pitchFamily="34" charset="0"/>
                <a:cs typeface="Arial" panose="020B0604020202020204" pitchFamily="34" charset="0"/>
              </a:rPr>
              <a:t>, </a:t>
            </a:r>
            <a:r>
              <a:rPr lang="en-GB" sz="1100" i="1" dirty="0">
                <a:effectLst/>
                <a:latin typeface="Arial" panose="020B0604020202020204" pitchFamily="34" charset="0"/>
                <a:cs typeface="Arial" panose="020B0604020202020204" pitchFamily="34" charset="0"/>
              </a:rPr>
              <a:t>Research</a:t>
            </a:r>
            <a:r>
              <a:rPr lang="en-GB" sz="1100" dirty="0">
                <a:effectLst/>
                <a:latin typeface="Arial" panose="020B0604020202020204" pitchFamily="34" charset="0"/>
                <a:cs typeface="Arial" panose="020B0604020202020204" pitchFamily="34" charset="0"/>
              </a:rPr>
              <a:t>. Available at: https://research-methodology.net/tesco-organizational-structure/ (Accessed: 13 July 2023).</a:t>
            </a:r>
          </a:p>
          <a:p>
            <a:r>
              <a:rPr lang="en-GB" sz="1100" dirty="0">
                <a:effectLst/>
                <a:latin typeface="Arial" panose="020B0604020202020204" pitchFamily="34" charset="0"/>
                <a:cs typeface="Arial" panose="020B0604020202020204" pitchFamily="34" charset="0"/>
              </a:rPr>
              <a:t>Kotler, P. (2009) </a:t>
            </a:r>
            <a:r>
              <a:rPr lang="en-GB" sz="1100" i="1" dirty="0">
                <a:effectLst/>
                <a:latin typeface="Arial" panose="020B0604020202020204" pitchFamily="34" charset="0"/>
                <a:cs typeface="Arial" panose="020B0604020202020204" pitchFamily="34" charset="0"/>
              </a:rPr>
              <a:t>Marketing management</a:t>
            </a:r>
            <a:r>
              <a:rPr lang="en-GB" sz="1100" dirty="0">
                <a:effectLst/>
                <a:latin typeface="Arial" panose="020B0604020202020204" pitchFamily="34" charset="0"/>
                <a:cs typeface="Arial" panose="020B0604020202020204" pitchFamily="34" charset="0"/>
              </a:rPr>
              <a:t>. Harlow: Pearson Prentice Hall. </a:t>
            </a:r>
            <a:endParaRPr lang="en-GB" sz="1100" b="0" i="0" dirty="0">
              <a:solidFill>
                <a:srgbClr val="212529"/>
              </a:solidFill>
              <a:effectLst/>
              <a:latin typeface="Arial" panose="020B0604020202020204" pitchFamily="34" charset="0"/>
              <a:cs typeface="Arial" panose="020B0604020202020204" pitchFamily="34" charset="0"/>
            </a:endParaRPr>
          </a:p>
          <a:p>
            <a:r>
              <a:rPr lang="en-GB" sz="1100" b="0" i="0" dirty="0">
                <a:solidFill>
                  <a:srgbClr val="212529"/>
                </a:solidFill>
                <a:effectLst/>
                <a:latin typeface="Arial" panose="020B0604020202020204" pitchFamily="34" charset="0"/>
                <a:cs typeface="Arial" panose="020B0604020202020204" pitchFamily="34" charset="0"/>
              </a:rPr>
              <a:t>Mackie, B. (2008) ‘Organisational performance management in a government context: a literature review”, Scottish Government Social Research, p. 23</a:t>
            </a:r>
            <a:endParaRPr lang="en-GB" sz="1100" dirty="0">
              <a:latin typeface="Arial" panose="020B0604020202020204" pitchFamily="34" charset="0"/>
              <a:cs typeface="Arial" panose="020B0604020202020204" pitchFamily="34" charset="0"/>
            </a:endParaRPr>
          </a:p>
          <a:p>
            <a:r>
              <a:rPr lang="en-GB" sz="1100" dirty="0" err="1">
                <a:latin typeface="Arial" panose="020B0604020202020204" pitchFamily="34" charset="0"/>
                <a:cs typeface="Arial" panose="020B0604020202020204" pitchFamily="34" charset="0"/>
              </a:rPr>
              <a:t>Monavarian</a:t>
            </a:r>
            <a:r>
              <a:rPr lang="en-GB" sz="1100" dirty="0">
                <a:latin typeface="Arial" panose="020B0604020202020204" pitchFamily="34" charset="0"/>
                <a:cs typeface="Arial" panose="020B0604020202020204" pitchFamily="34" charset="0"/>
              </a:rPr>
              <a:t>, A; Asgari, N; </a:t>
            </a:r>
            <a:r>
              <a:rPr lang="en-GB" sz="1100" dirty="0" err="1">
                <a:latin typeface="Arial" panose="020B0604020202020204" pitchFamily="34" charset="0"/>
                <a:cs typeface="Arial" panose="020B0604020202020204" pitchFamily="34" charset="0"/>
              </a:rPr>
              <a:t>Ashena</a:t>
            </a:r>
            <a:r>
              <a:rPr lang="en-GB" sz="1100" dirty="0">
                <a:latin typeface="Arial" panose="020B0604020202020204" pitchFamily="34" charset="0"/>
                <a:cs typeface="Arial" panose="020B0604020202020204" pitchFamily="34" charset="0"/>
              </a:rPr>
              <a:t>, M.</a:t>
            </a:r>
            <a:r>
              <a:rPr lang="en-GB" sz="1100" i="1" dirty="0">
                <a:latin typeface="Arial" panose="020B0604020202020204" pitchFamily="34" charset="0"/>
                <a:cs typeface="Arial" panose="020B0604020202020204" pitchFamily="34" charset="0"/>
              </a:rPr>
              <a:t> Structural and content dimensions of knowledge-based organizations</a:t>
            </a:r>
            <a:r>
              <a:rPr lang="en-GB" sz="1100" dirty="0">
                <a:latin typeface="Arial" panose="020B0604020202020204" pitchFamily="34" charset="0"/>
                <a:cs typeface="Arial" panose="020B0604020202020204" pitchFamily="34" charset="0"/>
              </a:rPr>
              <a:t>. The first national conference of k knowledge management. Bahman 2007. </a:t>
            </a:r>
          </a:p>
          <a:p>
            <a:r>
              <a:rPr lang="en-GB" sz="1100" i="1" dirty="0">
                <a:effectLst/>
                <a:latin typeface="Arial" panose="020B0604020202020204" pitchFamily="34" charset="0"/>
                <a:cs typeface="Arial" panose="020B0604020202020204" pitchFamily="34" charset="0"/>
              </a:rPr>
              <a:t>Opportunities to get on | </a:t>
            </a:r>
            <a:r>
              <a:rPr lang="en-GB" sz="1100" i="1" dirty="0" err="1">
                <a:effectLst/>
                <a:latin typeface="Arial" panose="020B0604020202020204" pitchFamily="34" charset="0"/>
                <a:cs typeface="Arial" panose="020B0604020202020204" pitchFamily="34" charset="0"/>
              </a:rPr>
              <a:t>tesco</a:t>
            </a:r>
            <a:r>
              <a:rPr lang="en-GB" sz="1100" i="1" dirty="0">
                <a:effectLst/>
                <a:latin typeface="Arial" panose="020B0604020202020204" pitchFamily="34" charset="0"/>
                <a:cs typeface="Arial" panose="020B0604020202020204" pitchFamily="34" charset="0"/>
              </a:rPr>
              <a:t> careers</a:t>
            </a:r>
            <a:r>
              <a:rPr lang="en-GB" sz="1100" dirty="0">
                <a:effectLst/>
                <a:latin typeface="Arial" panose="020B0604020202020204" pitchFamily="34" charset="0"/>
                <a:cs typeface="Arial" panose="020B0604020202020204" pitchFamily="34" charset="0"/>
              </a:rPr>
              <a:t>.(no date) Available at: https://www.tesco-careers.com/explore-our-world/opportunities-to-get-on/ (Accessed: 22 July 2023). </a:t>
            </a:r>
            <a:endParaRPr lang="en-GB" sz="1100" dirty="0">
              <a:latin typeface="Arial" panose="020B0604020202020204" pitchFamily="34" charset="0"/>
              <a:cs typeface="Arial" panose="020B0604020202020204" pitchFamily="34" charset="0"/>
            </a:endParaRPr>
          </a:p>
          <a:p>
            <a:r>
              <a:rPr lang="en-GB" sz="1100" i="1" dirty="0">
                <a:effectLst/>
                <a:latin typeface="Arial" panose="020B0604020202020204" pitchFamily="34" charset="0"/>
                <a:cs typeface="Arial" panose="020B0604020202020204" pitchFamily="34" charset="0"/>
              </a:rPr>
              <a:t>Our history</a:t>
            </a:r>
            <a:r>
              <a:rPr lang="en-GB" sz="1100" dirty="0">
                <a:effectLst/>
                <a:latin typeface="Arial" panose="020B0604020202020204" pitchFamily="34" charset="0"/>
                <a:cs typeface="Arial" panose="020B0604020202020204" pitchFamily="34" charset="0"/>
              </a:rPr>
              <a:t> (no date) </a:t>
            </a:r>
            <a:r>
              <a:rPr lang="en-GB" sz="1100" i="1" dirty="0">
                <a:effectLst/>
                <a:latin typeface="Arial" panose="020B0604020202020204" pitchFamily="34" charset="0"/>
                <a:cs typeface="Arial" panose="020B0604020202020204" pitchFamily="34" charset="0"/>
              </a:rPr>
              <a:t>Home</a:t>
            </a:r>
            <a:r>
              <a:rPr lang="en-GB" sz="1100" dirty="0">
                <a:effectLst/>
                <a:latin typeface="Arial" panose="020B0604020202020204" pitchFamily="34" charset="0"/>
                <a:cs typeface="Arial" panose="020B0604020202020204" pitchFamily="34" charset="0"/>
              </a:rPr>
              <a:t>. Available at: https://www.tescoplc.com/about/our-history/ (Accessed: 13 July 2023). </a:t>
            </a:r>
            <a:endParaRPr lang="en-GB" sz="1100" dirty="0">
              <a:latin typeface="Arial" panose="020B0604020202020204" pitchFamily="34" charset="0"/>
              <a:cs typeface="Arial" panose="020B0604020202020204" pitchFamily="34" charset="0"/>
            </a:endParaRPr>
          </a:p>
          <a:p>
            <a:r>
              <a:rPr lang="en-GB" sz="1100" dirty="0">
                <a:effectLst/>
                <a:latin typeface="Arial" panose="020B0604020202020204" pitchFamily="34" charset="0"/>
                <a:cs typeface="Arial" panose="020B0604020202020204" pitchFamily="34" charset="0"/>
              </a:rPr>
              <a:t>Team, V. (2022) </a:t>
            </a:r>
            <a:r>
              <a:rPr lang="en-GB" sz="1100" i="1" dirty="0">
                <a:effectLst/>
                <a:latin typeface="Arial" panose="020B0604020202020204" pitchFamily="34" charset="0"/>
                <a:cs typeface="Arial" panose="020B0604020202020204" pitchFamily="34" charset="0"/>
              </a:rPr>
              <a:t>What does Tesco Mission Statement &amp; Vision statement really say?</a:t>
            </a:r>
            <a:r>
              <a:rPr lang="en-GB" sz="1100" dirty="0">
                <a:effectLst/>
                <a:latin typeface="Arial" panose="020B0604020202020204" pitchFamily="34" charset="0"/>
                <a:cs typeface="Arial" panose="020B0604020202020204" pitchFamily="34" charset="0"/>
              </a:rPr>
              <a:t>, </a:t>
            </a:r>
            <a:r>
              <a:rPr lang="en-GB" sz="1100" i="1" dirty="0">
                <a:effectLst/>
                <a:latin typeface="Arial" panose="020B0604020202020204" pitchFamily="34" charset="0"/>
                <a:cs typeface="Arial" panose="020B0604020202020204" pitchFamily="34" charset="0"/>
              </a:rPr>
              <a:t>Visionary Business Person</a:t>
            </a:r>
            <a:r>
              <a:rPr lang="en-GB" sz="1100" dirty="0">
                <a:effectLst/>
                <a:latin typeface="Arial" panose="020B0604020202020204" pitchFamily="34" charset="0"/>
                <a:cs typeface="Arial" panose="020B0604020202020204" pitchFamily="34" charset="0"/>
              </a:rPr>
              <a:t>. Available at: https://visionarybusinessperson.com/tesco-mission-statement/?utm_content=cmp-true (Accessed: 13 July 2023). </a:t>
            </a:r>
          </a:p>
          <a:p>
            <a:r>
              <a:rPr lang="en-GB" sz="1100" i="1" dirty="0">
                <a:effectLst/>
                <a:latin typeface="Arial" panose="020B0604020202020204" pitchFamily="34" charset="0"/>
                <a:cs typeface="Arial" panose="020B0604020202020204" pitchFamily="34" charset="0"/>
              </a:rPr>
              <a:t>Tesco plc – Business description</a:t>
            </a:r>
            <a:r>
              <a:rPr lang="en-GB" sz="1100" dirty="0">
                <a:effectLst/>
                <a:latin typeface="Arial" panose="020B0604020202020204" pitchFamily="34" charset="0"/>
                <a:cs typeface="Arial" panose="020B0604020202020204" pitchFamily="34" charset="0"/>
              </a:rPr>
              <a:t> (2023) </a:t>
            </a:r>
            <a:r>
              <a:rPr lang="en-GB" sz="1100" i="1" dirty="0">
                <a:effectLst/>
                <a:latin typeface="Arial" panose="020B0604020202020204" pitchFamily="34" charset="0"/>
                <a:cs typeface="Arial" panose="020B0604020202020204" pitchFamily="34" charset="0"/>
              </a:rPr>
              <a:t>Market line</a:t>
            </a:r>
            <a:r>
              <a:rPr lang="en-GB" sz="1100" dirty="0">
                <a:effectLst/>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2"/>
              </a:rPr>
              <a:t>Tesco Plc - Profile Tesco Plc | MarketLine Intelligence </a:t>
            </a:r>
            <a:r>
              <a:rPr lang="en-GB" sz="1100" dirty="0" err="1">
                <a:latin typeface="Arial" panose="020B0604020202020204" pitchFamily="34" charset="0"/>
                <a:cs typeface="Arial" panose="020B0604020202020204" pitchFamily="34" charset="0"/>
                <a:hlinkClick r:id="rId2"/>
              </a:rPr>
              <a:t>Center</a:t>
            </a:r>
            <a:r>
              <a:rPr lang="en-GB" sz="1100" dirty="0">
                <a:latin typeface="Arial" panose="020B0604020202020204" pitchFamily="34" charset="0"/>
                <a:cs typeface="Arial" panose="020B0604020202020204" pitchFamily="34" charset="0"/>
                <a:hlinkClick r:id="rId2"/>
              </a:rPr>
              <a:t> (uwtsd.ac.uk)</a:t>
            </a:r>
            <a:r>
              <a:rPr lang="en-GB" sz="1100" dirty="0">
                <a:latin typeface="Arial" panose="020B0604020202020204" pitchFamily="34" charset="0"/>
                <a:cs typeface="Arial" panose="020B0604020202020204" pitchFamily="34" charset="0"/>
              </a:rPr>
              <a:t> [</a:t>
            </a:r>
            <a:r>
              <a:rPr lang="en-GB" sz="1100" b="0" i="0" dirty="0">
                <a:solidFill>
                  <a:srgbClr val="212529"/>
                </a:solidFill>
                <a:effectLst/>
                <a:latin typeface="Arial" panose="020B0604020202020204" pitchFamily="34" charset="0"/>
                <a:cs typeface="Arial" panose="020B0604020202020204" pitchFamily="34" charset="0"/>
              </a:rPr>
              <a:t>Accessed </a:t>
            </a:r>
            <a:r>
              <a:rPr lang="en-GB" sz="1100" dirty="0">
                <a:solidFill>
                  <a:srgbClr val="212529"/>
                </a:solidFill>
                <a:latin typeface="Arial" panose="020B0604020202020204" pitchFamily="34" charset="0"/>
                <a:cs typeface="Arial" panose="020B0604020202020204" pitchFamily="34" charset="0"/>
              </a:rPr>
              <a:t>13</a:t>
            </a:r>
            <a:r>
              <a:rPr lang="en-GB" sz="1100" b="0" i="0" dirty="0">
                <a:solidFill>
                  <a:srgbClr val="212529"/>
                </a:solidFill>
                <a:effectLst/>
                <a:latin typeface="Arial" panose="020B0604020202020204" pitchFamily="34" charset="0"/>
                <a:cs typeface="Arial" panose="020B0604020202020204" pitchFamily="34" charset="0"/>
              </a:rPr>
              <a:t> July. 2023.]</a:t>
            </a:r>
          </a:p>
          <a:p>
            <a:r>
              <a:rPr lang="en-GB" sz="1100" b="0" i="0" dirty="0">
                <a:solidFill>
                  <a:srgbClr val="212529"/>
                </a:solidFill>
                <a:effectLst/>
                <a:latin typeface="Arial" panose="020B0604020202020204" pitchFamily="34" charset="0"/>
                <a:cs typeface="Arial" panose="020B0604020202020204" pitchFamily="34" charset="0"/>
              </a:rPr>
              <a:t>Tesco plc. (2023). </a:t>
            </a:r>
            <a:r>
              <a:rPr lang="en-GB" sz="1100" b="0" i="1" dirty="0">
                <a:solidFill>
                  <a:srgbClr val="212529"/>
                </a:solidFill>
                <a:effectLst/>
                <a:latin typeface="Arial" panose="020B0604020202020204" pitchFamily="34" charset="0"/>
                <a:cs typeface="Arial" panose="020B0604020202020204" pitchFamily="34" charset="0"/>
              </a:rPr>
              <a:t>Core Purpose and Values</a:t>
            </a:r>
            <a:r>
              <a:rPr lang="en-GB" sz="1100" b="0" i="0" dirty="0">
                <a:solidFill>
                  <a:srgbClr val="212529"/>
                </a:solidFill>
                <a:effectLst/>
                <a:latin typeface="Arial" panose="020B0604020202020204" pitchFamily="34" charset="0"/>
                <a:cs typeface="Arial" panose="020B0604020202020204" pitchFamily="34" charset="0"/>
              </a:rPr>
              <a:t>. [online] Available at </a:t>
            </a:r>
            <a:r>
              <a:rPr lang="en-GB" sz="1100" b="0" i="0" dirty="0">
                <a:solidFill>
                  <a:srgbClr val="212529"/>
                </a:solidFill>
                <a:effectLst/>
                <a:latin typeface="Arial" panose="020B0604020202020204" pitchFamily="34" charset="0"/>
                <a:cs typeface="Arial" panose="020B0604020202020204" pitchFamily="34" charset="0"/>
                <a:hlinkClick r:id="rId3"/>
              </a:rPr>
              <a:t>https://www.tescoplc.com/about/how-we-do-business/core-purpose-and-values/</a:t>
            </a:r>
            <a:r>
              <a:rPr lang="en-GB" sz="1100" b="0" i="0" dirty="0">
                <a:solidFill>
                  <a:srgbClr val="212529"/>
                </a:solidFill>
                <a:effectLst/>
                <a:latin typeface="Arial" panose="020B0604020202020204" pitchFamily="34" charset="0"/>
                <a:cs typeface="Arial" panose="020B0604020202020204" pitchFamily="34" charset="0"/>
              </a:rPr>
              <a:t>[Accessed </a:t>
            </a:r>
            <a:r>
              <a:rPr lang="en-GB" sz="1100" dirty="0">
                <a:solidFill>
                  <a:srgbClr val="212529"/>
                </a:solidFill>
                <a:latin typeface="Arial" panose="020B0604020202020204" pitchFamily="34" charset="0"/>
                <a:cs typeface="Arial" panose="020B0604020202020204" pitchFamily="34" charset="0"/>
              </a:rPr>
              <a:t>12</a:t>
            </a:r>
            <a:r>
              <a:rPr lang="en-GB" sz="1100" b="0" i="0" dirty="0">
                <a:solidFill>
                  <a:srgbClr val="212529"/>
                </a:solidFill>
                <a:effectLst/>
                <a:latin typeface="Arial" panose="020B0604020202020204" pitchFamily="34" charset="0"/>
                <a:cs typeface="Arial" panose="020B0604020202020204" pitchFamily="34" charset="0"/>
              </a:rPr>
              <a:t> July. 2023.]</a:t>
            </a:r>
          </a:p>
          <a:p>
            <a:r>
              <a:rPr lang="en-GB" sz="900" dirty="0">
                <a:effectLst/>
              </a:rPr>
              <a:t>Tingle, R. (2021) </a:t>
            </a:r>
            <a:r>
              <a:rPr lang="en-GB" sz="900" i="1" dirty="0">
                <a:effectLst/>
              </a:rPr>
              <a:t>Watch joe swash and </a:t>
            </a:r>
            <a:r>
              <a:rPr lang="en-GB" sz="900" i="1" dirty="0" err="1">
                <a:effectLst/>
              </a:rPr>
              <a:t>Angellica</a:t>
            </a:r>
            <a:r>
              <a:rPr lang="en-GB" sz="900" i="1" dirty="0">
                <a:effectLst/>
              </a:rPr>
              <a:t> Bell try their hand at delivering food in an eco-friendly electric van... will they make the cut?</a:t>
            </a:r>
            <a:r>
              <a:rPr lang="en-GB" sz="900" dirty="0">
                <a:effectLst/>
              </a:rPr>
              <a:t>, </a:t>
            </a:r>
            <a:r>
              <a:rPr lang="en-GB" sz="900" i="1" dirty="0">
                <a:effectLst/>
              </a:rPr>
              <a:t>Daily Mail Online</a:t>
            </a:r>
            <a:r>
              <a:rPr lang="en-GB" sz="900" dirty="0">
                <a:effectLst/>
              </a:rPr>
              <a:t>. Available at: https://creative.dailymail.co.uk/tesco/2021/watch-joe-swash-and-angellica-bell-try-their-hand-at-delivering-food-in-an-eco-friendly-electric-van-will-they-make-the-cut.html (Accessed: 22 July 2023). </a:t>
            </a:r>
            <a:endParaRPr lang="en-GB" sz="1100" b="0" i="0" dirty="0">
              <a:solidFill>
                <a:srgbClr val="212529"/>
              </a:solidFill>
              <a:effectLst/>
              <a:latin typeface="Arial" panose="020B0604020202020204" pitchFamily="34" charset="0"/>
              <a:cs typeface="Arial" panose="020B0604020202020204" pitchFamily="34" charset="0"/>
            </a:endParaRPr>
          </a:p>
          <a:p>
            <a:r>
              <a:rPr lang="en-GB" sz="900" dirty="0">
                <a:effectLst/>
              </a:rPr>
              <a:t>The Grocer (2023) </a:t>
            </a:r>
            <a:r>
              <a:rPr lang="en-GB" sz="900" i="1" dirty="0">
                <a:effectLst/>
              </a:rPr>
              <a:t>Darren Swain, Tesco Beckenham: G33 Store of the week</a:t>
            </a:r>
            <a:r>
              <a:rPr lang="en-GB" sz="900" dirty="0">
                <a:effectLst/>
              </a:rPr>
              <a:t>, </a:t>
            </a:r>
            <a:r>
              <a:rPr lang="en-GB" sz="900" i="1" dirty="0">
                <a:effectLst/>
              </a:rPr>
              <a:t>The Grocer</a:t>
            </a:r>
            <a:r>
              <a:rPr lang="en-GB" sz="900" dirty="0">
                <a:effectLst/>
              </a:rPr>
              <a:t>. Available at: https://www.thegrocer.co.uk/the-grocer-33/darren-swain-tesco-beckenham-g33-store-of-the-week/524448.article (Accessed: 22 July 2023). </a:t>
            </a:r>
          </a:p>
          <a:p>
            <a:endParaRPr lang="en-GB" sz="1100" b="0" i="0" dirty="0">
              <a:solidFill>
                <a:srgbClr val="212529"/>
              </a:solidFill>
              <a:effectLst/>
              <a:latin typeface="Arial" panose="020B0604020202020204" pitchFamily="34" charset="0"/>
              <a:cs typeface="Arial" panose="020B0604020202020204" pitchFamily="34" charset="0"/>
            </a:endParaRPr>
          </a:p>
          <a:p>
            <a:r>
              <a:rPr lang="en-GB" sz="1100" dirty="0">
                <a:latin typeface="Arial" panose="020B0604020202020204" pitchFamily="34" charset="0"/>
                <a:cs typeface="Arial" panose="020B0604020202020204" pitchFamily="34" charset="0"/>
              </a:rPr>
              <a:t>Picture </a:t>
            </a:r>
            <a:r>
              <a:rPr lang="en-GB" sz="1100" dirty="0">
                <a:effectLst/>
                <a:latin typeface="Arial" panose="020B0604020202020204" pitchFamily="34" charset="0"/>
                <a:cs typeface="Arial" panose="020B0604020202020204" pitchFamily="34" charset="0"/>
              </a:rPr>
              <a:t>(No date). Available at: https://beingintelligent.com/group-cohesiveness.html.  [Accessed: 17 July 2023].</a:t>
            </a:r>
          </a:p>
          <a:p>
            <a:r>
              <a:rPr lang="en-GB" sz="1100" i="1" dirty="0">
                <a:effectLst/>
                <a:latin typeface="Arial" panose="020B0604020202020204" pitchFamily="34" charset="0"/>
                <a:cs typeface="Arial" panose="020B0604020202020204" pitchFamily="34" charset="0"/>
              </a:rPr>
              <a:t>Watch joe swash and </a:t>
            </a:r>
            <a:r>
              <a:rPr lang="en-GB" sz="1100" i="1" dirty="0" err="1">
                <a:effectLst/>
                <a:latin typeface="Arial" panose="020B0604020202020204" pitchFamily="34" charset="0"/>
                <a:cs typeface="Arial" panose="020B0604020202020204" pitchFamily="34" charset="0"/>
              </a:rPr>
              <a:t>Angellica</a:t>
            </a:r>
            <a:r>
              <a:rPr lang="en-GB" sz="1100" i="1" dirty="0">
                <a:effectLst/>
                <a:latin typeface="Arial" panose="020B0604020202020204" pitchFamily="34" charset="0"/>
                <a:cs typeface="Arial" panose="020B0604020202020204" pitchFamily="34" charset="0"/>
              </a:rPr>
              <a:t> Bell try their hand at delivering food in an eco-friendly electric van... will they make the cut?</a:t>
            </a:r>
            <a:r>
              <a:rPr lang="en-GB" sz="1100" dirty="0">
                <a:effectLst/>
                <a:latin typeface="Arial" panose="020B0604020202020204" pitchFamily="34" charset="0"/>
                <a:cs typeface="Arial" panose="020B0604020202020204" pitchFamily="34" charset="0"/>
              </a:rPr>
              <a:t> (no date) </a:t>
            </a:r>
            <a:r>
              <a:rPr lang="en-GB" sz="1100" i="1" dirty="0">
                <a:effectLst/>
                <a:latin typeface="Arial" panose="020B0604020202020204" pitchFamily="34" charset="0"/>
                <a:cs typeface="Arial" panose="020B0604020202020204" pitchFamily="34" charset="0"/>
              </a:rPr>
              <a:t>Daily Mail Online</a:t>
            </a:r>
            <a:r>
              <a:rPr lang="en-GB" sz="1100" dirty="0">
                <a:effectLst/>
                <a:latin typeface="Arial" panose="020B0604020202020204" pitchFamily="34" charset="0"/>
                <a:cs typeface="Arial" panose="020B0604020202020204" pitchFamily="34" charset="0"/>
              </a:rPr>
              <a:t>. Available at: https://creative.dailymail.co.uk/tesco/2021/watch-joe-swash-and-angellica-bell-try-their-hand-at-delivering-food-in-an-eco-friendly-electric-van-will-they-make-the-cut.html (Accessed: 17 July 2023). </a:t>
            </a:r>
          </a:p>
          <a:p>
            <a:endParaRPr lang="en-GB" sz="1100" dirty="0">
              <a:effectLst/>
              <a:latin typeface="Arial" panose="020B0604020202020204" pitchFamily="34" charset="0"/>
              <a:cs typeface="Arial" panose="020B0604020202020204" pitchFamily="34" charset="0"/>
            </a:endParaRPr>
          </a:p>
          <a:p>
            <a:endParaRPr lang="en-GB" sz="900" b="0" i="0" dirty="0">
              <a:solidFill>
                <a:srgbClr val="212529"/>
              </a:solidFill>
              <a:effectLst/>
              <a:latin typeface="-apple-system"/>
            </a:endParaRP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40380107"/>
      </p:ext>
    </p:extLst>
  </p:cSld>
  <p:clrMapOvr>
    <a:masterClrMapping/>
  </p:clrMapOvr>
</p:sld>
</file>

<file path=ppt/theme/theme1.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на Office">
  <a:themeElements>
    <a:clrScheme name="О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О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О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15422</TotalTime>
  <Words>1838</Words>
  <Application>Microsoft Office PowerPoint</Application>
  <PresentationFormat>Широк екран</PresentationFormat>
  <Paragraphs>172</Paragraphs>
  <Slides>25</Slides>
  <Notes>1</Notes>
  <HiddenSlides>0</HiddenSlides>
  <MMClips>0</MMClips>
  <ScaleCrop>false</ScaleCrop>
  <HeadingPairs>
    <vt:vector size="6" baseType="variant">
      <vt:variant>
        <vt:lpstr>Използвани шрифтове</vt:lpstr>
      </vt:variant>
      <vt:variant>
        <vt:i4>14</vt:i4>
      </vt:variant>
      <vt:variant>
        <vt:lpstr>Тема</vt:lpstr>
      </vt:variant>
      <vt:variant>
        <vt:i4>1</vt:i4>
      </vt:variant>
      <vt:variant>
        <vt:lpstr>Заглавия на слайдовете</vt:lpstr>
      </vt:variant>
      <vt:variant>
        <vt:i4>25</vt:i4>
      </vt:variant>
    </vt:vector>
  </HeadingPairs>
  <TitlesOfParts>
    <vt:vector size="40" baseType="lpstr">
      <vt:lpstr>-apple-system</vt:lpstr>
      <vt:lpstr>Arial</vt:lpstr>
      <vt:lpstr>Arial Black</vt:lpstr>
      <vt:lpstr>Calibri</vt:lpstr>
      <vt:lpstr>Calibri Light</vt:lpstr>
      <vt:lpstr>ff-meta-serif-web-pro</vt:lpstr>
      <vt:lpstr>Google Sans</vt:lpstr>
      <vt:lpstr>Helvetica</vt:lpstr>
      <vt:lpstr>Open Sans</vt:lpstr>
      <vt:lpstr>Proxima Nova</vt:lpstr>
      <vt:lpstr>Raleway</vt:lpstr>
      <vt:lpstr>Rubik</vt:lpstr>
      <vt:lpstr>Times New Roman</vt:lpstr>
      <vt:lpstr>var(--font-qanelas-soft)</vt:lpstr>
      <vt:lpstr>Тема на Office</vt:lpstr>
      <vt:lpstr> Team: Andriyana Eftimova 2236843 Krasimira Chausheva 2231627 Milena Ilieva 2231625 Slavi Sinapov 2236845  </vt:lpstr>
      <vt:lpstr>Content of the Presentation</vt:lpstr>
      <vt:lpstr>Introduction TESCO PLC  by Slavi Sinapov</vt:lpstr>
      <vt:lpstr>History</vt:lpstr>
      <vt:lpstr>Mission</vt:lpstr>
      <vt:lpstr>Vision</vt:lpstr>
      <vt:lpstr>Competitors </vt:lpstr>
      <vt:lpstr>Organization Structure  by Andriyana Eftimova </vt:lpstr>
      <vt:lpstr>TESCO Organization structure</vt:lpstr>
      <vt:lpstr>After the Tesco PLC board and committees, there is a base level of management, where employees are divided into specific regions.</vt:lpstr>
      <vt:lpstr>Features of organisational structure at Tesco </vt:lpstr>
      <vt:lpstr>Tesco Performance Management and Measurement </vt:lpstr>
      <vt:lpstr>The role of the managers. </vt:lpstr>
      <vt:lpstr>Managers at TESCO</vt:lpstr>
      <vt:lpstr>Managers skills</vt:lpstr>
      <vt:lpstr>Презентация на PowerPoint</vt:lpstr>
      <vt:lpstr>Tesco academy</vt:lpstr>
      <vt:lpstr>What is leadership and why is it important? By Krasimira Chausheva</vt:lpstr>
      <vt:lpstr>Several reasons why leadership is important:  </vt:lpstr>
      <vt:lpstr>Management and leadership in Tesco. </vt:lpstr>
      <vt:lpstr>Motivational theory in practice at Tesco </vt:lpstr>
      <vt:lpstr>The factors which influence group and team behaviour.</vt:lpstr>
      <vt:lpstr>Tesco leadership style</vt:lpstr>
      <vt:lpstr>Conclusion</vt:lpstr>
      <vt:lpstr>Reference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TESCO</dc:title>
  <dc:creator>Andriyana Eftimova</dc:creator>
  <cp:lastModifiedBy>Andriyana Eftimova</cp:lastModifiedBy>
  <cp:revision>1</cp:revision>
  <dcterms:created xsi:type="dcterms:W3CDTF">2023-07-03T12:36:49Z</dcterms:created>
  <dcterms:modified xsi:type="dcterms:W3CDTF">2023-07-22T10:09:42Z</dcterms:modified>
</cp:coreProperties>
</file>