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4630400" cy="8229600"/>
  <p:notesSz cx="6858000" cy="9144000"/>
  <p:defaultTextStyle>
    <a:defPPr>
      <a:defRPr lang="en-US"/>
    </a:defPPr>
    <a:lvl1pPr marL="0" algn="l" defTabSz="1306220" rtl="0" eaLnBrk="1" latinLnBrk="0" hangingPunct="1">
      <a:defRPr sz="2600" kern="1200">
        <a:solidFill>
          <a:schemeClr val="tx1"/>
        </a:solidFill>
        <a:latin typeface="+mn-lt"/>
        <a:ea typeface="+mn-ea"/>
        <a:cs typeface="+mn-cs"/>
      </a:defRPr>
    </a:lvl1pPr>
    <a:lvl2pPr marL="653110" algn="l" defTabSz="1306220" rtl="0" eaLnBrk="1" latinLnBrk="0" hangingPunct="1">
      <a:defRPr sz="2600" kern="1200">
        <a:solidFill>
          <a:schemeClr val="tx1"/>
        </a:solidFill>
        <a:latin typeface="+mn-lt"/>
        <a:ea typeface="+mn-ea"/>
        <a:cs typeface="+mn-cs"/>
      </a:defRPr>
    </a:lvl2pPr>
    <a:lvl3pPr marL="1306220" algn="l" defTabSz="1306220" rtl="0" eaLnBrk="1" latinLnBrk="0" hangingPunct="1">
      <a:defRPr sz="2600" kern="1200">
        <a:solidFill>
          <a:schemeClr val="tx1"/>
        </a:solidFill>
        <a:latin typeface="+mn-lt"/>
        <a:ea typeface="+mn-ea"/>
        <a:cs typeface="+mn-cs"/>
      </a:defRPr>
    </a:lvl3pPr>
    <a:lvl4pPr marL="1959331" algn="l" defTabSz="1306220" rtl="0" eaLnBrk="1" latinLnBrk="0" hangingPunct="1">
      <a:defRPr sz="2600" kern="1200">
        <a:solidFill>
          <a:schemeClr val="tx1"/>
        </a:solidFill>
        <a:latin typeface="+mn-lt"/>
        <a:ea typeface="+mn-ea"/>
        <a:cs typeface="+mn-cs"/>
      </a:defRPr>
    </a:lvl4pPr>
    <a:lvl5pPr marL="2612441" algn="l" defTabSz="1306220" rtl="0" eaLnBrk="1" latinLnBrk="0" hangingPunct="1">
      <a:defRPr sz="2600" kern="1200">
        <a:solidFill>
          <a:schemeClr val="tx1"/>
        </a:solidFill>
        <a:latin typeface="+mn-lt"/>
        <a:ea typeface="+mn-ea"/>
        <a:cs typeface="+mn-cs"/>
      </a:defRPr>
    </a:lvl5pPr>
    <a:lvl6pPr marL="3265551" algn="l" defTabSz="1306220" rtl="0" eaLnBrk="1" latinLnBrk="0" hangingPunct="1">
      <a:defRPr sz="2600" kern="1200">
        <a:solidFill>
          <a:schemeClr val="tx1"/>
        </a:solidFill>
        <a:latin typeface="+mn-lt"/>
        <a:ea typeface="+mn-ea"/>
        <a:cs typeface="+mn-cs"/>
      </a:defRPr>
    </a:lvl6pPr>
    <a:lvl7pPr marL="3918661" algn="l" defTabSz="1306220" rtl="0" eaLnBrk="1" latinLnBrk="0" hangingPunct="1">
      <a:defRPr sz="2600" kern="1200">
        <a:solidFill>
          <a:schemeClr val="tx1"/>
        </a:solidFill>
        <a:latin typeface="+mn-lt"/>
        <a:ea typeface="+mn-ea"/>
        <a:cs typeface="+mn-cs"/>
      </a:defRPr>
    </a:lvl7pPr>
    <a:lvl8pPr marL="4571771" algn="l" defTabSz="1306220" rtl="0" eaLnBrk="1" latinLnBrk="0" hangingPunct="1">
      <a:defRPr sz="2600" kern="1200">
        <a:solidFill>
          <a:schemeClr val="tx1"/>
        </a:solidFill>
        <a:latin typeface="+mn-lt"/>
        <a:ea typeface="+mn-ea"/>
        <a:cs typeface="+mn-cs"/>
      </a:defRPr>
    </a:lvl8pPr>
    <a:lvl9pPr marL="5224882" algn="l" defTabSz="1306220" rtl="0" eaLnBrk="1" latinLnBrk="0" hangingPunct="1">
      <a:defRPr sz="2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592">
          <p15:clr>
            <a:srgbClr val="A4A3A4"/>
          </p15:clr>
        </p15:guide>
        <p15:guide id="2" pos="46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10" y="53"/>
      </p:cViewPr>
      <p:guideLst>
        <p:guide orient="horz" pos="2592"/>
        <p:guide pos="4608"/>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meen" userId="a966846f-7a23-4d34-969b-75f4ade35365" providerId="ADAL" clId="{BDDE74D1-5F1A-401A-BA5A-327CF1D2FC88}"/>
    <pc:docChg chg="undo custSel modSld">
      <pc:chgData name="Yasmeen" userId="a966846f-7a23-4d34-969b-75f4ade35365" providerId="ADAL" clId="{BDDE74D1-5F1A-401A-BA5A-327CF1D2FC88}" dt="2023-06-08T14:01:31.878" v="16" actId="14100"/>
      <pc:docMkLst>
        <pc:docMk/>
      </pc:docMkLst>
      <pc:sldChg chg="addSp delSp modSp mod setBg modClrScheme chgLayout">
        <pc:chgData name="Yasmeen" userId="a966846f-7a23-4d34-969b-75f4ade35365" providerId="ADAL" clId="{BDDE74D1-5F1A-401A-BA5A-327CF1D2FC88}" dt="2023-06-08T14:01:31.878" v="16" actId="14100"/>
        <pc:sldMkLst>
          <pc:docMk/>
          <pc:sldMk cId="0" sldId="256"/>
        </pc:sldMkLst>
        <pc:spChg chg="mod ord">
          <ac:chgData name="Yasmeen" userId="a966846f-7a23-4d34-969b-75f4ade35365" providerId="ADAL" clId="{BDDE74D1-5F1A-401A-BA5A-327CF1D2FC88}" dt="2023-06-08T14:01:15.749" v="14" actId="26606"/>
          <ac:spMkLst>
            <pc:docMk/>
            <pc:sldMk cId="0" sldId="256"/>
            <ac:spMk id="2" creationId="{00000000-0000-0000-0000-000000000000}"/>
          </ac:spMkLst>
        </pc:spChg>
        <pc:spChg chg="mod ord">
          <ac:chgData name="Yasmeen" userId="a966846f-7a23-4d34-969b-75f4ade35365" providerId="ADAL" clId="{BDDE74D1-5F1A-401A-BA5A-327CF1D2FC88}" dt="2023-06-08T14:01:15.749" v="14" actId="26606"/>
          <ac:spMkLst>
            <pc:docMk/>
            <pc:sldMk cId="0" sldId="256"/>
            <ac:spMk id="3" creationId="{00000000-0000-0000-0000-000000000000}"/>
          </ac:spMkLst>
        </pc:spChg>
        <pc:spChg chg="add del mod ord">
          <ac:chgData name="Yasmeen" userId="a966846f-7a23-4d34-969b-75f4ade35365" providerId="ADAL" clId="{BDDE74D1-5F1A-401A-BA5A-327CF1D2FC88}" dt="2023-06-08T13:59:47.520" v="3" actId="700"/>
          <ac:spMkLst>
            <pc:docMk/>
            <pc:sldMk cId="0" sldId="256"/>
            <ac:spMk id="4" creationId="{9C237497-10CB-3EC2-FE33-7DE5FFA55204}"/>
          </ac:spMkLst>
        </pc:spChg>
        <pc:spChg chg="add del mod ord">
          <ac:chgData name="Yasmeen" userId="a966846f-7a23-4d34-969b-75f4ade35365" providerId="ADAL" clId="{BDDE74D1-5F1A-401A-BA5A-327CF1D2FC88}" dt="2023-06-08T13:59:47.520" v="3" actId="700"/>
          <ac:spMkLst>
            <pc:docMk/>
            <pc:sldMk cId="0" sldId="256"/>
            <ac:spMk id="5" creationId="{1AC37A81-8CC5-9D87-0EB0-9A4EEEA5DA48}"/>
          </ac:spMkLst>
        </pc:spChg>
        <pc:spChg chg="add del mod ord">
          <ac:chgData name="Yasmeen" userId="a966846f-7a23-4d34-969b-75f4ade35365" providerId="ADAL" clId="{BDDE74D1-5F1A-401A-BA5A-327CF1D2FC88}" dt="2023-06-08T13:59:47.520" v="3" actId="700"/>
          <ac:spMkLst>
            <pc:docMk/>
            <pc:sldMk cId="0" sldId="256"/>
            <ac:spMk id="6" creationId="{B8A898F3-5584-87A7-9143-A35CDA35D05E}"/>
          </ac:spMkLst>
        </pc:spChg>
        <pc:spChg chg="add mod">
          <ac:chgData name="Yasmeen" userId="a966846f-7a23-4d34-969b-75f4ade35365" providerId="ADAL" clId="{BDDE74D1-5F1A-401A-BA5A-327CF1D2FC88}" dt="2023-06-08T14:01:31.878" v="16" actId="14100"/>
          <ac:spMkLst>
            <pc:docMk/>
            <pc:sldMk cId="0" sldId="256"/>
            <ac:spMk id="8" creationId="{F44756DF-AB0F-C04C-3FD2-EB84CE002BB9}"/>
          </ac:spMkLst>
        </pc:spChg>
        <pc:spChg chg="add del">
          <ac:chgData name="Yasmeen" userId="a966846f-7a23-4d34-969b-75f4ade35365" providerId="ADAL" clId="{BDDE74D1-5F1A-401A-BA5A-327CF1D2FC88}" dt="2023-06-08T14:01:15.737" v="13" actId="26606"/>
          <ac:spMkLst>
            <pc:docMk/>
            <pc:sldMk cId="0" sldId="256"/>
            <ac:spMk id="14" creationId="{F13C74B1-5B17-4795-BED0-7140497B445A}"/>
          </ac:spMkLst>
        </pc:spChg>
        <pc:spChg chg="add del">
          <ac:chgData name="Yasmeen" userId="a966846f-7a23-4d34-969b-75f4ade35365" providerId="ADAL" clId="{BDDE74D1-5F1A-401A-BA5A-327CF1D2FC88}" dt="2023-06-08T14:01:15.737" v="13" actId="26606"/>
          <ac:spMkLst>
            <pc:docMk/>
            <pc:sldMk cId="0" sldId="256"/>
            <ac:spMk id="16" creationId="{D4974D33-8DC5-464E-8C6D-BE58F0669C17}"/>
          </ac:spMkLst>
        </pc:spChg>
        <pc:spChg chg="add">
          <ac:chgData name="Yasmeen" userId="a966846f-7a23-4d34-969b-75f4ade35365" providerId="ADAL" clId="{BDDE74D1-5F1A-401A-BA5A-327CF1D2FC88}" dt="2023-06-08T14:01:15.749" v="14" actId="26606"/>
          <ac:spMkLst>
            <pc:docMk/>
            <pc:sldMk cId="0" sldId="256"/>
            <ac:spMk id="18" creationId="{79BB35BC-D5C2-4C8B-A22A-A71E6191913B}"/>
          </ac:spMkLst>
        </pc:spChg>
        <pc:picChg chg="add del">
          <ac:chgData name="Yasmeen" userId="a966846f-7a23-4d34-969b-75f4ade35365" providerId="ADAL" clId="{BDDE74D1-5F1A-401A-BA5A-327CF1D2FC88}" dt="2023-06-08T14:01:15.737" v="13" actId="26606"/>
          <ac:picMkLst>
            <pc:docMk/>
            <pc:sldMk cId="0" sldId="256"/>
            <ac:picMk id="10" creationId="{29CE1AD2-735D-CC22-021C-F006A1ED588C}"/>
          </ac:picMkLst>
        </pc:picChg>
        <pc:picChg chg="add">
          <ac:chgData name="Yasmeen" userId="a966846f-7a23-4d34-969b-75f4ade35365" providerId="ADAL" clId="{BDDE74D1-5F1A-401A-BA5A-327CF1D2FC88}" dt="2023-06-08T14:01:15.749" v="14" actId="26606"/>
          <ac:picMkLst>
            <pc:docMk/>
            <pc:sldMk cId="0" sldId="256"/>
            <ac:picMk id="19" creationId="{49A6484D-AB33-3728-3CD2-FF1B088AFD6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2556511"/>
            <a:ext cx="12435840" cy="1764030"/>
          </a:xfrm>
        </p:spPr>
        <p:txBody>
          <a:bodyPr/>
          <a:lstStyle/>
          <a:p>
            <a:r>
              <a:rPr lang="en-US"/>
              <a:t>Click to edit Master title style</a:t>
            </a:r>
            <a:endParaRPr lang="en-GB"/>
          </a:p>
        </p:txBody>
      </p:sp>
      <p:sp>
        <p:nvSpPr>
          <p:cNvPr id="3" name="Subtitle 2"/>
          <p:cNvSpPr>
            <a:spLocks noGrp="1"/>
          </p:cNvSpPr>
          <p:nvPr>
            <p:ph type="subTitle" idx="1"/>
          </p:nvPr>
        </p:nvSpPr>
        <p:spPr>
          <a:xfrm>
            <a:off x="2194560" y="4663440"/>
            <a:ext cx="10241280" cy="2103120"/>
          </a:xfrm>
        </p:spPr>
        <p:txBody>
          <a:bodyPr/>
          <a:lstStyle>
            <a:lvl1pPr marL="0" indent="0" algn="ctr">
              <a:buNone/>
              <a:defRPr>
                <a:solidFill>
                  <a:schemeClr val="tx1">
                    <a:tint val="75000"/>
                  </a:schemeClr>
                </a:solidFill>
              </a:defRPr>
            </a:lvl1pPr>
            <a:lvl2pPr marL="653110" indent="0" algn="ctr">
              <a:buNone/>
              <a:defRPr>
                <a:solidFill>
                  <a:schemeClr val="tx1">
                    <a:tint val="75000"/>
                  </a:schemeClr>
                </a:solidFill>
              </a:defRPr>
            </a:lvl2pPr>
            <a:lvl3pPr marL="1306220" indent="0" algn="ctr">
              <a:buNone/>
              <a:defRPr>
                <a:solidFill>
                  <a:schemeClr val="tx1">
                    <a:tint val="75000"/>
                  </a:schemeClr>
                </a:solidFill>
              </a:defRPr>
            </a:lvl3pPr>
            <a:lvl4pPr marL="1959331" indent="0" algn="ctr">
              <a:buNone/>
              <a:defRPr>
                <a:solidFill>
                  <a:schemeClr val="tx1">
                    <a:tint val="75000"/>
                  </a:schemeClr>
                </a:solidFill>
              </a:defRPr>
            </a:lvl4pPr>
            <a:lvl5pPr marL="2612441" indent="0" algn="ctr">
              <a:buNone/>
              <a:defRPr>
                <a:solidFill>
                  <a:schemeClr val="tx1">
                    <a:tint val="75000"/>
                  </a:schemeClr>
                </a:solidFill>
              </a:defRPr>
            </a:lvl5pPr>
            <a:lvl6pPr marL="3265551" indent="0" algn="ctr">
              <a:buNone/>
              <a:defRPr>
                <a:solidFill>
                  <a:schemeClr val="tx1">
                    <a:tint val="75000"/>
                  </a:schemeClr>
                </a:solidFill>
              </a:defRPr>
            </a:lvl6pPr>
            <a:lvl7pPr marL="3918661" indent="0" algn="ctr">
              <a:buNone/>
              <a:defRPr>
                <a:solidFill>
                  <a:schemeClr val="tx1">
                    <a:tint val="75000"/>
                  </a:schemeClr>
                </a:solidFill>
              </a:defRPr>
            </a:lvl7pPr>
            <a:lvl8pPr marL="4571771" indent="0" algn="ctr">
              <a:buNone/>
              <a:defRPr>
                <a:solidFill>
                  <a:schemeClr val="tx1">
                    <a:tint val="75000"/>
                  </a:schemeClr>
                </a:solidFill>
              </a:defRPr>
            </a:lvl8pPr>
            <a:lvl9pPr marL="5224882"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7DB689E-BCFC-487C-A071-EA55820D055C}" type="datetimeFigureOut">
              <a:rPr lang="en-US" smtClean="0"/>
              <a:pPr/>
              <a:t>6/8/2023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DB689E-BCFC-487C-A071-EA55820D055C}" type="datetimeFigureOut">
              <a:rPr lang="en-US" smtClean="0"/>
              <a:pPr/>
              <a:t>6/8/2023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5701" y="5288281"/>
            <a:ext cx="12435840" cy="1634490"/>
          </a:xfrm>
        </p:spPr>
        <p:txBody>
          <a:bodyPr anchor="t"/>
          <a:lstStyle>
            <a:lvl1pPr algn="l">
              <a:defRPr sz="5700" b="1" cap="all"/>
            </a:lvl1pPr>
          </a:lstStyle>
          <a:p>
            <a:r>
              <a:rPr lang="en-US"/>
              <a:t>Click to edit Master title style</a:t>
            </a:r>
            <a:endParaRPr lang="en-GB"/>
          </a:p>
        </p:txBody>
      </p:sp>
      <p:sp>
        <p:nvSpPr>
          <p:cNvPr id="3" name="Text Placeholder 2"/>
          <p:cNvSpPr>
            <a:spLocks noGrp="1"/>
          </p:cNvSpPr>
          <p:nvPr>
            <p:ph type="body" idx="1"/>
          </p:nvPr>
        </p:nvSpPr>
        <p:spPr>
          <a:xfrm>
            <a:off x="1155701" y="3488056"/>
            <a:ext cx="12435840" cy="1800224"/>
          </a:xfrm>
        </p:spPr>
        <p:txBody>
          <a:bodyPr anchor="b"/>
          <a:lstStyle>
            <a:lvl1pPr marL="0" indent="0">
              <a:buNone/>
              <a:defRPr sz="2900">
                <a:solidFill>
                  <a:schemeClr val="tx1">
                    <a:tint val="75000"/>
                  </a:schemeClr>
                </a:solidFill>
              </a:defRPr>
            </a:lvl1pPr>
            <a:lvl2pPr marL="653110" indent="0">
              <a:buNone/>
              <a:defRPr sz="2600">
                <a:solidFill>
                  <a:schemeClr val="tx1">
                    <a:tint val="75000"/>
                  </a:schemeClr>
                </a:solidFill>
              </a:defRPr>
            </a:lvl2pPr>
            <a:lvl3pPr marL="1306220" indent="0">
              <a:buNone/>
              <a:defRPr sz="2300">
                <a:solidFill>
                  <a:schemeClr val="tx1">
                    <a:tint val="75000"/>
                  </a:schemeClr>
                </a:solidFill>
              </a:defRPr>
            </a:lvl3pPr>
            <a:lvl4pPr marL="1959331" indent="0">
              <a:buNone/>
              <a:defRPr sz="2000">
                <a:solidFill>
                  <a:schemeClr val="tx1">
                    <a:tint val="75000"/>
                  </a:schemeClr>
                </a:solidFill>
              </a:defRPr>
            </a:lvl4pPr>
            <a:lvl5pPr marL="2612441" indent="0">
              <a:buNone/>
              <a:defRPr sz="2000">
                <a:solidFill>
                  <a:schemeClr val="tx1">
                    <a:tint val="75000"/>
                  </a:schemeClr>
                </a:solidFill>
              </a:defRPr>
            </a:lvl5pPr>
            <a:lvl6pPr marL="3265551" indent="0">
              <a:buNone/>
              <a:defRPr sz="2000">
                <a:solidFill>
                  <a:schemeClr val="tx1">
                    <a:tint val="75000"/>
                  </a:schemeClr>
                </a:solidFill>
              </a:defRPr>
            </a:lvl6pPr>
            <a:lvl7pPr marL="3918661" indent="0">
              <a:buNone/>
              <a:defRPr sz="2000">
                <a:solidFill>
                  <a:schemeClr val="tx1">
                    <a:tint val="75000"/>
                  </a:schemeClr>
                </a:solidFill>
              </a:defRPr>
            </a:lvl7pPr>
            <a:lvl8pPr marL="4571771" indent="0">
              <a:buNone/>
              <a:defRPr sz="2000">
                <a:solidFill>
                  <a:schemeClr val="tx1">
                    <a:tint val="75000"/>
                  </a:schemeClr>
                </a:solidFill>
              </a:defRPr>
            </a:lvl8pPr>
            <a:lvl9pPr marL="5224882"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DB689E-BCFC-487C-A071-EA55820D055C}" type="datetimeFigureOut">
              <a:rPr lang="en-US" smtClean="0"/>
              <a:pPr/>
              <a:t>6/8/2023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731520" y="1920240"/>
            <a:ext cx="6461760" cy="5431156"/>
          </a:xfrm>
        </p:spPr>
        <p:txBody>
          <a:bodyPr/>
          <a:lstStyle>
            <a:lvl1pPr>
              <a:defRPr sz="4000"/>
            </a:lvl1pPr>
            <a:lvl2pPr>
              <a:defRPr sz="34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7437120" y="1920240"/>
            <a:ext cx="6461760" cy="5431156"/>
          </a:xfrm>
        </p:spPr>
        <p:txBody>
          <a:bodyPr/>
          <a:lstStyle>
            <a:lvl1pPr>
              <a:defRPr sz="4000"/>
            </a:lvl1pPr>
            <a:lvl2pPr>
              <a:defRPr sz="34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7DB689E-BCFC-487C-A071-EA55820D055C}" type="datetimeFigureOut">
              <a:rPr lang="en-US" smtClean="0"/>
              <a:pPr/>
              <a:t>6/8/2023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731520" y="1842136"/>
            <a:ext cx="6464301" cy="767714"/>
          </a:xfrm>
        </p:spPr>
        <p:txBody>
          <a:bodyPr anchor="b"/>
          <a:lstStyle>
            <a:lvl1pPr marL="0" indent="0">
              <a:buNone/>
              <a:defRPr sz="3400" b="1"/>
            </a:lvl1pPr>
            <a:lvl2pPr marL="653110" indent="0">
              <a:buNone/>
              <a:defRPr sz="2900" b="1"/>
            </a:lvl2pPr>
            <a:lvl3pPr marL="1306220" indent="0">
              <a:buNone/>
              <a:defRPr sz="2600" b="1"/>
            </a:lvl3pPr>
            <a:lvl4pPr marL="1959331" indent="0">
              <a:buNone/>
              <a:defRPr sz="2300" b="1"/>
            </a:lvl4pPr>
            <a:lvl5pPr marL="2612441" indent="0">
              <a:buNone/>
              <a:defRPr sz="2300" b="1"/>
            </a:lvl5pPr>
            <a:lvl6pPr marL="3265551" indent="0">
              <a:buNone/>
              <a:defRPr sz="2300" b="1"/>
            </a:lvl6pPr>
            <a:lvl7pPr marL="3918661" indent="0">
              <a:buNone/>
              <a:defRPr sz="2300" b="1"/>
            </a:lvl7pPr>
            <a:lvl8pPr marL="4571771" indent="0">
              <a:buNone/>
              <a:defRPr sz="2300" b="1"/>
            </a:lvl8pPr>
            <a:lvl9pPr marL="5224882" indent="0">
              <a:buNone/>
              <a:defRPr sz="2300" b="1"/>
            </a:lvl9pPr>
          </a:lstStyle>
          <a:p>
            <a:pPr lvl="0"/>
            <a:r>
              <a:rPr lang="en-US"/>
              <a:t>Click to edit Master text styles</a:t>
            </a:r>
          </a:p>
        </p:txBody>
      </p:sp>
      <p:sp>
        <p:nvSpPr>
          <p:cNvPr id="4" name="Content Placeholder 3"/>
          <p:cNvSpPr>
            <a:spLocks noGrp="1"/>
          </p:cNvSpPr>
          <p:nvPr>
            <p:ph sz="half" idx="2"/>
          </p:nvPr>
        </p:nvSpPr>
        <p:spPr>
          <a:xfrm>
            <a:off x="731520" y="2609850"/>
            <a:ext cx="6464301" cy="4741546"/>
          </a:xfrm>
        </p:spPr>
        <p:txBody>
          <a:bodyPr/>
          <a:lstStyle>
            <a:lvl1pPr>
              <a:defRPr sz="3400"/>
            </a:lvl1pPr>
            <a:lvl2pPr>
              <a:defRPr sz="2900"/>
            </a:lvl2pPr>
            <a:lvl3pPr>
              <a:defRPr sz="2600"/>
            </a:lvl3pPr>
            <a:lvl4pPr>
              <a:defRPr sz="2300"/>
            </a:lvl4pPr>
            <a:lvl5pPr>
              <a:defRPr sz="2300"/>
            </a:lvl5pPr>
            <a:lvl6pPr>
              <a:defRPr sz="2300"/>
            </a:lvl6pPr>
            <a:lvl7pPr>
              <a:defRPr sz="2300"/>
            </a:lvl7pPr>
            <a:lvl8pPr>
              <a:defRPr sz="2300"/>
            </a:lvl8pPr>
            <a:lvl9pPr>
              <a:defRPr sz="2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7432041" y="1842136"/>
            <a:ext cx="6466840" cy="767714"/>
          </a:xfrm>
        </p:spPr>
        <p:txBody>
          <a:bodyPr anchor="b"/>
          <a:lstStyle>
            <a:lvl1pPr marL="0" indent="0">
              <a:buNone/>
              <a:defRPr sz="3400" b="1"/>
            </a:lvl1pPr>
            <a:lvl2pPr marL="653110" indent="0">
              <a:buNone/>
              <a:defRPr sz="2900" b="1"/>
            </a:lvl2pPr>
            <a:lvl3pPr marL="1306220" indent="0">
              <a:buNone/>
              <a:defRPr sz="2600" b="1"/>
            </a:lvl3pPr>
            <a:lvl4pPr marL="1959331" indent="0">
              <a:buNone/>
              <a:defRPr sz="2300" b="1"/>
            </a:lvl4pPr>
            <a:lvl5pPr marL="2612441" indent="0">
              <a:buNone/>
              <a:defRPr sz="2300" b="1"/>
            </a:lvl5pPr>
            <a:lvl6pPr marL="3265551" indent="0">
              <a:buNone/>
              <a:defRPr sz="2300" b="1"/>
            </a:lvl6pPr>
            <a:lvl7pPr marL="3918661" indent="0">
              <a:buNone/>
              <a:defRPr sz="2300" b="1"/>
            </a:lvl7pPr>
            <a:lvl8pPr marL="4571771" indent="0">
              <a:buNone/>
              <a:defRPr sz="2300" b="1"/>
            </a:lvl8pPr>
            <a:lvl9pPr marL="5224882" indent="0">
              <a:buNone/>
              <a:defRPr sz="2300" b="1"/>
            </a:lvl9pPr>
          </a:lstStyle>
          <a:p>
            <a:pPr lvl="0"/>
            <a:r>
              <a:rPr lang="en-US"/>
              <a:t>Click to edit Master text styles</a:t>
            </a:r>
          </a:p>
        </p:txBody>
      </p:sp>
      <p:sp>
        <p:nvSpPr>
          <p:cNvPr id="6" name="Content Placeholder 5"/>
          <p:cNvSpPr>
            <a:spLocks noGrp="1"/>
          </p:cNvSpPr>
          <p:nvPr>
            <p:ph sz="quarter" idx="4"/>
          </p:nvPr>
        </p:nvSpPr>
        <p:spPr>
          <a:xfrm>
            <a:off x="7432041" y="2609850"/>
            <a:ext cx="6466840" cy="4741546"/>
          </a:xfrm>
        </p:spPr>
        <p:txBody>
          <a:bodyPr/>
          <a:lstStyle>
            <a:lvl1pPr>
              <a:defRPr sz="3400"/>
            </a:lvl1pPr>
            <a:lvl2pPr>
              <a:defRPr sz="2900"/>
            </a:lvl2pPr>
            <a:lvl3pPr>
              <a:defRPr sz="2600"/>
            </a:lvl3pPr>
            <a:lvl4pPr>
              <a:defRPr sz="2300"/>
            </a:lvl4pPr>
            <a:lvl5pPr>
              <a:defRPr sz="2300"/>
            </a:lvl5pPr>
            <a:lvl6pPr>
              <a:defRPr sz="2300"/>
            </a:lvl6pPr>
            <a:lvl7pPr>
              <a:defRPr sz="2300"/>
            </a:lvl7pPr>
            <a:lvl8pPr>
              <a:defRPr sz="2300"/>
            </a:lvl8pPr>
            <a:lvl9pPr>
              <a:defRPr sz="2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7DB689E-BCFC-487C-A071-EA55820D055C}" type="datetimeFigureOut">
              <a:rPr lang="en-US" smtClean="0"/>
              <a:pPr/>
              <a:t>6/8/2023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7DB689E-BCFC-487C-A071-EA55820D055C}" type="datetimeFigureOut">
              <a:rPr lang="en-US" smtClean="0"/>
              <a:pPr/>
              <a:t>6/8/2023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B689E-BCFC-487C-A071-EA55820D055C}" type="datetimeFigureOut">
              <a:rPr lang="en-US" smtClean="0"/>
              <a:pPr/>
              <a:t>6/8/2023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1521" y="327660"/>
            <a:ext cx="4813301" cy="1394460"/>
          </a:xfrm>
        </p:spPr>
        <p:txBody>
          <a:bodyPr anchor="b"/>
          <a:lstStyle>
            <a:lvl1pPr algn="l">
              <a:defRPr sz="2900" b="1"/>
            </a:lvl1pPr>
          </a:lstStyle>
          <a:p>
            <a:r>
              <a:rPr lang="en-US"/>
              <a:t>Click to edit Master title style</a:t>
            </a:r>
            <a:endParaRPr lang="en-GB"/>
          </a:p>
        </p:txBody>
      </p:sp>
      <p:sp>
        <p:nvSpPr>
          <p:cNvPr id="3" name="Content Placeholder 2"/>
          <p:cNvSpPr>
            <a:spLocks noGrp="1"/>
          </p:cNvSpPr>
          <p:nvPr>
            <p:ph idx="1"/>
          </p:nvPr>
        </p:nvSpPr>
        <p:spPr>
          <a:xfrm>
            <a:off x="5720080" y="327660"/>
            <a:ext cx="8178800" cy="7023736"/>
          </a:xfrm>
        </p:spPr>
        <p:txBody>
          <a:bodyPr/>
          <a:lstStyle>
            <a:lvl1pPr>
              <a:defRPr sz="4600"/>
            </a:lvl1pPr>
            <a:lvl2pPr>
              <a:defRPr sz="4000"/>
            </a:lvl2pPr>
            <a:lvl3pPr>
              <a:defRPr sz="34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731521" y="1722120"/>
            <a:ext cx="4813301" cy="5629276"/>
          </a:xfrm>
        </p:spPr>
        <p:txBody>
          <a:bodyPr/>
          <a:lstStyle>
            <a:lvl1pPr marL="0" indent="0">
              <a:buNone/>
              <a:defRPr sz="2000"/>
            </a:lvl1pPr>
            <a:lvl2pPr marL="653110" indent="0">
              <a:buNone/>
              <a:defRPr sz="1700"/>
            </a:lvl2pPr>
            <a:lvl3pPr marL="1306220" indent="0">
              <a:buNone/>
              <a:defRPr sz="1400"/>
            </a:lvl3pPr>
            <a:lvl4pPr marL="1959331" indent="0">
              <a:buNone/>
              <a:defRPr sz="1300"/>
            </a:lvl4pPr>
            <a:lvl5pPr marL="2612441" indent="0">
              <a:buNone/>
              <a:defRPr sz="1300"/>
            </a:lvl5pPr>
            <a:lvl6pPr marL="3265551" indent="0">
              <a:buNone/>
              <a:defRPr sz="1300"/>
            </a:lvl6pPr>
            <a:lvl7pPr marL="3918661" indent="0">
              <a:buNone/>
              <a:defRPr sz="1300"/>
            </a:lvl7pPr>
            <a:lvl8pPr marL="4571771" indent="0">
              <a:buNone/>
              <a:defRPr sz="1300"/>
            </a:lvl8pPr>
            <a:lvl9pPr marL="5224882"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B7DB689E-BCFC-487C-A071-EA55820D055C}" type="datetimeFigureOut">
              <a:rPr lang="en-US" smtClean="0"/>
              <a:pPr/>
              <a:t>6/8/2023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67661" y="5760720"/>
            <a:ext cx="8778240" cy="680086"/>
          </a:xfrm>
        </p:spPr>
        <p:txBody>
          <a:bodyPr anchor="b"/>
          <a:lstStyle>
            <a:lvl1pPr algn="l">
              <a:defRPr sz="2900" b="1"/>
            </a:lvl1pPr>
          </a:lstStyle>
          <a:p>
            <a:r>
              <a:rPr lang="en-US"/>
              <a:t>Click to edit Master title style</a:t>
            </a:r>
            <a:endParaRPr lang="en-GB"/>
          </a:p>
        </p:txBody>
      </p:sp>
      <p:sp>
        <p:nvSpPr>
          <p:cNvPr id="3" name="Picture Placeholder 2"/>
          <p:cNvSpPr>
            <a:spLocks noGrp="1"/>
          </p:cNvSpPr>
          <p:nvPr>
            <p:ph type="pic" idx="1"/>
          </p:nvPr>
        </p:nvSpPr>
        <p:spPr>
          <a:xfrm>
            <a:off x="2867661" y="735330"/>
            <a:ext cx="8778240" cy="4937760"/>
          </a:xfrm>
        </p:spPr>
        <p:txBody>
          <a:bodyPr/>
          <a:lstStyle>
            <a:lvl1pPr marL="0" indent="0">
              <a:buNone/>
              <a:defRPr sz="4600"/>
            </a:lvl1pPr>
            <a:lvl2pPr marL="653110" indent="0">
              <a:buNone/>
              <a:defRPr sz="4000"/>
            </a:lvl2pPr>
            <a:lvl3pPr marL="1306220" indent="0">
              <a:buNone/>
              <a:defRPr sz="3400"/>
            </a:lvl3pPr>
            <a:lvl4pPr marL="1959331" indent="0">
              <a:buNone/>
              <a:defRPr sz="2900"/>
            </a:lvl4pPr>
            <a:lvl5pPr marL="2612441" indent="0">
              <a:buNone/>
              <a:defRPr sz="2900"/>
            </a:lvl5pPr>
            <a:lvl6pPr marL="3265551" indent="0">
              <a:buNone/>
              <a:defRPr sz="2900"/>
            </a:lvl6pPr>
            <a:lvl7pPr marL="3918661" indent="0">
              <a:buNone/>
              <a:defRPr sz="2900"/>
            </a:lvl7pPr>
            <a:lvl8pPr marL="4571771" indent="0">
              <a:buNone/>
              <a:defRPr sz="2900"/>
            </a:lvl8pPr>
            <a:lvl9pPr marL="5224882" indent="0">
              <a:buNone/>
              <a:defRPr sz="2900"/>
            </a:lvl9pPr>
          </a:lstStyle>
          <a:p>
            <a:endParaRPr lang="en-GB"/>
          </a:p>
        </p:txBody>
      </p:sp>
      <p:sp>
        <p:nvSpPr>
          <p:cNvPr id="4" name="Text Placeholder 3"/>
          <p:cNvSpPr>
            <a:spLocks noGrp="1"/>
          </p:cNvSpPr>
          <p:nvPr>
            <p:ph type="body" sz="half" idx="2"/>
          </p:nvPr>
        </p:nvSpPr>
        <p:spPr>
          <a:xfrm>
            <a:off x="2867661" y="6440806"/>
            <a:ext cx="8778240" cy="965834"/>
          </a:xfrm>
        </p:spPr>
        <p:txBody>
          <a:bodyPr/>
          <a:lstStyle>
            <a:lvl1pPr marL="0" indent="0">
              <a:buNone/>
              <a:defRPr sz="2000"/>
            </a:lvl1pPr>
            <a:lvl2pPr marL="653110" indent="0">
              <a:buNone/>
              <a:defRPr sz="1700"/>
            </a:lvl2pPr>
            <a:lvl3pPr marL="1306220" indent="0">
              <a:buNone/>
              <a:defRPr sz="1400"/>
            </a:lvl3pPr>
            <a:lvl4pPr marL="1959331" indent="0">
              <a:buNone/>
              <a:defRPr sz="1300"/>
            </a:lvl4pPr>
            <a:lvl5pPr marL="2612441" indent="0">
              <a:buNone/>
              <a:defRPr sz="1300"/>
            </a:lvl5pPr>
            <a:lvl6pPr marL="3265551" indent="0">
              <a:buNone/>
              <a:defRPr sz="1300"/>
            </a:lvl6pPr>
            <a:lvl7pPr marL="3918661" indent="0">
              <a:buNone/>
              <a:defRPr sz="1300"/>
            </a:lvl7pPr>
            <a:lvl8pPr marL="4571771" indent="0">
              <a:buNone/>
              <a:defRPr sz="1300"/>
            </a:lvl8pPr>
            <a:lvl9pPr marL="5224882"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B7DB689E-BCFC-487C-A071-EA55820D055C}" type="datetimeFigureOut">
              <a:rPr lang="en-US" smtClean="0"/>
              <a:pPr/>
              <a:t>6/8/2023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DB689E-BCFC-487C-A071-EA55820D055C}" type="datetimeFigureOut">
              <a:rPr lang="en-US" smtClean="0"/>
              <a:pPr/>
              <a:t>6/8/2023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07040" y="329566"/>
            <a:ext cx="3291840" cy="702183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731520" y="329566"/>
            <a:ext cx="9631680" cy="70218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DB689E-BCFC-487C-A071-EA55820D055C}" type="datetimeFigureOut">
              <a:rPr lang="en-US" smtClean="0"/>
              <a:pPr/>
              <a:t>6/8/2023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B37A2-51EB-46E2-BFA3-ACB75D53EC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7000"/>
            <a:lum/>
          </a:blip>
          <a:srcRect/>
          <a:stretch>
            <a:fillRect l="-11000" r="-1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1520" y="329566"/>
            <a:ext cx="13167360" cy="1371600"/>
          </a:xfrm>
          <a:prstGeom prst="rect">
            <a:avLst/>
          </a:prstGeom>
        </p:spPr>
        <p:txBody>
          <a:bodyPr vert="horz" lIns="130622" tIns="65311" rIns="130622" bIns="65311"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731520" y="1920240"/>
            <a:ext cx="13167360" cy="5431156"/>
          </a:xfrm>
          <a:prstGeom prst="rect">
            <a:avLst/>
          </a:prstGeom>
        </p:spPr>
        <p:txBody>
          <a:bodyPr vert="horz" lIns="130622" tIns="65311" rIns="130622" bIns="6531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731520" y="7627621"/>
            <a:ext cx="3413760" cy="438150"/>
          </a:xfrm>
          <a:prstGeom prst="rect">
            <a:avLst/>
          </a:prstGeom>
        </p:spPr>
        <p:txBody>
          <a:bodyPr vert="horz" lIns="130622" tIns="65311" rIns="130622" bIns="65311" rtlCol="0" anchor="ctr"/>
          <a:lstStyle>
            <a:lvl1pPr algn="l">
              <a:defRPr sz="1700">
                <a:solidFill>
                  <a:schemeClr val="tx1">
                    <a:tint val="75000"/>
                  </a:schemeClr>
                </a:solidFill>
              </a:defRPr>
            </a:lvl1pPr>
          </a:lstStyle>
          <a:p>
            <a:fld id="{B7DB689E-BCFC-487C-A071-EA55820D055C}" type="datetimeFigureOut">
              <a:rPr lang="en-US" smtClean="0"/>
              <a:pPr/>
              <a:t>6/8/2023</a:t>
            </a:fld>
            <a:endParaRPr lang="en-GB"/>
          </a:p>
        </p:txBody>
      </p:sp>
      <p:sp>
        <p:nvSpPr>
          <p:cNvPr id="5" name="Footer Placeholder 4"/>
          <p:cNvSpPr>
            <a:spLocks noGrp="1"/>
          </p:cNvSpPr>
          <p:nvPr>
            <p:ph type="ftr" sz="quarter" idx="3"/>
          </p:nvPr>
        </p:nvSpPr>
        <p:spPr>
          <a:xfrm>
            <a:off x="4998720" y="7627621"/>
            <a:ext cx="4632960" cy="438150"/>
          </a:xfrm>
          <a:prstGeom prst="rect">
            <a:avLst/>
          </a:prstGeom>
        </p:spPr>
        <p:txBody>
          <a:bodyPr vert="horz" lIns="130622" tIns="65311" rIns="130622" bIns="65311"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85120" y="7627621"/>
            <a:ext cx="3413760" cy="438150"/>
          </a:xfrm>
          <a:prstGeom prst="rect">
            <a:avLst/>
          </a:prstGeom>
        </p:spPr>
        <p:txBody>
          <a:bodyPr vert="horz" lIns="130622" tIns="65311" rIns="130622" bIns="65311" rtlCol="0" anchor="ctr"/>
          <a:lstStyle>
            <a:lvl1pPr algn="r">
              <a:defRPr sz="1700">
                <a:solidFill>
                  <a:schemeClr val="tx1">
                    <a:tint val="75000"/>
                  </a:schemeClr>
                </a:solidFill>
              </a:defRPr>
            </a:lvl1pPr>
          </a:lstStyle>
          <a:p>
            <a:fld id="{91FB37A2-51EB-46E2-BFA3-ACB75D53ECC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306220" rtl="0" eaLnBrk="1" latinLnBrk="0" hangingPunct="1">
        <a:spcBef>
          <a:spcPct val="0"/>
        </a:spcBef>
        <a:buNone/>
        <a:defRPr sz="6300" kern="1200">
          <a:solidFill>
            <a:schemeClr val="tx1"/>
          </a:solidFill>
          <a:latin typeface="+mj-lt"/>
          <a:ea typeface="+mj-ea"/>
          <a:cs typeface="+mj-cs"/>
        </a:defRPr>
      </a:lvl1pPr>
    </p:titleStyle>
    <p:bodyStyle>
      <a:lvl1pPr marL="489833" indent="-489833" algn="l" defTabSz="1306220" rtl="0" eaLnBrk="1" latinLnBrk="0" hangingPunct="1">
        <a:spcBef>
          <a:spcPct val="20000"/>
        </a:spcBef>
        <a:buFont typeface="Arial" pitchFamily="34" charset="0"/>
        <a:buChar char="•"/>
        <a:defRPr sz="4600" kern="1200">
          <a:solidFill>
            <a:schemeClr val="tx1"/>
          </a:solidFill>
          <a:latin typeface="+mn-lt"/>
          <a:ea typeface="+mn-ea"/>
          <a:cs typeface="+mn-cs"/>
        </a:defRPr>
      </a:lvl1pPr>
      <a:lvl2pPr marL="1061304" indent="-408194" algn="l" defTabSz="1306220" rtl="0" eaLnBrk="1" latinLnBrk="0" hangingPunct="1">
        <a:spcBef>
          <a:spcPct val="20000"/>
        </a:spcBef>
        <a:buFont typeface="Arial" pitchFamily="34" charset="0"/>
        <a:buChar char="–"/>
        <a:defRPr sz="4000" kern="1200">
          <a:solidFill>
            <a:schemeClr val="tx1"/>
          </a:solidFill>
          <a:latin typeface="+mn-lt"/>
          <a:ea typeface="+mn-ea"/>
          <a:cs typeface="+mn-cs"/>
        </a:defRPr>
      </a:lvl2pPr>
      <a:lvl3pPr marL="1632776" indent="-326555" algn="l" defTabSz="1306220" rtl="0" eaLnBrk="1" latinLnBrk="0" hangingPunct="1">
        <a:spcBef>
          <a:spcPct val="20000"/>
        </a:spcBef>
        <a:buFont typeface="Arial" pitchFamily="34" charset="0"/>
        <a:buChar char="•"/>
        <a:defRPr sz="3400" kern="1200">
          <a:solidFill>
            <a:schemeClr val="tx1"/>
          </a:solidFill>
          <a:latin typeface="+mn-lt"/>
          <a:ea typeface="+mn-ea"/>
          <a:cs typeface="+mn-cs"/>
        </a:defRPr>
      </a:lvl3pPr>
      <a:lvl4pPr marL="2285886" indent="-326555" algn="l" defTabSz="1306220" rtl="0" eaLnBrk="1" latinLnBrk="0" hangingPunct="1">
        <a:spcBef>
          <a:spcPct val="20000"/>
        </a:spcBef>
        <a:buFont typeface="Arial" pitchFamily="34" charset="0"/>
        <a:buChar char="–"/>
        <a:defRPr sz="2900" kern="1200">
          <a:solidFill>
            <a:schemeClr val="tx1"/>
          </a:solidFill>
          <a:latin typeface="+mn-lt"/>
          <a:ea typeface="+mn-ea"/>
          <a:cs typeface="+mn-cs"/>
        </a:defRPr>
      </a:lvl4pPr>
      <a:lvl5pPr marL="2938996" indent="-326555" algn="l" defTabSz="1306220" rtl="0" eaLnBrk="1" latinLnBrk="0" hangingPunct="1">
        <a:spcBef>
          <a:spcPct val="20000"/>
        </a:spcBef>
        <a:buFont typeface="Arial" pitchFamily="34" charset="0"/>
        <a:buChar char="»"/>
        <a:defRPr sz="2900" kern="1200">
          <a:solidFill>
            <a:schemeClr val="tx1"/>
          </a:solidFill>
          <a:latin typeface="+mn-lt"/>
          <a:ea typeface="+mn-ea"/>
          <a:cs typeface="+mn-cs"/>
        </a:defRPr>
      </a:lvl5pPr>
      <a:lvl6pPr marL="3592106" indent="-326555" algn="l" defTabSz="1306220" rtl="0" eaLnBrk="1" latinLnBrk="0" hangingPunct="1">
        <a:spcBef>
          <a:spcPct val="20000"/>
        </a:spcBef>
        <a:buFont typeface="Arial" pitchFamily="34" charset="0"/>
        <a:buChar char="•"/>
        <a:defRPr sz="2900" kern="1200">
          <a:solidFill>
            <a:schemeClr val="tx1"/>
          </a:solidFill>
          <a:latin typeface="+mn-lt"/>
          <a:ea typeface="+mn-ea"/>
          <a:cs typeface="+mn-cs"/>
        </a:defRPr>
      </a:lvl6pPr>
      <a:lvl7pPr marL="4245216" indent="-326555" algn="l" defTabSz="1306220" rtl="0" eaLnBrk="1" latinLnBrk="0" hangingPunct="1">
        <a:spcBef>
          <a:spcPct val="20000"/>
        </a:spcBef>
        <a:buFont typeface="Arial" pitchFamily="34" charset="0"/>
        <a:buChar char="•"/>
        <a:defRPr sz="2900" kern="1200">
          <a:solidFill>
            <a:schemeClr val="tx1"/>
          </a:solidFill>
          <a:latin typeface="+mn-lt"/>
          <a:ea typeface="+mn-ea"/>
          <a:cs typeface="+mn-cs"/>
        </a:defRPr>
      </a:lvl7pPr>
      <a:lvl8pPr marL="4898327" indent="-326555" algn="l" defTabSz="1306220" rtl="0" eaLnBrk="1" latinLnBrk="0" hangingPunct="1">
        <a:spcBef>
          <a:spcPct val="20000"/>
        </a:spcBef>
        <a:buFont typeface="Arial" pitchFamily="34" charset="0"/>
        <a:buChar char="•"/>
        <a:defRPr sz="2900" kern="1200">
          <a:solidFill>
            <a:schemeClr val="tx1"/>
          </a:solidFill>
          <a:latin typeface="+mn-lt"/>
          <a:ea typeface="+mn-ea"/>
          <a:cs typeface="+mn-cs"/>
        </a:defRPr>
      </a:lvl8pPr>
      <a:lvl9pPr marL="5551437" indent="-326555" algn="l" defTabSz="1306220" rtl="0" eaLnBrk="1" latinLnBrk="0" hangingPunct="1">
        <a:spcBef>
          <a:spcPct val="20000"/>
        </a:spcBef>
        <a:buFont typeface="Arial" pitchFamily="34" charset="0"/>
        <a:buChar char="•"/>
        <a:defRPr sz="2900" kern="1200">
          <a:solidFill>
            <a:schemeClr val="tx1"/>
          </a:solidFill>
          <a:latin typeface="+mn-lt"/>
          <a:ea typeface="+mn-ea"/>
          <a:cs typeface="+mn-cs"/>
        </a:defRPr>
      </a:lvl9pPr>
    </p:bodyStyle>
    <p:otherStyle>
      <a:defPPr>
        <a:defRPr lang="en-US"/>
      </a:defPPr>
      <a:lvl1pPr marL="0" algn="l" defTabSz="1306220" rtl="0" eaLnBrk="1" latinLnBrk="0" hangingPunct="1">
        <a:defRPr sz="2600" kern="1200">
          <a:solidFill>
            <a:schemeClr val="tx1"/>
          </a:solidFill>
          <a:latin typeface="+mn-lt"/>
          <a:ea typeface="+mn-ea"/>
          <a:cs typeface="+mn-cs"/>
        </a:defRPr>
      </a:lvl1pPr>
      <a:lvl2pPr marL="653110" algn="l" defTabSz="1306220" rtl="0" eaLnBrk="1" latinLnBrk="0" hangingPunct="1">
        <a:defRPr sz="2600" kern="1200">
          <a:solidFill>
            <a:schemeClr val="tx1"/>
          </a:solidFill>
          <a:latin typeface="+mn-lt"/>
          <a:ea typeface="+mn-ea"/>
          <a:cs typeface="+mn-cs"/>
        </a:defRPr>
      </a:lvl2pPr>
      <a:lvl3pPr marL="1306220" algn="l" defTabSz="1306220" rtl="0" eaLnBrk="1" latinLnBrk="0" hangingPunct="1">
        <a:defRPr sz="2600" kern="1200">
          <a:solidFill>
            <a:schemeClr val="tx1"/>
          </a:solidFill>
          <a:latin typeface="+mn-lt"/>
          <a:ea typeface="+mn-ea"/>
          <a:cs typeface="+mn-cs"/>
        </a:defRPr>
      </a:lvl3pPr>
      <a:lvl4pPr marL="1959331" algn="l" defTabSz="1306220" rtl="0" eaLnBrk="1" latinLnBrk="0" hangingPunct="1">
        <a:defRPr sz="2600" kern="1200">
          <a:solidFill>
            <a:schemeClr val="tx1"/>
          </a:solidFill>
          <a:latin typeface="+mn-lt"/>
          <a:ea typeface="+mn-ea"/>
          <a:cs typeface="+mn-cs"/>
        </a:defRPr>
      </a:lvl4pPr>
      <a:lvl5pPr marL="2612441" algn="l" defTabSz="1306220" rtl="0" eaLnBrk="1" latinLnBrk="0" hangingPunct="1">
        <a:defRPr sz="2600" kern="1200">
          <a:solidFill>
            <a:schemeClr val="tx1"/>
          </a:solidFill>
          <a:latin typeface="+mn-lt"/>
          <a:ea typeface="+mn-ea"/>
          <a:cs typeface="+mn-cs"/>
        </a:defRPr>
      </a:lvl5pPr>
      <a:lvl6pPr marL="3265551" algn="l" defTabSz="1306220" rtl="0" eaLnBrk="1" latinLnBrk="0" hangingPunct="1">
        <a:defRPr sz="2600" kern="1200">
          <a:solidFill>
            <a:schemeClr val="tx1"/>
          </a:solidFill>
          <a:latin typeface="+mn-lt"/>
          <a:ea typeface="+mn-ea"/>
          <a:cs typeface="+mn-cs"/>
        </a:defRPr>
      </a:lvl6pPr>
      <a:lvl7pPr marL="3918661" algn="l" defTabSz="1306220" rtl="0" eaLnBrk="1" latinLnBrk="0" hangingPunct="1">
        <a:defRPr sz="2600" kern="1200">
          <a:solidFill>
            <a:schemeClr val="tx1"/>
          </a:solidFill>
          <a:latin typeface="+mn-lt"/>
          <a:ea typeface="+mn-ea"/>
          <a:cs typeface="+mn-cs"/>
        </a:defRPr>
      </a:lvl7pPr>
      <a:lvl8pPr marL="4571771" algn="l" defTabSz="1306220" rtl="0" eaLnBrk="1" latinLnBrk="0" hangingPunct="1">
        <a:defRPr sz="2600" kern="1200">
          <a:solidFill>
            <a:schemeClr val="tx1"/>
          </a:solidFill>
          <a:latin typeface="+mn-lt"/>
          <a:ea typeface="+mn-ea"/>
          <a:cs typeface="+mn-cs"/>
        </a:defRPr>
      </a:lvl8pPr>
      <a:lvl9pPr marL="5224882" algn="l" defTabSz="1306220" rtl="0" eaLnBrk="1" latinLnBrk="0" hangingPunct="1">
        <a:defRPr sz="2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26742"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7816545" y="438150"/>
            <a:ext cx="5808012" cy="2168766"/>
          </a:xfrm>
        </p:spPr>
        <p:txBody>
          <a:bodyPr vert="horz" lIns="91440" tIns="45720" rIns="91440" bIns="45720" rtlCol="0" anchor="ctr">
            <a:normAutofit/>
          </a:bodyPr>
          <a:lstStyle/>
          <a:p>
            <a:pPr algn="l" defTabSz="914400">
              <a:lnSpc>
                <a:spcPct val="90000"/>
              </a:lnSpc>
            </a:pPr>
            <a:r>
              <a:rPr lang="en-US" sz="4400" b="1"/>
              <a:t>INTRODUCTION TO PHYSIOLOGY</a:t>
            </a:r>
            <a:br>
              <a:rPr lang="en-US" sz="4400"/>
            </a:br>
            <a:endParaRPr lang="en-US" sz="4400"/>
          </a:p>
        </p:txBody>
      </p:sp>
      <p:pic>
        <p:nvPicPr>
          <p:cNvPr id="19" name="Picture 9">
            <a:extLst>
              <a:ext uri="{FF2B5EF4-FFF2-40B4-BE49-F238E27FC236}">
                <a16:creationId xmlns:a16="http://schemas.microsoft.com/office/drawing/2014/main" id="{49A6484D-AB33-3728-3CD2-FF1B088AFD63}"/>
              </a:ext>
            </a:extLst>
          </p:cNvPr>
          <p:cNvPicPr>
            <a:picLocks noChangeAspect="1"/>
          </p:cNvPicPr>
          <p:nvPr/>
        </p:nvPicPr>
        <p:blipFill rotWithShape="1">
          <a:blip r:embed="rId2"/>
          <a:srcRect l="7711" r="42121"/>
          <a:stretch/>
        </p:blipFill>
        <p:spPr>
          <a:xfrm>
            <a:off x="20" y="10"/>
            <a:ext cx="7339862" cy="82295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p:cNvSpPr>
            <a:spLocks noGrp="1"/>
          </p:cNvSpPr>
          <p:nvPr>
            <p:ph type="body" idx="4294967295"/>
          </p:nvPr>
        </p:nvSpPr>
        <p:spPr>
          <a:xfrm>
            <a:off x="7816545" y="2799956"/>
            <a:ext cx="5808012" cy="4612399"/>
          </a:xfrm>
        </p:spPr>
        <p:txBody>
          <a:bodyPr vert="horz" lIns="91440" tIns="45720" rIns="91440" bIns="45720" rtlCol="0">
            <a:normAutofit/>
          </a:bodyPr>
          <a:lstStyle/>
          <a:p>
            <a:pPr indent="-228600" defTabSz="914400">
              <a:lnSpc>
                <a:spcPct val="90000"/>
              </a:lnSpc>
            </a:pPr>
            <a:r>
              <a:rPr lang="en-US" sz="2400" b="1" u="sng"/>
              <a:t>Cardiovascular system and heart attack</a:t>
            </a:r>
          </a:p>
        </p:txBody>
      </p:sp>
      <p:sp>
        <p:nvSpPr>
          <p:cNvPr id="8" name="TextBox 7">
            <a:extLst>
              <a:ext uri="{FF2B5EF4-FFF2-40B4-BE49-F238E27FC236}">
                <a16:creationId xmlns:a16="http://schemas.microsoft.com/office/drawing/2014/main" id="{F44756DF-AB0F-C04C-3FD2-EB84CE002BB9}"/>
              </a:ext>
            </a:extLst>
          </p:cNvPr>
          <p:cNvSpPr txBox="1"/>
          <p:nvPr/>
        </p:nvSpPr>
        <p:spPr>
          <a:xfrm>
            <a:off x="8458200" y="4343400"/>
            <a:ext cx="5643020" cy="2862322"/>
          </a:xfrm>
          <a:prstGeom prst="rect">
            <a:avLst/>
          </a:prstGeom>
          <a:noFill/>
        </p:spPr>
        <p:txBody>
          <a:bodyPr wrap="square">
            <a:spAutoFit/>
          </a:bodyPr>
          <a:lstStyle/>
          <a:p>
            <a:pPr marL="427939" indent="-427939" defTabSz="570586">
              <a:spcBef>
                <a:spcPts val="1248"/>
              </a:spcBef>
            </a:pPr>
            <a:r>
              <a:rPr lang="en-US" sz="2800" b="0" i="0" kern="1200" dirty="0">
                <a:latin typeface="Arial" panose="020B0604020202020204" pitchFamily="34" charset="0"/>
                <a:ea typeface="+mn-ea"/>
                <a:cs typeface="Arial" panose="020B0604020202020204" pitchFamily="34" charset="0"/>
              </a:rPr>
              <a:t>Name Yasmeen Begum</a:t>
            </a:r>
          </a:p>
          <a:p>
            <a:pPr marL="427939" indent="-427939" defTabSz="570586">
              <a:spcBef>
                <a:spcPts val="1248"/>
              </a:spcBef>
            </a:pPr>
            <a:r>
              <a:rPr lang="en-GB" sz="2800" b="0" i="0" kern="1200" dirty="0">
                <a:latin typeface="Arial" panose="020B0604020202020204" pitchFamily="34" charset="0"/>
                <a:ea typeface="+mn-ea"/>
                <a:cs typeface="Arial" panose="020B0604020202020204" pitchFamily="34" charset="0"/>
              </a:rPr>
              <a:t>Student ID 2119725</a:t>
            </a:r>
          </a:p>
          <a:p>
            <a:pPr marL="427939" indent="-427939" defTabSz="570586">
              <a:spcBef>
                <a:spcPts val="1248"/>
              </a:spcBef>
            </a:pPr>
            <a:r>
              <a:rPr lang="en-GB" sz="2800" b="0" i="0" kern="1200" dirty="0">
                <a:latin typeface="Arial" panose="020B0604020202020204" pitchFamily="34" charset="0"/>
                <a:ea typeface="+mn-ea"/>
                <a:cs typeface="Arial" panose="020B0604020202020204" pitchFamily="34" charset="0"/>
              </a:rPr>
              <a:t>Lecturer Gillian Weaver</a:t>
            </a:r>
          </a:p>
          <a:p>
            <a:pPr marL="427939" indent="-427939" defTabSz="570586">
              <a:spcBef>
                <a:spcPts val="1248"/>
              </a:spcBef>
            </a:pPr>
            <a:r>
              <a:rPr lang="en-GB" sz="2800" b="0" i="0" kern="1200" dirty="0">
                <a:latin typeface="Arial" panose="020B0604020202020204" pitchFamily="34" charset="0"/>
                <a:ea typeface="+mn-ea"/>
                <a:cs typeface="Arial" panose="020B0604020202020204" pitchFamily="34" charset="0"/>
              </a:rPr>
              <a:t>Module </a:t>
            </a:r>
            <a:r>
              <a:rPr lang="en-GB" sz="2800" b="0" i="0" u="sng" kern="1200" dirty="0">
                <a:latin typeface="Arial" panose="020B0604020202020204" pitchFamily="34" charset="0"/>
                <a:ea typeface="+mn-ea"/>
                <a:cs typeface="Arial" panose="020B0604020202020204" pitchFamily="34" charset="0"/>
              </a:rPr>
              <a:t>BMHP5003_BIRM</a:t>
            </a:r>
          </a:p>
          <a:p>
            <a:pPr marL="427939" indent="-427939" defTabSz="570586">
              <a:spcBef>
                <a:spcPts val="1248"/>
              </a:spcBef>
            </a:pPr>
            <a:r>
              <a:rPr lang="en-GB" sz="2800" b="0" i="0" kern="1200" dirty="0">
                <a:latin typeface="Arial" panose="020B0604020202020204" pitchFamily="34" charset="0"/>
                <a:ea typeface="+mn-ea"/>
                <a:cs typeface="Arial" panose="020B0604020202020204" pitchFamily="34" charset="0"/>
              </a:rPr>
              <a:t>Date 16.06.2023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p:cNvGrpSpPr/>
          <p:nvPr/>
        </p:nvGrpSpPr>
        <p:grpSpPr>
          <a:xfrm>
            <a:off x="0" y="0"/>
            <a:ext cx="14630400" cy="8229600"/>
            <a:chOff x="0" y="0"/>
            <a:chExt cx="14630400" cy="8229600"/>
          </a:xfrm>
        </p:grpSpPr>
        <p:sp>
          <p:nvSpPr>
            <p:cNvPr id="6" name="TextBox 5"/>
            <p:cNvSpPr txBox="1"/>
            <p:nvPr/>
          </p:nvSpPr>
          <p:spPr>
            <a:xfrm>
              <a:off x="0" y="0"/>
              <a:ext cx="3108960" cy="2155529"/>
            </a:xfrm>
            <a:prstGeom prst="rect">
              <a:avLst/>
            </a:prstGeom>
            <a:noFill/>
          </p:spPr>
          <p:txBody>
            <a:bodyPr wrap="square" lIns="130622" tIns="65311" rIns="130622" bIns="65311" rtlCol="0">
              <a:spAutoFit/>
            </a:bodyPr>
            <a:lstStyle/>
            <a:p>
              <a:pPr algn="ctr"/>
              <a:r>
                <a:rPr lang="en-GB" sz="1100" b="1" dirty="0">
                  <a:latin typeface="Arial" pitchFamily="34" charset="0"/>
                  <a:ea typeface="Arial"/>
                  <a:cs typeface="Arial" pitchFamily="34" charset="0"/>
                </a:rPr>
                <a:t>Introduction</a:t>
              </a:r>
              <a:endParaRPr lang="en-GB" sz="1100" dirty="0">
                <a:latin typeface="Arial" pitchFamily="34" charset="0"/>
                <a:cs typeface="Arial" pitchFamily="34" charset="0"/>
              </a:endParaRPr>
            </a:p>
            <a:p>
              <a:pPr algn="just"/>
              <a:r>
                <a:rPr lang="en-GB" sz="1050" dirty="0">
                  <a:latin typeface="Arial" pitchFamily="34" charset="0"/>
                  <a:cs typeface="Arial" pitchFamily="34" charset="0"/>
                </a:rPr>
                <a:t>The human heart is one of the most important body parts inside the body and taking care of the heart can be the most important aspect of human life. The rate of heart attack is increasing in the whole world because of the changing lifestyle and poor choices of food and habits in life. This study is highlighting the basic structure of the heart and the mechanism of a heart attack. </a:t>
              </a:r>
              <a:endParaRPr lang="en-US" sz="1050" dirty="0">
                <a:latin typeface="Arial" pitchFamily="34" charset="0"/>
                <a:cs typeface="Arial" pitchFamily="34" charset="0"/>
              </a:endParaRPr>
            </a:p>
            <a:p>
              <a:endParaRPr lang="en-GB" dirty="0">
                <a:latin typeface="Arial" pitchFamily="34" charset="0"/>
                <a:cs typeface="Arial" pitchFamily="34" charset="0"/>
              </a:endParaRPr>
            </a:p>
          </p:txBody>
        </p:sp>
        <p:sp>
          <p:nvSpPr>
            <p:cNvPr id="9" name="TextBox 8"/>
            <p:cNvSpPr txBox="1"/>
            <p:nvPr/>
          </p:nvSpPr>
          <p:spPr>
            <a:xfrm>
              <a:off x="3200400" y="0"/>
              <a:ext cx="3108960" cy="3194274"/>
            </a:xfrm>
            <a:prstGeom prst="rect">
              <a:avLst/>
            </a:prstGeom>
            <a:noFill/>
          </p:spPr>
          <p:txBody>
            <a:bodyPr wrap="square" lIns="130622" tIns="65311" rIns="130622" bIns="65311" rtlCol="0">
              <a:spAutoFit/>
            </a:bodyPr>
            <a:lstStyle/>
            <a:p>
              <a:pPr algn="ctr"/>
              <a:r>
                <a:rPr lang="en-GB" sz="1200" b="1" dirty="0">
                  <a:latin typeface="Arial" pitchFamily="34" charset="0"/>
                  <a:ea typeface="Arial"/>
                  <a:cs typeface="Arial" pitchFamily="34" charset="0"/>
                </a:rPr>
                <a:t>Anatomical system of the human heart</a:t>
              </a:r>
              <a:endParaRPr lang="en-GB" sz="1200" dirty="0">
                <a:latin typeface="Arial" pitchFamily="34" charset="0"/>
                <a:cs typeface="Arial" pitchFamily="34" charset="0"/>
              </a:endParaRPr>
            </a:p>
            <a:p>
              <a:pPr algn="just"/>
              <a:endParaRPr lang="en-GB" sz="1400" dirty="0">
                <a:latin typeface="Arial" pitchFamily="34" charset="0"/>
                <a:cs typeface="Arial" pitchFamily="34" charset="0"/>
              </a:endParaRPr>
            </a:p>
            <a:p>
              <a:r>
                <a:rPr lang="en-US" sz="1050" dirty="0">
                  <a:latin typeface="Arial" pitchFamily="34" charset="0"/>
                  <a:cs typeface="Arial" pitchFamily="34" charset="0"/>
                </a:rPr>
                <a:t>The cardiovascular system leads to the organ where the heart can regulate. The structure can evaluate the incorporation of blood vessels in the body (</a:t>
              </a:r>
              <a:r>
                <a:rPr lang="en-GB" sz="1050" dirty="0" err="1">
                  <a:latin typeface="Arial" pitchFamily="34" charset="0"/>
                  <a:cs typeface="Arial" pitchFamily="34" charset="0"/>
                </a:rPr>
                <a:t>Lundborg</a:t>
              </a:r>
              <a:r>
                <a:rPr lang="en-GB" sz="1050" dirty="0">
                  <a:latin typeface="Arial" pitchFamily="34" charset="0"/>
                  <a:cs typeface="Arial" pitchFamily="34" charset="0"/>
                </a:rPr>
                <a:t> </a:t>
              </a:r>
              <a:r>
                <a:rPr lang="en-GB" sz="1050" i="1" dirty="0">
                  <a:latin typeface="Arial" pitchFamily="34" charset="0"/>
                  <a:cs typeface="Arial" pitchFamily="34" charset="0"/>
                </a:rPr>
                <a:t>et al</a:t>
              </a:r>
              <a:r>
                <a:rPr lang="en-GB" sz="1050" dirty="0">
                  <a:latin typeface="Arial" pitchFamily="34" charset="0"/>
                  <a:cs typeface="Arial" pitchFamily="34" charset="0"/>
                </a:rPr>
                <a:t>. 2021). The human heart consists of four chambers and also the veins and arteries that help the human to circulate blood from the heart to all the body parts and vice versa (</a:t>
              </a:r>
              <a:r>
                <a:rPr lang="en-GB" sz="1050" dirty="0" err="1">
                  <a:latin typeface="Arial" pitchFamily="34" charset="0"/>
                  <a:cs typeface="Arial" pitchFamily="34" charset="0"/>
                </a:rPr>
                <a:t>Alfalah</a:t>
              </a:r>
              <a:r>
                <a:rPr lang="en-GB" sz="1050" dirty="0">
                  <a:latin typeface="Arial" pitchFamily="34" charset="0"/>
                  <a:cs typeface="Arial" pitchFamily="34" charset="0"/>
                </a:rPr>
                <a:t> </a:t>
              </a:r>
              <a:r>
                <a:rPr lang="en-GB" sz="1050" i="1" dirty="0">
                  <a:latin typeface="Arial" pitchFamily="34" charset="0"/>
                  <a:cs typeface="Arial" pitchFamily="34" charset="0"/>
                </a:rPr>
                <a:t>et al. </a:t>
              </a:r>
              <a:r>
                <a:rPr lang="en-GB" sz="1050" dirty="0">
                  <a:latin typeface="Arial" pitchFamily="34" charset="0"/>
                  <a:cs typeface="Arial" pitchFamily="34" charset="0"/>
                </a:rPr>
                <a:t>2019). Three layers of the outer layer of the heart can be seen which are </a:t>
              </a:r>
              <a:r>
                <a:rPr lang="en-GB" sz="1050" dirty="0" err="1">
                  <a:latin typeface="Arial" pitchFamily="34" charset="0"/>
                  <a:cs typeface="Arial" pitchFamily="34" charset="0"/>
                </a:rPr>
                <a:t>Epicardium</a:t>
              </a:r>
              <a:r>
                <a:rPr lang="en-GB" sz="1050" dirty="0">
                  <a:latin typeface="Arial" pitchFamily="34" charset="0"/>
                  <a:cs typeface="Arial" pitchFamily="34" charset="0"/>
                </a:rPr>
                <a:t>, Myocardium, and </a:t>
              </a:r>
              <a:r>
                <a:rPr lang="en-GB" sz="1050" dirty="0" err="1">
                  <a:latin typeface="Arial" pitchFamily="34" charset="0"/>
                  <a:cs typeface="Arial" pitchFamily="34" charset="0"/>
                </a:rPr>
                <a:t>Endocardium</a:t>
              </a:r>
              <a:r>
                <a:rPr lang="en-GB" sz="1050" dirty="0">
                  <a:latin typeface="Arial" pitchFamily="34" charset="0"/>
                  <a:cs typeface="Arial" pitchFamily="34" charset="0"/>
                </a:rPr>
                <a:t> (</a:t>
              </a:r>
              <a:r>
                <a:rPr lang="en-GB" sz="1050" dirty="0" err="1">
                  <a:latin typeface="Arial" pitchFamily="34" charset="0"/>
                  <a:cs typeface="Arial" pitchFamily="34" charset="0"/>
                </a:rPr>
                <a:t>Obokata</a:t>
              </a:r>
              <a:r>
                <a:rPr lang="en-GB" sz="1050" dirty="0">
                  <a:latin typeface="Arial" pitchFamily="34" charset="0"/>
                  <a:cs typeface="Arial" pitchFamily="34" charset="0"/>
                </a:rPr>
                <a:t> </a:t>
              </a:r>
              <a:r>
                <a:rPr lang="en-GB" sz="1050" i="1" dirty="0">
                  <a:latin typeface="Arial" pitchFamily="34" charset="0"/>
                  <a:cs typeface="Arial" pitchFamily="34" charset="0"/>
                </a:rPr>
                <a:t>et al. </a:t>
              </a:r>
              <a:r>
                <a:rPr lang="en-GB" sz="1050" dirty="0">
                  <a:latin typeface="Arial" pitchFamily="34" charset="0"/>
                  <a:cs typeface="Arial" pitchFamily="34" charset="0"/>
                </a:rPr>
                <a:t>2019). The “</a:t>
              </a:r>
              <a:r>
                <a:rPr lang="en-GB" sz="1050" i="1" dirty="0">
                  <a:latin typeface="Arial" pitchFamily="34" charset="0"/>
                  <a:cs typeface="Arial" pitchFamily="34" charset="0"/>
                </a:rPr>
                <a:t>Electrical conduction system</a:t>
              </a:r>
              <a:r>
                <a:rPr lang="en-GB" sz="1050" dirty="0">
                  <a:latin typeface="Arial" pitchFamily="34" charset="0"/>
                  <a:cs typeface="Arial" pitchFamily="34" charset="0"/>
                </a:rPr>
                <a:t>” can be seen in the heart and that can also be measured in the healthcare sector.</a:t>
              </a:r>
              <a:endParaRPr lang="en-US" sz="1050" dirty="0">
                <a:latin typeface="Arial" pitchFamily="34" charset="0"/>
                <a:cs typeface="Arial" pitchFamily="34" charset="0"/>
              </a:endParaRPr>
            </a:p>
            <a:p>
              <a:endParaRPr lang="en-GB" dirty="0">
                <a:latin typeface="Arial" pitchFamily="34" charset="0"/>
                <a:cs typeface="Arial" pitchFamily="34" charset="0"/>
              </a:endParaRPr>
            </a:p>
          </p:txBody>
        </p:sp>
        <p:sp>
          <p:nvSpPr>
            <p:cNvPr id="10" name="TextBox 9"/>
            <p:cNvSpPr txBox="1"/>
            <p:nvPr/>
          </p:nvSpPr>
          <p:spPr>
            <a:xfrm>
              <a:off x="10210800" y="0"/>
              <a:ext cx="4297680" cy="1816974"/>
            </a:xfrm>
            <a:prstGeom prst="rect">
              <a:avLst/>
            </a:prstGeom>
            <a:noFill/>
          </p:spPr>
          <p:txBody>
            <a:bodyPr wrap="square" lIns="130622" tIns="65311" rIns="130622" bIns="65311" rtlCol="0">
              <a:spAutoFit/>
            </a:bodyPr>
            <a:lstStyle/>
            <a:p>
              <a:pPr algn="ctr">
                <a:spcBef>
                  <a:spcPts val="2571"/>
                </a:spcBef>
                <a:spcAft>
                  <a:spcPts val="857"/>
                </a:spcAft>
              </a:pPr>
              <a:r>
                <a:rPr lang="en-GB" sz="1200" b="1" dirty="0">
                  <a:latin typeface="Arial" pitchFamily="34" charset="0"/>
                  <a:cs typeface="Arial" pitchFamily="34" charset="0"/>
                </a:rPr>
                <a:t>Relationship between heart function and heart anatomy</a:t>
              </a:r>
              <a:endParaRPr lang="en-US" sz="1200" b="1" dirty="0">
                <a:latin typeface="Arial" pitchFamily="34" charset="0"/>
                <a:cs typeface="Arial" pitchFamily="34" charset="0"/>
              </a:endParaRPr>
            </a:p>
            <a:p>
              <a:r>
                <a:rPr lang="en-US" sz="1000" dirty="0">
                  <a:latin typeface="Arial" pitchFamily="34" charset="0"/>
                  <a:cs typeface="Arial" pitchFamily="34" charset="0"/>
                </a:rPr>
                <a:t>Transmitting nutrients of blood can terminate the body's domain and the materials of the carbon dioxide and the transmission of the blood.</a:t>
              </a:r>
              <a:r>
                <a:rPr lang="en-GB" sz="1000" dirty="0">
                  <a:latin typeface="Arial" pitchFamily="34" charset="0"/>
                  <a:cs typeface="Arial" pitchFamily="34" charset="0"/>
                </a:rPr>
                <a:t>The circuits of the heart that are consistent with arteries and </a:t>
              </a:r>
              <a:r>
                <a:rPr lang="en-GB" sz="1000" dirty="0" err="1">
                  <a:latin typeface="Arial" pitchFamily="34" charset="0"/>
                  <a:cs typeface="Arial" pitchFamily="34" charset="0"/>
                </a:rPr>
                <a:t>venules</a:t>
              </a:r>
              <a:r>
                <a:rPr lang="en-GB" sz="1000" dirty="0">
                  <a:latin typeface="Arial" pitchFamily="34" charset="0"/>
                  <a:cs typeface="Arial" pitchFamily="34" charset="0"/>
                </a:rPr>
                <a:t> help in the transition of blood (Gupta, 2021). The oxygenated as well as deoxygenated blood can be carried forward to the other parts of the body and that can help in perfect conditioning of the viscera (</a:t>
              </a:r>
              <a:r>
                <a:rPr lang="en-GB" sz="1000" dirty="0" err="1">
                  <a:latin typeface="Arial" pitchFamily="34" charset="0"/>
                  <a:cs typeface="Arial" pitchFamily="34" charset="0"/>
                </a:rPr>
                <a:t>Obokata</a:t>
              </a:r>
              <a:r>
                <a:rPr lang="en-GB" sz="1000" dirty="0">
                  <a:latin typeface="Arial" pitchFamily="34" charset="0"/>
                  <a:cs typeface="Arial" pitchFamily="34" charset="0"/>
                </a:rPr>
                <a:t> </a:t>
              </a:r>
              <a:r>
                <a:rPr lang="en-GB" sz="1000" i="1" dirty="0">
                  <a:latin typeface="Arial" pitchFamily="34" charset="0"/>
                  <a:cs typeface="Arial" pitchFamily="34" charset="0"/>
                </a:rPr>
                <a:t>et al.</a:t>
              </a:r>
              <a:r>
                <a:rPr lang="en-GB" sz="1000" dirty="0">
                  <a:latin typeface="Arial" pitchFamily="34" charset="0"/>
                  <a:cs typeface="Arial" pitchFamily="34" charset="0"/>
                </a:rPr>
                <a:t> 2019). The valves that are present in the heart which are the “tricuspid valve”, “bicuspid valve” and “mitral valve” are helpful in the charging of blood in a similar and unified direction.</a:t>
              </a:r>
              <a:endParaRPr lang="en-US" sz="1000" dirty="0">
                <a:latin typeface="Arial" pitchFamily="34" charset="0"/>
                <a:cs typeface="Arial" pitchFamily="34" charset="0"/>
              </a:endParaRPr>
            </a:p>
          </p:txBody>
        </p:sp>
        <p:sp>
          <p:nvSpPr>
            <p:cNvPr id="11" name="TextBox 10"/>
            <p:cNvSpPr txBox="1"/>
            <p:nvPr/>
          </p:nvSpPr>
          <p:spPr>
            <a:xfrm>
              <a:off x="0" y="5638800"/>
              <a:ext cx="3017520" cy="1724641"/>
            </a:xfrm>
            <a:prstGeom prst="rect">
              <a:avLst/>
            </a:prstGeom>
            <a:noFill/>
          </p:spPr>
          <p:txBody>
            <a:bodyPr wrap="square" lIns="130622" tIns="65311" rIns="130622" bIns="65311" rtlCol="0">
              <a:spAutoFit/>
            </a:bodyPr>
            <a:lstStyle/>
            <a:p>
              <a:pPr algn="ctr">
                <a:spcBef>
                  <a:spcPts val="2571"/>
                </a:spcBef>
                <a:spcAft>
                  <a:spcPts val="857"/>
                </a:spcAft>
              </a:pPr>
              <a:r>
                <a:rPr lang="en-GB" sz="1200" b="1" dirty="0">
                  <a:latin typeface="Arial" pitchFamily="34" charset="0"/>
                  <a:cs typeface="Arial" pitchFamily="34" charset="0"/>
                </a:rPr>
                <a:t>Signs and symptoms of heart attack</a:t>
              </a:r>
              <a:endParaRPr lang="en-US" sz="1200" b="1" dirty="0">
                <a:latin typeface="Arial" pitchFamily="34" charset="0"/>
                <a:cs typeface="Arial" pitchFamily="34" charset="0"/>
              </a:endParaRPr>
            </a:p>
            <a:p>
              <a:pPr algn="just"/>
              <a:r>
                <a:rPr lang="en-GB" sz="1050" dirty="0">
                  <a:latin typeface="Arial" pitchFamily="34" charset="0"/>
                  <a:ea typeface="Times New Roman"/>
                  <a:cs typeface="Arial" pitchFamily="34" charset="0"/>
                </a:rPr>
                <a:t>There are some specific signs and symptoms which one can guess the happening of a heart attack and that are shortness of breath, chest pain or chest discomfort (Cdc.gov, 2023). On the other hand, the nauseous feeling with the lightheaded situation can be also indicators of heart attack in men and women (</a:t>
              </a:r>
              <a:r>
                <a:rPr lang="en-GB" sz="1050" dirty="0" err="1">
                  <a:latin typeface="Arial" pitchFamily="34" charset="0"/>
                  <a:cs typeface="Arial" pitchFamily="34" charset="0"/>
                </a:rPr>
                <a:t>Koepp</a:t>
              </a:r>
              <a:r>
                <a:rPr lang="en-GB" sz="1050" dirty="0">
                  <a:latin typeface="Arial" pitchFamily="34" charset="0"/>
                  <a:cs typeface="Arial" pitchFamily="34" charset="0"/>
                </a:rPr>
                <a:t> </a:t>
              </a:r>
              <a:r>
                <a:rPr lang="en-GB" sz="1050" i="1" dirty="0">
                  <a:latin typeface="Arial" pitchFamily="34" charset="0"/>
                  <a:cs typeface="Arial" pitchFamily="34" charset="0"/>
                </a:rPr>
                <a:t>et al</a:t>
              </a:r>
              <a:r>
                <a:rPr lang="en-GB" sz="1050" dirty="0">
                  <a:latin typeface="Arial" pitchFamily="34" charset="0"/>
                  <a:cs typeface="Arial" pitchFamily="34" charset="0"/>
                </a:rPr>
                <a:t>. 2020)</a:t>
              </a:r>
              <a:r>
                <a:rPr lang="en-GB" sz="1050" dirty="0">
                  <a:latin typeface="Arial" pitchFamily="34" charset="0"/>
                  <a:ea typeface="Times New Roman"/>
                  <a:cs typeface="Arial" pitchFamily="34" charset="0"/>
                </a:rPr>
                <a:t>.</a:t>
              </a:r>
              <a:endParaRPr lang="en-GB" sz="1050" dirty="0">
                <a:latin typeface="Arial" pitchFamily="34" charset="0"/>
                <a:cs typeface="Arial" pitchFamily="34" charset="0"/>
              </a:endParaRPr>
            </a:p>
          </p:txBody>
        </p:sp>
        <p:sp>
          <p:nvSpPr>
            <p:cNvPr id="12" name="TextBox 11"/>
            <p:cNvSpPr txBox="1"/>
            <p:nvPr/>
          </p:nvSpPr>
          <p:spPr>
            <a:xfrm>
              <a:off x="6553200" y="0"/>
              <a:ext cx="3566160" cy="1447642"/>
            </a:xfrm>
            <a:prstGeom prst="rect">
              <a:avLst/>
            </a:prstGeom>
            <a:noFill/>
          </p:spPr>
          <p:txBody>
            <a:bodyPr wrap="square" lIns="130622" tIns="65311" rIns="130622" bIns="65311" rtlCol="0">
              <a:spAutoFit/>
            </a:bodyPr>
            <a:lstStyle/>
            <a:p>
              <a:pPr algn="ctr"/>
              <a:r>
                <a:rPr lang="en-GB" sz="1200" b="1" dirty="0">
                  <a:latin typeface="Arial" pitchFamily="34" charset="0"/>
                  <a:cs typeface="Arial" pitchFamily="34" charset="0"/>
                </a:rPr>
                <a:t>Pathophysiology of heart attack</a:t>
              </a:r>
              <a:endParaRPr lang="en-US" sz="1200" b="1" dirty="0">
                <a:latin typeface="Arial" pitchFamily="34" charset="0"/>
                <a:cs typeface="Arial" pitchFamily="34" charset="0"/>
              </a:endParaRPr>
            </a:p>
            <a:p>
              <a:r>
                <a:rPr lang="en-US" sz="1050" dirty="0"/>
                <a:t>Heart attack is the output of the administration of the individual of the heart which can be evaluated by the blood vessels of the body. </a:t>
              </a:r>
              <a:r>
                <a:rPr lang="en-GB" sz="1050" dirty="0"/>
                <a:t>(</a:t>
              </a:r>
              <a:r>
                <a:rPr lang="en-GB" sz="1050" dirty="0" err="1"/>
                <a:t>Chowdhury</a:t>
              </a:r>
              <a:r>
                <a:rPr lang="en-GB" sz="1050" dirty="0"/>
                <a:t> </a:t>
              </a:r>
              <a:r>
                <a:rPr lang="en-GB" sz="1050" i="1" dirty="0"/>
                <a:t>et al</a:t>
              </a:r>
              <a:r>
                <a:rPr lang="en-GB" sz="1050" dirty="0"/>
                <a:t>. 2019). The accumulation of fatty tissues and additional substances can be seen in the arteries and veins of the heart (</a:t>
              </a:r>
              <a:r>
                <a:rPr lang="en-GB" sz="1050" dirty="0" err="1"/>
                <a:t>Mayoclinic</a:t>
              </a:r>
              <a:r>
                <a:rPr lang="en-GB" sz="1050" dirty="0"/>
                <a:t>, 2023). In addition to that, the reason behind heart attacks in a person can also be the plaques.</a:t>
              </a:r>
              <a:endParaRPr lang="en-US" sz="1050" dirty="0"/>
            </a:p>
          </p:txBody>
        </p:sp>
        <p:sp>
          <p:nvSpPr>
            <p:cNvPr id="13" name="TextBox 12"/>
            <p:cNvSpPr txBox="1"/>
            <p:nvPr/>
          </p:nvSpPr>
          <p:spPr>
            <a:xfrm>
              <a:off x="10210800" y="4114800"/>
              <a:ext cx="4419600" cy="1286060"/>
            </a:xfrm>
            <a:prstGeom prst="rect">
              <a:avLst/>
            </a:prstGeom>
            <a:noFill/>
          </p:spPr>
          <p:txBody>
            <a:bodyPr wrap="square" lIns="130622" tIns="65311" rIns="130622" bIns="65311" rtlCol="0">
              <a:spAutoFit/>
            </a:bodyPr>
            <a:lstStyle/>
            <a:p>
              <a:pPr algn="ctr"/>
              <a:r>
                <a:rPr lang="en-GB" sz="1200" b="1" dirty="0">
                  <a:latin typeface="Arial" pitchFamily="34" charset="0"/>
                  <a:cs typeface="Arial" pitchFamily="34" charset="0"/>
                </a:rPr>
                <a:t>Potential health issues</a:t>
              </a:r>
              <a:endParaRPr lang="en-US" sz="1200" b="1" dirty="0">
                <a:latin typeface="Arial" pitchFamily="34" charset="0"/>
                <a:cs typeface="Arial" pitchFamily="34" charset="0"/>
              </a:endParaRPr>
            </a:p>
            <a:p>
              <a:r>
                <a:rPr lang="en-US" sz="1050" dirty="0">
                  <a:latin typeface="Arial" pitchFamily="34" charset="0"/>
                  <a:cs typeface="Arial" pitchFamily="34" charset="0"/>
                </a:rPr>
                <a:t>The blood flow of the blood vessels can maintain the infrastructure of the body of the human. Body elements can be recognized by a heart attack </a:t>
              </a:r>
              <a:r>
                <a:rPr lang="en-GB" sz="1050" dirty="0">
                  <a:latin typeface="Arial" pitchFamily="34" charset="0"/>
                  <a:cs typeface="Arial" pitchFamily="34" charset="0"/>
                </a:rPr>
                <a:t>(</a:t>
              </a:r>
              <a:r>
                <a:rPr lang="en-GB" sz="1050" dirty="0" err="1">
                  <a:latin typeface="Arial" pitchFamily="34" charset="0"/>
                  <a:cs typeface="Arial" pitchFamily="34" charset="0"/>
                </a:rPr>
                <a:t>Evirgen</a:t>
              </a:r>
              <a:r>
                <a:rPr lang="en-GB" sz="1050" dirty="0">
                  <a:latin typeface="Arial" pitchFamily="34" charset="0"/>
                  <a:cs typeface="Arial" pitchFamily="34" charset="0"/>
                </a:rPr>
                <a:t> </a:t>
              </a:r>
              <a:r>
                <a:rPr lang="en-GB" sz="1050" i="1" dirty="0">
                  <a:latin typeface="Arial" pitchFamily="34" charset="0"/>
                  <a:cs typeface="Arial" pitchFamily="34" charset="0"/>
                </a:rPr>
                <a:t>et al. </a:t>
              </a:r>
              <a:r>
                <a:rPr lang="en-GB" sz="1050" dirty="0">
                  <a:latin typeface="Arial" pitchFamily="34" charset="0"/>
                  <a:cs typeface="Arial" pitchFamily="34" charset="0"/>
                </a:rPr>
                <a:t>2019). For that causality, the regular operation of the body elements can deteriorate (</a:t>
              </a:r>
              <a:r>
                <a:rPr lang="en-GB" sz="1050" dirty="0" err="1">
                  <a:latin typeface="Arial" pitchFamily="34" charset="0"/>
                  <a:cs typeface="Arial" pitchFamily="34" charset="0"/>
                </a:rPr>
                <a:t>Clevelandclinic</a:t>
              </a:r>
              <a:r>
                <a:rPr lang="en-GB" sz="1050" dirty="0">
                  <a:latin typeface="Arial" pitchFamily="34" charset="0"/>
                  <a:cs typeface="Arial" pitchFamily="34" charset="0"/>
                </a:rPr>
                <a:t>, 2022). Even after the therapy of the affected suffering from a heart attack, the circumstances of the impending life can be prudent. </a:t>
              </a:r>
              <a:endParaRPr lang="en-US" sz="1050" dirty="0">
                <a:latin typeface="Arial" pitchFamily="34" charset="0"/>
                <a:cs typeface="Arial" pitchFamily="34" charset="0"/>
              </a:endParaRPr>
            </a:p>
          </p:txBody>
        </p:sp>
        <p:sp>
          <p:nvSpPr>
            <p:cNvPr id="14" name="TextBox 13"/>
            <p:cNvSpPr txBox="1"/>
            <p:nvPr/>
          </p:nvSpPr>
          <p:spPr>
            <a:xfrm>
              <a:off x="10134600" y="7406640"/>
              <a:ext cx="4480560" cy="822960"/>
            </a:xfrm>
            <a:prstGeom prst="rect">
              <a:avLst/>
            </a:prstGeom>
            <a:noFill/>
          </p:spPr>
          <p:txBody>
            <a:bodyPr wrap="square" lIns="130622" tIns="65311" rIns="130622" bIns="65311" rtlCol="0">
              <a:spAutoFit/>
            </a:bodyPr>
            <a:lstStyle/>
            <a:p>
              <a:pPr algn="ctr"/>
              <a:r>
                <a:rPr lang="en-GB" sz="1200" b="1" dirty="0">
                  <a:latin typeface="Arial" pitchFamily="34" charset="0"/>
                  <a:cs typeface="Arial" pitchFamily="34" charset="0"/>
                </a:rPr>
                <a:t>Conclusion</a:t>
              </a:r>
              <a:endParaRPr lang="en-US" sz="1200" b="1" dirty="0">
                <a:latin typeface="Arial" pitchFamily="34" charset="0"/>
                <a:cs typeface="Arial" pitchFamily="34" charset="0"/>
              </a:endParaRPr>
            </a:p>
            <a:p>
              <a:pPr algn="just"/>
              <a:r>
                <a:rPr lang="en-GB" sz="1050" dirty="0">
                  <a:latin typeface="Arial" pitchFamily="34" charset="0"/>
                  <a:cs typeface="Arial" pitchFamily="34" charset="0"/>
                </a:rPr>
                <a:t>From the above discussion it can be seen that heart attack is a common scenario among the inhabitants of countries throughout the world and measures are to be taken for the safety of people.</a:t>
              </a:r>
              <a:endParaRPr lang="en-US" sz="1050" dirty="0">
                <a:latin typeface="Arial" pitchFamily="34" charset="0"/>
                <a:cs typeface="Arial" pitchFamily="34" charset="0"/>
              </a:endParaRPr>
            </a:p>
            <a:p>
              <a:endParaRPr lang="en-GB" dirty="0">
                <a:latin typeface="Arial" pitchFamily="34" charset="0"/>
                <a:cs typeface="Arial" pitchFamily="34" charset="0"/>
              </a:endParaRPr>
            </a:p>
          </p:txBody>
        </p:sp>
        <p:pic>
          <p:nvPicPr>
            <p:cNvPr id="15" name="image1.png"/>
            <p:cNvPicPr/>
            <p:nvPr/>
          </p:nvPicPr>
          <p:blipFill>
            <a:blip r:embed="rId2" cstate="print"/>
            <a:stretch>
              <a:fillRect/>
            </a:stretch>
          </p:blipFill>
          <p:spPr>
            <a:xfrm>
              <a:off x="0" y="1905000"/>
              <a:ext cx="2971800" cy="2667000"/>
            </a:xfrm>
            <a:prstGeom prst="rect">
              <a:avLst/>
            </a:prstGeom>
            <a:ln>
              <a:solidFill>
                <a:schemeClr val="tx1"/>
              </a:solidFill>
            </a:ln>
          </p:spPr>
        </p:pic>
        <p:sp>
          <p:nvSpPr>
            <p:cNvPr id="16" name="TextBox 15"/>
            <p:cNvSpPr txBox="1"/>
            <p:nvPr/>
          </p:nvSpPr>
          <p:spPr>
            <a:xfrm>
              <a:off x="0" y="4800600"/>
              <a:ext cx="2926080" cy="477054"/>
            </a:xfrm>
            <a:prstGeom prst="rect">
              <a:avLst/>
            </a:prstGeom>
            <a:noFill/>
            <a:ln>
              <a:solidFill>
                <a:schemeClr val="tx1"/>
              </a:solidFill>
            </a:ln>
          </p:spPr>
          <p:txBody>
            <a:bodyPr wrap="square" rtlCol="0">
              <a:spAutoFit/>
            </a:bodyPr>
            <a:lstStyle/>
            <a:p>
              <a:pPr algn="ctr">
                <a:lnSpc>
                  <a:spcPct val="150000"/>
                </a:lnSpc>
              </a:pPr>
              <a:r>
                <a:rPr lang="en-GB" sz="1000" b="1" dirty="0">
                  <a:latin typeface="Arial" pitchFamily="34" charset="0"/>
                  <a:cs typeface="Arial" pitchFamily="34" charset="0"/>
                </a:rPr>
                <a:t>Figure 1: Cardiovascular System</a:t>
              </a:r>
              <a:endParaRPr lang="en-US" sz="1000" b="1" dirty="0">
                <a:latin typeface="Arial" pitchFamily="34" charset="0"/>
                <a:cs typeface="Arial" pitchFamily="34" charset="0"/>
              </a:endParaRPr>
            </a:p>
            <a:p>
              <a:pPr algn="ctr"/>
              <a:r>
                <a:rPr lang="en-GB" sz="1000" dirty="0">
                  <a:latin typeface="Arial" pitchFamily="34" charset="0"/>
                  <a:cs typeface="Arial" pitchFamily="34" charset="0"/>
                </a:rPr>
                <a:t>(Source: </a:t>
              </a:r>
              <a:r>
                <a:rPr lang="en-GB" sz="1000" dirty="0" err="1">
                  <a:latin typeface="Arial" pitchFamily="34" charset="0"/>
                  <a:cs typeface="Arial" pitchFamily="34" charset="0"/>
                </a:rPr>
                <a:t>Thenurseslab</a:t>
              </a:r>
              <a:r>
                <a:rPr lang="en-GB" sz="1000" dirty="0">
                  <a:latin typeface="Arial" pitchFamily="34" charset="0"/>
                  <a:cs typeface="Arial" pitchFamily="34" charset="0"/>
                </a:rPr>
                <a:t>, 2023)</a:t>
              </a:r>
            </a:p>
          </p:txBody>
        </p:sp>
        <p:pic>
          <p:nvPicPr>
            <p:cNvPr id="17" name="image2.png"/>
            <p:cNvPicPr/>
            <p:nvPr/>
          </p:nvPicPr>
          <p:blipFill>
            <a:blip r:embed="rId3"/>
            <a:stretch>
              <a:fillRect/>
            </a:stretch>
          </p:blipFill>
          <p:spPr>
            <a:xfrm>
              <a:off x="3276600" y="2667000"/>
              <a:ext cx="3124200" cy="2514600"/>
            </a:xfrm>
            <a:prstGeom prst="rect">
              <a:avLst/>
            </a:prstGeom>
            <a:ln>
              <a:solidFill>
                <a:schemeClr val="tx1"/>
              </a:solidFill>
            </a:ln>
          </p:spPr>
        </p:pic>
        <p:sp>
          <p:nvSpPr>
            <p:cNvPr id="18" name="TextBox 17"/>
            <p:cNvSpPr txBox="1"/>
            <p:nvPr/>
          </p:nvSpPr>
          <p:spPr>
            <a:xfrm>
              <a:off x="3429000" y="5334000"/>
              <a:ext cx="2651760" cy="400110"/>
            </a:xfrm>
            <a:prstGeom prst="rect">
              <a:avLst/>
            </a:prstGeom>
            <a:noFill/>
            <a:ln>
              <a:solidFill>
                <a:schemeClr val="tx1"/>
              </a:solidFill>
            </a:ln>
          </p:spPr>
          <p:txBody>
            <a:bodyPr wrap="square" rtlCol="0">
              <a:spAutoFit/>
            </a:bodyPr>
            <a:lstStyle/>
            <a:p>
              <a:pPr algn="ctr"/>
              <a:r>
                <a:rPr lang="fr-FR" sz="1000" b="1" dirty="0">
                  <a:latin typeface="Arial" pitchFamily="34" charset="0"/>
                  <a:cs typeface="Arial" pitchFamily="34" charset="0"/>
                </a:rPr>
                <a:t>Figure 2: Conduction System</a:t>
              </a:r>
            </a:p>
            <a:p>
              <a:pPr algn="ctr"/>
              <a:r>
                <a:rPr lang="fr-FR" sz="1000" dirty="0">
                  <a:latin typeface="Arial" pitchFamily="34" charset="0"/>
                  <a:cs typeface="Arial" pitchFamily="34" charset="0"/>
                </a:rPr>
                <a:t>(Source: </a:t>
              </a:r>
              <a:r>
                <a:rPr lang="fr-FR" sz="1000" dirty="0" err="1">
                  <a:latin typeface="Arial" pitchFamily="34" charset="0"/>
                  <a:cs typeface="Arial" pitchFamily="34" charset="0"/>
                </a:rPr>
                <a:t>Sizer</a:t>
              </a:r>
              <a:r>
                <a:rPr lang="fr-FR" sz="1000" dirty="0">
                  <a:latin typeface="Arial" pitchFamily="34" charset="0"/>
                  <a:cs typeface="Arial" pitchFamily="34" charset="0"/>
                </a:rPr>
                <a:t> </a:t>
              </a:r>
              <a:r>
                <a:rPr lang="fr-FR" sz="1000" i="1" dirty="0">
                  <a:latin typeface="Arial" pitchFamily="34" charset="0"/>
                  <a:cs typeface="Arial" pitchFamily="34" charset="0"/>
                </a:rPr>
                <a:t>et al. </a:t>
              </a:r>
              <a:r>
                <a:rPr lang="fr-FR" sz="1000" dirty="0">
                  <a:latin typeface="Arial" pitchFamily="34" charset="0"/>
                  <a:cs typeface="Arial" pitchFamily="34" charset="0"/>
                </a:rPr>
                <a:t>2020)</a:t>
              </a:r>
              <a:endParaRPr lang="en-GB" sz="1000" dirty="0">
                <a:latin typeface="Arial" pitchFamily="34" charset="0"/>
                <a:cs typeface="Arial" pitchFamily="34" charset="0"/>
              </a:endParaRPr>
            </a:p>
          </p:txBody>
        </p:sp>
        <p:pic>
          <p:nvPicPr>
            <p:cNvPr id="19" name="image2.png"/>
            <p:cNvPicPr/>
            <p:nvPr/>
          </p:nvPicPr>
          <p:blipFill>
            <a:blip r:embed="rId4"/>
            <a:srcRect/>
            <a:stretch>
              <a:fillRect/>
            </a:stretch>
          </p:blipFill>
          <p:spPr>
            <a:xfrm>
              <a:off x="6553200" y="1600200"/>
              <a:ext cx="3733800" cy="5410200"/>
            </a:xfrm>
            <a:prstGeom prst="rect">
              <a:avLst/>
            </a:prstGeom>
            <a:ln>
              <a:solidFill>
                <a:schemeClr val="tx1"/>
              </a:solidFill>
            </a:ln>
          </p:spPr>
        </p:pic>
        <p:sp>
          <p:nvSpPr>
            <p:cNvPr id="20" name="TextBox 19"/>
            <p:cNvSpPr txBox="1"/>
            <p:nvPr/>
          </p:nvSpPr>
          <p:spPr>
            <a:xfrm>
              <a:off x="6477000" y="7086600"/>
              <a:ext cx="3733800" cy="400110"/>
            </a:xfrm>
            <a:prstGeom prst="rect">
              <a:avLst/>
            </a:prstGeom>
            <a:noFill/>
            <a:ln>
              <a:solidFill>
                <a:schemeClr val="tx1"/>
              </a:solidFill>
            </a:ln>
          </p:spPr>
          <p:txBody>
            <a:bodyPr wrap="square" rtlCol="0">
              <a:spAutoFit/>
            </a:bodyPr>
            <a:lstStyle/>
            <a:p>
              <a:pPr algn="ctr"/>
              <a:r>
                <a:rPr lang="en-US" sz="1000" b="1" dirty="0">
                  <a:latin typeface="Arial" pitchFamily="34" charset="0"/>
                  <a:cs typeface="Arial" pitchFamily="34" charset="0"/>
                </a:rPr>
                <a:t>Figure 3: The pathophysiology of heart attack</a:t>
              </a:r>
            </a:p>
            <a:p>
              <a:pPr algn="ctr"/>
              <a:r>
                <a:rPr lang="en-US" sz="1000" dirty="0">
                  <a:latin typeface="Arial" pitchFamily="34" charset="0"/>
                  <a:cs typeface="Arial" pitchFamily="34" charset="0"/>
                </a:rPr>
                <a:t>(Source: </a:t>
              </a:r>
              <a:r>
                <a:rPr lang="en-US" sz="1000" dirty="0" err="1">
                  <a:latin typeface="Arial" pitchFamily="34" charset="0"/>
                  <a:cs typeface="Arial" pitchFamily="34" charset="0"/>
                </a:rPr>
                <a:t>Mratbaevna</a:t>
              </a:r>
              <a:r>
                <a:rPr lang="en-US" sz="1000" dirty="0">
                  <a:latin typeface="Arial" pitchFamily="34" charset="0"/>
                  <a:cs typeface="Arial" pitchFamily="34" charset="0"/>
                </a:rPr>
                <a:t> and </a:t>
              </a:r>
              <a:r>
                <a:rPr lang="en-US" sz="1000" dirty="0" err="1">
                  <a:latin typeface="Arial" pitchFamily="34" charset="0"/>
                  <a:cs typeface="Arial" pitchFamily="34" charset="0"/>
                </a:rPr>
                <a:t>Farrux</a:t>
              </a:r>
              <a:r>
                <a:rPr lang="en-US" sz="1000" dirty="0">
                  <a:latin typeface="Arial" pitchFamily="34" charset="0"/>
                  <a:cs typeface="Arial" pitchFamily="34" charset="0"/>
                </a:rPr>
                <a:t>, 2022)</a:t>
              </a:r>
              <a:endParaRPr lang="en-GB" sz="1000" dirty="0">
                <a:latin typeface="Arial" pitchFamily="34" charset="0"/>
                <a:cs typeface="Arial" pitchFamily="34" charset="0"/>
              </a:endParaRPr>
            </a:p>
          </p:txBody>
        </p:sp>
        <p:pic>
          <p:nvPicPr>
            <p:cNvPr id="21" name="image3.png"/>
            <p:cNvPicPr/>
            <p:nvPr/>
          </p:nvPicPr>
          <p:blipFill>
            <a:blip r:embed="rId5"/>
            <a:srcRect/>
            <a:stretch>
              <a:fillRect/>
            </a:stretch>
          </p:blipFill>
          <p:spPr>
            <a:xfrm>
              <a:off x="11277600" y="5334000"/>
              <a:ext cx="2338387" cy="1738312"/>
            </a:xfrm>
            <a:prstGeom prst="rect">
              <a:avLst/>
            </a:prstGeom>
            <a:ln>
              <a:solidFill>
                <a:schemeClr val="tx1"/>
              </a:solidFill>
            </a:ln>
          </p:spPr>
        </p:pic>
        <p:sp>
          <p:nvSpPr>
            <p:cNvPr id="22" name="TextBox 21"/>
            <p:cNvSpPr txBox="1"/>
            <p:nvPr/>
          </p:nvSpPr>
          <p:spPr>
            <a:xfrm>
              <a:off x="10591800" y="7086600"/>
              <a:ext cx="3657600" cy="365760"/>
            </a:xfrm>
            <a:prstGeom prst="rect">
              <a:avLst/>
            </a:prstGeom>
            <a:noFill/>
            <a:ln>
              <a:solidFill>
                <a:schemeClr val="tx1"/>
              </a:solidFill>
            </a:ln>
          </p:spPr>
          <p:txBody>
            <a:bodyPr wrap="square" rtlCol="0">
              <a:spAutoFit/>
            </a:bodyPr>
            <a:lstStyle/>
            <a:p>
              <a:pPr algn="ctr"/>
              <a:r>
                <a:rPr lang="en-US" sz="1000" b="1" dirty="0">
                  <a:latin typeface="Arial" pitchFamily="34" charset="0"/>
                  <a:cs typeface="Arial" pitchFamily="34" charset="0"/>
                </a:rPr>
                <a:t>Figure 4: Process of heart block or heart attack</a:t>
              </a:r>
            </a:p>
            <a:p>
              <a:pPr algn="ctr"/>
              <a:r>
                <a:rPr lang="en-US" sz="1000" dirty="0">
                  <a:latin typeface="Arial" pitchFamily="34" charset="0"/>
                  <a:cs typeface="Arial" pitchFamily="34" charset="0"/>
                </a:rPr>
                <a:t>(Source: </a:t>
              </a:r>
              <a:r>
                <a:rPr lang="en-US" sz="1000" dirty="0" err="1">
                  <a:latin typeface="Arial" pitchFamily="34" charset="0"/>
                  <a:cs typeface="Arial" pitchFamily="34" charset="0"/>
                </a:rPr>
                <a:t>Clevelandclinic</a:t>
              </a:r>
              <a:r>
                <a:rPr lang="en-US" sz="1000" dirty="0">
                  <a:latin typeface="Arial" pitchFamily="34" charset="0"/>
                  <a:cs typeface="Arial" pitchFamily="34" charset="0"/>
                </a:rPr>
                <a:t>, 2022</a:t>
              </a:r>
              <a:r>
                <a:rPr lang="en-US" sz="1000" dirty="0"/>
                <a:t>)</a:t>
              </a:r>
              <a:endParaRPr lang="en-GB" dirty="0"/>
            </a:p>
          </p:txBody>
        </p:sp>
        <p:pic>
          <p:nvPicPr>
            <p:cNvPr id="23" name="image4.png"/>
            <p:cNvPicPr/>
            <p:nvPr/>
          </p:nvPicPr>
          <p:blipFill>
            <a:blip r:embed="rId6"/>
            <a:srcRect/>
            <a:stretch>
              <a:fillRect/>
            </a:stretch>
          </p:blipFill>
          <p:spPr>
            <a:xfrm>
              <a:off x="11277600" y="1752600"/>
              <a:ext cx="2057400" cy="1876425"/>
            </a:xfrm>
            <a:prstGeom prst="rect">
              <a:avLst/>
            </a:prstGeom>
            <a:ln>
              <a:solidFill>
                <a:schemeClr val="tx1"/>
              </a:solidFill>
            </a:ln>
          </p:spPr>
        </p:pic>
        <p:sp>
          <p:nvSpPr>
            <p:cNvPr id="26" name="TextBox 25"/>
            <p:cNvSpPr txBox="1"/>
            <p:nvPr/>
          </p:nvSpPr>
          <p:spPr>
            <a:xfrm>
              <a:off x="10515600" y="3657600"/>
              <a:ext cx="3810000" cy="400110"/>
            </a:xfrm>
            <a:prstGeom prst="rect">
              <a:avLst/>
            </a:prstGeom>
            <a:noFill/>
            <a:ln>
              <a:solidFill>
                <a:schemeClr val="tx1"/>
              </a:solidFill>
            </a:ln>
          </p:spPr>
          <p:txBody>
            <a:bodyPr wrap="square" rtlCol="0">
              <a:spAutoFit/>
            </a:bodyPr>
            <a:lstStyle/>
            <a:p>
              <a:pPr algn="ctr"/>
              <a:r>
                <a:rPr lang="en-GB" sz="1000" b="1" dirty="0">
                  <a:latin typeface="Arial" pitchFamily="34" charset="0"/>
                  <a:cs typeface="Arial" pitchFamily="34" charset="0"/>
                </a:rPr>
                <a:t>Figure 5: The ways to prevent heart disease or heart attack</a:t>
              </a:r>
              <a:endParaRPr lang="en-US" sz="1000" dirty="0">
                <a:latin typeface="Arial" pitchFamily="34" charset="0"/>
                <a:cs typeface="Arial" pitchFamily="34" charset="0"/>
              </a:endParaRPr>
            </a:p>
            <a:p>
              <a:pPr algn="ctr"/>
              <a:r>
                <a:rPr lang="en-GB" sz="1000" dirty="0">
                  <a:latin typeface="Arial" pitchFamily="34" charset="0"/>
                  <a:cs typeface="Arial" pitchFamily="34" charset="0"/>
                </a:rPr>
                <a:t>(Source: </a:t>
              </a:r>
              <a:r>
                <a:rPr lang="en-GB" sz="1000" dirty="0" err="1">
                  <a:latin typeface="Arial" pitchFamily="34" charset="0"/>
                  <a:cs typeface="Arial" pitchFamily="34" charset="0"/>
                </a:rPr>
                <a:t>Evirgen</a:t>
              </a:r>
              <a:r>
                <a:rPr lang="en-GB" sz="1000" dirty="0">
                  <a:latin typeface="Arial" pitchFamily="34" charset="0"/>
                  <a:cs typeface="Arial" pitchFamily="34" charset="0"/>
                </a:rPr>
                <a:t> </a:t>
              </a:r>
              <a:r>
                <a:rPr lang="en-GB" sz="1000" i="1" dirty="0">
                  <a:latin typeface="Arial" pitchFamily="34" charset="0"/>
                  <a:cs typeface="Arial" pitchFamily="34" charset="0"/>
                </a:rPr>
                <a:t>et al. </a:t>
              </a:r>
              <a:r>
                <a:rPr lang="en-GB" sz="1000" dirty="0">
                  <a:latin typeface="Arial" pitchFamily="34" charset="0"/>
                  <a:cs typeface="Arial" pitchFamily="34" charset="0"/>
                </a:rPr>
                <a:t>2022)</a:t>
              </a:r>
            </a:p>
          </p:txBody>
        </p:sp>
        <p:pic>
          <p:nvPicPr>
            <p:cNvPr id="27" name="image1.png"/>
            <p:cNvPicPr/>
            <p:nvPr/>
          </p:nvPicPr>
          <p:blipFill>
            <a:blip r:embed="rId7"/>
            <a:srcRect/>
            <a:stretch>
              <a:fillRect/>
            </a:stretch>
          </p:blipFill>
          <p:spPr>
            <a:xfrm>
              <a:off x="3429000" y="5867400"/>
              <a:ext cx="2743200" cy="1733550"/>
            </a:xfrm>
            <a:prstGeom prst="rect">
              <a:avLst/>
            </a:prstGeom>
            <a:ln>
              <a:solidFill>
                <a:schemeClr val="tx1"/>
              </a:solidFill>
            </a:ln>
          </p:spPr>
        </p:pic>
        <p:sp>
          <p:nvSpPr>
            <p:cNvPr id="28" name="TextBox 27"/>
            <p:cNvSpPr txBox="1"/>
            <p:nvPr/>
          </p:nvSpPr>
          <p:spPr>
            <a:xfrm>
              <a:off x="2895600" y="7829490"/>
              <a:ext cx="3733800" cy="400110"/>
            </a:xfrm>
            <a:prstGeom prst="rect">
              <a:avLst/>
            </a:prstGeom>
            <a:noFill/>
            <a:ln>
              <a:solidFill>
                <a:schemeClr val="tx1"/>
              </a:solidFill>
            </a:ln>
          </p:spPr>
          <p:txBody>
            <a:bodyPr wrap="square" rtlCol="0">
              <a:spAutoFit/>
            </a:bodyPr>
            <a:lstStyle/>
            <a:p>
              <a:pPr algn="ctr"/>
              <a:r>
                <a:rPr lang="en-GB" sz="1000" b="1" dirty="0">
                  <a:latin typeface="Arial" pitchFamily="34" charset="0"/>
                  <a:cs typeface="Arial" pitchFamily="34" charset="0"/>
                </a:rPr>
                <a:t>Figure 1: Signs and symptoms of heart attack</a:t>
              </a:r>
              <a:endParaRPr lang="en-US" sz="1000" dirty="0">
                <a:latin typeface="Arial" pitchFamily="34" charset="0"/>
                <a:cs typeface="Arial" pitchFamily="34" charset="0"/>
              </a:endParaRPr>
            </a:p>
            <a:p>
              <a:pPr algn="ctr"/>
              <a:r>
                <a:rPr lang="en-GB" sz="1000" dirty="0">
                  <a:latin typeface="Arial" pitchFamily="34" charset="0"/>
                  <a:cs typeface="Arial" pitchFamily="34" charset="0"/>
                </a:rPr>
                <a:t>(Source: Cdc.gov, 2023)</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rmAutofit fontScale="90000"/>
          </a:bodyPr>
          <a:lstStyle/>
          <a:p>
            <a:pPr>
              <a:lnSpc>
                <a:spcPct val="150000"/>
              </a:lnSpc>
              <a:spcBef>
                <a:spcPts val="2857"/>
              </a:spcBef>
            </a:pPr>
            <a:br>
              <a:rPr lang="en-GB" sz="5100" b="1" kern="0" dirty="0">
                <a:solidFill>
                  <a:srgbClr val="000000"/>
                </a:solidFill>
                <a:latin typeface="Times New Roman"/>
                <a:cs typeface="Arial"/>
              </a:rPr>
            </a:br>
            <a:r>
              <a:rPr lang="en-GB" sz="4400" b="1" kern="0" dirty="0">
                <a:solidFill>
                  <a:srgbClr val="000000"/>
                </a:solidFill>
                <a:latin typeface="Times New Roman"/>
                <a:cs typeface="Arial"/>
              </a:rPr>
              <a:t>REFERENCES</a:t>
            </a:r>
            <a:br>
              <a:rPr lang="en-US" b="1" kern="0" dirty="0">
                <a:latin typeface="Times New Roman"/>
                <a:cs typeface="Arial"/>
              </a:rPr>
            </a:br>
            <a:endParaRPr lang="en-GB" dirty="0"/>
          </a:p>
        </p:txBody>
      </p:sp>
      <p:sp>
        <p:nvSpPr>
          <p:cNvPr id="3" name="Content Placeholder 2"/>
          <p:cNvSpPr>
            <a:spLocks noGrp="1"/>
          </p:cNvSpPr>
          <p:nvPr>
            <p:ph idx="1"/>
          </p:nvPr>
        </p:nvSpPr>
        <p:spPr/>
        <p:txBody>
          <a:bodyPr>
            <a:normAutofit/>
          </a:bodyPr>
          <a:lstStyle/>
          <a:p>
            <a:r>
              <a:rPr lang="en-GB" sz="1600" dirty="0" err="1">
                <a:latin typeface="Times New Roman" pitchFamily="18" charset="0"/>
                <a:cs typeface="Times New Roman" pitchFamily="18" charset="0"/>
              </a:rPr>
              <a:t>Alfalah</a:t>
            </a:r>
            <a:r>
              <a:rPr lang="en-GB" sz="1600" dirty="0">
                <a:latin typeface="Times New Roman" pitchFamily="18" charset="0"/>
                <a:cs typeface="Times New Roman" pitchFamily="18" charset="0"/>
              </a:rPr>
              <a:t>, S.F., </a:t>
            </a:r>
            <a:r>
              <a:rPr lang="en-GB" sz="1600" dirty="0" err="1">
                <a:latin typeface="Times New Roman" pitchFamily="18" charset="0"/>
                <a:cs typeface="Times New Roman" pitchFamily="18" charset="0"/>
              </a:rPr>
              <a:t>Falah</a:t>
            </a:r>
            <a:r>
              <a:rPr lang="en-GB" sz="1600" dirty="0">
                <a:latin typeface="Times New Roman" pitchFamily="18" charset="0"/>
                <a:cs typeface="Times New Roman" pitchFamily="18" charset="0"/>
              </a:rPr>
              <a:t>, J.F., </a:t>
            </a:r>
            <a:r>
              <a:rPr lang="en-GB" sz="1600" dirty="0" err="1">
                <a:latin typeface="Times New Roman" pitchFamily="18" charset="0"/>
                <a:cs typeface="Times New Roman" pitchFamily="18" charset="0"/>
              </a:rPr>
              <a:t>Alfalah</a:t>
            </a:r>
            <a:r>
              <a:rPr lang="en-GB" sz="1600" dirty="0">
                <a:latin typeface="Times New Roman" pitchFamily="18" charset="0"/>
                <a:cs typeface="Times New Roman" pitchFamily="18" charset="0"/>
              </a:rPr>
              <a:t>, T., </a:t>
            </a:r>
            <a:r>
              <a:rPr lang="en-GB" sz="1600" dirty="0" err="1">
                <a:latin typeface="Times New Roman" pitchFamily="18" charset="0"/>
                <a:cs typeface="Times New Roman" pitchFamily="18" charset="0"/>
              </a:rPr>
              <a:t>Elfalah</a:t>
            </a:r>
            <a:r>
              <a:rPr lang="en-GB" sz="1600" dirty="0">
                <a:latin typeface="Times New Roman" pitchFamily="18" charset="0"/>
                <a:cs typeface="Times New Roman" pitchFamily="18" charset="0"/>
              </a:rPr>
              <a:t>, M., </a:t>
            </a:r>
            <a:r>
              <a:rPr lang="en-GB" sz="1600" dirty="0" err="1">
                <a:latin typeface="Times New Roman" pitchFamily="18" charset="0"/>
                <a:cs typeface="Times New Roman" pitchFamily="18" charset="0"/>
              </a:rPr>
              <a:t>Muhaidat</a:t>
            </a:r>
            <a:r>
              <a:rPr lang="en-GB" sz="1600" dirty="0">
                <a:latin typeface="Times New Roman" pitchFamily="18" charset="0"/>
                <a:cs typeface="Times New Roman" pitchFamily="18" charset="0"/>
              </a:rPr>
              <a:t>, N. and </a:t>
            </a:r>
            <a:r>
              <a:rPr lang="en-GB" sz="1600" dirty="0" err="1">
                <a:latin typeface="Times New Roman" pitchFamily="18" charset="0"/>
                <a:cs typeface="Times New Roman" pitchFamily="18" charset="0"/>
              </a:rPr>
              <a:t>Falah</a:t>
            </a:r>
            <a:r>
              <a:rPr lang="en-GB" sz="1600" dirty="0">
                <a:latin typeface="Times New Roman" pitchFamily="18" charset="0"/>
                <a:cs typeface="Times New Roman" pitchFamily="18" charset="0"/>
              </a:rPr>
              <a:t>, O., 2019. A comparative study between a virtual reality heart anatomy system and traditional medical teaching modalities. </a:t>
            </a:r>
            <a:r>
              <a:rPr lang="en-GB" sz="1600" i="1" dirty="0">
                <a:latin typeface="Times New Roman" pitchFamily="18" charset="0"/>
                <a:cs typeface="Times New Roman" pitchFamily="18" charset="0"/>
              </a:rPr>
              <a:t>Virtual Reality</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23</a:t>
            </a:r>
            <a:r>
              <a:rPr lang="en-GB" sz="1600" dirty="0">
                <a:latin typeface="Times New Roman" pitchFamily="18" charset="0"/>
                <a:cs typeface="Times New Roman" pitchFamily="18" charset="0"/>
              </a:rPr>
              <a:t>, pp.229-234.</a:t>
            </a:r>
            <a:endParaRPr lang="en-US" sz="1600" dirty="0">
              <a:latin typeface="Times New Roman" pitchFamily="18" charset="0"/>
              <a:cs typeface="Times New Roman" pitchFamily="18" charset="0"/>
            </a:endParaRPr>
          </a:p>
          <a:p>
            <a:r>
              <a:rPr lang="en-GB" sz="1600" dirty="0">
                <a:latin typeface="Times New Roman" pitchFamily="18" charset="0"/>
                <a:cs typeface="Times New Roman" pitchFamily="18" charset="0"/>
              </a:rPr>
              <a:t>Ali, F., El-</a:t>
            </a:r>
            <a:r>
              <a:rPr lang="en-GB" sz="1600" dirty="0" err="1">
                <a:latin typeface="Times New Roman" pitchFamily="18" charset="0"/>
                <a:cs typeface="Times New Roman" pitchFamily="18" charset="0"/>
              </a:rPr>
              <a:t>Sappagh</a:t>
            </a:r>
            <a:r>
              <a:rPr lang="en-GB" sz="1600" dirty="0">
                <a:latin typeface="Times New Roman" pitchFamily="18" charset="0"/>
                <a:cs typeface="Times New Roman" pitchFamily="18" charset="0"/>
              </a:rPr>
              <a:t>, S., Islam, S.R., </a:t>
            </a:r>
            <a:r>
              <a:rPr lang="en-GB" sz="1600" dirty="0" err="1">
                <a:latin typeface="Times New Roman" pitchFamily="18" charset="0"/>
                <a:cs typeface="Times New Roman" pitchFamily="18" charset="0"/>
              </a:rPr>
              <a:t>Kwak</a:t>
            </a:r>
            <a:r>
              <a:rPr lang="en-GB" sz="1600" dirty="0">
                <a:latin typeface="Times New Roman" pitchFamily="18" charset="0"/>
                <a:cs typeface="Times New Roman" pitchFamily="18" charset="0"/>
              </a:rPr>
              <a:t>, D., Ali, A., </a:t>
            </a:r>
            <a:r>
              <a:rPr lang="en-GB" sz="1600" dirty="0" err="1">
                <a:latin typeface="Times New Roman" pitchFamily="18" charset="0"/>
                <a:cs typeface="Times New Roman" pitchFamily="18" charset="0"/>
              </a:rPr>
              <a:t>Imran</a:t>
            </a:r>
            <a:r>
              <a:rPr lang="en-GB" sz="1600" dirty="0">
                <a:latin typeface="Times New Roman" pitchFamily="18" charset="0"/>
                <a:cs typeface="Times New Roman" pitchFamily="18" charset="0"/>
              </a:rPr>
              <a:t>, M. and </a:t>
            </a:r>
            <a:r>
              <a:rPr lang="en-GB" sz="1600" dirty="0" err="1">
                <a:latin typeface="Times New Roman" pitchFamily="18" charset="0"/>
                <a:cs typeface="Times New Roman" pitchFamily="18" charset="0"/>
              </a:rPr>
              <a:t>Kwak</a:t>
            </a:r>
            <a:r>
              <a:rPr lang="en-GB" sz="1600" dirty="0">
                <a:latin typeface="Times New Roman" pitchFamily="18" charset="0"/>
                <a:cs typeface="Times New Roman" pitchFamily="18" charset="0"/>
              </a:rPr>
              <a:t>, K.S., 2020. A smart healthcare monitoring system for heart disease prediction based on ensemble deep learning and feature fusion. </a:t>
            </a:r>
            <a:r>
              <a:rPr lang="en-GB" sz="1600" i="1" dirty="0">
                <a:latin typeface="Times New Roman" pitchFamily="18" charset="0"/>
                <a:cs typeface="Times New Roman" pitchFamily="18" charset="0"/>
              </a:rPr>
              <a:t>Information Fusion</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63</a:t>
            </a:r>
            <a:r>
              <a:rPr lang="en-GB" sz="1600" dirty="0">
                <a:latin typeface="Times New Roman" pitchFamily="18" charset="0"/>
                <a:cs typeface="Times New Roman" pitchFamily="18" charset="0"/>
              </a:rPr>
              <a:t>, pp.208-222.</a:t>
            </a:r>
            <a:endParaRPr lang="en-US" sz="1600" dirty="0">
              <a:latin typeface="Times New Roman" pitchFamily="18" charset="0"/>
              <a:cs typeface="Times New Roman" pitchFamily="18" charset="0"/>
            </a:endParaRPr>
          </a:p>
          <a:p>
            <a:r>
              <a:rPr lang="en-GB" sz="1600" dirty="0" err="1">
                <a:latin typeface="Times New Roman" pitchFamily="18" charset="0"/>
                <a:cs typeface="Times New Roman" pitchFamily="18" charset="0"/>
              </a:rPr>
              <a:t>Chowdhury</a:t>
            </a:r>
            <a:r>
              <a:rPr lang="en-GB" sz="1600" dirty="0">
                <a:latin typeface="Times New Roman" pitchFamily="18" charset="0"/>
                <a:cs typeface="Times New Roman" pitchFamily="18" charset="0"/>
              </a:rPr>
              <a:t>, M.E., </a:t>
            </a:r>
            <a:r>
              <a:rPr lang="en-GB" sz="1600" dirty="0" err="1">
                <a:latin typeface="Times New Roman" pitchFamily="18" charset="0"/>
                <a:cs typeface="Times New Roman" pitchFamily="18" charset="0"/>
              </a:rPr>
              <a:t>Alzoubi</a:t>
            </a:r>
            <a:r>
              <a:rPr lang="en-GB" sz="1600" dirty="0">
                <a:latin typeface="Times New Roman" pitchFamily="18" charset="0"/>
                <a:cs typeface="Times New Roman" pitchFamily="18" charset="0"/>
              </a:rPr>
              <a:t>, K., </a:t>
            </a:r>
            <a:r>
              <a:rPr lang="en-GB" sz="1600" dirty="0" err="1">
                <a:latin typeface="Times New Roman" pitchFamily="18" charset="0"/>
                <a:cs typeface="Times New Roman" pitchFamily="18" charset="0"/>
              </a:rPr>
              <a:t>Khandakar</a:t>
            </a:r>
            <a:r>
              <a:rPr lang="en-GB" sz="1600" dirty="0">
                <a:latin typeface="Times New Roman" pitchFamily="18" charset="0"/>
                <a:cs typeface="Times New Roman" pitchFamily="18" charset="0"/>
              </a:rPr>
              <a:t>, A., </a:t>
            </a:r>
            <a:r>
              <a:rPr lang="en-GB" sz="1600" dirty="0" err="1">
                <a:latin typeface="Times New Roman" pitchFamily="18" charset="0"/>
                <a:cs typeface="Times New Roman" pitchFamily="18" charset="0"/>
              </a:rPr>
              <a:t>Khallifa</a:t>
            </a:r>
            <a:r>
              <a:rPr lang="en-GB" sz="1600" dirty="0">
                <a:latin typeface="Times New Roman" pitchFamily="18" charset="0"/>
                <a:cs typeface="Times New Roman" pitchFamily="18" charset="0"/>
              </a:rPr>
              <a:t>, R., </a:t>
            </a:r>
            <a:r>
              <a:rPr lang="en-GB" sz="1600" dirty="0" err="1">
                <a:latin typeface="Times New Roman" pitchFamily="18" charset="0"/>
                <a:cs typeface="Times New Roman" pitchFamily="18" charset="0"/>
              </a:rPr>
              <a:t>Abouhasera</a:t>
            </a:r>
            <a:r>
              <a:rPr lang="en-GB" sz="1600" dirty="0">
                <a:latin typeface="Times New Roman" pitchFamily="18" charset="0"/>
                <a:cs typeface="Times New Roman" pitchFamily="18" charset="0"/>
              </a:rPr>
              <a:t>, R., </a:t>
            </a:r>
            <a:r>
              <a:rPr lang="en-GB" sz="1600" dirty="0" err="1">
                <a:latin typeface="Times New Roman" pitchFamily="18" charset="0"/>
                <a:cs typeface="Times New Roman" pitchFamily="18" charset="0"/>
              </a:rPr>
              <a:t>Koubaa</a:t>
            </a:r>
            <a:r>
              <a:rPr lang="en-GB" sz="1600" dirty="0">
                <a:latin typeface="Times New Roman" pitchFamily="18" charset="0"/>
                <a:cs typeface="Times New Roman" pitchFamily="18" charset="0"/>
              </a:rPr>
              <a:t>, S., Ahmed, R. and </a:t>
            </a:r>
            <a:r>
              <a:rPr lang="en-GB" sz="1600" dirty="0" err="1">
                <a:latin typeface="Times New Roman" pitchFamily="18" charset="0"/>
                <a:cs typeface="Times New Roman" pitchFamily="18" charset="0"/>
              </a:rPr>
              <a:t>Hasan</a:t>
            </a:r>
            <a:r>
              <a:rPr lang="en-GB" sz="1600" dirty="0">
                <a:latin typeface="Times New Roman" pitchFamily="18" charset="0"/>
                <a:cs typeface="Times New Roman" pitchFamily="18" charset="0"/>
              </a:rPr>
              <a:t>, A., 2019. Wearable real-time heart attack detection and warning system to reduce road accidents. </a:t>
            </a:r>
            <a:r>
              <a:rPr lang="en-GB" sz="1600" i="1" dirty="0">
                <a:latin typeface="Times New Roman" pitchFamily="18" charset="0"/>
                <a:cs typeface="Times New Roman" pitchFamily="18" charset="0"/>
              </a:rPr>
              <a:t>Sensors</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19</a:t>
            </a:r>
            <a:r>
              <a:rPr lang="en-GB" sz="1600" dirty="0">
                <a:latin typeface="Times New Roman" pitchFamily="18" charset="0"/>
                <a:cs typeface="Times New Roman" pitchFamily="18" charset="0"/>
              </a:rPr>
              <a:t>(12), p.2780.</a:t>
            </a:r>
            <a:endParaRPr lang="en-US" sz="1600" dirty="0">
              <a:latin typeface="Times New Roman" pitchFamily="18" charset="0"/>
              <a:cs typeface="Times New Roman" pitchFamily="18" charset="0"/>
            </a:endParaRPr>
          </a:p>
          <a:p>
            <a:r>
              <a:rPr lang="en-GB" sz="1600" dirty="0" err="1">
                <a:latin typeface="Times New Roman" pitchFamily="18" charset="0"/>
                <a:cs typeface="Times New Roman" pitchFamily="18" charset="0"/>
              </a:rPr>
              <a:t>Evirgen</a:t>
            </a:r>
            <a:r>
              <a:rPr lang="en-GB" sz="1600" dirty="0">
                <a:latin typeface="Times New Roman" pitchFamily="18" charset="0"/>
                <a:cs typeface="Times New Roman" pitchFamily="18" charset="0"/>
              </a:rPr>
              <a:t>, F., </a:t>
            </a:r>
            <a:r>
              <a:rPr lang="en-GB" sz="1600" dirty="0" err="1">
                <a:latin typeface="Times New Roman" pitchFamily="18" charset="0"/>
                <a:cs typeface="Times New Roman" pitchFamily="18" charset="0"/>
              </a:rPr>
              <a:t>Yavuz</a:t>
            </a:r>
            <a:r>
              <a:rPr lang="en-GB" sz="1600" dirty="0">
                <a:latin typeface="Times New Roman" pitchFamily="18" charset="0"/>
                <a:cs typeface="Times New Roman" pitchFamily="18" charset="0"/>
              </a:rPr>
              <a:t>, M. and </a:t>
            </a:r>
            <a:r>
              <a:rPr lang="en-GB" sz="1600" dirty="0" err="1">
                <a:latin typeface="Times New Roman" pitchFamily="18" charset="0"/>
                <a:cs typeface="Times New Roman" pitchFamily="18" charset="0"/>
              </a:rPr>
              <a:t>Ozdemir</a:t>
            </a:r>
            <a:r>
              <a:rPr lang="en-GB" sz="1600" dirty="0">
                <a:latin typeface="Times New Roman" pitchFamily="18" charset="0"/>
                <a:cs typeface="Times New Roman" pitchFamily="18" charset="0"/>
              </a:rPr>
              <a:t>, N., 2022. Control strategies for examining the effects of the Omicron variant on heart attacks by utilizing real data.</a:t>
            </a:r>
            <a:endParaRPr lang="en-US" sz="1600" dirty="0">
              <a:latin typeface="Times New Roman" pitchFamily="18" charset="0"/>
              <a:cs typeface="Times New Roman" pitchFamily="18" charset="0"/>
            </a:endParaRPr>
          </a:p>
          <a:p>
            <a:r>
              <a:rPr lang="en-GB" sz="1600" dirty="0">
                <a:latin typeface="Times New Roman" pitchFamily="18" charset="0"/>
                <a:cs typeface="Times New Roman" pitchFamily="18" charset="0"/>
              </a:rPr>
              <a:t>Gupta, S.K., 2021. </a:t>
            </a:r>
            <a:r>
              <a:rPr lang="en-GB" sz="1600" dirty="0" err="1">
                <a:latin typeface="Times New Roman" pitchFamily="18" charset="0"/>
                <a:cs typeface="Times New Roman" pitchFamily="18" charset="0"/>
              </a:rPr>
              <a:t>Histomorphogenesis</a:t>
            </a:r>
            <a:r>
              <a:rPr lang="en-GB" sz="1600" dirty="0">
                <a:latin typeface="Times New Roman" pitchFamily="18" charset="0"/>
                <a:cs typeface="Times New Roman" pitchFamily="18" charset="0"/>
              </a:rPr>
              <a:t> of Atrium and Ventricles of Heart in Prenatal Goat (Capra </a:t>
            </a:r>
            <a:r>
              <a:rPr lang="en-GB" sz="1600" dirty="0" err="1">
                <a:latin typeface="Times New Roman" pitchFamily="18" charset="0"/>
                <a:cs typeface="Times New Roman" pitchFamily="18" charset="0"/>
              </a:rPr>
              <a:t>hircus</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Indian Journal of Veterinary Anatomy</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33</a:t>
            </a:r>
            <a:r>
              <a:rPr lang="en-GB" sz="1600" dirty="0">
                <a:latin typeface="Times New Roman" pitchFamily="18" charset="0"/>
                <a:cs typeface="Times New Roman" pitchFamily="18" charset="0"/>
              </a:rPr>
              <a:t>(2).</a:t>
            </a:r>
            <a:endParaRPr lang="en-US" sz="1600" dirty="0">
              <a:latin typeface="Times New Roman" pitchFamily="18" charset="0"/>
              <a:cs typeface="Times New Roman" pitchFamily="18" charset="0"/>
            </a:endParaRPr>
          </a:p>
          <a:p>
            <a:r>
              <a:rPr lang="en-GB" sz="1600" dirty="0" err="1">
                <a:latin typeface="Times New Roman" pitchFamily="18" charset="0"/>
                <a:cs typeface="Times New Roman" pitchFamily="18" charset="0"/>
              </a:rPr>
              <a:t>Koepp</a:t>
            </a:r>
            <a:r>
              <a:rPr lang="en-GB" sz="1600" dirty="0">
                <a:latin typeface="Times New Roman" pitchFamily="18" charset="0"/>
                <a:cs typeface="Times New Roman" pitchFamily="18" charset="0"/>
              </a:rPr>
              <a:t>, K.E., </a:t>
            </a:r>
            <a:r>
              <a:rPr lang="en-GB" sz="1600" dirty="0" err="1">
                <a:latin typeface="Times New Roman" pitchFamily="18" charset="0"/>
                <a:cs typeface="Times New Roman" pitchFamily="18" charset="0"/>
              </a:rPr>
              <a:t>Obokata</a:t>
            </a:r>
            <a:r>
              <a:rPr lang="en-GB" sz="1600" dirty="0">
                <a:latin typeface="Times New Roman" pitchFamily="18" charset="0"/>
                <a:cs typeface="Times New Roman" pitchFamily="18" charset="0"/>
              </a:rPr>
              <a:t>, M., Reddy, Y.N., Olson, T.P. and Borlaug, B.A., 2020. Hemodynamic and functional impact of </a:t>
            </a:r>
            <a:r>
              <a:rPr lang="en-GB" sz="1600" dirty="0" err="1">
                <a:latin typeface="Times New Roman" pitchFamily="18" charset="0"/>
                <a:cs typeface="Times New Roman" pitchFamily="18" charset="0"/>
              </a:rPr>
              <a:t>epicardial</a:t>
            </a:r>
            <a:r>
              <a:rPr lang="en-GB" sz="1600" dirty="0">
                <a:latin typeface="Times New Roman" pitchFamily="18" charset="0"/>
                <a:cs typeface="Times New Roman" pitchFamily="18" charset="0"/>
              </a:rPr>
              <a:t> adipose tissue in heart failure with preserved ejection fraction. </a:t>
            </a:r>
            <a:r>
              <a:rPr lang="en-GB" sz="1600" i="1" dirty="0">
                <a:latin typeface="Times New Roman" pitchFamily="18" charset="0"/>
                <a:cs typeface="Times New Roman" pitchFamily="18" charset="0"/>
              </a:rPr>
              <a:t>Heart Failure</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8</a:t>
            </a:r>
            <a:r>
              <a:rPr lang="en-GB" sz="1600" dirty="0">
                <a:latin typeface="Times New Roman" pitchFamily="18" charset="0"/>
                <a:cs typeface="Times New Roman" pitchFamily="18" charset="0"/>
              </a:rPr>
              <a:t>(8), pp.657-666.</a:t>
            </a:r>
            <a:endParaRPr lang="en-US" sz="1600" dirty="0">
              <a:latin typeface="Times New Roman" pitchFamily="18" charset="0"/>
              <a:cs typeface="Times New Roman" pitchFamily="18" charset="0"/>
            </a:endParaRPr>
          </a:p>
          <a:p>
            <a:r>
              <a:rPr lang="en-GB" sz="1600" dirty="0" err="1">
                <a:latin typeface="Times New Roman" pitchFamily="18" charset="0"/>
                <a:cs typeface="Times New Roman" pitchFamily="18" charset="0"/>
              </a:rPr>
              <a:t>Lundborg</a:t>
            </a:r>
            <a:r>
              <a:rPr lang="en-GB" sz="1600" dirty="0">
                <a:latin typeface="Times New Roman" pitchFamily="18" charset="0"/>
                <a:cs typeface="Times New Roman" pitchFamily="18" charset="0"/>
              </a:rPr>
              <a:t>, P., James, S., </a:t>
            </a:r>
            <a:r>
              <a:rPr lang="en-GB" sz="1600" dirty="0" err="1">
                <a:latin typeface="Times New Roman" pitchFamily="18" charset="0"/>
                <a:cs typeface="Times New Roman" pitchFamily="18" charset="0"/>
              </a:rPr>
              <a:t>Lagerqvist</a:t>
            </a:r>
            <a:r>
              <a:rPr lang="en-GB" sz="1600" dirty="0">
                <a:latin typeface="Times New Roman" pitchFamily="18" charset="0"/>
                <a:cs typeface="Times New Roman" pitchFamily="18" charset="0"/>
              </a:rPr>
              <a:t>, B. and </a:t>
            </a:r>
            <a:r>
              <a:rPr lang="en-GB" sz="1600" dirty="0" err="1">
                <a:latin typeface="Times New Roman" pitchFamily="18" charset="0"/>
                <a:cs typeface="Times New Roman" pitchFamily="18" charset="0"/>
              </a:rPr>
              <a:t>Vikström</a:t>
            </a:r>
            <a:r>
              <a:rPr lang="en-GB" sz="1600" dirty="0">
                <a:latin typeface="Times New Roman" pitchFamily="18" charset="0"/>
                <a:cs typeface="Times New Roman" pitchFamily="18" charset="0"/>
              </a:rPr>
              <a:t>, J., 2021. Learning-by-Doing and Productivity Growth among High-Skilled Workers: Evidence from the Treatment of Heart Attacks.</a:t>
            </a:r>
            <a:endParaRPr lang="en-US" sz="1600" dirty="0">
              <a:latin typeface="Times New Roman" pitchFamily="18" charset="0"/>
              <a:cs typeface="Times New Roman" pitchFamily="18" charset="0"/>
            </a:endParaRPr>
          </a:p>
          <a:p>
            <a:r>
              <a:rPr lang="en-GB" sz="1600" dirty="0" err="1">
                <a:latin typeface="Times New Roman" pitchFamily="18" charset="0"/>
                <a:cs typeface="Times New Roman" pitchFamily="18" charset="0"/>
              </a:rPr>
              <a:t>Obokata</a:t>
            </a:r>
            <a:r>
              <a:rPr lang="en-GB" sz="1600" dirty="0">
                <a:latin typeface="Times New Roman" pitchFamily="18" charset="0"/>
                <a:cs typeface="Times New Roman" pitchFamily="18" charset="0"/>
              </a:rPr>
              <a:t>, M., Reddy, Y.N., </a:t>
            </a:r>
            <a:r>
              <a:rPr lang="en-GB" sz="1600" dirty="0" err="1">
                <a:latin typeface="Times New Roman" pitchFamily="18" charset="0"/>
                <a:cs typeface="Times New Roman" pitchFamily="18" charset="0"/>
              </a:rPr>
              <a:t>Melenovsky</a:t>
            </a:r>
            <a:r>
              <a:rPr lang="en-GB" sz="1600" dirty="0">
                <a:latin typeface="Times New Roman" pitchFamily="18" charset="0"/>
                <a:cs typeface="Times New Roman" pitchFamily="18" charset="0"/>
              </a:rPr>
              <a:t>, V., </a:t>
            </a:r>
            <a:r>
              <a:rPr lang="en-GB" sz="1600" dirty="0" err="1">
                <a:latin typeface="Times New Roman" pitchFamily="18" charset="0"/>
                <a:cs typeface="Times New Roman" pitchFamily="18" charset="0"/>
              </a:rPr>
              <a:t>Pislaru</a:t>
            </a:r>
            <a:r>
              <a:rPr lang="en-GB" sz="1600" dirty="0">
                <a:latin typeface="Times New Roman" pitchFamily="18" charset="0"/>
                <a:cs typeface="Times New Roman" pitchFamily="18" charset="0"/>
              </a:rPr>
              <a:t>, S. and Borlaug, B.A., 2019. Deterioration in right ventricular structure and function over time in patients with heart failure and preserved ejection fraction. </a:t>
            </a:r>
            <a:r>
              <a:rPr lang="en-GB" sz="1600" i="1" dirty="0">
                <a:latin typeface="Times New Roman" pitchFamily="18" charset="0"/>
                <a:cs typeface="Times New Roman" pitchFamily="18" charset="0"/>
              </a:rPr>
              <a:t>European heart journal</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40</a:t>
            </a:r>
            <a:r>
              <a:rPr lang="en-GB" sz="1600" dirty="0">
                <a:latin typeface="Times New Roman" pitchFamily="18" charset="0"/>
                <a:cs typeface="Times New Roman" pitchFamily="18" charset="0"/>
              </a:rPr>
              <a:t>(8), pp.689-697.</a:t>
            </a:r>
            <a:endParaRPr lang="en-US" sz="16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TotalTime>
  <Words>1105</Words>
  <Application>Microsoft Office PowerPoint</Application>
  <PresentationFormat>Custom</PresentationFormat>
  <Paragraphs>43</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Times New Roman</vt:lpstr>
      <vt:lpstr>Office Theme</vt:lpstr>
      <vt:lpstr>INTRODUCTION TO PHYSIOLOGY </vt:lpstr>
      <vt:lpstr>PowerPoint Presentation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dc:title>
  <dc:creator>User</dc:creator>
  <cp:lastModifiedBy>Yasmeen</cp:lastModifiedBy>
  <cp:revision>66</cp:revision>
  <dcterms:created xsi:type="dcterms:W3CDTF">2023-06-07T05:20:12Z</dcterms:created>
  <dcterms:modified xsi:type="dcterms:W3CDTF">2023-06-08T14:01:36Z</dcterms:modified>
</cp:coreProperties>
</file>