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61" r:id="rId4"/>
    <p:sldId id="264" r:id="rId5"/>
    <p:sldId id="266" r:id="rId6"/>
    <p:sldId id="258" r:id="rId7"/>
    <p:sldId id="265" r:id="rId8"/>
    <p:sldId id="263" r:id="rId9"/>
    <p:sldId id="26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1"/>
    <p:restoredTop sz="94674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alvador_dali_metamorphosis_narcissus_postcard_1.jpg"/>
          <p:cNvPicPr>
            <a:picLocks noChangeAspect="1"/>
          </p:cNvPicPr>
          <p:nvPr/>
        </p:nvPicPr>
        <p:blipFill>
          <a:blip r:embed="rId2">
            <a:lum contrast="40000"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4290"/>
            <a:ext cx="9144000" cy="1214422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SELF REFLECTION</a:t>
            </a:r>
            <a:endParaRPr lang="en-GB" sz="3200" b="1" i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http://www.open.ac.uk/choose/unison/develop/my-skills/self-reflection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3B78B4B9-A0AE-8743-993B-A900745C2D72}"/>
              </a:ext>
            </a:extLst>
          </p:cNvPr>
          <p:cNvSpPr txBox="1"/>
          <p:nvPr/>
        </p:nvSpPr>
        <p:spPr>
          <a:xfrm>
            <a:off x="0" y="1285860"/>
            <a:ext cx="421481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Reflection is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analysing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how we learn </a:t>
            </a:r>
          </a:p>
          <a:p>
            <a:endParaRPr lang="en-GB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Reflection is about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evaluating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how effectively we learn, making judgements on our own performance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https://www.open.edu/openlearn/education/learning-how-learn/content-section-9.2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Self-Reflection:</a:t>
            </a:r>
            <a:r>
              <a:rPr lang="en-GB" sz="3600" b="1" dirty="0" smtClean="0">
                <a:solidFill>
                  <a:srgbClr val="FFFF00"/>
                </a:solidFill>
              </a:rPr>
              <a:t> definition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3B78B4B9-A0AE-8743-993B-A900745C2D72}"/>
              </a:ext>
            </a:extLst>
          </p:cNvPr>
          <p:cNvSpPr txBox="1"/>
          <p:nvPr/>
        </p:nvSpPr>
        <p:spPr>
          <a:xfrm>
            <a:off x="0" y="1357298"/>
            <a:ext cx="42862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200" dirty="0" smtClean="0"/>
              <a:t> Reflection is </a:t>
            </a:r>
            <a:r>
              <a:rPr lang="en-GB" sz="3200" b="1" i="1" dirty="0" smtClean="0">
                <a:solidFill>
                  <a:srgbClr val="FFFF00"/>
                </a:solidFill>
              </a:rPr>
              <a:t>thinking for a purpose</a:t>
            </a:r>
            <a:r>
              <a:rPr lang="en-GB" sz="3200" b="1" dirty="0" smtClean="0">
                <a:solidFill>
                  <a:srgbClr val="FFFF00"/>
                </a:solidFill>
              </a:rPr>
              <a:t> </a:t>
            </a:r>
            <a:endParaRPr lang="en-GB" sz="3200" dirty="0" smtClean="0">
              <a:solidFill>
                <a:srgbClr val="FFFF00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sz="3200" dirty="0" smtClean="0"/>
          </a:p>
          <a:p>
            <a:pPr>
              <a:buFont typeface="Arial" pitchFamily="34" charset="0"/>
              <a:buChar char="•"/>
            </a:pPr>
            <a:r>
              <a:rPr lang="en-GB" sz="3200" dirty="0" smtClean="0"/>
              <a:t> Reflection is also about wanting to </a:t>
            </a:r>
            <a:r>
              <a:rPr lang="en-GB" sz="3200" b="1" i="1" dirty="0" smtClean="0">
                <a:solidFill>
                  <a:srgbClr val="FFFF00"/>
                </a:solidFill>
              </a:rPr>
              <a:t>change</a:t>
            </a:r>
            <a:r>
              <a:rPr lang="en-GB" sz="3200" dirty="0" smtClean="0"/>
              <a:t> the way we learn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https://www.open.edu/openlearn/education/learning-how-learn/content-section-9.2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Self-Reflection:</a:t>
            </a:r>
            <a:r>
              <a:rPr lang="en-GB" sz="3600" b="1" dirty="0" smtClean="0">
                <a:solidFill>
                  <a:srgbClr val="FFFF00"/>
                </a:solidFill>
              </a:rPr>
              <a:t> definition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9166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https://www.open.edu/openlearn/education/learning-how-learn/content-section-9.2</a:t>
            </a: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3B78B4B9-A0AE-8743-993B-A900745C2D72}"/>
              </a:ext>
            </a:extLst>
          </p:cNvPr>
          <p:cNvSpPr txBox="1"/>
          <p:nvPr/>
        </p:nvSpPr>
        <p:spPr>
          <a:xfrm>
            <a:off x="0" y="1643050"/>
            <a:ext cx="41433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Reflection involves us being </a:t>
            </a:r>
            <a:r>
              <a:rPr lang="en-GB" sz="3200" b="1" dirty="0" smtClean="0"/>
              <a:t>critical </a:t>
            </a:r>
            <a:r>
              <a:rPr lang="en-GB" sz="3200" dirty="0" smtClean="0"/>
              <a:t>through questioning and probing into </a:t>
            </a:r>
            <a:r>
              <a:rPr lang="en-GB" sz="3200" b="1" i="1" dirty="0" smtClean="0">
                <a:solidFill>
                  <a:srgbClr val="FFFF00"/>
                </a:solidFill>
              </a:rPr>
              <a:t>what</a:t>
            </a:r>
            <a:r>
              <a:rPr lang="en-GB" sz="3200" dirty="0" smtClean="0"/>
              <a:t> and </a:t>
            </a:r>
            <a:r>
              <a:rPr lang="en-GB" sz="3200" b="1" i="1" dirty="0" smtClean="0">
                <a:solidFill>
                  <a:srgbClr val="FFFF00"/>
                </a:solidFill>
              </a:rPr>
              <a:t>how</a:t>
            </a:r>
            <a:r>
              <a:rPr lang="en-GB" sz="3200" dirty="0" smtClean="0"/>
              <a:t> we learn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Self-Reflection:</a:t>
            </a:r>
            <a:r>
              <a:rPr lang="en-GB" sz="3600" b="1" dirty="0" smtClean="0">
                <a:solidFill>
                  <a:srgbClr val="FFFF00"/>
                </a:solidFill>
              </a:rPr>
              <a:t> definition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1214422"/>
            <a:ext cx="421481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Strengths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What are my strengths? For example, am I well organised? Do I remember things?</a:t>
            </a:r>
          </a:p>
          <a:p>
            <a:endParaRPr lang="en-GB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Weaknesses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What are my weaknesses? Do I need more practise with a particular skill?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http://www.open.ac.uk/choose/unison/develop/my-skills/self-reflection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Self-Reflection</a:t>
            </a:r>
            <a:endParaRPr lang="en-GB" sz="3600" b="1" dirty="0"/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1142984"/>
            <a:ext cx="428624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What skills do I have and what am I good at?</a:t>
            </a:r>
          </a:p>
          <a:p>
            <a:pPr>
              <a:buFont typeface="Arial" pitchFamily="34" charset="0"/>
              <a:buChar char="•"/>
            </a:pPr>
            <a:endParaRPr lang="en-GB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Problems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What problems are there at work/home that may affect me? 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Self-Reflection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http://www.open.ac.uk/choose/unison/develop/my-skills/self-reflection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1214422"/>
            <a:ext cx="421481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Achievements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What have I achieved?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</a:p>
          <a:p>
            <a:endParaRPr lang="en-GB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Happiness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Are there things that I am unhappy with or disappointed about? What makes me happy?</a:t>
            </a:r>
          </a:p>
          <a:p>
            <a:pPr>
              <a:buFont typeface="Arial" pitchFamily="34" charset="0"/>
              <a:buChar char="•"/>
            </a:pPr>
            <a:endParaRPr lang="en-GB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Self-Reflection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http://www.open.ac.uk/choose/unison/develop/my-skills/self-reflection</a:t>
            </a:r>
            <a:endParaRPr lang="en-GB" sz="1600" dirty="0"/>
          </a:p>
        </p:txBody>
      </p:sp>
    </p:spTree>
    <p:extLst>
      <p:ext uri="{BB962C8B-B14F-4D97-AF65-F5344CB8AC3E}">
        <p14:creationId xmlns="" xmlns:p14="http://schemas.microsoft.com/office/powerpoint/2010/main" val="154350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alvador_dali_metamorphosis_narcissus_postcard_1.jpg"/>
          <p:cNvPicPr>
            <a:picLocks noChangeAspect="1"/>
          </p:cNvPicPr>
          <p:nvPr/>
        </p:nvPicPr>
        <p:blipFill>
          <a:blip r:embed="rId2">
            <a:lum contrast="40000"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5000636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Solutions</a:t>
            </a:r>
          </a:p>
          <a:p>
            <a:pPr algn="ctr"/>
            <a:r>
              <a:rPr lang="en-GB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could I do to improve in these areas?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</TotalTime>
  <Words>177</Words>
  <Application>Microsoft Macintosh PowerPoint</Application>
  <PresentationFormat>On-screen Show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SELF REFLECTION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34</cp:revision>
  <dcterms:created xsi:type="dcterms:W3CDTF">2016-10-05T07:20:19Z</dcterms:created>
  <dcterms:modified xsi:type="dcterms:W3CDTF">2018-11-25T11:52:57Z</dcterms:modified>
</cp:coreProperties>
</file>