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</p:sldMasterIdLst>
  <p:notesMasterIdLst>
    <p:notesMasterId r:id="rId7"/>
  </p:notesMasterIdLst>
  <p:handoutMasterIdLst>
    <p:handoutMasterId r:id="rId8"/>
  </p:handoutMasterIdLst>
  <p:sldIdLst>
    <p:sldId id="293" r:id="rId5"/>
    <p:sldId id="294" r:id="rId6"/>
  </p:sldIdLst>
  <p:sldSz cx="18000663" cy="13201650"/>
  <p:notesSz cx="6858000" cy="9144000"/>
  <p:defaultTextStyle>
    <a:defPPr>
      <a:defRPr lang="en-US"/>
    </a:defPPr>
    <a:lvl1pPr marL="0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1pPr>
    <a:lvl2pPr marL="710473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2pPr>
    <a:lvl3pPr marL="1420946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3pPr>
    <a:lvl4pPr marL="2131421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4pPr>
    <a:lvl5pPr marL="2841894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5pPr>
    <a:lvl6pPr marL="3552367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6pPr>
    <a:lvl7pPr marL="4262840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7pPr>
    <a:lvl8pPr marL="4973314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8pPr>
    <a:lvl9pPr marL="5683788" algn="l" defTabSz="1420946" rtl="0" eaLnBrk="1" latinLnBrk="0" hangingPunct="1">
      <a:defRPr sz="279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orient="horz" pos="693" userDrawn="1">
          <p15:clr>
            <a:srgbClr val="A4A3A4"/>
          </p15:clr>
        </p15:guide>
        <p15:guide id="6" pos="567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3DB3"/>
    <a:srgbClr val="F2B077"/>
    <a:srgbClr val="172DA6"/>
    <a:srgbClr val="0EABB7"/>
    <a:srgbClr val="000000"/>
    <a:srgbClr val="637FE9"/>
    <a:srgbClr val="F2D0E3"/>
    <a:srgbClr val="4868E5"/>
    <a:srgbClr val="1D2670"/>
    <a:srgbClr val="1221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95208E-66A1-48C1-BF82-4D681C4354C5}" v="50" dt="2021-06-05T22:46:13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2941" autoAdjust="0"/>
  </p:normalViewPr>
  <p:slideViewPr>
    <p:cSldViewPr snapToGrid="0" showGuides="1">
      <p:cViewPr varScale="1">
        <p:scale>
          <a:sx n="60" d="100"/>
          <a:sy n="60" d="100"/>
        </p:scale>
        <p:origin x="690" y="84"/>
      </p:cViewPr>
      <p:guideLst>
        <p:guide orient="horz" pos="693"/>
        <p:guide pos="5670"/>
      </p:guideLst>
    </p:cSldViewPr>
  </p:slideViewPr>
  <p:outlineViewPr>
    <p:cViewPr>
      <p:scale>
        <a:sx n="33" d="100"/>
        <a:sy n="33" d="100"/>
      </p:scale>
      <p:origin x="0" y="-3254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AC31C6-86CC-4986-9D57-FEB82248594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3EA96D-B685-4DB8-AAAD-03DBC19CE5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C8938-83D5-4D91-922D-1735B846DE2C}" type="datetimeFigureOut">
              <a:rPr lang="en-US" smtClean="0"/>
              <a:t>6/5/2021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F58A3E-1629-48A9-846F-958A6CCD590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6046E-95E6-4E03-8C52-6AD379D673D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05E45-3CC1-48B0-9200-3FE6BFCCC6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6700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8D9086-AAB8-42A9-92C9-EA9C8F7F2814}" type="datetimeFigureOut">
              <a:rPr lang="en-US" smtClean="0"/>
              <a:t>6/5/2021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25563" y="1143000"/>
            <a:ext cx="42068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B4267-FD12-436C-A400-74799FCF0C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907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1pPr>
    <a:lvl2pPr marL="710473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2pPr>
    <a:lvl3pPr marL="1420946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3pPr>
    <a:lvl4pPr marL="2131421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4pPr>
    <a:lvl5pPr marL="2841894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5pPr>
    <a:lvl6pPr marL="3552367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6pPr>
    <a:lvl7pPr marL="4262840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7pPr>
    <a:lvl8pPr marL="4973314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8pPr>
    <a:lvl9pPr marL="5683788" algn="l" defTabSz="1420946" rtl="0" eaLnBrk="1" latinLnBrk="0" hangingPunct="1">
      <a:defRPr sz="186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icture Placeholder 34">
            <a:extLst>
              <a:ext uri="{FF2B5EF4-FFF2-40B4-BE49-F238E27FC236}">
                <a16:creationId xmlns:a16="http://schemas.microsoft.com/office/drawing/2014/main" id="{2D1EF856-2381-405C-A913-80809E59AAB1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779359" y="472342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4FBB9E9-CEBE-45B8-BF68-9E764AEF4CB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4337283" y="8934865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46">
            <a:extLst>
              <a:ext uri="{FF2B5EF4-FFF2-40B4-BE49-F238E27FC236}">
                <a16:creationId xmlns:a16="http://schemas.microsoft.com/office/drawing/2014/main" id="{55B6C77E-DBDB-42A4-9B9B-3F2CF47584F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337283" y="8163658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6" name="Picture Placeholder 34">
            <a:extLst>
              <a:ext uri="{FF2B5EF4-FFF2-40B4-BE49-F238E27FC236}">
                <a16:creationId xmlns:a16="http://schemas.microsoft.com/office/drawing/2014/main" id="{55DF7ED3-48B8-48C6-A240-C3F0AF040540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534922" y="472342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47" name="Picture Placeholder 34">
            <a:extLst>
              <a:ext uri="{FF2B5EF4-FFF2-40B4-BE49-F238E27FC236}">
                <a16:creationId xmlns:a16="http://schemas.microsoft.com/office/drawing/2014/main" id="{C38ECA3B-7319-4FDB-BCA5-42DE903E763C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290486" y="472342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2" name="Picture Placeholder 34">
            <a:extLst>
              <a:ext uri="{FF2B5EF4-FFF2-40B4-BE49-F238E27FC236}">
                <a16:creationId xmlns:a16="http://schemas.microsoft.com/office/drawing/2014/main" id="{90EC8BEC-DD26-4CF5-9BA3-62FB1DE4E8F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2779359" y="805965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3" name="Picture Placeholder 34">
            <a:extLst>
              <a:ext uri="{FF2B5EF4-FFF2-40B4-BE49-F238E27FC236}">
                <a16:creationId xmlns:a16="http://schemas.microsoft.com/office/drawing/2014/main" id="{65A0AFA3-6580-43C1-B098-2C7BCA9F6C7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7534922" y="805965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4" name="Picture Placeholder 34">
            <a:extLst>
              <a:ext uri="{FF2B5EF4-FFF2-40B4-BE49-F238E27FC236}">
                <a16:creationId xmlns:a16="http://schemas.microsoft.com/office/drawing/2014/main" id="{633BE360-454A-4A5C-9104-60910DAB61B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2290486" y="8059650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9" name="Picture Placeholder 34">
            <a:extLst>
              <a:ext uri="{FF2B5EF4-FFF2-40B4-BE49-F238E27FC236}">
                <a16:creationId xmlns:a16="http://schemas.microsoft.com/office/drawing/2014/main" id="{E846108A-BBFA-4FDA-9BAA-78AA09FEF2B1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1125781" y="589153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60" name="Picture Placeholder 34">
            <a:extLst>
              <a:ext uri="{FF2B5EF4-FFF2-40B4-BE49-F238E27FC236}">
                <a16:creationId xmlns:a16="http://schemas.microsoft.com/office/drawing/2014/main" id="{06FACEF4-EC76-40B1-ABAB-DFB9AB1C6F8C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534922" y="11068399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77" name="Text Placeholder 39">
            <a:extLst>
              <a:ext uri="{FF2B5EF4-FFF2-40B4-BE49-F238E27FC236}">
                <a16:creationId xmlns:a16="http://schemas.microsoft.com/office/drawing/2014/main" id="{F9B127AA-A9E2-41AB-8FAE-D787CE0242B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14337283" y="5539448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8" name="Text Placeholder 46">
            <a:extLst>
              <a:ext uri="{FF2B5EF4-FFF2-40B4-BE49-F238E27FC236}">
                <a16:creationId xmlns:a16="http://schemas.microsoft.com/office/drawing/2014/main" id="{716BD719-7234-4908-ABBF-43004C9CA95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4337283" y="476824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79" name="Text Placeholder 39">
            <a:extLst>
              <a:ext uri="{FF2B5EF4-FFF2-40B4-BE49-F238E27FC236}">
                <a16:creationId xmlns:a16="http://schemas.microsoft.com/office/drawing/2014/main" id="{626608D9-0200-4530-A392-8778E0D0440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031272" y="8934865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0" name="Text Placeholder 46">
            <a:extLst>
              <a:ext uri="{FF2B5EF4-FFF2-40B4-BE49-F238E27FC236}">
                <a16:creationId xmlns:a16="http://schemas.microsoft.com/office/drawing/2014/main" id="{752DFA8A-D6FA-4ECD-9E35-F71EA4E99C7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031272" y="8163658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81" name="Text Placeholder 39">
            <a:extLst>
              <a:ext uri="{FF2B5EF4-FFF2-40B4-BE49-F238E27FC236}">
                <a16:creationId xmlns:a16="http://schemas.microsoft.com/office/drawing/2014/main" id="{CF686D19-A348-4080-A966-C34BC802E27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9031272" y="5539448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2" name="Text Placeholder 46">
            <a:extLst>
              <a:ext uri="{FF2B5EF4-FFF2-40B4-BE49-F238E27FC236}">
                <a16:creationId xmlns:a16="http://schemas.microsoft.com/office/drawing/2014/main" id="{60735320-27D8-4F8E-A024-598776C9D1C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031272" y="476824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83" name="Text Placeholder 39">
            <a:extLst>
              <a:ext uri="{FF2B5EF4-FFF2-40B4-BE49-F238E27FC236}">
                <a16:creationId xmlns:a16="http://schemas.microsoft.com/office/drawing/2014/main" id="{EAAFD4E3-0D64-4DC4-AC95-C45ABD2AE6F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31272" y="11816194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4" name="Text Placeholder 46">
            <a:extLst>
              <a:ext uri="{FF2B5EF4-FFF2-40B4-BE49-F238E27FC236}">
                <a16:creationId xmlns:a16="http://schemas.microsoft.com/office/drawing/2014/main" id="{4E33188F-DB97-4480-8F80-07EABC10A01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031272" y="11069553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85" name="Text Placeholder 39">
            <a:extLst>
              <a:ext uri="{FF2B5EF4-FFF2-40B4-BE49-F238E27FC236}">
                <a16:creationId xmlns:a16="http://schemas.microsoft.com/office/drawing/2014/main" id="{72308068-AAC7-4C44-AAF1-B2E1EC218C5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769884" y="5539448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6" name="Text Placeholder 46">
            <a:extLst>
              <a:ext uri="{FF2B5EF4-FFF2-40B4-BE49-F238E27FC236}">
                <a16:creationId xmlns:a16="http://schemas.microsoft.com/office/drawing/2014/main" id="{0601897E-1B17-49DA-9E03-BCE007BD9AC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769884" y="476824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87" name="Text Placeholder 39">
            <a:extLst>
              <a:ext uri="{FF2B5EF4-FFF2-40B4-BE49-F238E27FC236}">
                <a16:creationId xmlns:a16="http://schemas.microsoft.com/office/drawing/2014/main" id="{19CE1DF1-96AA-415F-9715-D5354F419B53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3769884" y="8934865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8" name="Text Placeholder 46">
            <a:extLst>
              <a:ext uri="{FF2B5EF4-FFF2-40B4-BE49-F238E27FC236}">
                <a16:creationId xmlns:a16="http://schemas.microsoft.com/office/drawing/2014/main" id="{9F9535F2-A766-44AF-9AD3-51BA2C6F2ED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769884" y="8163658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89" name="Text Placeholder 39">
            <a:extLst>
              <a:ext uri="{FF2B5EF4-FFF2-40B4-BE49-F238E27FC236}">
                <a16:creationId xmlns:a16="http://schemas.microsoft.com/office/drawing/2014/main" id="{15177575-6B71-4584-8E0B-D151D973200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2583302" y="1568719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0" name="Text Placeholder 46">
            <a:extLst>
              <a:ext uri="{FF2B5EF4-FFF2-40B4-BE49-F238E27FC236}">
                <a16:creationId xmlns:a16="http://schemas.microsoft.com/office/drawing/2014/main" id="{FC7F0546-1415-48CA-8E73-91D3480ED57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83302" y="793055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17577-965B-4F93-A2EE-44D638A8C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4061" y="880111"/>
            <a:ext cx="9000333" cy="1158200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5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35" userDrawn="1">
          <p15:clr>
            <a:srgbClr val="FBAE40"/>
          </p15:clr>
        </p15:guide>
        <p15:guide id="2" pos="5670" userDrawn="1">
          <p15:clr>
            <a:srgbClr val="FBAE40"/>
          </p15:clr>
        </p15:guide>
        <p15:guide id="3" pos="8504" userDrawn="1">
          <p15:clr>
            <a:srgbClr val="FBAE40"/>
          </p15:clr>
        </p15:guide>
        <p15:guide id="4" pos="5881" userDrawn="1">
          <p15:clr>
            <a:srgbClr val="5ACBF0"/>
          </p15:clr>
        </p15:guide>
        <p15:guide id="5" pos="5423" userDrawn="1">
          <p15:clr>
            <a:srgbClr val="5ACBF0"/>
          </p15:clr>
        </p15:guide>
        <p15:guide id="6" pos="3047" userDrawn="1">
          <p15:clr>
            <a:srgbClr val="5ACBF0"/>
          </p15:clr>
        </p15:guide>
        <p15:guide id="7" pos="2623" userDrawn="1">
          <p15:clr>
            <a:srgbClr val="5ACBF0"/>
          </p15:clr>
        </p15:guide>
        <p15:guide id="8" pos="8292" userDrawn="1">
          <p15:clr>
            <a:srgbClr val="5ACBF0"/>
          </p15:clr>
        </p15:guide>
        <p15:guide id="9" pos="8752" userDrawn="1">
          <p15:clr>
            <a:srgbClr val="5ACBF0"/>
          </p15:clr>
        </p15:guide>
        <p15:guide id="10" pos="212" userDrawn="1">
          <p15:clr>
            <a:srgbClr val="5ACBF0"/>
          </p15:clr>
        </p15:guide>
        <p15:guide id="11" orient="horz" pos="8085" userDrawn="1">
          <p15:clr>
            <a:srgbClr val="5ACBF0"/>
          </p15:clr>
        </p15:guide>
        <p15:guide id="12" pos="11127" userDrawn="1">
          <p15:clr>
            <a:srgbClr val="5ACBF0"/>
          </p15:clr>
        </p15:guide>
        <p15:guide id="13" orient="horz" pos="278" userDrawn="1">
          <p15:clr>
            <a:srgbClr val="5ACBF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i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34">
            <a:extLst>
              <a:ext uri="{FF2B5EF4-FFF2-40B4-BE49-F238E27FC236}">
                <a16:creationId xmlns:a16="http://schemas.microsoft.com/office/drawing/2014/main" id="{EA10837A-18D5-41DD-A066-A079A09D86A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2097915" y="898975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FD8132DE-D62C-4410-983C-9F458DCEF6DE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3555436" y="1790746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46">
            <a:extLst>
              <a:ext uri="{FF2B5EF4-FFF2-40B4-BE49-F238E27FC236}">
                <a16:creationId xmlns:a16="http://schemas.microsoft.com/office/drawing/2014/main" id="{DF68D5C6-4D23-4113-9FFA-AFAAB5A6DA0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555436" y="1015080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8" name="Picture Placeholder 34">
            <a:extLst>
              <a:ext uri="{FF2B5EF4-FFF2-40B4-BE49-F238E27FC236}">
                <a16:creationId xmlns:a16="http://schemas.microsoft.com/office/drawing/2014/main" id="{2B75D755-4972-4E8B-ACD5-FAE778A86273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5106929" y="4782576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EEE7EDE-175B-450F-B4D2-50D992E53C5E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6564449" y="5674346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91051322-19B5-41CA-BEAB-A8F1B8CA54ED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564449" y="489868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1" name="Picture Placeholder 34">
            <a:extLst>
              <a:ext uri="{FF2B5EF4-FFF2-40B4-BE49-F238E27FC236}">
                <a16:creationId xmlns:a16="http://schemas.microsoft.com/office/drawing/2014/main" id="{966FF594-D5D5-4FD4-A245-AAF0D053095E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11857183" y="4782576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5" name="Text Placeholder 39">
            <a:extLst>
              <a:ext uri="{FF2B5EF4-FFF2-40B4-BE49-F238E27FC236}">
                <a16:creationId xmlns:a16="http://schemas.microsoft.com/office/drawing/2014/main" id="{3A5DD9C2-78E8-4416-B2C1-F07A9E25832F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13314701" y="5674346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46">
            <a:extLst>
              <a:ext uri="{FF2B5EF4-FFF2-40B4-BE49-F238E27FC236}">
                <a16:creationId xmlns:a16="http://schemas.microsoft.com/office/drawing/2014/main" id="{D8A4734F-8867-4923-806F-AE04360B22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3314701" y="489868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7" name="Picture Placeholder 34">
            <a:extLst>
              <a:ext uri="{FF2B5EF4-FFF2-40B4-BE49-F238E27FC236}">
                <a16:creationId xmlns:a16="http://schemas.microsoft.com/office/drawing/2014/main" id="{B03F66BE-0084-45A8-85FC-1448DEA89D7E}"/>
              </a:ext>
            </a:extLst>
          </p:cNvPr>
          <p:cNvSpPr>
            <a:spLocks noGrp="1"/>
          </p:cNvSpPr>
          <p:nvPr>
            <p:ph type="pic" sz="quarter" idx="46" hasCustomPrompt="1"/>
          </p:nvPr>
        </p:nvSpPr>
        <p:spPr>
          <a:xfrm>
            <a:off x="2342892" y="8088436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58" name="Text Placeholder 39">
            <a:extLst>
              <a:ext uri="{FF2B5EF4-FFF2-40B4-BE49-F238E27FC236}">
                <a16:creationId xmlns:a16="http://schemas.microsoft.com/office/drawing/2014/main" id="{3F9DA6EE-3DE6-4493-AD6B-BEC7EE858CED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3800413" y="8980207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46">
            <a:extLst>
              <a:ext uri="{FF2B5EF4-FFF2-40B4-BE49-F238E27FC236}">
                <a16:creationId xmlns:a16="http://schemas.microsoft.com/office/drawing/2014/main" id="{DD5495C5-2CD2-4593-BC1F-CF0E7D3601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800413" y="820454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62" name="Picture Placeholder 34">
            <a:extLst>
              <a:ext uri="{FF2B5EF4-FFF2-40B4-BE49-F238E27FC236}">
                <a16:creationId xmlns:a16="http://schemas.microsoft.com/office/drawing/2014/main" id="{D2B54852-DC63-410D-BE2A-4D723492843F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590781" y="8088436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63" name="Text Placeholder 39">
            <a:extLst>
              <a:ext uri="{FF2B5EF4-FFF2-40B4-BE49-F238E27FC236}">
                <a16:creationId xmlns:a16="http://schemas.microsoft.com/office/drawing/2014/main" id="{13567973-FE07-4747-9500-D565A3EF2869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10048300" y="8980207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Text Placeholder 46">
            <a:extLst>
              <a:ext uri="{FF2B5EF4-FFF2-40B4-BE49-F238E27FC236}">
                <a16:creationId xmlns:a16="http://schemas.microsoft.com/office/drawing/2014/main" id="{FCE91BB7-DB4C-4F95-ADC1-2757AA689645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048300" y="8204541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65" name="Picture Placeholder 34">
            <a:extLst>
              <a:ext uri="{FF2B5EF4-FFF2-40B4-BE49-F238E27FC236}">
                <a16:creationId xmlns:a16="http://schemas.microsoft.com/office/drawing/2014/main" id="{7082A562-BADD-429E-BB11-8A40EE253FC4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11852781" y="10851571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66" name="Text Placeholder 39">
            <a:extLst>
              <a:ext uri="{FF2B5EF4-FFF2-40B4-BE49-F238E27FC236}">
                <a16:creationId xmlns:a16="http://schemas.microsoft.com/office/drawing/2014/main" id="{C8F3380A-C45C-44C2-BE84-98D3DADAEDA3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13310300" y="11743342"/>
            <a:ext cx="3157113" cy="1158200"/>
          </a:xfrm>
        </p:spPr>
        <p:txBody>
          <a:bodyPr>
            <a:noAutofit/>
          </a:bodyPr>
          <a:lstStyle>
            <a:lvl1pPr marL="0" indent="0" algn="l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Text Placeholder 46">
            <a:extLst>
              <a:ext uri="{FF2B5EF4-FFF2-40B4-BE49-F238E27FC236}">
                <a16:creationId xmlns:a16="http://schemas.microsoft.com/office/drawing/2014/main" id="{67C61256-88BA-4ADF-A3CB-77D1B459CAE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3310300" y="10967676"/>
            <a:ext cx="3157113" cy="577052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D5DA0-8F16-4F11-8B6E-A593133FA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4061" y="880111"/>
            <a:ext cx="9000333" cy="1158200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968858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35" userDrawn="1">
          <p15:clr>
            <a:srgbClr val="FBAE40"/>
          </p15:clr>
        </p15:guide>
        <p15:guide id="2" pos="5670" userDrawn="1">
          <p15:clr>
            <a:srgbClr val="FBAE40"/>
          </p15:clr>
        </p15:guide>
        <p15:guide id="3" pos="8504" userDrawn="1">
          <p15:clr>
            <a:srgbClr val="FBAE40"/>
          </p15:clr>
        </p15:guide>
        <p15:guide id="4" pos="5881" userDrawn="1">
          <p15:clr>
            <a:srgbClr val="5ACBF0"/>
          </p15:clr>
        </p15:guide>
        <p15:guide id="5" pos="5423" userDrawn="1">
          <p15:clr>
            <a:srgbClr val="5ACBF0"/>
          </p15:clr>
        </p15:guide>
        <p15:guide id="6" pos="3047" userDrawn="1">
          <p15:clr>
            <a:srgbClr val="5ACBF0"/>
          </p15:clr>
        </p15:guide>
        <p15:guide id="7" pos="2623" userDrawn="1">
          <p15:clr>
            <a:srgbClr val="5ACBF0"/>
          </p15:clr>
        </p15:guide>
        <p15:guide id="8" pos="8292" userDrawn="1">
          <p15:clr>
            <a:srgbClr val="5ACBF0"/>
          </p15:clr>
        </p15:guide>
        <p15:guide id="9" pos="8752" userDrawn="1">
          <p15:clr>
            <a:srgbClr val="5ACBF0"/>
          </p15:clr>
        </p15:guide>
        <p15:guide id="10" pos="212" userDrawn="1">
          <p15:clr>
            <a:srgbClr val="5ACBF0"/>
          </p15:clr>
        </p15:guide>
        <p15:guide id="11" orient="horz" pos="8085" userDrawn="1">
          <p15:clr>
            <a:srgbClr val="5ACBF0"/>
          </p15:clr>
        </p15:guide>
        <p15:guide id="12" pos="11127" userDrawn="1">
          <p15:clr>
            <a:srgbClr val="5ACBF0"/>
          </p15:clr>
        </p15:guide>
        <p15:guide id="13" orient="horz" pos="278" userDrawn="1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EAA216C1-AB2E-40F5-9FEB-99A051529BB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010298" y="5036483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6" name="Picture Placeholder 34">
            <a:extLst>
              <a:ext uri="{FF2B5EF4-FFF2-40B4-BE49-F238E27FC236}">
                <a16:creationId xmlns:a16="http://schemas.microsoft.com/office/drawing/2014/main" id="{FAEA8B42-3F7F-41AD-BABE-4EEB23482AE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527204" y="5036483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7" name="Picture Placeholder 34">
            <a:extLst>
              <a:ext uri="{FF2B5EF4-FFF2-40B4-BE49-F238E27FC236}">
                <a16:creationId xmlns:a16="http://schemas.microsoft.com/office/drawing/2014/main" id="{7567D676-2C80-4141-893B-11FCC59F84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0936376" y="5036483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38" name="Picture Placeholder 34">
            <a:extLst>
              <a:ext uri="{FF2B5EF4-FFF2-40B4-BE49-F238E27FC236}">
                <a16:creationId xmlns:a16="http://schemas.microsoft.com/office/drawing/2014/main" id="{6F952DCC-32A4-47A9-94B1-DD217C6081C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438979" y="5036483"/>
            <a:ext cx="1310205" cy="1711325"/>
          </a:xfrm>
        </p:spPr>
        <p:txBody>
          <a:bodyPr>
            <a:normAutofit/>
          </a:bodyPr>
          <a:lstStyle>
            <a:lvl1pPr marL="0" indent="0">
              <a:buNone/>
              <a:defRPr sz="1345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26074907-686A-4144-BB8F-791A360F4CA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9105" y="8645764"/>
            <a:ext cx="3187616" cy="1158200"/>
          </a:xfrm>
        </p:spPr>
        <p:txBody>
          <a:bodyPr>
            <a:noAutofit/>
          </a:bodyPr>
          <a:lstStyle>
            <a:lvl1pPr marL="0" indent="0" algn="ctr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008E0623-EC20-45C5-91A6-0F11089BC4D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85829" y="8645764"/>
            <a:ext cx="2928837" cy="1158200"/>
          </a:xfrm>
        </p:spPr>
        <p:txBody>
          <a:bodyPr>
            <a:noAutofit/>
          </a:bodyPr>
          <a:lstStyle>
            <a:lvl1pPr marL="0" indent="0" algn="ctr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61293D0A-B2E6-4C99-A936-14475FCCE59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785998" y="8645764"/>
            <a:ext cx="2928837" cy="1158200"/>
          </a:xfrm>
        </p:spPr>
        <p:txBody>
          <a:bodyPr>
            <a:noAutofit/>
          </a:bodyPr>
          <a:lstStyle>
            <a:lvl1pPr marL="0" indent="0" algn="ctr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39">
            <a:extLst>
              <a:ext uri="{FF2B5EF4-FFF2-40B4-BE49-F238E27FC236}">
                <a16:creationId xmlns:a16="http://schemas.microsoft.com/office/drawing/2014/main" id="{1527FC22-EC4A-4577-9F30-4B76AC7BCE0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286161" y="8645764"/>
            <a:ext cx="2928837" cy="1158200"/>
          </a:xfrm>
        </p:spPr>
        <p:txBody>
          <a:bodyPr>
            <a:noAutofit/>
          </a:bodyPr>
          <a:lstStyle>
            <a:lvl1pPr marL="0" indent="0" algn="ctr">
              <a:buNone/>
              <a:defRPr sz="1480">
                <a:solidFill>
                  <a:schemeClr val="tx1"/>
                </a:solidFill>
              </a:defRPr>
            </a:lvl1pPr>
            <a:lvl2pPr marL="615101" indent="0">
              <a:buNone/>
              <a:defRPr sz="1480"/>
            </a:lvl2pPr>
            <a:lvl3pPr marL="1230202" indent="0">
              <a:buNone/>
              <a:defRPr sz="1480"/>
            </a:lvl3pPr>
            <a:lvl4pPr marL="1845303" indent="0">
              <a:buNone/>
              <a:defRPr sz="1480"/>
            </a:lvl4pPr>
            <a:lvl5pPr marL="2460404" indent="0">
              <a:buNone/>
              <a:defRPr sz="148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D77457B-088A-4D58-BA8E-B758F3A6A0B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44685" y="7737571"/>
            <a:ext cx="3817969" cy="710923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DD29B92B-5D6C-4077-8F1A-743E03C13A1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844850" y="7737571"/>
            <a:ext cx="3817969" cy="710923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13F3E81B-98F9-43EF-B142-E08146C84EC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340126" y="7737571"/>
            <a:ext cx="3817969" cy="710923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DBC70D5F-BACB-4A84-A4D0-71ECD4393E2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3840291" y="7737571"/>
            <a:ext cx="3817969" cy="710923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22" b="1">
                <a:latin typeface="+mj-lt"/>
              </a:defRPr>
            </a:lvl1pPr>
            <a:lvl2pPr marL="615101" indent="0">
              <a:buNone/>
              <a:defRPr sz="2422"/>
            </a:lvl2pPr>
            <a:lvl3pPr marL="1230202" indent="0">
              <a:buNone/>
              <a:defRPr sz="2422"/>
            </a:lvl3pPr>
            <a:lvl4pPr marL="1845303" indent="0">
              <a:buNone/>
              <a:defRPr sz="2422"/>
            </a:lvl4pPr>
            <a:lvl5pPr marL="2460404" indent="0">
              <a:buNone/>
              <a:defRPr sz="2422"/>
            </a:lvl5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E23D0-0FF0-42C6-B15F-A719DFDD5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9402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35" userDrawn="1">
          <p15:clr>
            <a:srgbClr val="FBAE40"/>
          </p15:clr>
        </p15:guide>
        <p15:guide id="2" pos="5670" userDrawn="1">
          <p15:clr>
            <a:srgbClr val="FBAE40"/>
          </p15:clr>
        </p15:guide>
        <p15:guide id="3" pos="8504" userDrawn="1">
          <p15:clr>
            <a:srgbClr val="FBAE40"/>
          </p15:clr>
        </p15:guide>
        <p15:guide id="4" pos="5881" userDrawn="1">
          <p15:clr>
            <a:srgbClr val="5ACBF0"/>
          </p15:clr>
        </p15:guide>
        <p15:guide id="5" pos="5458" userDrawn="1">
          <p15:clr>
            <a:srgbClr val="5ACBF0"/>
          </p15:clr>
        </p15:guide>
        <p15:guide id="6" pos="3047" userDrawn="1">
          <p15:clr>
            <a:srgbClr val="5ACBF0"/>
          </p15:clr>
        </p15:guide>
        <p15:guide id="7" pos="2623" userDrawn="1">
          <p15:clr>
            <a:srgbClr val="5ACBF0"/>
          </p15:clr>
        </p15:guide>
        <p15:guide id="8" pos="8292" userDrawn="1">
          <p15:clr>
            <a:srgbClr val="5ACBF0"/>
          </p15:clr>
        </p15:guide>
        <p15:guide id="9" pos="8716" userDrawn="1">
          <p15:clr>
            <a:srgbClr val="5ACBF0"/>
          </p15:clr>
        </p15:guide>
        <p15:guide id="10" pos="212" userDrawn="1">
          <p15:clr>
            <a:srgbClr val="5ACBF0"/>
          </p15:clr>
        </p15:guide>
        <p15:guide id="11" orient="horz" pos="8038" userDrawn="1">
          <p15:clr>
            <a:srgbClr val="5ACBF0"/>
          </p15:clr>
        </p15:guide>
        <p15:guide id="12" pos="11127" userDrawn="1">
          <p15:clr>
            <a:srgbClr val="5ACBF0"/>
          </p15:clr>
        </p15:guide>
        <p15:guide id="13" orient="horz" pos="278" userDrawn="1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0B616-241D-4DFE-BC2F-C001ED77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764" y="880112"/>
            <a:ext cx="17321138" cy="1460983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E909E-CC4A-4E51-BC02-B893225D2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9764" y="3514330"/>
            <a:ext cx="17321138" cy="8376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6EE4-1695-4DD6-9758-84FFE963D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9763" y="12245044"/>
            <a:ext cx="4050149" cy="7028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1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FDAD0-21E9-42D0-8C63-C6563197FC13}" type="datetimeFigureOut">
              <a:rPr lang="en-US" smtClean="0"/>
              <a:t>6/5/2021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250D-A8F9-4682-AD84-FD37BCAA6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703402" y="12235976"/>
            <a:ext cx="8593864" cy="7028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1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A788-841D-41AB-A983-152B6532F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3610752" y="12235976"/>
            <a:ext cx="4050149" cy="7028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1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E3823-CC86-4AC6-95C0-DC3ECA80F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66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6" r:id="rId2"/>
    <p:sldLayoutId id="2147483665" r:id="rId3"/>
  </p:sldLayoutIdLst>
  <p:txStyles>
    <p:titleStyle>
      <a:lvl1pPr algn="ctr" defTabSz="1230202" rtl="0" eaLnBrk="1" latinLnBrk="0" hangingPunct="1">
        <a:lnSpc>
          <a:spcPct val="90000"/>
        </a:lnSpc>
        <a:spcBef>
          <a:spcPct val="0"/>
        </a:spcBef>
        <a:buNone/>
        <a:defRPr sz="4843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7550" indent="-307550" algn="l" defTabSz="1230202" rtl="0" eaLnBrk="1" latinLnBrk="0" hangingPunct="1">
        <a:lnSpc>
          <a:spcPct val="90000"/>
        </a:lnSpc>
        <a:spcBef>
          <a:spcPts val="1345"/>
        </a:spcBef>
        <a:buFont typeface="Arial" panose="020B0604020202020204" pitchFamily="34" charset="0"/>
        <a:buChar char="•"/>
        <a:defRPr sz="3767" kern="1200">
          <a:solidFill>
            <a:schemeClr val="tx1"/>
          </a:solidFill>
          <a:latin typeface="+mn-lt"/>
          <a:ea typeface="+mn-ea"/>
          <a:cs typeface="+mn-cs"/>
        </a:defRPr>
      </a:lvl1pPr>
      <a:lvl2pPr marL="922651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3229" kern="1200">
          <a:solidFill>
            <a:schemeClr val="tx1"/>
          </a:solidFill>
          <a:latin typeface="+mn-lt"/>
          <a:ea typeface="+mn-ea"/>
          <a:cs typeface="+mn-cs"/>
        </a:defRPr>
      </a:lvl2pPr>
      <a:lvl3pPr marL="1537752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691" kern="1200">
          <a:solidFill>
            <a:schemeClr val="tx1"/>
          </a:solidFill>
          <a:latin typeface="+mn-lt"/>
          <a:ea typeface="+mn-ea"/>
          <a:cs typeface="+mn-cs"/>
        </a:defRPr>
      </a:lvl3pPr>
      <a:lvl4pPr marL="2152853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4pPr>
      <a:lvl5pPr marL="2767954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5pPr>
      <a:lvl6pPr marL="3383055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6pPr>
      <a:lvl7pPr marL="3998156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7pPr>
      <a:lvl8pPr marL="4613257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8pPr>
      <a:lvl9pPr marL="5228357" indent="-307550" algn="l" defTabSz="1230202" rtl="0" eaLnBrk="1" latinLnBrk="0" hangingPunct="1">
        <a:lnSpc>
          <a:spcPct val="90000"/>
        </a:lnSpc>
        <a:spcBef>
          <a:spcPts val="673"/>
        </a:spcBef>
        <a:buFont typeface="Arial" panose="020B0604020202020204" pitchFamily="34" charset="0"/>
        <a:buChar char="•"/>
        <a:defRPr sz="242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1pPr>
      <a:lvl2pPr marL="615101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2pPr>
      <a:lvl3pPr marL="1230202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3pPr>
      <a:lvl4pPr marL="1845303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4pPr>
      <a:lvl5pPr marL="2460404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5pPr>
      <a:lvl6pPr marL="3075504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6pPr>
      <a:lvl7pPr marL="3690605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7pPr>
      <a:lvl8pPr marL="4305706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8pPr>
      <a:lvl9pPr marL="4920807" algn="l" defTabSz="1230202" rtl="0" eaLnBrk="1" latinLnBrk="0" hangingPunct="1">
        <a:defRPr sz="242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microsoft.com/office/2007/relationships/hdphoto" Target="../media/hdphoto2.wdp"/><Relationship Id="rId18" Type="http://schemas.microsoft.com/office/2007/relationships/hdphoto" Target="../media/hdphoto4.wdp"/><Relationship Id="rId26" Type="http://schemas.microsoft.com/office/2007/relationships/hdphoto" Target="../media/hdphoto5.wdp"/><Relationship Id="rId3" Type="http://schemas.microsoft.com/office/2007/relationships/hdphoto" Target="../media/hdphoto1.wdp"/><Relationship Id="rId21" Type="http://schemas.openxmlformats.org/officeDocument/2006/relationships/image" Target="../media/image13.png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17" Type="http://schemas.openxmlformats.org/officeDocument/2006/relationships/image" Target="../media/image11.png"/><Relationship Id="rId25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microsoft.com/office/2007/relationships/hdphoto" Target="../media/hdphoto3.wdp"/><Relationship Id="rId20" Type="http://schemas.openxmlformats.org/officeDocument/2006/relationships/hyperlink" Target="https://ar.m.wikipedia.org/wiki/%D9%85%D9%84%D9%81:Red_x.svg" TargetMode="Externa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24" Type="http://schemas.openxmlformats.org/officeDocument/2006/relationships/image" Target="../media/image15.png"/><Relationship Id="rId5" Type="http://schemas.openxmlformats.org/officeDocument/2006/relationships/image" Target="../media/image2.png"/><Relationship Id="rId15" Type="http://schemas.openxmlformats.org/officeDocument/2006/relationships/image" Target="../media/image10.png"/><Relationship Id="rId23" Type="http://schemas.openxmlformats.org/officeDocument/2006/relationships/hyperlink" Target="https://commons.wikimedia.org/wiki/File:Green_tick.svg" TargetMode="External"/><Relationship Id="rId10" Type="http://schemas.openxmlformats.org/officeDocument/2006/relationships/image" Target="../media/image7.png"/><Relationship Id="rId19" Type="http://schemas.openxmlformats.org/officeDocument/2006/relationships/image" Target="../media/image12.png"/><Relationship Id="rId4" Type="http://schemas.openxmlformats.org/officeDocument/2006/relationships/hyperlink" Target="http://cute-pictures.blogspot.com/2011/08/75-free-stock-images-3d-human-character.html" TargetMode="External"/><Relationship Id="rId9" Type="http://schemas.openxmlformats.org/officeDocument/2006/relationships/image" Target="../media/image6.png"/><Relationship Id="rId14" Type="http://schemas.openxmlformats.org/officeDocument/2006/relationships/hyperlink" Target="http://cute-pictures.blogspot.co.uk/2011/08/75-free-stock-images-3d-human-character.html" TargetMode="External"/><Relationship Id="rId22" Type="http://schemas.openxmlformats.org/officeDocument/2006/relationships/image" Target="../media/image14.png"/><Relationship Id="rId27" Type="http://schemas.openxmlformats.org/officeDocument/2006/relationships/hyperlink" Target="https://www.flickr.com/photos/60525373@N08/48227525142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7226/10420" TargetMode="External"/><Relationship Id="rId13" Type="http://schemas.openxmlformats.org/officeDocument/2006/relationships/hyperlink" Target="https://www.youtube.com/watch?v=I-q5vdQSbG8" TargetMode="External"/><Relationship Id="rId18" Type="http://schemas.openxmlformats.org/officeDocument/2006/relationships/hyperlink" Target="https://www.northumbria.ac.uk/about-us/our-staff/o/marion-oswald/" TargetMode="External"/><Relationship Id="rId3" Type="http://schemas.openxmlformats.org/officeDocument/2006/relationships/hyperlink" Target="https://converus.com/eyedetectplus/" TargetMode="External"/><Relationship Id="rId21" Type="http://schemas.openxmlformats.org/officeDocument/2006/relationships/hyperlink" Target="https://www.bbc.com/news/uk-48775614" TargetMode="External"/><Relationship Id="rId7" Type="http://schemas.openxmlformats.org/officeDocument/2006/relationships/hyperlink" Target="https://yougov.co.uk/topics/politics/articles-reports/2018/09/10/four-ten-britons-believe-lie-detector-tests-are-ve" TargetMode="External"/><Relationship Id="rId12" Type="http://schemas.openxmlformats.org/officeDocument/2006/relationships/hyperlink" Target="https://www.cvsa1.com/polygraph.htm" TargetMode="External"/><Relationship Id="rId17" Type="http://schemas.openxmlformats.org/officeDocument/2006/relationships/hyperlink" Target="https://www.northumbria.ac.uk/about-us/our-staff/k/kyriakos-kotsoglou/" TargetMode="External"/><Relationship Id="rId2" Type="http://schemas.openxmlformats.org/officeDocument/2006/relationships/hyperlink" Target="https://www.youtube.com/watch?v=7TOM7JL2_y8" TargetMode="External"/><Relationship Id="rId16" Type="http://schemas.openxmlformats.org/officeDocument/2006/relationships/hyperlink" Target="https://www.wired.co.uk/article/uk-police-polygraph-lie-detector-terrorism" TargetMode="External"/><Relationship Id="rId20" Type="http://schemas.openxmlformats.org/officeDocument/2006/relationships/hyperlink" Target="https://doi.org/10.2139/ssrn.3686069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gov.uk/government/publications/counter-terrorism-and-sentencing-bill" TargetMode="External"/><Relationship Id="rId11" Type="http://schemas.openxmlformats.org/officeDocument/2006/relationships/hyperlink" Target="https://doi.org/10.1177/0022018316688722" TargetMode="External"/><Relationship Id="rId5" Type="http://schemas.openxmlformats.org/officeDocument/2006/relationships/hyperlink" Target="https://bills.parliament.uk/bills/1343" TargetMode="External"/><Relationship Id="rId15" Type="http://schemas.openxmlformats.org/officeDocument/2006/relationships/hyperlink" Target="https://www.youtube.com/watch?v=fwy9UzIA1w4" TargetMode="External"/><Relationship Id="rId23" Type="http://schemas.openxmlformats.org/officeDocument/2006/relationships/hyperlink" Target="https://doi.org/10.1184/R1/6586598.v1" TargetMode="External"/><Relationship Id="rId10" Type="http://schemas.openxmlformats.org/officeDocument/2006/relationships/hyperlink" Target="https://www.verywellmind.com/the-arousal-theory-of-motivation-2795380" TargetMode="External"/><Relationship Id="rId19" Type="http://schemas.openxmlformats.org/officeDocument/2006/relationships/hyperlink" Target="https://www.mirror.co.uk/tv/tv-news/jeremy-kyle-shows-shameful-demise-22296953" TargetMode="External"/><Relationship Id="rId4" Type="http://schemas.openxmlformats.org/officeDocument/2006/relationships/hyperlink" Target="https://www.legislation.gov.uk/ukpga/2021/17/contents/enacted" TargetMode="External"/><Relationship Id="rId9" Type="http://schemas.openxmlformats.org/officeDocument/2006/relationships/hyperlink" Target="https://people.howstuffworks.com/lie-detector.htm" TargetMode="External"/><Relationship Id="rId14" Type="http://schemas.openxmlformats.org/officeDocument/2006/relationships/hyperlink" Target="https://www.thoughtco.com/how-to-pass-a-lie-detector-test-4150683" TargetMode="External"/><Relationship Id="rId22" Type="http://schemas.openxmlformats.org/officeDocument/2006/relationships/hyperlink" Target="https://www.mirror.co.uk/tv/tv-news/tragic-jeremy-kyle-guest-failed-156945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Picture 121">
            <a:extLst>
              <a:ext uri="{FF2B5EF4-FFF2-40B4-BE49-F238E27FC236}">
                <a16:creationId xmlns:a16="http://schemas.microsoft.com/office/drawing/2014/main" id="{21B38500-6EE8-470D-B61A-38A3FFE179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6000" r="96000">
                        <a14:foregroundMark x1="19750" y1="16000" x2="19750" y2="16000"/>
                        <a14:foregroundMark x1="83500" y1="14800" x2="83500" y2="14800"/>
                        <a14:foregroundMark x1="96000" y1="76000" x2="96000" y2="76000"/>
                        <a14:foregroundMark x1="6000" y1="72800" x2="6000" y2="72800"/>
                        <a14:foregroundMark x1="20250" y1="14000" x2="20250" y2="14000"/>
                        <a14:foregroundMark x1="82500" y1="12800" x2="82500" y2="12800"/>
                        <a14:foregroundMark x1="17750" y1="13200" x2="17750" y2="13200"/>
                        <a14:foregroundMark x1="81250" y1="12800" x2="81250" y2="12800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588144" y="9916960"/>
            <a:ext cx="5110764" cy="3194228"/>
          </a:xfrm>
          <a:prstGeom prst="rect">
            <a:avLst/>
          </a:prstGeom>
        </p:spPr>
      </p:pic>
      <p:sp>
        <p:nvSpPr>
          <p:cNvPr id="120" name="Speech Bubble: Oval 119">
            <a:extLst>
              <a:ext uri="{FF2B5EF4-FFF2-40B4-BE49-F238E27FC236}">
                <a16:creationId xmlns:a16="http://schemas.microsoft.com/office/drawing/2014/main" id="{DF91E71D-09E0-4EFD-9138-324A6B8A55FB}"/>
              </a:ext>
            </a:extLst>
          </p:cNvPr>
          <p:cNvSpPr/>
          <p:nvPr/>
        </p:nvSpPr>
        <p:spPr>
          <a:xfrm rot="1252950">
            <a:off x="2799216" y="5905172"/>
            <a:ext cx="3487199" cy="2191960"/>
          </a:xfrm>
          <a:prstGeom prst="wedgeEllipseCallout">
            <a:avLst>
              <a:gd name="adj1" fmla="val -67812"/>
              <a:gd name="adj2" fmla="val 173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5" name="Straight Connector 54" descr="timeline">
            <a:extLst>
              <a:ext uri="{FF2B5EF4-FFF2-40B4-BE49-F238E27FC236}">
                <a16:creationId xmlns:a16="http://schemas.microsoft.com/office/drawing/2014/main" id="{03EF01C1-5F44-4071-A9AA-CE6ADA1A5F59}"/>
              </a:ext>
            </a:extLst>
          </p:cNvPr>
          <p:cNvCxnSpPr>
            <a:cxnSpLocks/>
          </p:cNvCxnSpPr>
          <p:nvPr/>
        </p:nvCxnSpPr>
        <p:spPr>
          <a:xfrm flipH="1" flipV="1">
            <a:off x="11547279" y="5983628"/>
            <a:ext cx="639760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E091A31-7866-4F47-B0CF-3293835EEDE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903040" y="69514"/>
            <a:ext cx="5868542" cy="660426"/>
          </a:xfrm>
        </p:spPr>
        <p:txBody>
          <a:bodyPr/>
          <a:lstStyle/>
          <a:p>
            <a:r>
              <a:rPr lang="en-US" sz="2200" dirty="0"/>
              <a:t>What Measures Psychophysiological Reactions?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350F797-AA8E-422D-B1BE-31919E5E854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1728531" y="1657539"/>
            <a:ext cx="1744891" cy="710923"/>
          </a:xfrm>
        </p:spPr>
        <p:txBody>
          <a:bodyPr/>
          <a:lstStyle/>
          <a:p>
            <a:r>
              <a:rPr lang="en-US" sz="2000" dirty="0"/>
              <a:t>Heart Rate &amp; Blood Pressure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A642F3E-3C03-4E20-ABCA-E003162FC00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1535905" y="3544151"/>
            <a:ext cx="2054604" cy="587984"/>
          </a:xfrm>
        </p:spPr>
        <p:txBody>
          <a:bodyPr/>
          <a:lstStyle/>
          <a:p>
            <a:r>
              <a:rPr lang="en-US" sz="2000" dirty="0"/>
              <a:t>Respiration Rate Breathing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7D8C714-BC59-4848-A254-B9834EBACE4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1535905" y="5233331"/>
            <a:ext cx="2520968" cy="710923"/>
          </a:xfrm>
        </p:spPr>
        <p:txBody>
          <a:bodyPr/>
          <a:lstStyle/>
          <a:p>
            <a:r>
              <a:rPr lang="en-US" sz="2000" dirty="0"/>
              <a:t>Electrodermal Activity</a:t>
            </a:r>
          </a:p>
          <a:p>
            <a:r>
              <a:rPr lang="en-US" sz="2000" dirty="0"/>
              <a:t>Sweat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04827BC-1867-4AEF-8917-48108BFA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069" y="40575"/>
            <a:ext cx="9043841" cy="1460983"/>
          </a:xfrm>
        </p:spPr>
        <p:txBody>
          <a:bodyPr/>
          <a:lstStyle/>
          <a:p>
            <a:r>
              <a:rPr lang="en-US" sz="3600" dirty="0"/>
              <a:t>detecting lies on the polygraph </a:t>
            </a:r>
            <a:br>
              <a:rPr lang="en-US" sz="3600" dirty="0"/>
            </a:br>
            <a:r>
              <a:rPr lang="en-US" sz="3600" dirty="0"/>
              <a:t>Accurate or Not?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14F72D3-AFB2-41BD-9015-039ACDBD09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29712" y="816972"/>
            <a:ext cx="3882512" cy="477572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DDEDC80-D77D-496C-8F42-CD78505820A7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4626547" y="2102216"/>
            <a:ext cx="402371" cy="40237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287E338-7ACD-4C9F-BC05-363BE85AD6E6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5805715" y="2613773"/>
            <a:ext cx="402371" cy="40237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E84B7E7-F0AE-49B8-8548-A9E5CB650C7E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1">
                <a:lumMod val="60000"/>
                <a:lumOff val="4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269134" y="3332596"/>
            <a:ext cx="402371" cy="402371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0CD6B1A1-EF95-4902-A52B-86FBFE27F319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851804" y="3045357"/>
            <a:ext cx="402371" cy="402371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54F8A67-6320-418C-AF0D-3FA23379EDCD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1">
                <a:lumMod val="60000"/>
                <a:lumOff val="4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1827595" y="4796618"/>
            <a:ext cx="402371" cy="402371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25357DD5-B6B5-463C-95A1-33B8843645A9}"/>
              </a:ext>
            </a:extLst>
          </p:cNvPr>
          <p:cNvSpPr txBox="1"/>
          <p:nvPr/>
        </p:nvSpPr>
        <p:spPr>
          <a:xfrm>
            <a:off x="879510" y="12176184"/>
            <a:ext cx="44056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</a:rPr>
              <a:t>Wanted for causing unpredictable readings </a:t>
            </a:r>
          </a:p>
        </p:txBody>
      </p:sp>
      <p:cxnSp>
        <p:nvCxnSpPr>
          <p:cNvPr id="53" name="Straight Connector 52" descr="timeline">
            <a:extLst>
              <a:ext uri="{FF2B5EF4-FFF2-40B4-BE49-F238E27FC236}">
                <a16:creationId xmlns:a16="http://schemas.microsoft.com/office/drawing/2014/main" id="{BE16A9FD-7F00-45A8-9949-5032AC3F95D0}"/>
              </a:ext>
            </a:extLst>
          </p:cNvPr>
          <p:cNvCxnSpPr>
            <a:cxnSpLocks/>
          </p:cNvCxnSpPr>
          <p:nvPr/>
        </p:nvCxnSpPr>
        <p:spPr>
          <a:xfrm flipH="1" flipV="1">
            <a:off x="11559563" y="686595"/>
            <a:ext cx="0" cy="529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5" name="Picture 34">
            <a:extLst>
              <a:ext uri="{FF2B5EF4-FFF2-40B4-BE49-F238E27FC236}">
                <a16:creationId xmlns:a16="http://schemas.microsoft.com/office/drawing/2014/main" id="{A5B73569-9EBF-49B2-A867-E97249F635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389722" y="854614"/>
            <a:ext cx="957556" cy="92000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C1C67FF-83BD-4FFA-868E-EE24C8A2B296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1861214" y="1201331"/>
            <a:ext cx="402371" cy="402371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3118E1DE-487F-4727-BDC1-4CC8997C5C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337575" y="2620085"/>
            <a:ext cx="926221" cy="920005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88A074C6-5BE0-4E1F-8EBD-3DDB478CFF1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69531" y="4220178"/>
            <a:ext cx="830022" cy="1070292"/>
          </a:xfrm>
          <a:prstGeom prst="rect">
            <a:avLst/>
          </a:prstGeom>
        </p:spPr>
      </p:pic>
      <p:pic>
        <p:nvPicPr>
          <p:cNvPr id="57" name="Picture 56" descr="A group of people holding hands&#10;&#10;Description automatically generated with low confidence">
            <a:extLst>
              <a:ext uri="{FF2B5EF4-FFF2-40B4-BE49-F238E27FC236}">
                <a16:creationId xmlns:a16="http://schemas.microsoft.com/office/drawing/2014/main" id="{A5E9FBE4-93FE-4089-9A22-E73003369B6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660" b="89234" l="6125" r="90063">
                        <a14:foregroundMark x1="9375" y1="45949" x2="9375" y2="45949"/>
                        <a14:foregroundMark x1="6125" y1="49390" x2="6125" y2="49390"/>
                        <a14:foregroundMark x1="18375" y1="16093" x2="18375" y2="16093"/>
                        <a14:foregroundMark x1="18375" y1="19534" x2="18375" y2="19534"/>
                        <a14:foregroundMark x1="21625" y1="13873" x2="21625" y2="13873"/>
                        <a14:foregroundMark x1="20313" y1="10988" x2="20313" y2="10988"/>
                        <a14:foregroundMark x1="21625" y1="9767" x2="21625" y2="9767"/>
                        <a14:foregroundMark x1="22250" y1="8657" x2="22250" y2="8657"/>
                        <a14:foregroundMark x1="19375" y1="10433" x2="19375" y2="10433"/>
                        <a14:foregroundMark x1="21313" y1="8657" x2="21313" y2="8657"/>
                        <a14:foregroundMark x1="17750" y1="8657" x2="17750" y2="8657"/>
                        <a14:foregroundMark x1="35500" y1="13873" x2="35500" y2="13873"/>
                        <a14:foregroundMark x1="39063" y1="12653" x2="39063" y2="12653"/>
                        <a14:foregroundMark x1="36813" y1="10988" x2="36813" y2="10988"/>
                        <a14:foregroundMark x1="49375" y1="14983" x2="49375" y2="14983"/>
                        <a14:foregroundMark x1="55500" y1="16648" x2="55500" y2="16648"/>
                        <a14:foregroundMark x1="54563" y1="17869" x2="51938" y2="20089"/>
                        <a14:foregroundMark x1="50375" y1="22420" x2="50375" y2="22420"/>
                        <a14:foregroundMark x1="50000" y1="10988" x2="50000" y2="10988"/>
                        <a14:foregroundMark x1="52312" y1="10988" x2="52312" y2="10988"/>
                        <a14:foregroundMark x1="52312" y1="10988" x2="52312" y2="10988"/>
                        <a14:foregroundMark x1="52938" y1="9767" x2="52938" y2="9767"/>
                        <a14:foregroundMark x1="52938" y1="9767" x2="52938" y2="9767"/>
                        <a14:foregroundMark x1="53563" y1="7547" x2="53563" y2="7547"/>
                        <a14:foregroundMark x1="53563" y1="7547" x2="53563" y2="7547"/>
                        <a14:foregroundMark x1="51313" y1="8102" x2="51313" y2="8102"/>
                        <a14:foregroundMark x1="51313" y1="8102" x2="51313" y2="8102"/>
                        <a14:foregroundMark x1="55500" y1="7547" x2="49688" y2="9767"/>
                        <a14:foregroundMark x1="54563" y1="7547" x2="49688" y2="9767"/>
                        <a14:foregroundMark x1="51625" y1="5771" x2="53563" y2="6992"/>
                        <a14:foregroundMark x1="70375" y1="11543" x2="70375" y2="11543"/>
                        <a14:foregroundMark x1="70375" y1="11543" x2="70375" y2="11543"/>
                        <a14:foregroundMark x1="68125" y1="10433" x2="68125" y2="10433"/>
                        <a14:foregroundMark x1="68125" y1="10433" x2="68125" y2="10433"/>
                        <a14:foregroundMark x1="86188" y1="17314" x2="86188" y2="17314"/>
                        <a14:foregroundMark x1="86188" y1="17314" x2="86188" y2="17314"/>
                        <a14:foregroundMark x1="85875" y1="17869" x2="83250" y2="21310"/>
                        <a14:foregroundMark x1="85188" y1="10988" x2="85188" y2="10988"/>
                        <a14:foregroundMark x1="85188" y1="10988" x2="85188" y2="10988"/>
                        <a14:foregroundMark x1="86500" y1="8657" x2="86500" y2="8657"/>
                        <a14:foregroundMark x1="86500" y1="8657" x2="86500" y2="8657"/>
                        <a14:foregroundMark x1="85188" y1="8657" x2="85188" y2="8657"/>
                        <a14:foregroundMark x1="85188" y1="8657" x2="85188" y2="8657"/>
                        <a14:foregroundMark x1="88125" y1="9212" x2="88125" y2="9212"/>
                        <a14:foregroundMark x1="88125" y1="9212" x2="88125" y2="9212"/>
                        <a14:foregroundMark x1="85875" y1="6326" x2="85875" y2="6326"/>
                        <a14:foregroundMark x1="90063" y1="38513" x2="90063" y2="38513"/>
                        <a14:foregroundMark x1="90063" y1="38513" x2="90063" y2="38513"/>
                        <a14:foregroundMark x1="39688" y1="12653" x2="35813" y2="12653"/>
                        <a14:foregroundMark x1="18063" y1="8657" x2="24188" y2="14983"/>
                        <a14:foregroundMark x1="53875" y1="7547" x2="55188" y2="8102"/>
                        <a14:foregroundMark x1="69063" y1="10988" x2="70375" y2="12653"/>
                        <a14:foregroundMark x1="89375" y1="9212" x2="83563" y2="9212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 flipH="1">
            <a:off x="770504" y="2053518"/>
            <a:ext cx="5060103" cy="2849471"/>
          </a:xfrm>
          <a:prstGeom prst="rect">
            <a:avLst/>
          </a:prstGeom>
          <a:scene3d>
            <a:camera prst="perspectiveHeroicExtremeRightFacing" fov="4200000">
              <a:rot lat="21488102" lon="19502037" rev="172845"/>
            </a:camera>
            <a:lightRig rig="threePt" dir="t"/>
          </a:scene3d>
        </p:spPr>
      </p:pic>
      <p:pic>
        <p:nvPicPr>
          <p:cNvPr id="66" name="Picture 65" descr="A picture containing text&#10;&#10;Description automatically generated">
            <a:extLst>
              <a:ext uri="{FF2B5EF4-FFF2-40B4-BE49-F238E27FC236}">
                <a16:creationId xmlns:a16="http://schemas.microsoft.com/office/drawing/2014/main" id="{9EC79FB1-A19D-4893-B7A2-06E211782186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750" b="94250" l="10000" r="90000">
                        <a14:foregroundMark x1="22750" y1="7250" x2="22750" y2="7250"/>
                        <a14:foregroundMark x1="20750" y1="3750" x2="20750" y2="3750"/>
                        <a14:foregroundMark x1="30500" y1="89750" x2="30500" y2="89750"/>
                        <a14:foregroundMark x1="49750" y1="91250" x2="49750" y2="91250"/>
                        <a14:foregroundMark x1="32500" y1="92250" x2="32500" y2="92250"/>
                        <a14:foregroundMark x1="49750" y1="94250" x2="49750" y2="94250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386" r="9785" b="3948"/>
          <a:stretch/>
        </p:blipFill>
        <p:spPr>
          <a:xfrm>
            <a:off x="7398521" y="5479962"/>
            <a:ext cx="4844912" cy="6137063"/>
          </a:xfrm>
          <a:prstGeom prst="rect">
            <a:avLst/>
          </a:prstGeom>
        </p:spPr>
      </p:pic>
      <p:pic>
        <p:nvPicPr>
          <p:cNvPr id="69" name="Picture 68" descr="A picture containing white, black&#10;&#10;Description automatically generated">
            <a:extLst>
              <a:ext uri="{FF2B5EF4-FFF2-40B4-BE49-F238E27FC236}">
                <a16:creationId xmlns:a16="http://schemas.microsoft.com/office/drawing/2014/main" id="{33821951-A7FE-4F24-9231-63264B312081}"/>
              </a:ext>
            </a:extLst>
          </p:cNvPr>
          <p:cNvPicPr>
            <a:picLocks noChangeAspect="1"/>
          </p:cNvPicPr>
          <p:nvPr/>
        </p:nvPicPr>
        <p:blipFill>
          <a:blip r:embed="rId17">
            <a:grayscl/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188" b="90000" l="10000" r="90000">
                        <a14:foregroundMark x1="20000" y1="9875" x2="34188" y2="12500"/>
                        <a14:foregroundMark x1="21063" y1="8313" x2="31563" y2="8313"/>
                        <a14:foregroundMark x1="22125" y1="6188" x2="30500" y2="6188"/>
                        <a14:foregroundMark x1="22125" y1="7250" x2="31063" y2="7250"/>
                        <a14:foregroundMark x1="43125" y1="41938" x2="54188" y2="58750"/>
                        <a14:foregroundMark x1="54188" y1="58750" x2="72750" y2="64750"/>
                        <a14:foregroundMark x1="72750" y1="64750" x2="52500" y2="55063"/>
                        <a14:foregroundMark x1="52500" y1="55063" x2="55188" y2="59250"/>
                        <a14:foregroundMark x1="55750" y1="36688" x2="38000" y2="31625"/>
                        <a14:foregroundMark x1="38000" y1="31625" x2="47875" y2="39813"/>
                        <a14:foregroundMark x1="65188" y1="33000" x2="54688" y2="32500"/>
                        <a14:foregroundMark x1="61000" y1="34563" x2="62063" y2="35625"/>
                        <a14:backgroundMark x1="69938" y1="12500" x2="69938" y2="12500"/>
                        <a14:backgroundMark x1="74125" y1="10438" x2="69938" y2="25125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6533006" y="747017"/>
            <a:ext cx="3930076" cy="3930076"/>
          </a:xfrm>
          <a:prstGeom prst="rect">
            <a:avLst/>
          </a:prstGeom>
          <a:scene3d>
            <a:camera prst="perspectiveFront" fov="3000000">
              <a:rot lat="0" lon="1500000" rev="0"/>
            </a:camera>
            <a:lightRig rig="threePt" dir="t"/>
          </a:scene3d>
        </p:spPr>
      </p:pic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5274AAF1-B6EF-4BA5-A7C0-FD9BBB06517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07203" y="4714605"/>
            <a:ext cx="6521927" cy="972496"/>
          </a:xfrm>
        </p:spPr>
        <p:txBody>
          <a:bodyPr/>
          <a:lstStyle/>
          <a:p>
            <a:pPr algn="l"/>
            <a:r>
              <a:rPr lang="en-GB" sz="1800" dirty="0"/>
              <a:t>One of the main misconceptions about the polygraph is its proven accuracy. There is no scientific way to determine how accurate it actual is. </a:t>
            </a:r>
            <a:r>
              <a:rPr lang="en-GB" sz="1800" i="1" dirty="0">
                <a:solidFill>
                  <a:srgbClr val="FF0000"/>
                </a:solidFill>
              </a:rPr>
              <a:t>50/50 might be the best bet…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6F5F2A6-8EFE-4C08-87BA-F076070C9E08}"/>
              </a:ext>
            </a:extLst>
          </p:cNvPr>
          <p:cNvSpPr txBox="1"/>
          <p:nvPr/>
        </p:nvSpPr>
        <p:spPr>
          <a:xfrm>
            <a:off x="7180762" y="2485612"/>
            <a:ext cx="234078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rgbClr val="172DA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How accurate is the polygraph? </a:t>
            </a:r>
            <a:endParaRPr lang="en-GB" sz="2200" b="1" dirty="0">
              <a:solidFill>
                <a:srgbClr val="172DA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Speech Bubble: Oval 80">
            <a:extLst>
              <a:ext uri="{FF2B5EF4-FFF2-40B4-BE49-F238E27FC236}">
                <a16:creationId xmlns:a16="http://schemas.microsoft.com/office/drawing/2014/main" id="{38B843C3-3B85-4CE3-8E19-D51FC854EB4F}"/>
              </a:ext>
            </a:extLst>
          </p:cNvPr>
          <p:cNvSpPr/>
          <p:nvPr/>
        </p:nvSpPr>
        <p:spPr>
          <a:xfrm>
            <a:off x="1825997" y="1529525"/>
            <a:ext cx="916657" cy="712015"/>
          </a:xfrm>
          <a:prstGeom prst="wedgeEllipseCallout">
            <a:avLst>
              <a:gd name="adj1" fmla="val 20137"/>
              <a:gd name="adj2" fmla="val 11753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70%</a:t>
            </a:r>
          </a:p>
        </p:txBody>
      </p:sp>
      <p:sp>
        <p:nvSpPr>
          <p:cNvPr id="82" name="Speech Bubble: Oval 81">
            <a:extLst>
              <a:ext uri="{FF2B5EF4-FFF2-40B4-BE49-F238E27FC236}">
                <a16:creationId xmlns:a16="http://schemas.microsoft.com/office/drawing/2014/main" id="{808E66C6-184D-4526-8686-3B6B7D8E4618}"/>
              </a:ext>
            </a:extLst>
          </p:cNvPr>
          <p:cNvSpPr/>
          <p:nvPr/>
        </p:nvSpPr>
        <p:spPr>
          <a:xfrm>
            <a:off x="4637112" y="2005528"/>
            <a:ext cx="1100711" cy="818778"/>
          </a:xfrm>
          <a:prstGeom prst="wedgeEllipseCallout">
            <a:avLst>
              <a:gd name="adj1" fmla="val -42209"/>
              <a:gd name="adj2" fmla="val 76260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F23DB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100%</a:t>
            </a:r>
          </a:p>
        </p:txBody>
      </p:sp>
      <p:sp>
        <p:nvSpPr>
          <p:cNvPr id="83" name="Speech Bubble: Oval 82">
            <a:extLst>
              <a:ext uri="{FF2B5EF4-FFF2-40B4-BE49-F238E27FC236}">
                <a16:creationId xmlns:a16="http://schemas.microsoft.com/office/drawing/2014/main" id="{1A03324A-7BC1-40EE-B751-FB65F3351CF1}"/>
              </a:ext>
            </a:extLst>
          </p:cNvPr>
          <p:cNvSpPr/>
          <p:nvPr/>
        </p:nvSpPr>
        <p:spPr>
          <a:xfrm>
            <a:off x="3693583" y="1649519"/>
            <a:ext cx="982326" cy="818779"/>
          </a:xfrm>
          <a:prstGeom prst="wedgeEllipseCallout">
            <a:avLst>
              <a:gd name="adj1" fmla="val -41263"/>
              <a:gd name="adj2" fmla="val 90429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0%</a:t>
            </a:r>
          </a:p>
        </p:txBody>
      </p:sp>
      <p:sp>
        <p:nvSpPr>
          <p:cNvPr id="84" name="Speech Bubble: Oval 83">
            <a:extLst>
              <a:ext uri="{FF2B5EF4-FFF2-40B4-BE49-F238E27FC236}">
                <a16:creationId xmlns:a16="http://schemas.microsoft.com/office/drawing/2014/main" id="{6F3CFE53-D1BB-4D90-984C-F6DEA1C793CD}"/>
              </a:ext>
            </a:extLst>
          </p:cNvPr>
          <p:cNvSpPr/>
          <p:nvPr/>
        </p:nvSpPr>
        <p:spPr>
          <a:xfrm>
            <a:off x="510843" y="1649519"/>
            <a:ext cx="982326" cy="818779"/>
          </a:xfrm>
          <a:prstGeom prst="wedgeEllipseCallout">
            <a:avLst>
              <a:gd name="adj1" fmla="val 51731"/>
              <a:gd name="adj2" fmla="val 8895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50%</a:t>
            </a:r>
          </a:p>
        </p:txBody>
      </p:sp>
      <p:sp>
        <p:nvSpPr>
          <p:cNvPr id="85" name="Speech Bubble: Oval 84">
            <a:extLst>
              <a:ext uri="{FF2B5EF4-FFF2-40B4-BE49-F238E27FC236}">
                <a16:creationId xmlns:a16="http://schemas.microsoft.com/office/drawing/2014/main" id="{6218049B-957A-40EE-A84C-8806F9387DFC}"/>
              </a:ext>
            </a:extLst>
          </p:cNvPr>
          <p:cNvSpPr/>
          <p:nvPr/>
        </p:nvSpPr>
        <p:spPr>
          <a:xfrm>
            <a:off x="2777725" y="1326066"/>
            <a:ext cx="1100711" cy="818778"/>
          </a:xfrm>
          <a:prstGeom prst="wedgeEllipseCallout">
            <a:avLst>
              <a:gd name="adj1" fmla="val -12540"/>
              <a:gd name="adj2" fmla="val 10816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85%</a:t>
            </a:r>
          </a:p>
        </p:txBody>
      </p:sp>
      <p:pic>
        <p:nvPicPr>
          <p:cNvPr id="87" name="Picture 86" descr="Icon&#10;&#10;Description automatically generated">
            <a:extLst>
              <a:ext uri="{FF2B5EF4-FFF2-40B4-BE49-F238E27FC236}">
                <a16:creationId xmlns:a16="http://schemas.microsoft.com/office/drawing/2014/main" id="{BA074E22-4DD9-401C-A073-D1EBEEFC5E0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3229192" y="4763593"/>
            <a:ext cx="689558" cy="689558"/>
          </a:xfrm>
          <a:prstGeom prst="rect">
            <a:avLst/>
          </a:prstGeom>
        </p:spPr>
      </p:pic>
      <p:sp>
        <p:nvSpPr>
          <p:cNvPr id="90" name="Text Placeholder 89">
            <a:extLst>
              <a:ext uri="{FF2B5EF4-FFF2-40B4-BE49-F238E27FC236}">
                <a16:creationId xmlns:a16="http://schemas.microsoft.com/office/drawing/2014/main" id="{F846ABA3-82EB-47B6-A700-179448ED78F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321599" y="5814935"/>
            <a:ext cx="2668731" cy="2036289"/>
          </a:xfrm>
        </p:spPr>
        <p:txBody>
          <a:bodyPr/>
          <a:lstStyle/>
          <a:p>
            <a:r>
              <a:rPr lang="en-GB" sz="2000" dirty="0"/>
              <a:t> </a:t>
            </a:r>
          </a:p>
          <a:p>
            <a:r>
              <a:rPr lang="en-GB" sz="2000" dirty="0"/>
              <a:t>The </a:t>
            </a:r>
            <a:r>
              <a:rPr lang="en-GB" sz="2000" dirty="0" err="1"/>
              <a:t>EyeDirect</a:t>
            </a:r>
            <a:r>
              <a:rPr lang="en-GB" sz="2000" dirty="0"/>
              <a:t>+ Boasts an 88-90% accuracy reading! Time for an upgrade I think!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CE01C7B-5CE8-4F2B-B47D-39AD696590B9}"/>
              </a:ext>
            </a:extLst>
          </p:cNvPr>
          <p:cNvSpPr txBox="1"/>
          <p:nvPr/>
        </p:nvSpPr>
        <p:spPr>
          <a:xfrm rot="479033">
            <a:off x="8097874" y="6328764"/>
            <a:ext cx="363834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If the results are unreliable then why do we still use the polygraph?</a:t>
            </a:r>
            <a:endParaRPr lang="en-GB" sz="2400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0" name="Picture 59" descr="A group of people holding a red heart&#10;&#10;Description automatically generated with low confidence">
            <a:extLst>
              <a:ext uri="{FF2B5EF4-FFF2-40B4-BE49-F238E27FC236}">
                <a16:creationId xmlns:a16="http://schemas.microsoft.com/office/drawing/2014/main" id="{EC7E5879-5C20-4221-98DB-AA3B70458652}"/>
              </a:ext>
            </a:extLst>
          </p:cNvPr>
          <p:cNvPicPr>
            <a:picLocks noChangeAspect="1"/>
          </p:cNvPicPr>
          <p:nvPr/>
        </p:nvPicPr>
        <p:blipFill rotWithShape="1">
          <a:blip r:embed="rId21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5707"/>
          <a:stretch/>
        </p:blipFill>
        <p:spPr>
          <a:xfrm>
            <a:off x="1087538" y="9580659"/>
            <a:ext cx="4229470" cy="2248288"/>
          </a:xfrm>
          <a:prstGeom prst="rect">
            <a:avLst/>
          </a:prstGeom>
        </p:spPr>
      </p:pic>
      <p:sp>
        <p:nvSpPr>
          <p:cNvPr id="101" name="Text Placeholder 100">
            <a:extLst>
              <a:ext uri="{FF2B5EF4-FFF2-40B4-BE49-F238E27FC236}">
                <a16:creationId xmlns:a16="http://schemas.microsoft.com/office/drawing/2014/main" id="{08F5562A-3D20-4A8B-8663-130A650D3D5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51116" y="11821445"/>
            <a:ext cx="5110764" cy="1158200"/>
          </a:xfrm>
        </p:spPr>
        <p:txBody>
          <a:bodyPr/>
          <a:lstStyle/>
          <a:p>
            <a:pPr algn="l"/>
            <a:r>
              <a:rPr lang="en-GB" sz="1800" dirty="0"/>
              <a:t>There are several counter measurements that can produce a false reading adding further evidence to the unreliability of the polygraph</a:t>
            </a:r>
          </a:p>
        </p:txBody>
      </p:sp>
      <p:pic>
        <p:nvPicPr>
          <p:cNvPr id="106" name="Picture 105" descr="Shape, arrow&#10;&#10;Description automatically generated">
            <a:extLst>
              <a:ext uri="{FF2B5EF4-FFF2-40B4-BE49-F238E27FC236}">
                <a16:creationId xmlns:a16="http://schemas.microsoft.com/office/drawing/2014/main" id="{0B614329-C3FE-4F67-B68A-1CC5ECFAF979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4437595" y="11624224"/>
            <a:ext cx="847589" cy="972496"/>
          </a:xfrm>
          <a:prstGeom prst="rect">
            <a:avLst/>
          </a:prstGeom>
        </p:spPr>
      </p:pic>
      <p:sp>
        <p:nvSpPr>
          <p:cNvPr id="109" name="TextBox 108">
            <a:extLst>
              <a:ext uri="{FF2B5EF4-FFF2-40B4-BE49-F238E27FC236}">
                <a16:creationId xmlns:a16="http://schemas.microsoft.com/office/drawing/2014/main" id="{BCD0F305-9931-453B-8FAE-14B21B6A1031}"/>
              </a:ext>
            </a:extLst>
          </p:cNvPr>
          <p:cNvSpPr txBox="1"/>
          <p:nvPr/>
        </p:nvSpPr>
        <p:spPr>
          <a:xfrm>
            <a:off x="1001394" y="8707351"/>
            <a:ext cx="50131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</a:rPr>
              <a:t>The Countermeasures Gang</a:t>
            </a:r>
          </a:p>
        </p:txBody>
      </p:sp>
      <p:pic>
        <p:nvPicPr>
          <p:cNvPr id="110" name="Picture 109">
            <a:extLst>
              <a:ext uri="{FF2B5EF4-FFF2-40B4-BE49-F238E27FC236}">
                <a16:creationId xmlns:a16="http://schemas.microsoft.com/office/drawing/2014/main" id="{24D307B2-0F63-4F5F-AB3A-ABDEB74EF6D0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4591" t="-1943" r="4624" b="1943"/>
          <a:stretch/>
        </p:blipFill>
        <p:spPr>
          <a:xfrm>
            <a:off x="891139" y="6448593"/>
            <a:ext cx="2228238" cy="2078662"/>
          </a:xfrm>
          <a:prstGeom prst="rect">
            <a:avLst/>
          </a:prstGeom>
        </p:spPr>
      </p:pic>
      <p:sp>
        <p:nvSpPr>
          <p:cNvPr id="113" name="Text Placeholder 89">
            <a:extLst>
              <a:ext uri="{FF2B5EF4-FFF2-40B4-BE49-F238E27FC236}">
                <a16:creationId xmlns:a16="http://schemas.microsoft.com/office/drawing/2014/main" id="{2FA91BAB-BA5B-4722-967A-74BBF95C206C}"/>
              </a:ext>
            </a:extLst>
          </p:cNvPr>
          <p:cNvSpPr txBox="1">
            <a:spLocks/>
          </p:cNvSpPr>
          <p:nvPr/>
        </p:nvSpPr>
        <p:spPr>
          <a:xfrm>
            <a:off x="2915074" y="9644626"/>
            <a:ext cx="2075359" cy="1158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230202" rtl="0" eaLnBrk="1" latinLnBrk="0" hangingPunct="1">
              <a:lnSpc>
                <a:spcPct val="90000"/>
              </a:lnSpc>
              <a:spcBef>
                <a:spcPts val="1345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5101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0202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45303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0404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83055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98156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132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283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Anxiety</a:t>
            </a:r>
          </a:p>
        </p:txBody>
      </p:sp>
      <p:sp>
        <p:nvSpPr>
          <p:cNvPr id="114" name="Text Placeholder 89">
            <a:extLst>
              <a:ext uri="{FF2B5EF4-FFF2-40B4-BE49-F238E27FC236}">
                <a16:creationId xmlns:a16="http://schemas.microsoft.com/office/drawing/2014/main" id="{32C21E98-CEEF-4676-9075-7C81E255BCA8}"/>
              </a:ext>
            </a:extLst>
          </p:cNvPr>
          <p:cNvSpPr txBox="1">
            <a:spLocks/>
          </p:cNvSpPr>
          <p:nvPr/>
        </p:nvSpPr>
        <p:spPr>
          <a:xfrm>
            <a:off x="4312097" y="9577808"/>
            <a:ext cx="2075360" cy="523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230202" rtl="0" eaLnBrk="1" latinLnBrk="0" hangingPunct="1">
              <a:lnSpc>
                <a:spcPct val="90000"/>
              </a:lnSpc>
              <a:spcBef>
                <a:spcPts val="1345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5101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0202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45303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0404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83055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98156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132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283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Medication</a:t>
            </a:r>
          </a:p>
        </p:txBody>
      </p:sp>
      <p:sp>
        <p:nvSpPr>
          <p:cNvPr id="115" name="Text Placeholder 89">
            <a:extLst>
              <a:ext uri="{FF2B5EF4-FFF2-40B4-BE49-F238E27FC236}">
                <a16:creationId xmlns:a16="http://schemas.microsoft.com/office/drawing/2014/main" id="{0BDB9605-8AA1-45BB-BE6E-CBFECC92D2AD}"/>
              </a:ext>
            </a:extLst>
          </p:cNvPr>
          <p:cNvSpPr txBox="1">
            <a:spLocks/>
          </p:cNvSpPr>
          <p:nvPr/>
        </p:nvSpPr>
        <p:spPr>
          <a:xfrm>
            <a:off x="-224916" y="9918547"/>
            <a:ext cx="2075360" cy="523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230202" rtl="0" eaLnBrk="1" latinLnBrk="0" hangingPunct="1">
              <a:lnSpc>
                <a:spcPct val="90000"/>
              </a:lnSpc>
              <a:spcBef>
                <a:spcPts val="1345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5101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0202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45303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0404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83055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98156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132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283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Zen Master</a:t>
            </a:r>
          </a:p>
        </p:txBody>
      </p:sp>
      <p:sp>
        <p:nvSpPr>
          <p:cNvPr id="116" name="Text Placeholder 89">
            <a:extLst>
              <a:ext uri="{FF2B5EF4-FFF2-40B4-BE49-F238E27FC236}">
                <a16:creationId xmlns:a16="http://schemas.microsoft.com/office/drawing/2014/main" id="{617C0F86-A3D6-4EA2-A093-4E133021DA67}"/>
              </a:ext>
            </a:extLst>
          </p:cNvPr>
          <p:cNvSpPr txBox="1">
            <a:spLocks/>
          </p:cNvSpPr>
          <p:nvPr/>
        </p:nvSpPr>
        <p:spPr>
          <a:xfrm>
            <a:off x="2019433" y="11670034"/>
            <a:ext cx="2075360" cy="5232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230202" rtl="0" eaLnBrk="1" latinLnBrk="0" hangingPunct="1">
              <a:lnSpc>
                <a:spcPct val="90000"/>
              </a:lnSpc>
              <a:spcBef>
                <a:spcPts val="1345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5101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0202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45303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0404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83055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98156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132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283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Passionate Liar</a:t>
            </a:r>
          </a:p>
        </p:txBody>
      </p:sp>
      <p:sp>
        <p:nvSpPr>
          <p:cNvPr id="117" name="Text Placeholder 89">
            <a:extLst>
              <a:ext uri="{FF2B5EF4-FFF2-40B4-BE49-F238E27FC236}">
                <a16:creationId xmlns:a16="http://schemas.microsoft.com/office/drawing/2014/main" id="{D42D538F-EEDD-4B7A-8D32-6A78CDCEC235}"/>
              </a:ext>
            </a:extLst>
          </p:cNvPr>
          <p:cNvSpPr txBox="1">
            <a:spLocks/>
          </p:cNvSpPr>
          <p:nvPr/>
        </p:nvSpPr>
        <p:spPr>
          <a:xfrm>
            <a:off x="1054769" y="9327821"/>
            <a:ext cx="2075360" cy="8151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1230202" rtl="0" eaLnBrk="1" latinLnBrk="0" hangingPunct="1">
              <a:lnSpc>
                <a:spcPct val="90000"/>
              </a:lnSpc>
              <a:spcBef>
                <a:spcPts val="1345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15101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30202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45303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60404" indent="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None/>
              <a:defRPr sz="14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83055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98156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6132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228357" indent="-307550" algn="l" defTabSz="1230202" rtl="0" eaLnBrk="1" latinLnBrk="0" hangingPunct="1">
              <a:lnSpc>
                <a:spcPct val="90000"/>
              </a:lnSpc>
              <a:spcBef>
                <a:spcPts val="673"/>
              </a:spcBef>
              <a:buFont typeface="Arial" panose="020B0604020202020204" pitchFamily="34" charset="0"/>
              <a:buChar char="•"/>
              <a:defRPr sz="242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Mental Health Disorder</a:t>
            </a:r>
          </a:p>
        </p:txBody>
      </p:sp>
      <p:pic>
        <p:nvPicPr>
          <p:cNvPr id="63" name="Picture 62" descr="A picture containing indoor&#10;&#10;Description automatically generated">
            <a:extLst>
              <a:ext uri="{FF2B5EF4-FFF2-40B4-BE49-F238E27FC236}">
                <a16:creationId xmlns:a16="http://schemas.microsoft.com/office/drawing/2014/main" id="{59715A9F-631E-4E08-B69A-21A4B6B309DC}"/>
              </a:ext>
            </a:extLst>
          </p:cNvPr>
          <p:cNvPicPr>
            <a:picLocks noChangeAspect="1"/>
          </p:cNvPicPr>
          <p:nvPr/>
        </p:nvPicPr>
        <p:blipFill rotWithShape="1"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905" b="89976" l="8398" r="89941">
                        <a14:foregroundMark x1="8398" y1="61933" x2="8398" y2="61933"/>
                        <a14:foregroundMark x1="51855" y1="30191" x2="51855" y2="30191"/>
                        <a14:backgroundMark x1="66211" y1="74582" x2="66211" y2="74582"/>
                        <a14:backgroundMark x1="81934" y1="70167" x2="67188" y2="78043"/>
                        <a14:backgroundMark x1="67188" y1="78043" x2="74707" y2="61933"/>
                        <a14:backgroundMark x1="49219" y1="77327" x2="44238" y2="76253"/>
                        <a14:backgroundMark x1="44727" y1="77924" x2="49219" y2="81742"/>
                        <a14:backgroundMark x1="38379" y1="77924" x2="38379" y2="77924"/>
                        <a14:backgroundMark x1="37988" y1="76253" x2="37988" y2="76253"/>
                      </a14:backgroundRemoval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27"/>
              </a:ext>
            </a:extLst>
          </a:blip>
          <a:srcRect l="4703" r="30482"/>
          <a:stretch/>
        </p:blipFill>
        <p:spPr>
          <a:xfrm>
            <a:off x="143714" y="4710403"/>
            <a:ext cx="2328342" cy="2939805"/>
          </a:xfrm>
          <a:prstGeom prst="rect">
            <a:avLst/>
          </a:prstGeom>
        </p:spPr>
      </p:pic>
      <p:sp>
        <p:nvSpPr>
          <p:cNvPr id="128" name="Speech Bubble: Oval 127">
            <a:extLst>
              <a:ext uri="{FF2B5EF4-FFF2-40B4-BE49-F238E27FC236}">
                <a16:creationId xmlns:a16="http://schemas.microsoft.com/office/drawing/2014/main" id="{FA8C9DB9-0E60-463B-A5DB-868FDBA7FE0D}"/>
              </a:ext>
            </a:extLst>
          </p:cNvPr>
          <p:cNvSpPr/>
          <p:nvPr/>
        </p:nvSpPr>
        <p:spPr>
          <a:xfrm>
            <a:off x="15239158" y="7650208"/>
            <a:ext cx="2654702" cy="2524899"/>
          </a:xfrm>
          <a:prstGeom prst="wedgeEllipseCallout">
            <a:avLst>
              <a:gd name="adj1" fmla="val -13194"/>
              <a:gd name="adj2" fmla="val 6681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002060"/>
                </a:solidFill>
              </a:rPr>
              <a:t>No, polygraph readings are not admissible in court here in the U.K</a:t>
            </a:r>
            <a:endParaRPr lang="en-GB" sz="2000" dirty="0"/>
          </a:p>
        </p:txBody>
      </p:sp>
      <p:sp>
        <p:nvSpPr>
          <p:cNvPr id="129" name="Speech Bubble: Oval 128">
            <a:extLst>
              <a:ext uri="{FF2B5EF4-FFF2-40B4-BE49-F238E27FC236}">
                <a16:creationId xmlns:a16="http://schemas.microsoft.com/office/drawing/2014/main" id="{7C473EB1-5C03-4F4E-8123-6A75A7E8E140}"/>
              </a:ext>
            </a:extLst>
          </p:cNvPr>
          <p:cNvSpPr/>
          <p:nvPr/>
        </p:nvSpPr>
        <p:spPr>
          <a:xfrm>
            <a:off x="12172866" y="8467275"/>
            <a:ext cx="2654703" cy="1635850"/>
          </a:xfrm>
          <a:prstGeom prst="wedgeEllipseCallout">
            <a:avLst>
              <a:gd name="adj1" fmla="val 36485"/>
              <a:gd name="adj2" fmla="val 12155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 we use the polygraph as evidence in court?</a:t>
            </a:r>
          </a:p>
        </p:txBody>
      </p:sp>
      <p:pic>
        <p:nvPicPr>
          <p:cNvPr id="130" name="Picture 129" descr="Icon&#10;&#10;Description automatically generated">
            <a:extLst>
              <a:ext uri="{FF2B5EF4-FFF2-40B4-BE49-F238E27FC236}">
                <a16:creationId xmlns:a16="http://schemas.microsoft.com/office/drawing/2014/main" id="{512500FA-18FE-41DB-9D52-3A6179C5F473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14684139" y="10521785"/>
            <a:ext cx="689558" cy="689558"/>
          </a:xfrm>
          <a:prstGeom prst="rect">
            <a:avLst/>
          </a:prstGeom>
        </p:spPr>
      </p:pic>
      <p:pic>
        <p:nvPicPr>
          <p:cNvPr id="133" name="Picture 132" descr="Shape, arrow&#10;&#10;Description automatically generated">
            <a:extLst>
              <a:ext uri="{FF2B5EF4-FFF2-40B4-BE49-F238E27FC236}">
                <a16:creationId xmlns:a16="http://schemas.microsoft.com/office/drawing/2014/main" id="{20F354A8-268E-4D6F-ADF2-9CC61FC78024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6007065" y="7795474"/>
            <a:ext cx="847589" cy="97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310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7986BB30-CB93-4DBB-93C9-9C5E84B9CB57}"/>
              </a:ext>
            </a:extLst>
          </p:cNvPr>
          <p:cNvSpPr txBox="1"/>
          <p:nvPr/>
        </p:nvSpPr>
        <p:spPr>
          <a:xfrm>
            <a:off x="673769" y="795036"/>
            <a:ext cx="13972673" cy="116115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Bibliography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Primary Sources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Amsel, T. (2017)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Truth About the Polygraph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Online (TEDx Talks).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https://www.youtube.com/watch?v=7TOM7JL2_y8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Converus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EyeDetect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+ is the World’s First Automated Polygraph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Converus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https://converus.com/eyedetectplus/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Domestic Abuse Act 2021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Queen’s Printer of Acts of Parliament.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https://www.legislation.gov.uk/ukpga/2021/17/contents/enacted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Ministry of Justice (2015)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Criminal Justice and Courts Act 2015 - Parliamentary Bills - UK Parliament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https://bills.parliament.uk/bills/1343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Ministry of Justice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Counter-Terrorism and Sentencing Bill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https://www.gov.uk/government/publications/counter-terrorism-and-sentencing-bill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M. (2018) ‘Four in ten Britons believe that lie detector tests are very or quite effective | YouGov’,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YouGov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 September.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https://yougov.co.uk/topics/politics/articles-reports/2018/09/10/four-ten-britons-believe-lie-detector-tests-are-ve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Research Council (2003)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Polygraph and Lie Detection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Washington, DC: The National Academies Press.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10.17226/10420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Secondary Sources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Bonsor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(2001)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Lie Detectors Work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HowStuffWorks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https://people.howstuffworks.com/lie-detector.htm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Cherry, K. (2020) ‘The Arousal Theory and Our Individual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Verywell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Mind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 May.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https://www.verywellmind.com/the-arousal-theory-of-motivation-2795380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Elton, J. (2017) ‘The Polygraph in the English Courts: A Creeping Inevitability or a Step too Far?’,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Criminal Law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81(1), pp. 66–79.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10.1177/0022018316688722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Federal Services (2021) ‘Does the Polygraph “Lie Detector” Work?’,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NITV Federal Services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https://www.cvsa1.com/polygraph.htm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Grande, T.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Polygraphs Accurate? | Does Phil McGraw Have Magic Lie Detectors?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Online.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https://www.youtube.com/watch?v=I-q5vdQSbG8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Helmenstine, A. (2019) ‘How to Pass a Lie Detector Test - 7 Tips to Pass a Lie Detector Test’,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ThoughtCo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 August.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https://www.thoughtco.com/how-to-pass-a-lie-detector-test-4150683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Jason Lewis - Mind Amend (2019)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ITV Jeremy Kyle Show Closed (Steve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Dymond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Dies) Lie Detector Behind the Death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https://www.youtube.com/watch?v=fwy9UzIA1w4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Katwala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(2020) ‘Lie detectors are creeping into UK policing and they still don’t work’,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Wired UK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 September.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https://www.wired.co.uk/article/uk-police-polygraph-lie-detector-terrorism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NITV Federal Services (2021) ‘The History Behind The Polygraph’,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Does The Polygraph ‘Lie Detector’ Work?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https://www.cvsa1.com/polygraph.htm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Northumbria Law School Department (2021a)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Kyriakos </a:t>
            </a:r>
            <a:r>
              <a:rPr lang="en-GB" sz="1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Kotsoglou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Northumbria University Newcastle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https://www.northumbria.ac.uk/about-us/our-staff/k/kyriakos-kotsoglou/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Northumbria Law School Department (2021b)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 Marion Oswald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Northumbria University Newcastle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https://www.northumbria.ac.uk/about-us/our-staff/o/marion-oswald/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O’Sullivan, K. (2020) ‘The Jeremy Kyle Show’s “shameful” demise after Steve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Dymond’s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tragic suicide’,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Mirror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 July.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9"/>
              </a:rPr>
              <a:t>https://www.mirror.co.uk/tv/tv-news/jeremy-kyle-shows-shameful-demise-22296953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Oswald, M.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Kotsoglou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N.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 ‘Very English’ – on the Use of the Polygraph by the Penal System in England and Wales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SSRN Scholarly Paper ID 3686069. Rochester, NY: Social Science Research Network.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0"/>
              </a:rPr>
              <a:t>10.2139/ssrn.3686069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Reality Check Team (2019) ‘How widely are lie detectors used in the UK?’,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29 June.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1"/>
              </a:rPr>
              <a:t>https://www.bbc.com/news/uk-48775614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Rudd, A., Methven, N. and Young, M. (2019) ‘Tragic Jeremy Kyle guest failed lie detector test he was certain he was pass’,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Mirror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14 May. 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2"/>
              </a:rPr>
              <a:t>https://www.mirror.co.uk/tv/tv-news/tragic-jeremy-kyle-guest-failed-15694515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Slavkovic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(2018) ‘Evaluating Polygraph Data’, (Online Revision Edition).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3"/>
              </a:rPr>
              <a:t>10.1184/R1/6586598.v1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8911530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Custom 11">
      <a:dk1>
        <a:srgbClr val="000000"/>
      </a:dk1>
      <a:lt1>
        <a:srgbClr val="FFFFFF"/>
      </a:lt1>
      <a:dk2>
        <a:srgbClr val="8439BD"/>
      </a:dk2>
      <a:lt2>
        <a:srgbClr val="EBEBEB"/>
      </a:lt2>
      <a:accent1>
        <a:srgbClr val="0EABB7"/>
      </a:accent1>
      <a:accent2>
        <a:srgbClr val="4868E5"/>
      </a:accent2>
      <a:accent3>
        <a:srgbClr val="20A472"/>
      </a:accent3>
      <a:accent4>
        <a:srgbClr val="B13DC8"/>
      </a:accent4>
      <a:accent5>
        <a:srgbClr val="172DA6"/>
      </a:accent5>
      <a:accent6>
        <a:srgbClr val="00B0F0"/>
      </a:accent6>
      <a:hlink>
        <a:srgbClr val="00B0F0"/>
      </a:hlink>
      <a:folHlink>
        <a:srgbClr val="B13DC8"/>
      </a:folHlink>
    </a:clrScheme>
    <a:fontScheme name="Custom 11">
      <a:majorFont>
        <a:latin typeface="Speak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phic Timeline_WAC_LH - v2" id="{7777B78A-777E-4B04-A1C0-AFAD5F34594E}" vid="{2828ECD4-C1C4-45D1-97FF-E2CEE4B9B5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02B775F-F54D-44C9-8A5E-6C450232D590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efa9d651-39c0-4d22-8fcb-f0236f90333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73159165EAA34F9C9B3EE9F52511FE" ma:contentTypeVersion="12" ma:contentTypeDescription="Create a new document." ma:contentTypeScope="" ma:versionID="cd20cc38be362d9926ecede786086943">
  <xsd:schema xmlns:xsd="http://www.w3.org/2001/XMLSchema" xmlns:xs="http://www.w3.org/2001/XMLSchema" xmlns:p="http://schemas.microsoft.com/office/2006/metadata/properties" xmlns:ns3="efa9d651-39c0-4d22-8fcb-f0236f90333c" xmlns:ns4="1b91cf5a-81de-4cc9-8246-aee25c210182" targetNamespace="http://schemas.microsoft.com/office/2006/metadata/properties" ma:root="true" ma:fieldsID="6606be7485509563d4f30893cc7db5c4" ns3:_="" ns4:_="">
    <xsd:import namespace="efa9d651-39c0-4d22-8fcb-f0236f90333c"/>
    <xsd:import namespace="1b91cf5a-81de-4cc9-8246-aee25c21018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a9d651-39c0-4d22-8fcb-f0236f903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91cf5a-81de-4cc9-8246-aee25c21018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3F27D3B-485F-43CC-A17F-CF95ED59E76B}">
  <ds:schemaRefs>
    <ds:schemaRef ds:uri="1b91cf5a-81de-4cc9-8246-aee25c210182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dcmitype/"/>
    <ds:schemaRef ds:uri="efa9d651-39c0-4d22-8fcb-f0236f90333c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C192A98-6E7D-4C21-B169-D6ED90C277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4060799-8699-4A64-9D45-0B9B462B34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fa9d651-39c0-4d22-8fcb-f0236f90333c"/>
    <ds:schemaRef ds:uri="1b91cf5a-81de-4cc9-8246-aee25c21018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Growth timeline</Template>
  <TotalTime>279</TotalTime>
  <Words>1171</Words>
  <Application>Microsoft Office PowerPoint</Application>
  <PresentationFormat>Custom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Avenir Next LT Pro Light</vt:lpstr>
      <vt:lpstr>Calibri</vt:lpstr>
      <vt:lpstr>Speak Pro</vt:lpstr>
      <vt:lpstr>2_Office Theme</vt:lpstr>
      <vt:lpstr>detecting lies on the polygraph  Accurate or Not?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odds on Beating the polygraph?</dc:title>
  <dc:creator>Lee Perks</dc:creator>
  <cp:lastModifiedBy>Lee David Perkins</cp:lastModifiedBy>
  <cp:revision>13</cp:revision>
  <dcterms:created xsi:type="dcterms:W3CDTF">2021-06-05T18:12:03Z</dcterms:created>
  <dcterms:modified xsi:type="dcterms:W3CDTF">2021-06-05T22:51:38Z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0x0101008373159165EAA34F9C9B3EE9F52511FE</vt:lpwstr>
  </property>
</Properties>
</file>