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handoutMasterIdLst>
    <p:handoutMasterId r:id="rId9"/>
  </p:handoutMasterIdLst>
  <p:sldIdLst>
    <p:sldId id="461" r:id="rId5"/>
    <p:sldId id="471" r:id="rId6"/>
    <p:sldId id="28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8A7619-CCDE-4558-9978-463CB179117F}" v="27" dt="2024-11-10T12:14:28.212"/>
  </p1510:revLst>
</p1510:revInfo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660" autoAdjust="0"/>
    <p:restoredTop sz="72078" autoAdjust="0"/>
  </p:normalViewPr>
  <p:slideViewPr>
    <p:cSldViewPr>
      <p:cViewPr varScale="1">
        <p:scale>
          <a:sx n="74" d="100"/>
          <a:sy n="74" d="100"/>
        </p:scale>
        <p:origin x="69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073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3192" y="8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pPr/>
              <a:t>2/25/2025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597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389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20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25/02/2025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25/02/2025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uq2lKqHMtkQ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hyperlink" Target="https://www.youtube.com/watch?v=uq2lKqHMtkQ" TargetMode="Externa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E491F7-404F-E9D8-6FA2-DB2B1282D9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975488-429F-6DCC-4939-D6B1E6B947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7634" y="998731"/>
            <a:ext cx="6588732" cy="3996445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endParaRPr lang="en-GB" sz="4050" dirty="0"/>
          </a:p>
          <a:p>
            <a:pPr marL="0" indent="0" algn="ctr">
              <a:buNone/>
            </a:pPr>
            <a:r>
              <a:rPr lang="en-GB" sz="4050" b="1" dirty="0"/>
              <a:t>Structure of Introductions and Conclusions (with video links) </a:t>
            </a:r>
          </a:p>
        </p:txBody>
      </p:sp>
    </p:spTree>
    <p:extLst>
      <p:ext uri="{BB962C8B-B14F-4D97-AF65-F5344CB8AC3E}">
        <p14:creationId xmlns:p14="http://schemas.microsoft.com/office/powerpoint/2010/main" val="1570271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video of a video tutorial&#10;&#10;AI-generated content may be incorrect.">
            <a:hlinkClick r:id="rId3"/>
            <a:extLst>
              <a:ext uri="{FF2B5EF4-FFF2-40B4-BE49-F238E27FC236}">
                <a16:creationId xmlns:a16="http://schemas.microsoft.com/office/drawing/2014/main" id="{8EEDB353-262A-7527-EC8E-0E4381DEB6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700808"/>
            <a:ext cx="4044678" cy="2213223"/>
          </a:xfrm>
          <a:prstGeom prst="rect">
            <a:avLst/>
          </a:prstGeom>
        </p:spPr>
      </p:pic>
      <p:pic>
        <p:nvPicPr>
          <p:cNvPr id="5" name="Picture 4" descr="A paper with text on it">
            <a:extLst>
              <a:ext uri="{FF2B5EF4-FFF2-40B4-BE49-F238E27FC236}">
                <a16:creationId xmlns:a16="http://schemas.microsoft.com/office/drawing/2014/main" id="{49B7DB97-B442-E88A-6F86-E59B0D97EB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88640"/>
            <a:ext cx="4260702" cy="2422633"/>
          </a:xfrm>
          <a:prstGeom prst="rect">
            <a:avLst/>
          </a:prstGeom>
        </p:spPr>
      </p:pic>
      <p:pic>
        <p:nvPicPr>
          <p:cNvPr id="7" name="Picture 6" descr="A screenshot of a paper">
            <a:extLst>
              <a:ext uri="{FF2B5EF4-FFF2-40B4-BE49-F238E27FC236}">
                <a16:creationId xmlns:a16="http://schemas.microsoft.com/office/drawing/2014/main" id="{75F6B2D9-F04E-B492-B6D2-9199AA06B7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501" y="3035411"/>
            <a:ext cx="4128119" cy="242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347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cademic Conclusion - how to write an academic conclusion.">
            <a:extLst>
              <a:ext uri="{FF2B5EF4-FFF2-40B4-BE49-F238E27FC236}">
                <a16:creationId xmlns:a16="http://schemas.microsoft.com/office/drawing/2014/main" id="{505C9363-2F2C-4B81-B4B4-4F2760617D8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81483"/>
            <a:ext cx="3801948" cy="22113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cademic Conclusion - how to write an academic conclusion.">
            <a:extLst>
              <a:ext uri="{FF2B5EF4-FFF2-40B4-BE49-F238E27FC236}">
                <a16:creationId xmlns:a16="http://schemas.microsoft.com/office/drawing/2014/main" id="{465A1BFD-E623-47E2-990A-8ABC989A13B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212976"/>
            <a:ext cx="3801948" cy="2057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A video of a video game">
            <a:hlinkClick r:id="rId5"/>
            <a:extLst>
              <a:ext uri="{FF2B5EF4-FFF2-40B4-BE49-F238E27FC236}">
                <a16:creationId xmlns:a16="http://schemas.microsoft.com/office/drawing/2014/main" id="{475A52F0-304D-5C00-9277-90BB56C93D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18" y="1601234"/>
            <a:ext cx="3893748" cy="2252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57448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21913553D3EB4479A5F0D40DB0A3B87" ma:contentTypeVersion="7" ma:contentTypeDescription="Create a new document." ma:contentTypeScope="" ma:versionID="5c99d3f7400ecb08608f19776d26427f">
  <xsd:schema xmlns:xsd="http://www.w3.org/2001/XMLSchema" xmlns:xs="http://www.w3.org/2001/XMLSchema" xmlns:p="http://schemas.microsoft.com/office/2006/metadata/properties" xmlns:ns3="e2529e2e-246e-4beb-bcc0-0746cc8768ab" targetNamespace="http://schemas.microsoft.com/office/2006/metadata/properties" ma:root="true" ma:fieldsID="c65664f06f67c141f4e5f44021e00214" ns3:_="">
    <xsd:import namespace="e2529e2e-246e-4beb-bcc0-0746cc8768a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529e2e-246e-4beb-bcc0-0746cc8768a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EventHashCode" ma:index="1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AE99662-478F-44BE-BBDA-472DED1080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529e2e-246e-4beb-bcc0-0746cc8768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</Words>
  <Application>Microsoft Office PowerPoint</Application>
  <PresentationFormat>On-screen Show (4:3)</PresentationFormat>
  <Paragraphs>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Myriad Pro</vt:lpstr>
      <vt:lpstr>Arial</vt:lpstr>
      <vt:lpstr>Calibri</vt:lpstr>
      <vt:lpstr>20140311PresentationUWTSDTemplate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Markus Klingelfuss</cp:lastModifiedBy>
  <cp:revision>199</cp:revision>
  <dcterms:created xsi:type="dcterms:W3CDTF">2015-04-14T15:21:28Z</dcterms:created>
  <dcterms:modified xsi:type="dcterms:W3CDTF">2025-02-25T13:44:41Z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0x010100321913553D3EB4479A5F0D40DB0A3B87</vt:lpwstr>
  </property>
</Properties>
</file>