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38799D-83D8-0B39-F7FA-9DD606AB394E}" v="134" dt="2026-03-15T19:36:14.639"/>
    <p1510:client id="{56725ACE-EE70-45E7-50D2-C12BB0BB8EC3}" v="87" dt="2026-03-15T14:13:41.939"/>
    <p1510:client id="{606812B8-4589-915A-C59B-E6D6BF4569F5}" v="2509" dt="2026-03-15T12:19:47.638"/>
    <p1510:client id="{A7B1D63F-BC7C-DB1D-D592-2068FA49D51F}" v="26" dt="2026-03-15T19:39:31.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isa De Almeida (2423048)" userId="S::2423048@student.uwtsd.ac.uk::9d443898-e4a4-4dfa-9ee4-84e235f447e6" providerId="AD" clId="Web-{606812B8-4589-915A-C59B-E6D6BF4569F5}"/>
    <pc:docChg chg="addSld delSld modSld sldOrd">
      <pc:chgData name="Luisa De Almeida (2423048)" userId="S::2423048@student.uwtsd.ac.uk::9d443898-e4a4-4dfa-9ee4-84e235f447e6" providerId="AD" clId="Web-{606812B8-4589-915A-C59B-E6D6BF4569F5}" dt="2026-03-15T12:19:47.638" v="2549"/>
      <pc:docMkLst>
        <pc:docMk/>
      </pc:docMkLst>
      <pc:sldChg chg="addSp delSp modSp mod setBg setClrOvrMap">
        <pc:chgData name="Luisa De Almeida (2423048)" userId="S::2423048@student.uwtsd.ac.uk::9d443898-e4a4-4dfa-9ee4-84e235f447e6" providerId="AD" clId="Web-{606812B8-4589-915A-C59B-E6D6BF4569F5}" dt="2026-03-15T12:09:55.865" v="2511"/>
        <pc:sldMkLst>
          <pc:docMk/>
          <pc:sldMk cId="109857222" sldId="256"/>
        </pc:sldMkLst>
        <pc:spChg chg="mod">
          <ac:chgData name="Luisa De Almeida (2423048)" userId="S::2423048@student.uwtsd.ac.uk::9d443898-e4a4-4dfa-9ee4-84e235f447e6" providerId="AD" clId="Web-{606812B8-4589-915A-C59B-E6D6BF4569F5}" dt="2026-03-15T12:09:22.458" v="2498"/>
          <ac:spMkLst>
            <pc:docMk/>
            <pc:sldMk cId="109857222" sldId="256"/>
            <ac:spMk id="2" creationId="{00000000-0000-0000-0000-000000000000}"/>
          </ac:spMkLst>
        </pc:spChg>
        <pc:spChg chg="del mod">
          <ac:chgData name="Luisa De Almeida (2423048)" userId="S::2423048@student.uwtsd.ac.uk::9d443898-e4a4-4dfa-9ee4-84e235f447e6" providerId="AD" clId="Web-{606812B8-4589-915A-C59B-E6D6BF4569F5}" dt="2026-03-15T12:09:55.865" v="2511"/>
          <ac:spMkLst>
            <pc:docMk/>
            <pc:sldMk cId="109857222" sldId="256"/>
            <ac:spMk id="3" creationId="{00000000-0000-0000-0000-000000000000}"/>
          </ac:spMkLst>
        </pc:spChg>
        <pc:spChg chg="add mod">
          <ac:chgData name="Luisa De Almeida (2423048)" userId="S::2423048@student.uwtsd.ac.uk::9d443898-e4a4-4dfa-9ee4-84e235f447e6" providerId="AD" clId="Web-{606812B8-4589-915A-C59B-E6D6BF4569F5}" dt="2026-03-15T12:05:09.808" v="2489"/>
          <ac:spMkLst>
            <pc:docMk/>
            <pc:sldMk cId="109857222" sldId="256"/>
            <ac:spMk id="5" creationId="{67903A92-C608-9C16-E55D-E3FEC166B307}"/>
          </ac:spMkLst>
        </pc:spChg>
        <pc:spChg chg="add del mod">
          <ac:chgData name="Luisa De Almeida (2423048)" userId="S::2423048@student.uwtsd.ac.uk::9d443898-e4a4-4dfa-9ee4-84e235f447e6" providerId="AD" clId="Web-{606812B8-4589-915A-C59B-E6D6BF4569F5}" dt="2026-03-15T12:09:22.458" v="2498"/>
          <ac:spMkLst>
            <pc:docMk/>
            <pc:sldMk cId="109857222" sldId="256"/>
            <ac:spMk id="9" creationId="{EB6222C5-C45D-8A5D-50FA-81CA30CBE9ED}"/>
          </ac:spMkLst>
        </pc:spChg>
        <pc:spChg chg="add del">
          <ac:chgData name="Luisa De Almeida (2423048)" userId="S::2423048@student.uwtsd.ac.uk::9d443898-e4a4-4dfa-9ee4-84e235f447e6" providerId="AD" clId="Web-{606812B8-4589-915A-C59B-E6D6BF4569F5}" dt="2026-03-15T12:00:11.331" v="2474"/>
          <ac:spMkLst>
            <pc:docMk/>
            <pc:sldMk cId="109857222" sldId="256"/>
            <ac:spMk id="10" creationId="{B5A8AFA4-5C32-4100-9C6D-839A47E15FA0}"/>
          </ac:spMkLst>
        </pc:spChg>
        <pc:spChg chg="add del">
          <ac:chgData name="Luisa De Almeida (2423048)" userId="S::2423048@student.uwtsd.ac.uk::9d443898-e4a4-4dfa-9ee4-84e235f447e6" providerId="AD" clId="Web-{606812B8-4589-915A-C59B-E6D6BF4569F5}" dt="2026-03-15T12:00:11.331" v="2474"/>
          <ac:spMkLst>
            <pc:docMk/>
            <pc:sldMk cId="109857222" sldId="256"/>
            <ac:spMk id="12" creationId="{96B5F253-7949-47C2-9DBD-1570ECDA2296}"/>
          </ac:spMkLst>
        </pc:spChg>
        <pc:spChg chg="add del">
          <ac:chgData name="Luisa De Almeida (2423048)" userId="S::2423048@student.uwtsd.ac.uk::9d443898-e4a4-4dfa-9ee4-84e235f447e6" providerId="AD" clId="Web-{606812B8-4589-915A-C59B-E6D6BF4569F5}" dt="2026-03-15T12:00:18.878" v="2476"/>
          <ac:spMkLst>
            <pc:docMk/>
            <pc:sldMk cId="109857222" sldId="256"/>
            <ac:spMk id="14" creationId="{71B2258F-86CA-4D4D-8270-BC05FCDEBFB3}"/>
          </ac:spMkLst>
        </pc:spChg>
        <pc:spChg chg="add del">
          <ac:chgData name="Luisa De Almeida (2423048)" userId="S::2423048@student.uwtsd.ac.uk::9d443898-e4a4-4dfa-9ee4-84e235f447e6" providerId="AD" clId="Web-{606812B8-4589-915A-C59B-E6D6BF4569F5}" dt="2026-03-15T12:05:09.808" v="2489"/>
          <ac:spMkLst>
            <pc:docMk/>
            <pc:sldMk cId="109857222" sldId="256"/>
            <ac:spMk id="16" creationId="{B5A8AFA4-5C32-4100-9C6D-839A47E15FA0}"/>
          </ac:spMkLst>
        </pc:spChg>
        <pc:spChg chg="add del">
          <ac:chgData name="Luisa De Almeida (2423048)" userId="S::2423048@student.uwtsd.ac.uk::9d443898-e4a4-4dfa-9ee4-84e235f447e6" providerId="AD" clId="Web-{606812B8-4589-915A-C59B-E6D6BF4569F5}" dt="2026-03-15T12:05:09.808" v="2489"/>
          <ac:spMkLst>
            <pc:docMk/>
            <pc:sldMk cId="109857222" sldId="256"/>
            <ac:spMk id="17" creationId="{96B5F253-7949-47C2-9DBD-1570ECDA2296}"/>
          </ac:spMkLst>
        </pc:spChg>
        <pc:spChg chg="add del">
          <ac:chgData name="Luisa De Almeida (2423048)" userId="S::2423048@student.uwtsd.ac.uk::9d443898-e4a4-4dfa-9ee4-84e235f447e6" providerId="AD" clId="Web-{606812B8-4589-915A-C59B-E6D6BF4569F5}" dt="2026-03-15T12:01:38.348" v="2482"/>
          <ac:spMkLst>
            <pc:docMk/>
            <pc:sldMk cId="109857222" sldId="256"/>
            <ac:spMk id="22" creationId="{1A3C89F8-0D2F-47FF-B903-151248265F47}"/>
          </ac:spMkLst>
        </pc:spChg>
        <pc:spChg chg="add del">
          <ac:chgData name="Luisa De Almeida (2423048)" userId="S::2423048@student.uwtsd.ac.uk::9d443898-e4a4-4dfa-9ee4-84e235f447e6" providerId="AD" clId="Web-{606812B8-4589-915A-C59B-E6D6BF4569F5}" dt="2026-03-15T12:01:00.597" v="2480"/>
          <ac:spMkLst>
            <pc:docMk/>
            <pc:sldMk cId="109857222" sldId="256"/>
            <ac:spMk id="23" creationId="{E0AE394F-AFF1-4485-AF1F-7387A2F041AA}"/>
          </ac:spMkLst>
        </pc:spChg>
        <pc:spChg chg="add del">
          <ac:chgData name="Luisa De Almeida (2423048)" userId="S::2423048@student.uwtsd.ac.uk::9d443898-e4a4-4dfa-9ee4-84e235f447e6" providerId="AD" clId="Web-{606812B8-4589-915A-C59B-E6D6BF4569F5}" dt="2026-03-15T12:01:38.348" v="2482"/>
          <ac:spMkLst>
            <pc:docMk/>
            <pc:sldMk cId="109857222" sldId="256"/>
            <ac:spMk id="24" creationId="{C5CB530E-515E-412C-9DF1-5F8FFBD6F383}"/>
          </ac:spMkLst>
        </pc:spChg>
        <pc:spChg chg="add del">
          <ac:chgData name="Luisa De Almeida (2423048)" userId="S::2423048@student.uwtsd.ac.uk::9d443898-e4a4-4dfa-9ee4-84e235f447e6" providerId="AD" clId="Web-{606812B8-4589-915A-C59B-E6D6BF4569F5}" dt="2026-03-15T12:01:00.597" v="2480"/>
          <ac:spMkLst>
            <pc:docMk/>
            <pc:sldMk cId="109857222" sldId="256"/>
            <ac:spMk id="25" creationId="{5683D043-25BB-4AC9-8130-641179672614}"/>
          </ac:spMkLst>
        </pc:spChg>
        <pc:spChg chg="add del">
          <ac:chgData name="Luisa De Almeida (2423048)" userId="S::2423048@student.uwtsd.ac.uk::9d443898-e4a4-4dfa-9ee4-84e235f447e6" providerId="AD" clId="Web-{606812B8-4589-915A-C59B-E6D6BF4569F5}" dt="2026-03-15T12:01:38.348" v="2482"/>
          <ac:spMkLst>
            <pc:docMk/>
            <pc:sldMk cId="109857222" sldId="256"/>
            <ac:spMk id="26" creationId="{712D4376-A578-4FF1-94FC-245E7A6A489F}"/>
          </ac:spMkLst>
        </pc:spChg>
        <pc:spChg chg="add del">
          <ac:chgData name="Luisa De Almeida (2423048)" userId="S::2423048@student.uwtsd.ac.uk::9d443898-e4a4-4dfa-9ee4-84e235f447e6" providerId="AD" clId="Web-{606812B8-4589-915A-C59B-E6D6BF4569F5}" dt="2026-03-15T12:01:00.597" v="2480"/>
          <ac:spMkLst>
            <pc:docMk/>
            <pc:sldMk cId="109857222" sldId="256"/>
            <ac:spMk id="27" creationId="{AA61CCAC-6875-474C-8E9E-F57ABF078C2B}"/>
          </ac:spMkLst>
        </pc:spChg>
        <pc:spChg chg="add del">
          <ac:chgData name="Luisa De Almeida (2423048)" userId="S::2423048@student.uwtsd.ac.uk::9d443898-e4a4-4dfa-9ee4-84e235f447e6" providerId="AD" clId="Web-{606812B8-4589-915A-C59B-E6D6BF4569F5}" dt="2026-03-15T12:01:38.348" v="2482"/>
          <ac:spMkLst>
            <pc:docMk/>
            <pc:sldMk cId="109857222" sldId="256"/>
            <ac:spMk id="28" creationId="{AEA7509D-F04F-40CB-A0B3-EEF16499CC9F}"/>
          </ac:spMkLst>
        </pc:spChg>
        <pc:spChg chg="add del">
          <ac:chgData name="Luisa De Almeida (2423048)" userId="S::2423048@student.uwtsd.ac.uk::9d443898-e4a4-4dfa-9ee4-84e235f447e6" providerId="AD" clId="Web-{606812B8-4589-915A-C59B-E6D6BF4569F5}" dt="2026-03-15T12:01:38.348" v="2482"/>
          <ac:spMkLst>
            <pc:docMk/>
            <pc:sldMk cId="109857222" sldId="256"/>
            <ac:spMk id="32" creationId="{508BEF50-7B1E-49A4-BC19-5F4F1D755E64}"/>
          </ac:spMkLst>
        </pc:spChg>
        <pc:spChg chg="add del">
          <ac:chgData name="Luisa De Almeida (2423048)" userId="S::2423048@student.uwtsd.ac.uk::9d443898-e4a4-4dfa-9ee4-84e235f447e6" providerId="AD" clId="Web-{606812B8-4589-915A-C59B-E6D6BF4569F5}" dt="2026-03-15T12:01:38.348" v="2482"/>
          <ac:spMkLst>
            <pc:docMk/>
            <pc:sldMk cId="109857222" sldId="256"/>
            <ac:spMk id="34" creationId="{3FBAD350-5664-4811-A208-657FB882D350}"/>
          </ac:spMkLst>
        </pc:spChg>
        <pc:spChg chg="add del">
          <ac:chgData name="Luisa De Almeida (2423048)" userId="S::2423048@student.uwtsd.ac.uk::9d443898-e4a4-4dfa-9ee4-84e235f447e6" providerId="AD" clId="Web-{606812B8-4589-915A-C59B-E6D6BF4569F5}" dt="2026-03-15T12:01:38.348" v="2482"/>
          <ac:spMkLst>
            <pc:docMk/>
            <pc:sldMk cId="109857222" sldId="256"/>
            <ac:spMk id="36" creationId="{C39ADB8F-D187-49D7-BDCF-C1B6DC727068}"/>
          </ac:spMkLst>
        </pc:spChg>
        <pc:spChg chg="add del">
          <ac:chgData name="Luisa De Almeida (2423048)" userId="S::2423048@student.uwtsd.ac.uk::9d443898-e4a4-4dfa-9ee4-84e235f447e6" providerId="AD" clId="Web-{606812B8-4589-915A-C59B-E6D6BF4569F5}" dt="2026-03-15T12:01:53.192" v="2484"/>
          <ac:spMkLst>
            <pc:docMk/>
            <pc:sldMk cId="109857222" sldId="256"/>
            <ac:spMk id="38" creationId="{FFD48BC7-DC40-47DE-87EE-9F4B6ECB9ABB}"/>
          </ac:spMkLst>
        </pc:spChg>
        <pc:spChg chg="add del">
          <ac:chgData name="Luisa De Almeida (2423048)" userId="S::2423048@student.uwtsd.ac.uk::9d443898-e4a4-4dfa-9ee4-84e235f447e6" providerId="AD" clId="Web-{606812B8-4589-915A-C59B-E6D6BF4569F5}" dt="2026-03-15T12:01:53.192" v="2484"/>
          <ac:spMkLst>
            <pc:docMk/>
            <pc:sldMk cId="109857222" sldId="256"/>
            <ac:spMk id="39" creationId="{E502BBC7-2C76-46F3-BC24-5985BC13DB88}"/>
          </ac:spMkLst>
        </pc:spChg>
        <pc:spChg chg="add del">
          <ac:chgData name="Luisa De Almeida (2423048)" userId="S::2423048@student.uwtsd.ac.uk::9d443898-e4a4-4dfa-9ee4-84e235f447e6" providerId="AD" clId="Web-{606812B8-4589-915A-C59B-E6D6BF4569F5}" dt="2026-03-15T12:01:53.192" v="2484"/>
          <ac:spMkLst>
            <pc:docMk/>
            <pc:sldMk cId="109857222" sldId="256"/>
            <ac:spMk id="40" creationId="{C7F28D52-2A5F-4D23-81AE-7CB8B591C7AF}"/>
          </ac:spMkLst>
        </pc:spChg>
        <pc:spChg chg="add del">
          <ac:chgData name="Luisa De Almeida (2423048)" userId="S::2423048@student.uwtsd.ac.uk::9d443898-e4a4-4dfa-9ee4-84e235f447e6" providerId="AD" clId="Web-{606812B8-4589-915A-C59B-E6D6BF4569F5}" dt="2026-03-15T12:01:53.192" v="2484"/>
          <ac:spMkLst>
            <pc:docMk/>
            <pc:sldMk cId="109857222" sldId="256"/>
            <ac:spMk id="41" creationId="{3629484E-3792-4B3D-89AD-7C8A1ED0E0D4}"/>
          </ac:spMkLst>
        </pc:spChg>
        <pc:spChg chg="add del">
          <ac:chgData name="Luisa De Almeida (2423048)" userId="S::2423048@student.uwtsd.ac.uk::9d443898-e4a4-4dfa-9ee4-84e235f447e6" providerId="AD" clId="Web-{606812B8-4589-915A-C59B-E6D6BF4569F5}" dt="2026-03-15T12:01:59.395" v="2486"/>
          <ac:spMkLst>
            <pc:docMk/>
            <pc:sldMk cId="109857222" sldId="256"/>
            <ac:spMk id="43" creationId="{577D6B2E-37A3-429E-A37C-F30ED6487282}"/>
          </ac:spMkLst>
        </pc:spChg>
        <pc:spChg chg="add del">
          <ac:chgData name="Luisa De Almeida (2423048)" userId="S::2423048@student.uwtsd.ac.uk::9d443898-e4a4-4dfa-9ee4-84e235f447e6" providerId="AD" clId="Web-{606812B8-4589-915A-C59B-E6D6BF4569F5}" dt="2026-03-15T12:01:59.395" v="2486"/>
          <ac:spMkLst>
            <pc:docMk/>
            <pc:sldMk cId="109857222" sldId="256"/>
            <ac:spMk id="44" creationId="{5CEAD642-85CF-4750-8432-7C80C901F001}"/>
          </ac:spMkLst>
        </pc:spChg>
        <pc:spChg chg="add del">
          <ac:chgData name="Luisa De Almeida (2423048)" userId="S::2423048@student.uwtsd.ac.uk::9d443898-e4a4-4dfa-9ee4-84e235f447e6" providerId="AD" clId="Web-{606812B8-4589-915A-C59B-E6D6BF4569F5}" dt="2026-03-15T12:01:59.395" v="2486"/>
          <ac:spMkLst>
            <pc:docMk/>
            <pc:sldMk cId="109857222" sldId="256"/>
            <ac:spMk id="45" creationId="{FA33EEAE-15D5-4119-8C1E-89D943F911EF}"/>
          </ac:spMkLst>
        </pc:spChg>
        <pc:spChg chg="add del">
          <ac:chgData name="Luisa De Almeida (2423048)" userId="S::2423048@student.uwtsd.ac.uk::9d443898-e4a4-4dfa-9ee4-84e235f447e6" providerId="AD" clId="Web-{606812B8-4589-915A-C59B-E6D6BF4569F5}" dt="2026-03-15T12:01:59.395" v="2486"/>
          <ac:spMkLst>
            <pc:docMk/>
            <pc:sldMk cId="109857222" sldId="256"/>
            <ac:spMk id="46" creationId="{730D8B3B-9B80-4025-B934-26DC7D7CD231}"/>
          </ac:spMkLst>
        </pc:spChg>
        <pc:spChg chg="add del">
          <ac:chgData name="Luisa De Almeida (2423048)" userId="S::2423048@student.uwtsd.ac.uk::9d443898-e4a4-4dfa-9ee4-84e235f447e6" providerId="AD" clId="Web-{606812B8-4589-915A-C59B-E6D6BF4569F5}" dt="2026-03-15T12:01:59.395" v="2486"/>
          <ac:spMkLst>
            <pc:docMk/>
            <pc:sldMk cId="109857222" sldId="256"/>
            <ac:spMk id="47" creationId="{1064D5D5-227B-4F66-9AEA-46F570E793BD}"/>
          </ac:spMkLst>
        </pc:spChg>
        <pc:spChg chg="add del">
          <ac:chgData name="Luisa De Almeida (2423048)" userId="S::2423048@student.uwtsd.ac.uk::9d443898-e4a4-4dfa-9ee4-84e235f447e6" providerId="AD" clId="Web-{606812B8-4589-915A-C59B-E6D6BF4569F5}" dt="2026-03-15T12:01:59.395" v="2486"/>
          <ac:spMkLst>
            <pc:docMk/>
            <pc:sldMk cId="109857222" sldId="256"/>
            <ac:spMk id="48" creationId="{646B67A4-D328-4747-A82B-65E84FA46368}"/>
          </ac:spMkLst>
        </pc:spChg>
        <pc:spChg chg="add del">
          <ac:chgData name="Luisa De Almeida (2423048)" userId="S::2423048@student.uwtsd.ac.uk::9d443898-e4a4-4dfa-9ee4-84e235f447e6" providerId="AD" clId="Web-{606812B8-4589-915A-C59B-E6D6BF4569F5}" dt="2026-03-15T12:01:59.395" v="2486"/>
          <ac:spMkLst>
            <pc:docMk/>
            <pc:sldMk cId="109857222" sldId="256"/>
            <ac:spMk id="49" creationId="{B5A1B09C-1565-46F8-B70F-621C5EB48A09}"/>
          </ac:spMkLst>
        </pc:spChg>
        <pc:spChg chg="add del">
          <ac:chgData name="Luisa De Almeida (2423048)" userId="S::2423048@student.uwtsd.ac.uk::9d443898-e4a4-4dfa-9ee4-84e235f447e6" providerId="AD" clId="Web-{606812B8-4589-915A-C59B-E6D6BF4569F5}" dt="2026-03-15T12:05:09.793" v="2488"/>
          <ac:spMkLst>
            <pc:docMk/>
            <pc:sldMk cId="109857222" sldId="256"/>
            <ac:spMk id="52" creationId="{4522B21E-B2B9-4C72-9A71-C87EFD137480}"/>
          </ac:spMkLst>
        </pc:spChg>
        <pc:spChg chg="add del">
          <ac:chgData name="Luisa De Almeida (2423048)" userId="S::2423048@student.uwtsd.ac.uk::9d443898-e4a4-4dfa-9ee4-84e235f447e6" providerId="AD" clId="Web-{606812B8-4589-915A-C59B-E6D6BF4569F5}" dt="2026-03-15T12:05:09.793" v="2488"/>
          <ac:spMkLst>
            <pc:docMk/>
            <pc:sldMk cId="109857222" sldId="256"/>
            <ac:spMk id="53" creationId="{5EB7D2A2-F448-44D4-938C-DC84CBCB3B1E}"/>
          </ac:spMkLst>
        </pc:spChg>
        <pc:spChg chg="add del">
          <ac:chgData name="Luisa De Almeida (2423048)" userId="S::2423048@student.uwtsd.ac.uk::9d443898-e4a4-4dfa-9ee4-84e235f447e6" providerId="AD" clId="Web-{606812B8-4589-915A-C59B-E6D6BF4569F5}" dt="2026-03-15T12:05:09.793" v="2488"/>
          <ac:spMkLst>
            <pc:docMk/>
            <pc:sldMk cId="109857222" sldId="256"/>
            <ac:spMk id="54" creationId="{871AEA07-1E14-44B4-8E55-64EF049CD66F}"/>
          </ac:spMkLst>
        </pc:spChg>
        <pc:spChg chg="add del">
          <ac:chgData name="Luisa De Almeida (2423048)" userId="S::2423048@student.uwtsd.ac.uk::9d443898-e4a4-4dfa-9ee4-84e235f447e6" providerId="AD" clId="Web-{606812B8-4589-915A-C59B-E6D6BF4569F5}" dt="2026-03-15T12:09:22.458" v="2498"/>
          <ac:spMkLst>
            <pc:docMk/>
            <pc:sldMk cId="109857222" sldId="256"/>
            <ac:spMk id="57" creationId="{934F1179-B481-4F9E-BCA3-AFB972070F83}"/>
          </ac:spMkLst>
        </pc:spChg>
        <pc:spChg chg="add del">
          <ac:chgData name="Luisa De Almeida (2423048)" userId="S::2423048@student.uwtsd.ac.uk::9d443898-e4a4-4dfa-9ee4-84e235f447e6" providerId="AD" clId="Web-{606812B8-4589-915A-C59B-E6D6BF4569F5}" dt="2026-03-15T12:09:22.458" v="2498"/>
          <ac:spMkLst>
            <pc:docMk/>
            <pc:sldMk cId="109857222" sldId="256"/>
            <ac:spMk id="58" creationId="{827DC2C4-B485-428A-BF4A-472D2967F47F}"/>
          </ac:spMkLst>
        </pc:spChg>
        <pc:spChg chg="add del">
          <ac:chgData name="Luisa De Almeida (2423048)" userId="S::2423048@student.uwtsd.ac.uk::9d443898-e4a4-4dfa-9ee4-84e235f447e6" providerId="AD" clId="Web-{606812B8-4589-915A-C59B-E6D6BF4569F5}" dt="2026-03-15T12:09:22.458" v="2498"/>
          <ac:spMkLst>
            <pc:docMk/>
            <pc:sldMk cId="109857222" sldId="256"/>
            <ac:spMk id="59" creationId="{EE04B5EB-F158-4507-90DD-BD23620C7CC9}"/>
          </ac:spMkLst>
        </pc:spChg>
        <pc:spChg chg="add">
          <ac:chgData name="Luisa De Almeida (2423048)" userId="S::2423048@student.uwtsd.ac.uk::9d443898-e4a4-4dfa-9ee4-84e235f447e6" providerId="AD" clId="Web-{606812B8-4589-915A-C59B-E6D6BF4569F5}" dt="2026-03-15T12:09:22.458" v="2498"/>
          <ac:spMkLst>
            <pc:docMk/>
            <pc:sldMk cId="109857222" sldId="256"/>
            <ac:spMk id="64" creationId="{E91DC736-0EF8-4F87-9146-EBF1D2EE4D3D}"/>
          </ac:spMkLst>
        </pc:spChg>
        <pc:spChg chg="add">
          <ac:chgData name="Luisa De Almeida (2423048)" userId="S::2423048@student.uwtsd.ac.uk::9d443898-e4a4-4dfa-9ee4-84e235f447e6" providerId="AD" clId="Web-{606812B8-4589-915A-C59B-E6D6BF4569F5}" dt="2026-03-15T12:09:22.458" v="2498"/>
          <ac:spMkLst>
            <pc:docMk/>
            <pc:sldMk cId="109857222" sldId="256"/>
            <ac:spMk id="66" creationId="{097CD68E-23E3-4007-8847-CD0944C4F7BE}"/>
          </ac:spMkLst>
        </pc:spChg>
        <pc:spChg chg="add">
          <ac:chgData name="Luisa De Almeida (2423048)" userId="S::2423048@student.uwtsd.ac.uk::9d443898-e4a4-4dfa-9ee4-84e235f447e6" providerId="AD" clId="Web-{606812B8-4589-915A-C59B-E6D6BF4569F5}" dt="2026-03-15T12:09:22.458" v="2498"/>
          <ac:spMkLst>
            <pc:docMk/>
            <pc:sldMk cId="109857222" sldId="256"/>
            <ac:spMk id="68" creationId="{AF2F604E-43BE-4DC3-B983-E071523364F8}"/>
          </ac:spMkLst>
        </pc:spChg>
        <pc:spChg chg="add">
          <ac:chgData name="Luisa De Almeida (2423048)" userId="S::2423048@student.uwtsd.ac.uk::9d443898-e4a4-4dfa-9ee4-84e235f447e6" providerId="AD" clId="Web-{606812B8-4589-915A-C59B-E6D6BF4569F5}" dt="2026-03-15T12:09:22.458" v="2498"/>
          <ac:spMkLst>
            <pc:docMk/>
            <pc:sldMk cId="109857222" sldId="256"/>
            <ac:spMk id="70" creationId="{08C9B587-E65E-4B52-B37C-ABEBB6E87928}"/>
          </ac:spMkLst>
        </pc:spChg>
        <pc:picChg chg="add del mod ord">
          <ac:chgData name="Luisa De Almeida (2423048)" userId="S::2423048@student.uwtsd.ac.uk::9d443898-e4a4-4dfa-9ee4-84e235f447e6" providerId="AD" clId="Web-{606812B8-4589-915A-C59B-E6D6BF4569F5}" dt="2026-03-15T12:00:46.628" v="2478"/>
          <ac:picMkLst>
            <pc:docMk/>
            <pc:sldMk cId="109857222" sldId="256"/>
            <ac:picMk id="4" creationId="{2683F29B-0BA6-D161-8251-A4C39B5831A6}"/>
          </ac:picMkLst>
        </pc:picChg>
        <pc:picChg chg="add del mod">
          <ac:chgData name="Luisa De Almeida (2423048)" userId="S::2423048@student.uwtsd.ac.uk::9d443898-e4a4-4dfa-9ee4-84e235f447e6" providerId="AD" clId="Web-{606812B8-4589-915A-C59B-E6D6BF4569F5}" dt="2026-03-15T12:06:51.797" v="2493"/>
          <ac:picMkLst>
            <pc:docMk/>
            <pc:sldMk cId="109857222" sldId="256"/>
            <ac:picMk id="7" creationId="{4E03C867-9E6D-8828-69CD-4F0BD379E4E8}"/>
          </ac:picMkLst>
        </pc:picChg>
        <pc:picChg chg="add mod">
          <ac:chgData name="Luisa De Almeida (2423048)" userId="S::2423048@student.uwtsd.ac.uk::9d443898-e4a4-4dfa-9ee4-84e235f447e6" providerId="AD" clId="Web-{606812B8-4589-915A-C59B-E6D6BF4569F5}" dt="2026-03-15T12:09:17.583" v="2495"/>
          <ac:picMkLst>
            <pc:docMk/>
            <pc:sldMk cId="109857222" sldId="256"/>
            <ac:picMk id="8" creationId="{BB4065AE-D490-2527-11B0-A2987E02D289}"/>
          </ac:picMkLst>
        </pc:picChg>
        <pc:picChg chg="add del">
          <ac:chgData name="Luisa De Almeida (2423048)" userId="S::2423048@student.uwtsd.ac.uk::9d443898-e4a4-4dfa-9ee4-84e235f447e6" providerId="AD" clId="Web-{606812B8-4589-915A-C59B-E6D6BF4569F5}" dt="2026-03-15T12:01:00.597" v="2480"/>
          <ac:picMkLst>
            <pc:docMk/>
            <pc:sldMk cId="109857222" sldId="256"/>
            <ac:picMk id="19" creationId="{230AD543-6295-27CA-DFD2-9B6A81470F18}"/>
          </ac:picMkLst>
        </pc:picChg>
        <pc:cxnChg chg="add del">
          <ac:chgData name="Luisa De Almeida (2423048)" userId="S::2423048@student.uwtsd.ac.uk::9d443898-e4a4-4dfa-9ee4-84e235f447e6" providerId="AD" clId="Web-{606812B8-4589-915A-C59B-E6D6BF4569F5}" dt="2026-03-15T12:05:09.793" v="2488"/>
          <ac:cxnSpMkLst>
            <pc:docMk/>
            <pc:sldMk cId="109857222" sldId="256"/>
            <ac:cxnSpMk id="55" creationId="{F7C8EA93-3210-4C62-99E9-153C275E3A87}"/>
          </ac:cxnSpMkLst>
        </pc:cxnChg>
      </pc:sldChg>
      <pc:sldChg chg="addSp modSp new mod setBg">
        <pc:chgData name="Luisa De Almeida (2423048)" userId="S::2423048@student.uwtsd.ac.uk::9d443898-e4a4-4dfa-9ee4-84e235f447e6" providerId="AD" clId="Web-{606812B8-4589-915A-C59B-E6D6BF4569F5}" dt="2026-03-15T12:10:51.303" v="2512"/>
        <pc:sldMkLst>
          <pc:docMk/>
          <pc:sldMk cId="2609642400" sldId="257"/>
        </pc:sldMkLst>
        <pc:spChg chg="mod">
          <ac:chgData name="Luisa De Almeida (2423048)" userId="S::2423048@student.uwtsd.ac.uk::9d443898-e4a4-4dfa-9ee4-84e235f447e6" providerId="AD" clId="Web-{606812B8-4589-915A-C59B-E6D6BF4569F5}" dt="2026-03-15T12:10:51.303" v="2512"/>
          <ac:spMkLst>
            <pc:docMk/>
            <pc:sldMk cId="2609642400" sldId="257"/>
            <ac:spMk id="2" creationId="{A64882F5-9279-6638-BCA7-4E212535B938}"/>
          </ac:spMkLst>
        </pc:spChg>
        <pc:spChg chg="mod">
          <ac:chgData name="Luisa De Almeida (2423048)" userId="S::2423048@student.uwtsd.ac.uk::9d443898-e4a4-4dfa-9ee4-84e235f447e6" providerId="AD" clId="Web-{606812B8-4589-915A-C59B-E6D6BF4569F5}" dt="2026-03-15T12:10:51.303" v="2512"/>
          <ac:spMkLst>
            <pc:docMk/>
            <pc:sldMk cId="2609642400" sldId="257"/>
            <ac:spMk id="3" creationId="{7ADA3065-E38F-22F3-DA19-AD6725463326}"/>
          </ac:spMkLst>
        </pc:spChg>
        <pc:spChg chg="add">
          <ac:chgData name="Luisa De Almeida (2423048)" userId="S::2423048@student.uwtsd.ac.uk::9d443898-e4a4-4dfa-9ee4-84e235f447e6" providerId="AD" clId="Web-{606812B8-4589-915A-C59B-E6D6BF4569F5}" dt="2026-03-15T12:10:51.303" v="2512"/>
          <ac:spMkLst>
            <pc:docMk/>
            <pc:sldMk cId="2609642400" sldId="257"/>
            <ac:spMk id="8" creationId="{43C823D3-D619-407C-89E0-C6F6B1E7A42A}"/>
          </ac:spMkLst>
        </pc:spChg>
        <pc:spChg chg="add">
          <ac:chgData name="Luisa De Almeida (2423048)" userId="S::2423048@student.uwtsd.ac.uk::9d443898-e4a4-4dfa-9ee4-84e235f447e6" providerId="AD" clId="Web-{606812B8-4589-915A-C59B-E6D6BF4569F5}" dt="2026-03-15T12:10:51.303" v="2512"/>
          <ac:spMkLst>
            <pc:docMk/>
            <pc:sldMk cId="2609642400" sldId="257"/>
            <ac:spMk id="10" creationId="{047F8E3E-2FFA-4A0F-B3C7-E57ADDCFB415}"/>
          </ac:spMkLst>
        </pc:spChg>
        <pc:grpChg chg="add">
          <ac:chgData name="Luisa De Almeida (2423048)" userId="S::2423048@student.uwtsd.ac.uk::9d443898-e4a4-4dfa-9ee4-84e235f447e6" providerId="AD" clId="Web-{606812B8-4589-915A-C59B-E6D6BF4569F5}" dt="2026-03-15T12:10:51.303" v="2512"/>
          <ac:grpSpMkLst>
            <pc:docMk/>
            <pc:sldMk cId="2609642400" sldId="257"/>
            <ac:grpSpMk id="12" creationId="{33D939F1-7ABE-4D0E-946A-43F37F556AFD}"/>
          </ac:grpSpMkLst>
        </pc:grpChg>
        <pc:grpChg chg="add">
          <ac:chgData name="Luisa De Almeida (2423048)" userId="S::2423048@student.uwtsd.ac.uk::9d443898-e4a4-4dfa-9ee4-84e235f447e6" providerId="AD" clId="Web-{606812B8-4589-915A-C59B-E6D6BF4569F5}" dt="2026-03-15T12:10:51.303" v="2512"/>
          <ac:grpSpMkLst>
            <pc:docMk/>
            <pc:sldMk cId="2609642400" sldId="257"/>
            <ac:grpSpMk id="18" creationId="{9DB3963A-4187-4A72-9DA4-CA6BADE22931}"/>
          </ac:grpSpMkLst>
        </pc:grpChg>
      </pc:sldChg>
      <pc:sldChg chg="addSp modSp new mod setBg">
        <pc:chgData name="Luisa De Almeida (2423048)" userId="S::2423048@student.uwtsd.ac.uk::9d443898-e4a4-4dfa-9ee4-84e235f447e6" providerId="AD" clId="Web-{606812B8-4589-915A-C59B-E6D6BF4569F5}" dt="2026-03-15T12:11:47.195" v="2513"/>
        <pc:sldMkLst>
          <pc:docMk/>
          <pc:sldMk cId="3072361367" sldId="258"/>
        </pc:sldMkLst>
        <pc:spChg chg="mod">
          <ac:chgData name="Luisa De Almeida (2423048)" userId="S::2423048@student.uwtsd.ac.uk::9d443898-e4a4-4dfa-9ee4-84e235f447e6" providerId="AD" clId="Web-{606812B8-4589-915A-C59B-E6D6BF4569F5}" dt="2026-03-15T12:11:47.195" v="2513"/>
          <ac:spMkLst>
            <pc:docMk/>
            <pc:sldMk cId="3072361367" sldId="258"/>
            <ac:spMk id="2" creationId="{D2CD1782-4624-E883-55BF-04B35217304B}"/>
          </ac:spMkLst>
        </pc:spChg>
        <pc:spChg chg="mod">
          <ac:chgData name="Luisa De Almeida (2423048)" userId="S::2423048@student.uwtsd.ac.uk::9d443898-e4a4-4dfa-9ee4-84e235f447e6" providerId="AD" clId="Web-{606812B8-4589-915A-C59B-E6D6BF4569F5}" dt="2026-03-15T12:11:47.195" v="2513"/>
          <ac:spMkLst>
            <pc:docMk/>
            <pc:sldMk cId="3072361367" sldId="258"/>
            <ac:spMk id="3" creationId="{85F2E15A-B72F-296C-7DD5-BF1CC3C888F3}"/>
          </ac:spMkLst>
        </pc:spChg>
        <pc:picChg chg="add">
          <ac:chgData name="Luisa De Almeida (2423048)" userId="S::2423048@student.uwtsd.ac.uk::9d443898-e4a4-4dfa-9ee4-84e235f447e6" providerId="AD" clId="Web-{606812B8-4589-915A-C59B-E6D6BF4569F5}" dt="2026-03-15T12:11:47.195" v="2513"/>
          <ac:picMkLst>
            <pc:docMk/>
            <pc:sldMk cId="3072361367" sldId="258"/>
            <ac:picMk id="5" creationId="{5B030525-D9F4-FD02-023B-EF2E904B7EF4}"/>
          </ac:picMkLst>
        </pc:picChg>
        <pc:cxnChg chg="add">
          <ac:chgData name="Luisa De Almeida (2423048)" userId="S::2423048@student.uwtsd.ac.uk::9d443898-e4a4-4dfa-9ee4-84e235f447e6" providerId="AD" clId="Web-{606812B8-4589-915A-C59B-E6D6BF4569F5}" dt="2026-03-15T12:11:47.195" v="2513"/>
          <ac:cxnSpMkLst>
            <pc:docMk/>
            <pc:sldMk cId="3072361367" sldId="258"/>
            <ac:cxnSpMk id="9" creationId="{1503BFE4-729B-D9D0-C17B-501E6AF1127A}"/>
          </ac:cxnSpMkLst>
        </pc:cxnChg>
      </pc:sldChg>
      <pc:sldChg chg="addSp modSp new mod ord setBg">
        <pc:chgData name="Luisa De Almeida (2423048)" userId="S::2423048@student.uwtsd.ac.uk::9d443898-e4a4-4dfa-9ee4-84e235f447e6" providerId="AD" clId="Web-{606812B8-4589-915A-C59B-E6D6BF4569F5}" dt="2026-03-15T12:12:39.649" v="2514"/>
        <pc:sldMkLst>
          <pc:docMk/>
          <pc:sldMk cId="4252986250" sldId="259"/>
        </pc:sldMkLst>
        <pc:spChg chg="mod">
          <ac:chgData name="Luisa De Almeida (2423048)" userId="S::2423048@student.uwtsd.ac.uk::9d443898-e4a4-4dfa-9ee4-84e235f447e6" providerId="AD" clId="Web-{606812B8-4589-915A-C59B-E6D6BF4569F5}" dt="2026-03-15T12:12:39.649" v="2514"/>
          <ac:spMkLst>
            <pc:docMk/>
            <pc:sldMk cId="4252986250" sldId="259"/>
            <ac:spMk id="2" creationId="{A840C17F-5D21-AF88-D1AC-23E49A88772D}"/>
          </ac:spMkLst>
        </pc:spChg>
        <pc:spChg chg="mod">
          <ac:chgData name="Luisa De Almeida (2423048)" userId="S::2423048@student.uwtsd.ac.uk::9d443898-e4a4-4dfa-9ee4-84e235f447e6" providerId="AD" clId="Web-{606812B8-4589-915A-C59B-E6D6BF4569F5}" dt="2026-03-15T12:12:39.649" v="2514"/>
          <ac:spMkLst>
            <pc:docMk/>
            <pc:sldMk cId="4252986250" sldId="259"/>
            <ac:spMk id="3" creationId="{2BAA2243-4D57-F678-6687-6E2EA03660A8}"/>
          </ac:spMkLst>
        </pc:spChg>
        <pc:spChg chg="add">
          <ac:chgData name="Luisa De Almeida (2423048)" userId="S::2423048@student.uwtsd.ac.uk::9d443898-e4a4-4dfa-9ee4-84e235f447e6" providerId="AD" clId="Web-{606812B8-4589-915A-C59B-E6D6BF4569F5}" dt="2026-03-15T12:12:39.649" v="2514"/>
          <ac:spMkLst>
            <pc:docMk/>
            <pc:sldMk cId="4252986250" sldId="259"/>
            <ac:spMk id="8" creationId="{4BC99CB9-DDAD-44A2-8A1C-E3AF4E72DF5C}"/>
          </ac:spMkLst>
        </pc:spChg>
        <pc:spChg chg="add">
          <ac:chgData name="Luisa De Almeida (2423048)" userId="S::2423048@student.uwtsd.ac.uk::9d443898-e4a4-4dfa-9ee4-84e235f447e6" providerId="AD" clId="Web-{606812B8-4589-915A-C59B-E6D6BF4569F5}" dt="2026-03-15T12:12:39.649" v="2514"/>
          <ac:spMkLst>
            <pc:docMk/>
            <pc:sldMk cId="4252986250" sldId="259"/>
            <ac:spMk id="10" creationId="{64053CBF-3932-45FF-8285-EE5146085F3A}"/>
          </ac:spMkLst>
        </pc:spChg>
        <pc:grpChg chg="add">
          <ac:chgData name="Luisa De Almeida (2423048)" userId="S::2423048@student.uwtsd.ac.uk::9d443898-e4a4-4dfa-9ee4-84e235f447e6" providerId="AD" clId="Web-{606812B8-4589-915A-C59B-E6D6BF4569F5}" dt="2026-03-15T12:12:39.649" v="2514"/>
          <ac:grpSpMkLst>
            <pc:docMk/>
            <pc:sldMk cId="4252986250" sldId="259"/>
            <ac:grpSpMk id="12" creationId="{2E751C04-BEA6-446B-A678-9C74819EBD4C}"/>
          </ac:grpSpMkLst>
        </pc:grpChg>
        <pc:grpChg chg="add">
          <ac:chgData name="Luisa De Almeida (2423048)" userId="S::2423048@student.uwtsd.ac.uk::9d443898-e4a4-4dfa-9ee4-84e235f447e6" providerId="AD" clId="Web-{606812B8-4589-915A-C59B-E6D6BF4569F5}" dt="2026-03-15T12:12:39.649" v="2514"/>
          <ac:grpSpMkLst>
            <pc:docMk/>
            <pc:sldMk cId="4252986250" sldId="259"/>
            <ac:grpSpMk id="18" creationId="{B63ACBA3-DEFD-4C6D-BBA0-64468FA99C2D}"/>
          </ac:grpSpMkLst>
        </pc:grpChg>
      </pc:sldChg>
      <pc:sldChg chg="addSp delSp modSp new mod setBg">
        <pc:chgData name="Luisa De Almeida (2423048)" userId="S::2423048@student.uwtsd.ac.uk::9d443898-e4a4-4dfa-9ee4-84e235f447e6" providerId="AD" clId="Web-{606812B8-4589-915A-C59B-E6D6BF4569F5}" dt="2026-03-15T12:13:21.321" v="2517"/>
        <pc:sldMkLst>
          <pc:docMk/>
          <pc:sldMk cId="833196470" sldId="260"/>
        </pc:sldMkLst>
        <pc:spChg chg="mod">
          <ac:chgData name="Luisa De Almeida (2423048)" userId="S::2423048@student.uwtsd.ac.uk::9d443898-e4a4-4dfa-9ee4-84e235f447e6" providerId="AD" clId="Web-{606812B8-4589-915A-C59B-E6D6BF4569F5}" dt="2026-03-15T12:13:21.321" v="2517"/>
          <ac:spMkLst>
            <pc:docMk/>
            <pc:sldMk cId="833196470" sldId="260"/>
            <ac:spMk id="2" creationId="{06553921-5984-1235-70F9-13127F9E1932}"/>
          </ac:spMkLst>
        </pc:spChg>
        <pc:spChg chg="mod">
          <ac:chgData name="Luisa De Almeida (2423048)" userId="S::2423048@student.uwtsd.ac.uk::9d443898-e4a4-4dfa-9ee4-84e235f447e6" providerId="AD" clId="Web-{606812B8-4589-915A-C59B-E6D6BF4569F5}" dt="2026-03-15T12:13:21.321" v="2517"/>
          <ac:spMkLst>
            <pc:docMk/>
            <pc:sldMk cId="833196470" sldId="260"/>
            <ac:spMk id="3" creationId="{BDF567B8-7065-EA18-3ABF-64641CC55841}"/>
          </ac:spMkLst>
        </pc:spChg>
        <pc:spChg chg="add del">
          <ac:chgData name="Luisa De Almeida (2423048)" userId="S::2423048@student.uwtsd.ac.uk::9d443898-e4a4-4dfa-9ee4-84e235f447e6" providerId="AD" clId="Web-{606812B8-4589-915A-C59B-E6D6BF4569F5}" dt="2026-03-15T12:13:21.274" v="2516"/>
          <ac:spMkLst>
            <pc:docMk/>
            <pc:sldMk cId="833196470" sldId="260"/>
            <ac:spMk id="9" creationId="{C0763A76-9F1C-4FC5-82B7-DD475DA461B2}"/>
          </ac:spMkLst>
        </pc:spChg>
        <pc:spChg chg="add del">
          <ac:chgData name="Luisa De Almeida (2423048)" userId="S::2423048@student.uwtsd.ac.uk::9d443898-e4a4-4dfa-9ee4-84e235f447e6" providerId="AD" clId="Web-{606812B8-4589-915A-C59B-E6D6BF4569F5}" dt="2026-03-15T12:13:21.274" v="2516"/>
          <ac:spMkLst>
            <pc:docMk/>
            <pc:sldMk cId="833196470" sldId="260"/>
            <ac:spMk id="11" creationId="{E81BF4F6-F2CF-4984-9D14-D6966D92F99F}"/>
          </ac:spMkLst>
        </pc:spChg>
        <pc:spChg chg="add">
          <ac:chgData name="Luisa De Almeida (2423048)" userId="S::2423048@student.uwtsd.ac.uk::9d443898-e4a4-4dfa-9ee4-84e235f447e6" providerId="AD" clId="Web-{606812B8-4589-915A-C59B-E6D6BF4569F5}" dt="2026-03-15T12:13:21.321" v="2517"/>
          <ac:spMkLst>
            <pc:docMk/>
            <pc:sldMk cId="833196470" sldId="260"/>
            <ac:spMk id="13" creationId="{9F7D5CDA-D291-4307-BF55-1381FED29634}"/>
          </ac:spMkLst>
        </pc:spChg>
        <pc:picChg chg="add del">
          <ac:chgData name="Luisa De Almeida (2423048)" userId="S::2423048@student.uwtsd.ac.uk::9d443898-e4a4-4dfa-9ee4-84e235f447e6" providerId="AD" clId="Web-{606812B8-4589-915A-C59B-E6D6BF4569F5}" dt="2026-03-15T12:13:21.274" v="2516"/>
          <ac:picMkLst>
            <pc:docMk/>
            <pc:sldMk cId="833196470" sldId="260"/>
            <ac:picMk id="5" creationId="{9CB24558-374A-DF31-EBDE-05C1F734DBB4}"/>
          </ac:picMkLst>
        </pc:picChg>
        <pc:picChg chg="add">
          <ac:chgData name="Luisa De Almeida (2423048)" userId="S::2423048@student.uwtsd.ac.uk::9d443898-e4a4-4dfa-9ee4-84e235f447e6" providerId="AD" clId="Web-{606812B8-4589-915A-C59B-E6D6BF4569F5}" dt="2026-03-15T12:13:21.321" v="2517"/>
          <ac:picMkLst>
            <pc:docMk/>
            <pc:sldMk cId="833196470" sldId="260"/>
            <ac:picMk id="14" creationId="{EBB36F6B-D09F-3FE3-E0DB-AD21DC77C7F3}"/>
          </ac:picMkLst>
        </pc:picChg>
      </pc:sldChg>
      <pc:sldChg chg="addSp delSp modSp new mod setBg">
        <pc:chgData name="Luisa De Almeida (2423048)" userId="S::2423048@student.uwtsd.ac.uk::9d443898-e4a4-4dfa-9ee4-84e235f447e6" providerId="AD" clId="Web-{606812B8-4589-915A-C59B-E6D6BF4569F5}" dt="2026-03-15T12:17:57.949" v="2537" actId="20577"/>
        <pc:sldMkLst>
          <pc:docMk/>
          <pc:sldMk cId="816243295" sldId="261"/>
        </pc:sldMkLst>
        <pc:spChg chg="mod">
          <ac:chgData name="Luisa De Almeida (2423048)" userId="S::2423048@student.uwtsd.ac.uk::9d443898-e4a4-4dfa-9ee4-84e235f447e6" providerId="AD" clId="Web-{606812B8-4589-915A-C59B-E6D6BF4569F5}" dt="2026-03-15T12:16:52.964" v="2526"/>
          <ac:spMkLst>
            <pc:docMk/>
            <pc:sldMk cId="816243295" sldId="261"/>
            <ac:spMk id="2" creationId="{C0C64F20-7760-2AEB-5254-55E560FF35F5}"/>
          </ac:spMkLst>
        </pc:spChg>
        <pc:spChg chg="mod">
          <ac:chgData name="Luisa De Almeida (2423048)" userId="S::2423048@student.uwtsd.ac.uk::9d443898-e4a4-4dfa-9ee4-84e235f447e6" providerId="AD" clId="Web-{606812B8-4589-915A-C59B-E6D6BF4569F5}" dt="2026-03-15T12:17:57.949" v="2537" actId="20577"/>
          <ac:spMkLst>
            <pc:docMk/>
            <pc:sldMk cId="816243295" sldId="261"/>
            <ac:spMk id="3" creationId="{928FD7DF-01F4-51A2-F4A7-50B454241A1C}"/>
          </ac:spMkLst>
        </pc:spChg>
        <pc:spChg chg="add del">
          <ac:chgData name="Luisa De Almeida (2423048)" userId="S::2423048@student.uwtsd.ac.uk::9d443898-e4a4-4dfa-9ee4-84e235f447e6" providerId="AD" clId="Web-{606812B8-4589-915A-C59B-E6D6BF4569F5}" dt="2026-03-15T12:16:01.745" v="2521"/>
          <ac:spMkLst>
            <pc:docMk/>
            <pc:sldMk cId="816243295" sldId="261"/>
            <ac:spMk id="8" creationId="{5C8908E2-EE49-44D2-9428-A28D2312A8D5}"/>
          </ac:spMkLst>
        </pc:spChg>
        <pc:spChg chg="add del">
          <ac:chgData name="Luisa De Almeida (2423048)" userId="S::2423048@student.uwtsd.ac.uk::9d443898-e4a4-4dfa-9ee4-84e235f447e6" providerId="AD" clId="Web-{606812B8-4589-915A-C59B-E6D6BF4569F5}" dt="2026-03-15T12:15:48.604" v="2519"/>
          <ac:spMkLst>
            <pc:docMk/>
            <pc:sldMk cId="816243295" sldId="261"/>
            <ac:spMk id="9" creationId="{9F7D5CDA-D291-4307-BF55-1381FED29634}"/>
          </ac:spMkLst>
        </pc:spChg>
        <pc:spChg chg="add del">
          <ac:chgData name="Luisa De Almeida (2423048)" userId="S::2423048@student.uwtsd.ac.uk::9d443898-e4a4-4dfa-9ee4-84e235f447e6" providerId="AD" clId="Web-{606812B8-4589-915A-C59B-E6D6BF4569F5}" dt="2026-03-15T12:15:48.604" v="2519"/>
          <ac:spMkLst>
            <pc:docMk/>
            <pc:sldMk cId="816243295" sldId="261"/>
            <ac:spMk id="11" creationId="{59B296B9-C5A5-4E4F-9B60-C907B5F1466C}"/>
          </ac:spMkLst>
        </pc:spChg>
        <pc:spChg chg="add del">
          <ac:chgData name="Luisa De Almeida (2423048)" userId="S::2423048@student.uwtsd.ac.uk::9d443898-e4a4-4dfa-9ee4-84e235f447e6" providerId="AD" clId="Web-{606812B8-4589-915A-C59B-E6D6BF4569F5}" dt="2026-03-15T12:15:48.604" v="2519"/>
          <ac:spMkLst>
            <pc:docMk/>
            <pc:sldMk cId="816243295" sldId="261"/>
            <ac:spMk id="13" creationId="{D0300FD3-5AF1-6305-15FA-9078072672E2}"/>
          </ac:spMkLst>
        </pc:spChg>
        <pc:spChg chg="add del">
          <ac:chgData name="Luisa De Almeida (2423048)" userId="S::2423048@student.uwtsd.ac.uk::9d443898-e4a4-4dfa-9ee4-84e235f447e6" providerId="AD" clId="Web-{606812B8-4589-915A-C59B-E6D6BF4569F5}" dt="2026-03-15T12:16:01.745" v="2521"/>
          <ac:spMkLst>
            <pc:docMk/>
            <pc:sldMk cId="816243295" sldId="261"/>
            <ac:spMk id="14" creationId="{BD92035A-AA2F-4CD8-A556-1CE8BDEC75BD}"/>
          </ac:spMkLst>
        </pc:spChg>
        <pc:spChg chg="add del">
          <ac:chgData name="Luisa De Almeida (2423048)" userId="S::2423048@student.uwtsd.ac.uk::9d443898-e4a4-4dfa-9ee4-84e235f447e6" providerId="AD" clId="Web-{606812B8-4589-915A-C59B-E6D6BF4569F5}" dt="2026-03-15T12:16:01.745" v="2521"/>
          <ac:spMkLst>
            <pc:docMk/>
            <pc:sldMk cId="816243295" sldId="261"/>
            <ac:spMk id="16" creationId="{ED888B23-07FA-482A-96DF-47E31AF1A603}"/>
          </ac:spMkLst>
        </pc:spChg>
        <pc:spChg chg="add del">
          <ac:chgData name="Luisa De Almeida (2423048)" userId="S::2423048@student.uwtsd.ac.uk::9d443898-e4a4-4dfa-9ee4-84e235f447e6" providerId="AD" clId="Web-{606812B8-4589-915A-C59B-E6D6BF4569F5}" dt="2026-03-15T12:16:14.495" v="2523"/>
          <ac:spMkLst>
            <pc:docMk/>
            <pc:sldMk cId="816243295" sldId="261"/>
            <ac:spMk id="20" creationId="{4BC99CB9-DDAD-44A2-8A1C-E3AF4E72DF5C}"/>
          </ac:spMkLst>
        </pc:spChg>
        <pc:spChg chg="add del">
          <ac:chgData name="Luisa De Almeida (2423048)" userId="S::2423048@student.uwtsd.ac.uk::9d443898-e4a4-4dfa-9ee4-84e235f447e6" providerId="AD" clId="Web-{606812B8-4589-915A-C59B-E6D6BF4569F5}" dt="2026-03-15T12:16:14.495" v="2523"/>
          <ac:spMkLst>
            <pc:docMk/>
            <pc:sldMk cId="816243295" sldId="261"/>
            <ac:spMk id="21" creationId="{1561AEE4-4E38-4BAC-976D-E0DE523FC5D1}"/>
          </ac:spMkLst>
        </pc:spChg>
        <pc:spChg chg="add del">
          <ac:chgData name="Luisa De Almeida (2423048)" userId="S::2423048@student.uwtsd.ac.uk::9d443898-e4a4-4dfa-9ee4-84e235f447e6" providerId="AD" clId="Web-{606812B8-4589-915A-C59B-E6D6BF4569F5}" dt="2026-03-15T12:16:52.949" v="2525"/>
          <ac:spMkLst>
            <pc:docMk/>
            <pc:sldMk cId="816243295" sldId="261"/>
            <ac:spMk id="26" creationId="{B65C0385-5E30-4D2E-AF9F-4639659D34E9}"/>
          </ac:spMkLst>
        </pc:spChg>
        <pc:spChg chg="add del">
          <ac:chgData name="Luisa De Almeida (2423048)" userId="S::2423048@student.uwtsd.ac.uk::9d443898-e4a4-4dfa-9ee4-84e235f447e6" providerId="AD" clId="Web-{606812B8-4589-915A-C59B-E6D6BF4569F5}" dt="2026-03-15T12:16:52.949" v="2525"/>
          <ac:spMkLst>
            <pc:docMk/>
            <pc:sldMk cId="816243295" sldId="261"/>
            <ac:spMk id="28" creationId="{E335820B-3A29-42C5-AA8D-10ECA43CD985}"/>
          </ac:spMkLst>
        </pc:spChg>
        <pc:spChg chg="add">
          <ac:chgData name="Luisa De Almeida (2423048)" userId="S::2423048@student.uwtsd.ac.uk::9d443898-e4a4-4dfa-9ee4-84e235f447e6" providerId="AD" clId="Web-{606812B8-4589-915A-C59B-E6D6BF4569F5}" dt="2026-03-15T12:16:52.964" v="2526"/>
          <ac:spMkLst>
            <pc:docMk/>
            <pc:sldMk cId="816243295" sldId="261"/>
            <ac:spMk id="30" creationId="{4BC99CB9-DDAD-44A2-8A1C-E3AF4E72DF5C}"/>
          </ac:spMkLst>
        </pc:spChg>
        <pc:spChg chg="add">
          <ac:chgData name="Luisa De Almeida (2423048)" userId="S::2423048@student.uwtsd.ac.uk::9d443898-e4a4-4dfa-9ee4-84e235f447e6" providerId="AD" clId="Web-{606812B8-4589-915A-C59B-E6D6BF4569F5}" dt="2026-03-15T12:16:52.964" v="2526"/>
          <ac:spMkLst>
            <pc:docMk/>
            <pc:sldMk cId="816243295" sldId="261"/>
            <ac:spMk id="31" creationId="{64053CBF-3932-45FF-8285-EE5146085F3A}"/>
          </ac:spMkLst>
        </pc:spChg>
        <pc:grpChg chg="add del">
          <ac:chgData name="Luisa De Almeida (2423048)" userId="S::2423048@student.uwtsd.ac.uk::9d443898-e4a4-4dfa-9ee4-84e235f447e6" providerId="AD" clId="Web-{606812B8-4589-915A-C59B-E6D6BF4569F5}" dt="2026-03-15T12:16:01.745" v="2521"/>
          <ac:grpSpMkLst>
            <pc:docMk/>
            <pc:sldMk cId="816243295" sldId="261"/>
            <ac:grpSpMk id="10" creationId="{5D1A9D8B-3117-4D9D-BDA4-DD81895098B0}"/>
          </ac:grpSpMkLst>
        </pc:grpChg>
        <pc:grpChg chg="add del">
          <ac:chgData name="Luisa De Almeida (2423048)" userId="S::2423048@student.uwtsd.ac.uk::9d443898-e4a4-4dfa-9ee4-84e235f447e6" providerId="AD" clId="Web-{606812B8-4589-915A-C59B-E6D6BF4569F5}" dt="2026-03-15T12:16:14.495" v="2523"/>
          <ac:grpSpMkLst>
            <pc:docMk/>
            <pc:sldMk cId="816243295" sldId="261"/>
            <ac:grpSpMk id="12" creationId="{F0BC676B-D19A-44DB-910A-0C0E6D433979}"/>
          </ac:grpSpMkLst>
        </pc:grpChg>
        <pc:grpChg chg="add">
          <ac:chgData name="Luisa De Almeida (2423048)" userId="S::2423048@student.uwtsd.ac.uk::9d443898-e4a4-4dfa-9ee4-84e235f447e6" providerId="AD" clId="Web-{606812B8-4589-915A-C59B-E6D6BF4569F5}" dt="2026-03-15T12:16:52.964" v="2526"/>
          <ac:grpSpMkLst>
            <pc:docMk/>
            <pc:sldMk cId="816243295" sldId="261"/>
            <ac:grpSpMk id="18" creationId="{B63ACBA3-DEFD-4C6D-BBA0-64468FA99C2D}"/>
          </ac:grpSpMkLst>
        </pc:grpChg>
        <pc:grpChg chg="add">
          <ac:chgData name="Luisa De Almeida (2423048)" userId="S::2423048@student.uwtsd.ac.uk::9d443898-e4a4-4dfa-9ee4-84e235f447e6" providerId="AD" clId="Web-{606812B8-4589-915A-C59B-E6D6BF4569F5}" dt="2026-03-15T12:16:52.964" v="2526"/>
          <ac:grpSpMkLst>
            <pc:docMk/>
            <pc:sldMk cId="816243295" sldId="261"/>
            <ac:grpSpMk id="32" creationId="{2E751C04-BEA6-446B-A678-9C74819EBD4C}"/>
          </ac:grpSpMkLst>
        </pc:grpChg>
        <pc:picChg chg="add del">
          <ac:chgData name="Luisa De Almeida (2423048)" userId="S::2423048@student.uwtsd.ac.uk::9d443898-e4a4-4dfa-9ee4-84e235f447e6" providerId="AD" clId="Web-{606812B8-4589-915A-C59B-E6D6BF4569F5}" dt="2026-03-15T12:15:48.604" v="2519"/>
          <ac:picMkLst>
            <pc:docMk/>
            <pc:sldMk cId="816243295" sldId="261"/>
            <ac:picMk id="5" creationId="{BB125A4F-2C7D-246E-7332-ACB6ECFA5A5C}"/>
          </ac:picMkLst>
        </pc:picChg>
        <pc:picChg chg="add del">
          <ac:chgData name="Luisa De Almeida (2423048)" userId="S::2423048@student.uwtsd.ac.uk::9d443898-e4a4-4dfa-9ee4-84e235f447e6" providerId="AD" clId="Web-{606812B8-4589-915A-C59B-E6D6BF4569F5}" dt="2026-03-15T12:16:52.949" v="2525"/>
          <ac:picMkLst>
            <pc:docMk/>
            <pc:sldMk cId="816243295" sldId="261"/>
            <ac:picMk id="27" creationId="{6BC66F08-37BA-1636-3AB3-3AE78520D369}"/>
          </ac:picMkLst>
        </pc:picChg>
      </pc:sldChg>
      <pc:sldChg chg="addSp delSp modSp new mod setBg">
        <pc:chgData name="Luisa De Almeida (2423048)" userId="S::2423048@student.uwtsd.ac.uk::9d443898-e4a4-4dfa-9ee4-84e235f447e6" providerId="AD" clId="Web-{606812B8-4589-915A-C59B-E6D6BF4569F5}" dt="2026-03-15T12:18:43.184" v="2542"/>
        <pc:sldMkLst>
          <pc:docMk/>
          <pc:sldMk cId="1726367412" sldId="262"/>
        </pc:sldMkLst>
        <pc:spChg chg="mod">
          <ac:chgData name="Luisa De Almeida (2423048)" userId="S::2423048@student.uwtsd.ac.uk::9d443898-e4a4-4dfa-9ee4-84e235f447e6" providerId="AD" clId="Web-{606812B8-4589-915A-C59B-E6D6BF4569F5}" dt="2026-03-15T12:18:43.153" v="2541"/>
          <ac:spMkLst>
            <pc:docMk/>
            <pc:sldMk cId="1726367412" sldId="262"/>
            <ac:spMk id="2" creationId="{BCD2BF8D-8700-93F3-998F-68D79386B0B6}"/>
          </ac:spMkLst>
        </pc:spChg>
        <pc:spChg chg="add del mod">
          <ac:chgData name="Luisa De Almeida (2423048)" userId="S::2423048@student.uwtsd.ac.uk::9d443898-e4a4-4dfa-9ee4-84e235f447e6" providerId="AD" clId="Web-{606812B8-4589-915A-C59B-E6D6BF4569F5}" dt="2026-03-15T12:18:43.184" v="2542"/>
          <ac:spMkLst>
            <pc:docMk/>
            <pc:sldMk cId="1726367412" sldId="262"/>
            <ac:spMk id="3" creationId="{E9A25F4E-6CE4-02D0-C405-3F523AE7FF10}"/>
          </ac:spMkLst>
        </pc:spChg>
        <pc:spChg chg="add del">
          <ac:chgData name="Luisa De Almeida (2423048)" userId="S::2423048@student.uwtsd.ac.uk::9d443898-e4a4-4dfa-9ee4-84e235f447e6" providerId="AD" clId="Web-{606812B8-4589-915A-C59B-E6D6BF4569F5}" dt="2026-03-15T12:18:33.793" v="2539"/>
          <ac:spMkLst>
            <pc:docMk/>
            <pc:sldMk cId="1726367412" sldId="262"/>
            <ac:spMk id="9" creationId="{BACC6370-2D7E-4714-9D71-7542949D7D5D}"/>
          </ac:spMkLst>
        </pc:spChg>
        <pc:spChg chg="add del">
          <ac:chgData name="Luisa De Almeida (2423048)" userId="S::2423048@student.uwtsd.ac.uk::9d443898-e4a4-4dfa-9ee4-84e235f447e6" providerId="AD" clId="Web-{606812B8-4589-915A-C59B-E6D6BF4569F5}" dt="2026-03-15T12:18:33.793" v="2539"/>
          <ac:spMkLst>
            <pc:docMk/>
            <pc:sldMk cId="1726367412" sldId="262"/>
            <ac:spMk id="11" creationId="{F68B3F68-107C-434F-AA38-110D5EA91B85}"/>
          </ac:spMkLst>
        </pc:spChg>
        <pc:spChg chg="add del">
          <ac:chgData name="Luisa De Almeida (2423048)" userId="S::2423048@student.uwtsd.ac.uk::9d443898-e4a4-4dfa-9ee4-84e235f447e6" providerId="AD" clId="Web-{606812B8-4589-915A-C59B-E6D6BF4569F5}" dt="2026-03-15T12:18:33.793" v="2539"/>
          <ac:spMkLst>
            <pc:docMk/>
            <pc:sldMk cId="1726367412" sldId="262"/>
            <ac:spMk id="13" creationId="{AAD0DBB9-1A4B-4391-81D4-CB19F9AB918A}"/>
          </ac:spMkLst>
        </pc:spChg>
        <pc:spChg chg="add del">
          <ac:chgData name="Luisa De Almeida (2423048)" userId="S::2423048@student.uwtsd.ac.uk::9d443898-e4a4-4dfa-9ee4-84e235f447e6" providerId="AD" clId="Web-{606812B8-4589-915A-C59B-E6D6BF4569F5}" dt="2026-03-15T12:18:33.793" v="2539"/>
          <ac:spMkLst>
            <pc:docMk/>
            <pc:sldMk cId="1726367412" sldId="262"/>
            <ac:spMk id="15" creationId="{063BBA22-50EA-4C4D-BE05-F1CE4E63AA56}"/>
          </ac:spMkLst>
        </pc:spChg>
        <pc:spChg chg="add del">
          <ac:chgData name="Luisa De Almeida (2423048)" userId="S::2423048@student.uwtsd.ac.uk::9d443898-e4a4-4dfa-9ee4-84e235f447e6" providerId="AD" clId="Web-{606812B8-4589-915A-C59B-E6D6BF4569F5}" dt="2026-03-15T12:18:43.153" v="2541"/>
          <ac:spMkLst>
            <pc:docMk/>
            <pc:sldMk cId="1726367412" sldId="262"/>
            <ac:spMk id="17" creationId="{9F7D5CDA-D291-4307-BF55-1381FED29634}"/>
          </ac:spMkLst>
        </pc:spChg>
        <pc:spChg chg="add del">
          <ac:chgData name="Luisa De Almeida (2423048)" userId="S::2423048@student.uwtsd.ac.uk::9d443898-e4a4-4dfa-9ee4-84e235f447e6" providerId="AD" clId="Web-{606812B8-4589-915A-C59B-E6D6BF4569F5}" dt="2026-03-15T12:18:43.153" v="2541"/>
          <ac:spMkLst>
            <pc:docMk/>
            <pc:sldMk cId="1726367412" sldId="262"/>
            <ac:spMk id="19" creationId="{59B296B9-C5A5-4E4F-9B60-C907B5F1466C}"/>
          </ac:spMkLst>
        </pc:spChg>
        <pc:spChg chg="add del">
          <ac:chgData name="Luisa De Almeida (2423048)" userId="S::2423048@student.uwtsd.ac.uk::9d443898-e4a4-4dfa-9ee4-84e235f447e6" providerId="AD" clId="Web-{606812B8-4589-915A-C59B-E6D6BF4569F5}" dt="2026-03-15T12:18:43.153" v="2541"/>
          <ac:spMkLst>
            <pc:docMk/>
            <pc:sldMk cId="1726367412" sldId="262"/>
            <ac:spMk id="20" creationId="{D0300FD3-5AF1-6305-15FA-9078072672E2}"/>
          </ac:spMkLst>
        </pc:spChg>
        <pc:spChg chg="add del">
          <ac:chgData name="Luisa De Almeida (2423048)" userId="S::2423048@student.uwtsd.ac.uk::9d443898-e4a4-4dfa-9ee4-84e235f447e6" providerId="AD" clId="Web-{606812B8-4589-915A-C59B-E6D6BF4569F5}" dt="2026-03-15T12:18:43.153" v="2541"/>
          <ac:spMkLst>
            <pc:docMk/>
            <pc:sldMk cId="1726367412" sldId="262"/>
            <ac:spMk id="21" creationId="{E9A25F4E-6CE4-02D0-C405-3F523AE7FF10}"/>
          </ac:spMkLst>
        </pc:spChg>
        <pc:graphicFrameChg chg="add del">
          <ac:chgData name="Luisa De Almeida (2423048)" userId="S::2423048@student.uwtsd.ac.uk::9d443898-e4a4-4dfa-9ee4-84e235f447e6" providerId="AD" clId="Web-{606812B8-4589-915A-C59B-E6D6BF4569F5}" dt="2026-03-15T12:18:33.793" v="2539"/>
          <ac:graphicFrameMkLst>
            <pc:docMk/>
            <pc:sldMk cId="1726367412" sldId="262"/>
            <ac:graphicFrameMk id="5" creationId="{206145A8-1FFA-5A98-FEC2-A3EE1B593846}"/>
          </ac:graphicFrameMkLst>
        </pc:graphicFrameChg>
        <pc:graphicFrameChg chg="add">
          <ac:chgData name="Luisa De Almeida (2423048)" userId="S::2423048@student.uwtsd.ac.uk::9d443898-e4a4-4dfa-9ee4-84e235f447e6" providerId="AD" clId="Web-{606812B8-4589-915A-C59B-E6D6BF4569F5}" dt="2026-03-15T12:18:43.184" v="2542"/>
          <ac:graphicFrameMkLst>
            <pc:docMk/>
            <pc:sldMk cId="1726367412" sldId="262"/>
            <ac:graphicFrameMk id="23" creationId="{63788273-45E9-1703-7A9D-444505CF369C}"/>
          </ac:graphicFrameMkLst>
        </pc:graphicFrameChg>
        <pc:picChg chg="add del">
          <ac:chgData name="Luisa De Almeida (2423048)" userId="S::2423048@student.uwtsd.ac.uk::9d443898-e4a4-4dfa-9ee4-84e235f447e6" providerId="AD" clId="Web-{606812B8-4589-915A-C59B-E6D6BF4569F5}" dt="2026-03-15T12:18:43.153" v="2541"/>
          <ac:picMkLst>
            <pc:docMk/>
            <pc:sldMk cId="1726367412" sldId="262"/>
            <ac:picMk id="18" creationId="{7497A9D7-1EC2-5040-2647-636B47C61550}"/>
          </ac:picMkLst>
        </pc:picChg>
      </pc:sldChg>
      <pc:sldChg chg="new del">
        <pc:chgData name="Luisa De Almeida (2423048)" userId="S::2423048@student.uwtsd.ac.uk::9d443898-e4a4-4dfa-9ee4-84e235f447e6" providerId="AD" clId="Web-{606812B8-4589-915A-C59B-E6D6BF4569F5}" dt="2026-03-15T11:30:31.778" v="1908"/>
        <pc:sldMkLst>
          <pc:docMk/>
          <pc:sldMk cId="2514636323" sldId="262"/>
        </pc:sldMkLst>
      </pc:sldChg>
      <pc:sldChg chg="addSp delSp modSp new del mod setBg">
        <pc:chgData name="Luisa De Almeida (2423048)" userId="S::2423048@student.uwtsd.ac.uk::9d443898-e4a4-4dfa-9ee4-84e235f447e6" providerId="AD" clId="Web-{606812B8-4589-915A-C59B-E6D6BF4569F5}" dt="2026-03-15T11:40:17.952" v="2126"/>
        <pc:sldMkLst>
          <pc:docMk/>
          <pc:sldMk cId="1437839928" sldId="263"/>
        </pc:sldMkLst>
        <pc:spChg chg="mod">
          <ac:chgData name="Luisa De Almeida (2423048)" userId="S::2423048@student.uwtsd.ac.uk::9d443898-e4a4-4dfa-9ee4-84e235f447e6" providerId="AD" clId="Web-{606812B8-4589-915A-C59B-E6D6BF4569F5}" dt="2026-03-15T11:39:10.419" v="2117"/>
          <ac:spMkLst>
            <pc:docMk/>
            <pc:sldMk cId="1437839928" sldId="263"/>
            <ac:spMk id="2" creationId="{930D4933-FF7F-8C03-DE95-141BCAD34033}"/>
          </ac:spMkLst>
        </pc:spChg>
        <pc:spChg chg="del">
          <ac:chgData name="Luisa De Almeida (2423048)" userId="S::2423048@student.uwtsd.ac.uk::9d443898-e4a4-4dfa-9ee4-84e235f447e6" providerId="AD" clId="Web-{606812B8-4589-915A-C59B-E6D6BF4569F5}" dt="2026-03-15T11:38:39.355" v="2112"/>
          <ac:spMkLst>
            <pc:docMk/>
            <pc:sldMk cId="1437839928" sldId="263"/>
            <ac:spMk id="3" creationId="{E4A64FE0-DB60-0698-735A-2EDC02A71A2E}"/>
          </ac:spMkLst>
        </pc:spChg>
        <pc:spChg chg="add mod">
          <ac:chgData name="Luisa De Almeida (2423048)" userId="S::2423048@student.uwtsd.ac.uk::9d443898-e4a4-4dfa-9ee4-84e235f447e6" providerId="AD" clId="Web-{606812B8-4589-915A-C59B-E6D6BF4569F5}" dt="2026-03-15T11:40:10.561" v="2125" actId="20577"/>
          <ac:spMkLst>
            <pc:docMk/>
            <pc:sldMk cId="1437839928" sldId="263"/>
            <ac:spMk id="7" creationId="{F6238A4E-0D53-5AED-9E6B-FE0511F7847E}"/>
          </ac:spMkLst>
        </pc:spChg>
        <pc:spChg chg="add del">
          <ac:chgData name="Luisa De Almeida (2423048)" userId="S::2423048@student.uwtsd.ac.uk::9d443898-e4a4-4dfa-9ee4-84e235f447e6" providerId="AD" clId="Web-{606812B8-4589-915A-C59B-E6D6BF4569F5}" dt="2026-03-15T11:39:35.357" v="2122"/>
          <ac:spMkLst>
            <pc:docMk/>
            <pc:sldMk cId="1437839928" sldId="263"/>
            <ac:spMk id="8" creationId="{8D1AD6B3-BE88-4CEB-BA17-790657CC4729}"/>
          </ac:spMkLst>
        </pc:spChg>
        <pc:spChg chg="add del">
          <ac:chgData name="Luisa De Almeida (2423048)" userId="S::2423048@student.uwtsd.ac.uk::9d443898-e4a4-4dfa-9ee4-84e235f447e6" providerId="AD" clId="Web-{606812B8-4589-915A-C59B-E6D6BF4569F5}" dt="2026-03-15T11:40:02.796" v="2124"/>
          <ac:spMkLst>
            <pc:docMk/>
            <pc:sldMk cId="1437839928" sldId="263"/>
            <ac:spMk id="9" creationId="{C414500C-FFA7-A8DE-AD0E-CDB301524FD6}"/>
          </ac:spMkLst>
        </pc:spChg>
        <pc:spChg chg="add del">
          <ac:chgData name="Luisa De Almeida (2423048)" userId="S::2423048@student.uwtsd.ac.uk::9d443898-e4a4-4dfa-9ee4-84e235f447e6" providerId="AD" clId="Web-{606812B8-4589-915A-C59B-E6D6BF4569F5}" dt="2026-03-15T11:39:00.684" v="2114"/>
          <ac:spMkLst>
            <pc:docMk/>
            <pc:sldMk cId="1437839928" sldId="263"/>
            <ac:spMk id="10" creationId="{A3363022-C969-41E9-8EB2-E4C94908C1FA}"/>
          </ac:spMkLst>
        </pc:spChg>
        <pc:spChg chg="add del">
          <ac:chgData name="Luisa De Almeida (2423048)" userId="S::2423048@student.uwtsd.ac.uk::9d443898-e4a4-4dfa-9ee4-84e235f447e6" providerId="AD" clId="Web-{606812B8-4589-915A-C59B-E6D6BF4569F5}" dt="2026-03-15T11:39:00.684" v="2114"/>
          <ac:spMkLst>
            <pc:docMk/>
            <pc:sldMk cId="1437839928" sldId="263"/>
            <ac:spMk id="12" creationId="{8D1AD6B3-BE88-4CEB-BA17-790657CC4729}"/>
          </ac:spMkLst>
        </pc:spChg>
        <pc:spChg chg="add del">
          <ac:chgData name="Luisa De Almeida (2423048)" userId="S::2423048@student.uwtsd.ac.uk::9d443898-e4a4-4dfa-9ee4-84e235f447e6" providerId="AD" clId="Web-{606812B8-4589-915A-C59B-E6D6BF4569F5}" dt="2026-03-15T11:39:10.387" v="2116"/>
          <ac:spMkLst>
            <pc:docMk/>
            <pc:sldMk cId="1437839928" sldId="263"/>
            <ac:spMk id="16" creationId="{063BBA22-50EA-4C4D-BE05-F1CE4E63AA56}"/>
          </ac:spMkLst>
        </pc:spChg>
        <pc:spChg chg="add del">
          <ac:chgData name="Luisa De Almeida (2423048)" userId="S::2423048@student.uwtsd.ac.uk::9d443898-e4a4-4dfa-9ee4-84e235f447e6" providerId="AD" clId="Web-{606812B8-4589-915A-C59B-E6D6BF4569F5}" dt="2026-03-15T11:39:10.387" v="2116"/>
          <ac:spMkLst>
            <pc:docMk/>
            <pc:sldMk cId="1437839928" sldId="263"/>
            <ac:spMk id="19" creationId="{BACC6370-2D7E-4714-9D71-7542949D7D5D}"/>
          </ac:spMkLst>
        </pc:spChg>
        <pc:spChg chg="add del">
          <ac:chgData name="Luisa De Almeida (2423048)" userId="S::2423048@student.uwtsd.ac.uk::9d443898-e4a4-4dfa-9ee4-84e235f447e6" providerId="AD" clId="Web-{606812B8-4589-915A-C59B-E6D6BF4569F5}" dt="2026-03-15T11:39:10.387" v="2116"/>
          <ac:spMkLst>
            <pc:docMk/>
            <pc:sldMk cId="1437839928" sldId="263"/>
            <ac:spMk id="20" creationId="{F68B3F68-107C-434F-AA38-110D5EA91B85}"/>
          </ac:spMkLst>
        </pc:spChg>
        <pc:spChg chg="add del">
          <ac:chgData name="Luisa De Almeida (2423048)" userId="S::2423048@student.uwtsd.ac.uk::9d443898-e4a4-4dfa-9ee4-84e235f447e6" providerId="AD" clId="Web-{606812B8-4589-915A-C59B-E6D6BF4569F5}" dt="2026-03-15T11:39:10.387" v="2116"/>
          <ac:spMkLst>
            <pc:docMk/>
            <pc:sldMk cId="1437839928" sldId="263"/>
            <ac:spMk id="21" creationId="{AAD0DBB9-1A4B-4391-81D4-CB19F9AB918A}"/>
          </ac:spMkLst>
        </pc:spChg>
        <pc:spChg chg="add">
          <ac:chgData name="Luisa De Almeida (2423048)" userId="S::2423048@student.uwtsd.ac.uk::9d443898-e4a4-4dfa-9ee4-84e235f447e6" providerId="AD" clId="Web-{606812B8-4589-915A-C59B-E6D6BF4569F5}" dt="2026-03-15T11:39:10.419" v="2117"/>
          <ac:spMkLst>
            <pc:docMk/>
            <pc:sldMk cId="1437839928" sldId="263"/>
            <ac:spMk id="23" creationId="{A3363022-C969-41E9-8EB2-E4C94908C1FA}"/>
          </ac:spMkLst>
        </pc:spChg>
        <pc:spChg chg="add del">
          <ac:chgData name="Luisa De Almeida (2423048)" userId="S::2423048@student.uwtsd.ac.uk::9d443898-e4a4-4dfa-9ee4-84e235f447e6" providerId="AD" clId="Web-{606812B8-4589-915A-C59B-E6D6BF4569F5}" dt="2026-03-15T11:39:23.044" v="2119"/>
          <ac:spMkLst>
            <pc:docMk/>
            <pc:sldMk cId="1437839928" sldId="263"/>
            <ac:spMk id="24" creationId="{8D1AD6B3-BE88-4CEB-BA17-790657CC4729}"/>
          </ac:spMkLst>
        </pc:spChg>
        <pc:grpChg chg="add del">
          <ac:chgData name="Luisa De Almeida (2423048)" userId="S::2423048@student.uwtsd.ac.uk::9d443898-e4a4-4dfa-9ee4-84e235f447e6" providerId="AD" clId="Web-{606812B8-4589-915A-C59B-E6D6BF4569F5}" dt="2026-03-15T11:39:00.684" v="2114"/>
          <ac:grpSpMkLst>
            <pc:docMk/>
            <pc:sldMk cId="1437839928" sldId="263"/>
            <ac:grpSpMk id="14" creationId="{89D1390B-7E13-4B4F-9CB2-391063412E54}"/>
          </ac:grpSpMkLst>
        </pc:grpChg>
        <pc:grpChg chg="add">
          <ac:chgData name="Luisa De Almeida (2423048)" userId="S::2423048@student.uwtsd.ac.uk::9d443898-e4a4-4dfa-9ee4-84e235f447e6" providerId="AD" clId="Web-{606812B8-4589-915A-C59B-E6D6BF4569F5}" dt="2026-03-15T11:39:10.419" v="2117"/>
          <ac:grpSpMkLst>
            <pc:docMk/>
            <pc:sldMk cId="1437839928" sldId="263"/>
            <ac:grpSpMk id="25" creationId="{89D1390B-7E13-4B4F-9CB2-391063412E54}"/>
          </ac:grpSpMkLst>
        </pc:grpChg>
        <pc:graphicFrameChg chg="add del mod ord modGraphic">
          <ac:chgData name="Luisa De Almeida (2423048)" userId="S::2423048@student.uwtsd.ac.uk::9d443898-e4a4-4dfa-9ee4-84e235f447e6" providerId="AD" clId="Web-{606812B8-4589-915A-C59B-E6D6BF4569F5}" dt="2026-03-15T11:39:26.169" v="2120"/>
          <ac:graphicFrameMkLst>
            <pc:docMk/>
            <pc:sldMk cId="1437839928" sldId="263"/>
            <ac:graphicFrameMk id="5" creationId="{490C8364-1FB5-D7DA-B63C-DDB10BBA0AE1}"/>
          </ac:graphicFrameMkLst>
        </pc:graphicFrameChg>
      </pc:sldChg>
      <pc:sldChg chg="addSp delSp modSp new mod setBg">
        <pc:chgData name="Luisa De Almeida (2423048)" userId="S::2423048@student.uwtsd.ac.uk::9d443898-e4a4-4dfa-9ee4-84e235f447e6" providerId="AD" clId="Web-{606812B8-4589-915A-C59B-E6D6BF4569F5}" dt="2026-03-15T11:42:49.322" v="2142"/>
        <pc:sldMkLst>
          <pc:docMk/>
          <pc:sldMk cId="2536993839" sldId="263"/>
        </pc:sldMkLst>
        <pc:spChg chg="mod">
          <ac:chgData name="Luisa De Almeida (2423048)" userId="S::2423048@student.uwtsd.ac.uk::9d443898-e4a4-4dfa-9ee4-84e235f447e6" providerId="AD" clId="Web-{606812B8-4589-915A-C59B-E6D6BF4569F5}" dt="2026-03-15T11:42:49.322" v="2142"/>
          <ac:spMkLst>
            <pc:docMk/>
            <pc:sldMk cId="2536993839" sldId="263"/>
            <ac:spMk id="2" creationId="{24EA3158-F179-DE1C-5655-7656E9F19DB0}"/>
          </ac:spMkLst>
        </pc:spChg>
        <pc:spChg chg="del">
          <ac:chgData name="Luisa De Almeida (2423048)" userId="S::2423048@student.uwtsd.ac.uk::9d443898-e4a4-4dfa-9ee4-84e235f447e6" providerId="AD" clId="Web-{606812B8-4589-915A-C59B-E6D6BF4569F5}" dt="2026-03-15T11:41:10.704" v="2137"/>
          <ac:spMkLst>
            <pc:docMk/>
            <pc:sldMk cId="2536993839" sldId="263"/>
            <ac:spMk id="3" creationId="{7E7023BD-1346-79E7-48B4-710E993E5702}"/>
          </ac:spMkLst>
        </pc:spChg>
        <pc:spChg chg="add del">
          <ac:chgData name="Luisa De Almeida (2423048)" userId="S::2423048@student.uwtsd.ac.uk::9d443898-e4a4-4dfa-9ee4-84e235f447e6" providerId="AD" clId="Web-{606812B8-4589-915A-C59B-E6D6BF4569F5}" dt="2026-03-15T11:42:46.493" v="2139"/>
          <ac:spMkLst>
            <pc:docMk/>
            <pc:sldMk cId="2536993839" sldId="263"/>
            <ac:spMk id="10" creationId="{345A976A-8DE3-4B67-B94B-2044FDD12899}"/>
          </ac:spMkLst>
        </pc:spChg>
        <pc:spChg chg="add del">
          <ac:chgData name="Luisa De Almeida (2423048)" userId="S::2423048@student.uwtsd.ac.uk::9d443898-e4a4-4dfa-9ee4-84e235f447e6" providerId="AD" clId="Web-{606812B8-4589-915A-C59B-E6D6BF4569F5}" dt="2026-03-15T11:42:46.493" v="2139"/>
          <ac:spMkLst>
            <pc:docMk/>
            <pc:sldMk cId="2536993839" sldId="263"/>
            <ac:spMk id="12" creationId="{6EAAA1B9-2DDB-49C9-A037-A523D2F13C15}"/>
          </ac:spMkLst>
        </pc:spChg>
        <pc:spChg chg="add">
          <ac:chgData name="Luisa De Almeida (2423048)" userId="S::2423048@student.uwtsd.ac.uk::9d443898-e4a4-4dfa-9ee4-84e235f447e6" providerId="AD" clId="Web-{606812B8-4589-915A-C59B-E6D6BF4569F5}" dt="2026-03-15T11:42:49.322" v="2142"/>
          <ac:spMkLst>
            <pc:docMk/>
            <pc:sldMk cId="2536993839" sldId="263"/>
            <ac:spMk id="16" creationId="{DF1E3393-B852-4883-B778-ED3525112942}"/>
          </ac:spMkLst>
        </pc:spChg>
        <pc:spChg chg="add">
          <ac:chgData name="Luisa De Almeida (2423048)" userId="S::2423048@student.uwtsd.ac.uk::9d443898-e4a4-4dfa-9ee4-84e235f447e6" providerId="AD" clId="Web-{606812B8-4589-915A-C59B-E6D6BF4569F5}" dt="2026-03-15T11:42:49.322" v="2142"/>
          <ac:spMkLst>
            <pc:docMk/>
            <pc:sldMk cId="2536993839" sldId="263"/>
            <ac:spMk id="18" creationId="{39853D09-4205-4CC7-83EB-288E886AC9E4}"/>
          </ac:spMkLst>
        </pc:spChg>
        <pc:spChg chg="add">
          <ac:chgData name="Luisa De Almeida (2423048)" userId="S::2423048@student.uwtsd.ac.uk::9d443898-e4a4-4dfa-9ee4-84e235f447e6" providerId="AD" clId="Web-{606812B8-4589-915A-C59B-E6D6BF4569F5}" dt="2026-03-15T11:42:49.322" v="2142"/>
          <ac:spMkLst>
            <pc:docMk/>
            <pc:sldMk cId="2536993839" sldId="263"/>
            <ac:spMk id="22" creationId="{156C6AE5-3F8B-42AC-9EA4-1B686A11E93F}"/>
          </ac:spMkLst>
        </pc:spChg>
        <pc:spChg chg="add del">
          <ac:chgData name="Luisa De Almeida (2423048)" userId="S::2423048@student.uwtsd.ac.uk::9d443898-e4a4-4dfa-9ee4-84e235f447e6" providerId="AD" clId="Web-{606812B8-4589-915A-C59B-E6D6BF4569F5}" dt="2026-03-15T11:42:49.306" v="2141"/>
          <ac:spMkLst>
            <pc:docMk/>
            <pc:sldMk cId="2536993839" sldId="263"/>
            <ac:spMk id="26" creationId="{A4AC5506-6312-4701-8D3C-40187889A947}"/>
          </ac:spMkLst>
        </pc:spChg>
        <pc:spChg chg="add">
          <ac:chgData name="Luisa De Almeida (2423048)" userId="S::2423048@student.uwtsd.ac.uk::9d443898-e4a4-4dfa-9ee4-84e235f447e6" providerId="AD" clId="Web-{606812B8-4589-915A-C59B-E6D6BF4569F5}" dt="2026-03-15T11:42:49.322" v="2142"/>
          <ac:spMkLst>
            <pc:docMk/>
            <pc:sldMk cId="2536993839" sldId="263"/>
            <ac:spMk id="28" creationId="{2B577FF9-3543-4875-815D-3D87BD8A2002}"/>
          </ac:spMkLst>
        </pc:spChg>
        <pc:spChg chg="add">
          <ac:chgData name="Luisa De Almeida (2423048)" userId="S::2423048@student.uwtsd.ac.uk::9d443898-e4a4-4dfa-9ee4-84e235f447e6" providerId="AD" clId="Web-{606812B8-4589-915A-C59B-E6D6BF4569F5}" dt="2026-03-15T11:42:49.322" v="2142"/>
          <ac:spMkLst>
            <pc:docMk/>
            <pc:sldMk cId="2536993839" sldId="263"/>
            <ac:spMk id="29" creationId="{F5569EEC-E12F-4856-B407-02B2813A4AA5}"/>
          </ac:spMkLst>
        </pc:spChg>
        <pc:spChg chg="add">
          <ac:chgData name="Luisa De Almeida (2423048)" userId="S::2423048@student.uwtsd.ac.uk::9d443898-e4a4-4dfa-9ee4-84e235f447e6" providerId="AD" clId="Web-{606812B8-4589-915A-C59B-E6D6BF4569F5}" dt="2026-03-15T11:42:49.322" v="2142"/>
          <ac:spMkLst>
            <pc:docMk/>
            <pc:sldMk cId="2536993839" sldId="263"/>
            <ac:spMk id="30" creationId="{CF860788-3A6A-45A3-B3F1-06F159665603}"/>
          </ac:spMkLst>
        </pc:spChg>
        <pc:spChg chg="add">
          <ac:chgData name="Luisa De Almeida (2423048)" userId="S::2423048@student.uwtsd.ac.uk::9d443898-e4a4-4dfa-9ee4-84e235f447e6" providerId="AD" clId="Web-{606812B8-4589-915A-C59B-E6D6BF4569F5}" dt="2026-03-15T11:42:49.322" v="2142"/>
          <ac:spMkLst>
            <pc:docMk/>
            <pc:sldMk cId="2536993839" sldId="263"/>
            <ac:spMk id="31" creationId="{0D040B79-3E73-4A31-840D-D6B9C9FDFC46}"/>
          </ac:spMkLst>
        </pc:spChg>
        <pc:grpChg chg="add del">
          <ac:chgData name="Luisa De Almeida (2423048)" userId="S::2423048@student.uwtsd.ac.uk::9d443898-e4a4-4dfa-9ee4-84e235f447e6" providerId="AD" clId="Web-{606812B8-4589-915A-C59B-E6D6BF4569F5}" dt="2026-03-15T11:42:46.493" v="2139"/>
          <ac:grpSpMkLst>
            <pc:docMk/>
            <pc:sldMk cId="2536993839" sldId="263"/>
            <ac:grpSpMk id="14" creationId="{76566969-F813-4CC5-B3E9-363D85B55C3B}"/>
          </ac:grpSpMkLst>
        </pc:grpChg>
        <pc:grpChg chg="add del">
          <ac:chgData name="Luisa De Almeida (2423048)" userId="S::2423048@student.uwtsd.ac.uk::9d443898-e4a4-4dfa-9ee4-84e235f447e6" providerId="AD" clId="Web-{606812B8-4589-915A-C59B-E6D6BF4569F5}" dt="2026-03-15T11:42:46.493" v="2139"/>
          <ac:grpSpMkLst>
            <pc:docMk/>
            <pc:sldMk cId="2536993839" sldId="263"/>
            <ac:grpSpMk id="20" creationId="{0217D733-97B6-4C43-AF0C-5E3CB0EA132A}"/>
          </ac:grpSpMkLst>
        </pc:grpChg>
        <pc:graphicFrameChg chg="add mod ord modGraphic">
          <ac:chgData name="Luisa De Almeida (2423048)" userId="S::2423048@student.uwtsd.ac.uk::9d443898-e4a4-4dfa-9ee4-84e235f447e6" providerId="AD" clId="Web-{606812B8-4589-915A-C59B-E6D6BF4569F5}" dt="2026-03-15T11:42:49.322" v="2142"/>
          <ac:graphicFrameMkLst>
            <pc:docMk/>
            <pc:sldMk cId="2536993839" sldId="263"/>
            <ac:graphicFrameMk id="5" creationId="{6A2C18D3-D719-07AA-AB27-A831514C9595}"/>
          </ac:graphicFrameMkLst>
        </pc:graphicFrameChg>
      </pc:sldChg>
      <pc:sldChg chg="addSp delSp modSp new mod setBg">
        <pc:chgData name="Luisa De Almeida (2423048)" userId="S::2423048@student.uwtsd.ac.uk::9d443898-e4a4-4dfa-9ee4-84e235f447e6" providerId="AD" clId="Web-{606812B8-4589-915A-C59B-E6D6BF4569F5}" dt="2026-03-15T12:19:47.638" v="2549"/>
        <pc:sldMkLst>
          <pc:docMk/>
          <pc:sldMk cId="153789025" sldId="264"/>
        </pc:sldMkLst>
        <pc:spChg chg="mod">
          <ac:chgData name="Luisa De Almeida (2423048)" userId="S::2423048@student.uwtsd.ac.uk::9d443898-e4a4-4dfa-9ee4-84e235f447e6" providerId="AD" clId="Web-{606812B8-4589-915A-C59B-E6D6BF4569F5}" dt="2026-03-15T12:19:47.606" v="2548"/>
          <ac:spMkLst>
            <pc:docMk/>
            <pc:sldMk cId="153789025" sldId="264"/>
            <ac:spMk id="2" creationId="{EC5B2814-721A-E634-8F56-BF13A71078C0}"/>
          </ac:spMkLst>
        </pc:spChg>
        <pc:spChg chg="del mod">
          <ac:chgData name="Luisa De Almeida (2423048)" userId="S::2423048@student.uwtsd.ac.uk::9d443898-e4a4-4dfa-9ee4-84e235f447e6" providerId="AD" clId="Web-{606812B8-4589-915A-C59B-E6D6BF4569F5}" dt="2026-03-15T12:19:47.638" v="2549"/>
          <ac:spMkLst>
            <pc:docMk/>
            <pc:sldMk cId="153789025" sldId="264"/>
            <ac:spMk id="3" creationId="{16A7E82C-8BB7-8564-E392-BBFD0B8606D5}"/>
          </ac:spMkLst>
        </pc:spChg>
        <pc:spChg chg="add del">
          <ac:chgData name="Luisa De Almeida (2423048)" userId="S::2423048@student.uwtsd.ac.uk::9d443898-e4a4-4dfa-9ee4-84e235f447e6" providerId="AD" clId="Web-{606812B8-4589-915A-C59B-E6D6BF4569F5}" dt="2026-03-15T12:19:36.512" v="2546"/>
          <ac:spMkLst>
            <pc:docMk/>
            <pc:sldMk cId="153789025" sldId="264"/>
            <ac:spMk id="9" creationId="{9F7D5CDA-D291-4307-BF55-1381FED29634}"/>
          </ac:spMkLst>
        </pc:spChg>
        <pc:spChg chg="add del">
          <ac:chgData name="Luisa De Almeida (2423048)" userId="S::2423048@student.uwtsd.ac.uk::9d443898-e4a4-4dfa-9ee4-84e235f447e6" providerId="AD" clId="Web-{606812B8-4589-915A-C59B-E6D6BF4569F5}" dt="2026-03-15T12:19:36.512" v="2546"/>
          <ac:spMkLst>
            <pc:docMk/>
            <pc:sldMk cId="153789025" sldId="264"/>
            <ac:spMk id="11" creationId="{59B296B9-C5A5-4E4F-9B60-C907B5F1466C}"/>
          </ac:spMkLst>
        </pc:spChg>
        <pc:spChg chg="add del">
          <ac:chgData name="Luisa De Almeida (2423048)" userId="S::2423048@student.uwtsd.ac.uk::9d443898-e4a4-4dfa-9ee4-84e235f447e6" providerId="AD" clId="Web-{606812B8-4589-915A-C59B-E6D6BF4569F5}" dt="2026-03-15T12:19:36.512" v="2546"/>
          <ac:spMkLst>
            <pc:docMk/>
            <pc:sldMk cId="153789025" sldId="264"/>
            <ac:spMk id="13" creationId="{D0300FD3-5AF1-6305-15FA-9078072672E2}"/>
          </ac:spMkLst>
        </pc:spChg>
        <pc:spChg chg="add del">
          <ac:chgData name="Luisa De Almeida (2423048)" userId="S::2423048@student.uwtsd.ac.uk::9d443898-e4a4-4dfa-9ee4-84e235f447e6" providerId="AD" clId="Web-{606812B8-4589-915A-C59B-E6D6BF4569F5}" dt="2026-03-15T12:19:47.606" v="2548"/>
          <ac:spMkLst>
            <pc:docMk/>
            <pc:sldMk cId="153789025" sldId="264"/>
            <ac:spMk id="15" creationId="{9F7D5CDA-D291-4307-BF55-1381FED29634}"/>
          </ac:spMkLst>
        </pc:spChg>
        <pc:graphicFrameChg chg="add">
          <ac:chgData name="Luisa De Almeida (2423048)" userId="S::2423048@student.uwtsd.ac.uk::9d443898-e4a4-4dfa-9ee4-84e235f447e6" providerId="AD" clId="Web-{606812B8-4589-915A-C59B-E6D6BF4569F5}" dt="2026-03-15T12:19:47.638" v="2549"/>
          <ac:graphicFrameMkLst>
            <pc:docMk/>
            <pc:sldMk cId="153789025" sldId="264"/>
            <ac:graphicFrameMk id="18" creationId="{13A92D57-D24A-4553-FB76-C6F6BC5810B3}"/>
          </ac:graphicFrameMkLst>
        </pc:graphicFrameChg>
        <pc:picChg chg="add del">
          <ac:chgData name="Luisa De Almeida (2423048)" userId="S::2423048@student.uwtsd.ac.uk::9d443898-e4a4-4dfa-9ee4-84e235f447e6" providerId="AD" clId="Web-{606812B8-4589-915A-C59B-E6D6BF4569F5}" dt="2026-03-15T12:19:36.512" v="2546"/>
          <ac:picMkLst>
            <pc:docMk/>
            <pc:sldMk cId="153789025" sldId="264"/>
            <ac:picMk id="5" creationId="{680CE159-570D-E449-7786-F3F561D6E9BB}"/>
          </ac:picMkLst>
        </pc:picChg>
        <pc:picChg chg="add del">
          <ac:chgData name="Luisa De Almeida (2423048)" userId="S::2423048@student.uwtsd.ac.uk::9d443898-e4a4-4dfa-9ee4-84e235f447e6" providerId="AD" clId="Web-{606812B8-4589-915A-C59B-E6D6BF4569F5}" dt="2026-03-15T12:19:47.606" v="2548"/>
          <ac:picMkLst>
            <pc:docMk/>
            <pc:sldMk cId="153789025" sldId="264"/>
            <ac:picMk id="16" creationId="{3D399919-9CAD-B996-F1AC-B0767DD75676}"/>
          </ac:picMkLst>
        </pc:picChg>
      </pc:sldChg>
      <pc:sldChg chg="add del">
        <pc:chgData name="Luisa De Almeida (2423048)" userId="S::2423048@student.uwtsd.ac.uk::9d443898-e4a4-4dfa-9ee4-84e235f447e6" providerId="AD" clId="Web-{606812B8-4589-915A-C59B-E6D6BF4569F5}" dt="2026-03-15T11:40:50.828" v="2136"/>
        <pc:sldMkLst>
          <pc:docMk/>
          <pc:sldMk cId="1437839928" sldId="264"/>
        </pc:sldMkLst>
      </pc:sldChg>
      <pc:sldChg chg="addSp modSp new">
        <pc:chgData name="Luisa De Almeida (2423048)" userId="S::2423048@student.uwtsd.ac.uk::9d443898-e4a4-4dfa-9ee4-84e235f447e6" providerId="AD" clId="Web-{606812B8-4589-915A-C59B-E6D6BF4569F5}" dt="2026-03-15T11:55:23.993" v="2458" actId="14100"/>
        <pc:sldMkLst>
          <pc:docMk/>
          <pc:sldMk cId="3486198682" sldId="265"/>
        </pc:sldMkLst>
        <pc:spChg chg="mod">
          <ac:chgData name="Luisa De Almeida (2423048)" userId="S::2423048@student.uwtsd.ac.uk::9d443898-e4a4-4dfa-9ee4-84e235f447e6" providerId="AD" clId="Web-{606812B8-4589-915A-C59B-E6D6BF4569F5}" dt="2026-03-15T11:53:01.833" v="2428" actId="20577"/>
          <ac:spMkLst>
            <pc:docMk/>
            <pc:sldMk cId="3486198682" sldId="265"/>
            <ac:spMk id="2" creationId="{228A7FFB-6D49-A2FA-F6B3-01A69CAB5BAD}"/>
          </ac:spMkLst>
        </pc:spChg>
        <pc:spChg chg="mod">
          <ac:chgData name="Luisa De Almeida (2423048)" userId="S::2423048@student.uwtsd.ac.uk::9d443898-e4a4-4dfa-9ee4-84e235f447e6" providerId="AD" clId="Web-{606812B8-4589-915A-C59B-E6D6BF4569F5}" dt="2026-03-15T11:53:23.052" v="2437" actId="20577"/>
          <ac:spMkLst>
            <pc:docMk/>
            <pc:sldMk cId="3486198682" sldId="265"/>
            <ac:spMk id="3" creationId="{885822EB-8597-BA1F-BDFE-0B2AFBFD9A06}"/>
          </ac:spMkLst>
        </pc:spChg>
        <pc:spChg chg="add mod">
          <ac:chgData name="Luisa De Almeida (2423048)" userId="S::2423048@student.uwtsd.ac.uk::9d443898-e4a4-4dfa-9ee4-84e235f447e6" providerId="AD" clId="Web-{606812B8-4589-915A-C59B-E6D6BF4569F5}" dt="2026-03-15T11:54:33.960" v="2453" actId="14100"/>
          <ac:spMkLst>
            <pc:docMk/>
            <pc:sldMk cId="3486198682" sldId="265"/>
            <ac:spMk id="5" creationId="{239D1B43-BF29-C886-721D-B73E069569F8}"/>
          </ac:spMkLst>
        </pc:spChg>
        <pc:picChg chg="add mod">
          <ac:chgData name="Luisa De Almeida (2423048)" userId="S::2423048@student.uwtsd.ac.uk::9d443898-e4a4-4dfa-9ee4-84e235f447e6" providerId="AD" clId="Web-{606812B8-4589-915A-C59B-E6D6BF4569F5}" dt="2026-03-15T11:55:23.993" v="2458" actId="14100"/>
          <ac:picMkLst>
            <pc:docMk/>
            <pc:sldMk cId="3486198682" sldId="265"/>
            <ac:picMk id="4" creationId="{06DA2DFE-AAF3-AE3D-8A5A-D3293E1FABCB}"/>
          </ac:picMkLst>
        </pc:picChg>
      </pc:sldChg>
    </pc:docChg>
  </pc:docChgLst>
  <pc:docChgLst>
    <pc:chgData name="Luisa De Almeida (2423048)" userId="S::2423048@student.uwtsd.ac.uk::9d443898-e4a4-4dfa-9ee4-84e235f447e6" providerId="AD" clId="Web-{A7B1D63F-BC7C-DB1D-D592-2068FA49D51F}"/>
    <pc:docChg chg="modSld">
      <pc:chgData name="Luisa De Almeida (2423048)" userId="S::2423048@student.uwtsd.ac.uk::9d443898-e4a4-4dfa-9ee4-84e235f447e6" providerId="AD" clId="Web-{A7B1D63F-BC7C-DB1D-D592-2068FA49D51F}" dt="2026-03-15T19:39:31.446" v="25" actId="20577"/>
      <pc:docMkLst>
        <pc:docMk/>
      </pc:docMkLst>
      <pc:sldChg chg="modSp">
        <pc:chgData name="Luisa De Almeida (2423048)" userId="S::2423048@student.uwtsd.ac.uk::9d443898-e4a4-4dfa-9ee4-84e235f447e6" providerId="AD" clId="Web-{A7B1D63F-BC7C-DB1D-D592-2068FA49D51F}" dt="2026-03-15T19:39:31.446" v="25" actId="20577"/>
        <pc:sldMkLst>
          <pc:docMk/>
          <pc:sldMk cId="3486198682" sldId="265"/>
        </pc:sldMkLst>
        <pc:spChg chg="mod">
          <ac:chgData name="Luisa De Almeida (2423048)" userId="S::2423048@student.uwtsd.ac.uk::9d443898-e4a4-4dfa-9ee4-84e235f447e6" providerId="AD" clId="Web-{A7B1D63F-BC7C-DB1D-D592-2068FA49D51F}" dt="2026-03-15T19:39:31.446" v="25" actId="20577"/>
          <ac:spMkLst>
            <pc:docMk/>
            <pc:sldMk cId="3486198682" sldId="265"/>
            <ac:spMk id="5" creationId="{239D1B43-BF29-C886-721D-B73E069569F8}"/>
          </ac:spMkLst>
        </pc:spChg>
      </pc:sldChg>
    </pc:docChg>
  </pc:docChgLst>
  <pc:docChgLst>
    <pc:chgData name="Luisa De Almeida (2423048)" userId="S::2423048@student.uwtsd.ac.uk::9d443898-e4a4-4dfa-9ee4-84e235f447e6" providerId="AD" clId="Web-{56725ACE-EE70-45E7-50D2-C12BB0BB8EC3}"/>
    <pc:docChg chg="modSld">
      <pc:chgData name="Luisa De Almeida (2423048)" userId="S::2423048@student.uwtsd.ac.uk::9d443898-e4a4-4dfa-9ee4-84e235f447e6" providerId="AD" clId="Web-{56725ACE-EE70-45E7-50D2-C12BB0BB8EC3}" dt="2026-03-15T14:13:37.329" v="85" actId="20577"/>
      <pc:docMkLst>
        <pc:docMk/>
      </pc:docMkLst>
      <pc:sldChg chg="modSp">
        <pc:chgData name="Luisa De Almeida (2423048)" userId="S::2423048@student.uwtsd.ac.uk::9d443898-e4a4-4dfa-9ee4-84e235f447e6" providerId="AD" clId="Web-{56725ACE-EE70-45E7-50D2-C12BB0BB8EC3}" dt="2026-03-15T14:13:37.329" v="85" actId="20577"/>
        <pc:sldMkLst>
          <pc:docMk/>
          <pc:sldMk cId="109857222" sldId="256"/>
        </pc:sldMkLst>
        <pc:spChg chg="mod">
          <ac:chgData name="Luisa De Almeida (2423048)" userId="S::2423048@student.uwtsd.ac.uk::9d443898-e4a4-4dfa-9ee4-84e235f447e6" providerId="AD" clId="Web-{56725ACE-EE70-45E7-50D2-C12BB0BB8EC3}" dt="2026-03-15T14:13:37.329" v="85" actId="20577"/>
          <ac:spMkLst>
            <pc:docMk/>
            <pc:sldMk cId="109857222" sldId="256"/>
            <ac:spMk id="2" creationId="{00000000-0000-0000-0000-000000000000}"/>
          </ac:spMkLst>
        </pc:spChg>
      </pc:sldChg>
      <pc:sldChg chg="modSp">
        <pc:chgData name="Luisa De Almeida (2423048)" userId="S::2423048@student.uwtsd.ac.uk::9d443898-e4a4-4dfa-9ee4-84e235f447e6" providerId="AD" clId="Web-{56725ACE-EE70-45E7-50D2-C12BB0BB8EC3}" dt="2026-03-15T12:24:03.582" v="83" actId="20577"/>
        <pc:sldMkLst>
          <pc:docMk/>
          <pc:sldMk cId="2609642400" sldId="257"/>
        </pc:sldMkLst>
        <pc:spChg chg="mod">
          <ac:chgData name="Luisa De Almeida (2423048)" userId="S::2423048@student.uwtsd.ac.uk::9d443898-e4a4-4dfa-9ee4-84e235f447e6" providerId="AD" clId="Web-{56725ACE-EE70-45E7-50D2-C12BB0BB8EC3}" dt="2026-03-15T12:24:03.582" v="83" actId="20577"/>
          <ac:spMkLst>
            <pc:docMk/>
            <pc:sldMk cId="2609642400" sldId="257"/>
            <ac:spMk id="3" creationId="{7ADA3065-E38F-22F3-DA19-AD6725463326}"/>
          </ac:spMkLst>
        </pc:spChg>
      </pc:sldChg>
    </pc:docChg>
  </pc:docChgLst>
  <pc:docChgLst>
    <pc:chgData name="Luisa De Almeida (2423048)" userId="S::2423048@student.uwtsd.ac.uk::9d443898-e4a4-4dfa-9ee4-84e235f447e6" providerId="AD" clId="Web-{0A38799D-83D8-0B39-F7FA-9DD606AB394E}"/>
    <pc:docChg chg="modSld">
      <pc:chgData name="Luisa De Almeida (2423048)" userId="S::2423048@student.uwtsd.ac.uk::9d443898-e4a4-4dfa-9ee4-84e235f447e6" providerId="AD" clId="Web-{0A38799D-83D8-0B39-F7FA-9DD606AB394E}" dt="2026-03-15T19:36:14.639" v="139" actId="14100"/>
      <pc:docMkLst>
        <pc:docMk/>
      </pc:docMkLst>
      <pc:sldChg chg="modSp">
        <pc:chgData name="Luisa De Almeida (2423048)" userId="S::2423048@student.uwtsd.ac.uk::9d443898-e4a4-4dfa-9ee4-84e235f447e6" providerId="AD" clId="Web-{0A38799D-83D8-0B39-F7FA-9DD606AB394E}" dt="2026-03-15T19:20:19.249" v="10" actId="20577"/>
        <pc:sldMkLst>
          <pc:docMk/>
          <pc:sldMk cId="109857222" sldId="256"/>
        </pc:sldMkLst>
        <pc:spChg chg="mod">
          <ac:chgData name="Luisa De Almeida (2423048)" userId="S::2423048@student.uwtsd.ac.uk::9d443898-e4a4-4dfa-9ee4-84e235f447e6" providerId="AD" clId="Web-{0A38799D-83D8-0B39-F7FA-9DD606AB394E}" dt="2026-03-15T19:20:19.249" v="10" actId="20577"/>
          <ac:spMkLst>
            <pc:docMk/>
            <pc:sldMk cId="109857222" sldId="256"/>
            <ac:spMk id="2" creationId="{00000000-0000-0000-0000-000000000000}"/>
          </ac:spMkLst>
        </pc:spChg>
      </pc:sldChg>
      <pc:sldChg chg="modSp">
        <pc:chgData name="Luisa De Almeida (2423048)" userId="S::2423048@student.uwtsd.ac.uk::9d443898-e4a4-4dfa-9ee4-84e235f447e6" providerId="AD" clId="Web-{0A38799D-83D8-0B39-F7FA-9DD606AB394E}" dt="2026-03-15T19:25:27.763" v="84" actId="20577"/>
        <pc:sldMkLst>
          <pc:docMk/>
          <pc:sldMk cId="4252986250" sldId="259"/>
        </pc:sldMkLst>
        <pc:spChg chg="mod">
          <ac:chgData name="Luisa De Almeida (2423048)" userId="S::2423048@student.uwtsd.ac.uk::9d443898-e4a4-4dfa-9ee4-84e235f447e6" providerId="AD" clId="Web-{0A38799D-83D8-0B39-F7FA-9DD606AB394E}" dt="2026-03-15T19:25:27.763" v="84" actId="20577"/>
          <ac:spMkLst>
            <pc:docMk/>
            <pc:sldMk cId="4252986250" sldId="259"/>
            <ac:spMk id="3" creationId="{2BAA2243-4D57-F678-6687-6E2EA03660A8}"/>
          </ac:spMkLst>
        </pc:spChg>
      </pc:sldChg>
      <pc:sldChg chg="modSp">
        <pc:chgData name="Luisa De Almeida (2423048)" userId="S::2423048@student.uwtsd.ac.uk::9d443898-e4a4-4dfa-9ee4-84e235f447e6" providerId="AD" clId="Web-{0A38799D-83D8-0B39-F7FA-9DD606AB394E}" dt="2026-03-15T19:36:14.639" v="139" actId="14100"/>
        <pc:sldMkLst>
          <pc:docMk/>
          <pc:sldMk cId="833196470" sldId="260"/>
        </pc:sldMkLst>
        <pc:spChg chg="mod">
          <ac:chgData name="Luisa De Almeida (2423048)" userId="S::2423048@student.uwtsd.ac.uk::9d443898-e4a4-4dfa-9ee4-84e235f447e6" providerId="AD" clId="Web-{0A38799D-83D8-0B39-F7FA-9DD606AB394E}" dt="2026-03-15T19:36:14.639" v="139" actId="14100"/>
          <ac:spMkLst>
            <pc:docMk/>
            <pc:sldMk cId="833196470" sldId="260"/>
            <ac:spMk id="2" creationId="{06553921-5984-1235-70F9-13127F9E1932}"/>
          </ac:spMkLst>
        </pc:spChg>
        <pc:spChg chg="mod">
          <ac:chgData name="Luisa De Almeida (2423048)" userId="S::2423048@student.uwtsd.ac.uk::9d443898-e4a4-4dfa-9ee4-84e235f447e6" providerId="AD" clId="Web-{0A38799D-83D8-0B39-F7FA-9DD606AB394E}" dt="2026-03-15T19:35:51.622" v="135" actId="14100"/>
          <ac:spMkLst>
            <pc:docMk/>
            <pc:sldMk cId="833196470" sldId="260"/>
            <ac:spMk id="3" creationId="{BDF567B8-7065-EA18-3ABF-64641CC55841}"/>
          </ac:spMkLst>
        </pc:spChg>
      </pc:sldChg>
      <pc:sldChg chg="modSp">
        <pc:chgData name="Luisa De Almeida (2423048)" userId="S::2423048@student.uwtsd.ac.uk::9d443898-e4a4-4dfa-9ee4-84e235f447e6" providerId="AD" clId="Web-{0A38799D-83D8-0B39-F7FA-9DD606AB394E}" dt="2026-03-15T19:28:26.645" v="90" actId="20577"/>
        <pc:sldMkLst>
          <pc:docMk/>
          <pc:sldMk cId="153789025" sldId="264"/>
        </pc:sldMkLst>
        <pc:graphicFrameChg chg="modGraphic">
          <ac:chgData name="Luisa De Almeida (2423048)" userId="S::2423048@student.uwtsd.ac.uk::9d443898-e4a4-4dfa-9ee4-84e235f447e6" providerId="AD" clId="Web-{0A38799D-83D8-0B39-F7FA-9DD606AB394E}" dt="2026-03-15T19:28:26.645" v="90" actId="20577"/>
          <ac:graphicFrameMkLst>
            <pc:docMk/>
            <pc:sldMk cId="153789025" sldId="264"/>
            <ac:graphicFrameMk id="18" creationId="{13A92D57-D24A-4553-FB76-C6F6BC5810B3}"/>
          </ac:graphicFrameMkLst>
        </pc:graphicFrameChg>
      </pc:sldChg>
      <pc:sldChg chg="modSp">
        <pc:chgData name="Luisa De Almeida (2423048)" userId="S::2423048@student.uwtsd.ac.uk::9d443898-e4a4-4dfa-9ee4-84e235f447e6" providerId="AD" clId="Web-{0A38799D-83D8-0B39-F7FA-9DD606AB394E}" dt="2026-03-15T19:20:52.532" v="12" actId="20577"/>
        <pc:sldMkLst>
          <pc:docMk/>
          <pc:sldMk cId="3486198682" sldId="265"/>
        </pc:sldMkLst>
        <pc:spChg chg="mod">
          <ac:chgData name="Luisa De Almeida (2423048)" userId="S::2423048@student.uwtsd.ac.uk::9d443898-e4a4-4dfa-9ee4-84e235f447e6" providerId="AD" clId="Web-{0A38799D-83D8-0B39-F7FA-9DD606AB394E}" dt="2026-03-15T19:20:52.532" v="12" actId="20577"/>
          <ac:spMkLst>
            <pc:docMk/>
            <pc:sldMk cId="3486198682" sldId="265"/>
            <ac:spMk id="3" creationId="{885822EB-8597-BA1F-BDFE-0B2AFBFD9A06}"/>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D885CE-52A4-46A1-96DE-D5C9FB2927F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D536404-E95A-4D03-81B3-3F28DED061BB}">
      <dgm:prSet/>
      <dgm:spPr/>
      <dgm:t>
        <a:bodyPr/>
        <a:lstStyle/>
        <a:p>
          <a:pPr>
            <a:lnSpc>
              <a:spcPct val="100000"/>
            </a:lnSpc>
          </a:pPr>
          <a:r>
            <a:rPr lang="en-GB"/>
            <a:t>Funding Sources:</a:t>
          </a:r>
          <a:endParaRPr lang="en-US"/>
        </a:p>
      </dgm:t>
    </dgm:pt>
    <dgm:pt modelId="{4845DB46-AEC6-4B81-9C14-F5E439ED2084}" type="parTrans" cxnId="{8568D26E-BF05-42A5-96FC-20F1D2867125}">
      <dgm:prSet/>
      <dgm:spPr/>
      <dgm:t>
        <a:bodyPr/>
        <a:lstStyle/>
        <a:p>
          <a:endParaRPr lang="en-US"/>
        </a:p>
      </dgm:t>
    </dgm:pt>
    <dgm:pt modelId="{995A864D-F5E7-43FB-9B14-CD06B39D9DE7}" type="sibTrans" cxnId="{8568D26E-BF05-42A5-96FC-20F1D2867125}">
      <dgm:prSet/>
      <dgm:spPr/>
      <dgm:t>
        <a:bodyPr/>
        <a:lstStyle/>
        <a:p>
          <a:endParaRPr lang="en-US"/>
        </a:p>
      </dgm:t>
    </dgm:pt>
    <dgm:pt modelId="{F6C46DC3-82D6-4BA7-9492-654ADAB7F8C5}">
      <dgm:prSet/>
      <dgm:spPr/>
      <dgm:t>
        <a:bodyPr/>
        <a:lstStyle/>
        <a:p>
          <a:pPr>
            <a:lnSpc>
              <a:spcPct val="100000"/>
            </a:lnSpc>
          </a:pPr>
          <a:r>
            <a:rPr lang="en-GB"/>
            <a:t>Personal saving</a:t>
          </a:r>
          <a:endParaRPr lang="en-US"/>
        </a:p>
      </dgm:t>
    </dgm:pt>
    <dgm:pt modelId="{60829E9A-5DD3-4B66-AC8E-5BDA53D339DC}" type="parTrans" cxnId="{3C98AD1A-0199-4F2E-B569-5453C1698487}">
      <dgm:prSet/>
      <dgm:spPr/>
      <dgm:t>
        <a:bodyPr/>
        <a:lstStyle/>
        <a:p>
          <a:endParaRPr lang="en-US"/>
        </a:p>
      </dgm:t>
    </dgm:pt>
    <dgm:pt modelId="{B1E01D2C-8297-4E25-93CD-9A04F8CBFAFF}" type="sibTrans" cxnId="{3C98AD1A-0199-4F2E-B569-5453C1698487}">
      <dgm:prSet/>
      <dgm:spPr/>
      <dgm:t>
        <a:bodyPr/>
        <a:lstStyle/>
        <a:p>
          <a:endParaRPr lang="en-US"/>
        </a:p>
      </dgm:t>
    </dgm:pt>
    <dgm:pt modelId="{AF32646E-60EB-414D-9A9D-74ECCF8FB7DB}">
      <dgm:prSet/>
      <dgm:spPr/>
      <dgm:t>
        <a:bodyPr/>
        <a:lstStyle/>
        <a:p>
          <a:pPr>
            <a:lnSpc>
              <a:spcPct val="100000"/>
            </a:lnSpc>
          </a:pPr>
          <a:r>
            <a:rPr lang="en-GB"/>
            <a:t>Small business loan</a:t>
          </a:r>
          <a:endParaRPr lang="en-US"/>
        </a:p>
      </dgm:t>
    </dgm:pt>
    <dgm:pt modelId="{57A65978-E8D0-43E1-896A-3715F51B70D3}" type="parTrans" cxnId="{03BFD2C0-BB24-4A73-989F-1BF2B5E2DCF1}">
      <dgm:prSet/>
      <dgm:spPr/>
      <dgm:t>
        <a:bodyPr/>
        <a:lstStyle/>
        <a:p>
          <a:endParaRPr lang="en-US"/>
        </a:p>
      </dgm:t>
    </dgm:pt>
    <dgm:pt modelId="{8AFE2B35-55FE-407F-8B56-F48C9BD8AC4C}" type="sibTrans" cxnId="{03BFD2C0-BB24-4A73-989F-1BF2B5E2DCF1}">
      <dgm:prSet/>
      <dgm:spPr/>
      <dgm:t>
        <a:bodyPr/>
        <a:lstStyle/>
        <a:p>
          <a:endParaRPr lang="en-US"/>
        </a:p>
      </dgm:t>
    </dgm:pt>
    <dgm:pt modelId="{297399BF-2F87-483E-926B-72FB305F1435}">
      <dgm:prSet/>
      <dgm:spPr/>
      <dgm:t>
        <a:bodyPr/>
        <a:lstStyle/>
        <a:p>
          <a:pPr>
            <a:lnSpc>
              <a:spcPct val="100000"/>
            </a:lnSpc>
          </a:pPr>
          <a:r>
            <a:rPr lang="en-GB"/>
            <a:t>Main Startup Expenses ( first month)</a:t>
          </a:r>
          <a:endParaRPr lang="en-US"/>
        </a:p>
      </dgm:t>
    </dgm:pt>
    <dgm:pt modelId="{8BF99144-B1EC-4C28-AD82-15FFAE84ED2A}" type="parTrans" cxnId="{E3D73162-3FC3-43CD-9197-1612E2A524F0}">
      <dgm:prSet/>
      <dgm:spPr/>
      <dgm:t>
        <a:bodyPr/>
        <a:lstStyle/>
        <a:p>
          <a:endParaRPr lang="en-US"/>
        </a:p>
      </dgm:t>
    </dgm:pt>
    <dgm:pt modelId="{8CA5F895-F2F8-4584-A167-D024BE09019E}" type="sibTrans" cxnId="{E3D73162-3FC3-43CD-9197-1612E2A524F0}">
      <dgm:prSet/>
      <dgm:spPr/>
      <dgm:t>
        <a:bodyPr/>
        <a:lstStyle/>
        <a:p>
          <a:endParaRPr lang="en-US"/>
        </a:p>
      </dgm:t>
    </dgm:pt>
    <dgm:pt modelId="{E4602489-0F90-4CD2-BC70-D26A8D9D304C}">
      <dgm:prSet/>
      <dgm:spPr/>
      <dgm:t>
        <a:bodyPr/>
        <a:lstStyle/>
        <a:p>
          <a:pPr>
            <a:lnSpc>
              <a:spcPct val="100000"/>
            </a:lnSpc>
          </a:pPr>
          <a:r>
            <a:rPr lang="en-GB"/>
            <a:t>Rent £2,500</a:t>
          </a:r>
          <a:endParaRPr lang="en-US"/>
        </a:p>
      </dgm:t>
    </dgm:pt>
    <dgm:pt modelId="{55068237-2865-4BCF-983B-E5B92B1DE537}" type="parTrans" cxnId="{5B4B36DD-24F0-4BB4-ABB9-025FA36444C7}">
      <dgm:prSet/>
      <dgm:spPr/>
      <dgm:t>
        <a:bodyPr/>
        <a:lstStyle/>
        <a:p>
          <a:endParaRPr lang="en-US"/>
        </a:p>
      </dgm:t>
    </dgm:pt>
    <dgm:pt modelId="{04448F58-E332-4196-A663-C0046F3EEF9E}" type="sibTrans" cxnId="{5B4B36DD-24F0-4BB4-ABB9-025FA36444C7}">
      <dgm:prSet/>
      <dgm:spPr/>
      <dgm:t>
        <a:bodyPr/>
        <a:lstStyle/>
        <a:p>
          <a:endParaRPr lang="en-US"/>
        </a:p>
      </dgm:t>
    </dgm:pt>
    <dgm:pt modelId="{DB447177-1114-478B-B38E-58D7BE811AA8}">
      <dgm:prSet/>
      <dgm:spPr/>
      <dgm:t>
        <a:bodyPr/>
        <a:lstStyle/>
        <a:p>
          <a:pPr>
            <a:lnSpc>
              <a:spcPct val="100000"/>
            </a:lnSpc>
          </a:pPr>
          <a:r>
            <a:rPr lang="en-GB"/>
            <a:t>Kitchen equipment </a:t>
          </a:r>
          <a:endParaRPr lang="en-US"/>
        </a:p>
      </dgm:t>
    </dgm:pt>
    <dgm:pt modelId="{D0DBD797-7174-4B77-9233-334E0743B6A5}" type="parTrans" cxnId="{DCED13FE-668F-483A-A2C5-ABB8529D9160}">
      <dgm:prSet/>
      <dgm:spPr/>
      <dgm:t>
        <a:bodyPr/>
        <a:lstStyle/>
        <a:p>
          <a:endParaRPr lang="en-US"/>
        </a:p>
      </dgm:t>
    </dgm:pt>
    <dgm:pt modelId="{9D2B2396-7FD1-4EC9-9995-7DA90155F0E8}" type="sibTrans" cxnId="{DCED13FE-668F-483A-A2C5-ABB8529D9160}">
      <dgm:prSet/>
      <dgm:spPr/>
      <dgm:t>
        <a:bodyPr/>
        <a:lstStyle/>
        <a:p>
          <a:endParaRPr lang="en-US"/>
        </a:p>
      </dgm:t>
    </dgm:pt>
    <dgm:pt modelId="{D0030DA4-E98A-4673-81B8-554D495866C2}">
      <dgm:prSet/>
      <dgm:spPr/>
      <dgm:t>
        <a:bodyPr/>
        <a:lstStyle/>
        <a:p>
          <a:pPr>
            <a:lnSpc>
              <a:spcPct val="100000"/>
            </a:lnSpc>
          </a:pPr>
          <a:r>
            <a:rPr lang="en-GB"/>
            <a:t>Instial food and ingredients stock</a:t>
          </a:r>
          <a:endParaRPr lang="en-US"/>
        </a:p>
      </dgm:t>
    </dgm:pt>
    <dgm:pt modelId="{09F1A1D6-D6FC-4DCA-9A64-A8FF4628FE0A}" type="parTrans" cxnId="{3CD2649A-8108-4346-8CEE-6A92645EDD3F}">
      <dgm:prSet/>
      <dgm:spPr/>
      <dgm:t>
        <a:bodyPr/>
        <a:lstStyle/>
        <a:p>
          <a:endParaRPr lang="en-US"/>
        </a:p>
      </dgm:t>
    </dgm:pt>
    <dgm:pt modelId="{B7C16BF0-8F22-4B0C-AE69-E38B228BE480}" type="sibTrans" cxnId="{3CD2649A-8108-4346-8CEE-6A92645EDD3F}">
      <dgm:prSet/>
      <dgm:spPr/>
      <dgm:t>
        <a:bodyPr/>
        <a:lstStyle/>
        <a:p>
          <a:endParaRPr lang="en-US"/>
        </a:p>
      </dgm:t>
    </dgm:pt>
    <dgm:pt modelId="{68928E79-CF08-486D-92CD-02B1FC589739}">
      <dgm:prSet/>
      <dgm:spPr/>
      <dgm:t>
        <a:bodyPr/>
        <a:lstStyle/>
        <a:p>
          <a:pPr>
            <a:lnSpc>
              <a:spcPct val="100000"/>
            </a:lnSpc>
          </a:pPr>
          <a:r>
            <a:rPr lang="en-GB"/>
            <a:t>Wages for 10 part-time staff</a:t>
          </a:r>
          <a:endParaRPr lang="en-US"/>
        </a:p>
      </dgm:t>
    </dgm:pt>
    <dgm:pt modelId="{EDB2F177-8718-4C36-AD3B-B755DEE22DB8}" type="parTrans" cxnId="{C590E002-924B-40F7-9C47-811368045D29}">
      <dgm:prSet/>
      <dgm:spPr/>
      <dgm:t>
        <a:bodyPr/>
        <a:lstStyle/>
        <a:p>
          <a:endParaRPr lang="en-US"/>
        </a:p>
      </dgm:t>
    </dgm:pt>
    <dgm:pt modelId="{08005B21-6BF3-4F5A-8103-255671145394}" type="sibTrans" cxnId="{C590E002-924B-40F7-9C47-811368045D29}">
      <dgm:prSet/>
      <dgm:spPr/>
      <dgm:t>
        <a:bodyPr/>
        <a:lstStyle/>
        <a:p>
          <a:endParaRPr lang="en-US"/>
        </a:p>
      </dgm:t>
    </dgm:pt>
    <dgm:pt modelId="{2E150B56-810F-44ED-A7AB-08DF9CF416E1}" type="pres">
      <dgm:prSet presAssocID="{80D885CE-52A4-46A1-96DE-D5C9FB2927FD}" presName="root" presStyleCnt="0">
        <dgm:presLayoutVars>
          <dgm:dir/>
          <dgm:resizeHandles val="exact"/>
        </dgm:presLayoutVars>
      </dgm:prSet>
      <dgm:spPr/>
    </dgm:pt>
    <dgm:pt modelId="{2D9F36C3-4D95-4AA6-8983-BA41C0DE6770}" type="pres">
      <dgm:prSet presAssocID="{FD536404-E95A-4D03-81B3-3F28DED061BB}" presName="compNode" presStyleCnt="0"/>
      <dgm:spPr/>
    </dgm:pt>
    <dgm:pt modelId="{AB72929A-663B-4961-8099-DBECD6A08C96}" type="pres">
      <dgm:prSet presAssocID="{FD536404-E95A-4D03-81B3-3F28DED061BB}"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oney"/>
        </a:ext>
      </dgm:extLst>
    </dgm:pt>
    <dgm:pt modelId="{86C85C31-042E-40F8-B6B5-721FA371BBD4}" type="pres">
      <dgm:prSet presAssocID="{FD536404-E95A-4D03-81B3-3F28DED061BB}" presName="spaceRect" presStyleCnt="0"/>
      <dgm:spPr/>
    </dgm:pt>
    <dgm:pt modelId="{9F0CBEA7-457E-49E7-8561-AAD8557591D8}" type="pres">
      <dgm:prSet presAssocID="{FD536404-E95A-4D03-81B3-3F28DED061BB}" presName="textRect" presStyleLbl="revTx" presStyleIdx="0" presStyleCnt="8">
        <dgm:presLayoutVars>
          <dgm:chMax val="1"/>
          <dgm:chPref val="1"/>
        </dgm:presLayoutVars>
      </dgm:prSet>
      <dgm:spPr/>
    </dgm:pt>
    <dgm:pt modelId="{F07B46B9-1FAE-4706-9E3E-5D6CFBD6DC24}" type="pres">
      <dgm:prSet presAssocID="{995A864D-F5E7-43FB-9B14-CD06B39D9DE7}" presName="sibTrans" presStyleCnt="0"/>
      <dgm:spPr/>
    </dgm:pt>
    <dgm:pt modelId="{1D9F84A1-CF6B-4D23-8B34-35C979A16221}" type="pres">
      <dgm:prSet presAssocID="{F6C46DC3-82D6-4BA7-9492-654ADAB7F8C5}" presName="compNode" presStyleCnt="0"/>
      <dgm:spPr/>
    </dgm:pt>
    <dgm:pt modelId="{658DB798-2110-431B-8B1B-52C938FD5079}" type="pres">
      <dgm:prSet presAssocID="{F6C46DC3-82D6-4BA7-9492-654ADAB7F8C5}"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iggy Bank"/>
        </a:ext>
      </dgm:extLst>
    </dgm:pt>
    <dgm:pt modelId="{16D676DF-71FD-4DF6-864C-23060ED13288}" type="pres">
      <dgm:prSet presAssocID="{F6C46DC3-82D6-4BA7-9492-654ADAB7F8C5}" presName="spaceRect" presStyleCnt="0"/>
      <dgm:spPr/>
    </dgm:pt>
    <dgm:pt modelId="{7E502FE9-5CF2-4281-B388-CB5874ECA268}" type="pres">
      <dgm:prSet presAssocID="{F6C46DC3-82D6-4BA7-9492-654ADAB7F8C5}" presName="textRect" presStyleLbl="revTx" presStyleIdx="1" presStyleCnt="8">
        <dgm:presLayoutVars>
          <dgm:chMax val="1"/>
          <dgm:chPref val="1"/>
        </dgm:presLayoutVars>
      </dgm:prSet>
      <dgm:spPr/>
    </dgm:pt>
    <dgm:pt modelId="{CF4E36E7-BF26-42D4-A3BB-AB9696C8ADE9}" type="pres">
      <dgm:prSet presAssocID="{B1E01D2C-8297-4E25-93CD-9A04F8CBFAFF}" presName="sibTrans" presStyleCnt="0"/>
      <dgm:spPr/>
    </dgm:pt>
    <dgm:pt modelId="{7D758158-7CC5-4123-A5E2-F740DF656829}" type="pres">
      <dgm:prSet presAssocID="{AF32646E-60EB-414D-9A9D-74ECCF8FB7DB}" presName="compNode" presStyleCnt="0"/>
      <dgm:spPr/>
    </dgm:pt>
    <dgm:pt modelId="{E6EAA4D1-2ED2-4822-956C-65CD40F21602}" type="pres">
      <dgm:prSet presAssocID="{AF32646E-60EB-414D-9A9D-74ECCF8FB7DB}"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andshake"/>
        </a:ext>
      </dgm:extLst>
    </dgm:pt>
    <dgm:pt modelId="{71A25240-ED80-4AA3-A6C4-6988A55E5112}" type="pres">
      <dgm:prSet presAssocID="{AF32646E-60EB-414D-9A9D-74ECCF8FB7DB}" presName="spaceRect" presStyleCnt="0"/>
      <dgm:spPr/>
    </dgm:pt>
    <dgm:pt modelId="{692A2F37-379E-47CE-990B-AB7B882D4464}" type="pres">
      <dgm:prSet presAssocID="{AF32646E-60EB-414D-9A9D-74ECCF8FB7DB}" presName="textRect" presStyleLbl="revTx" presStyleIdx="2" presStyleCnt="8">
        <dgm:presLayoutVars>
          <dgm:chMax val="1"/>
          <dgm:chPref val="1"/>
        </dgm:presLayoutVars>
      </dgm:prSet>
      <dgm:spPr/>
    </dgm:pt>
    <dgm:pt modelId="{A9F95436-D363-4B35-A8E1-B8EFA43498FD}" type="pres">
      <dgm:prSet presAssocID="{8AFE2B35-55FE-407F-8B56-F48C9BD8AC4C}" presName="sibTrans" presStyleCnt="0"/>
      <dgm:spPr/>
    </dgm:pt>
    <dgm:pt modelId="{84DAB868-AE78-4C9A-9099-7040A884BB3D}" type="pres">
      <dgm:prSet presAssocID="{297399BF-2F87-483E-926B-72FB305F1435}" presName="compNode" presStyleCnt="0"/>
      <dgm:spPr/>
    </dgm:pt>
    <dgm:pt modelId="{8807C02B-7E13-4B31-8EE9-8859748EE2BD}" type="pres">
      <dgm:prSet presAssocID="{297399BF-2F87-483E-926B-72FB305F1435}"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ins"/>
        </a:ext>
      </dgm:extLst>
    </dgm:pt>
    <dgm:pt modelId="{3E635358-D3EF-4026-86DF-3BCD208788A3}" type="pres">
      <dgm:prSet presAssocID="{297399BF-2F87-483E-926B-72FB305F1435}" presName="spaceRect" presStyleCnt="0"/>
      <dgm:spPr/>
    </dgm:pt>
    <dgm:pt modelId="{BFF023F0-5738-4AB7-82EE-7F710A1A3819}" type="pres">
      <dgm:prSet presAssocID="{297399BF-2F87-483E-926B-72FB305F1435}" presName="textRect" presStyleLbl="revTx" presStyleIdx="3" presStyleCnt="8">
        <dgm:presLayoutVars>
          <dgm:chMax val="1"/>
          <dgm:chPref val="1"/>
        </dgm:presLayoutVars>
      </dgm:prSet>
      <dgm:spPr/>
    </dgm:pt>
    <dgm:pt modelId="{8E4A490A-B5F0-439B-996A-B2FCA1494D58}" type="pres">
      <dgm:prSet presAssocID="{8CA5F895-F2F8-4584-A167-D024BE09019E}" presName="sibTrans" presStyleCnt="0"/>
      <dgm:spPr/>
    </dgm:pt>
    <dgm:pt modelId="{EB4255A5-443D-4F32-95A8-BC6C31C2F3C7}" type="pres">
      <dgm:prSet presAssocID="{E4602489-0F90-4CD2-BC70-D26A8D9D304C}" presName="compNode" presStyleCnt="0"/>
      <dgm:spPr/>
    </dgm:pt>
    <dgm:pt modelId="{B9E5E3F0-4CA6-47FC-961E-B797B5037251}" type="pres">
      <dgm:prSet presAssocID="{E4602489-0F90-4CD2-BC70-D26A8D9D304C}"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ouse"/>
        </a:ext>
      </dgm:extLst>
    </dgm:pt>
    <dgm:pt modelId="{AF582EC5-6860-4D80-BED4-1E17A91CB322}" type="pres">
      <dgm:prSet presAssocID="{E4602489-0F90-4CD2-BC70-D26A8D9D304C}" presName="spaceRect" presStyleCnt="0"/>
      <dgm:spPr/>
    </dgm:pt>
    <dgm:pt modelId="{1263B413-A862-4578-A6A1-D41083360C3B}" type="pres">
      <dgm:prSet presAssocID="{E4602489-0F90-4CD2-BC70-D26A8D9D304C}" presName="textRect" presStyleLbl="revTx" presStyleIdx="4" presStyleCnt="8">
        <dgm:presLayoutVars>
          <dgm:chMax val="1"/>
          <dgm:chPref val="1"/>
        </dgm:presLayoutVars>
      </dgm:prSet>
      <dgm:spPr/>
    </dgm:pt>
    <dgm:pt modelId="{A25D4366-6F69-4AE3-AA46-1AAE98DBEDBC}" type="pres">
      <dgm:prSet presAssocID="{04448F58-E332-4196-A663-C0046F3EEF9E}" presName="sibTrans" presStyleCnt="0"/>
      <dgm:spPr/>
    </dgm:pt>
    <dgm:pt modelId="{965B7417-AD44-48E2-8A71-F65F266C9BDF}" type="pres">
      <dgm:prSet presAssocID="{DB447177-1114-478B-B38E-58D7BE811AA8}" presName="compNode" presStyleCnt="0"/>
      <dgm:spPr/>
    </dgm:pt>
    <dgm:pt modelId="{6E8E0136-F39F-46FC-9784-E5BAE74D1DB9}" type="pres">
      <dgm:prSet presAssocID="{DB447177-1114-478B-B38E-58D7BE811AA8}"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ork and knife"/>
        </a:ext>
      </dgm:extLst>
    </dgm:pt>
    <dgm:pt modelId="{3FF81BB3-9C05-487F-8A8F-0004A07FC4AA}" type="pres">
      <dgm:prSet presAssocID="{DB447177-1114-478B-B38E-58D7BE811AA8}" presName="spaceRect" presStyleCnt="0"/>
      <dgm:spPr/>
    </dgm:pt>
    <dgm:pt modelId="{903DF2F8-05A5-4D87-B93B-7CC4EB7C2B54}" type="pres">
      <dgm:prSet presAssocID="{DB447177-1114-478B-B38E-58D7BE811AA8}" presName="textRect" presStyleLbl="revTx" presStyleIdx="5" presStyleCnt="8">
        <dgm:presLayoutVars>
          <dgm:chMax val="1"/>
          <dgm:chPref val="1"/>
        </dgm:presLayoutVars>
      </dgm:prSet>
      <dgm:spPr/>
    </dgm:pt>
    <dgm:pt modelId="{1BCEB0DA-6853-471E-8629-6DDDF9D14733}" type="pres">
      <dgm:prSet presAssocID="{9D2B2396-7FD1-4EC9-9995-7DA90155F0E8}" presName="sibTrans" presStyleCnt="0"/>
      <dgm:spPr/>
    </dgm:pt>
    <dgm:pt modelId="{56FB1239-8995-449C-BCF8-C253BB3EB138}" type="pres">
      <dgm:prSet presAssocID="{D0030DA4-E98A-4673-81B8-554D495866C2}" presName="compNode" presStyleCnt="0"/>
      <dgm:spPr/>
    </dgm:pt>
    <dgm:pt modelId="{A45C9700-A0C7-4802-8CC5-BA332A60AC97}" type="pres">
      <dgm:prSet presAssocID="{D0030DA4-E98A-4673-81B8-554D495866C2}"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Pasta"/>
        </a:ext>
      </dgm:extLst>
    </dgm:pt>
    <dgm:pt modelId="{9E7C51C4-DDC1-4BD8-A4A3-2E3E3F9C5668}" type="pres">
      <dgm:prSet presAssocID="{D0030DA4-E98A-4673-81B8-554D495866C2}" presName="spaceRect" presStyleCnt="0"/>
      <dgm:spPr/>
    </dgm:pt>
    <dgm:pt modelId="{70474BAE-AB40-4C87-87C7-114586E7B8E7}" type="pres">
      <dgm:prSet presAssocID="{D0030DA4-E98A-4673-81B8-554D495866C2}" presName="textRect" presStyleLbl="revTx" presStyleIdx="6" presStyleCnt="8">
        <dgm:presLayoutVars>
          <dgm:chMax val="1"/>
          <dgm:chPref val="1"/>
        </dgm:presLayoutVars>
      </dgm:prSet>
      <dgm:spPr/>
    </dgm:pt>
    <dgm:pt modelId="{20136BAB-9E8C-4AB3-A6D2-74653C30ED0C}" type="pres">
      <dgm:prSet presAssocID="{B7C16BF0-8F22-4B0C-AE69-E38B228BE480}" presName="sibTrans" presStyleCnt="0"/>
      <dgm:spPr/>
    </dgm:pt>
    <dgm:pt modelId="{4DAE536A-0CAA-469F-8AFF-CF02A672CAD5}" type="pres">
      <dgm:prSet presAssocID="{68928E79-CF08-486D-92CD-02B1FC589739}" presName="compNode" presStyleCnt="0"/>
      <dgm:spPr/>
    </dgm:pt>
    <dgm:pt modelId="{3D30879B-1DD1-432D-BD66-517F96C3D309}" type="pres">
      <dgm:prSet presAssocID="{68928E79-CF08-486D-92CD-02B1FC589739}"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ock"/>
        </a:ext>
      </dgm:extLst>
    </dgm:pt>
    <dgm:pt modelId="{75A93126-DAEE-4AA4-9E4C-E60E23A30927}" type="pres">
      <dgm:prSet presAssocID="{68928E79-CF08-486D-92CD-02B1FC589739}" presName="spaceRect" presStyleCnt="0"/>
      <dgm:spPr/>
    </dgm:pt>
    <dgm:pt modelId="{A191E704-59EA-4666-9399-CCA470E534F0}" type="pres">
      <dgm:prSet presAssocID="{68928E79-CF08-486D-92CD-02B1FC589739}" presName="textRect" presStyleLbl="revTx" presStyleIdx="7" presStyleCnt="8">
        <dgm:presLayoutVars>
          <dgm:chMax val="1"/>
          <dgm:chPref val="1"/>
        </dgm:presLayoutVars>
      </dgm:prSet>
      <dgm:spPr/>
    </dgm:pt>
  </dgm:ptLst>
  <dgm:cxnLst>
    <dgm:cxn modelId="{C590E002-924B-40F7-9C47-811368045D29}" srcId="{80D885CE-52A4-46A1-96DE-D5C9FB2927FD}" destId="{68928E79-CF08-486D-92CD-02B1FC589739}" srcOrd="7" destOrd="0" parTransId="{EDB2F177-8718-4C36-AD3B-B755DEE22DB8}" sibTransId="{08005B21-6BF3-4F5A-8103-255671145394}"/>
    <dgm:cxn modelId="{3C98AD1A-0199-4F2E-B569-5453C1698487}" srcId="{80D885CE-52A4-46A1-96DE-D5C9FB2927FD}" destId="{F6C46DC3-82D6-4BA7-9492-654ADAB7F8C5}" srcOrd="1" destOrd="0" parTransId="{60829E9A-5DD3-4B66-AC8E-5BDA53D339DC}" sibTransId="{B1E01D2C-8297-4E25-93CD-9A04F8CBFAFF}"/>
    <dgm:cxn modelId="{495A651E-B798-406A-B71F-ECC6317C37CE}" type="presOf" srcId="{DB447177-1114-478B-B38E-58D7BE811AA8}" destId="{903DF2F8-05A5-4D87-B93B-7CC4EB7C2B54}" srcOrd="0" destOrd="0" presId="urn:microsoft.com/office/officeart/2018/2/layout/IconLabelList"/>
    <dgm:cxn modelId="{2E2FF13F-C4C5-451A-822E-674DBA9A4DE3}" type="presOf" srcId="{D0030DA4-E98A-4673-81B8-554D495866C2}" destId="{70474BAE-AB40-4C87-87C7-114586E7B8E7}" srcOrd="0" destOrd="0" presId="urn:microsoft.com/office/officeart/2018/2/layout/IconLabelList"/>
    <dgm:cxn modelId="{94FCC85C-BA9B-4331-94D1-80EDE4018971}" type="presOf" srcId="{FD536404-E95A-4D03-81B3-3F28DED061BB}" destId="{9F0CBEA7-457E-49E7-8561-AAD8557591D8}" srcOrd="0" destOrd="0" presId="urn:microsoft.com/office/officeart/2018/2/layout/IconLabelList"/>
    <dgm:cxn modelId="{E3D73162-3FC3-43CD-9197-1612E2A524F0}" srcId="{80D885CE-52A4-46A1-96DE-D5C9FB2927FD}" destId="{297399BF-2F87-483E-926B-72FB305F1435}" srcOrd="3" destOrd="0" parTransId="{8BF99144-B1EC-4C28-AD82-15FFAE84ED2A}" sibTransId="{8CA5F895-F2F8-4584-A167-D024BE09019E}"/>
    <dgm:cxn modelId="{8568D26E-BF05-42A5-96FC-20F1D2867125}" srcId="{80D885CE-52A4-46A1-96DE-D5C9FB2927FD}" destId="{FD536404-E95A-4D03-81B3-3F28DED061BB}" srcOrd="0" destOrd="0" parTransId="{4845DB46-AEC6-4B81-9C14-F5E439ED2084}" sibTransId="{995A864D-F5E7-43FB-9B14-CD06B39D9DE7}"/>
    <dgm:cxn modelId="{3611187C-2600-48A3-85AB-E201B78C476C}" type="presOf" srcId="{AF32646E-60EB-414D-9A9D-74ECCF8FB7DB}" destId="{692A2F37-379E-47CE-990B-AB7B882D4464}" srcOrd="0" destOrd="0" presId="urn:microsoft.com/office/officeart/2018/2/layout/IconLabelList"/>
    <dgm:cxn modelId="{BCFB6294-095B-4AFD-80F4-BAFEED22AD0A}" type="presOf" srcId="{E4602489-0F90-4CD2-BC70-D26A8D9D304C}" destId="{1263B413-A862-4578-A6A1-D41083360C3B}" srcOrd="0" destOrd="0" presId="urn:microsoft.com/office/officeart/2018/2/layout/IconLabelList"/>
    <dgm:cxn modelId="{3CD2649A-8108-4346-8CEE-6A92645EDD3F}" srcId="{80D885CE-52A4-46A1-96DE-D5C9FB2927FD}" destId="{D0030DA4-E98A-4673-81B8-554D495866C2}" srcOrd="6" destOrd="0" parTransId="{09F1A1D6-D6FC-4DCA-9A64-A8FF4628FE0A}" sibTransId="{B7C16BF0-8F22-4B0C-AE69-E38B228BE480}"/>
    <dgm:cxn modelId="{A48D41A2-C72D-4BC4-AFEF-FBC1C1360F98}" type="presOf" srcId="{80D885CE-52A4-46A1-96DE-D5C9FB2927FD}" destId="{2E150B56-810F-44ED-A7AB-08DF9CF416E1}" srcOrd="0" destOrd="0" presId="urn:microsoft.com/office/officeart/2018/2/layout/IconLabelList"/>
    <dgm:cxn modelId="{03BFD2C0-BB24-4A73-989F-1BF2B5E2DCF1}" srcId="{80D885CE-52A4-46A1-96DE-D5C9FB2927FD}" destId="{AF32646E-60EB-414D-9A9D-74ECCF8FB7DB}" srcOrd="2" destOrd="0" parTransId="{57A65978-E8D0-43E1-896A-3715F51B70D3}" sibTransId="{8AFE2B35-55FE-407F-8B56-F48C9BD8AC4C}"/>
    <dgm:cxn modelId="{6D6957D5-5694-4768-A306-110AABBC96D2}" type="presOf" srcId="{68928E79-CF08-486D-92CD-02B1FC589739}" destId="{A191E704-59EA-4666-9399-CCA470E534F0}" srcOrd="0" destOrd="0" presId="urn:microsoft.com/office/officeart/2018/2/layout/IconLabelList"/>
    <dgm:cxn modelId="{5B4B36DD-24F0-4BB4-ABB9-025FA36444C7}" srcId="{80D885CE-52A4-46A1-96DE-D5C9FB2927FD}" destId="{E4602489-0F90-4CD2-BC70-D26A8D9D304C}" srcOrd="4" destOrd="0" parTransId="{55068237-2865-4BCF-983B-E5B92B1DE537}" sibTransId="{04448F58-E332-4196-A663-C0046F3EEF9E}"/>
    <dgm:cxn modelId="{C8EB83DD-5CDE-4BB6-B856-552D4D815129}" type="presOf" srcId="{F6C46DC3-82D6-4BA7-9492-654ADAB7F8C5}" destId="{7E502FE9-5CF2-4281-B388-CB5874ECA268}" srcOrd="0" destOrd="0" presId="urn:microsoft.com/office/officeart/2018/2/layout/IconLabelList"/>
    <dgm:cxn modelId="{5F1A0EE5-BE95-45D6-8F6A-8E988211A533}" type="presOf" srcId="{297399BF-2F87-483E-926B-72FB305F1435}" destId="{BFF023F0-5738-4AB7-82EE-7F710A1A3819}" srcOrd="0" destOrd="0" presId="urn:microsoft.com/office/officeart/2018/2/layout/IconLabelList"/>
    <dgm:cxn modelId="{DCED13FE-668F-483A-A2C5-ABB8529D9160}" srcId="{80D885CE-52A4-46A1-96DE-D5C9FB2927FD}" destId="{DB447177-1114-478B-B38E-58D7BE811AA8}" srcOrd="5" destOrd="0" parTransId="{D0DBD797-7174-4B77-9233-334E0743B6A5}" sibTransId="{9D2B2396-7FD1-4EC9-9995-7DA90155F0E8}"/>
    <dgm:cxn modelId="{58AD2A4F-9206-4C58-933A-7845EE1D99E9}" type="presParOf" srcId="{2E150B56-810F-44ED-A7AB-08DF9CF416E1}" destId="{2D9F36C3-4D95-4AA6-8983-BA41C0DE6770}" srcOrd="0" destOrd="0" presId="urn:microsoft.com/office/officeart/2018/2/layout/IconLabelList"/>
    <dgm:cxn modelId="{EAFFE7D1-2DA7-463E-8348-4D89AB28D711}" type="presParOf" srcId="{2D9F36C3-4D95-4AA6-8983-BA41C0DE6770}" destId="{AB72929A-663B-4961-8099-DBECD6A08C96}" srcOrd="0" destOrd="0" presId="urn:microsoft.com/office/officeart/2018/2/layout/IconLabelList"/>
    <dgm:cxn modelId="{D4F8EFB3-F623-4BAF-B24E-C30C29A4F3C3}" type="presParOf" srcId="{2D9F36C3-4D95-4AA6-8983-BA41C0DE6770}" destId="{86C85C31-042E-40F8-B6B5-721FA371BBD4}" srcOrd="1" destOrd="0" presId="urn:microsoft.com/office/officeart/2018/2/layout/IconLabelList"/>
    <dgm:cxn modelId="{97B1AA4D-0F00-4340-BE2C-3D20B966C2BF}" type="presParOf" srcId="{2D9F36C3-4D95-4AA6-8983-BA41C0DE6770}" destId="{9F0CBEA7-457E-49E7-8561-AAD8557591D8}" srcOrd="2" destOrd="0" presId="urn:microsoft.com/office/officeart/2018/2/layout/IconLabelList"/>
    <dgm:cxn modelId="{645D826E-0E1A-40BB-B71D-6BDE6FCEBEF4}" type="presParOf" srcId="{2E150B56-810F-44ED-A7AB-08DF9CF416E1}" destId="{F07B46B9-1FAE-4706-9E3E-5D6CFBD6DC24}" srcOrd="1" destOrd="0" presId="urn:microsoft.com/office/officeart/2018/2/layout/IconLabelList"/>
    <dgm:cxn modelId="{9A83E81F-527A-46C3-BC79-DE2B19F2C8E2}" type="presParOf" srcId="{2E150B56-810F-44ED-A7AB-08DF9CF416E1}" destId="{1D9F84A1-CF6B-4D23-8B34-35C979A16221}" srcOrd="2" destOrd="0" presId="urn:microsoft.com/office/officeart/2018/2/layout/IconLabelList"/>
    <dgm:cxn modelId="{DA17ED7C-F4FF-4F70-B022-3B0ECD71DAAE}" type="presParOf" srcId="{1D9F84A1-CF6B-4D23-8B34-35C979A16221}" destId="{658DB798-2110-431B-8B1B-52C938FD5079}" srcOrd="0" destOrd="0" presId="urn:microsoft.com/office/officeart/2018/2/layout/IconLabelList"/>
    <dgm:cxn modelId="{81528D6B-C8C0-4230-A942-5B8E44B89965}" type="presParOf" srcId="{1D9F84A1-CF6B-4D23-8B34-35C979A16221}" destId="{16D676DF-71FD-4DF6-864C-23060ED13288}" srcOrd="1" destOrd="0" presId="urn:microsoft.com/office/officeart/2018/2/layout/IconLabelList"/>
    <dgm:cxn modelId="{49B5A05C-77B3-4EC2-8180-206BCC5A0637}" type="presParOf" srcId="{1D9F84A1-CF6B-4D23-8B34-35C979A16221}" destId="{7E502FE9-5CF2-4281-B388-CB5874ECA268}" srcOrd="2" destOrd="0" presId="urn:microsoft.com/office/officeart/2018/2/layout/IconLabelList"/>
    <dgm:cxn modelId="{AB41B420-00DB-4592-9273-155EDEDA9610}" type="presParOf" srcId="{2E150B56-810F-44ED-A7AB-08DF9CF416E1}" destId="{CF4E36E7-BF26-42D4-A3BB-AB9696C8ADE9}" srcOrd="3" destOrd="0" presId="urn:microsoft.com/office/officeart/2018/2/layout/IconLabelList"/>
    <dgm:cxn modelId="{51928D77-2F01-4B0C-BF08-05D4FE66DF52}" type="presParOf" srcId="{2E150B56-810F-44ED-A7AB-08DF9CF416E1}" destId="{7D758158-7CC5-4123-A5E2-F740DF656829}" srcOrd="4" destOrd="0" presId="urn:microsoft.com/office/officeart/2018/2/layout/IconLabelList"/>
    <dgm:cxn modelId="{D1B57821-4206-463B-85C3-A899C479E989}" type="presParOf" srcId="{7D758158-7CC5-4123-A5E2-F740DF656829}" destId="{E6EAA4D1-2ED2-4822-956C-65CD40F21602}" srcOrd="0" destOrd="0" presId="urn:microsoft.com/office/officeart/2018/2/layout/IconLabelList"/>
    <dgm:cxn modelId="{00C9999A-931E-478C-BB4B-2B472F44C6F5}" type="presParOf" srcId="{7D758158-7CC5-4123-A5E2-F740DF656829}" destId="{71A25240-ED80-4AA3-A6C4-6988A55E5112}" srcOrd="1" destOrd="0" presId="urn:microsoft.com/office/officeart/2018/2/layout/IconLabelList"/>
    <dgm:cxn modelId="{5AA3C589-4503-4AFF-82B3-15BF7E99BE51}" type="presParOf" srcId="{7D758158-7CC5-4123-A5E2-F740DF656829}" destId="{692A2F37-379E-47CE-990B-AB7B882D4464}" srcOrd="2" destOrd="0" presId="urn:microsoft.com/office/officeart/2018/2/layout/IconLabelList"/>
    <dgm:cxn modelId="{5555565E-5410-4112-A88E-2A344D79C384}" type="presParOf" srcId="{2E150B56-810F-44ED-A7AB-08DF9CF416E1}" destId="{A9F95436-D363-4B35-A8E1-B8EFA43498FD}" srcOrd="5" destOrd="0" presId="urn:microsoft.com/office/officeart/2018/2/layout/IconLabelList"/>
    <dgm:cxn modelId="{DC568948-A251-421E-929B-7FD7170592D8}" type="presParOf" srcId="{2E150B56-810F-44ED-A7AB-08DF9CF416E1}" destId="{84DAB868-AE78-4C9A-9099-7040A884BB3D}" srcOrd="6" destOrd="0" presId="urn:microsoft.com/office/officeart/2018/2/layout/IconLabelList"/>
    <dgm:cxn modelId="{2955C4E2-1E05-482B-A659-6998522659F4}" type="presParOf" srcId="{84DAB868-AE78-4C9A-9099-7040A884BB3D}" destId="{8807C02B-7E13-4B31-8EE9-8859748EE2BD}" srcOrd="0" destOrd="0" presId="urn:microsoft.com/office/officeart/2018/2/layout/IconLabelList"/>
    <dgm:cxn modelId="{2FA1928E-FE31-4CA2-8EA7-E81DAB6CD597}" type="presParOf" srcId="{84DAB868-AE78-4C9A-9099-7040A884BB3D}" destId="{3E635358-D3EF-4026-86DF-3BCD208788A3}" srcOrd="1" destOrd="0" presId="urn:microsoft.com/office/officeart/2018/2/layout/IconLabelList"/>
    <dgm:cxn modelId="{E94B4AA4-A539-4DC4-9067-0033CDDD1D33}" type="presParOf" srcId="{84DAB868-AE78-4C9A-9099-7040A884BB3D}" destId="{BFF023F0-5738-4AB7-82EE-7F710A1A3819}" srcOrd="2" destOrd="0" presId="urn:microsoft.com/office/officeart/2018/2/layout/IconLabelList"/>
    <dgm:cxn modelId="{4C922907-AC47-4230-9E8B-A7CD98CAAC73}" type="presParOf" srcId="{2E150B56-810F-44ED-A7AB-08DF9CF416E1}" destId="{8E4A490A-B5F0-439B-996A-B2FCA1494D58}" srcOrd="7" destOrd="0" presId="urn:microsoft.com/office/officeart/2018/2/layout/IconLabelList"/>
    <dgm:cxn modelId="{F02F9CE4-56F1-4765-830F-4BA57AB46599}" type="presParOf" srcId="{2E150B56-810F-44ED-A7AB-08DF9CF416E1}" destId="{EB4255A5-443D-4F32-95A8-BC6C31C2F3C7}" srcOrd="8" destOrd="0" presId="urn:microsoft.com/office/officeart/2018/2/layout/IconLabelList"/>
    <dgm:cxn modelId="{76249CEC-BF06-4DA0-9641-0B47243A9365}" type="presParOf" srcId="{EB4255A5-443D-4F32-95A8-BC6C31C2F3C7}" destId="{B9E5E3F0-4CA6-47FC-961E-B797B5037251}" srcOrd="0" destOrd="0" presId="urn:microsoft.com/office/officeart/2018/2/layout/IconLabelList"/>
    <dgm:cxn modelId="{EA297D5C-A498-41E6-B815-F72397D58EC1}" type="presParOf" srcId="{EB4255A5-443D-4F32-95A8-BC6C31C2F3C7}" destId="{AF582EC5-6860-4D80-BED4-1E17A91CB322}" srcOrd="1" destOrd="0" presId="urn:microsoft.com/office/officeart/2018/2/layout/IconLabelList"/>
    <dgm:cxn modelId="{8EE95621-6E7A-4D1F-8B88-B930A5EF1A57}" type="presParOf" srcId="{EB4255A5-443D-4F32-95A8-BC6C31C2F3C7}" destId="{1263B413-A862-4578-A6A1-D41083360C3B}" srcOrd="2" destOrd="0" presId="urn:microsoft.com/office/officeart/2018/2/layout/IconLabelList"/>
    <dgm:cxn modelId="{F7FD50A9-CC94-47EB-B044-4BEA2E06CA9A}" type="presParOf" srcId="{2E150B56-810F-44ED-A7AB-08DF9CF416E1}" destId="{A25D4366-6F69-4AE3-AA46-1AAE98DBEDBC}" srcOrd="9" destOrd="0" presId="urn:microsoft.com/office/officeart/2018/2/layout/IconLabelList"/>
    <dgm:cxn modelId="{3049F81C-098F-4D29-BCA4-7DFB7627624C}" type="presParOf" srcId="{2E150B56-810F-44ED-A7AB-08DF9CF416E1}" destId="{965B7417-AD44-48E2-8A71-F65F266C9BDF}" srcOrd="10" destOrd="0" presId="urn:microsoft.com/office/officeart/2018/2/layout/IconLabelList"/>
    <dgm:cxn modelId="{3DB2E668-7908-46C6-BBBB-56E70A3E9F55}" type="presParOf" srcId="{965B7417-AD44-48E2-8A71-F65F266C9BDF}" destId="{6E8E0136-F39F-46FC-9784-E5BAE74D1DB9}" srcOrd="0" destOrd="0" presId="urn:microsoft.com/office/officeart/2018/2/layout/IconLabelList"/>
    <dgm:cxn modelId="{7B4E928C-11B2-4164-A2CA-E5B35753F01F}" type="presParOf" srcId="{965B7417-AD44-48E2-8A71-F65F266C9BDF}" destId="{3FF81BB3-9C05-487F-8A8F-0004A07FC4AA}" srcOrd="1" destOrd="0" presId="urn:microsoft.com/office/officeart/2018/2/layout/IconLabelList"/>
    <dgm:cxn modelId="{A2E334D7-19F0-4C03-9AEA-515D36F77863}" type="presParOf" srcId="{965B7417-AD44-48E2-8A71-F65F266C9BDF}" destId="{903DF2F8-05A5-4D87-B93B-7CC4EB7C2B54}" srcOrd="2" destOrd="0" presId="urn:microsoft.com/office/officeart/2018/2/layout/IconLabelList"/>
    <dgm:cxn modelId="{C4F6E8D4-4690-4AE2-8A43-AD7664CCCC2A}" type="presParOf" srcId="{2E150B56-810F-44ED-A7AB-08DF9CF416E1}" destId="{1BCEB0DA-6853-471E-8629-6DDDF9D14733}" srcOrd="11" destOrd="0" presId="urn:microsoft.com/office/officeart/2018/2/layout/IconLabelList"/>
    <dgm:cxn modelId="{6D7E6233-9EE0-43E9-8AF1-282A3650A789}" type="presParOf" srcId="{2E150B56-810F-44ED-A7AB-08DF9CF416E1}" destId="{56FB1239-8995-449C-BCF8-C253BB3EB138}" srcOrd="12" destOrd="0" presId="urn:microsoft.com/office/officeart/2018/2/layout/IconLabelList"/>
    <dgm:cxn modelId="{19D0F498-1741-4F2C-B971-85733145D717}" type="presParOf" srcId="{56FB1239-8995-449C-BCF8-C253BB3EB138}" destId="{A45C9700-A0C7-4802-8CC5-BA332A60AC97}" srcOrd="0" destOrd="0" presId="urn:microsoft.com/office/officeart/2018/2/layout/IconLabelList"/>
    <dgm:cxn modelId="{E94E5448-8C28-445D-A4B5-7B2CF6F906AC}" type="presParOf" srcId="{56FB1239-8995-449C-BCF8-C253BB3EB138}" destId="{9E7C51C4-DDC1-4BD8-A4A3-2E3E3F9C5668}" srcOrd="1" destOrd="0" presId="urn:microsoft.com/office/officeart/2018/2/layout/IconLabelList"/>
    <dgm:cxn modelId="{723B04A3-FD4A-4E72-803E-F9DFEB0ED8C2}" type="presParOf" srcId="{56FB1239-8995-449C-BCF8-C253BB3EB138}" destId="{70474BAE-AB40-4C87-87C7-114586E7B8E7}" srcOrd="2" destOrd="0" presId="urn:microsoft.com/office/officeart/2018/2/layout/IconLabelList"/>
    <dgm:cxn modelId="{8F468339-3943-4139-A853-F22E3BE31B93}" type="presParOf" srcId="{2E150B56-810F-44ED-A7AB-08DF9CF416E1}" destId="{20136BAB-9E8C-4AB3-A6D2-74653C30ED0C}" srcOrd="13" destOrd="0" presId="urn:microsoft.com/office/officeart/2018/2/layout/IconLabelList"/>
    <dgm:cxn modelId="{FDE698DB-FBBC-42C2-B913-4EA9C431120A}" type="presParOf" srcId="{2E150B56-810F-44ED-A7AB-08DF9CF416E1}" destId="{4DAE536A-0CAA-469F-8AFF-CF02A672CAD5}" srcOrd="14" destOrd="0" presId="urn:microsoft.com/office/officeart/2018/2/layout/IconLabelList"/>
    <dgm:cxn modelId="{3539C459-88C6-4E00-A917-8D8C245B372A}" type="presParOf" srcId="{4DAE536A-0CAA-469F-8AFF-CF02A672CAD5}" destId="{3D30879B-1DD1-432D-BD66-517F96C3D309}" srcOrd="0" destOrd="0" presId="urn:microsoft.com/office/officeart/2018/2/layout/IconLabelList"/>
    <dgm:cxn modelId="{2D8AFD55-8A1D-4041-9127-B247E4F29CE7}" type="presParOf" srcId="{4DAE536A-0CAA-469F-8AFF-CF02A672CAD5}" destId="{75A93126-DAEE-4AA4-9E4C-E60E23A30927}" srcOrd="1" destOrd="0" presId="urn:microsoft.com/office/officeart/2018/2/layout/IconLabelList"/>
    <dgm:cxn modelId="{FDE1B0AF-760C-42C5-B1B2-B748E37DC3A6}" type="presParOf" srcId="{4DAE536A-0CAA-469F-8AFF-CF02A672CAD5}" destId="{A191E704-59EA-4666-9399-CCA470E534F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FBD208-36C7-4B13-A4ED-56E83C584E1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1E28544-EA67-4487-8D69-A738711D1069}">
      <dgm:prSet/>
      <dgm:spPr/>
      <dgm:t>
        <a:bodyPr/>
        <a:lstStyle/>
        <a:p>
          <a:r>
            <a:rPr lang="en-GB" dirty="0"/>
            <a:t>De Almeida, L (2026) </a:t>
          </a:r>
          <a:r>
            <a:rPr lang="en-GB" dirty="0" err="1"/>
            <a:t>Feto</a:t>
          </a:r>
          <a:r>
            <a:rPr lang="en-GB" dirty="0"/>
            <a:t> &amp; mane Kitchen</a:t>
          </a:r>
          <a:endParaRPr lang="en-US" dirty="0"/>
        </a:p>
      </dgm:t>
    </dgm:pt>
    <dgm:pt modelId="{DD024D6B-C363-4514-9E9D-34B054E6A272}" type="parTrans" cxnId="{ECEA0FF4-4C4C-4E1B-BAD6-41308C3E2CAD}">
      <dgm:prSet/>
      <dgm:spPr/>
      <dgm:t>
        <a:bodyPr/>
        <a:lstStyle/>
        <a:p>
          <a:endParaRPr lang="en-US"/>
        </a:p>
      </dgm:t>
    </dgm:pt>
    <dgm:pt modelId="{B51E5841-8481-4BDC-B891-14BC2807F62B}" type="sibTrans" cxnId="{ECEA0FF4-4C4C-4E1B-BAD6-41308C3E2CAD}">
      <dgm:prSet/>
      <dgm:spPr/>
      <dgm:t>
        <a:bodyPr/>
        <a:lstStyle/>
        <a:p>
          <a:endParaRPr lang="en-US"/>
        </a:p>
      </dgm:t>
    </dgm:pt>
    <dgm:pt modelId="{D8828E28-2249-426F-8177-2FED2C8183B3}">
      <dgm:prSet/>
      <dgm:spPr/>
      <dgm:t>
        <a:bodyPr/>
        <a:lstStyle/>
        <a:p>
          <a:r>
            <a:rPr lang="en-GB"/>
            <a:t>Restaurant: Business plan. Birmingham City</a:t>
          </a:r>
          <a:endParaRPr lang="en-US"/>
        </a:p>
      </dgm:t>
    </dgm:pt>
    <dgm:pt modelId="{94B7CF69-4553-4483-AE43-DE835B0D2412}" type="parTrans" cxnId="{E2FD1340-5857-43A1-9D48-DC350040F20D}">
      <dgm:prSet/>
      <dgm:spPr/>
      <dgm:t>
        <a:bodyPr/>
        <a:lstStyle/>
        <a:p>
          <a:endParaRPr lang="en-US"/>
        </a:p>
      </dgm:t>
    </dgm:pt>
    <dgm:pt modelId="{0A2582BB-0E45-4D9A-BCA1-FDD749E8065F}" type="sibTrans" cxnId="{E2FD1340-5857-43A1-9D48-DC350040F20D}">
      <dgm:prSet/>
      <dgm:spPr/>
      <dgm:t>
        <a:bodyPr/>
        <a:lstStyle/>
        <a:p>
          <a:endParaRPr lang="en-US"/>
        </a:p>
      </dgm:t>
    </dgm:pt>
    <dgm:pt modelId="{D90FB462-0FAA-4569-A895-75D3F6E5DDDF}">
      <dgm:prSet/>
      <dgm:spPr/>
      <dgm:t>
        <a:bodyPr/>
        <a:lstStyle/>
        <a:p>
          <a:r>
            <a:rPr lang="en-GB"/>
            <a:t>University. (2026)</a:t>
          </a:r>
          <a:endParaRPr lang="en-US"/>
        </a:p>
      </dgm:t>
    </dgm:pt>
    <dgm:pt modelId="{D8EB79A2-C66C-4D87-BF55-46FBAC9E2975}" type="parTrans" cxnId="{9716BCB1-164D-4EBF-B511-E123D5C256DF}">
      <dgm:prSet/>
      <dgm:spPr/>
      <dgm:t>
        <a:bodyPr/>
        <a:lstStyle/>
        <a:p>
          <a:endParaRPr lang="en-US"/>
        </a:p>
      </dgm:t>
    </dgm:pt>
    <dgm:pt modelId="{47F6C944-B904-4D7B-A9A6-FE65051EA2B3}" type="sibTrans" cxnId="{9716BCB1-164D-4EBF-B511-E123D5C256DF}">
      <dgm:prSet/>
      <dgm:spPr/>
      <dgm:t>
        <a:bodyPr/>
        <a:lstStyle/>
        <a:p>
          <a:endParaRPr lang="en-US"/>
        </a:p>
      </dgm:t>
    </dgm:pt>
    <dgm:pt modelId="{752B7272-3B8C-4DF0-A745-20D4D3889BC1}">
      <dgm:prSet/>
      <dgm:spPr/>
      <dgm:t>
        <a:bodyPr/>
        <a:lstStyle/>
        <a:p>
          <a:pPr rtl="0"/>
          <a:r>
            <a:rPr lang="en-GB" dirty="0"/>
            <a:t>This is the year the business plan was written </a:t>
          </a:r>
          <a:r>
            <a:rPr lang="en-GB" dirty="0">
              <a:latin typeface="Aptos Display" panose="020F0302020204030204"/>
            </a:rPr>
            <a:t>or submitted</a:t>
          </a:r>
          <a:r>
            <a:rPr lang="en-GB" dirty="0"/>
            <a:t>.</a:t>
          </a:r>
          <a:endParaRPr lang="en-US" dirty="0"/>
        </a:p>
      </dgm:t>
    </dgm:pt>
    <dgm:pt modelId="{379E48D7-70D8-4749-8B2D-6A62DFFE5B3B}" type="parTrans" cxnId="{15472DFD-0241-4118-9D3F-A2CBAA0D6D2E}">
      <dgm:prSet/>
      <dgm:spPr/>
      <dgm:t>
        <a:bodyPr/>
        <a:lstStyle/>
        <a:p>
          <a:endParaRPr lang="en-US"/>
        </a:p>
      </dgm:t>
    </dgm:pt>
    <dgm:pt modelId="{76EB0EF0-3BF3-4EFC-95B2-6EFC613A8BF9}" type="sibTrans" cxnId="{15472DFD-0241-4118-9D3F-A2CBAA0D6D2E}">
      <dgm:prSet/>
      <dgm:spPr/>
      <dgm:t>
        <a:bodyPr/>
        <a:lstStyle/>
        <a:p>
          <a:endParaRPr lang="en-US"/>
        </a:p>
      </dgm:t>
    </dgm:pt>
    <dgm:pt modelId="{1C0F1AC3-7085-408F-B01B-73D302E1DFEE}">
      <dgm:prSet/>
      <dgm:spPr/>
      <dgm:t>
        <a:bodyPr/>
        <a:lstStyle/>
        <a:p>
          <a:r>
            <a:rPr lang="en-GB" dirty="0" err="1"/>
            <a:t>Feto</a:t>
          </a:r>
          <a:r>
            <a:rPr lang="en-GB" dirty="0"/>
            <a:t> &amp; Mane Kitchen Restaurant Business plan </a:t>
          </a:r>
          <a:endParaRPr lang="en-US" dirty="0"/>
        </a:p>
      </dgm:t>
    </dgm:pt>
    <dgm:pt modelId="{71D62944-8AEF-4428-8846-66520AC9BE4E}" type="parTrans" cxnId="{1D40D1A2-234E-489F-9AD6-47C812BF1358}">
      <dgm:prSet/>
      <dgm:spPr/>
      <dgm:t>
        <a:bodyPr/>
        <a:lstStyle/>
        <a:p>
          <a:endParaRPr lang="en-US"/>
        </a:p>
      </dgm:t>
    </dgm:pt>
    <dgm:pt modelId="{A2C0AC8F-6EF6-451B-A451-D489A1840F0F}" type="sibTrans" cxnId="{1D40D1A2-234E-489F-9AD6-47C812BF1358}">
      <dgm:prSet/>
      <dgm:spPr/>
      <dgm:t>
        <a:bodyPr/>
        <a:lstStyle/>
        <a:p>
          <a:endParaRPr lang="en-US"/>
        </a:p>
      </dgm:t>
    </dgm:pt>
    <dgm:pt modelId="{0BDE4BBA-0281-4027-AE06-9BC6AF76E4F0}">
      <dgm:prSet/>
      <dgm:spPr/>
      <dgm:t>
        <a:bodyPr/>
        <a:lstStyle/>
        <a:p>
          <a:r>
            <a:rPr lang="en-GB"/>
            <a:t>The Business plan, written in italics </a:t>
          </a:r>
          <a:endParaRPr lang="en-US"/>
        </a:p>
      </dgm:t>
    </dgm:pt>
    <dgm:pt modelId="{609B2AEE-6C53-43FF-92BE-D50F4679E5B9}" type="parTrans" cxnId="{86E848F5-B211-476F-A51E-3C0F4313B2DA}">
      <dgm:prSet/>
      <dgm:spPr/>
      <dgm:t>
        <a:bodyPr/>
        <a:lstStyle/>
        <a:p>
          <a:endParaRPr lang="en-US"/>
        </a:p>
      </dgm:t>
    </dgm:pt>
    <dgm:pt modelId="{E5AE6896-7D41-43A5-B44D-2C2EA765D4CD}" type="sibTrans" cxnId="{86E848F5-B211-476F-A51E-3C0F4313B2DA}">
      <dgm:prSet/>
      <dgm:spPr/>
      <dgm:t>
        <a:bodyPr/>
        <a:lstStyle/>
        <a:p>
          <a:endParaRPr lang="en-US"/>
        </a:p>
      </dgm:t>
    </dgm:pt>
    <dgm:pt modelId="{6AA341BF-B6D6-4B89-AA44-2C7CECE3D3AC}" type="pres">
      <dgm:prSet presAssocID="{FEFBD208-36C7-4B13-A4ED-56E83C584E1D}" presName="vert0" presStyleCnt="0">
        <dgm:presLayoutVars>
          <dgm:dir/>
          <dgm:animOne val="branch"/>
          <dgm:animLvl val="lvl"/>
        </dgm:presLayoutVars>
      </dgm:prSet>
      <dgm:spPr/>
    </dgm:pt>
    <dgm:pt modelId="{212FABD6-6D14-4A91-910D-0E25C58C7743}" type="pres">
      <dgm:prSet presAssocID="{91E28544-EA67-4487-8D69-A738711D1069}" presName="thickLine" presStyleLbl="alignNode1" presStyleIdx="0" presStyleCnt="6"/>
      <dgm:spPr/>
    </dgm:pt>
    <dgm:pt modelId="{EB0AD3C3-F550-4AED-AA64-1FFF7CF49E5D}" type="pres">
      <dgm:prSet presAssocID="{91E28544-EA67-4487-8D69-A738711D1069}" presName="horz1" presStyleCnt="0"/>
      <dgm:spPr/>
    </dgm:pt>
    <dgm:pt modelId="{31B39217-BCC2-4A9A-A606-3FDBEA016CE3}" type="pres">
      <dgm:prSet presAssocID="{91E28544-EA67-4487-8D69-A738711D1069}" presName="tx1" presStyleLbl="revTx" presStyleIdx="0" presStyleCnt="6"/>
      <dgm:spPr/>
    </dgm:pt>
    <dgm:pt modelId="{DD80B637-22D3-4A14-9E5F-0579F54FF345}" type="pres">
      <dgm:prSet presAssocID="{91E28544-EA67-4487-8D69-A738711D1069}" presName="vert1" presStyleCnt="0"/>
      <dgm:spPr/>
    </dgm:pt>
    <dgm:pt modelId="{A9DD3F0E-3F56-4B2F-9528-C8C26F34EA8B}" type="pres">
      <dgm:prSet presAssocID="{D8828E28-2249-426F-8177-2FED2C8183B3}" presName="thickLine" presStyleLbl="alignNode1" presStyleIdx="1" presStyleCnt="6"/>
      <dgm:spPr/>
    </dgm:pt>
    <dgm:pt modelId="{E3D2ED4E-65EB-4E48-B80E-8187974DF781}" type="pres">
      <dgm:prSet presAssocID="{D8828E28-2249-426F-8177-2FED2C8183B3}" presName="horz1" presStyleCnt="0"/>
      <dgm:spPr/>
    </dgm:pt>
    <dgm:pt modelId="{162C546A-A152-48EE-B040-1DED17B1EEE8}" type="pres">
      <dgm:prSet presAssocID="{D8828E28-2249-426F-8177-2FED2C8183B3}" presName="tx1" presStyleLbl="revTx" presStyleIdx="1" presStyleCnt="6"/>
      <dgm:spPr/>
    </dgm:pt>
    <dgm:pt modelId="{01892533-9458-4A98-8E80-81FA019872AD}" type="pres">
      <dgm:prSet presAssocID="{D8828E28-2249-426F-8177-2FED2C8183B3}" presName="vert1" presStyleCnt="0"/>
      <dgm:spPr/>
    </dgm:pt>
    <dgm:pt modelId="{3C5B8600-4EB9-475B-B175-F6B2D49BFDE6}" type="pres">
      <dgm:prSet presAssocID="{D90FB462-0FAA-4569-A895-75D3F6E5DDDF}" presName="thickLine" presStyleLbl="alignNode1" presStyleIdx="2" presStyleCnt="6"/>
      <dgm:spPr/>
    </dgm:pt>
    <dgm:pt modelId="{BCCA68EA-6B3C-4554-8DC4-B1B604EE59C5}" type="pres">
      <dgm:prSet presAssocID="{D90FB462-0FAA-4569-A895-75D3F6E5DDDF}" presName="horz1" presStyleCnt="0"/>
      <dgm:spPr/>
    </dgm:pt>
    <dgm:pt modelId="{C110EBEF-AD64-444E-A9E5-2F18ABF58E19}" type="pres">
      <dgm:prSet presAssocID="{D90FB462-0FAA-4569-A895-75D3F6E5DDDF}" presName="tx1" presStyleLbl="revTx" presStyleIdx="2" presStyleCnt="6"/>
      <dgm:spPr/>
    </dgm:pt>
    <dgm:pt modelId="{29AD5ED5-D5ED-43F7-853A-FE651544E730}" type="pres">
      <dgm:prSet presAssocID="{D90FB462-0FAA-4569-A895-75D3F6E5DDDF}" presName="vert1" presStyleCnt="0"/>
      <dgm:spPr/>
    </dgm:pt>
    <dgm:pt modelId="{6FEAD16E-4E8A-452D-8841-C4E150839220}" type="pres">
      <dgm:prSet presAssocID="{752B7272-3B8C-4DF0-A745-20D4D3889BC1}" presName="thickLine" presStyleLbl="alignNode1" presStyleIdx="3" presStyleCnt="6"/>
      <dgm:spPr/>
    </dgm:pt>
    <dgm:pt modelId="{FD9AE33A-A21A-45CD-A7EE-7E1950E423F3}" type="pres">
      <dgm:prSet presAssocID="{752B7272-3B8C-4DF0-A745-20D4D3889BC1}" presName="horz1" presStyleCnt="0"/>
      <dgm:spPr/>
    </dgm:pt>
    <dgm:pt modelId="{81691615-7D89-49DE-9847-4BD9894BFD36}" type="pres">
      <dgm:prSet presAssocID="{752B7272-3B8C-4DF0-A745-20D4D3889BC1}" presName="tx1" presStyleLbl="revTx" presStyleIdx="3" presStyleCnt="6"/>
      <dgm:spPr/>
    </dgm:pt>
    <dgm:pt modelId="{FCA0024A-11E5-475C-8059-5315882D1F02}" type="pres">
      <dgm:prSet presAssocID="{752B7272-3B8C-4DF0-A745-20D4D3889BC1}" presName="vert1" presStyleCnt="0"/>
      <dgm:spPr/>
    </dgm:pt>
    <dgm:pt modelId="{7CCCE07A-5E7D-4DE2-BECA-462EAA39BA55}" type="pres">
      <dgm:prSet presAssocID="{1C0F1AC3-7085-408F-B01B-73D302E1DFEE}" presName="thickLine" presStyleLbl="alignNode1" presStyleIdx="4" presStyleCnt="6"/>
      <dgm:spPr/>
    </dgm:pt>
    <dgm:pt modelId="{C6671AAF-C991-4392-9028-37E20D47F21F}" type="pres">
      <dgm:prSet presAssocID="{1C0F1AC3-7085-408F-B01B-73D302E1DFEE}" presName="horz1" presStyleCnt="0"/>
      <dgm:spPr/>
    </dgm:pt>
    <dgm:pt modelId="{0A813575-636B-43B1-9D03-19D316E7EB78}" type="pres">
      <dgm:prSet presAssocID="{1C0F1AC3-7085-408F-B01B-73D302E1DFEE}" presName="tx1" presStyleLbl="revTx" presStyleIdx="4" presStyleCnt="6"/>
      <dgm:spPr/>
    </dgm:pt>
    <dgm:pt modelId="{D9B699A7-9332-4F19-A026-25DABC55F287}" type="pres">
      <dgm:prSet presAssocID="{1C0F1AC3-7085-408F-B01B-73D302E1DFEE}" presName="vert1" presStyleCnt="0"/>
      <dgm:spPr/>
    </dgm:pt>
    <dgm:pt modelId="{CF15C6A0-BCB0-440F-99A9-50F671536D11}" type="pres">
      <dgm:prSet presAssocID="{0BDE4BBA-0281-4027-AE06-9BC6AF76E4F0}" presName="thickLine" presStyleLbl="alignNode1" presStyleIdx="5" presStyleCnt="6"/>
      <dgm:spPr/>
    </dgm:pt>
    <dgm:pt modelId="{71A1E250-1B67-4242-8AE7-C9808C86F887}" type="pres">
      <dgm:prSet presAssocID="{0BDE4BBA-0281-4027-AE06-9BC6AF76E4F0}" presName="horz1" presStyleCnt="0"/>
      <dgm:spPr/>
    </dgm:pt>
    <dgm:pt modelId="{DD78810C-3DD7-4C79-814F-416919665194}" type="pres">
      <dgm:prSet presAssocID="{0BDE4BBA-0281-4027-AE06-9BC6AF76E4F0}" presName="tx1" presStyleLbl="revTx" presStyleIdx="5" presStyleCnt="6"/>
      <dgm:spPr/>
    </dgm:pt>
    <dgm:pt modelId="{FFFE3172-68E1-434C-9D2C-A3DE6E26780E}" type="pres">
      <dgm:prSet presAssocID="{0BDE4BBA-0281-4027-AE06-9BC6AF76E4F0}" presName="vert1" presStyleCnt="0"/>
      <dgm:spPr/>
    </dgm:pt>
  </dgm:ptLst>
  <dgm:cxnLst>
    <dgm:cxn modelId="{63767203-7D34-4797-8938-AFC8D07A4BCE}" type="presOf" srcId="{1C0F1AC3-7085-408F-B01B-73D302E1DFEE}" destId="{0A813575-636B-43B1-9D03-19D316E7EB78}" srcOrd="0" destOrd="0" presId="urn:microsoft.com/office/officeart/2008/layout/LinedList"/>
    <dgm:cxn modelId="{E2FD1340-5857-43A1-9D48-DC350040F20D}" srcId="{FEFBD208-36C7-4B13-A4ED-56E83C584E1D}" destId="{D8828E28-2249-426F-8177-2FED2C8183B3}" srcOrd="1" destOrd="0" parTransId="{94B7CF69-4553-4483-AE43-DE835B0D2412}" sibTransId="{0A2582BB-0E45-4D9A-BCA1-FDD749E8065F}"/>
    <dgm:cxn modelId="{C12D5E4F-E5E6-4652-AC16-E563DE9EF6C9}" type="presOf" srcId="{FEFBD208-36C7-4B13-A4ED-56E83C584E1D}" destId="{6AA341BF-B6D6-4B89-AA44-2C7CECE3D3AC}" srcOrd="0" destOrd="0" presId="urn:microsoft.com/office/officeart/2008/layout/LinedList"/>
    <dgm:cxn modelId="{1D40D1A2-234E-489F-9AD6-47C812BF1358}" srcId="{FEFBD208-36C7-4B13-A4ED-56E83C584E1D}" destId="{1C0F1AC3-7085-408F-B01B-73D302E1DFEE}" srcOrd="4" destOrd="0" parTransId="{71D62944-8AEF-4428-8846-66520AC9BE4E}" sibTransId="{A2C0AC8F-6EF6-451B-A451-D489A1840F0F}"/>
    <dgm:cxn modelId="{9716BCB1-164D-4EBF-B511-E123D5C256DF}" srcId="{FEFBD208-36C7-4B13-A4ED-56E83C584E1D}" destId="{D90FB462-0FAA-4569-A895-75D3F6E5DDDF}" srcOrd="2" destOrd="0" parTransId="{D8EB79A2-C66C-4D87-BF55-46FBAC9E2975}" sibTransId="{47F6C944-B904-4D7B-A9A6-FE65051EA2B3}"/>
    <dgm:cxn modelId="{7559BBC0-9DFA-4136-842A-19D4F4CDD803}" type="presOf" srcId="{D90FB462-0FAA-4569-A895-75D3F6E5DDDF}" destId="{C110EBEF-AD64-444E-A9E5-2F18ABF58E19}" srcOrd="0" destOrd="0" presId="urn:microsoft.com/office/officeart/2008/layout/LinedList"/>
    <dgm:cxn modelId="{A134A1DA-F0AC-4549-8061-0380FD3D9FAB}" type="presOf" srcId="{752B7272-3B8C-4DF0-A745-20D4D3889BC1}" destId="{81691615-7D89-49DE-9847-4BD9894BFD36}" srcOrd="0" destOrd="0" presId="urn:microsoft.com/office/officeart/2008/layout/LinedList"/>
    <dgm:cxn modelId="{97CE03E4-787D-40DC-971A-12DBD53F01F0}" type="presOf" srcId="{0BDE4BBA-0281-4027-AE06-9BC6AF76E4F0}" destId="{DD78810C-3DD7-4C79-814F-416919665194}" srcOrd="0" destOrd="0" presId="urn:microsoft.com/office/officeart/2008/layout/LinedList"/>
    <dgm:cxn modelId="{96447EE6-239F-4855-AA2D-241970DBE373}" type="presOf" srcId="{91E28544-EA67-4487-8D69-A738711D1069}" destId="{31B39217-BCC2-4A9A-A606-3FDBEA016CE3}" srcOrd="0" destOrd="0" presId="urn:microsoft.com/office/officeart/2008/layout/LinedList"/>
    <dgm:cxn modelId="{ECEA0FF4-4C4C-4E1B-BAD6-41308C3E2CAD}" srcId="{FEFBD208-36C7-4B13-A4ED-56E83C584E1D}" destId="{91E28544-EA67-4487-8D69-A738711D1069}" srcOrd="0" destOrd="0" parTransId="{DD024D6B-C363-4514-9E9D-34B054E6A272}" sibTransId="{B51E5841-8481-4BDC-B891-14BC2807F62B}"/>
    <dgm:cxn modelId="{86E848F5-B211-476F-A51E-3C0F4313B2DA}" srcId="{FEFBD208-36C7-4B13-A4ED-56E83C584E1D}" destId="{0BDE4BBA-0281-4027-AE06-9BC6AF76E4F0}" srcOrd="5" destOrd="0" parTransId="{609B2AEE-6C53-43FF-92BE-D50F4679E5B9}" sibTransId="{E5AE6896-7D41-43A5-B44D-2C2EA765D4CD}"/>
    <dgm:cxn modelId="{114E13FB-D3C0-438F-A0BE-989C8BB9BD25}" type="presOf" srcId="{D8828E28-2249-426F-8177-2FED2C8183B3}" destId="{162C546A-A152-48EE-B040-1DED17B1EEE8}" srcOrd="0" destOrd="0" presId="urn:microsoft.com/office/officeart/2008/layout/LinedList"/>
    <dgm:cxn modelId="{15472DFD-0241-4118-9D3F-A2CBAA0D6D2E}" srcId="{FEFBD208-36C7-4B13-A4ED-56E83C584E1D}" destId="{752B7272-3B8C-4DF0-A745-20D4D3889BC1}" srcOrd="3" destOrd="0" parTransId="{379E48D7-70D8-4749-8B2D-6A62DFFE5B3B}" sibTransId="{76EB0EF0-3BF3-4EFC-95B2-6EFC613A8BF9}"/>
    <dgm:cxn modelId="{3241DFE7-5245-4BEE-861A-A1F740C32AC4}" type="presParOf" srcId="{6AA341BF-B6D6-4B89-AA44-2C7CECE3D3AC}" destId="{212FABD6-6D14-4A91-910D-0E25C58C7743}" srcOrd="0" destOrd="0" presId="urn:microsoft.com/office/officeart/2008/layout/LinedList"/>
    <dgm:cxn modelId="{5172C990-D769-4165-AAAE-3ABBCDCF31F5}" type="presParOf" srcId="{6AA341BF-B6D6-4B89-AA44-2C7CECE3D3AC}" destId="{EB0AD3C3-F550-4AED-AA64-1FFF7CF49E5D}" srcOrd="1" destOrd="0" presId="urn:microsoft.com/office/officeart/2008/layout/LinedList"/>
    <dgm:cxn modelId="{40C0C7DE-8C69-41FC-81C7-078594C57E2C}" type="presParOf" srcId="{EB0AD3C3-F550-4AED-AA64-1FFF7CF49E5D}" destId="{31B39217-BCC2-4A9A-A606-3FDBEA016CE3}" srcOrd="0" destOrd="0" presId="urn:microsoft.com/office/officeart/2008/layout/LinedList"/>
    <dgm:cxn modelId="{78391B65-D2A3-4B12-847D-B233A86D709C}" type="presParOf" srcId="{EB0AD3C3-F550-4AED-AA64-1FFF7CF49E5D}" destId="{DD80B637-22D3-4A14-9E5F-0579F54FF345}" srcOrd="1" destOrd="0" presId="urn:microsoft.com/office/officeart/2008/layout/LinedList"/>
    <dgm:cxn modelId="{CBE950A6-1015-40C0-A13E-78266F14B5D9}" type="presParOf" srcId="{6AA341BF-B6D6-4B89-AA44-2C7CECE3D3AC}" destId="{A9DD3F0E-3F56-4B2F-9528-C8C26F34EA8B}" srcOrd="2" destOrd="0" presId="urn:microsoft.com/office/officeart/2008/layout/LinedList"/>
    <dgm:cxn modelId="{E14BEA07-EC7A-42BB-9CA3-19D22CEA27A6}" type="presParOf" srcId="{6AA341BF-B6D6-4B89-AA44-2C7CECE3D3AC}" destId="{E3D2ED4E-65EB-4E48-B80E-8187974DF781}" srcOrd="3" destOrd="0" presId="urn:microsoft.com/office/officeart/2008/layout/LinedList"/>
    <dgm:cxn modelId="{70A0C8D3-A835-48F8-8389-6496EA382A34}" type="presParOf" srcId="{E3D2ED4E-65EB-4E48-B80E-8187974DF781}" destId="{162C546A-A152-48EE-B040-1DED17B1EEE8}" srcOrd="0" destOrd="0" presId="urn:microsoft.com/office/officeart/2008/layout/LinedList"/>
    <dgm:cxn modelId="{17275B48-B4B8-467F-AFEF-0C8E4666DFF1}" type="presParOf" srcId="{E3D2ED4E-65EB-4E48-B80E-8187974DF781}" destId="{01892533-9458-4A98-8E80-81FA019872AD}" srcOrd="1" destOrd="0" presId="urn:microsoft.com/office/officeart/2008/layout/LinedList"/>
    <dgm:cxn modelId="{4DE2FB3A-4C02-42EF-AF90-3A3A08E1F864}" type="presParOf" srcId="{6AA341BF-B6D6-4B89-AA44-2C7CECE3D3AC}" destId="{3C5B8600-4EB9-475B-B175-F6B2D49BFDE6}" srcOrd="4" destOrd="0" presId="urn:microsoft.com/office/officeart/2008/layout/LinedList"/>
    <dgm:cxn modelId="{44575448-BBA5-4009-B385-B362508C3325}" type="presParOf" srcId="{6AA341BF-B6D6-4B89-AA44-2C7CECE3D3AC}" destId="{BCCA68EA-6B3C-4554-8DC4-B1B604EE59C5}" srcOrd="5" destOrd="0" presId="urn:microsoft.com/office/officeart/2008/layout/LinedList"/>
    <dgm:cxn modelId="{2A495C29-66D7-43B9-B26F-CD84A953A570}" type="presParOf" srcId="{BCCA68EA-6B3C-4554-8DC4-B1B604EE59C5}" destId="{C110EBEF-AD64-444E-A9E5-2F18ABF58E19}" srcOrd="0" destOrd="0" presId="urn:microsoft.com/office/officeart/2008/layout/LinedList"/>
    <dgm:cxn modelId="{04B21211-0599-4EDA-A1CD-80393014D988}" type="presParOf" srcId="{BCCA68EA-6B3C-4554-8DC4-B1B604EE59C5}" destId="{29AD5ED5-D5ED-43F7-853A-FE651544E730}" srcOrd="1" destOrd="0" presId="urn:microsoft.com/office/officeart/2008/layout/LinedList"/>
    <dgm:cxn modelId="{1EF98082-1954-4D74-9721-D67249CEAB66}" type="presParOf" srcId="{6AA341BF-B6D6-4B89-AA44-2C7CECE3D3AC}" destId="{6FEAD16E-4E8A-452D-8841-C4E150839220}" srcOrd="6" destOrd="0" presId="urn:microsoft.com/office/officeart/2008/layout/LinedList"/>
    <dgm:cxn modelId="{CF0EE5C7-0FED-4F13-9A20-31CD6919E104}" type="presParOf" srcId="{6AA341BF-B6D6-4B89-AA44-2C7CECE3D3AC}" destId="{FD9AE33A-A21A-45CD-A7EE-7E1950E423F3}" srcOrd="7" destOrd="0" presId="urn:microsoft.com/office/officeart/2008/layout/LinedList"/>
    <dgm:cxn modelId="{7434D83F-0051-4B82-A8C6-4D550D2A7124}" type="presParOf" srcId="{FD9AE33A-A21A-45CD-A7EE-7E1950E423F3}" destId="{81691615-7D89-49DE-9847-4BD9894BFD36}" srcOrd="0" destOrd="0" presId="urn:microsoft.com/office/officeart/2008/layout/LinedList"/>
    <dgm:cxn modelId="{95D3F555-6898-4103-A344-34CE7A28E996}" type="presParOf" srcId="{FD9AE33A-A21A-45CD-A7EE-7E1950E423F3}" destId="{FCA0024A-11E5-475C-8059-5315882D1F02}" srcOrd="1" destOrd="0" presId="urn:microsoft.com/office/officeart/2008/layout/LinedList"/>
    <dgm:cxn modelId="{AAD40F45-1190-4124-9C3F-EE13CB8B0578}" type="presParOf" srcId="{6AA341BF-B6D6-4B89-AA44-2C7CECE3D3AC}" destId="{7CCCE07A-5E7D-4DE2-BECA-462EAA39BA55}" srcOrd="8" destOrd="0" presId="urn:microsoft.com/office/officeart/2008/layout/LinedList"/>
    <dgm:cxn modelId="{6DD4DB99-8B19-49B9-827C-1545CE725099}" type="presParOf" srcId="{6AA341BF-B6D6-4B89-AA44-2C7CECE3D3AC}" destId="{C6671AAF-C991-4392-9028-37E20D47F21F}" srcOrd="9" destOrd="0" presId="urn:microsoft.com/office/officeart/2008/layout/LinedList"/>
    <dgm:cxn modelId="{C4967037-6330-46F1-9F6C-F6344032FDAB}" type="presParOf" srcId="{C6671AAF-C991-4392-9028-37E20D47F21F}" destId="{0A813575-636B-43B1-9D03-19D316E7EB78}" srcOrd="0" destOrd="0" presId="urn:microsoft.com/office/officeart/2008/layout/LinedList"/>
    <dgm:cxn modelId="{911B57F4-B286-4284-8308-FF496E1A16C0}" type="presParOf" srcId="{C6671AAF-C991-4392-9028-37E20D47F21F}" destId="{D9B699A7-9332-4F19-A026-25DABC55F287}" srcOrd="1" destOrd="0" presId="urn:microsoft.com/office/officeart/2008/layout/LinedList"/>
    <dgm:cxn modelId="{35FC2856-F276-4AF8-87F5-737960808F20}" type="presParOf" srcId="{6AA341BF-B6D6-4B89-AA44-2C7CECE3D3AC}" destId="{CF15C6A0-BCB0-440F-99A9-50F671536D11}" srcOrd="10" destOrd="0" presId="urn:microsoft.com/office/officeart/2008/layout/LinedList"/>
    <dgm:cxn modelId="{8629E0F7-44B4-44B6-B384-75CBF9588345}" type="presParOf" srcId="{6AA341BF-B6D6-4B89-AA44-2C7CECE3D3AC}" destId="{71A1E250-1B67-4242-8AE7-C9808C86F887}" srcOrd="11" destOrd="0" presId="urn:microsoft.com/office/officeart/2008/layout/LinedList"/>
    <dgm:cxn modelId="{772FAA17-07E2-4071-8E81-C6CEBC7693B6}" type="presParOf" srcId="{71A1E250-1B67-4242-8AE7-C9808C86F887}" destId="{DD78810C-3DD7-4C79-814F-416919665194}" srcOrd="0" destOrd="0" presId="urn:microsoft.com/office/officeart/2008/layout/LinedList"/>
    <dgm:cxn modelId="{95F27767-3CB3-42F8-B73F-205ED5C2CFB2}" type="presParOf" srcId="{71A1E250-1B67-4242-8AE7-C9808C86F887}" destId="{FFFE3172-68E1-434C-9D2C-A3DE6E26780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2929A-663B-4961-8099-DBECD6A08C96}">
      <dsp:nvSpPr>
        <dsp:cNvPr id="0" name=""/>
        <dsp:cNvSpPr/>
      </dsp:nvSpPr>
      <dsp:spPr>
        <a:xfrm>
          <a:off x="704911"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0CBEA7-457E-49E7-8561-AAD8557591D8}">
      <dsp:nvSpPr>
        <dsp:cNvPr id="0" name=""/>
        <dsp:cNvSpPr/>
      </dsp:nvSpPr>
      <dsp:spPr>
        <a:xfrm>
          <a:off x="309008"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Funding Sources:</a:t>
          </a:r>
          <a:endParaRPr lang="en-US" sz="1200" kern="1200"/>
        </a:p>
      </dsp:txBody>
      <dsp:txXfrm>
        <a:off x="309008" y="1419853"/>
        <a:ext cx="1439648" cy="575859"/>
      </dsp:txXfrm>
    </dsp:sp>
    <dsp:sp modelId="{658DB798-2110-431B-8B1B-52C938FD5079}">
      <dsp:nvSpPr>
        <dsp:cNvPr id="0" name=""/>
        <dsp:cNvSpPr/>
      </dsp:nvSpPr>
      <dsp:spPr>
        <a:xfrm>
          <a:off x="2396498"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502FE9-5CF2-4281-B388-CB5874ECA268}">
      <dsp:nvSpPr>
        <dsp:cNvPr id="0" name=""/>
        <dsp:cNvSpPr/>
      </dsp:nvSpPr>
      <dsp:spPr>
        <a:xfrm>
          <a:off x="2000595"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Personal saving</a:t>
          </a:r>
          <a:endParaRPr lang="en-US" sz="1200" kern="1200"/>
        </a:p>
      </dsp:txBody>
      <dsp:txXfrm>
        <a:off x="2000595" y="1419853"/>
        <a:ext cx="1439648" cy="575859"/>
      </dsp:txXfrm>
    </dsp:sp>
    <dsp:sp modelId="{E6EAA4D1-2ED2-4822-956C-65CD40F21602}">
      <dsp:nvSpPr>
        <dsp:cNvPr id="0" name=""/>
        <dsp:cNvSpPr/>
      </dsp:nvSpPr>
      <dsp:spPr>
        <a:xfrm>
          <a:off x="4088085"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2A2F37-379E-47CE-990B-AB7B882D4464}">
      <dsp:nvSpPr>
        <dsp:cNvPr id="0" name=""/>
        <dsp:cNvSpPr/>
      </dsp:nvSpPr>
      <dsp:spPr>
        <a:xfrm>
          <a:off x="3692182"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Small business loan</a:t>
          </a:r>
          <a:endParaRPr lang="en-US" sz="1200" kern="1200"/>
        </a:p>
      </dsp:txBody>
      <dsp:txXfrm>
        <a:off x="3692182" y="1419853"/>
        <a:ext cx="1439648" cy="575859"/>
      </dsp:txXfrm>
    </dsp:sp>
    <dsp:sp modelId="{8807C02B-7E13-4B31-8EE9-8859748EE2BD}">
      <dsp:nvSpPr>
        <dsp:cNvPr id="0" name=""/>
        <dsp:cNvSpPr/>
      </dsp:nvSpPr>
      <dsp:spPr>
        <a:xfrm>
          <a:off x="5779672"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F023F0-5738-4AB7-82EE-7F710A1A3819}">
      <dsp:nvSpPr>
        <dsp:cNvPr id="0" name=""/>
        <dsp:cNvSpPr/>
      </dsp:nvSpPr>
      <dsp:spPr>
        <a:xfrm>
          <a:off x="5383769"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Main Startup Expenses ( first month)</a:t>
          </a:r>
          <a:endParaRPr lang="en-US" sz="1200" kern="1200"/>
        </a:p>
      </dsp:txBody>
      <dsp:txXfrm>
        <a:off x="5383769" y="1419853"/>
        <a:ext cx="1439648" cy="575859"/>
      </dsp:txXfrm>
    </dsp:sp>
    <dsp:sp modelId="{B9E5E3F0-4CA6-47FC-961E-B797B5037251}">
      <dsp:nvSpPr>
        <dsp:cNvPr id="0" name=""/>
        <dsp:cNvSpPr/>
      </dsp:nvSpPr>
      <dsp:spPr>
        <a:xfrm>
          <a:off x="7471259"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63B413-A862-4578-A6A1-D41083360C3B}">
      <dsp:nvSpPr>
        <dsp:cNvPr id="0" name=""/>
        <dsp:cNvSpPr/>
      </dsp:nvSpPr>
      <dsp:spPr>
        <a:xfrm>
          <a:off x="7075356"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Rent £2,500</a:t>
          </a:r>
          <a:endParaRPr lang="en-US" sz="1200" kern="1200"/>
        </a:p>
      </dsp:txBody>
      <dsp:txXfrm>
        <a:off x="7075356" y="1419853"/>
        <a:ext cx="1439648" cy="575859"/>
      </dsp:txXfrm>
    </dsp:sp>
    <dsp:sp modelId="{6E8E0136-F39F-46FC-9784-E5BAE74D1DB9}">
      <dsp:nvSpPr>
        <dsp:cNvPr id="0" name=""/>
        <dsp:cNvSpPr/>
      </dsp:nvSpPr>
      <dsp:spPr>
        <a:xfrm>
          <a:off x="9162846" y="510931"/>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3DF2F8-05A5-4D87-B93B-7CC4EB7C2B54}">
      <dsp:nvSpPr>
        <dsp:cNvPr id="0" name=""/>
        <dsp:cNvSpPr/>
      </dsp:nvSpPr>
      <dsp:spPr>
        <a:xfrm>
          <a:off x="8766943" y="1419853"/>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Kitchen equipment </a:t>
          </a:r>
          <a:endParaRPr lang="en-US" sz="1200" kern="1200"/>
        </a:p>
      </dsp:txBody>
      <dsp:txXfrm>
        <a:off x="8766943" y="1419853"/>
        <a:ext cx="1439648" cy="575859"/>
      </dsp:txXfrm>
    </dsp:sp>
    <dsp:sp modelId="{A45C9700-A0C7-4802-8CC5-BA332A60AC97}">
      <dsp:nvSpPr>
        <dsp:cNvPr id="0" name=""/>
        <dsp:cNvSpPr/>
      </dsp:nvSpPr>
      <dsp:spPr>
        <a:xfrm>
          <a:off x="4088085" y="2355625"/>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474BAE-AB40-4C87-87C7-114586E7B8E7}">
      <dsp:nvSpPr>
        <dsp:cNvPr id="0" name=""/>
        <dsp:cNvSpPr/>
      </dsp:nvSpPr>
      <dsp:spPr>
        <a:xfrm>
          <a:off x="3692182" y="3264547"/>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Instial food and ingredients stock</a:t>
          </a:r>
          <a:endParaRPr lang="en-US" sz="1200" kern="1200"/>
        </a:p>
      </dsp:txBody>
      <dsp:txXfrm>
        <a:off x="3692182" y="3264547"/>
        <a:ext cx="1439648" cy="575859"/>
      </dsp:txXfrm>
    </dsp:sp>
    <dsp:sp modelId="{3D30879B-1DD1-432D-BD66-517F96C3D309}">
      <dsp:nvSpPr>
        <dsp:cNvPr id="0" name=""/>
        <dsp:cNvSpPr/>
      </dsp:nvSpPr>
      <dsp:spPr>
        <a:xfrm>
          <a:off x="5779672" y="2355625"/>
          <a:ext cx="647841" cy="6478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91E704-59EA-4666-9399-CCA470E534F0}">
      <dsp:nvSpPr>
        <dsp:cNvPr id="0" name=""/>
        <dsp:cNvSpPr/>
      </dsp:nvSpPr>
      <dsp:spPr>
        <a:xfrm>
          <a:off x="5383769" y="3264547"/>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Wages for 10 part-time staff</a:t>
          </a:r>
          <a:endParaRPr lang="en-US" sz="1200" kern="1200"/>
        </a:p>
      </dsp:txBody>
      <dsp:txXfrm>
        <a:off x="5383769" y="3264547"/>
        <a:ext cx="1439648" cy="5758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FABD6-6D14-4A91-910D-0E25C58C7743}">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B39217-BCC2-4A9A-A606-3FDBEA016CE3}">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De Almeida, L (2026) </a:t>
          </a:r>
          <a:r>
            <a:rPr lang="en-GB" sz="3200" kern="1200" dirty="0" err="1"/>
            <a:t>Feto</a:t>
          </a:r>
          <a:r>
            <a:rPr lang="en-GB" sz="3200" kern="1200" dirty="0"/>
            <a:t> &amp; mane Kitchen</a:t>
          </a:r>
          <a:endParaRPr lang="en-US" sz="3200" kern="1200" dirty="0"/>
        </a:p>
      </dsp:txBody>
      <dsp:txXfrm>
        <a:off x="0" y="2124"/>
        <a:ext cx="10515600" cy="724514"/>
      </dsp:txXfrm>
    </dsp:sp>
    <dsp:sp modelId="{A9DD3F0E-3F56-4B2F-9528-C8C26F34EA8B}">
      <dsp:nvSpPr>
        <dsp:cNvPr id="0" name=""/>
        <dsp:cNvSpPr/>
      </dsp:nvSpPr>
      <dsp:spPr>
        <a:xfrm>
          <a:off x="0" y="72663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2C546A-A152-48EE-B040-1DED17B1EEE8}">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Restaurant: Business plan. Birmingham City</a:t>
          </a:r>
          <a:endParaRPr lang="en-US" sz="3200" kern="1200"/>
        </a:p>
      </dsp:txBody>
      <dsp:txXfrm>
        <a:off x="0" y="726639"/>
        <a:ext cx="10515600" cy="724514"/>
      </dsp:txXfrm>
    </dsp:sp>
    <dsp:sp modelId="{3C5B8600-4EB9-475B-B175-F6B2D49BFDE6}">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10EBEF-AD64-444E-A9E5-2F18ABF58E19}">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University. (2026)</a:t>
          </a:r>
          <a:endParaRPr lang="en-US" sz="3200" kern="1200"/>
        </a:p>
      </dsp:txBody>
      <dsp:txXfrm>
        <a:off x="0" y="1451154"/>
        <a:ext cx="10515600" cy="724514"/>
      </dsp:txXfrm>
    </dsp:sp>
    <dsp:sp modelId="{6FEAD16E-4E8A-452D-8841-C4E150839220}">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91615-7D89-49DE-9847-4BD9894BFD36}">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dirty="0"/>
            <a:t>This is the year the business plan was written </a:t>
          </a:r>
          <a:r>
            <a:rPr lang="en-GB" sz="3200" kern="1200" dirty="0">
              <a:latin typeface="Aptos Display" panose="020F0302020204030204"/>
            </a:rPr>
            <a:t>or submitted</a:t>
          </a:r>
          <a:r>
            <a:rPr lang="en-GB" sz="3200" kern="1200" dirty="0"/>
            <a:t>.</a:t>
          </a:r>
          <a:endParaRPr lang="en-US" sz="3200" kern="1200" dirty="0"/>
        </a:p>
      </dsp:txBody>
      <dsp:txXfrm>
        <a:off x="0" y="2175669"/>
        <a:ext cx="10515600" cy="724514"/>
      </dsp:txXfrm>
    </dsp:sp>
    <dsp:sp modelId="{7CCCE07A-5E7D-4DE2-BECA-462EAA39BA55}">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813575-636B-43B1-9D03-19D316E7EB78}">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err="1"/>
            <a:t>Feto</a:t>
          </a:r>
          <a:r>
            <a:rPr lang="en-GB" sz="3200" kern="1200" dirty="0"/>
            <a:t> &amp; Mane Kitchen Restaurant Business plan </a:t>
          </a:r>
          <a:endParaRPr lang="en-US" sz="3200" kern="1200" dirty="0"/>
        </a:p>
      </dsp:txBody>
      <dsp:txXfrm>
        <a:off x="0" y="2900183"/>
        <a:ext cx="10515600" cy="724514"/>
      </dsp:txXfrm>
    </dsp:sp>
    <dsp:sp modelId="{CF15C6A0-BCB0-440F-99A9-50F671536D11}">
      <dsp:nvSpPr>
        <dsp:cNvPr id="0" name=""/>
        <dsp:cNvSpPr/>
      </dsp:nvSpPr>
      <dsp:spPr>
        <a:xfrm>
          <a:off x="0" y="362469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78810C-3DD7-4C79-814F-416919665194}">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Business plan, written in italics </a:t>
          </a:r>
          <a:endParaRPr lang="en-US" sz="3200" kern="1200"/>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harindabama.com/2014/01/02/sights-from-asias-lusophonic-corner/"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angsarap.net/2021/02/04/22-ways-to-barbecue-around-the-world/"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tree with red flowers on a beach&#10;&#10;AI-generated content may be incorrect.">
            <a:extLst>
              <a:ext uri="{FF2B5EF4-FFF2-40B4-BE49-F238E27FC236}">
                <a16:creationId xmlns:a16="http://schemas.microsoft.com/office/drawing/2014/main" id="{BB4065AE-D490-2527-11B0-A2987E02D289}"/>
              </a:ext>
            </a:extLst>
          </p:cNvPr>
          <p:cNvPicPr>
            <a:picLocks noChangeAspect="1"/>
          </p:cNvPicPr>
          <p:nvPr/>
        </p:nvPicPr>
        <p:blipFill>
          <a:blip r:embed="rId2">
            <a:extLst>
              <a:ext uri="{837473B0-CC2E-450A-ABE3-18F120FF3D39}">
                <a1611:picAttrSrcUrl xmlns:a1611="http://schemas.microsoft.com/office/drawing/2016/11/main" r:id="rId3"/>
              </a:ext>
            </a:extLst>
          </a:blip>
          <a:srcRect r="23298" b="9091"/>
          <a:stretch>
            <a:fillRect/>
          </a:stretch>
        </p:blipFill>
        <p:spPr>
          <a:xfrm>
            <a:off x="3523488" y="10"/>
            <a:ext cx="8668512" cy="6857990"/>
          </a:xfrm>
          <a:prstGeom prst="rect">
            <a:avLst/>
          </a:prstGeom>
        </p:spPr>
      </p:pic>
      <p:sp>
        <p:nvSpPr>
          <p:cNvPr id="66" name="Rectangle 65">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br>
              <a:rPr lang="en-GB" sz="1900" dirty="0"/>
            </a:br>
            <a:r>
              <a:rPr lang="en-GB" sz="1900" dirty="0"/>
              <a:t>Module Title: Enterprise &amp; Entrepreneurship</a:t>
            </a:r>
            <a:br>
              <a:rPr lang="en-GB" sz="1900" dirty="0"/>
            </a:br>
            <a:r>
              <a:rPr lang="en-GB" sz="1900" dirty="0"/>
              <a:t>Assessment:  Component 2</a:t>
            </a:r>
            <a:br>
              <a:rPr lang="en-GB" sz="1900" dirty="0"/>
            </a:br>
            <a:r>
              <a:rPr lang="en-GB" sz="1900" dirty="0"/>
              <a:t>lecture Name: Miss </a:t>
            </a:r>
            <a:r>
              <a:rPr lang="en-GB" sz="1900" dirty="0" err="1"/>
              <a:t>Shujun</a:t>
            </a:r>
            <a:r>
              <a:rPr lang="en-GB" sz="1900" dirty="0"/>
              <a:t> Xiao</a:t>
            </a:r>
            <a:br>
              <a:rPr lang="en-GB" sz="1900" dirty="0"/>
            </a:br>
            <a:r>
              <a:rPr lang="en-GB" sz="1900" dirty="0"/>
              <a:t>Module Code: LCLM4006</a:t>
            </a:r>
            <a:br>
              <a:rPr lang="en-GB" sz="1900" dirty="0"/>
            </a:br>
            <a:r>
              <a:rPr lang="en-GB" sz="1900" dirty="0"/>
              <a:t>Student name: Luisa De Almeida</a:t>
            </a:r>
            <a:br>
              <a:rPr lang="en-GB" sz="1900" dirty="0"/>
            </a:br>
            <a:r>
              <a:rPr lang="en-GB" sz="1900" dirty="0"/>
              <a:t>ID Number: 2423048</a:t>
            </a:r>
            <a:br>
              <a:rPr lang="en-US" sz="1900" dirty="0"/>
            </a:br>
            <a:endParaRPr lang="en-GB" sz="1900"/>
          </a:p>
        </p:txBody>
      </p:sp>
      <p:sp>
        <p:nvSpPr>
          <p:cNvPr id="68" name="Rectangle 6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0" name="Rectangle 6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7903A92-C608-9C16-E55D-E3FEC166B307}"/>
              </a:ext>
            </a:extLst>
          </p:cNvPr>
          <p:cNvSpPr txBox="1"/>
          <p:nvPr/>
        </p:nvSpPr>
        <p:spPr>
          <a:xfrm>
            <a:off x="1859573" y="7675684"/>
            <a:ext cx="6960577" cy="153377"/>
          </a:xfrm>
          <a:prstGeom prst="rect">
            <a:avLst/>
          </a:prstGeom>
        </p:spPr>
        <p:txBody>
          <a:bodyPr>
            <a:normAutofit/>
          </a:bodyPr>
          <a:lstStyle/>
          <a:p>
            <a:pPr>
              <a:lnSpc>
                <a:spcPct val="90000"/>
              </a:lnSpc>
              <a:spcAft>
                <a:spcPts val="600"/>
              </a:spcAft>
            </a:pPr>
            <a:r>
              <a:rPr lang="en-US" sz="400"/>
              <a:t>ThePhoto by PhotoAuthor is licensed under CCYYSA.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A7FFB-6D49-A2FA-F6B3-01A69CAB5BAD}"/>
              </a:ext>
            </a:extLst>
          </p:cNvPr>
          <p:cNvSpPr>
            <a:spLocks noGrp="1"/>
          </p:cNvSpPr>
          <p:nvPr>
            <p:ph type="title"/>
          </p:nvPr>
        </p:nvSpPr>
        <p:spPr/>
        <p:txBody>
          <a:bodyPr/>
          <a:lstStyle/>
          <a:p>
            <a:r>
              <a:rPr lang="en-GB"/>
              <a:t>Business Plan </a:t>
            </a:r>
          </a:p>
        </p:txBody>
      </p:sp>
      <p:sp>
        <p:nvSpPr>
          <p:cNvPr id="3" name="Content Placeholder 2">
            <a:extLst>
              <a:ext uri="{FF2B5EF4-FFF2-40B4-BE49-F238E27FC236}">
                <a16:creationId xmlns:a16="http://schemas.microsoft.com/office/drawing/2014/main" id="{885822EB-8597-BA1F-BDFE-0B2AFBFD9A06}"/>
              </a:ext>
            </a:extLst>
          </p:cNvPr>
          <p:cNvSpPr>
            <a:spLocks noGrp="1"/>
          </p:cNvSpPr>
          <p:nvPr>
            <p:ph idx="1"/>
          </p:nvPr>
        </p:nvSpPr>
        <p:spPr/>
        <p:txBody>
          <a:bodyPr vert="horz" lIns="91440" tIns="45720" rIns="91440" bIns="45720" rtlCol="0" anchor="t">
            <a:normAutofit/>
          </a:bodyPr>
          <a:lstStyle/>
          <a:p>
            <a:pPr marL="0" indent="0">
              <a:buNone/>
            </a:pPr>
            <a:r>
              <a:rPr lang="en-GB">
                <a:latin typeface="Sagona Book"/>
              </a:rPr>
              <a:t>Restaurant</a:t>
            </a:r>
            <a:r>
              <a:rPr lang="en-GB" dirty="0"/>
              <a:t> </a:t>
            </a:r>
            <a:endParaRPr lang="en-US" dirty="0"/>
          </a:p>
        </p:txBody>
      </p:sp>
      <p:pic>
        <p:nvPicPr>
          <p:cNvPr id="4" name="Picture 3" descr="A plate of food with a plate of food&#10;&#10;AI-generated content may be incorrect.">
            <a:extLst>
              <a:ext uri="{FF2B5EF4-FFF2-40B4-BE49-F238E27FC236}">
                <a16:creationId xmlns:a16="http://schemas.microsoft.com/office/drawing/2014/main" id="{06DA2DFE-AAF3-AE3D-8A5A-D3293E1FABC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431323" y="2162906"/>
            <a:ext cx="6600094" cy="3071448"/>
          </a:xfrm>
          <a:prstGeom prst="rect">
            <a:avLst/>
          </a:prstGeom>
        </p:spPr>
      </p:pic>
      <p:sp>
        <p:nvSpPr>
          <p:cNvPr id="5" name="TextBox 4">
            <a:extLst>
              <a:ext uri="{FF2B5EF4-FFF2-40B4-BE49-F238E27FC236}">
                <a16:creationId xmlns:a16="http://schemas.microsoft.com/office/drawing/2014/main" id="{239D1B43-BF29-C886-721D-B73E069569F8}"/>
              </a:ext>
            </a:extLst>
          </p:cNvPr>
          <p:cNvSpPr txBox="1"/>
          <p:nvPr/>
        </p:nvSpPr>
        <p:spPr>
          <a:xfrm>
            <a:off x="3774830" y="5234353"/>
            <a:ext cx="6600094" cy="200270"/>
          </a:xfrm>
          <a:prstGeom prst="rect">
            <a:avLst/>
          </a:prstGeom>
        </p:spPr>
        <p:txBody>
          <a:bodyPr lIns="91440" tIns="45720" rIns="91440" bIns="45720" anchor="t">
            <a:normAutofit fontScale="40000" lnSpcReduction="20000"/>
          </a:bodyPr>
          <a:lstStyle/>
          <a:p>
            <a:r>
              <a:rPr lang="en-US"/>
              <a:t>.</a:t>
            </a:r>
          </a:p>
        </p:txBody>
      </p:sp>
    </p:spTree>
    <p:extLst>
      <p:ext uri="{BB962C8B-B14F-4D97-AF65-F5344CB8AC3E}">
        <p14:creationId xmlns:p14="http://schemas.microsoft.com/office/powerpoint/2010/main" val="3486198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64882F5-9279-6638-BCA7-4E212535B938}"/>
              </a:ext>
            </a:extLst>
          </p:cNvPr>
          <p:cNvSpPr>
            <a:spLocks noGrp="1"/>
          </p:cNvSpPr>
          <p:nvPr>
            <p:ph type="title"/>
          </p:nvPr>
        </p:nvSpPr>
        <p:spPr>
          <a:xfrm>
            <a:off x="1179226" y="1594707"/>
            <a:ext cx="9833548" cy="1325563"/>
          </a:xfrm>
        </p:spPr>
        <p:txBody>
          <a:bodyPr anchor="b">
            <a:normAutofit/>
          </a:bodyPr>
          <a:lstStyle/>
          <a:p>
            <a:pPr algn="ctr"/>
            <a:r>
              <a:rPr lang="en-GB" sz="3600">
                <a:solidFill>
                  <a:schemeClr val="tx2"/>
                </a:solidFill>
              </a:rPr>
              <a:t>Table of Contents</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ADA3065-E38F-22F3-DA19-AD6725463326}"/>
              </a:ext>
            </a:extLst>
          </p:cNvPr>
          <p:cNvSpPr>
            <a:spLocks noGrp="1"/>
          </p:cNvSpPr>
          <p:nvPr>
            <p:ph idx="1"/>
          </p:nvPr>
        </p:nvSpPr>
        <p:spPr>
          <a:xfrm>
            <a:off x="1179226" y="3329677"/>
            <a:ext cx="9833548" cy="2457269"/>
          </a:xfrm>
        </p:spPr>
        <p:txBody>
          <a:bodyPr vert="horz" lIns="91440" tIns="45720" rIns="91440" bIns="45720" rtlCol="0" anchor="t">
            <a:normAutofit/>
          </a:bodyPr>
          <a:lstStyle/>
          <a:p>
            <a:r>
              <a:rPr lang="en-GB" sz="1800">
                <a:solidFill>
                  <a:schemeClr val="tx2"/>
                </a:solidFill>
              </a:rPr>
              <a:t>Overview of the Business idea (Product and / or service)  …..................4</a:t>
            </a:r>
          </a:p>
          <a:p>
            <a:r>
              <a:rPr lang="en-GB" sz="1800">
                <a:solidFill>
                  <a:schemeClr val="tx2"/>
                </a:solidFill>
              </a:rPr>
              <a:t>Legal Format and management structure of the Startup Enterprise …...... ….....5</a:t>
            </a:r>
          </a:p>
          <a:p>
            <a:r>
              <a:rPr lang="en-GB" sz="1800">
                <a:solidFill>
                  <a:schemeClr val="tx2"/>
                </a:solidFill>
              </a:rPr>
              <a:t>Pestel Analysis and Competition …........... 6</a:t>
            </a:r>
          </a:p>
          <a:p>
            <a:r>
              <a:rPr lang="en-GB" sz="1800">
                <a:solidFill>
                  <a:schemeClr val="tx2"/>
                </a:solidFill>
              </a:rPr>
              <a:t>Marketing  Strategies  …................................7</a:t>
            </a:r>
          </a:p>
          <a:p>
            <a:r>
              <a:rPr lang="en-GB" sz="1800">
                <a:solidFill>
                  <a:schemeClr val="tx2"/>
                </a:solidFill>
              </a:rPr>
              <a:t>Funding Requirements and Startup Expenses …........... 8</a:t>
            </a:r>
          </a:p>
          <a:p>
            <a:r>
              <a:rPr lang="en-GB" sz="1800">
                <a:solidFill>
                  <a:schemeClr val="tx2"/>
                </a:solidFill>
              </a:rPr>
              <a:t>References List  ….........................................9</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09642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D1782-4624-E883-55BF-04B35217304B}"/>
              </a:ext>
            </a:extLst>
          </p:cNvPr>
          <p:cNvSpPr>
            <a:spLocks noGrp="1"/>
          </p:cNvSpPr>
          <p:nvPr>
            <p:ph type="title"/>
          </p:nvPr>
        </p:nvSpPr>
        <p:spPr>
          <a:xfrm>
            <a:off x="5868557" y="1138036"/>
            <a:ext cx="5444382" cy="1402470"/>
          </a:xfrm>
        </p:spPr>
        <p:txBody>
          <a:bodyPr anchor="t">
            <a:normAutofit/>
          </a:bodyPr>
          <a:lstStyle/>
          <a:p>
            <a:r>
              <a:rPr lang="en-GB" sz="3200"/>
              <a:t>Overview of the Business idea (Production and / or Service)</a:t>
            </a:r>
          </a:p>
        </p:txBody>
      </p:sp>
      <p:pic>
        <p:nvPicPr>
          <p:cNvPr id="5" name="Picture 4" descr="Variety of fresh salads">
            <a:extLst>
              <a:ext uri="{FF2B5EF4-FFF2-40B4-BE49-F238E27FC236}">
                <a16:creationId xmlns:a16="http://schemas.microsoft.com/office/drawing/2014/main" id="{5B030525-D9F4-FD02-023B-EF2E904B7EF4}"/>
              </a:ext>
            </a:extLst>
          </p:cNvPr>
          <p:cNvPicPr>
            <a:picLocks noChangeAspect="1"/>
          </p:cNvPicPr>
          <p:nvPr/>
        </p:nvPicPr>
        <p:blipFill>
          <a:blip r:embed="rId2"/>
          <a:srcRect l="21436" r="28499" b="-3"/>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F2E15A-B72F-296C-7DD5-BF1CC3C888F3}"/>
              </a:ext>
            </a:extLst>
          </p:cNvPr>
          <p:cNvSpPr>
            <a:spLocks noGrp="1"/>
          </p:cNvSpPr>
          <p:nvPr>
            <p:ph idx="1"/>
          </p:nvPr>
        </p:nvSpPr>
        <p:spPr>
          <a:xfrm>
            <a:off x="5868557" y="2551176"/>
            <a:ext cx="5444382" cy="3591207"/>
          </a:xfrm>
        </p:spPr>
        <p:txBody>
          <a:bodyPr vert="horz" lIns="91440" tIns="45720" rIns="91440" bIns="45720" rtlCol="0">
            <a:normAutofit/>
          </a:bodyPr>
          <a:lstStyle/>
          <a:p>
            <a:r>
              <a:rPr lang="en-GB" sz="2000"/>
              <a:t>Feto &amp; Mane Kitchen is a startup Timorese casual dining restaurant based in Birmingham, UK. The Business will introduce authentic Timorese cuisine to the local market, offering a distinctive food experience that is currently underrepresented in the UK hospitality sector. The menu will feature traditional Timorese dishes using fresh ingredients, alongside vegetarian, options, presented in a modern and accessible format.</a:t>
            </a:r>
          </a:p>
        </p:txBody>
      </p:sp>
    </p:spTree>
    <p:extLst>
      <p:ext uri="{BB962C8B-B14F-4D97-AF65-F5344CB8AC3E}">
        <p14:creationId xmlns:p14="http://schemas.microsoft.com/office/powerpoint/2010/main" val="3072361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840C17F-5D21-AF88-D1AC-23E49A88772D}"/>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rPr>
              <a:t>Legal Format and management Structure of the Startup Expense</a:t>
            </a:r>
          </a:p>
        </p:txBody>
      </p:sp>
      <p:sp>
        <p:nvSpPr>
          <p:cNvPr id="3" name="Content Placeholder 2">
            <a:extLst>
              <a:ext uri="{FF2B5EF4-FFF2-40B4-BE49-F238E27FC236}">
                <a16:creationId xmlns:a16="http://schemas.microsoft.com/office/drawing/2014/main" id="{2BAA2243-4D57-F678-6687-6E2EA03660A8}"/>
              </a:ext>
            </a:extLst>
          </p:cNvPr>
          <p:cNvSpPr>
            <a:spLocks noGrp="1"/>
          </p:cNvSpPr>
          <p:nvPr>
            <p:ph idx="1"/>
          </p:nvPr>
        </p:nvSpPr>
        <p:spPr>
          <a:xfrm>
            <a:off x="3050412" y="2979336"/>
            <a:ext cx="5709721" cy="2430864"/>
          </a:xfrm>
        </p:spPr>
        <p:txBody>
          <a:bodyPr vert="horz" lIns="91440" tIns="45720" rIns="91440" bIns="45720" rtlCol="0" anchor="t">
            <a:normAutofit/>
          </a:bodyPr>
          <a:lstStyle/>
          <a:p>
            <a:r>
              <a:rPr lang="en-GB" sz="2000">
                <a:solidFill>
                  <a:schemeClr val="tx2"/>
                </a:solidFill>
              </a:rPr>
              <a:t>Owner / Director </a:t>
            </a:r>
          </a:p>
          <a:p>
            <a:r>
              <a:rPr lang="en-GB" sz="2000">
                <a:solidFill>
                  <a:schemeClr val="tx2"/>
                </a:solidFill>
              </a:rPr>
              <a:t>Restaurant Manager </a:t>
            </a:r>
          </a:p>
          <a:p>
            <a:r>
              <a:rPr lang="en-GB" sz="2000">
                <a:solidFill>
                  <a:schemeClr val="tx2"/>
                </a:solidFill>
              </a:rPr>
              <a:t>Head chef</a:t>
            </a:r>
          </a:p>
          <a:p>
            <a:r>
              <a:rPr lang="en-GB" sz="2000">
                <a:solidFill>
                  <a:schemeClr val="tx2"/>
                </a:solidFill>
              </a:rPr>
              <a:t> Supervisor </a:t>
            </a:r>
          </a:p>
          <a:p>
            <a:r>
              <a:rPr lang="en-GB" sz="2000">
                <a:solidFill>
                  <a:schemeClr val="tx2"/>
                </a:solidFill>
              </a:rPr>
              <a:t> Front Of The House  </a:t>
            </a:r>
          </a:p>
          <a:p>
            <a:r>
              <a:rPr lang="en-GB" sz="2000">
                <a:solidFill>
                  <a:schemeClr val="tx2"/>
                </a:solidFill>
              </a:rPr>
              <a:t>Kitchen Assistant </a:t>
            </a:r>
          </a:p>
          <a:p>
            <a:endParaRPr lang="en-GB" sz="2000">
              <a:solidFill>
                <a:schemeClr val="tx2"/>
              </a:solidFill>
            </a:endParaRPr>
          </a:p>
          <a:p>
            <a:endParaRPr lang="en-GB" sz="2000">
              <a:solidFill>
                <a:schemeClr val="tx2"/>
              </a:solidFill>
            </a:endParaRPr>
          </a:p>
          <a:p>
            <a:endParaRPr lang="en-GB" sz="2000">
              <a:solidFill>
                <a:schemeClr val="tx2"/>
              </a:solidFill>
            </a:endParaRPr>
          </a:p>
          <a:p>
            <a:endParaRPr lang="en-GB" sz="200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52986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53921-5984-1235-70F9-13127F9E1932}"/>
              </a:ext>
            </a:extLst>
          </p:cNvPr>
          <p:cNvSpPr>
            <a:spLocks noGrp="1"/>
          </p:cNvSpPr>
          <p:nvPr>
            <p:ph type="title"/>
          </p:nvPr>
        </p:nvSpPr>
        <p:spPr>
          <a:xfrm>
            <a:off x="540575" y="331839"/>
            <a:ext cx="5555422" cy="1493160"/>
          </a:xfrm>
        </p:spPr>
        <p:txBody>
          <a:bodyPr anchor="ctr">
            <a:normAutofit fontScale="90000"/>
          </a:bodyPr>
          <a:lstStyle/>
          <a:p>
            <a:r>
              <a:rPr lang="en-GB" sz="3700"/>
              <a:t>PESTEL Analysis and </a:t>
            </a:r>
            <a:r>
              <a:rPr lang="en-GB" sz="3700" dirty="0"/>
              <a:t>Competition</a:t>
            </a:r>
            <a:br>
              <a:rPr lang="en-US" sz="3700" dirty="0"/>
            </a:br>
            <a:endParaRPr lang="en-GB" sz="3700"/>
          </a:p>
        </p:txBody>
      </p:sp>
      <p:sp>
        <p:nvSpPr>
          <p:cNvPr id="3" name="Content Placeholder 2">
            <a:extLst>
              <a:ext uri="{FF2B5EF4-FFF2-40B4-BE49-F238E27FC236}">
                <a16:creationId xmlns:a16="http://schemas.microsoft.com/office/drawing/2014/main" id="{BDF567B8-7065-EA18-3ABF-64641CC55841}"/>
              </a:ext>
            </a:extLst>
          </p:cNvPr>
          <p:cNvSpPr>
            <a:spLocks noGrp="1"/>
          </p:cNvSpPr>
          <p:nvPr>
            <p:ph idx="1"/>
          </p:nvPr>
        </p:nvSpPr>
        <p:spPr>
          <a:xfrm>
            <a:off x="270188" y="2138405"/>
            <a:ext cx="6120776" cy="3923465"/>
          </a:xfrm>
        </p:spPr>
        <p:txBody>
          <a:bodyPr vert="horz" lIns="91440" tIns="45720" rIns="91440" bIns="45720" rtlCol="0" anchor="ctr">
            <a:normAutofit/>
          </a:bodyPr>
          <a:lstStyle/>
          <a:p>
            <a:r>
              <a:rPr lang="en-GB" sz="1700"/>
              <a:t>Political: UK food regulations, hygiene standards, licenses</a:t>
            </a:r>
          </a:p>
          <a:p>
            <a:r>
              <a:rPr lang="en-GB" sz="1700"/>
              <a:t>Economic: Inflation impact, Birmingham's student-driven demand</a:t>
            </a:r>
          </a:p>
          <a:p>
            <a:r>
              <a:rPr lang="en-GB" sz="1700"/>
              <a:t>Social: Rising interest in Afro-fusion cuisine, cultural diversity</a:t>
            </a:r>
          </a:p>
          <a:p>
            <a:r>
              <a:rPr lang="en-GB" sz="1700"/>
              <a:t>Technological: Online ordering, delivery platforms, digital marketing</a:t>
            </a:r>
          </a:p>
          <a:p>
            <a:r>
              <a:rPr lang="en-GB" sz="1700"/>
              <a:t>Environmental: Sustainability expectations, food-waste measures</a:t>
            </a:r>
          </a:p>
          <a:p>
            <a:r>
              <a:rPr lang="en-GB" sz="1700" dirty="0"/>
              <a:t>Legal: Healty &amp; safety rules, employment law, </a:t>
            </a:r>
            <a:r>
              <a:rPr lang="en-GB" sz="1700"/>
              <a:t>allergen</a:t>
            </a:r>
            <a:endParaRPr lang="en-GB" sz="1700" dirty="0"/>
          </a:p>
          <a:p>
            <a:pPr marL="0" indent="0">
              <a:buNone/>
            </a:pPr>
            <a:endParaRPr lang="en-GB" sz="1700"/>
          </a:p>
          <a:p>
            <a:endParaRPr lang="en-GB" sz="1700"/>
          </a:p>
          <a:p>
            <a:endParaRPr lang="en-GB" sz="1700"/>
          </a:p>
        </p:txBody>
      </p:sp>
      <p:pic>
        <p:nvPicPr>
          <p:cNvPr id="14" name="Picture 13" descr="Vegetables in a tote bag">
            <a:extLst>
              <a:ext uri="{FF2B5EF4-FFF2-40B4-BE49-F238E27FC236}">
                <a16:creationId xmlns:a16="http://schemas.microsoft.com/office/drawing/2014/main" id="{EBB36F6B-D09F-3FE3-E0DB-AD21DC77C7F3}"/>
              </a:ext>
            </a:extLst>
          </p:cNvPr>
          <p:cNvPicPr>
            <a:picLocks noChangeAspect="1"/>
          </p:cNvPicPr>
          <p:nvPr/>
        </p:nvPicPr>
        <p:blipFill>
          <a:blip r:embed="rId2"/>
          <a:srcRect l="7004" r="41195" b="-9"/>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33196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3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0C64F20-7760-2AEB-5254-55E560FF35F5}"/>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rPr>
              <a:t>Marketing Strategies </a:t>
            </a:r>
            <a:br>
              <a:rPr lang="en-GB" sz="3600">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928FD7DF-01F4-51A2-F4A7-50B454241A1C}"/>
              </a:ext>
            </a:extLst>
          </p:cNvPr>
          <p:cNvSpPr>
            <a:spLocks noGrp="1"/>
          </p:cNvSpPr>
          <p:nvPr>
            <p:ph idx="1"/>
          </p:nvPr>
        </p:nvSpPr>
        <p:spPr>
          <a:xfrm>
            <a:off x="3050412" y="2979336"/>
            <a:ext cx="5709721" cy="2430864"/>
          </a:xfrm>
        </p:spPr>
        <p:txBody>
          <a:bodyPr vert="horz" lIns="91440" tIns="45720" rIns="91440" bIns="45720" rtlCol="0" anchor="t">
            <a:normAutofit/>
          </a:bodyPr>
          <a:lstStyle/>
          <a:p>
            <a:r>
              <a:rPr lang="en-GB" sz="1700" dirty="0">
                <a:solidFill>
                  <a:schemeClr val="tx2"/>
                </a:solidFill>
              </a:rPr>
              <a:t>The business marketing focus on attracting costumer and building awareness of the Timorese cuisine. Because Timorese food is not widely known in the UK. The Business marketing to introduce people to unique dishes like </a:t>
            </a:r>
            <a:r>
              <a:rPr lang="en-GB" sz="1700" dirty="0" err="1">
                <a:solidFill>
                  <a:schemeClr val="tx2"/>
                </a:solidFill>
              </a:rPr>
              <a:t>Batar</a:t>
            </a:r>
            <a:r>
              <a:rPr lang="en-GB" sz="1700" dirty="0">
                <a:solidFill>
                  <a:schemeClr val="tx2"/>
                </a:solidFill>
              </a:rPr>
              <a:t> </a:t>
            </a:r>
            <a:r>
              <a:rPr lang="en-GB" sz="1700" dirty="0" err="1">
                <a:solidFill>
                  <a:schemeClr val="tx2"/>
                </a:solidFill>
              </a:rPr>
              <a:t>Da'an</a:t>
            </a:r>
            <a:r>
              <a:rPr lang="en-GB" sz="1700" dirty="0">
                <a:solidFill>
                  <a:schemeClr val="tx2"/>
                </a:solidFill>
              </a:rPr>
              <a:t> (sweet corn), and ikan </a:t>
            </a:r>
            <a:r>
              <a:rPr lang="en-GB" sz="1700" dirty="0" err="1">
                <a:solidFill>
                  <a:schemeClr val="tx2"/>
                </a:solidFill>
              </a:rPr>
              <a:t>bakar</a:t>
            </a:r>
            <a:r>
              <a:rPr lang="en-GB" sz="1700" dirty="0">
                <a:solidFill>
                  <a:schemeClr val="tx2"/>
                </a:solidFill>
              </a:rPr>
              <a:t> (smoke fish). I promotion my restaurant through social media like Instagram and TikTok, small local advertising, and special offers,</a:t>
            </a:r>
            <a:r>
              <a:rPr lang="en-US" sz="1700" dirty="0">
                <a:solidFill>
                  <a:schemeClr val="tx2"/>
                </a:solidFill>
              </a:rPr>
              <a:t>helping new customers discover food and encouraging them to visit.</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16243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2BF8D-8700-93F3-998F-68D79386B0B6}"/>
              </a:ext>
            </a:extLst>
          </p:cNvPr>
          <p:cNvSpPr>
            <a:spLocks noGrp="1"/>
          </p:cNvSpPr>
          <p:nvPr>
            <p:ph type="title"/>
          </p:nvPr>
        </p:nvSpPr>
        <p:spPr/>
        <p:txBody>
          <a:bodyPr/>
          <a:lstStyle/>
          <a:p>
            <a:r>
              <a:rPr lang="en-GB" dirty="0"/>
              <a:t>Funding Requireme</a:t>
            </a:r>
            <a:r>
              <a:rPr lang="en-GB" dirty="0">
                <a:solidFill>
                  <a:srgbClr val="000000"/>
                </a:solidFill>
                <a:latin typeface="Aptos Display"/>
              </a:rPr>
              <a:t>nts and Startup and Expe</a:t>
            </a:r>
            <a:r>
              <a:rPr lang="en-GB"/>
              <a:t>nse </a:t>
            </a:r>
          </a:p>
        </p:txBody>
      </p:sp>
      <p:graphicFrame>
        <p:nvGraphicFramePr>
          <p:cNvPr id="23" name="Content Placeholder 2">
            <a:extLst>
              <a:ext uri="{FF2B5EF4-FFF2-40B4-BE49-F238E27FC236}">
                <a16:creationId xmlns:a16="http://schemas.microsoft.com/office/drawing/2014/main" id="{63788273-45E9-1703-7A9D-444505CF369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6367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4EA3158-F179-DE1C-5655-7656E9F19DB0}"/>
              </a:ext>
            </a:extLst>
          </p:cNvPr>
          <p:cNvSpPr>
            <a:spLocks noGrp="1"/>
          </p:cNvSpPr>
          <p:nvPr>
            <p:ph type="title"/>
          </p:nvPr>
        </p:nvSpPr>
        <p:spPr>
          <a:xfrm>
            <a:off x="874815" y="798703"/>
            <a:ext cx="5221185" cy="3072015"/>
          </a:xfrm>
        </p:spPr>
        <p:txBody>
          <a:bodyPr vert="horz" lIns="91440" tIns="45720" rIns="91440" bIns="45720" rtlCol="0" anchor="b">
            <a:normAutofit/>
          </a:bodyPr>
          <a:lstStyle/>
          <a:p>
            <a:pPr algn="ctr"/>
            <a:r>
              <a:rPr lang="en-US" sz="6000" kern="1200">
                <a:solidFill>
                  <a:schemeClr val="tx1"/>
                </a:solidFill>
                <a:latin typeface="+mj-lt"/>
                <a:ea typeface="+mj-ea"/>
                <a:cs typeface="+mj-cs"/>
              </a:rPr>
              <a:t>Cash flow</a:t>
            </a:r>
          </a:p>
        </p:txBody>
      </p:sp>
      <p:sp>
        <p:nvSpPr>
          <p:cNvPr id="29" name="Freeform: Shape 11">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0" name="Freeform: Shape 13">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1" name="Freeform: Shape 19">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5" name="Content Placeholder 4">
            <a:extLst>
              <a:ext uri="{FF2B5EF4-FFF2-40B4-BE49-F238E27FC236}">
                <a16:creationId xmlns:a16="http://schemas.microsoft.com/office/drawing/2014/main" id="{6A2C18D3-D719-07AA-AB27-A831514C9595}"/>
              </a:ext>
            </a:extLst>
          </p:cNvPr>
          <p:cNvGraphicFramePr>
            <a:graphicFrameLocks noGrp="1"/>
          </p:cNvGraphicFramePr>
          <p:nvPr>
            <p:ph idx="1"/>
          </p:nvPr>
        </p:nvGraphicFramePr>
        <p:xfrm>
          <a:off x="6888433" y="1209578"/>
          <a:ext cx="4465125" cy="4441562"/>
        </p:xfrm>
        <a:graphic>
          <a:graphicData uri="http://schemas.openxmlformats.org/drawingml/2006/table">
            <a:tbl>
              <a:tblPr firstRow="1" bandRow="1">
                <a:noFill/>
                <a:tableStyleId>{5C22544A-7EE6-4342-B048-85BDC9FD1C3A}</a:tableStyleId>
              </a:tblPr>
              <a:tblGrid>
                <a:gridCol w="3178872">
                  <a:extLst>
                    <a:ext uri="{9D8B030D-6E8A-4147-A177-3AD203B41FA5}">
                      <a16:colId xmlns:a16="http://schemas.microsoft.com/office/drawing/2014/main" val="400094719"/>
                    </a:ext>
                  </a:extLst>
                </a:gridCol>
                <a:gridCol w="1286253">
                  <a:extLst>
                    <a:ext uri="{9D8B030D-6E8A-4147-A177-3AD203B41FA5}">
                      <a16:colId xmlns:a16="http://schemas.microsoft.com/office/drawing/2014/main" val="98448901"/>
                    </a:ext>
                  </a:extLst>
                </a:gridCol>
              </a:tblGrid>
              <a:tr h="275954">
                <a:tc>
                  <a:txBody>
                    <a:bodyPr/>
                    <a:lstStyle/>
                    <a:p>
                      <a:pPr rtl="0" fontAlgn="base">
                        <a:lnSpc>
                          <a:spcPts val="1650"/>
                        </a:lnSpc>
                        <a:buNone/>
                      </a:pPr>
                      <a:r>
                        <a:rPr lang="en-GB" sz="800" b="1" cap="all" spc="60">
                          <a:solidFill>
                            <a:schemeClr val="tx1"/>
                          </a:solidFill>
                          <a:effectLst/>
                          <a:latin typeface="Aptos" panose="020B0004020202020204" pitchFamily="34" charset="0"/>
                        </a:rPr>
                        <a:t>Cash out-Expenses  </a:t>
                      </a:r>
                      <a:endParaRPr lang="en-GB" sz="800" b="1" cap="all" spc="60">
                        <a:solidFill>
                          <a:schemeClr val="tx1"/>
                        </a:solidFill>
                        <a:effectLst/>
                      </a:endParaRPr>
                    </a:p>
                  </a:txBody>
                  <a:tcPr marL="43611" marR="43611" marT="59809" marB="59809" anchor="b">
                    <a:lnL w="12700" cmpd="sng">
                      <a:noFill/>
                    </a:lnL>
                    <a:lnR w="12700" cmpd="sng">
                      <a:noFill/>
                    </a:lnR>
                    <a:lnT w="12700" cmpd="sng">
                      <a:noFill/>
                    </a:lnT>
                    <a:lnB w="38100" cmpd="sng">
                      <a:noFill/>
                    </a:lnB>
                    <a:noFill/>
                  </a:tcPr>
                </a:tc>
                <a:tc>
                  <a:txBody>
                    <a:bodyPr/>
                    <a:lstStyle/>
                    <a:p>
                      <a:pPr rtl="0" fontAlgn="base">
                        <a:lnSpc>
                          <a:spcPts val="1650"/>
                        </a:lnSpc>
                        <a:buNone/>
                      </a:pPr>
                      <a:r>
                        <a:rPr lang="en-GB" sz="800" b="1" cap="all" spc="60">
                          <a:solidFill>
                            <a:schemeClr val="tx1"/>
                          </a:solidFill>
                          <a:effectLst/>
                          <a:latin typeface="Aptos" panose="020B0004020202020204" pitchFamily="34" charset="0"/>
                        </a:rPr>
                        <a:t>Month 1 (£) </a:t>
                      </a:r>
                      <a:endParaRPr lang="en-GB" sz="800" b="1" cap="all" spc="60">
                        <a:solidFill>
                          <a:schemeClr val="tx1"/>
                        </a:solidFill>
                        <a:effectLst/>
                      </a:endParaRPr>
                    </a:p>
                  </a:txBody>
                  <a:tcPr marL="43611" marR="43611" marT="59809" marB="59809" anchor="b">
                    <a:lnL w="12700" cmpd="sng">
                      <a:noFill/>
                    </a:lnL>
                    <a:lnR w="12700" cmpd="sng">
                      <a:noFill/>
                    </a:lnR>
                    <a:lnT w="12700" cmpd="sng">
                      <a:noFill/>
                    </a:lnT>
                    <a:lnB w="38100" cmpd="sng">
                      <a:noFill/>
                    </a:lnB>
                    <a:noFill/>
                  </a:tcPr>
                </a:tc>
                <a:extLst>
                  <a:ext uri="{0D108BD9-81ED-4DB2-BD59-A6C34878D82A}">
                    <a16:rowId xmlns:a16="http://schemas.microsoft.com/office/drawing/2014/main" val="386762426"/>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Rent or premises costs </a:t>
                      </a:r>
                      <a:endParaRPr lang="en-GB" sz="1000" cap="none" spc="0">
                        <a:solidFill>
                          <a:schemeClr val="tx1"/>
                        </a:solidFill>
                        <a:effectLst/>
                      </a:endParaRPr>
                    </a:p>
                  </a:txBody>
                  <a:tcPr marL="43611" marR="43611" marT="29905" marB="59809" anchor="ctr">
                    <a:lnL w="12700" cap="flat" cmpd="sng" algn="ctr">
                      <a:noFill/>
                      <a:prstDash val="solid"/>
                    </a:lnL>
                    <a:lnR w="12700" cmpd="sng">
                      <a:noFill/>
                      <a:prstDash val="solid"/>
                    </a:lnR>
                    <a:lnT w="38100" cmpd="sng">
                      <a:noFill/>
                    </a:lnT>
                    <a:lnB w="12700" cmpd="sng">
                      <a:noFill/>
                      <a:prstDash val="solid"/>
                    </a:lnB>
                    <a:no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£2,500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243510420"/>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Utilities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£300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274266580"/>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Insurance </a:t>
                      </a:r>
                      <a:endParaRPr lang="en-GB" sz="1000" cap="none" spc="0">
                        <a:solidFill>
                          <a:schemeClr val="tx1"/>
                        </a:solidFill>
                        <a:effectLst/>
                      </a:endParaRPr>
                    </a:p>
                  </a:txBody>
                  <a:tcPr marL="43611" marR="43611" marT="29905" marB="59809"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£400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298505608"/>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Telephone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£80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716109092"/>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Marketing &amp; advertising </a:t>
                      </a:r>
                      <a:endParaRPr lang="en-GB" sz="1000" cap="none" spc="0">
                        <a:solidFill>
                          <a:schemeClr val="tx1"/>
                        </a:solidFill>
                        <a:effectLst/>
                      </a:endParaRPr>
                    </a:p>
                  </a:txBody>
                  <a:tcPr marL="43611" marR="43611" marT="29905" marB="59809"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£40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57996079"/>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Vehicle running costs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£100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637703662"/>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Equipment purchase/leasing </a:t>
                      </a:r>
                      <a:endParaRPr lang="en-GB" sz="1000" cap="none" spc="0">
                        <a:solidFill>
                          <a:schemeClr val="tx1"/>
                        </a:solidFill>
                        <a:effectLst/>
                      </a:endParaRPr>
                    </a:p>
                  </a:txBody>
                  <a:tcPr marL="43611" marR="43611" marT="29905" marB="59809"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203155184"/>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Postage, printing, stationery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£150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971606722"/>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Transport and delivery </a:t>
                      </a:r>
                      <a:endParaRPr lang="en-GB" sz="1000" cap="none" spc="0">
                        <a:solidFill>
                          <a:schemeClr val="tx1"/>
                        </a:solidFill>
                        <a:effectLst/>
                      </a:endParaRPr>
                    </a:p>
                  </a:txBody>
                  <a:tcPr marL="43611" marR="43611" marT="29905" marB="59809"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£20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203931135"/>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Professional fees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£50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747882753"/>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Cost of sale (ingredients) </a:t>
                      </a:r>
                      <a:endParaRPr lang="en-GB" sz="1000" cap="none" spc="0">
                        <a:solidFill>
                          <a:schemeClr val="tx1"/>
                        </a:solidFill>
                        <a:effectLst/>
                      </a:endParaRPr>
                    </a:p>
                  </a:txBody>
                  <a:tcPr marL="43611" marR="43611" marT="29905" marB="59809"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£60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99316916"/>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Wages –your own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£1,200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9210499"/>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Staff wages ( 10 part-time) staff </a:t>
                      </a:r>
                      <a:endParaRPr lang="en-GB" sz="1000" cap="none" spc="0">
                        <a:solidFill>
                          <a:schemeClr val="tx1"/>
                        </a:solidFill>
                        <a:effectLst/>
                      </a:endParaRPr>
                    </a:p>
                  </a:txBody>
                  <a:tcPr marL="43611" marR="43611" marT="29905" marB="59809"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243276824"/>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Any other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£50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074893111"/>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Any other </a:t>
                      </a:r>
                      <a:endParaRPr lang="en-GB" sz="1000" cap="none" spc="0">
                        <a:solidFill>
                          <a:schemeClr val="tx1"/>
                        </a:solidFill>
                        <a:effectLst/>
                      </a:endParaRPr>
                    </a:p>
                  </a:txBody>
                  <a:tcPr marL="43611" marR="43611" marT="29905" marB="59809"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00326538"/>
                  </a:ext>
                </a:extLst>
              </a:tr>
              <a:tr h="236247">
                <a:tc>
                  <a:txBody>
                    <a:bodyPr/>
                    <a:lstStyle/>
                    <a:p>
                      <a:pPr rtl="0" fontAlgn="base">
                        <a:lnSpc>
                          <a:spcPts val="1350"/>
                        </a:lnSpc>
                        <a:buNone/>
                      </a:pPr>
                      <a:r>
                        <a:rPr lang="en-GB" sz="1000" cap="none" spc="0">
                          <a:solidFill>
                            <a:schemeClr val="tx1"/>
                          </a:solidFill>
                          <a:effectLst/>
                          <a:latin typeface="Aptos" panose="020B0004020202020204" pitchFamily="34" charset="0"/>
                        </a:rPr>
                        <a:t>       Total cash out-flows (B)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rtl="0" fontAlgn="base">
                        <a:lnSpc>
                          <a:spcPts val="1350"/>
                        </a:lnSpc>
                        <a:buNone/>
                      </a:pPr>
                      <a:r>
                        <a:rPr lang="en-GB" sz="1000" cap="none" spc="0">
                          <a:solidFill>
                            <a:schemeClr val="tx1"/>
                          </a:solidFill>
                          <a:effectLst/>
                          <a:latin typeface="Aptos" panose="020B0004020202020204" pitchFamily="34" charset="0"/>
                        </a:rPr>
                        <a:t>£13,750 </a:t>
                      </a:r>
                      <a:endParaRPr lang="en-GB" sz="1000" cap="none" spc="0">
                        <a:solidFill>
                          <a:schemeClr val="tx1"/>
                        </a:solidFill>
                        <a:effectLst/>
                      </a:endParaRPr>
                    </a:p>
                  </a:txBody>
                  <a:tcPr marL="43611" marR="43611" marT="29905" marB="5980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229032429"/>
                  </a:ext>
                </a:extLst>
              </a:tr>
            </a:tbl>
          </a:graphicData>
        </a:graphic>
      </p:graphicFrame>
    </p:spTree>
    <p:extLst>
      <p:ext uri="{BB962C8B-B14F-4D97-AF65-F5344CB8AC3E}">
        <p14:creationId xmlns:p14="http://schemas.microsoft.com/office/powerpoint/2010/main" val="2536993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2814-721A-E634-8F56-BF13A71078C0}"/>
              </a:ext>
            </a:extLst>
          </p:cNvPr>
          <p:cNvSpPr>
            <a:spLocks noGrp="1"/>
          </p:cNvSpPr>
          <p:nvPr>
            <p:ph type="title"/>
          </p:nvPr>
        </p:nvSpPr>
        <p:spPr/>
        <p:txBody>
          <a:bodyPr/>
          <a:lstStyle/>
          <a:p>
            <a:r>
              <a:rPr lang="en-GB"/>
              <a:t>Reference List</a:t>
            </a:r>
          </a:p>
        </p:txBody>
      </p:sp>
      <p:graphicFrame>
        <p:nvGraphicFramePr>
          <p:cNvPr id="18" name="Content Placeholder 2">
            <a:extLst>
              <a:ext uri="{FF2B5EF4-FFF2-40B4-BE49-F238E27FC236}">
                <a16:creationId xmlns:a16="http://schemas.microsoft.com/office/drawing/2014/main" id="{13A92D57-D24A-4553-FB76-C6F6BC5810B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7890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Module Title: Enterprise &amp; Entrepreneurship Assessment:  Component 2 lecture Name: Miss Shujun Xiao Module Code: LCLM4006 Student name: Luisa De Almeida ID Number: 2423048 </vt:lpstr>
      <vt:lpstr>Business Plan </vt:lpstr>
      <vt:lpstr>Table of Contents</vt:lpstr>
      <vt:lpstr>Overview of the Business idea (Production and / or Service)</vt:lpstr>
      <vt:lpstr>Legal Format and management Structure of the Startup Expense</vt:lpstr>
      <vt:lpstr>PESTEL Analysis and Competition </vt:lpstr>
      <vt:lpstr>Marketing Strategies  </vt:lpstr>
      <vt:lpstr>Funding Requirements and Startup and Expense </vt:lpstr>
      <vt:lpstr>Cash flow</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683</cp:revision>
  <dcterms:created xsi:type="dcterms:W3CDTF">2026-03-15T10:21:23Z</dcterms:created>
  <dcterms:modified xsi:type="dcterms:W3CDTF">2026-03-15T19:39:37Z</dcterms:modified>
</cp:coreProperties>
</file>