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766" r:id="rId1"/>
  </p:sldMasterIdLst>
  <p:notesMasterIdLst>
    <p:notesMasterId r:id="rId3"/>
  </p:notesMasterIdLst>
  <p:handoutMasterIdLst>
    <p:handoutMasterId r:id="rId4"/>
  </p:handoutMasterIdLst>
  <p:sldIdLst>
    <p:sldId id="256" r:id="rId2"/>
  </p:sldIdLst>
  <p:sldSz cx="51206400" cy="32918400"/>
  <p:notesSz cx="9290050" cy="7004050"/>
  <p:kinsoku lang="ja-JP" invalStChars="、。，．・：；？！゛゜ヽヾゝゞ々ー’”）〕］｝〉》」』】°‰′″℃￠％ぁぃぅぇぉっゃゅょゎァィゥェォッャュョヮヵヶ!%),.:;?]}｡｣､･ｧｨｩｪｫｬｭｮｯｰﾞﾟ" invalEndChars="‘“（〔［｛〈《「『【￥＄$([\{｢￡"/>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830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862" autoAdjust="0"/>
    <p:restoredTop sz="95706" autoAdjust="0"/>
  </p:normalViewPr>
  <p:slideViewPr>
    <p:cSldViewPr>
      <p:cViewPr varScale="1">
        <p:scale>
          <a:sx n="20" d="100"/>
          <a:sy n="20" d="100"/>
        </p:scale>
        <p:origin x="946" y="14"/>
      </p:cViewPr>
      <p:guideLst>
        <p:guide orient="horz" pos="10368"/>
        <p:guide pos="8305"/>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F6269BA7-3427-A677-A174-B866ED5B4209}"/>
              </a:ext>
            </a:extLst>
          </p:cNvPr>
          <p:cNvSpPr>
            <a:spLocks noGrp="1" noChangeArrowheads="1"/>
          </p:cNvSpPr>
          <p:nvPr>
            <p:ph type="body" sz="quarter" idx="3"/>
          </p:nvPr>
        </p:nvSpPr>
        <p:spPr bwMode="auto">
          <a:xfrm>
            <a:off x="1238250" y="3327400"/>
            <a:ext cx="6813550" cy="3151188"/>
          </a:xfrm>
          <a:prstGeom prst="rect">
            <a:avLst/>
          </a:prstGeom>
          <a:noFill/>
          <a:ln w="12700">
            <a:noFill/>
            <a:miter lim="800000"/>
            <a:headEnd/>
            <a:tailEnd/>
          </a:ln>
          <a:effectLst/>
        </p:spPr>
        <p:txBody>
          <a:bodyPr vert="horz" wrap="square" lIns="85849" tIns="42924" rIns="85849" bIns="42924" numCol="1" anchor="t" anchorCtr="0" compatLnSpc="1">
            <a:prstTxWarp prst="textNoShape">
              <a:avLst/>
            </a:prstTxWarp>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3075" name="Rectangle 3">
            <a:extLst>
              <a:ext uri="{FF2B5EF4-FFF2-40B4-BE49-F238E27FC236}">
                <a16:creationId xmlns:a16="http://schemas.microsoft.com/office/drawing/2014/main" id="{A5443C4C-18AA-AF86-0F49-1D4A3126BB89}"/>
              </a:ext>
            </a:extLst>
          </p:cNvPr>
          <p:cNvSpPr>
            <a:spLocks noGrp="1" noRot="1" noChangeAspect="1" noChangeArrowheads="1" noTextEdit="1"/>
          </p:cNvSpPr>
          <p:nvPr>
            <p:ph type="sldImg" idx="2"/>
          </p:nvPr>
        </p:nvSpPr>
        <p:spPr bwMode="auto">
          <a:xfrm>
            <a:off x="2613025" y="527050"/>
            <a:ext cx="4076700" cy="262255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 bg1="lt1" tx1="dk1" bg2="lt2" tx2="dk2" accent1="accent1" accent2="accent2" accent3="accent3" accent4="accent4" accent5="accent5" accent6="accent6" hlink="hlink" folHlink="folHlink"/>
  <p:notesStyle>
    <a:lvl1pPr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1pPr>
    <a:lvl2pPr marL="42227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2pPr>
    <a:lvl3pPr marL="84455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3pPr>
    <a:lvl4pPr marL="126682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4pPr>
    <a:lvl5pPr marL="168910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3366BC8-C51D-7893-397D-AE3F72D406BF}"/>
              </a:ext>
            </a:extLst>
          </p:cNvPr>
          <p:cNvSpPr>
            <a:spLocks noGrp="1" noRot="1" noChangeAspect="1" noChangeArrowheads="1" noTextEdit="1"/>
          </p:cNvSpPr>
          <p:nvPr>
            <p:ph type="sldImg"/>
          </p:nvPr>
        </p:nvSpPr>
        <p:spPr>
          <a:ln/>
        </p:spPr>
      </p:sp>
      <p:sp>
        <p:nvSpPr>
          <p:cNvPr id="4099" name="Rectangle 3">
            <a:extLst>
              <a:ext uri="{FF2B5EF4-FFF2-40B4-BE49-F238E27FC236}">
                <a16:creationId xmlns:a16="http://schemas.microsoft.com/office/drawing/2014/main" id="{E791B583-FD38-63EF-C658-8A3DEF639BAA}"/>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eaLnBrk="1" hangingPunct="1"/>
            <a:endParaRPr lang="en-GB" altLang="en-US" dirty="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850811" y="6949442"/>
            <a:ext cx="37067764" cy="15981989"/>
          </a:xfrm>
        </p:spPr>
        <p:txBody>
          <a:bodyPr anchor="b"/>
          <a:lstStyle>
            <a:lvl1pPr>
              <a:defRPr sz="30240"/>
            </a:lvl1pPr>
          </a:lstStyle>
          <a:p>
            <a:r>
              <a:rPr lang="en-GB"/>
              <a:t>Click to edit Master title style</a:t>
            </a:r>
            <a:endParaRPr lang="en-US" dirty="0"/>
          </a:p>
        </p:txBody>
      </p:sp>
      <p:sp>
        <p:nvSpPr>
          <p:cNvPr id="3" name="Subtitle 2"/>
          <p:cNvSpPr>
            <a:spLocks noGrp="1"/>
          </p:cNvSpPr>
          <p:nvPr>
            <p:ph type="subTitle" idx="1"/>
          </p:nvPr>
        </p:nvSpPr>
        <p:spPr>
          <a:xfrm>
            <a:off x="4850811" y="22931424"/>
            <a:ext cx="37067764" cy="4134816"/>
          </a:xfrm>
        </p:spPr>
        <p:txBody>
          <a:bodyPr anchor="t"/>
          <a:lstStyle>
            <a:lvl1pPr marL="0" indent="0" algn="l">
              <a:buNone/>
              <a:defRPr cap="all">
                <a:solidFill>
                  <a:schemeClr val="bg2">
                    <a:lumMod val="40000"/>
                    <a:lumOff val="60000"/>
                  </a:schemeClr>
                </a:solidFill>
              </a:defRPr>
            </a:lvl1pPr>
            <a:lvl2pPr marL="1920240" indent="0" algn="ctr">
              <a:buNone/>
              <a:defRPr>
                <a:solidFill>
                  <a:schemeClr val="tx1">
                    <a:tint val="75000"/>
                  </a:schemeClr>
                </a:solidFill>
              </a:defRPr>
            </a:lvl2pPr>
            <a:lvl3pPr marL="3840480" indent="0" algn="ctr">
              <a:buNone/>
              <a:defRPr>
                <a:solidFill>
                  <a:schemeClr val="tx1">
                    <a:tint val="75000"/>
                  </a:schemeClr>
                </a:solidFill>
              </a:defRPr>
            </a:lvl3pPr>
            <a:lvl4pPr marL="5760720" indent="0" algn="ctr">
              <a:buNone/>
              <a:defRPr>
                <a:solidFill>
                  <a:schemeClr val="tx1">
                    <a:tint val="75000"/>
                  </a:schemeClr>
                </a:solidFill>
              </a:defRPr>
            </a:lvl4pPr>
            <a:lvl5pPr marL="7680960" indent="0" algn="ctr">
              <a:buNone/>
              <a:defRPr>
                <a:solidFill>
                  <a:schemeClr val="tx1">
                    <a:tint val="75000"/>
                  </a:schemeClr>
                </a:solidFill>
              </a:defRPr>
            </a:lvl5pPr>
            <a:lvl6pPr marL="9601200" indent="0" algn="ctr">
              <a:buNone/>
              <a:defRPr>
                <a:solidFill>
                  <a:schemeClr val="tx1">
                    <a:tint val="75000"/>
                  </a:schemeClr>
                </a:solidFill>
              </a:defRPr>
            </a:lvl6pPr>
            <a:lvl7pPr marL="11521440" indent="0" algn="ctr">
              <a:buNone/>
              <a:defRPr>
                <a:solidFill>
                  <a:schemeClr val="tx1">
                    <a:tint val="75000"/>
                  </a:schemeClr>
                </a:solidFill>
              </a:defRPr>
            </a:lvl7pPr>
            <a:lvl8pPr marL="13441680" indent="0" algn="ctr">
              <a:buNone/>
              <a:defRPr>
                <a:solidFill>
                  <a:schemeClr val="tx1">
                    <a:tint val="75000"/>
                  </a:schemeClr>
                </a:solidFill>
              </a:defRPr>
            </a:lvl8pPr>
            <a:lvl9pPr marL="1536192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8E1F0C5D-DBBE-444F-81F4-BC76E557BCFA}" type="slidenum">
              <a:rPr lang="en-US" altLang="en-US" smtClean="0"/>
              <a:pPr/>
              <a:t>‹#›</a:t>
            </a:fld>
            <a:endParaRPr lang="en-US" altLang="en-US"/>
          </a:p>
        </p:txBody>
      </p:sp>
    </p:spTree>
    <p:extLst>
      <p:ext uri="{BB962C8B-B14F-4D97-AF65-F5344CB8AC3E}">
        <p14:creationId xmlns:p14="http://schemas.microsoft.com/office/powerpoint/2010/main" val="35060810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4469E15D-24AA-5B4F-954F-58FF741F8464}" type="slidenum">
              <a:rPr lang="en-US" altLang="en-US" smtClean="0"/>
              <a:pPr/>
              <a:t>‹#›</a:t>
            </a:fld>
            <a:endParaRPr lang="en-US" altLang="en-US"/>
          </a:p>
        </p:txBody>
      </p:sp>
    </p:spTree>
    <p:extLst>
      <p:ext uri="{BB962C8B-B14F-4D97-AF65-F5344CB8AC3E}">
        <p14:creationId xmlns:p14="http://schemas.microsoft.com/office/powerpoint/2010/main" val="14906970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50818" y="13736321"/>
            <a:ext cx="37067759" cy="9195106"/>
          </a:xfrm>
        </p:spPr>
        <p:txBody>
          <a:bodyPr anchor="b"/>
          <a:lstStyle>
            <a:lvl1pPr algn="l">
              <a:defRPr sz="16800" b="0" cap="none"/>
            </a:lvl1pPr>
          </a:lstStyle>
          <a:p>
            <a:r>
              <a:rPr lang="en-GB"/>
              <a:t>Click to edit Master title style</a:t>
            </a:r>
            <a:endParaRPr lang="en-US" dirty="0"/>
          </a:p>
        </p:txBody>
      </p:sp>
      <p:sp>
        <p:nvSpPr>
          <p:cNvPr id="3" name="Text Placeholder 2"/>
          <p:cNvSpPr>
            <a:spLocks noGrp="1"/>
          </p:cNvSpPr>
          <p:nvPr>
            <p:ph type="body" idx="1"/>
          </p:nvPr>
        </p:nvSpPr>
        <p:spPr>
          <a:xfrm>
            <a:off x="4850811" y="22931429"/>
            <a:ext cx="37067764" cy="4129920"/>
          </a:xfrm>
        </p:spPr>
        <p:txBody>
          <a:bodyPr anchor="t"/>
          <a:lstStyle>
            <a:lvl1pPr marL="0" indent="0" algn="l">
              <a:buNone/>
              <a:defRPr sz="8400" cap="all">
                <a:solidFill>
                  <a:schemeClr val="bg2">
                    <a:lumMod val="40000"/>
                    <a:lumOff val="60000"/>
                  </a:schemeClr>
                </a:solidFill>
              </a:defRPr>
            </a:lvl1pPr>
            <a:lvl2pPr marL="1920240" indent="0">
              <a:buNone/>
              <a:defRPr sz="756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9DD8A46-8C81-8A43-B706-B28B623DFC20}" type="slidenum">
              <a:rPr lang="en-US" altLang="en-US" smtClean="0"/>
              <a:pPr/>
              <a:t>‹#›</a:t>
            </a:fld>
            <a:endParaRPr lang="en-US" altLang="en-US"/>
          </a:p>
        </p:txBody>
      </p:sp>
    </p:spTree>
    <p:extLst>
      <p:ext uri="{BB962C8B-B14F-4D97-AF65-F5344CB8AC3E}">
        <p14:creationId xmlns:p14="http://schemas.microsoft.com/office/powerpoint/2010/main" val="180453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4633912" y="9890763"/>
            <a:ext cx="18464624" cy="20139662"/>
          </a:xfrm>
        </p:spPr>
        <p:txBody>
          <a:bodyPr>
            <a:normAutofit/>
          </a:bodyPr>
          <a:lstStyle>
            <a:lvl1pPr>
              <a:defRPr sz="7560"/>
            </a:lvl1pPr>
            <a:lvl2pPr>
              <a:defRPr sz="6720"/>
            </a:lvl2pPr>
            <a:lvl3pPr>
              <a:defRPr sz="5880"/>
            </a:lvl3pPr>
            <a:lvl4pPr>
              <a:defRPr sz="5040"/>
            </a:lvl4pPr>
            <a:lvl5pPr>
              <a:defRPr sz="5040"/>
            </a:lvl5pPr>
            <a:lvl6pPr>
              <a:defRPr sz="5040"/>
            </a:lvl6pPr>
            <a:lvl7pPr>
              <a:defRPr sz="5040"/>
            </a:lvl7pPr>
            <a:lvl8pPr>
              <a:defRPr sz="5040"/>
            </a:lvl8pPr>
            <a:lvl9pPr>
              <a:defRPr sz="504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23748873" y="9869244"/>
            <a:ext cx="18464632" cy="20161176"/>
          </a:xfrm>
        </p:spPr>
        <p:txBody>
          <a:bodyPr>
            <a:normAutofit/>
          </a:bodyPr>
          <a:lstStyle>
            <a:lvl1pPr>
              <a:defRPr sz="7560"/>
            </a:lvl1pPr>
            <a:lvl2pPr>
              <a:defRPr sz="6720"/>
            </a:lvl2pPr>
            <a:lvl3pPr>
              <a:defRPr sz="5880"/>
            </a:lvl3pPr>
            <a:lvl4pPr>
              <a:defRPr sz="5040"/>
            </a:lvl4pPr>
            <a:lvl5pPr>
              <a:defRPr sz="5040"/>
            </a:lvl5pPr>
            <a:lvl6pPr>
              <a:defRPr sz="5040"/>
            </a:lvl6pPr>
            <a:lvl7pPr>
              <a:defRPr sz="5040"/>
            </a:lvl7pPr>
            <a:lvl8pPr>
              <a:defRPr sz="5040"/>
            </a:lvl8pPr>
            <a:lvl9pPr>
              <a:defRPr sz="504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33281B96-9A65-CA4E-A5BF-5A26F46C6227}" type="slidenum">
              <a:rPr lang="en-US" altLang="en-US" smtClean="0"/>
              <a:pPr/>
              <a:t>‹#›</a:t>
            </a:fld>
            <a:endParaRPr lang="en-US" altLang="en-US"/>
          </a:p>
        </p:txBody>
      </p:sp>
    </p:spTree>
    <p:extLst>
      <p:ext uri="{BB962C8B-B14F-4D97-AF65-F5344CB8AC3E}">
        <p14:creationId xmlns:p14="http://schemas.microsoft.com/office/powerpoint/2010/main" val="3137639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4633914" y="9144000"/>
            <a:ext cx="18464620" cy="2766058"/>
          </a:xfrm>
        </p:spPr>
        <p:txBody>
          <a:bodyPr anchor="b">
            <a:noAutofit/>
          </a:bodyPr>
          <a:lstStyle>
            <a:lvl1pPr marL="0" indent="0">
              <a:buNone/>
              <a:defRPr sz="10080" b="0">
                <a:solidFill>
                  <a:schemeClr val="bg2">
                    <a:lumMod val="40000"/>
                    <a:lumOff val="60000"/>
                  </a:schemeClr>
                </a:solidFill>
              </a:defRPr>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GB"/>
              <a:t>Click to edit Master text styles</a:t>
            </a:r>
          </a:p>
        </p:txBody>
      </p:sp>
      <p:sp>
        <p:nvSpPr>
          <p:cNvPr id="4" name="Content Placeholder 3"/>
          <p:cNvSpPr>
            <a:spLocks noGrp="1"/>
          </p:cNvSpPr>
          <p:nvPr>
            <p:ph sz="half" idx="2"/>
          </p:nvPr>
        </p:nvSpPr>
        <p:spPr>
          <a:xfrm>
            <a:off x="4633912" y="12070080"/>
            <a:ext cx="18464624" cy="17960342"/>
          </a:xfrm>
        </p:spPr>
        <p:txBody>
          <a:bodyPr>
            <a:normAutofit/>
          </a:bodyPr>
          <a:lstStyle>
            <a:lvl1pPr>
              <a:defRPr sz="7560"/>
            </a:lvl1pPr>
            <a:lvl2pPr>
              <a:defRPr sz="6720"/>
            </a:lvl2pPr>
            <a:lvl3pPr>
              <a:defRPr sz="5880"/>
            </a:lvl3pPr>
            <a:lvl4pPr>
              <a:defRPr sz="5040"/>
            </a:lvl4pPr>
            <a:lvl5pPr>
              <a:defRPr sz="5040"/>
            </a:lvl5pPr>
            <a:lvl6pPr>
              <a:defRPr sz="5040"/>
            </a:lvl6pPr>
            <a:lvl7pPr>
              <a:defRPr sz="5040"/>
            </a:lvl7pPr>
            <a:lvl8pPr>
              <a:defRPr sz="5040"/>
            </a:lvl8pPr>
            <a:lvl9pPr>
              <a:defRPr sz="504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23748881" y="9144000"/>
            <a:ext cx="18464624" cy="2766058"/>
          </a:xfrm>
        </p:spPr>
        <p:txBody>
          <a:bodyPr anchor="b">
            <a:noAutofit/>
          </a:bodyPr>
          <a:lstStyle>
            <a:lvl1pPr marL="0" indent="0">
              <a:buNone/>
              <a:defRPr sz="10080" b="0">
                <a:solidFill>
                  <a:schemeClr val="bg2">
                    <a:lumMod val="40000"/>
                    <a:lumOff val="60000"/>
                  </a:schemeClr>
                </a:solidFill>
              </a:defRPr>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GB"/>
              <a:t>Click to edit Master text styles</a:t>
            </a:r>
          </a:p>
        </p:txBody>
      </p:sp>
      <p:sp>
        <p:nvSpPr>
          <p:cNvPr id="6" name="Content Placeholder 5"/>
          <p:cNvSpPr>
            <a:spLocks noGrp="1"/>
          </p:cNvSpPr>
          <p:nvPr>
            <p:ph sz="quarter" idx="4"/>
          </p:nvPr>
        </p:nvSpPr>
        <p:spPr>
          <a:xfrm>
            <a:off x="23748881" y="12070080"/>
            <a:ext cx="18464624" cy="17960342"/>
          </a:xfrm>
        </p:spPr>
        <p:txBody>
          <a:bodyPr>
            <a:normAutofit/>
          </a:bodyPr>
          <a:lstStyle>
            <a:lvl1pPr>
              <a:defRPr sz="7560"/>
            </a:lvl1pPr>
            <a:lvl2pPr>
              <a:defRPr sz="6720"/>
            </a:lvl2pPr>
            <a:lvl3pPr>
              <a:defRPr sz="5880"/>
            </a:lvl3pPr>
            <a:lvl4pPr>
              <a:defRPr sz="5040"/>
            </a:lvl4pPr>
            <a:lvl5pPr>
              <a:defRPr sz="5040"/>
            </a:lvl5pPr>
            <a:lvl6pPr>
              <a:defRPr sz="5040"/>
            </a:lvl6pPr>
            <a:lvl7pPr>
              <a:defRPr sz="5040"/>
            </a:lvl7pPr>
            <a:lvl8pPr>
              <a:defRPr sz="5040"/>
            </a:lvl8pPr>
            <a:lvl9pPr>
              <a:defRPr sz="504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p:txBody>
          <a:bodyPr/>
          <a:lstStyle/>
          <a:p>
            <a:fld id="{AF757C87-9A4B-7849-ACBA-4BE9C7866101}" type="slidenum">
              <a:rPr lang="en-US" altLang="en-US" smtClean="0"/>
              <a:pPr/>
              <a:t>‹#›</a:t>
            </a:fld>
            <a:endParaRPr lang="en-US" altLang="en-US"/>
          </a:p>
        </p:txBody>
      </p:sp>
    </p:spTree>
    <p:extLst>
      <p:ext uri="{BB962C8B-B14F-4D97-AF65-F5344CB8AC3E}">
        <p14:creationId xmlns:p14="http://schemas.microsoft.com/office/powerpoint/2010/main" val="27258959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endParaRPr lang="en-GB" altLang="en-US"/>
          </a:p>
        </p:txBody>
      </p:sp>
      <p:sp>
        <p:nvSpPr>
          <p:cNvPr id="5" name="Footer Placeholder 3"/>
          <p:cNvSpPr>
            <a:spLocks noGrp="1"/>
          </p:cNvSpPr>
          <p:nvPr>
            <p:ph type="ftr" sz="quarter" idx="11"/>
          </p:nvPr>
        </p:nvSpPr>
        <p:spPr/>
        <p:txBody>
          <a:bodyPr/>
          <a:lstStyle/>
          <a:p>
            <a:endParaRPr lang="en-GB" altLang="en-US"/>
          </a:p>
        </p:txBody>
      </p:sp>
      <p:sp>
        <p:nvSpPr>
          <p:cNvPr id="6" name="Slide Number Placeholder 4"/>
          <p:cNvSpPr>
            <a:spLocks noGrp="1"/>
          </p:cNvSpPr>
          <p:nvPr>
            <p:ph type="sldNum" sz="quarter" idx="12"/>
          </p:nvPr>
        </p:nvSpPr>
        <p:spPr/>
        <p:txBody>
          <a:bodyPr/>
          <a:lstStyle/>
          <a:p>
            <a:fld id="{06351AA6-B120-2644-89B4-773ED046FF9E}" type="slidenum">
              <a:rPr lang="en-US" altLang="en-US" smtClean="0"/>
              <a:pPr/>
              <a:t>‹#›</a:t>
            </a:fld>
            <a:endParaRPr lang="en-US" altLang="en-US"/>
          </a:p>
        </p:txBody>
      </p:sp>
    </p:spTree>
    <p:extLst>
      <p:ext uri="{BB962C8B-B14F-4D97-AF65-F5344CB8AC3E}">
        <p14:creationId xmlns:p14="http://schemas.microsoft.com/office/powerpoint/2010/main" val="31125888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endParaRPr lang="en-GB" altLang="en-US"/>
          </a:p>
        </p:txBody>
      </p:sp>
      <p:sp>
        <p:nvSpPr>
          <p:cNvPr id="5" name="Footer Placeholder 2"/>
          <p:cNvSpPr>
            <a:spLocks noGrp="1"/>
          </p:cNvSpPr>
          <p:nvPr>
            <p:ph type="ftr" sz="quarter" idx="11"/>
          </p:nvPr>
        </p:nvSpPr>
        <p:spPr/>
        <p:txBody>
          <a:bodyPr/>
          <a:lstStyle/>
          <a:p>
            <a:endParaRPr lang="en-GB" altLang="en-US"/>
          </a:p>
        </p:txBody>
      </p:sp>
      <p:sp>
        <p:nvSpPr>
          <p:cNvPr id="6" name="Slide Number Placeholder 3"/>
          <p:cNvSpPr>
            <a:spLocks noGrp="1"/>
          </p:cNvSpPr>
          <p:nvPr>
            <p:ph type="sldNum" sz="quarter" idx="12"/>
          </p:nvPr>
        </p:nvSpPr>
        <p:spPr/>
        <p:txBody>
          <a:bodyPr/>
          <a:lstStyle/>
          <a:p>
            <a:fld id="{B5743555-E68A-5A41-9382-0EEA800E1353}" type="slidenum">
              <a:rPr lang="en-US" altLang="en-US" smtClean="0"/>
              <a:pPr/>
              <a:t>‹#›</a:t>
            </a:fld>
            <a:endParaRPr lang="en-US" altLang="en-US"/>
          </a:p>
        </p:txBody>
      </p:sp>
    </p:spTree>
    <p:extLst>
      <p:ext uri="{BB962C8B-B14F-4D97-AF65-F5344CB8AC3E}">
        <p14:creationId xmlns:p14="http://schemas.microsoft.com/office/powerpoint/2010/main" val="2645511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850803" y="6949440"/>
            <a:ext cx="14284469" cy="6949440"/>
          </a:xfrm>
        </p:spPr>
        <p:txBody>
          <a:bodyPr anchor="b"/>
          <a:lstStyle>
            <a:lvl1pPr algn="l">
              <a:defRPr sz="10080" b="0"/>
            </a:lvl1pPr>
          </a:lstStyle>
          <a:p>
            <a:r>
              <a:rPr lang="en-GB"/>
              <a:t>Click to edit Master title style</a:t>
            </a:r>
            <a:endParaRPr lang="en-US" dirty="0"/>
          </a:p>
        </p:txBody>
      </p:sp>
      <p:sp>
        <p:nvSpPr>
          <p:cNvPr id="3" name="Content Placeholder 2"/>
          <p:cNvSpPr>
            <a:spLocks noGrp="1"/>
          </p:cNvSpPr>
          <p:nvPr>
            <p:ph idx="1"/>
          </p:nvPr>
        </p:nvSpPr>
        <p:spPr>
          <a:xfrm>
            <a:off x="20095390" y="6949440"/>
            <a:ext cx="21823187" cy="21945600"/>
          </a:xfrm>
        </p:spPr>
        <p:txBody>
          <a:bodyPr anchor="ctr">
            <a:normAutofit/>
          </a:bodyPr>
          <a:lstStyle>
            <a:lvl1pPr>
              <a:defRPr sz="8400"/>
            </a:lvl1pPr>
            <a:lvl2pPr>
              <a:defRPr sz="7560"/>
            </a:lvl2pPr>
            <a:lvl3pPr>
              <a:defRPr sz="6720"/>
            </a:lvl3pPr>
            <a:lvl4pPr>
              <a:defRPr sz="5880"/>
            </a:lvl4pPr>
            <a:lvl5pPr>
              <a:defRPr sz="5880"/>
            </a:lvl5pPr>
            <a:lvl6pPr>
              <a:defRPr sz="5880"/>
            </a:lvl6pPr>
            <a:lvl7pPr>
              <a:defRPr sz="5880"/>
            </a:lvl7pPr>
            <a:lvl8pPr>
              <a:defRPr sz="5880"/>
            </a:lvl8pPr>
            <a:lvl9pPr>
              <a:defRPr sz="588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4850805" y="15020547"/>
            <a:ext cx="14284465" cy="13898875"/>
          </a:xfrm>
        </p:spPr>
        <p:txBody>
          <a:bodyPr/>
          <a:lstStyle>
            <a:lvl1pPr marL="0" indent="0">
              <a:buNone/>
              <a:defRPr sz="588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GB"/>
              <a:t>Click to edit Master text styles</a:t>
            </a:r>
          </a:p>
        </p:txBody>
      </p:sp>
      <p:sp>
        <p:nvSpPr>
          <p:cNvPr id="7" name="Date Placeholder 4"/>
          <p:cNvSpPr>
            <a:spLocks noGrp="1"/>
          </p:cNvSpPr>
          <p:nvPr>
            <p:ph type="dt" sz="half" idx="10"/>
          </p:nvPr>
        </p:nvSpPr>
        <p:spPr/>
        <p:txBody>
          <a:bodyPr/>
          <a:lstStyle/>
          <a:p>
            <a:endParaRPr lang="en-GB" altLang="en-US"/>
          </a:p>
        </p:txBody>
      </p:sp>
      <p:sp>
        <p:nvSpPr>
          <p:cNvPr id="5" name="Footer Placeholder 5"/>
          <p:cNvSpPr>
            <a:spLocks noGrp="1"/>
          </p:cNvSpPr>
          <p:nvPr>
            <p:ph type="ftr" sz="quarter" idx="11"/>
          </p:nvPr>
        </p:nvSpPr>
        <p:spPr/>
        <p:txBody>
          <a:bodyPr/>
          <a:lstStyle/>
          <a:p>
            <a:endParaRPr lang="en-GB" altLang="en-US"/>
          </a:p>
        </p:txBody>
      </p:sp>
      <p:sp>
        <p:nvSpPr>
          <p:cNvPr id="6" name="Slide Number Placeholder 6"/>
          <p:cNvSpPr>
            <a:spLocks noGrp="1"/>
          </p:cNvSpPr>
          <p:nvPr>
            <p:ph type="sldNum" sz="quarter" idx="12"/>
          </p:nvPr>
        </p:nvSpPr>
        <p:spPr/>
        <p:txBody>
          <a:bodyPr/>
          <a:lstStyle/>
          <a:p>
            <a:fld id="{3C35636F-4C12-694B-9ABC-179D5476D679}" type="slidenum">
              <a:rPr lang="en-US" altLang="en-US" smtClean="0"/>
              <a:pPr/>
              <a:t>‹#›</a:t>
            </a:fld>
            <a:endParaRPr lang="en-US" altLang="en-US"/>
          </a:p>
        </p:txBody>
      </p:sp>
    </p:spTree>
    <p:extLst>
      <p:ext uri="{BB962C8B-B14F-4D97-AF65-F5344CB8AC3E}">
        <p14:creationId xmlns:p14="http://schemas.microsoft.com/office/powerpoint/2010/main" val="7629299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846410" y="8900122"/>
            <a:ext cx="21390205" cy="7559078"/>
          </a:xfrm>
        </p:spPr>
        <p:txBody>
          <a:bodyPr anchor="b">
            <a:normAutofit/>
          </a:bodyPr>
          <a:lstStyle>
            <a:lvl1pPr algn="l">
              <a:defRPr sz="1512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9188093" y="5486400"/>
            <a:ext cx="13441680" cy="219456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6720"/>
            </a:lvl1pPr>
            <a:lvl2pPr marL="1920240" indent="0">
              <a:buNone/>
              <a:defRPr sz="6720"/>
            </a:lvl2pPr>
            <a:lvl3pPr marL="3840480" indent="0">
              <a:buNone/>
              <a:defRPr sz="6720"/>
            </a:lvl3pPr>
            <a:lvl4pPr marL="5760720" indent="0">
              <a:buNone/>
              <a:defRPr sz="6720"/>
            </a:lvl4pPr>
            <a:lvl5pPr marL="7680960" indent="0">
              <a:buNone/>
              <a:defRPr sz="6720"/>
            </a:lvl5pPr>
            <a:lvl6pPr marL="9601200" indent="0">
              <a:buNone/>
              <a:defRPr sz="6720"/>
            </a:lvl6pPr>
            <a:lvl7pPr marL="11521440" indent="0">
              <a:buNone/>
              <a:defRPr sz="6720"/>
            </a:lvl7pPr>
            <a:lvl8pPr marL="13441680" indent="0">
              <a:buNone/>
              <a:defRPr sz="6720"/>
            </a:lvl8pPr>
            <a:lvl9pPr marL="15361920" indent="0">
              <a:buNone/>
              <a:defRPr sz="6720"/>
            </a:lvl9pPr>
          </a:lstStyle>
          <a:p>
            <a:r>
              <a:rPr lang="en-GB"/>
              <a:t>Click icon to add picture</a:t>
            </a:r>
            <a:endParaRPr lang="en-US" dirty="0"/>
          </a:p>
        </p:txBody>
      </p:sp>
      <p:sp>
        <p:nvSpPr>
          <p:cNvPr id="4" name="Text Placeholder 3"/>
          <p:cNvSpPr>
            <a:spLocks noGrp="1"/>
          </p:cNvSpPr>
          <p:nvPr>
            <p:ph type="body" sz="half" idx="2"/>
          </p:nvPr>
        </p:nvSpPr>
        <p:spPr>
          <a:xfrm>
            <a:off x="4850809" y="17556480"/>
            <a:ext cx="21356912" cy="6583680"/>
          </a:xfrm>
        </p:spPr>
        <p:txBody>
          <a:bodyPr>
            <a:normAutofit/>
          </a:bodyPr>
          <a:lstStyle>
            <a:lvl1pPr marL="0" indent="0">
              <a:buNone/>
              <a:defRPr sz="588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5B93C19C-1549-A04D-B837-8C26116D1798}" type="slidenum">
              <a:rPr lang="en-US" altLang="en-US" smtClean="0"/>
              <a:pPr/>
              <a:t>‹#›</a:t>
            </a:fld>
            <a:endParaRPr lang="en-US" altLang="en-US"/>
          </a:p>
        </p:txBody>
      </p:sp>
    </p:spTree>
    <p:extLst>
      <p:ext uri="{BB962C8B-B14F-4D97-AF65-F5344CB8AC3E}">
        <p14:creationId xmlns:p14="http://schemas.microsoft.com/office/powerpoint/2010/main" val="19817170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850818" y="23042818"/>
            <a:ext cx="37067759" cy="2720342"/>
          </a:xfrm>
        </p:spPr>
        <p:txBody>
          <a:bodyPr anchor="b">
            <a:normAutofit/>
          </a:bodyPr>
          <a:lstStyle>
            <a:lvl1pPr algn="l">
              <a:defRPr sz="1008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4850811" y="3291840"/>
            <a:ext cx="37067764" cy="1747519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6720"/>
            </a:lvl1pPr>
            <a:lvl2pPr marL="1920240" indent="0">
              <a:buNone/>
              <a:defRPr sz="6720"/>
            </a:lvl2pPr>
            <a:lvl3pPr marL="3840480" indent="0">
              <a:buNone/>
              <a:defRPr sz="6720"/>
            </a:lvl3pPr>
            <a:lvl4pPr marL="5760720" indent="0">
              <a:buNone/>
              <a:defRPr sz="6720"/>
            </a:lvl4pPr>
            <a:lvl5pPr marL="7680960" indent="0">
              <a:buNone/>
              <a:defRPr sz="6720"/>
            </a:lvl5pPr>
            <a:lvl6pPr marL="9601200" indent="0">
              <a:buNone/>
              <a:defRPr sz="6720"/>
            </a:lvl6pPr>
            <a:lvl7pPr marL="11521440" indent="0">
              <a:buNone/>
              <a:defRPr sz="6720"/>
            </a:lvl7pPr>
            <a:lvl8pPr marL="13441680" indent="0">
              <a:buNone/>
              <a:defRPr sz="6720"/>
            </a:lvl8pPr>
            <a:lvl9pPr marL="15361920" indent="0">
              <a:buNone/>
              <a:defRPr sz="6720"/>
            </a:lvl9pPr>
          </a:lstStyle>
          <a:p>
            <a:r>
              <a:rPr lang="en-GB"/>
              <a:t>Click icon to add picture</a:t>
            </a:r>
            <a:endParaRPr lang="en-US" dirty="0"/>
          </a:p>
        </p:txBody>
      </p:sp>
      <p:sp>
        <p:nvSpPr>
          <p:cNvPr id="4" name="Text Placeholder 3"/>
          <p:cNvSpPr>
            <a:spLocks noGrp="1"/>
          </p:cNvSpPr>
          <p:nvPr>
            <p:ph type="body" sz="half" idx="2"/>
          </p:nvPr>
        </p:nvSpPr>
        <p:spPr>
          <a:xfrm>
            <a:off x="4850815" y="25763160"/>
            <a:ext cx="37067755" cy="2369818"/>
          </a:xfrm>
        </p:spPr>
        <p:txBody>
          <a:bodyPr>
            <a:normAutofit/>
          </a:bodyPr>
          <a:lstStyle>
            <a:lvl1pPr marL="0" indent="0">
              <a:buNone/>
              <a:defRPr sz="504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23539096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4850809" y="6949440"/>
            <a:ext cx="37067768" cy="9509760"/>
          </a:xfrm>
        </p:spPr>
        <p:txBody>
          <a:bodyPr/>
          <a:lstStyle>
            <a:lvl1pPr>
              <a:defRPr sz="20160"/>
            </a:lvl1pPr>
          </a:lstStyle>
          <a:p>
            <a:r>
              <a:rPr lang="en-GB"/>
              <a:t>Click to edit Master title style</a:t>
            </a:r>
            <a:endParaRPr lang="en-US" dirty="0"/>
          </a:p>
        </p:txBody>
      </p:sp>
      <p:sp>
        <p:nvSpPr>
          <p:cNvPr id="8" name="Text Placeholder 3"/>
          <p:cNvSpPr>
            <a:spLocks noGrp="1"/>
          </p:cNvSpPr>
          <p:nvPr>
            <p:ph type="body" sz="half" idx="2"/>
          </p:nvPr>
        </p:nvSpPr>
        <p:spPr>
          <a:xfrm>
            <a:off x="4850809" y="17556480"/>
            <a:ext cx="37067768" cy="11338560"/>
          </a:xfrm>
        </p:spPr>
        <p:txBody>
          <a:bodyPr anchor="ctr">
            <a:normAutofit/>
          </a:bodyPr>
          <a:lstStyle>
            <a:lvl1pPr marL="0" indent="0">
              <a:buNone/>
              <a:defRPr sz="756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28214528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4166" y="6949440"/>
            <a:ext cx="33597123" cy="11152195"/>
          </a:xfrm>
        </p:spPr>
        <p:txBody>
          <a:bodyPr/>
          <a:lstStyle>
            <a:lvl1pPr>
              <a:defRPr sz="20160"/>
            </a:lvl1pPr>
          </a:lstStyle>
          <a:p>
            <a:r>
              <a:rPr lang="en-GB"/>
              <a:t>Click to edit Master title style</a:t>
            </a:r>
            <a:endParaRPr lang="en-US" dirty="0"/>
          </a:p>
        </p:txBody>
      </p:sp>
      <p:sp>
        <p:nvSpPr>
          <p:cNvPr id="11" name="Text Placeholder 3"/>
          <p:cNvSpPr>
            <a:spLocks noGrp="1"/>
          </p:cNvSpPr>
          <p:nvPr>
            <p:ph type="body" sz="half" idx="14"/>
          </p:nvPr>
        </p:nvSpPr>
        <p:spPr>
          <a:xfrm>
            <a:off x="8107682" y="18101635"/>
            <a:ext cx="30574526" cy="1642435"/>
          </a:xfrm>
        </p:spPr>
        <p:txBody>
          <a:bodyPr vert="horz" lIns="91440" tIns="45720" rIns="91440" bIns="45720" rtlCol="0" anchor="t">
            <a:normAutofit/>
          </a:bodyPr>
          <a:lstStyle>
            <a:lvl1pPr marL="0" indent="0">
              <a:buNone/>
              <a:defRPr lang="en-US" sz="5880" b="0" i="0" kern="1200" cap="small" dirty="0">
                <a:solidFill>
                  <a:schemeClr val="bg2">
                    <a:lumMod val="40000"/>
                    <a:lumOff val="60000"/>
                  </a:schemeClr>
                </a:solidFill>
                <a:latin typeface="+mj-lt"/>
                <a:ea typeface="+mj-ea"/>
                <a:cs typeface="+mj-cs"/>
              </a:defRPr>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marL="0" lvl="0" indent="0">
              <a:buNone/>
            </a:pPr>
            <a:r>
              <a:rPr lang="en-GB"/>
              <a:t>Click to edit Master text styles</a:t>
            </a:r>
          </a:p>
        </p:txBody>
      </p:sp>
      <p:sp>
        <p:nvSpPr>
          <p:cNvPr id="10" name="Text Placeholder 3"/>
          <p:cNvSpPr>
            <a:spLocks noGrp="1"/>
          </p:cNvSpPr>
          <p:nvPr>
            <p:ph type="body" sz="half" idx="2"/>
          </p:nvPr>
        </p:nvSpPr>
        <p:spPr>
          <a:xfrm>
            <a:off x="4850809" y="20883154"/>
            <a:ext cx="37067768" cy="8046720"/>
          </a:xfrm>
        </p:spPr>
        <p:txBody>
          <a:bodyPr anchor="ctr">
            <a:normAutofit/>
          </a:bodyPr>
          <a:lstStyle>
            <a:lvl1pPr marL="0" indent="0">
              <a:buNone/>
              <a:defRPr sz="756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
        <p:nvSpPr>
          <p:cNvPr id="12" name="TextBox 11"/>
          <p:cNvSpPr txBox="1"/>
          <p:nvPr/>
        </p:nvSpPr>
        <p:spPr>
          <a:xfrm>
            <a:off x="3772839" y="4662017"/>
            <a:ext cx="3368030" cy="7977569"/>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51240" dirty="0"/>
              <a:t>“</a:t>
            </a:r>
          </a:p>
        </p:txBody>
      </p:sp>
      <p:sp>
        <p:nvSpPr>
          <p:cNvPr id="15" name="TextBox 14"/>
          <p:cNvSpPr txBox="1"/>
          <p:nvPr/>
        </p:nvSpPr>
        <p:spPr>
          <a:xfrm>
            <a:off x="39188058" y="12546180"/>
            <a:ext cx="3368030" cy="7977569"/>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51240" dirty="0"/>
              <a:t>”</a:t>
            </a:r>
          </a:p>
        </p:txBody>
      </p:sp>
    </p:spTree>
    <p:extLst>
      <p:ext uri="{BB962C8B-B14F-4D97-AF65-F5344CB8AC3E}">
        <p14:creationId xmlns:p14="http://schemas.microsoft.com/office/powerpoint/2010/main" val="5809705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4850807" y="14996165"/>
            <a:ext cx="37067772" cy="7935264"/>
          </a:xfrm>
        </p:spPr>
        <p:txBody>
          <a:bodyPr anchor="b"/>
          <a:lstStyle>
            <a:lvl1pPr algn="l">
              <a:defRPr sz="16800" b="0" cap="none"/>
            </a:lvl1pPr>
          </a:lstStyle>
          <a:p>
            <a:r>
              <a:rPr lang="en-GB"/>
              <a:t>Click to edit Master title style</a:t>
            </a:r>
            <a:endParaRPr lang="en-US" dirty="0"/>
          </a:p>
        </p:txBody>
      </p:sp>
      <p:sp>
        <p:nvSpPr>
          <p:cNvPr id="3" name="Text Placeholder 2"/>
          <p:cNvSpPr>
            <a:spLocks noGrp="1"/>
          </p:cNvSpPr>
          <p:nvPr>
            <p:ph type="body" idx="1"/>
          </p:nvPr>
        </p:nvSpPr>
        <p:spPr>
          <a:xfrm>
            <a:off x="4850809" y="22931429"/>
            <a:ext cx="37067768" cy="4129920"/>
          </a:xfrm>
        </p:spPr>
        <p:txBody>
          <a:bodyPr anchor="t"/>
          <a:lstStyle>
            <a:lvl1pPr marL="0" indent="0" algn="l">
              <a:buNone/>
              <a:defRPr sz="8400" cap="none">
                <a:solidFill>
                  <a:schemeClr val="bg2">
                    <a:lumMod val="40000"/>
                    <a:lumOff val="60000"/>
                  </a:schemeClr>
                </a:solidFill>
              </a:defRPr>
            </a:lvl1pPr>
            <a:lvl2pPr marL="1920240" indent="0">
              <a:buNone/>
              <a:defRPr sz="7560">
                <a:solidFill>
                  <a:schemeClr val="tx1">
                    <a:tint val="75000"/>
                  </a:schemeClr>
                </a:solidFill>
              </a:defRPr>
            </a:lvl2pPr>
            <a:lvl3pPr marL="3840480" indent="0">
              <a:buNone/>
              <a:defRPr sz="6720">
                <a:solidFill>
                  <a:schemeClr val="tx1">
                    <a:tint val="75000"/>
                  </a:schemeClr>
                </a:solidFill>
              </a:defRPr>
            </a:lvl3pPr>
            <a:lvl4pPr marL="5760720" indent="0">
              <a:buNone/>
              <a:defRPr sz="5880">
                <a:solidFill>
                  <a:schemeClr val="tx1">
                    <a:tint val="75000"/>
                  </a:schemeClr>
                </a:solidFill>
              </a:defRPr>
            </a:lvl4pPr>
            <a:lvl5pPr marL="7680960" indent="0">
              <a:buNone/>
              <a:defRPr sz="5880">
                <a:solidFill>
                  <a:schemeClr val="tx1">
                    <a:tint val="75000"/>
                  </a:schemeClr>
                </a:solidFill>
              </a:defRPr>
            </a:lvl5pPr>
            <a:lvl6pPr marL="9601200" indent="0">
              <a:buNone/>
              <a:defRPr sz="5880">
                <a:solidFill>
                  <a:schemeClr val="tx1">
                    <a:tint val="75000"/>
                  </a:schemeClr>
                </a:solidFill>
              </a:defRPr>
            </a:lvl6pPr>
            <a:lvl7pPr marL="11521440" indent="0">
              <a:buNone/>
              <a:defRPr sz="5880">
                <a:solidFill>
                  <a:schemeClr val="tx1">
                    <a:tint val="75000"/>
                  </a:schemeClr>
                </a:solidFill>
              </a:defRPr>
            </a:lvl7pPr>
            <a:lvl8pPr marL="13441680" indent="0">
              <a:buNone/>
              <a:defRPr sz="5880">
                <a:solidFill>
                  <a:schemeClr val="tx1">
                    <a:tint val="75000"/>
                  </a:schemeClr>
                </a:solidFill>
              </a:defRPr>
            </a:lvl8pPr>
            <a:lvl9pPr marL="15361920" indent="0">
              <a:buNone/>
              <a:defRPr sz="588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35909174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17640"/>
            </a:lvl1pPr>
          </a:lstStyle>
          <a:p>
            <a:r>
              <a:rPr lang="en-GB"/>
              <a:t>Click to edit Master title style</a:t>
            </a:r>
            <a:endParaRPr lang="en-US" dirty="0"/>
          </a:p>
        </p:txBody>
      </p:sp>
      <p:sp>
        <p:nvSpPr>
          <p:cNvPr id="3" name="Text Placeholder 2"/>
          <p:cNvSpPr>
            <a:spLocks noGrp="1"/>
          </p:cNvSpPr>
          <p:nvPr>
            <p:ph type="body" idx="1"/>
          </p:nvPr>
        </p:nvSpPr>
        <p:spPr>
          <a:xfrm>
            <a:off x="2658378" y="9509760"/>
            <a:ext cx="12376837" cy="2766058"/>
          </a:xfrm>
        </p:spPr>
        <p:txBody>
          <a:bodyPr anchor="b">
            <a:noAutofit/>
          </a:bodyPr>
          <a:lstStyle>
            <a:lvl1pPr marL="0" indent="0">
              <a:buNone/>
              <a:defRPr sz="10080" b="0">
                <a:solidFill>
                  <a:schemeClr val="bg2">
                    <a:lumMod val="40000"/>
                    <a:lumOff val="60000"/>
                  </a:schemeClr>
                </a:solidFill>
              </a:defRPr>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GB"/>
              <a:t>Click to edit Master text styles</a:t>
            </a:r>
          </a:p>
        </p:txBody>
      </p:sp>
      <p:sp>
        <p:nvSpPr>
          <p:cNvPr id="16" name="Text Placeholder 3"/>
          <p:cNvSpPr>
            <a:spLocks noGrp="1"/>
          </p:cNvSpPr>
          <p:nvPr>
            <p:ph type="body" sz="half" idx="15"/>
          </p:nvPr>
        </p:nvSpPr>
        <p:spPr>
          <a:xfrm>
            <a:off x="2740345" y="12801600"/>
            <a:ext cx="12294870" cy="17228822"/>
          </a:xfrm>
        </p:spPr>
        <p:txBody>
          <a:bodyPr anchor="t">
            <a:normAutofit/>
          </a:bodyPr>
          <a:lstStyle>
            <a:lvl1pPr marL="0" indent="0">
              <a:buNone/>
              <a:defRPr sz="588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GB"/>
              <a:t>Click to edit Master text styles</a:t>
            </a:r>
          </a:p>
        </p:txBody>
      </p:sp>
      <p:sp>
        <p:nvSpPr>
          <p:cNvPr id="5" name="Text Placeholder 4"/>
          <p:cNvSpPr>
            <a:spLocks noGrp="1"/>
          </p:cNvSpPr>
          <p:nvPr>
            <p:ph type="body" sz="quarter" idx="3"/>
          </p:nvPr>
        </p:nvSpPr>
        <p:spPr>
          <a:xfrm>
            <a:off x="16311370" y="9509760"/>
            <a:ext cx="12332212" cy="2766058"/>
          </a:xfrm>
        </p:spPr>
        <p:txBody>
          <a:bodyPr anchor="b">
            <a:noAutofit/>
          </a:bodyPr>
          <a:lstStyle>
            <a:lvl1pPr marL="0" indent="0">
              <a:buNone/>
              <a:defRPr sz="10080" b="0">
                <a:solidFill>
                  <a:schemeClr val="bg2">
                    <a:lumMod val="40000"/>
                    <a:lumOff val="60000"/>
                  </a:schemeClr>
                </a:solidFill>
              </a:defRPr>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GB"/>
              <a:t>Click to edit Master text styles</a:t>
            </a:r>
          </a:p>
        </p:txBody>
      </p:sp>
      <p:sp>
        <p:nvSpPr>
          <p:cNvPr id="19" name="Text Placeholder 3"/>
          <p:cNvSpPr>
            <a:spLocks noGrp="1"/>
          </p:cNvSpPr>
          <p:nvPr>
            <p:ph type="body" sz="half" idx="16"/>
          </p:nvPr>
        </p:nvSpPr>
        <p:spPr>
          <a:xfrm>
            <a:off x="16267045" y="12801600"/>
            <a:ext cx="12376535" cy="17228822"/>
          </a:xfrm>
        </p:spPr>
        <p:txBody>
          <a:bodyPr anchor="t">
            <a:normAutofit/>
          </a:bodyPr>
          <a:lstStyle>
            <a:lvl1pPr marL="0" indent="0">
              <a:buNone/>
              <a:defRPr sz="588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GB"/>
              <a:t>Click to edit Master text styles</a:t>
            </a:r>
          </a:p>
        </p:txBody>
      </p:sp>
      <p:sp>
        <p:nvSpPr>
          <p:cNvPr id="14" name="Text Placeholder 4"/>
          <p:cNvSpPr>
            <a:spLocks noGrp="1"/>
          </p:cNvSpPr>
          <p:nvPr>
            <p:ph type="body" sz="quarter" idx="13"/>
          </p:nvPr>
        </p:nvSpPr>
        <p:spPr>
          <a:xfrm>
            <a:off x="29923742" y="9509760"/>
            <a:ext cx="12314875" cy="2766058"/>
          </a:xfrm>
        </p:spPr>
        <p:txBody>
          <a:bodyPr anchor="b">
            <a:noAutofit/>
          </a:bodyPr>
          <a:lstStyle>
            <a:lvl1pPr marL="0" indent="0">
              <a:buNone/>
              <a:defRPr sz="10080" b="0">
                <a:solidFill>
                  <a:schemeClr val="bg2">
                    <a:lumMod val="40000"/>
                    <a:lumOff val="60000"/>
                  </a:schemeClr>
                </a:solidFill>
              </a:defRPr>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GB"/>
              <a:t>Click to edit Master text styles</a:t>
            </a:r>
          </a:p>
        </p:txBody>
      </p:sp>
      <p:sp>
        <p:nvSpPr>
          <p:cNvPr id="20" name="Text Placeholder 3"/>
          <p:cNvSpPr>
            <a:spLocks noGrp="1"/>
          </p:cNvSpPr>
          <p:nvPr>
            <p:ph type="body" sz="half" idx="17"/>
          </p:nvPr>
        </p:nvSpPr>
        <p:spPr>
          <a:xfrm>
            <a:off x="29923742" y="12801600"/>
            <a:ext cx="12314875" cy="17228822"/>
          </a:xfrm>
        </p:spPr>
        <p:txBody>
          <a:bodyPr anchor="t">
            <a:normAutofit/>
          </a:bodyPr>
          <a:lstStyle>
            <a:lvl1pPr marL="0" indent="0">
              <a:buNone/>
              <a:defRPr sz="588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GB"/>
              <a:t>Click to edit Master text styles</a:t>
            </a:r>
          </a:p>
        </p:txBody>
      </p:sp>
      <p:cxnSp>
        <p:nvCxnSpPr>
          <p:cNvPr id="17" name="Straight Connector 16"/>
          <p:cNvCxnSpPr/>
          <p:nvPr/>
        </p:nvCxnSpPr>
        <p:spPr>
          <a:xfrm>
            <a:off x="15649796" y="10241280"/>
            <a:ext cx="0" cy="1901952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29241353" y="10241280"/>
            <a:ext cx="0" cy="19041034"/>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endParaRPr lang="en-GB" altLang="en-US"/>
          </a:p>
        </p:txBody>
      </p:sp>
      <p:sp>
        <p:nvSpPr>
          <p:cNvPr id="4"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41111548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17640"/>
            </a:lvl1pPr>
          </a:lstStyle>
          <a:p>
            <a:r>
              <a:rPr lang="en-GB"/>
              <a:t>Click to edit Master title style</a:t>
            </a:r>
            <a:endParaRPr lang="en-US" dirty="0"/>
          </a:p>
        </p:txBody>
      </p:sp>
      <p:sp>
        <p:nvSpPr>
          <p:cNvPr id="3" name="Text Placeholder 2"/>
          <p:cNvSpPr>
            <a:spLocks noGrp="1"/>
          </p:cNvSpPr>
          <p:nvPr>
            <p:ph type="body" idx="1"/>
          </p:nvPr>
        </p:nvSpPr>
        <p:spPr>
          <a:xfrm>
            <a:off x="2740345" y="20404555"/>
            <a:ext cx="12348210" cy="2766058"/>
          </a:xfrm>
        </p:spPr>
        <p:txBody>
          <a:bodyPr anchor="b">
            <a:noAutofit/>
          </a:bodyPr>
          <a:lstStyle>
            <a:lvl1pPr marL="0" indent="0">
              <a:buNone/>
              <a:defRPr sz="10080" b="0">
                <a:solidFill>
                  <a:schemeClr val="bg2">
                    <a:lumMod val="40000"/>
                    <a:lumOff val="60000"/>
                  </a:schemeClr>
                </a:solidFill>
              </a:defRPr>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GB"/>
              <a:t>Click to edit Master text styles</a:t>
            </a:r>
          </a:p>
        </p:txBody>
      </p:sp>
      <p:sp>
        <p:nvSpPr>
          <p:cNvPr id="29" name="Picture Placeholder 2"/>
          <p:cNvSpPr>
            <a:spLocks noGrp="1" noChangeAspect="1"/>
          </p:cNvSpPr>
          <p:nvPr>
            <p:ph type="pic" idx="15"/>
          </p:nvPr>
        </p:nvSpPr>
        <p:spPr>
          <a:xfrm>
            <a:off x="2740345" y="10607040"/>
            <a:ext cx="12348210" cy="73152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6720"/>
            </a:lvl1pPr>
            <a:lvl2pPr marL="1920240" indent="0">
              <a:buNone/>
              <a:defRPr sz="6720"/>
            </a:lvl2pPr>
            <a:lvl3pPr marL="3840480" indent="0">
              <a:buNone/>
              <a:defRPr sz="6720"/>
            </a:lvl3pPr>
            <a:lvl4pPr marL="5760720" indent="0">
              <a:buNone/>
              <a:defRPr sz="6720"/>
            </a:lvl4pPr>
            <a:lvl5pPr marL="7680960" indent="0">
              <a:buNone/>
              <a:defRPr sz="6720"/>
            </a:lvl5pPr>
            <a:lvl6pPr marL="9601200" indent="0">
              <a:buNone/>
              <a:defRPr sz="6720"/>
            </a:lvl6pPr>
            <a:lvl7pPr marL="11521440" indent="0">
              <a:buNone/>
              <a:defRPr sz="6720"/>
            </a:lvl7pPr>
            <a:lvl8pPr marL="13441680" indent="0">
              <a:buNone/>
              <a:defRPr sz="6720"/>
            </a:lvl8pPr>
            <a:lvl9pPr marL="15361920" indent="0">
              <a:buNone/>
              <a:defRPr sz="6720"/>
            </a:lvl9pPr>
          </a:lstStyle>
          <a:p>
            <a:r>
              <a:rPr lang="en-GB"/>
              <a:t>Click icon to add picture</a:t>
            </a:r>
            <a:endParaRPr lang="en-US" dirty="0"/>
          </a:p>
        </p:txBody>
      </p:sp>
      <p:sp>
        <p:nvSpPr>
          <p:cNvPr id="22" name="Text Placeholder 3"/>
          <p:cNvSpPr>
            <a:spLocks noGrp="1"/>
          </p:cNvSpPr>
          <p:nvPr>
            <p:ph type="body" sz="half" idx="18"/>
          </p:nvPr>
        </p:nvSpPr>
        <p:spPr>
          <a:xfrm>
            <a:off x="2740345" y="23170615"/>
            <a:ext cx="12348210" cy="3164107"/>
          </a:xfrm>
        </p:spPr>
        <p:txBody>
          <a:bodyPr anchor="t">
            <a:normAutofit/>
          </a:bodyPr>
          <a:lstStyle>
            <a:lvl1pPr marL="0" indent="0">
              <a:buNone/>
              <a:defRPr sz="588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GB"/>
              <a:t>Click to edit Master text styles</a:t>
            </a:r>
          </a:p>
        </p:txBody>
      </p:sp>
      <p:sp>
        <p:nvSpPr>
          <p:cNvPr id="5" name="Text Placeholder 4"/>
          <p:cNvSpPr>
            <a:spLocks noGrp="1"/>
          </p:cNvSpPr>
          <p:nvPr>
            <p:ph type="body" sz="quarter" idx="3"/>
          </p:nvPr>
        </p:nvSpPr>
        <p:spPr>
          <a:xfrm>
            <a:off x="16335377" y="20404555"/>
            <a:ext cx="12308205" cy="2766058"/>
          </a:xfrm>
        </p:spPr>
        <p:txBody>
          <a:bodyPr anchor="b">
            <a:noAutofit/>
          </a:bodyPr>
          <a:lstStyle>
            <a:lvl1pPr marL="0" indent="0">
              <a:buNone/>
              <a:defRPr sz="10080" b="0">
                <a:solidFill>
                  <a:schemeClr val="bg2">
                    <a:lumMod val="40000"/>
                    <a:lumOff val="60000"/>
                  </a:schemeClr>
                </a:solidFill>
              </a:defRPr>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GB"/>
              <a:t>Click to edit Master text styles</a:t>
            </a:r>
          </a:p>
        </p:txBody>
      </p:sp>
      <p:sp>
        <p:nvSpPr>
          <p:cNvPr id="30" name="Picture Placeholder 2"/>
          <p:cNvSpPr>
            <a:spLocks noGrp="1" noChangeAspect="1"/>
          </p:cNvSpPr>
          <p:nvPr>
            <p:ph type="pic" idx="21"/>
          </p:nvPr>
        </p:nvSpPr>
        <p:spPr>
          <a:xfrm>
            <a:off x="16335373" y="10607040"/>
            <a:ext cx="12308205" cy="73152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6720"/>
            </a:lvl1pPr>
            <a:lvl2pPr marL="1920240" indent="0">
              <a:buNone/>
              <a:defRPr sz="6720"/>
            </a:lvl2pPr>
            <a:lvl3pPr marL="3840480" indent="0">
              <a:buNone/>
              <a:defRPr sz="6720"/>
            </a:lvl3pPr>
            <a:lvl4pPr marL="5760720" indent="0">
              <a:buNone/>
              <a:defRPr sz="6720"/>
            </a:lvl4pPr>
            <a:lvl5pPr marL="7680960" indent="0">
              <a:buNone/>
              <a:defRPr sz="6720"/>
            </a:lvl5pPr>
            <a:lvl6pPr marL="9601200" indent="0">
              <a:buNone/>
              <a:defRPr sz="6720"/>
            </a:lvl6pPr>
            <a:lvl7pPr marL="11521440" indent="0">
              <a:buNone/>
              <a:defRPr sz="6720"/>
            </a:lvl7pPr>
            <a:lvl8pPr marL="13441680" indent="0">
              <a:buNone/>
              <a:defRPr sz="6720"/>
            </a:lvl8pPr>
            <a:lvl9pPr marL="15361920" indent="0">
              <a:buNone/>
              <a:defRPr sz="6720"/>
            </a:lvl9pPr>
          </a:lstStyle>
          <a:p>
            <a:r>
              <a:rPr lang="en-GB"/>
              <a:t>Click icon to add picture</a:t>
            </a:r>
            <a:endParaRPr lang="en-US" dirty="0"/>
          </a:p>
        </p:txBody>
      </p:sp>
      <p:sp>
        <p:nvSpPr>
          <p:cNvPr id="23" name="Text Placeholder 3"/>
          <p:cNvSpPr>
            <a:spLocks noGrp="1"/>
          </p:cNvSpPr>
          <p:nvPr>
            <p:ph type="body" sz="half" idx="19"/>
          </p:nvPr>
        </p:nvSpPr>
        <p:spPr>
          <a:xfrm>
            <a:off x="16329693" y="23170611"/>
            <a:ext cx="12324505" cy="3164107"/>
          </a:xfrm>
        </p:spPr>
        <p:txBody>
          <a:bodyPr anchor="t">
            <a:normAutofit/>
          </a:bodyPr>
          <a:lstStyle>
            <a:lvl1pPr marL="0" indent="0">
              <a:buNone/>
              <a:defRPr sz="588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GB"/>
              <a:t>Click to edit Master text styles</a:t>
            </a:r>
          </a:p>
        </p:txBody>
      </p:sp>
      <p:sp>
        <p:nvSpPr>
          <p:cNvPr id="14" name="Text Placeholder 4"/>
          <p:cNvSpPr>
            <a:spLocks noGrp="1"/>
          </p:cNvSpPr>
          <p:nvPr>
            <p:ph type="body" sz="quarter" idx="13"/>
          </p:nvPr>
        </p:nvSpPr>
        <p:spPr>
          <a:xfrm>
            <a:off x="29923742" y="20404555"/>
            <a:ext cx="12314875" cy="2766058"/>
          </a:xfrm>
        </p:spPr>
        <p:txBody>
          <a:bodyPr anchor="b">
            <a:noAutofit/>
          </a:bodyPr>
          <a:lstStyle>
            <a:lvl1pPr marL="0" indent="0">
              <a:buNone/>
              <a:defRPr sz="10080" b="0">
                <a:solidFill>
                  <a:schemeClr val="bg2">
                    <a:lumMod val="40000"/>
                    <a:lumOff val="60000"/>
                  </a:schemeClr>
                </a:solidFill>
              </a:defRPr>
            </a:lvl1pPr>
            <a:lvl2pPr marL="1920240" indent="0">
              <a:buNone/>
              <a:defRPr sz="8400" b="1"/>
            </a:lvl2pPr>
            <a:lvl3pPr marL="3840480" indent="0">
              <a:buNone/>
              <a:defRPr sz="7560" b="1"/>
            </a:lvl3pPr>
            <a:lvl4pPr marL="5760720" indent="0">
              <a:buNone/>
              <a:defRPr sz="6720" b="1"/>
            </a:lvl4pPr>
            <a:lvl5pPr marL="7680960" indent="0">
              <a:buNone/>
              <a:defRPr sz="6720" b="1"/>
            </a:lvl5pPr>
            <a:lvl6pPr marL="9601200" indent="0">
              <a:buNone/>
              <a:defRPr sz="6720" b="1"/>
            </a:lvl6pPr>
            <a:lvl7pPr marL="11521440" indent="0">
              <a:buNone/>
              <a:defRPr sz="6720" b="1"/>
            </a:lvl7pPr>
            <a:lvl8pPr marL="13441680" indent="0">
              <a:buNone/>
              <a:defRPr sz="6720" b="1"/>
            </a:lvl8pPr>
            <a:lvl9pPr marL="15361920" indent="0">
              <a:buNone/>
              <a:defRPr sz="6720" b="1"/>
            </a:lvl9pPr>
          </a:lstStyle>
          <a:p>
            <a:pPr lvl="0"/>
            <a:r>
              <a:rPr lang="en-GB"/>
              <a:t>Click to edit Master text styles</a:t>
            </a:r>
          </a:p>
        </p:txBody>
      </p:sp>
      <p:sp>
        <p:nvSpPr>
          <p:cNvPr id="31" name="Picture Placeholder 2"/>
          <p:cNvSpPr>
            <a:spLocks noGrp="1" noChangeAspect="1"/>
          </p:cNvSpPr>
          <p:nvPr>
            <p:ph type="pic" idx="22"/>
          </p:nvPr>
        </p:nvSpPr>
        <p:spPr>
          <a:xfrm>
            <a:off x="29923738" y="10607040"/>
            <a:ext cx="12314875" cy="73152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6720"/>
            </a:lvl1pPr>
            <a:lvl2pPr marL="1920240" indent="0">
              <a:buNone/>
              <a:defRPr sz="6720"/>
            </a:lvl2pPr>
            <a:lvl3pPr marL="3840480" indent="0">
              <a:buNone/>
              <a:defRPr sz="6720"/>
            </a:lvl3pPr>
            <a:lvl4pPr marL="5760720" indent="0">
              <a:buNone/>
              <a:defRPr sz="6720"/>
            </a:lvl4pPr>
            <a:lvl5pPr marL="7680960" indent="0">
              <a:buNone/>
              <a:defRPr sz="6720"/>
            </a:lvl5pPr>
            <a:lvl6pPr marL="9601200" indent="0">
              <a:buNone/>
              <a:defRPr sz="6720"/>
            </a:lvl6pPr>
            <a:lvl7pPr marL="11521440" indent="0">
              <a:buNone/>
              <a:defRPr sz="6720"/>
            </a:lvl7pPr>
            <a:lvl8pPr marL="13441680" indent="0">
              <a:buNone/>
              <a:defRPr sz="6720"/>
            </a:lvl8pPr>
            <a:lvl9pPr marL="15361920" indent="0">
              <a:buNone/>
              <a:defRPr sz="6720"/>
            </a:lvl9pPr>
          </a:lstStyle>
          <a:p>
            <a:r>
              <a:rPr lang="en-GB"/>
              <a:t>Click icon to add picture</a:t>
            </a:r>
            <a:endParaRPr lang="en-US" dirty="0"/>
          </a:p>
        </p:txBody>
      </p:sp>
      <p:sp>
        <p:nvSpPr>
          <p:cNvPr id="24" name="Text Placeholder 3"/>
          <p:cNvSpPr>
            <a:spLocks noGrp="1"/>
          </p:cNvSpPr>
          <p:nvPr>
            <p:ph type="body" sz="half" idx="20"/>
          </p:nvPr>
        </p:nvSpPr>
        <p:spPr>
          <a:xfrm>
            <a:off x="29923217" y="23170601"/>
            <a:ext cx="12331187" cy="3164107"/>
          </a:xfrm>
        </p:spPr>
        <p:txBody>
          <a:bodyPr anchor="t">
            <a:normAutofit/>
          </a:bodyPr>
          <a:lstStyle>
            <a:lvl1pPr marL="0" indent="0">
              <a:buNone/>
              <a:defRPr sz="5880"/>
            </a:lvl1pPr>
            <a:lvl2pPr marL="1920240" indent="0">
              <a:buNone/>
              <a:defRPr sz="5040"/>
            </a:lvl2pPr>
            <a:lvl3pPr marL="3840480" indent="0">
              <a:buNone/>
              <a:defRPr sz="4200"/>
            </a:lvl3pPr>
            <a:lvl4pPr marL="5760720" indent="0">
              <a:buNone/>
              <a:defRPr sz="3780"/>
            </a:lvl4pPr>
            <a:lvl5pPr marL="7680960" indent="0">
              <a:buNone/>
              <a:defRPr sz="3780"/>
            </a:lvl5pPr>
            <a:lvl6pPr marL="9601200" indent="0">
              <a:buNone/>
              <a:defRPr sz="3780"/>
            </a:lvl6pPr>
            <a:lvl7pPr marL="11521440" indent="0">
              <a:buNone/>
              <a:defRPr sz="3780"/>
            </a:lvl7pPr>
            <a:lvl8pPr marL="13441680" indent="0">
              <a:buNone/>
              <a:defRPr sz="3780"/>
            </a:lvl8pPr>
            <a:lvl9pPr marL="15361920" indent="0">
              <a:buNone/>
              <a:defRPr sz="3780"/>
            </a:lvl9pPr>
          </a:lstStyle>
          <a:p>
            <a:pPr lvl="0"/>
            <a:r>
              <a:rPr lang="en-GB"/>
              <a:t>Click to edit Master text styles</a:t>
            </a:r>
          </a:p>
        </p:txBody>
      </p:sp>
      <p:cxnSp>
        <p:nvCxnSpPr>
          <p:cNvPr id="19" name="Straight Connector 18"/>
          <p:cNvCxnSpPr/>
          <p:nvPr/>
        </p:nvCxnSpPr>
        <p:spPr>
          <a:xfrm>
            <a:off x="15649796" y="10241280"/>
            <a:ext cx="0" cy="1901952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29241353" y="10241280"/>
            <a:ext cx="0" cy="19041034"/>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endParaRPr lang="en-GB" altLang="en-US"/>
          </a:p>
        </p:txBody>
      </p:sp>
      <p:sp>
        <p:nvSpPr>
          <p:cNvPr id="4"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26311138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DCCEFCC5-019C-494B-A2FB-424A8D175E87}" type="slidenum">
              <a:rPr lang="en-US" altLang="en-US" smtClean="0"/>
              <a:pPr/>
              <a:t>‹#›</a:t>
            </a:fld>
            <a:endParaRPr lang="en-US" altLang="en-US"/>
          </a:p>
        </p:txBody>
      </p:sp>
    </p:spTree>
    <p:extLst>
      <p:ext uri="{BB962C8B-B14F-4D97-AF65-F5344CB8AC3E}">
        <p14:creationId xmlns:p14="http://schemas.microsoft.com/office/powerpoint/2010/main" val="2298745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4877693" y="2065025"/>
            <a:ext cx="7360924" cy="2796540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2740347" y="4259587"/>
            <a:ext cx="31177226" cy="2577083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6C473701-BD89-BF49-A6A0-2BAE5214F5C1}" type="slidenum">
              <a:rPr lang="en-US" altLang="en-US" smtClean="0"/>
              <a:pPr/>
              <a:t>‹#›</a:t>
            </a:fld>
            <a:endParaRPr lang="en-US" altLang="en-US"/>
          </a:p>
        </p:txBody>
      </p:sp>
    </p:spTree>
    <p:extLst>
      <p:ext uri="{BB962C8B-B14F-4D97-AF65-F5344CB8AC3E}">
        <p14:creationId xmlns:p14="http://schemas.microsoft.com/office/powerpoint/2010/main" val="37135911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12814490"/>
            <a:ext cx="16955450" cy="20103912"/>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13883268"/>
            <a:ext cx="6394130" cy="11354174"/>
          </a:xfrm>
          <a:prstGeom prst="rect">
            <a:avLst/>
          </a:prstGeom>
        </p:spPr>
      </p:pic>
      <p:sp>
        <p:nvSpPr>
          <p:cNvPr id="16" name="Oval 15"/>
          <p:cNvSpPr/>
          <p:nvPr/>
        </p:nvSpPr>
        <p:spPr>
          <a:xfrm>
            <a:off x="36157850" y="8046720"/>
            <a:ext cx="11841480" cy="1353312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33597533" y="2"/>
            <a:ext cx="6734225" cy="5478754"/>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36144688" y="29260800"/>
            <a:ext cx="4173683" cy="3657600"/>
          </a:xfrm>
          <a:prstGeom prst="rect">
            <a:avLst/>
          </a:prstGeom>
        </p:spPr>
      </p:pic>
      <p:sp>
        <p:nvSpPr>
          <p:cNvPr id="14" name="Rectangle 13"/>
          <p:cNvSpPr/>
          <p:nvPr/>
        </p:nvSpPr>
        <p:spPr>
          <a:xfrm>
            <a:off x="43838810" y="0"/>
            <a:ext cx="2880360" cy="54864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713668" y="2173046"/>
            <a:ext cx="39499837" cy="6722544"/>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4633913" y="9854009"/>
            <a:ext cx="37575472" cy="2013830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42356506" y="8686807"/>
            <a:ext cx="4754875" cy="1280156"/>
          </a:xfrm>
          <a:prstGeom prst="rect">
            <a:avLst/>
          </a:prstGeom>
        </p:spPr>
        <p:txBody>
          <a:bodyPr vert="horz" lIns="91440" tIns="45720" rIns="91440" bIns="45720" rtlCol="0" anchor="t"/>
          <a:lstStyle>
            <a:lvl1pPr algn="l">
              <a:defRPr sz="4620" b="0" i="0">
                <a:solidFill>
                  <a:schemeClr val="tx1">
                    <a:tint val="75000"/>
                    <a:alpha val="60000"/>
                  </a:schemeClr>
                </a:solidFill>
              </a:defRPr>
            </a:lvl1pPr>
          </a:lstStyle>
          <a:p>
            <a:endParaRPr lang="en-GB" altLang="en-US"/>
          </a:p>
        </p:txBody>
      </p:sp>
      <p:sp>
        <p:nvSpPr>
          <p:cNvPr id="5" name="Footer Placeholder 4"/>
          <p:cNvSpPr>
            <a:spLocks noGrp="1"/>
          </p:cNvSpPr>
          <p:nvPr>
            <p:ph type="ftr" sz="quarter" idx="3"/>
          </p:nvPr>
        </p:nvSpPr>
        <p:spPr>
          <a:xfrm rot="5400000">
            <a:off x="36438670" y="15572868"/>
            <a:ext cx="18527016" cy="1280164"/>
          </a:xfrm>
          <a:prstGeom prst="rect">
            <a:avLst/>
          </a:prstGeom>
        </p:spPr>
        <p:txBody>
          <a:bodyPr vert="horz" lIns="91440" tIns="45720" rIns="91440" bIns="45720" rtlCol="0" anchor="b"/>
          <a:lstStyle>
            <a:lvl1pPr algn="l">
              <a:defRPr sz="4620" b="0" i="0">
                <a:solidFill>
                  <a:schemeClr val="tx1">
                    <a:tint val="75000"/>
                    <a:alpha val="60000"/>
                  </a:schemeClr>
                </a:solidFill>
              </a:defRPr>
            </a:lvl1pPr>
          </a:lstStyle>
          <a:p>
            <a:endParaRPr lang="en-GB" altLang="en-US"/>
          </a:p>
        </p:txBody>
      </p:sp>
      <p:sp>
        <p:nvSpPr>
          <p:cNvPr id="6" name="Slide Number Placeholder 5"/>
          <p:cNvSpPr>
            <a:spLocks noGrp="1"/>
          </p:cNvSpPr>
          <p:nvPr>
            <p:ph type="sldNum" sz="quarter" idx="4"/>
          </p:nvPr>
        </p:nvSpPr>
        <p:spPr bwMode="gray">
          <a:xfrm>
            <a:off x="43480670" y="1419501"/>
            <a:ext cx="3520436" cy="3684898"/>
          </a:xfrm>
          <a:prstGeom prst="rect">
            <a:avLst/>
          </a:prstGeom>
        </p:spPr>
        <p:txBody>
          <a:bodyPr vert="horz" lIns="91440" tIns="45720" rIns="91440" bIns="45720" rtlCol="0" anchor="b"/>
          <a:lstStyle>
            <a:lvl1pPr algn="ctr">
              <a:defRPr sz="11760" b="0" i="0">
                <a:solidFill>
                  <a:schemeClr val="tx1">
                    <a:tint val="75000"/>
                  </a:schemeClr>
                </a:solidFill>
              </a:defRPr>
            </a:lvl1pPr>
          </a:lstStyle>
          <a:p>
            <a:fld id="{980FC53C-7879-7B4E-B96A-5BAC08834F95}" type="slidenum">
              <a:rPr lang="en-US" altLang="en-US" smtClean="0"/>
              <a:pPr/>
              <a:t>‹#›</a:t>
            </a:fld>
            <a:endParaRPr lang="en-US" altLang="en-US"/>
          </a:p>
        </p:txBody>
      </p:sp>
    </p:spTree>
    <p:extLst>
      <p:ext uri="{BB962C8B-B14F-4D97-AF65-F5344CB8AC3E}">
        <p14:creationId xmlns:p14="http://schemas.microsoft.com/office/powerpoint/2010/main" val="935436745"/>
      </p:ext>
    </p:extLst>
  </p:cSld>
  <p:clrMap bg1="dk1" tx1="lt1" bg2="dk2" tx2="lt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 id="2147483778" r:id="rId12"/>
    <p:sldLayoutId id="2147483779" r:id="rId13"/>
    <p:sldLayoutId id="2147483780" r:id="rId14"/>
    <p:sldLayoutId id="2147483781" r:id="rId15"/>
    <p:sldLayoutId id="2147483782" r:id="rId16"/>
    <p:sldLayoutId id="2147483783" r:id="rId17"/>
  </p:sldLayoutIdLst>
  <p:txStyles>
    <p:titleStyle>
      <a:lvl1pPr algn="l" defTabSz="1920240" rtl="0" eaLnBrk="1" latinLnBrk="0" hangingPunct="1">
        <a:spcBef>
          <a:spcPct val="0"/>
        </a:spcBef>
        <a:buNone/>
        <a:defRPr sz="1764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440180" indent="-1440180" algn="l" defTabSz="1920240" rtl="0" eaLnBrk="1" latinLnBrk="0" hangingPunct="1">
        <a:spcBef>
          <a:spcPts val="4200"/>
        </a:spcBef>
        <a:spcAft>
          <a:spcPts val="0"/>
        </a:spcAft>
        <a:buClr>
          <a:schemeClr val="bg2">
            <a:lumMod val="40000"/>
            <a:lumOff val="60000"/>
          </a:schemeClr>
        </a:buClr>
        <a:buSzPct val="80000"/>
        <a:buFont typeface="Wingdings 3" charset="2"/>
        <a:buChar char=""/>
        <a:defRPr sz="8400" b="0" i="0" kern="1200">
          <a:solidFill>
            <a:schemeClr val="tx1"/>
          </a:solidFill>
          <a:latin typeface="+mj-lt"/>
          <a:ea typeface="+mj-ea"/>
          <a:cs typeface="+mj-cs"/>
        </a:defRPr>
      </a:lvl1pPr>
      <a:lvl2pPr marL="3120390" indent="-1200150" algn="l" defTabSz="1920240" rtl="0" eaLnBrk="1" latinLnBrk="0" hangingPunct="1">
        <a:spcBef>
          <a:spcPts val="4200"/>
        </a:spcBef>
        <a:spcAft>
          <a:spcPts val="0"/>
        </a:spcAft>
        <a:buClr>
          <a:schemeClr val="bg2">
            <a:lumMod val="40000"/>
            <a:lumOff val="60000"/>
          </a:schemeClr>
        </a:buClr>
        <a:buSzPct val="80000"/>
        <a:buFont typeface="Wingdings 3" charset="2"/>
        <a:buChar char=""/>
        <a:defRPr sz="7560" b="0" i="0" kern="1200">
          <a:solidFill>
            <a:schemeClr val="tx1"/>
          </a:solidFill>
          <a:latin typeface="+mj-lt"/>
          <a:ea typeface="+mj-ea"/>
          <a:cs typeface="+mj-cs"/>
        </a:defRPr>
      </a:lvl2pPr>
      <a:lvl3pPr marL="4800600" indent="-960120" algn="l" defTabSz="1920240" rtl="0" eaLnBrk="1" latinLnBrk="0" hangingPunct="1">
        <a:spcBef>
          <a:spcPts val="4200"/>
        </a:spcBef>
        <a:spcAft>
          <a:spcPts val="0"/>
        </a:spcAft>
        <a:buClr>
          <a:schemeClr val="bg2">
            <a:lumMod val="40000"/>
            <a:lumOff val="60000"/>
          </a:schemeClr>
        </a:buClr>
        <a:buSzPct val="80000"/>
        <a:buFont typeface="Wingdings 3" charset="2"/>
        <a:buChar char=""/>
        <a:defRPr sz="6720" b="0" i="0" kern="1200">
          <a:solidFill>
            <a:schemeClr val="tx1"/>
          </a:solidFill>
          <a:latin typeface="+mj-lt"/>
          <a:ea typeface="+mj-ea"/>
          <a:cs typeface="+mj-cs"/>
        </a:defRPr>
      </a:lvl3pPr>
      <a:lvl4pPr marL="6720840" indent="-960120" algn="l" defTabSz="1920240" rtl="0" eaLnBrk="1" latinLnBrk="0" hangingPunct="1">
        <a:spcBef>
          <a:spcPts val="4200"/>
        </a:spcBef>
        <a:spcAft>
          <a:spcPts val="0"/>
        </a:spcAft>
        <a:buClr>
          <a:schemeClr val="bg2">
            <a:lumMod val="40000"/>
            <a:lumOff val="60000"/>
          </a:schemeClr>
        </a:buClr>
        <a:buSzPct val="80000"/>
        <a:buFont typeface="Wingdings 3" charset="2"/>
        <a:buChar char=""/>
        <a:defRPr sz="5880" b="0" i="0" kern="1200">
          <a:solidFill>
            <a:schemeClr val="tx1"/>
          </a:solidFill>
          <a:latin typeface="+mj-lt"/>
          <a:ea typeface="+mj-ea"/>
          <a:cs typeface="+mj-cs"/>
        </a:defRPr>
      </a:lvl4pPr>
      <a:lvl5pPr marL="8641080" indent="-960120" algn="l" defTabSz="1920240" rtl="0" eaLnBrk="1" latinLnBrk="0" hangingPunct="1">
        <a:spcBef>
          <a:spcPts val="4200"/>
        </a:spcBef>
        <a:spcAft>
          <a:spcPts val="0"/>
        </a:spcAft>
        <a:buClr>
          <a:schemeClr val="bg2">
            <a:lumMod val="40000"/>
            <a:lumOff val="60000"/>
          </a:schemeClr>
        </a:buClr>
        <a:buSzPct val="80000"/>
        <a:buFont typeface="Wingdings 3" charset="2"/>
        <a:buChar char=""/>
        <a:defRPr sz="5880" b="0" i="0" kern="1200">
          <a:solidFill>
            <a:schemeClr val="tx1"/>
          </a:solidFill>
          <a:latin typeface="+mj-lt"/>
          <a:ea typeface="+mj-ea"/>
          <a:cs typeface="+mj-cs"/>
        </a:defRPr>
      </a:lvl5pPr>
      <a:lvl6pPr marL="10525200" indent="-960120" algn="l" defTabSz="1920240" rtl="0" eaLnBrk="1" latinLnBrk="0" hangingPunct="1">
        <a:spcBef>
          <a:spcPts val="4200"/>
        </a:spcBef>
        <a:spcAft>
          <a:spcPts val="0"/>
        </a:spcAft>
        <a:buClr>
          <a:schemeClr val="bg2">
            <a:lumMod val="40000"/>
            <a:lumOff val="60000"/>
          </a:schemeClr>
        </a:buClr>
        <a:buSzPct val="80000"/>
        <a:buFont typeface="Wingdings 3" charset="2"/>
        <a:buChar char=""/>
        <a:defRPr sz="5880" b="0" i="0" kern="1200">
          <a:solidFill>
            <a:schemeClr val="tx1"/>
          </a:solidFill>
          <a:latin typeface="+mj-lt"/>
          <a:ea typeface="+mj-ea"/>
          <a:cs typeface="+mj-cs"/>
        </a:defRPr>
      </a:lvl6pPr>
      <a:lvl7pPr marL="12481560" indent="-960120" algn="l" defTabSz="1920240" rtl="0" eaLnBrk="1" latinLnBrk="0" hangingPunct="1">
        <a:spcBef>
          <a:spcPts val="4200"/>
        </a:spcBef>
        <a:spcAft>
          <a:spcPts val="0"/>
        </a:spcAft>
        <a:buClr>
          <a:schemeClr val="bg2">
            <a:lumMod val="40000"/>
            <a:lumOff val="60000"/>
          </a:schemeClr>
        </a:buClr>
        <a:buSzPct val="80000"/>
        <a:buFont typeface="Wingdings 3" charset="2"/>
        <a:buChar char=""/>
        <a:defRPr sz="5880" b="0" i="0" kern="1200">
          <a:solidFill>
            <a:schemeClr val="tx1"/>
          </a:solidFill>
          <a:latin typeface="+mj-lt"/>
          <a:ea typeface="+mj-ea"/>
          <a:cs typeface="+mj-cs"/>
        </a:defRPr>
      </a:lvl7pPr>
      <a:lvl8pPr marL="14401800" indent="-960120" algn="l" defTabSz="1920240" rtl="0" eaLnBrk="1" latinLnBrk="0" hangingPunct="1">
        <a:spcBef>
          <a:spcPts val="4200"/>
        </a:spcBef>
        <a:spcAft>
          <a:spcPts val="0"/>
        </a:spcAft>
        <a:buClr>
          <a:schemeClr val="bg2">
            <a:lumMod val="40000"/>
            <a:lumOff val="60000"/>
          </a:schemeClr>
        </a:buClr>
        <a:buSzPct val="80000"/>
        <a:buFont typeface="Wingdings 3" charset="2"/>
        <a:buChar char=""/>
        <a:defRPr sz="5880" b="0" i="0" kern="1200">
          <a:solidFill>
            <a:schemeClr val="tx1"/>
          </a:solidFill>
          <a:latin typeface="+mj-lt"/>
          <a:ea typeface="+mj-ea"/>
          <a:cs typeface="+mj-cs"/>
        </a:defRPr>
      </a:lvl8pPr>
      <a:lvl9pPr marL="16322040" indent="-960120" algn="l" defTabSz="1920240" rtl="0" eaLnBrk="1" latinLnBrk="0" hangingPunct="1">
        <a:spcBef>
          <a:spcPts val="4200"/>
        </a:spcBef>
        <a:spcAft>
          <a:spcPts val="0"/>
        </a:spcAft>
        <a:buClr>
          <a:schemeClr val="bg2">
            <a:lumMod val="40000"/>
            <a:lumOff val="60000"/>
          </a:schemeClr>
        </a:buClr>
        <a:buSzPct val="80000"/>
        <a:buFont typeface="Wingdings 3" charset="2"/>
        <a:buChar char=""/>
        <a:defRPr sz="5880" b="0" i="0" kern="1200">
          <a:solidFill>
            <a:schemeClr val="tx1"/>
          </a:solidFill>
          <a:latin typeface="+mj-lt"/>
          <a:ea typeface="+mj-ea"/>
          <a:cs typeface="+mj-cs"/>
        </a:defRPr>
      </a:lvl9pPr>
    </p:bodyStyle>
    <p:otherStyle>
      <a:defPPr>
        <a:defRPr lang="en-US"/>
      </a:defPPr>
      <a:lvl1pPr marL="0" algn="l" defTabSz="1920240" rtl="0" eaLnBrk="1" latinLnBrk="0" hangingPunct="1">
        <a:defRPr sz="7560" kern="1200">
          <a:solidFill>
            <a:schemeClr val="tx1"/>
          </a:solidFill>
          <a:latin typeface="+mn-lt"/>
          <a:ea typeface="+mn-ea"/>
          <a:cs typeface="+mn-cs"/>
        </a:defRPr>
      </a:lvl1pPr>
      <a:lvl2pPr marL="1920240" algn="l" defTabSz="1920240" rtl="0" eaLnBrk="1" latinLnBrk="0" hangingPunct="1">
        <a:defRPr sz="7560" kern="1200">
          <a:solidFill>
            <a:schemeClr val="tx1"/>
          </a:solidFill>
          <a:latin typeface="+mn-lt"/>
          <a:ea typeface="+mn-ea"/>
          <a:cs typeface="+mn-cs"/>
        </a:defRPr>
      </a:lvl2pPr>
      <a:lvl3pPr marL="3840480" algn="l" defTabSz="1920240" rtl="0" eaLnBrk="1" latinLnBrk="0" hangingPunct="1">
        <a:defRPr sz="7560" kern="1200">
          <a:solidFill>
            <a:schemeClr val="tx1"/>
          </a:solidFill>
          <a:latin typeface="+mn-lt"/>
          <a:ea typeface="+mn-ea"/>
          <a:cs typeface="+mn-cs"/>
        </a:defRPr>
      </a:lvl3pPr>
      <a:lvl4pPr marL="5760720" algn="l" defTabSz="1920240" rtl="0" eaLnBrk="1" latinLnBrk="0" hangingPunct="1">
        <a:defRPr sz="7560" kern="1200">
          <a:solidFill>
            <a:schemeClr val="tx1"/>
          </a:solidFill>
          <a:latin typeface="+mn-lt"/>
          <a:ea typeface="+mn-ea"/>
          <a:cs typeface="+mn-cs"/>
        </a:defRPr>
      </a:lvl4pPr>
      <a:lvl5pPr marL="7680960" algn="l" defTabSz="1920240" rtl="0" eaLnBrk="1" latinLnBrk="0" hangingPunct="1">
        <a:defRPr sz="7560" kern="1200">
          <a:solidFill>
            <a:schemeClr val="tx1"/>
          </a:solidFill>
          <a:latin typeface="+mn-lt"/>
          <a:ea typeface="+mn-ea"/>
          <a:cs typeface="+mn-cs"/>
        </a:defRPr>
      </a:lvl5pPr>
      <a:lvl6pPr marL="9601200" algn="l" defTabSz="1920240" rtl="0" eaLnBrk="1" latinLnBrk="0" hangingPunct="1">
        <a:defRPr sz="7560" kern="1200">
          <a:solidFill>
            <a:schemeClr val="tx1"/>
          </a:solidFill>
          <a:latin typeface="+mn-lt"/>
          <a:ea typeface="+mn-ea"/>
          <a:cs typeface="+mn-cs"/>
        </a:defRPr>
      </a:lvl6pPr>
      <a:lvl7pPr marL="11521440" algn="l" defTabSz="1920240" rtl="0" eaLnBrk="1" latinLnBrk="0" hangingPunct="1">
        <a:defRPr sz="7560" kern="1200">
          <a:solidFill>
            <a:schemeClr val="tx1"/>
          </a:solidFill>
          <a:latin typeface="+mn-lt"/>
          <a:ea typeface="+mn-ea"/>
          <a:cs typeface="+mn-cs"/>
        </a:defRPr>
      </a:lvl7pPr>
      <a:lvl8pPr marL="13441680" algn="l" defTabSz="1920240" rtl="0" eaLnBrk="1" latinLnBrk="0" hangingPunct="1">
        <a:defRPr sz="7560" kern="1200">
          <a:solidFill>
            <a:schemeClr val="tx1"/>
          </a:solidFill>
          <a:latin typeface="+mn-lt"/>
          <a:ea typeface="+mn-ea"/>
          <a:cs typeface="+mn-cs"/>
        </a:defRPr>
      </a:lvl8pPr>
      <a:lvl9pPr marL="15361920" algn="l" defTabSz="1920240" rtl="0" eaLnBrk="1" latinLnBrk="0" hangingPunct="1">
        <a:defRPr sz="75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9.jpg"/><Relationship Id="rId3" Type="http://schemas.openxmlformats.org/officeDocument/2006/relationships/image" Target="../media/image6.png"/><Relationship Id="rId7" Type="http://schemas.openxmlformats.org/officeDocument/2006/relationships/hyperlink" Target="https://www.indiamart.com/proddetail/hand-grip-dynamometer-9398130997.html" TargetMode="Externa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8.jpg"/><Relationship Id="rId5" Type="http://schemas.openxmlformats.org/officeDocument/2006/relationships/hyperlink" Target="https://www.usa-homegym.com/calisthenics/dead-hang/" TargetMode="External"/><Relationship Id="rId4" Type="http://schemas.openxmlformats.org/officeDocument/2006/relationships/image" Target="../media/image7.png"/><Relationship Id="rId9" Type="http://schemas.openxmlformats.org/officeDocument/2006/relationships/hyperlink" Target="https://www.army.mil/article/84250/heat_mitigation_tools_promote_safe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050" name="Text Box 2448">
            <a:extLst>
              <a:ext uri="{FF2B5EF4-FFF2-40B4-BE49-F238E27FC236}">
                <a16:creationId xmlns:a16="http://schemas.microsoft.com/office/drawing/2014/main" id="{B1D83B8E-BBFF-3A27-3D67-D0D79ABCD133}"/>
              </a:ext>
            </a:extLst>
          </p:cNvPr>
          <p:cNvSpPr txBox="1">
            <a:spLocks noChangeArrowheads="1"/>
          </p:cNvSpPr>
          <p:nvPr/>
        </p:nvSpPr>
        <p:spPr bwMode="auto">
          <a:xfrm>
            <a:off x="1843389" y="5510136"/>
            <a:ext cx="14614525" cy="16111416"/>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cs typeface="+mj-cs"/>
              </a:rPr>
              <a:t>Introduction</a:t>
            </a:r>
          </a:p>
          <a:p>
            <a:pPr>
              <a:lnSpc>
                <a:spcPct val="80000"/>
              </a:lnSpc>
              <a:spcBef>
                <a:spcPct val="50000"/>
              </a:spcBef>
            </a:pPr>
            <a:r>
              <a:rPr lang="en-GB" altLang="en-US" sz="4000" dirty="0">
                <a:latin typeface="Arial" panose="020B0604020202020204" pitchFamily="34" charset="0"/>
                <a:cs typeface="+mn-cs"/>
              </a:rPr>
              <a:t>The optimisation of physical performance has consistently represented a prominent objective within the discipline of exercise physiology. Muscle temperature is widely recognised as a critical determinant of neuromuscular function, influencing nerve conduction velocity, muscle contractibility, force production and enzyme activity</a:t>
            </a:r>
            <a:r>
              <a:rPr lang="en-GB" sz="4000" dirty="0"/>
              <a:t>(</a:t>
            </a:r>
            <a:r>
              <a:rPr lang="en-GB" sz="4000" dirty="0" err="1"/>
              <a:t>Racinais</a:t>
            </a:r>
            <a:r>
              <a:rPr lang="en-GB" sz="4000" dirty="0"/>
              <a:t> and Oksa, 2010). Warming protocols are pronounced to enhance overall force production, whereas cooling interventions have been considered to potentially impair strength. Previous literature has primarily investigated whole-body interventions or large muscle groups, with limited examination into localised temperature muscle groups including forearms and hands. </a:t>
            </a:r>
            <a:endParaRPr lang="en-GB" altLang="en-US" sz="4000" dirty="0">
              <a:latin typeface="Arial" panose="020B0604020202020204" pitchFamily="34" charset="0"/>
              <a:cs typeface="+mn-cs"/>
            </a:endParaRPr>
          </a:p>
          <a:p>
            <a:endParaRPr lang="en-GB" sz="3200" dirty="0"/>
          </a:p>
          <a:p>
            <a:endParaRPr lang="en-GB" sz="3200" dirty="0"/>
          </a:p>
          <a:p>
            <a:endParaRPr lang="en-GB" sz="3200" dirty="0"/>
          </a:p>
          <a:p>
            <a:endParaRPr lang="en-GB" sz="3200" dirty="0"/>
          </a:p>
          <a:p>
            <a:pPr algn="ctr">
              <a:lnSpc>
                <a:spcPct val="80000"/>
              </a:lnSpc>
              <a:spcBef>
                <a:spcPct val="50000"/>
              </a:spcBef>
            </a:pPr>
            <a:endParaRPr lang="en-GB" altLang="en-US" sz="7900" dirty="0">
              <a:latin typeface="Arial" panose="020B0604020202020204" pitchFamily="34" charset="0"/>
              <a:cs typeface="+mn-cs"/>
            </a:endParaRPr>
          </a:p>
          <a:p>
            <a:pPr algn="ctr">
              <a:lnSpc>
                <a:spcPct val="80000"/>
              </a:lnSpc>
              <a:spcBef>
                <a:spcPct val="50000"/>
              </a:spcBef>
            </a:pPr>
            <a:endParaRPr lang="en-GB" altLang="en-US" sz="7900" dirty="0">
              <a:latin typeface="Arial" panose="020B0604020202020204" pitchFamily="34" charset="0"/>
              <a:cs typeface="+mn-cs"/>
            </a:endParaRPr>
          </a:p>
          <a:p>
            <a:pPr algn="ctr">
              <a:lnSpc>
                <a:spcPct val="80000"/>
              </a:lnSpc>
              <a:spcBef>
                <a:spcPct val="50000"/>
              </a:spcBef>
            </a:pPr>
            <a:endParaRPr lang="en-GB" altLang="en-US" sz="7900" dirty="0">
              <a:latin typeface="Arial" panose="020B0604020202020204" pitchFamily="34" charset="0"/>
              <a:cs typeface="+mn-cs"/>
            </a:endParaRPr>
          </a:p>
          <a:p>
            <a:pPr algn="ctr">
              <a:lnSpc>
                <a:spcPct val="80000"/>
              </a:lnSpc>
              <a:spcBef>
                <a:spcPct val="50000"/>
              </a:spcBef>
            </a:pPr>
            <a:endParaRPr lang="en-US" altLang="en-US" sz="7900" dirty="0">
              <a:latin typeface="Arial" panose="020B0604020202020204" pitchFamily="34" charset="0"/>
              <a:cs typeface="+mn-cs"/>
            </a:endParaRPr>
          </a:p>
        </p:txBody>
      </p:sp>
      <p:sp>
        <p:nvSpPr>
          <p:cNvPr id="2051" name="Text Box 2449">
            <a:extLst>
              <a:ext uri="{FF2B5EF4-FFF2-40B4-BE49-F238E27FC236}">
                <a16:creationId xmlns:a16="http://schemas.microsoft.com/office/drawing/2014/main" id="{43D6534C-00E4-040E-B0CF-84AEFE126548}"/>
              </a:ext>
            </a:extLst>
          </p:cNvPr>
          <p:cNvSpPr txBox="1">
            <a:spLocks noChangeArrowheads="1"/>
          </p:cNvSpPr>
          <p:nvPr/>
        </p:nvSpPr>
        <p:spPr bwMode="auto">
          <a:xfrm>
            <a:off x="1871345" y="13005433"/>
            <a:ext cx="14614525" cy="27328333"/>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endParaRPr lang="en-GB" altLang="en-US" sz="5400" u="sng" dirty="0">
              <a:latin typeface="Arial" panose="020B0604020202020204" pitchFamily="34" charset="0"/>
            </a:endParaRPr>
          </a:p>
          <a:p>
            <a:pPr algn="ctr">
              <a:lnSpc>
                <a:spcPct val="80000"/>
              </a:lnSpc>
              <a:spcBef>
                <a:spcPct val="50000"/>
              </a:spcBef>
            </a:pPr>
            <a:r>
              <a:rPr lang="en-GB" altLang="en-US" sz="5400" u="sng" dirty="0">
                <a:latin typeface="Arial" panose="020B0604020202020204" pitchFamily="34" charset="0"/>
              </a:rPr>
              <a:t>Aims and Method</a:t>
            </a:r>
            <a:endParaRPr lang="en-GB" sz="4000" u="sng" dirty="0"/>
          </a:p>
          <a:p>
            <a:r>
              <a:rPr lang="en-GB" sz="4000" u="sng" dirty="0"/>
              <a:t>Aims</a:t>
            </a:r>
          </a:p>
          <a:p>
            <a:r>
              <a:rPr lang="en-GB" sz="4000" dirty="0"/>
              <a:t>The study’s main aim is to address the gap in the existing literature by evaluating the acute peripheral temperature modulation on grip strength and hang time endurance </a:t>
            </a:r>
          </a:p>
          <a:p>
            <a:r>
              <a:rPr lang="en-GB" sz="4000" dirty="0"/>
              <a:t>in recreational athletes. The intervention was designed to determine if warm or cold exposure can produce variable performance outcomes in maximal grip force and sustained isometric endurance assessments.</a:t>
            </a:r>
          </a:p>
          <a:p>
            <a:endParaRPr lang="en-GB" sz="3200" b="1" dirty="0"/>
          </a:p>
          <a:p>
            <a:endParaRPr lang="en-GB" sz="3200" b="1" dirty="0"/>
          </a:p>
          <a:p>
            <a:endParaRPr lang="en-GB" sz="3200" b="1" dirty="0"/>
          </a:p>
          <a:p>
            <a:endParaRPr lang="en-GB" sz="3200" u="sng" dirty="0"/>
          </a:p>
          <a:p>
            <a:r>
              <a:rPr lang="en-GB" sz="3200" u="sng" dirty="0"/>
              <a:t>Method:</a:t>
            </a:r>
            <a:br>
              <a:rPr lang="en-GB" sz="3200" dirty="0"/>
            </a:br>
            <a:r>
              <a:rPr lang="en-GB" sz="3200" dirty="0"/>
              <a:t>By implementing a repeated measures design, each participant acted as their own control. The study opted for this approach to reduce the influence of individual differences in strength, endurance and training background. A total of 12 recreational athletes were recruited to participate in the study, all of whom completed baseline performance assessments prior to temperature intervention trials. </a:t>
            </a:r>
          </a:p>
          <a:p>
            <a:endParaRPr lang="en-GB" sz="3200" dirty="0"/>
          </a:p>
          <a:p>
            <a:r>
              <a:rPr lang="en-GB" sz="3200" dirty="0"/>
              <a:t>Participants performed a grip strength and hang time endurance after enduring localised forearm and hand water immersion in 2 temperature trial conditions (warm and cold) </a:t>
            </a:r>
          </a:p>
          <a:p>
            <a:endParaRPr lang="en-GB" sz="3200" dirty="0"/>
          </a:p>
          <a:p>
            <a:r>
              <a:rPr lang="en-GB" sz="3200" dirty="0"/>
              <a:t>Grip strength was monitored utilising a handgrip dynamometer, recording the individuals maximal voluntary force production. Hang time was accessed by measuring the participant’s sustained isometric hold, recording the duration the participant completed before fatigue. The baseline measurements provided strong comparison to variable adaptions in performance outcomes across trial conditions. All testing was conducted in controlled laboratory setting to enhance reliability, while decreasing the influence external variables. The performance outcomes were evaluated implementing descriptive statistics (mean ± standard deviation).</a:t>
            </a:r>
          </a:p>
          <a:p>
            <a:pPr algn="ctr">
              <a:lnSpc>
                <a:spcPct val="80000"/>
              </a:lnSpc>
              <a:spcBef>
                <a:spcPct val="50000"/>
              </a:spcBef>
            </a:pPr>
            <a:endParaRPr lang="en-GB" altLang="en-US" sz="32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US" altLang="en-US" sz="7900" dirty="0">
              <a:latin typeface="Arial" panose="020B0604020202020204" pitchFamily="34" charset="0"/>
            </a:endParaRPr>
          </a:p>
        </p:txBody>
      </p:sp>
      <p:sp>
        <p:nvSpPr>
          <p:cNvPr id="2052" name="Text Box 2450">
            <a:extLst>
              <a:ext uri="{FF2B5EF4-FFF2-40B4-BE49-F238E27FC236}">
                <a16:creationId xmlns:a16="http://schemas.microsoft.com/office/drawing/2014/main" id="{78C8433E-13C8-4EAC-1158-465F96FEF0A3}"/>
              </a:ext>
            </a:extLst>
          </p:cNvPr>
          <p:cNvSpPr txBox="1">
            <a:spLocks noChangeArrowheads="1"/>
          </p:cNvSpPr>
          <p:nvPr/>
        </p:nvSpPr>
        <p:spPr bwMode="auto">
          <a:xfrm>
            <a:off x="17466296" y="5510136"/>
            <a:ext cx="14614525" cy="26495798"/>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cs typeface="+mj-cs"/>
              </a:rPr>
              <a:t>Results</a:t>
            </a:r>
            <a:endParaRPr lang="en-GB" altLang="en-US" sz="4000" dirty="0">
              <a:latin typeface="Arial" panose="020B0604020202020204" pitchFamily="34" charset="0"/>
              <a:cs typeface="+mj-cs"/>
            </a:endParaRPr>
          </a:p>
          <a:p>
            <a:endParaRPr lang="en-GB" sz="4000" dirty="0">
              <a:latin typeface="Arial" panose="020B0604020202020204" pitchFamily="34" charset="0"/>
            </a:endParaRPr>
          </a:p>
          <a:p>
            <a:r>
              <a:rPr lang="en-GB" sz="4000" dirty="0">
                <a:latin typeface="Arial" panose="020B0604020202020204" pitchFamily="34" charset="0"/>
              </a:rPr>
              <a:t>Baseline grip strength was recorded at </a:t>
            </a:r>
            <a:r>
              <a:rPr lang="en-GB" sz="4000" dirty="0"/>
              <a:t>43.79 ± 10.70 kg</a:t>
            </a:r>
            <a:r>
              <a:rPr lang="en-GB" sz="4000" dirty="0">
                <a:latin typeface="Arial" panose="020B0604020202020204" pitchFamily="34" charset="0"/>
              </a:rPr>
              <a:t>, </a:t>
            </a:r>
            <a:r>
              <a:rPr lang="en-GB" sz="4400" dirty="0"/>
              <a:t>while baseline hang-time endurance was 49.22 ± 22.25 seconds. Participant's baseline values provided a clear reference point to assessing change across the temperature conditions. </a:t>
            </a:r>
          </a:p>
          <a:p>
            <a:r>
              <a:rPr lang="en-GB" sz="4400" dirty="0"/>
              <a:t>Grip strength was stronger in the warm condition (41.88 ± 10.64 kg), when compared with the cold condition (39.18 ± 10.49 kg).</a:t>
            </a:r>
          </a:p>
          <a:p>
            <a:r>
              <a:rPr lang="en-GB" sz="4400" dirty="0"/>
              <a:t>The hang time endurance analyses exhibited minimal difference during both the warm (43.53 ± 24.60 s) and cold (43.69 ± 24.03 s) conditions. Conclusively, the warm condition provided stronger influence on grip strength when compared to hang time endurance</a:t>
            </a:r>
          </a:p>
          <a:p>
            <a:endParaRPr lang="en-GB" sz="4400" u="sng" dirty="0"/>
          </a:p>
          <a:p>
            <a:r>
              <a:rPr lang="en-GB" sz="4400" u="sng" dirty="0"/>
              <a:t>Key findings </a:t>
            </a:r>
          </a:p>
          <a:p>
            <a:pPr marL="571500" indent="-571500">
              <a:buFont typeface="Arial" panose="020B0604020202020204" pitchFamily="34" charset="0"/>
              <a:buChar char="•"/>
            </a:pPr>
            <a:r>
              <a:rPr lang="en-GB" sz="4400" dirty="0"/>
              <a:t>Warm condition trial improved participants grip strength </a:t>
            </a:r>
          </a:p>
          <a:p>
            <a:pPr marL="571500" indent="-571500">
              <a:buFont typeface="Arial" panose="020B0604020202020204" pitchFamily="34" charset="0"/>
              <a:buChar char="•"/>
            </a:pPr>
            <a:r>
              <a:rPr lang="en-GB" sz="4400" dirty="0"/>
              <a:t>No clear indication of effect on hang time endurance</a:t>
            </a: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US" altLang="en-US" sz="7900" dirty="0">
              <a:latin typeface="Arial" panose="020B0604020202020204" pitchFamily="34" charset="0"/>
            </a:endParaRPr>
          </a:p>
        </p:txBody>
      </p:sp>
      <p:sp>
        <p:nvSpPr>
          <p:cNvPr id="2053" name="Text Box 2451">
            <a:extLst>
              <a:ext uri="{FF2B5EF4-FFF2-40B4-BE49-F238E27FC236}">
                <a16:creationId xmlns:a16="http://schemas.microsoft.com/office/drawing/2014/main" id="{7811C5EA-2336-75B2-3E6A-EADC97BE03E2}"/>
              </a:ext>
            </a:extLst>
          </p:cNvPr>
          <p:cNvSpPr txBox="1">
            <a:spLocks noChangeArrowheads="1"/>
          </p:cNvSpPr>
          <p:nvPr/>
        </p:nvSpPr>
        <p:spPr bwMode="auto">
          <a:xfrm>
            <a:off x="34241757" y="5522340"/>
            <a:ext cx="14616112" cy="26629680"/>
          </a:xfrm>
          <a:prstGeom prst="rect">
            <a:avLst/>
          </a:prstGeom>
          <a:noFill/>
          <a:ln w="12700">
            <a:solidFill>
              <a:schemeClr val="tx1"/>
            </a:solidFill>
            <a:miter lim="800000"/>
            <a:headEnd/>
            <a:tailEnd/>
          </a:ln>
        </p:spPr>
        <p:txBody>
          <a:bodyPr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rPr>
              <a:t>Discussion</a:t>
            </a:r>
          </a:p>
          <a:p>
            <a:r>
              <a:rPr lang="en-GB" sz="4000" dirty="0"/>
              <a:t>Evidently the present findings suggest that temperature modulation exerts a task specific influence on performance outcomes. Enhanced grip strength following the warming intervention may be attributed to elevated neuromuscular efficiency, reduced muscle stiffness, increased blood flow and optimised contractile function.  In contrast, hang time endurance demonstrated greater sensitivity to temperature variation. The performance outcomes revealed less responsiveness to changes in temperature, potentially due to sustained isometric endurance is typically influenced by varying factors such as fatigue capacity, oxygen delivery, and metabolic factors. Additionally, the high variability in participant’s suggests that individual psychological differences can potentially influence responses to temperature-based interventions. The findings reinforce the importance of task specificity when applying temperature-based interventions within performance environments</a:t>
            </a:r>
          </a:p>
          <a:p>
            <a:pPr algn="ctr">
              <a:lnSpc>
                <a:spcPct val="80000"/>
              </a:lnSpc>
              <a:spcBef>
                <a:spcPct val="50000"/>
              </a:spcBef>
            </a:pPr>
            <a:r>
              <a:rPr lang="en-GB" altLang="en-US" sz="5400" u="sng" dirty="0">
                <a:latin typeface="Arial" panose="020B0604020202020204" pitchFamily="34" charset="0"/>
              </a:rPr>
              <a:t>Reflection</a:t>
            </a:r>
          </a:p>
          <a:p>
            <a:r>
              <a:rPr lang="en-GB" sz="4000" dirty="0">
                <a:latin typeface="Arial" panose="020B0604020202020204" pitchFamily="34" charset="0"/>
              </a:rPr>
              <a:t>Overall, the study yielded valuable insight into how localised temperature modulation may influence recreational athletic performance. A major methodological strength of the project was the repeated measures design, which enabled participants to serve as their own controls. This approach reduced inter-individual variability and enhanced the findings external validity. Conversely, limitations to the study included the small sample size, variability in participant’s and same testing conducted on the same day. Future research should prioritise larger sample sizes, explore alternative temperature exposure durations and different populations (elite level). In relation to practical relevance, the findings provide informed strategy for athlete’s and coaches when designing warm up routines. </a:t>
            </a:r>
          </a:p>
          <a:p>
            <a:pPr algn="ctr">
              <a:lnSpc>
                <a:spcPct val="80000"/>
              </a:lnSpc>
              <a:spcBef>
                <a:spcPct val="50000"/>
              </a:spcBef>
            </a:pPr>
            <a:endParaRPr lang="en-GB" altLang="en-US" sz="7900" u="sng" dirty="0">
              <a:latin typeface="Arial" panose="020B0604020202020204" pitchFamily="34" charset="0"/>
            </a:endParaRPr>
          </a:p>
          <a:p>
            <a:pPr algn="ctr">
              <a:lnSpc>
                <a:spcPct val="80000"/>
              </a:lnSpc>
              <a:spcBef>
                <a:spcPct val="50000"/>
              </a:spcBef>
            </a:pPr>
            <a:endParaRPr lang="en-GB" altLang="en-US" sz="7900" u="sng" dirty="0">
              <a:latin typeface="Arial" panose="020B0604020202020204" pitchFamily="34" charset="0"/>
            </a:endParaRPr>
          </a:p>
          <a:p>
            <a:pPr algn="ctr">
              <a:lnSpc>
                <a:spcPct val="80000"/>
              </a:lnSpc>
              <a:spcBef>
                <a:spcPct val="50000"/>
              </a:spcBef>
            </a:pPr>
            <a:endParaRPr lang="en-US" altLang="en-US" sz="7900" u="sng" dirty="0">
              <a:latin typeface="Arial" panose="020B0604020202020204" pitchFamily="34" charset="0"/>
            </a:endParaRPr>
          </a:p>
        </p:txBody>
      </p:sp>
      <p:sp>
        <p:nvSpPr>
          <p:cNvPr id="2054" name="Text Box 2452">
            <a:extLst>
              <a:ext uri="{FF2B5EF4-FFF2-40B4-BE49-F238E27FC236}">
                <a16:creationId xmlns:a16="http://schemas.microsoft.com/office/drawing/2014/main" id="{E64A7953-EC3B-AE56-7197-2D61296A2C51}"/>
              </a:ext>
            </a:extLst>
          </p:cNvPr>
          <p:cNvSpPr txBox="1">
            <a:spLocks noChangeArrowheads="1"/>
          </p:cNvSpPr>
          <p:nvPr/>
        </p:nvSpPr>
        <p:spPr bwMode="auto">
          <a:xfrm>
            <a:off x="34213801" y="26532979"/>
            <a:ext cx="14616112" cy="6956603"/>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rPr>
              <a:t>References</a:t>
            </a:r>
          </a:p>
          <a:p>
            <a:r>
              <a:rPr lang="en-GB" sz="4400" dirty="0" err="1"/>
              <a:t>Racinais</a:t>
            </a:r>
            <a:r>
              <a:rPr lang="en-GB" sz="4400" dirty="0"/>
              <a:t>, S. and Oksa, J. (2010)</a:t>
            </a:r>
            <a:br>
              <a:rPr lang="en-GB" sz="4400" dirty="0"/>
            </a:br>
            <a:r>
              <a:rPr lang="en-GB" sz="4400" dirty="0"/>
              <a:t>Bishop, D. (2003)</a:t>
            </a:r>
            <a:br>
              <a:rPr lang="en-GB" sz="4400" dirty="0"/>
            </a:br>
            <a:r>
              <a:rPr lang="en-GB" sz="4400" dirty="0"/>
              <a:t>Bleakley, C.M. et al. (2012)</a:t>
            </a:r>
            <a:br>
              <a:rPr lang="en-GB" sz="4400" dirty="0"/>
            </a:br>
            <a:r>
              <a:rPr lang="en-GB" sz="4400" dirty="0"/>
              <a:t>McGowan, C.J. et al. (2015)</a:t>
            </a:r>
            <a:br>
              <a:rPr lang="en-GB" sz="4400" dirty="0"/>
            </a:br>
            <a:r>
              <a:rPr lang="en-GB" sz="4400" dirty="0"/>
              <a:t>Atkinson, G. and Nevill, A.M. (1998)</a:t>
            </a:r>
          </a:p>
          <a:p>
            <a:pPr algn="ctr">
              <a:lnSpc>
                <a:spcPct val="80000"/>
              </a:lnSpc>
              <a:spcBef>
                <a:spcPct val="50000"/>
              </a:spcBef>
            </a:pPr>
            <a:endParaRPr lang="en-GB" altLang="en-US" sz="4400" dirty="0">
              <a:latin typeface="Arial" panose="020B0604020202020204" pitchFamily="34" charset="0"/>
            </a:endParaRPr>
          </a:p>
          <a:p>
            <a:pPr algn="ctr">
              <a:lnSpc>
                <a:spcPct val="80000"/>
              </a:lnSpc>
              <a:spcBef>
                <a:spcPct val="50000"/>
              </a:spcBef>
            </a:pPr>
            <a:endParaRPr lang="en-US" altLang="en-US" sz="7900" dirty="0">
              <a:latin typeface="Arial" panose="020B0604020202020204" pitchFamily="34" charset="0"/>
            </a:endParaRPr>
          </a:p>
        </p:txBody>
      </p:sp>
      <p:sp>
        <p:nvSpPr>
          <p:cNvPr id="2055" name="Text Box 2453">
            <a:extLst>
              <a:ext uri="{FF2B5EF4-FFF2-40B4-BE49-F238E27FC236}">
                <a16:creationId xmlns:a16="http://schemas.microsoft.com/office/drawing/2014/main" id="{E5FD9769-D028-2327-5B75-CA79084CE796}"/>
              </a:ext>
            </a:extLst>
          </p:cNvPr>
          <p:cNvSpPr txBox="1">
            <a:spLocks noChangeArrowheads="1"/>
          </p:cNvSpPr>
          <p:nvPr/>
        </p:nvSpPr>
        <p:spPr bwMode="auto">
          <a:xfrm>
            <a:off x="1815433" y="1349530"/>
            <a:ext cx="47014480" cy="512841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endParaRPr lang="en-GB" altLang="en-US" sz="7200" u="sng" dirty="0">
              <a:latin typeface="Arial" panose="020B0604020202020204" pitchFamily="34" charset="0"/>
              <a:cs typeface="Al Bayan Plain" pitchFamily="2" charset="-78"/>
            </a:endParaRPr>
          </a:p>
          <a:p>
            <a:r>
              <a:rPr lang="en-GB" sz="4800" dirty="0"/>
              <a:t>                                      </a:t>
            </a:r>
            <a:r>
              <a:rPr lang="en-GB" sz="4800" u="sng" dirty="0"/>
              <a:t>The Influence of Peripheral Temperature Modulation on Grip Strength and Hang-Time Endurance in recreational athletes</a:t>
            </a:r>
            <a:endParaRPr lang="en-GB" sz="4800" dirty="0"/>
          </a:p>
          <a:p>
            <a:r>
              <a:rPr lang="en-GB" sz="4800" dirty="0"/>
              <a:t>                                      Kristopher Jones </a:t>
            </a:r>
          </a:p>
          <a:p>
            <a:r>
              <a:rPr lang="en-GB" sz="4800" dirty="0"/>
              <a:t>                                      Student ID:2317159</a:t>
            </a:r>
          </a:p>
          <a:p>
            <a:pPr algn="ctr">
              <a:lnSpc>
                <a:spcPct val="80000"/>
              </a:lnSpc>
              <a:spcBef>
                <a:spcPct val="50000"/>
              </a:spcBef>
            </a:pPr>
            <a:endParaRPr lang="en-US" altLang="en-US" sz="7900" dirty="0">
              <a:latin typeface="Arial" panose="020B0604020202020204" pitchFamily="34" charset="0"/>
            </a:endParaRPr>
          </a:p>
        </p:txBody>
      </p:sp>
      <p:pic>
        <p:nvPicPr>
          <p:cNvPr id="11" name="Picture 10">
            <a:extLst>
              <a:ext uri="{FF2B5EF4-FFF2-40B4-BE49-F238E27FC236}">
                <a16:creationId xmlns:a16="http://schemas.microsoft.com/office/drawing/2014/main" id="{FB76921B-8994-1FCE-E168-3B1BEA319B09}"/>
              </a:ext>
            </a:extLst>
          </p:cNvPr>
          <p:cNvPicPr>
            <a:picLocks noChangeAspect="1"/>
          </p:cNvPicPr>
          <p:nvPr/>
        </p:nvPicPr>
        <p:blipFill>
          <a:blip r:embed="rId3"/>
          <a:srcRect l="1565" t="59" r="780" b="12842"/>
          <a:stretch>
            <a:fillRect/>
          </a:stretch>
        </p:blipFill>
        <p:spPr>
          <a:xfrm>
            <a:off x="17464709" y="19483536"/>
            <a:ext cx="14616112" cy="13434864"/>
          </a:xfrm>
          <a:prstGeom prst="rect">
            <a:avLst/>
          </a:prstGeom>
        </p:spPr>
      </p:pic>
      <p:pic>
        <p:nvPicPr>
          <p:cNvPr id="13" name="Picture 12">
            <a:extLst>
              <a:ext uri="{FF2B5EF4-FFF2-40B4-BE49-F238E27FC236}">
                <a16:creationId xmlns:a16="http://schemas.microsoft.com/office/drawing/2014/main" id="{0465BB35-615B-3DB2-E928-892B73B2261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flipH="1">
            <a:off x="41877007" y="1697560"/>
            <a:ext cx="6952903" cy="3824780"/>
          </a:xfrm>
          <a:prstGeom prst="rect">
            <a:avLst/>
          </a:prstGeom>
        </p:spPr>
      </p:pic>
      <p:pic>
        <p:nvPicPr>
          <p:cNvPr id="15" name="Picture 14">
            <a:extLst>
              <a:ext uri="{FF2B5EF4-FFF2-40B4-BE49-F238E27FC236}">
                <a16:creationId xmlns:a16="http://schemas.microsoft.com/office/drawing/2014/main" id="{9B20828D-EB99-5AB6-2B81-9AF195F3C6F1}"/>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376486" y="1697559"/>
            <a:ext cx="6376841" cy="3456385"/>
          </a:xfrm>
          <a:prstGeom prst="rect">
            <a:avLst/>
          </a:prstGeom>
        </p:spPr>
      </p:pic>
      <p:pic>
        <p:nvPicPr>
          <p:cNvPr id="17" name="Picture 16">
            <a:extLst>
              <a:ext uri="{FF2B5EF4-FFF2-40B4-BE49-F238E27FC236}">
                <a16:creationId xmlns:a16="http://schemas.microsoft.com/office/drawing/2014/main" id="{33636EFB-0123-FDAD-6037-48D37844688B}"/>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3821224" y="27405523"/>
            <a:ext cx="4608512" cy="4600411"/>
          </a:xfrm>
          <a:prstGeom prst="rect">
            <a:avLst/>
          </a:prstGeom>
        </p:spPr>
      </p:pic>
    </p:spTree>
  </p:cSld>
  <p:clrMapOvr>
    <a:masterClrMapping/>
  </p:clrMapOv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5612</TotalTime>
  <Pages>1</Pages>
  <Words>799</Words>
  <Application>Microsoft Office PowerPoint</Application>
  <PresentationFormat>Custom</PresentationFormat>
  <Paragraphs>51</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Century Gothic</vt:lpstr>
      <vt:lpstr>Wingdings 3</vt:lpstr>
      <vt:lpstr>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
  <cp:keywords/>
  <dc:description/>
  <cp:lastModifiedBy>2317159@student.uwtsd.ac.uk dob.17.11.99</cp:lastModifiedBy>
  <cp:revision>157</cp:revision>
  <cp:lastPrinted>2002-10-23T01:36:31Z</cp:lastPrinted>
  <dcterms:created xsi:type="dcterms:W3CDTF">1997-03-12T11:49:38Z</dcterms:created>
  <dcterms:modified xsi:type="dcterms:W3CDTF">2026-05-08T13:50:25Z</dcterms:modified>
  <cp:category/>
</cp:coreProperties>
</file>