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5.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6" r:id="rId3"/>
    <p:sldId id="257" r:id="rId4"/>
    <p:sldId id="268" r:id="rId5"/>
    <p:sldId id="258" r:id="rId6"/>
    <p:sldId id="269" r:id="rId7"/>
    <p:sldId id="259" r:id="rId8"/>
    <p:sldId id="260" r:id="rId9"/>
    <p:sldId id="261" r:id="rId10"/>
    <p:sldId id="270" r:id="rId11"/>
    <p:sldId id="271" r:id="rId12"/>
    <p:sldId id="276" r:id="rId13"/>
    <p:sldId id="277" r:id="rId14"/>
    <p:sldId id="262" r:id="rId15"/>
    <p:sldId id="265" r:id="rId16"/>
    <p:sldId id="272" r:id="rId17"/>
    <p:sldId id="273" r:id="rId18"/>
    <p:sldId id="274" r:id="rId19"/>
    <p:sldId id="263" r:id="rId20"/>
    <p:sldId id="275" r:id="rId21"/>
    <p:sldId id="264" r:id="rId22"/>
    <p:sldId id="26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A1BA8D-039B-4016-B395-945DE2276316}" v="167" dt="2023-04-23T18:57:10.9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66145" autoAdjust="0"/>
  </p:normalViewPr>
  <p:slideViewPr>
    <p:cSldViewPr snapToGrid="0">
      <p:cViewPr varScale="1">
        <p:scale>
          <a:sx n="42" d="100"/>
          <a:sy n="42" d="100"/>
        </p:scale>
        <p:origin x="16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ie Parry" userId="9a619cdd1758606a" providerId="LiveId" clId="{0BA1BA8D-039B-4016-B395-945DE2276316}"/>
    <pc:docChg chg="undo custSel addSld delSld modSld">
      <pc:chgData name="Jamie Parry" userId="9a619cdd1758606a" providerId="LiveId" clId="{0BA1BA8D-039B-4016-B395-945DE2276316}" dt="2023-04-25T08:43:38.877" v="8435" actId="20577"/>
      <pc:docMkLst>
        <pc:docMk/>
      </pc:docMkLst>
      <pc:sldChg chg="modNotesTx">
        <pc:chgData name="Jamie Parry" userId="9a619cdd1758606a" providerId="LiveId" clId="{0BA1BA8D-039B-4016-B395-945DE2276316}" dt="2023-04-20T13:17:36.790" v="77" actId="20577"/>
        <pc:sldMkLst>
          <pc:docMk/>
          <pc:sldMk cId="2709087864" sldId="257"/>
        </pc:sldMkLst>
      </pc:sldChg>
      <pc:sldChg chg="modNotesTx">
        <pc:chgData name="Jamie Parry" userId="9a619cdd1758606a" providerId="LiveId" clId="{0BA1BA8D-039B-4016-B395-945DE2276316}" dt="2023-04-24T17:50:49.211" v="8425" actId="20577"/>
        <pc:sldMkLst>
          <pc:docMk/>
          <pc:sldMk cId="2714884013" sldId="259"/>
        </pc:sldMkLst>
      </pc:sldChg>
      <pc:sldChg chg="modSp">
        <pc:chgData name="Jamie Parry" userId="9a619cdd1758606a" providerId="LiveId" clId="{0BA1BA8D-039B-4016-B395-945DE2276316}" dt="2023-04-22T18:09:28.382" v="3779" actId="20577"/>
        <pc:sldMkLst>
          <pc:docMk/>
          <pc:sldMk cId="3911456309" sldId="260"/>
        </pc:sldMkLst>
        <pc:graphicFrameChg chg="mod">
          <ac:chgData name="Jamie Parry" userId="9a619cdd1758606a" providerId="LiveId" clId="{0BA1BA8D-039B-4016-B395-945DE2276316}" dt="2023-04-22T18:09:28.382" v="3779" actId="20577"/>
          <ac:graphicFrameMkLst>
            <pc:docMk/>
            <pc:sldMk cId="3911456309" sldId="260"/>
            <ac:graphicFrameMk id="6" creationId="{06EE0182-647B-7969-6F0E-60E53492C3AC}"/>
          </ac:graphicFrameMkLst>
        </pc:graphicFrameChg>
      </pc:sldChg>
      <pc:sldChg chg="addSp modSp mod setBg modNotesTx">
        <pc:chgData name="Jamie Parry" userId="9a619cdd1758606a" providerId="LiveId" clId="{0BA1BA8D-039B-4016-B395-945DE2276316}" dt="2023-04-20T14:31:14.835" v="1357" actId="20577"/>
        <pc:sldMkLst>
          <pc:docMk/>
          <pc:sldMk cId="2647429299" sldId="262"/>
        </pc:sldMkLst>
        <pc:spChg chg="mod">
          <ac:chgData name="Jamie Parry" userId="9a619cdd1758606a" providerId="LiveId" clId="{0BA1BA8D-039B-4016-B395-945DE2276316}" dt="2023-04-20T13:57:59.651" v="964" actId="26606"/>
          <ac:spMkLst>
            <pc:docMk/>
            <pc:sldMk cId="2647429299" sldId="262"/>
            <ac:spMk id="2" creationId="{9B2A0DF9-6C43-278F-3A72-A54C0C37629E}"/>
          </ac:spMkLst>
        </pc:spChg>
        <pc:spChg chg="mod">
          <ac:chgData name="Jamie Parry" userId="9a619cdd1758606a" providerId="LiveId" clId="{0BA1BA8D-039B-4016-B395-945DE2276316}" dt="2023-04-20T14:31:14.835" v="1357" actId="20577"/>
          <ac:spMkLst>
            <pc:docMk/>
            <pc:sldMk cId="2647429299" sldId="262"/>
            <ac:spMk id="3" creationId="{3E9DD572-FFEF-CFE9-2D94-7732D4BFC938}"/>
          </ac:spMkLst>
        </pc:spChg>
        <pc:spChg chg="add">
          <ac:chgData name="Jamie Parry" userId="9a619cdd1758606a" providerId="LiveId" clId="{0BA1BA8D-039B-4016-B395-945DE2276316}" dt="2023-04-20T13:57:59.651" v="964" actId="26606"/>
          <ac:spMkLst>
            <pc:docMk/>
            <pc:sldMk cId="2647429299" sldId="262"/>
            <ac:spMk id="10" creationId="{7FF47CB7-972F-479F-A36D-9E72D26EC8DA}"/>
          </ac:spMkLst>
        </pc:spChg>
        <pc:spChg chg="add">
          <ac:chgData name="Jamie Parry" userId="9a619cdd1758606a" providerId="LiveId" clId="{0BA1BA8D-039B-4016-B395-945DE2276316}" dt="2023-04-20T13:57:59.651" v="964" actId="26606"/>
          <ac:spMkLst>
            <pc:docMk/>
            <pc:sldMk cId="2647429299" sldId="262"/>
            <ac:spMk id="12" creationId="{0D153B68-5844-490D-8E67-F616D6D721CA}"/>
          </ac:spMkLst>
        </pc:spChg>
        <pc:spChg chg="add">
          <ac:chgData name="Jamie Parry" userId="9a619cdd1758606a" providerId="LiveId" clId="{0BA1BA8D-039B-4016-B395-945DE2276316}" dt="2023-04-20T13:57:59.651" v="964" actId="26606"/>
          <ac:spMkLst>
            <pc:docMk/>
            <pc:sldMk cId="2647429299" sldId="262"/>
            <ac:spMk id="14" creationId="{9A0D773F-7A7D-4DBB-9DEA-86BB8B8F4BC8}"/>
          </ac:spMkLst>
        </pc:spChg>
        <pc:picChg chg="add mod modCrop">
          <ac:chgData name="Jamie Parry" userId="9a619cdd1758606a" providerId="LiveId" clId="{0BA1BA8D-039B-4016-B395-945DE2276316}" dt="2023-04-20T13:57:59.651" v="964" actId="26606"/>
          <ac:picMkLst>
            <pc:docMk/>
            <pc:sldMk cId="2647429299" sldId="262"/>
            <ac:picMk id="5" creationId="{3B40CB7D-EF43-2FEB-8AAB-48A8E86FD6CA}"/>
          </ac:picMkLst>
        </pc:picChg>
      </pc:sldChg>
      <pc:sldChg chg="addSp delSp modSp mod setBg">
        <pc:chgData name="Jamie Parry" userId="9a619cdd1758606a" providerId="LiveId" clId="{0BA1BA8D-039B-4016-B395-945DE2276316}" dt="2023-04-23T18:16:34.666" v="6022" actId="5793"/>
        <pc:sldMkLst>
          <pc:docMk/>
          <pc:sldMk cId="2430005289" sldId="263"/>
        </pc:sldMkLst>
        <pc:spChg chg="mod">
          <ac:chgData name="Jamie Parry" userId="9a619cdd1758606a" providerId="LiveId" clId="{0BA1BA8D-039B-4016-B395-945DE2276316}" dt="2023-04-22T18:42:38.831" v="6001" actId="26606"/>
          <ac:spMkLst>
            <pc:docMk/>
            <pc:sldMk cId="2430005289" sldId="263"/>
            <ac:spMk id="4" creationId="{94932860-C961-8739-3745-4EA39DA3E43D}"/>
          </ac:spMkLst>
        </pc:spChg>
        <pc:spChg chg="del mod">
          <ac:chgData name="Jamie Parry" userId="9a619cdd1758606a" providerId="LiveId" clId="{0BA1BA8D-039B-4016-B395-945DE2276316}" dt="2023-04-22T18:42:38.831" v="6001" actId="26606"/>
          <ac:spMkLst>
            <pc:docMk/>
            <pc:sldMk cId="2430005289" sldId="263"/>
            <ac:spMk id="5" creationId="{431690AF-C115-5327-C9F4-8D4B6C4897FB}"/>
          </ac:spMkLst>
        </pc:spChg>
        <pc:spChg chg="add">
          <ac:chgData name="Jamie Parry" userId="9a619cdd1758606a" providerId="LiveId" clId="{0BA1BA8D-039B-4016-B395-945DE2276316}" dt="2023-04-22T18:42:38.831" v="6001" actId="26606"/>
          <ac:spMkLst>
            <pc:docMk/>
            <pc:sldMk cId="2430005289" sldId="263"/>
            <ac:spMk id="12" creationId="{B50AB553-2A96-4A92-96F2-93548E096954}"/>
          </ac:spMkLst>
        </pc:spChg>
        <pc:graphicFrameChg chg="add mod">
          <ac:chgData name="Jamie Parry" userId="9a619cdd1758606a" providerId="LiveId" clId="{0BA1BA8D-039B-4016-B395-945DE2276316}" dt="2023-04-23T18:16:34.666" v="6022" actId="5793"/>
          <ac:graphicFrameMkLst>
            <pc:docMk/>
            <pc:sldMk cId="2430005289" sldId="263"/>
            <ac:graphicFrameMk id="7" creationId="{5A73CDC9-9ACB-B387-7369-602AD9AB5127}"/>
          </ac:graphicFrameMkLst>
        </pc:graphicFrameChg>
        <pc:picChg chg="add">
          <ac:chgData name="Jamie Parry" userId="9a619cdd1758606a" providerId="LiveId" clId="{0BA1BA8D-039B-4016-B395-945DE2276316}" dt="2023-04-22T18:42:38.831" v="6001" actId="26606"/>
          <ac:picMkLst>
            <pc:docMk/>
            <pc:sldMk cId="2430005289" sldId="263"/>
            <ac:picMk id="8" creationId="{B09D6C84-D8B1-96B2-A96F-3BDEA8E467B5}"/>
          </ac:picMkLst>
        </pc:picChg>
      </pc:sldChg>
      <pc:sldChg chg="addSp modSp mod setBg modClrScheme chgLayout">
        <pc:chgData name="Jamie Parry" userId="9a619cdd1758606a" providerId="LiveId" clId="{0BA1BA8D-039B-4016-B395-945DE2276316}" dt="2023-04-22T17:16:48.971" v="1660" actId="26606"/>
        <pc:sldMkLst>
          <pc:docMk/>
          <pc:sldMk cId="1709740432" sldId="265"/>
        </pc:sldMkLst>
        <pc:spChg chg="mod ord">
          <ac:chgData name="Jamie Parry" userId="9a619cdd1758606a" providerId="LiveId" clId="{0BA1BA8D-039B-4016-B395-945DE2276316}" dt="2023-04-22T17:16:48.971" v="1660" actId="26606"/>
          <ac:spMkLst>
            <pc:docMk/>
            <pc:sldMk cId="1709740432" sldId="265"/>
            <ac:spMk id="2" creationId="{E1B93868-E295-0A9C-A04B-9B0CDF8CF197}"/>
          </ac:spMkLst>
        </pc:spChg>
        <pc:spChg chg="mod ord">
          <ac:chgData name="Jamie Parry" userId="9a619cdd1758606a" providerId="LiveId" clId="{0BA1BA8D-039B-4016-B395-945DE2276316}" dt="2023-04-22T17:16:48.971" v="1660" actId="26606"/>
          <ac:spMkLst>
            <pc:docMk/>
            <pc:sldMk cId="1709740432" sldId="265"/>
            <ac:spMk id="3" creationId="{889430B1-BA9B-509B-EB84-4016F0438AE9}"/>
          </ac:spMkLst>
        </pc:spChg>
        <pc:spChg chg="add">
          <ac:chgData name="Jamie Parry" userId="9a619cdd1758606a" providerId="LiveId" clId="{0BA1BA8D-039B-4016-B395-945DE2276316}" dt="2023-04-22T17:16:48.971" v="1660" actId="26606"/>
          <ac:spMkLst>
            <pc:docMk/>
            <pc:sldMk cId="1709740432" sldId="265"/>
            <ac:spMk id="8" creationId="{FFD48BC7-DC40-47DE-87EE-9F4B6ECB9ABB}"/>
          </ac:spMkLst>
        </pc:spChg>
        <pc:spChg chg="add">
          <ac:chgData name="Jamie Parry" userId="9a619cdd1758606a" providerId="LiveId" clId="{0BA1BA8D-039B-4016-B395-945DE2276316}" dt="2023-04-22T17:16:48.971" v="1660" actId="26606"/>
          <ac:spMkLst>
            <pc:docMk/>
            <pc:sldMk cId="1709740432" sldId="265"/>
            <ac:spMk id="10" creationId="{E502BBC7-2C76-46F3-BC24-5985BC13DB88}"/>
          </ac:spMkLst>
        </pc:spChg>
        <pc:spChg chg="add">
          <ac:chgData name="Jamie Parry" userId="9a619cdd1758606a" providerId="LiveId" clId="{0BA1BA8D-039B-4016-B395-945DE2276316}" dt="2023-04-22T17:16:48.971" v="1660" actId="26606"/>
          <ac:spMkLst>
            <pc:docMk/>
            <pc:sldMk cId="1709740432" sldId="265"/>
            <ac:spMk id="12" creationId="{C7F28D52-2A5F-4D23-81AE-7CB8B591C7AF}"/>
          </ac:spMkLst>
        </pc:spChg>
        <pc:spChg chg="add">
          <ac:chgData name="Jamie Parry" userId="9a619cdd1758606a" providerId="LiveId" clId="{0BA1BA8D-039B-4016-B395-945DE2276316}" dt="2023-04-22T17:16:48.971" v="1660" actId="26606"/>
          <ac:spMkLst>
            <pc:docMk/>
            <pc:sldMk cId="1709740432" sldId="265"/>
            <ac:spMk id="14" creationId="{3629484E-3792-4B3D-89AD-7C8A1ED0E0D4}"/>
          </ac:spMkLst>
        </pc:spChg>
      </pc:sldChg>
      <pc:sldChg chg="modSp mod">
        <pc:chgData name="Jamie Parry" userId="9a619cdd1758606a" providerId="LiveId" clId="{0BA1BA8D-039B-4016-B395-945DE2276316}" dt="2023-04-23T18:57:10.997" v="8417" actId="20577"/>
        <pc:sldMkLst>
          <pc:docMk/>
          <pc:sldMk cId="2067880006" sldId="267"/>
        </pc:sldMkLst>
        <pc:spChg chg="mod">
          <ac:chgData name="Jamie Parry" userId="9a619cdd1758606a" providerId="LiveId" clId="{0BA1BA8D-039B-4016-B395-945DE2276316}" dt="2023-04-23T18:57:10.997" v="8417" actId="20577"/>
          <ac:spMkLst>
            <pc:docMk/>
            <pc:sldMk cId="2067880006" sldId="267"/>
            <ac:spMk id="5" creationId="{8C33742D-4F52-6ACD-FA99-78FDD57768AF}"/>
          </ac:spMkLst>
        </pc:spChg>
      </pc:sldChg>
      <pc:sldChg chg="modNotesTx">
        <pc:chgData name="Jamie Parry" userId="9a619cdd1758606a" providerId="LiveId" clId="{0BA1BA8D-039B-4016-B395-945DE2276316}" dt="2023-04-24T17:49:49.091" v="8422" actId="20577"/>
        <pc:sldMkLst>
          <pc:docMk/>
          <pc:sldMk cId="3744226291" sldId="269"/>
        </pc:sldMkLst>
      </pc:sldChg>
      <pc:sldChg chg="modNotesTx">
        <pc:chgData name="Jamie Parry" userId="9a619cdd1758606a" providerId="LiveId" clId="{0BA1BA8D-039B-4016-B395-945DE2276316}" dt="2023-04-25T08:26:58.044" v="8430" actId="20577"/>
        <pc:sldMkLst>
          <pc:docMk/>
          <pc:sldMk cId="1699004124" sldId="270"/>
        </pc:sldMkLst>
      </pc:sldChg>
      <pc:sldChg chg="modNotesTx">
        <pc:chgData name="Jamie Parry" userId="9a619cdd1758606a" providerId="LiveId" clId="{0BA1BA8D-039B-4016-B395-945DE2276316}" dt="2023-04-20T15:01:12.475" v="1378" actId="20577"/>
        <pc:sldMkLst>
          <pc:docMk/>
          <pc:sldMk cId="4239742708" sldId="271"/>
        </pc:sldMkLst>
      </pc:sldChg>
      <pc:sldChg chg="addSp delSp modSp new mod setBg">
        <pc:chgData name="Jamie Parry" userId="9a619cdd1758606a" providerId="LiveId" clId="{0BA1BA8D-039B-4016-B395-945DE2276316}" dt="2023-04-22T17:27:42.949" v="2099" actId="26606"/>
        <pc:sldMkLst>
          <pc:docMk/>
          <pc:sldMk cId="2260516482" sldId="272"/>
        </pc:sldMkLst>
        <pc:spChg chg="mod">
          <ac:chgData name="Jamie Parry" userId="9a619cdd1758606a" providerId="LiveId" clId="{0BA1BA8D-039B-4016-B395-945DE2276316}" dt="2023-04-22T17:27:42.949" v="2099" actId="26606"/>
          <ac:spMkLst>
            <pc:docMk/>
            <pc:sldMk cId="2260516482" sldId="272"/>
            <ac:spMk id="2" creationId="{2413FDE6-1F1E-3E9A-DFEF-B3BCBFA26356}"/>
          </ac:spMkLst>
        </pc:spChg>
        <pc:spChg chg="del mod">
          <ac:chgData name="Jamie Parry" userId="9a619cdd1758606a" providerId="LiveId" clId="{0BA1BA8D-039B-4016-B395-945DE2276316}" dt="2023-04-22T17:27:24.521" v="2097" actId="26606"/>
          <ac:spMkLst>
            <pc:docMk/>
            <pc:sldMk cId="2260516482" sldId="272"/>
            <ac:spMk id="3" creationId="{A6DFC569-C83C-79A4-1450-9AE9CAFA8079}"/>
          </ac:spMkLst>
        </pc:spChg>
        <pc:spChg chg="add del">
          <ac:chgData name="Jamie Parry" userId="9a619cdd1758606a" providerId="LiveId" clId="{0BA1BA8D-039B-4016-B395-945DE2276316}" dt="2023-04-22T17:27:42.949" v="2099" actId="26606"/>
          <ac:spMkLst>
            <pc:docMk/>
            <pc:sldMk cId="2260516482" sldId="272"/>
            <ac:spMk id="9" creationId="{9DBC8166-481C-4473-95F5-9A5B9073B7F1}"/>
          </ac:spMkLst>
        </pc:spChg>
        <pc:spChg chg="add del">
          <ac:chgData name="Jamie Parry" userId="9a619cdd1758606a" providerId="LiveId" clId="{0BA1BA8D-039B-4016-B395-945DE2276316}" dt="2023-04-22T17:27:42.949" v="2099" actId="26606"/>
          <ac:spMkLst>
            <pc:docMk/>
            <pc:sldMk cId="2260516482" sldId="272"/>
            <ac:spMk id="11" creationId="{A5A5CE6E-90AF-4D43-A014-1F9EC83EB93D}"/>
          </ac:spMkLst>
        </pc:spChg>
        <pc:spChg chg="add">
          <ac:chgData name="Jamie Parry" userId="9a619cdd1758606a" providerId="LiveId" clId="{0BA1BA8D-039B-4016-B395-945DE2276316}" dt="2023-04-22T17:27:42.949" v="2099" actId="26606"/>
          <ac:spMkLst>
            <pc:docMk/>
            <pc:sldMk cId="2260516482" sldId="272"/>
            <ac:spMk id="17" creationId="{B50AB553-2A96-4A92-96F2-93548E096954}"/>
          </ac:spMkLst>
        </pc:spChg>
        <pc:graphicFrameChg chg="add mod modGraphic">
          <ac:chgData name="Jamie Parry" userId="9a619cdd1758606a" providerId="LiveId" clId="{0BA1BA8D-039B-4016-B395-945DE2276316}" dt="2023-04-22T17:27:42.949" v="2099" actId="26606"/>
          <ac:graphicFrameMkLst>
            <pc:docMk/>
            <pc:sldMk cId="2260516482" sldId="272"/>
            <ac:graphicFrameMk id="5" creationId="{9EFF630E-B671-9E15-C07C-028510BD45FB}"/>
          </ac:graphicFrameMkLst>
        </pc:graphicFrameChg>
        <pc:picChg chg="add">
          <ac:chgData name="Jamie Parry" userId="9a619cdd1758606a" providerId="LiveId" clId="{0BA1BA8D-039B-4016-B395-945DE2276316}" dt="2023-04-22T17:27:42.949" v="2099" actId="26606"/>
          <ac:picMkLst>
            <pc:docMk/>
            <pc:sldMk cId="2260516482" sldId="272"/>
            <ac:picMk id="13" creationId="{B9280CEA-19C6-6AA2-BB73-C2560EFA867E}"/>
          </ac:picMkLst>
        </pc:picChg>
      </pc:sldChg>
      <pc:sldChg chg="new del">
        <pc:chgData name="Jamie Parry" userId="9a619cdd1758606a" providerId="LiveId" clId="{0BA1BA8D-039B-4016-B395-945DE2276316}" dt="2023-04-20T13:11:18.032" v="1" actId="2696"/>
        <pc:sldMkLst>
          <pc:docMk/>
          <pc:sldMk cId="3523386866" sldId="272"/>
        </pc:sldMkLst>
      </pc:sldChg>
      <pc:sldChg chg="addSp delSp modSp new mod setBg">
        <pc:chgData name="Jamie Parry" userId="9a619cdd1758606a" providerId="LiveId" clId="{0BA1BA8D-039B-4016-B395-945DE2276316}" dt="2023-04-22T17:56:05.236" v="3639" actId="20577"/>
        <pc:sldMkLst>
          <pc:docMk/>
          <pc:sldMk cId="3544971964" sldId="273"/>
        </pc:sldMkLst>
        <pc:spChg chg="mod">
          <ac:chgData name="Jamie Parry" userId="9a619cdd1758606a" providerId="LiveId" clId="{0BA1BA8D-039B-4016-B395-945DE2276316}" dt="2023-04-22T17:40:33.462" v="2748" actId="26606"/>
          <ac:spMkLst>
            <pc:docMk/>
            <pc:sldMk cId="3544971964" sldId="273"/>
            <ac:spMk id="2" creationId="{FA66CB68-969D-29B5-C5AB-2BB43EC4A01A}"/>
          </ac:spMkLst>
        </pc:spChg>
        <pc:spChg chg="del mod">
          <ac:chgData name="Jamie Parry" userId="9a619cdd1758606a" providerId="LiveId" clId="{0BA1BA8D-039B-4016-B395-945DE2276316}" dt="2023-04-22T17:40:11.621" v="2742" actId="26606"/>
          <ac:spMkLst>
            <pc:docMk/>
            <pc:sldMk cId="3544971964" sldId="273"/>
            <ac:spMk id="3" creationId="{6B488314-9A6C-7B52-D5F0-92EFB55ABDF7}"/>
          </ac:spMkLst>
        </pc:spChg>
        <pc:spChg chg="add del">
          <ac:chgData name="Jamie Parry" userId="9a619cdd1758606a" providerId="LiveId" clId="{0BA1BA8D-039B-4016-B395-945DE2276316}" dt="2023-04-22T17:40:11.540" v="2741" actId="26606"/>
          <ac:spMkLst>
            <pc:docMk/>
            <pc:sldMk cId="3544971964" sldId="273"/>
            <ac:spMk id="8" creationId="{907EF6B7-1338-4443-8C46-6A318D952DFD}"/>
          </ac:spMkLst>
        </pc:spChg>
        <pc:spChg chg="add del">
          <ac:chgData name="Jamie Parry" userId="9a619cdd1758606a" providerId="LiveId" clId="{0BA1BA8D-039B-4016-B395-945DE2276316}" dt="2023-04-22T17:40:33.462" v="2748" actId="26606"/>
          <ac:spMkLst>
            <pc:docMk/>
            <pc:sldMk cId="3544971964" sldId="273"/>
            <ac:spMk id="9" creationId="{2E442304-DDBD-4F7B-8017-36BCC863FB40}"/>
          </ac:spMkLst>
        </pc:spChg>
        <pc:spChg chg="add del">
          <ac:chgData name="Jamie Parry" userId="9a619cdd1758606a" providerId="LiveId" clId="{0BA1BA8D-039B-4016-B395-945DE2276316}" dt="2023-04-22T17:40:11.540" v="2741" actId="26606"/>
          <ac:spMkLst>
            <pc:docMk/>
            <pc:sldMk cId="3544971964" sldId="273"/>
            <ac:spMk id="10" creationId="{DAAE4CDD-124C-4DCF-9584-B6033B545DD5}"/>
          </ac:spMkLst>
        </pc:spChg>
        <pc:spChg chg="add del">
          <ac:chgData name="Jamie Parry" userId="9a619cdd1758606a" providerId="LiveId" clId="{0BA1BA8D-039B-4016-B395-945DE2276316}" dt="2023-04-22T17:40:33.462" v="2748" actId="26606"/>
          <ac:spMkLst>
            <pc:docMk/>
            <pc:sldMk cId="3544971964" sldId="273"/>
            <ac:spMk id="11" creationId="{5E107275-3853-46FD-A241-DE4355A42675}"/>
          </ac:spMkLst>
        </pc:spChg>
        <pc:spChg chg="add del">
          <ac:chgData name="Jamie Parry" userId="9a619cdd1758606a" providerId="LiveId" clId="{0BA1BA8D-039B-4016-B395-945DE2276316}" dt="2023-04-22T17:40:11.540" v="2741" actId="26606"/>
          <ac:spMkLst>
            <pc:docMk/>
            <pc:sldMk cId="3544971964" sldId="273"/>
            <ac:spMk id="12" creationId="{081E4A58-353D-44AE-B2FC-2A74E2E400F7}"/>
          </ac:spMkLst>
        </pc:spChg>
        <pc:spChg chg="add del">
          <ac:chgData name="Jamie Parry" userId="9a619cdd1758606a" providerId="LiveId" clId="{0BA1BA8D-039B-4016-B395-945DE2276316}" dt="2023-04-22T17:40:28.674" v="2745" actId="26606"/>
          <ac:spMkLst>
            <pc:docMk/>
            <pc:sldMk cId="3544971964" sldId="273"/>
            <ac:spMk id="16" creationId="{7517A47C-B2E5-4B79-8061-D74B1311AF6E}"/>
          </ac:spMkLst>
        </pc:spChg>
        <pc:spChg chg="add">
          <ac:chgData name="Jamie Parry" userId="9a619cdd1758606a" providerId="LiveId" clId="{0BA1BA8D-039B-4016-B395-945DE2276316}" dt="2023-04-22T17:40:33.462" v="2748" actId="26606"/>
          <ac:spMkLst>
            <pc:docMk/>
            <pc:sldMk cId="3544971964" sldId="273"/>
            <ac:spMk id="17" creationId="{257363FD-7E77-4145-9483-331A807ADF0E}"/>
          </ac:spMkLst>
        </pc:spChg>
        <pc:spChg chg="add del">
          <ac:chgData name="Jamie Parry" userId="9a619cdd1758606a" providerId="LiveId" clId="{0BA1BA8D-039B-4016-B395-945DE2276316}" dt="2023-04-22T17:40:28.674" v="2745" actId="26606"/>
          <ac:spMkLst>
            <pc:docMk/>
            <pc:sldMk cId="3544971964" sldId="273"/>
            <ac:spMk id="18" creationId="{C505E780-2083-4CB5-A42A-5E0E2908ECC3}"/>
          </ac:spMkLst>
        </pc:spChg>
        <pc:spChg chg="add del">
          <ac:chgData name="Jamie Parry" userId="9a619cdd1758606a" providerId="LiveId" clId="{0BA1BA8D-039B-4016-B395-945DE2276316}" dt="2023-04-22T17:40:28.674" v="2745" actId="26606"/>
          <ac:spMkLst>
            <pc:docMk/>
            <pc:sldMk cId="3544971964" sldId="273"/>
            <ac:spMk id="20" creationId="{D2C0AE1C-0118-41AE-8A10-7CDCBF10E96F}"/>
          </ac:spMkLst>
        </pc:spChg>
        <pc:spChg chg="add del">
          <ac:chgData name="Jamie Parry" userId="9a619cdd1758606a" providerId="LiveId" clId="{0BA1BA8D-039B-4016-B395-945DE2276316}" dt="2023-04-22T17:40:28.674" v="2745" actId="26606"/>
          <ac:spMkLst>
            <pc:docMk/>
            <pc:sldMk cId="3544971964" sldId="273"/>
            <ac:spMk id="22" creationId="{463EEC44-1BA3-44ED-81FC-A644B04B2A44}"/>
          </ac:spMkLst>
        </pc:spChg>
        <pc:spChg chg="add del">
          <ac:chgData name="Jamie Parry" userId="9a619cdd1758606a" providerId="LiveId" clId="{0BA1BA8D-039B-4016-B395-945DE2276316}" dt="2023-04-22T17:40:33.430" v="2747" actId="26606"/>
          <ac:spMkLst>
            <pc:docMk/>
            <pc:sldMk cId="3544971964" sldId="273"/>
            <ac:spMk id="24" creationId="{2E442304-DDBD-4F7B-8017-36BCC863FB40}"/>
          </ac:spMkLst>
        </pc:spChg>
        <pc:spChg chg="add del">
          <ac:chgData name="Jamie Parry" userId="9a619cdd1758606a" providerId="LiveId" clId="{0BA1BA8D-039B-4016-B395-945DE2276316}" dt="2023-04-22T17:40:33.430" v="2747" actId="26606"/>
          <ac:spMkLst>
            <pc:docMk/>
            <pc:sldMk cId="3544971964" sldId="273"/>
            <ac:spMk id="25" creationId="{5E107275-3853-46FD-A241-DE4355A42675}"/>
          </ac:spMkLst>
        </pc:spChg>
        <pc:graphicFrameChg chg="add mod modGraphic">
          <ac:chgData name="Jamie Parry" userId="9a619cdd1758606a" providerId="LiveId" clId="{0BA1BA8D-039B-4016-B395-945DE2276316}" dt="2023-04-22T17:56:05.236" v="3639" actId="20577"/>
          <ac:graphicFrameMkLst>
            <pc:docMk/>
            <pc:sldMk cId="3544971964" sldId="273"/>
            <ac:graphicFrameMk id="5" creationId="{CCAA3353-D137-3EB1-ADEB-33CBEE5E8AFC}"/>
          </ac:graphicFrameMkLst>
        </pc:graphicFrameChg>
        <pc:picChg chg="add mod">
          <ac:chgData name="Jamie Parry" userId="9a619cdd1758606a" providerId="LiveId" clId="{0BA1BA8D-039B-4016-B395-945DE2276316}" dt="2023-04-22T17:42:47.524" v="2767" actId="1076"/>
          <ac:picMkLst>
            <pc:docMk/>
            <pc:sldMk cId="3544971964" sldId="273"/>
            <ac:picMk id="13" creationId="{F44DF285-4588-FBD6-F790-F552E6E65157}"/>
          </ac:picMkLst>
        </pc:picChg>
      </pc:sldChg>
      <pc:sldChg chg="addSp delSp modSp new mod">
        <pc:chgData name="Jamie Parry" userId="9a619cdd1758606a" providerId="LiveId" clId="{0BA1BA8D-039B-4016-B395-945DE2276316}" dt="2023-04-22T18:00:31.054" v="3778" actId="20577"/>
        <pc:sldMkLst>
          <pc:docMk/>
          <pc:sldMk cId="1689217907" sldId="274"/>
        </pc:sldMkLst>
        <pc:spChg chg="mod">
          <ac:chgData name="Jamie Parry" userId="9a619cdd1758606a" providerId="LiveId" clId="{0BA1BA8D-039B-4016-B395-945DE2276316}" dt="2023-04-22T17:40:49.999" v="2766" actId="20577"/>
          <ac:spMkLst>
            <pc:docMk/>
            <pc:sldMk cId="1689217907" sldId="274"/>
            <ac:spMk id="2" creationId="{F793D739-C96C-3C9D-C15C-5A6182101E95}"/>
          </ac:spMkLst>
        </pc:spChg>
        <pc:spChg chg="del mod">
          <ac:chgData name="Jamie Parry" userId="9a619cdd1758606a" providerId="LiveId" clId="{0BA1BA8D-039B-4016-B395-945DE2276316}" dt="2023-04-22T17:55:23.826" v="3627" actId="26606"/>
          <ac:spMkLst>
            <pc:docMk/>
            <pc:sldMk cId="1689217907" sldId="274"/>
            <ac:spMk id="3" creationId="{46BEAA0B-5702-8BA5-AD97-0D4DAFF5E087}"/>
          </ac:spMkLst>
        </pc:spChg>
        <pc:spChg chg="add mod">
          <ac:chgData name="Jamie Parry" userId="9a619cdd1758606a" providerId="LiveId" clId="{0BA1BA8D-039B-4016-B395-945DE2276316}" dt="2023-04-22T17:53:16.420" v="3598" actId="20577"/>
          <ac:spMkLst>
            <pc:docMk/>
            <pc:sldMk cId="1689217907" sldId="274"/>
            <ac:spMk id="4" creationId="{F7A9B385-1FAD-E5C5-1B1E-1C65969860D4}"/>
          </ac:spMkLst>
        </pc:spChg>
        <pc:graphicFrameChg chg="add mod">
          <ac:chgData name="Jamie Parry" userId="9a619cdd1758606a" providerId="LiveId" clId="{0BA1BA8D-039B-4016-B395-945DE2276316}" dt="2023-04-22T18:00:31.054" v="3778" actId="20577"/>
          <ac:graphicFrameMkLst>
            <pc:docMk/>
            <pc:sldMk cId="1689217907" sldId="274"/>
            <ac:graphicFrameMk id="6" creationId="{745BBB54-0C20-9322-ABD7-E696901867D6}"/>
          </ac:graphicFrameMkLst>
        </pc:graphicFrameChg>
      </pc:sldChg>
      <pc:sldChg chg="addSp delSp modSp new mod">
        <pc:chgData name="Jamie Parry" userId="9a619cdd1758606a" providerId="LiveId" clId="{0BA1BA8D-039B-4016-B395-945DE2276316}" dt="2023-04-22T18:43:20.936" v="6006" actId="26606"/>
        <pc:sldMkLst>
          <pc:docMk/>
          <pc:sldMk cId="4141114324" sldId="275"/>
        </pc:sldMkLst>
        <pc:spChg chg="mod">
          <ac:chgData name="Jamie Parry" userId="9a619cdd1758606a" providerId="LiveId" clId="{0BA1BA8D-039B-4016-B395-945DE2276316}" dt="2023-04-22T18:24:57.308" v="4595" actId="20577"/>
          <ac:spMkLst>
            <pc:docMk/>
            <pc:sldMk cId="4141114324" sldId="275"/>
            <ac:spMk id="2" creationId="{149A8008-D822-D31C-F0E5-D584F2FE3A01}"/>
          </ac:spMkLst>
        </pc:spChg>
        <pc:spChg chg="del mod">
          <ac:chgData name="Jamie Parry" userId="9a619cdd1758606a" providerId="LiveId" clId="{0BA1BA8D-039B-4016-B395-945DE2276316}" dt="2023-04-22T18:42:55.940" v="6002" actId="26606"/>
          <ac:spMkLst>
            <pc:docMk/>
            <pc:sldMk cId="4141114324" sldId="275"/>
            <ac:spMk id="3" creationId="{8835CD16-89B8-D09D-1793-98B6F5169CE9}"/>
          </ac:spMkLst>
        </pc:spChg>
        <pc:graphicFrameChg chg="add mod modGraphic">
          <ac:chgData name="Jamie Parry" userId="9a619cdd1758606a" providerId="LiveId" clId="{0BA1BA8D-039B-4016-B395-945DE2276316}" dt="2023-04-22T18:43:20.936" v="6006" actId="26606"/>
          <ac:graphicFrameMkLst>
            <pc:docMk/>
            <pc:sldMk cId="4141114324" sldId="275"/>
            <ac:graphicFrameMk id="5" creationId="{6719B409-3FC9-373A-5EB9-1B8B58B8B071}"/>
          </ac:graphicFrameMkLst>
        </pc:graphicFrameChg>
      </pc:sldChg>
      <pc:sldChg chg="addSp delSp modSp new mod setBg modClrScheme chgLayout">
        <pc:chgData name="Jamie Parry" userId="9a619cdd1758606a" providerId="LiveId" clId="{0BA1BA8D-039B-4016-B395-945DE2276316}" dt="2023-04-23T18:25:07.795" v="6113" actId="26606"/>
        <pc:sldMkLst>
          <pc:docMk/>
          <pc:sldMk cId="3887736957" sldId="276"/>
        </pc:sldMkLst>
        <pc:spChg chg="del mod ord">
          <ac:chgData name="Jamie Parry" userId="9a619cdd1758606a" providerId="LiveId" clId="{0BA1BA8D-039B-4016-B395-945DE2276316}" dt="2023-04-23T18:23:34.795" v="6024" actId="700"/>
          <ac:spMkLst>
            <pc:docMk/>
            <pc:sldMk cId="3887736957" sldId="276"/>
            <ac:spMk id="2" creationId="{89908F04-2CCC-F4BA-FD0F-E815A8AB523F}"/>
          </ac:spMkLst>
        </pc:spChg>
        <pc:spChg chg="del mod ord">
          <ac:chgData name="Jamie Parry" userId="9a619cdd1758606a" providerId="LiveId" clId="{0BA1BA8D-039B-4016-B395-945DE2276316}" dt="2023-04-23T18:23:34.795" v="6024" actId="700"/>
          <ac:spMkLst>
            <pc:docMk/>
            <pc:sldMk cId="3887736957" sldId="276"/>
            <ac:spMk id="3" creationId="{0C384F13-B8DA-1AD2-2C51-067A4C10C3DE}"/>
          </ac:spMkLst>
        </pc:spChg>
        <pc:spChg chg="add mod ord">
          <ac:chgData name="Jamie Parry" userId="9a619cdd1758606a" providerId="LiveId" clId="{0BA1BA8D-039B-4016-B395-945DE2276316}" dt="2023-04-23T18:25:07.795" v="6113" actId="26606"/>
          <ac:spMkLst>
            <pc:docMk/>
            <pc:sldMk cId="3887736957" sldId="276"/>
            <ac:spMk id="4" creationId="{FDDEEAE3-37BE-CE54-9368-BB37277290B6}"/>
          </ac:spMkLst>
        </pc:spChg>
        <pc:spChg chg="add mod ord">
          <ac:chgData name="Jamie Parry" userId="9a619cdd1758606a" providerId="LiveId" clId="{0BA1BA8D-039B-4016-B395-945DE2276316}" dt="2023-04-23T18:25:07.795" v="6113" actId="26606"/>
          <ac:spMkLst>
            <pc:docMk/>
            <pc:sldMk cId="3887736957" sldId="276"/>
            <ac:spMk id="5" creationId="{957DE220-31EA-3CDF-E678-93827E8C1844}"/>
          </ac:spMkLst>
        </pc:spChg>
        <pc:spChg chg="add">
          <ac:chgData name="Jamie Parry" userId="9a619cdd1758606a" providerId="LiveId" clId="{0BA1BA8D-039B-4016-B395-945DE2276316}" dt="2023-04-23T18:25:07.795" v="6113" actId="26606"/>
          <ac:spMkLst>
            <pc:docMk/>
            <pc:sldMk cId="3887736957" sldId="276"/>
            <ac:spMk id="11" creationId="{337940BB-FBC4-492E-BD92-3B7B914D0EAE}"/>
          </ac:spMkLst>
        </pc:spChg>
        <pc:spChg chg="add">
          <ac:chgData name="Jamie Parry" userId="9a619cdd1758606a" providerId="LiveId" clId="{0BA1BA8D-039B-4016-B395-945DE2276316}" dt="2023-04-23T18:25:07.795" v="6113" actId="26606"/>
          <ac:spMkLst>
            <pc:docMk/>
            <pc:sldMk cId="3887736957" sldId="276"/>
            <ac:spMk id="13" creationId="{3FCFB1DE-0B7E-48CC-BA90-B2AB0889F9D6}"/>
          </ac:spMkLst>
        </pc:spChg>
        <pc:picChg chg="add mod">
          <ac:chgData name="Jamie Parry" userId="9a619cdd1758606a" providerId="LiveId" clId="{0BA1BA8D-039B-4016-B395-945DE2276316}" dt="2023-04-23T18:25:07.795" v="6113" actId="26606"/>
          <ac:picMkLst>
            <pc:docMk/>
            <pc:sldMk cId="3887736957" sldId="276"/>
            <ac:picMk id="6" creationId="{CEB82AF2-1FAA-9BA3-09EF-30973BA534B3}"/>
          </ac:picMkLst>
        </pc:picChg>
      </pc:sldChg>
      <pc:sldChg chg="addSp modSp new mod setBg modNotesTx">
        <pc:chgData name="Jamie Parry" userId="9a619cdd1758606a" providerId="LiveId" clId="{0BA1BA8D-039B-4016-B395-945DE2276316}" dt="2023-04-25T08:43:38.877" v="8435" actId="20577"/>
        <pc:sldMkLst>
          <pc:docMk/>
          <pc:sldMk cId="1008931808" sldId="277"/>
        </pc:sldMkLst>
        <pc:spChg chg="mod">
          <ac:chgData name="Jamie Parry" userId="9a619cdd1758606a" providerId="LiveId" clId="{0BA1BA8D-039B-4016-B395-945DE2276316}" dt="2023-04-23T18:53:02.451" v="8386" actId="26606"/>
          <ac:spMkLst>
            <pc:docMk/>
            <pc:sldMk cId="1008931808" sldId="277"/>
            <ac:spMk id="2" creationId="{9C7DB3E5-A53D-2F14-42FB-C568655AD56D}"/>
          </ac:spMkLst>
        </pc:spChg>
        <pc:spChg chg="mod">
          <ac:chgData name="Jamie Parry" userId="9a619cdd1758606a" providerId="LiveId" clId="{0BA1BA8D-039B-4016-B395-945DE2276316}" dt="2023-04-23T18:53:02.451" v="8386" actId="26606"/>
          <ac:spMkLst>
            <pc:docMk/>
            <pc:sldMk cId="1008931808" sldId="277"/>
            <ac:spMk id="3" creationId="{39CA9DCF-3C35-4796-45E8-7E7BC9F8C418}"/>
          </ac:spMkLst>
        </pc:spChg>
        <pc:spChg chg="add mod">
          <ac:chgData name="Jamie Parry" userId="9a619cdd1758606a" providerId="LiveId" clId="{0BA1BA8D-039B-4016-B395-945DE2276316}" dt="2023-04-23T18:55:48.744" v="8402" actId="20577"/>
          <ac:spMkLst>
            <pc:docMk/>
            <pc:sldMk cId="1008931808" sldId="277"/>
            <ac:spMk id="4" creationId="{E0D9A26C-FCA4-3762-0455-2D2E24D6B60F}"/>
          </ac:spMkLst>
        </pc:spChg>
        <pc:spChg chg="add">
          <ac:chgData name="Jamie Parry" userId="9a619cdd1758606a" providerId="LiveId" clId="{0BA1BA8D-039B-4016-B395-945DE2276316}" dt="2023-04-23T18:53:02.451" v="8386" actId="26606"/>
          <ac:spMkLst>
            <pc:docMk/>
            <pc:sldMk cId="1008931808" sldId="277"/>
            <ac:spMk id="8" creationId="{907EF6B7-1338-4443-8C46-6A318D952DFD}"/>
          </ac:spMkLst>
        </pc:spChg>
        <pc:spChg chg="add">
          <ac:chgData name="Jamie Parry" userId="9a619cdd1758606a" providerId="LiveId" clId="{0BA1BA8D-039B-4016-B395-945DE2276316}" dt="2023-04-23T18:53:02.451" v="8386" actId="26606"/>
          <ac:spMkLst>
            <pc:docMk/>
            <pc:sldMk cId="1008931808" sldId="277"/>
            <ac:spMk id="10" creationId="{DAAE4CDD-124C-4DCF-9584-B6033B545DD5}"/>
          </ac:spMkLst>
        </pc:spChg>
        <pc:spChg chg="add">
          <ac:chgData name="Jamie Parry" userId="9a619cdd1758606a" providerId="LiveId" clId="{0BA1BA8D-039B-4016-B395-945DE2276316}" dt="2023-04-23T18:53:02.451" v="8386" actId="26606"/>
          <ac:spMkLst>
            <pc:docMk/>
            <pc:sldMk cId="1008931808" sldId="277"/>
            <ac:spMk id="12" creationId="{081E4A58-353D-44AE-B2FC-2A74E2E400F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D76119-7D62-45F8-9F21-E698FD5D7BC7}" type="doc">
      <dgm:prSet loTypeId="urn:microsoft.com/office/officeart/2008/layout/LinedList" loCatId="list" qsTypeId="urn:microsoft.com/office/officeart/2005/8/quickstyle/simple1" qsCatId="simple" csTypeId="urn:microsoft.com/office/officeart/2005/8/colors/colorful5" csCatId="colorful" phldr="1"/>
      <dgm:spPr/>
      <dgm:t>
        <a:bodyPr/>
        <a:lstStyle/>
        <a:p>
          <a:endParaRPr lang="en-US"/>
        </a:p>
      </dgm:t>
    </dgm:pt>
    <dgm:pt modelId="{1A7C27CC-98AC-44E1-AB2C-DF45F06D8148}">
      <dgm:prSet/>
      <dgm:spPr/>
      <dgm:t>
        <a:bodyPr/>
        <a:lstStyle/>
        <a:p>
          <a:r>
            <a:rPr lang="en-GB" dirty="0"/>
            <a:t>Public information, </a:t>
          </a:r>
          <a:endParaRPr lang="en-US" dirty="0"/>
        </a:p>
      </dgm:t>
    </dgm:pt>
    <dgm:pt modelId="{194050D0-DA60-4CCF-998C-76A0337770E7}" type="parTrans" cxnId="{C434A10E-DC85-4AFB-9B1E-00F56B2E70EF}">
      <dgm:prSet/>
      <dgm:spPr/>
      <dgm:t>
        <a:bodyPr/>
        <a:lstStyle/>
        <a:p>
          <a:endParaRPr lang="en-US"/>
        </a:p>
      </dgm:t>
    </dgm:pt>
    <dgm:pt modelId="{A41A5F5E-4895-48B8-BD87-5158524EF2DC}" type="sibTrans" cxnId="{C434A10E-DC85-4AFB-9B1E-00F56B2E70EF}">
      <dgm:prSet/>
      <dgm:spPr/>
      <dgm:t>
        <a:bodyPr/>
        <a:lstStyle/>
        <a:p>
          <a:endParaRPr lang="en-US"/>
        </a:p>
      </dgm:t>
    </dgm:pt>
    <dgm:pt modelId="{F4E53FF9-8B48-47B1-BE11-86F1B13B708D}">
      <dgm:prSet/>
      <dgm:spPr/>
      <dgm:t>
        <a:bodyPr/>
        <a:lstStyle/>
        <a:p>
          <a:r>
            <a:rPr lang="en-GB" dirty="0"/>
            <a:t>Engagement</a:t>
          </a:r>
          <a:endParaRPr lang="en-US" dirty="0"/>
        </a:p>
      </dgm:t>
    </dgm:pt>
    <dgm:pt modelId="{54BF3AF1-68E0-48D3-BC17-B35398A07062}" type="parTrans" cxnId="{E624DBE2-B791-44DA-AA50-BBCCE049A24D}">
      <dgm:prSet/>
      <dgm:spPr/>
      <dgm:t>
        <a:bodyPr/>
        <a:lstStyle/>
        <a:p>
          <a:endParaRPr lang="en-US"/>
        </a:p>
      </dgm:t>
    </dgm:pt>
    <dgm:pt modelId="{5D452386-6B44-4CAC-96F2-53226088D6E3}" type="sibTrans" cxnId="{E624DBE2-B791-44DA-AA50-BBCCE049A24D}">
      <dgm:prSet/>
      <dgm:spPr/>
      <dgm:t>
        <a:bodyPr/>
        <a:lstStyle/>
        <a:p>
          <a:endParaRPr lang="en-US"/>
        </a:p>
      </dgm:t>
    </dgm:pt>
    <dgm:pt modelId="{E5997C18-9CC5-4810-A198-7E80D8EA5CFE}">
      <dgm:prSet/>
      <dgm:spPr/>
      <dgm:t>
        <a:bodyPr/>
        <a:lstStyle/>
        <a:p>
          <a:r>
            <a:rPr lang="en-US" dirty="0"/>
            <a:t>Monitoring and Crime prevention</a:t>
          </a:r>
        </a:p>
      </dgm:t>
    </dgm:pt>
    <dgm:pt modelId="{2EFBC4CD-8207-4E49-BA3B-15272CC28181}" type="parTrans" cxnId="{E8B26076-72A5-46BA-B482-BCBB810CCD1B}">
      <dgm:prSet/>
      <dgm:spPr/>
      <dgm:t>
        <a:bodyPr/>
        <a:lstStyle/>
        <a:p>
          <a:endParaRPr lang="en-US"/>
        </a:p>
      </dgm:t>
    </dgm:pt>
    <dgm:pt modelId="{06052285-AA05-4A79-9254-FA1625A208A5}" type="sibTrans" cxnId="{E8B26076-72A5-46BA-B482-BCBB810CCD1B}">
      <dgm:prSet/>
      <dgm:spPr/>
      <dgm:t>
        <a:bodyPr/>
        <a:lstStyle/>
        <a:p>
          <a:endParaRPr lang="en-US"/>
        </a:p>
      </dgm:t>
    </dgm:pt>
    <dgm:pt modelId="{AF8A3945-5E7A-4A4B-86A8-9715AC98204B}" type="pres">
      <dgm:prSet presAssocID="{DAD76119-7D62-45F8-9F21-E698FD5D7BC7}" presName="vert0" presStyleCnt="0">
        <dgm:presLayoutVars>
          <dgm:dir/>
          <dgm:animOne val="branch"/>
          <dgm:animLvl val="lvl"/>
        </dgm:presLayoutVars>
      </dgm:prSet>
      <dgm:spPr/>
    </dgm:pt>
    <dgm:pt modelId="{B0887874-7E45-4A21-B54C-040462058BA2}" type="pres">
      <dgm:prSet presAssocID="{1A7C27CC-98AC-44E1-AB2C-DF45F06D8148}" presName="thickLine" presStyleLbl="alignNode1" presStyleIdx="0" presStyleCnt="3"/>
      <dgm:spPr/>
    </dgm:pt>
    <dgm:pt modelId="{855AB060-9341-4C22-AA0E-340329385681}" type="pres">
      <dgm:prSet presAssocID="{1A7C27CC-98AC-44E1-AB2C-DF45F06D8148}" presName="horz1" presStyleCnt="0"/>
      <dgm:spPr/>
    </dgm:pt>
    <dgm:pt modelId="{76F101AE-62C1-409C-BF2E-E1D0074EBDAB}" type="pres">
      <dgm:prSet presAssocID="{1A7C27CC-98AC-44E1-AB2C-DF45F06D8148}" presName="tx1" presStyleLbl="revTx" presStyleIdx="0" presStyleCnt="3"/>
      <dgm:spPr/>
    </dgm:pt>
    <dgm:pt modelId="{EDBA1EDE-1217-40BF-9DB8-356BD5B724DB}" type="pres">
      <dgm:prSet presAssocID="{1A7C27CC-98AC-44E1-AB2C-DF45F06D8148}" presName="vert1" presStyleCnt="0"/>
      <dgm:spPr/>
    </dgm:pt>
    <dgm:pt modelId="{0AD0EC5D-7591-4DCB-87DD-975152678D9E}" type="pres">
      <dgm:prSet presAssocID="{F4E53FF9-8B48-47B1-BE11-86F1B13B708D}" presName="thickLine" presStyleLbl="alignNode1" presStyleIdx="1" presStyleCnt="3"/>
      <dgm:spPr/>
    </dgm:pt>
    <dgm:pt modelId="{354E38A4-0E0E-4E02-A15F-894429A4FAE3}" type="pres">
      <dgm:prSet presAssocID="{F4E53FF9-8B48-47B1-BE11-86F1B13B708D}" presName="horz1" presStyleCnt="0"/>
      <dgm:spPr/>
    </dgm:pt>
    <dgm:pt modelId="{3785A685-8E58-4FBC-9361-646ADDC6ADF7}" type="pres">
      <dgm:prSet presAssocID="{F4E53FF9-8B48-47B1-BE11-86F1B13B708D}" presName="tx1" presStyleLbl="revTx" presStyleIdx="1" presStyleCnt="3"/>
      <dgm:spPr/>
    </dgm:pt>
    <dgm:pt modelId="{7CA7FC55-8C99-405A-82E4-86870E8E55F1}" type="pres">
      <dgm:prSet presAssocID="{F4E53FF9-8B48-47B1-BE11-86F1B13B708D}" presName="vert1" presStyleCnt="0"/>
      <dgm:spPr/>
    </dgm:pt>
    <dgm:pt modelId="{9A45490A-B8C3-4C11-835B-E8927FA8F99B}" type="pres">
      <dgm:prSet presAssocID="{E5997C18-9CC5-4810-A198-7E80D8EA5CFE}" presName="thickLine" presStyleLbl="alignNode1" presStyleIdx="2" presStyleCnt="3"/>
      <dgm:spPr/>
    </dgm:pt>
    <dgm:pt modelId="{BDA62A5C-5571-4CB8-BD0B-53693844E656}" type="pres">
      <dgm:prSet presAssocID="{E5997C18-9CC5-4810-A198-7E80D8EA5CFE}" presName="horz1" presStyleCnt="0"/>
      <dgm:spPr/>
    </dgm:pt>
    <dgm:pt modelId="{1354C474-2479-407E-9811-2A12511726B0}" type="pres">
      <dgm:prSet presAssocID="{E5997C18-9CC5-4810-A198-7E80D8EA5CFE}" presName="tx1" presStyleLbl="revTx" presStyleIdx="2" presStyleCnt="3"/>
      <dgm:spPr/>
    </dgm:pt>
    <dgm:pt modelId="{575A7057-5A94-4722-BDE5-C221DE95E0E4}" type="pres">
      <dgm:prSet presAssocID="{E5997C18-9CC5-4810-A198-7E80D8EA5CFE}" presName="vert1" presStyleCnt="0"/>
      <dgm:spPr/>
    </dgm:pt>
  </dgm:ptLst>
  <dgm:cxnLst>
    <dgm:cxn modelId="{C434A10E-DC85-4AFB-9B1E-00F56B2E70EF}" srcId="{DAD76119-7D62-45F8-9F21-E698FD5D7BC7}" destId="{1A7C27CC-98AC-44E1-AB2C-DF45F06D8148}" srcOrd="0" destOrd="0" parTransId="{194050D0-DA60-4CCF-998C-76A0337770E7}" sibTransId="{A41A5F5E-4895-48B8-BD87-5158524EF2DC}"/>
    <dgm:cxn modelId="{6BE3AC40-C8A3-4FDD-A392-4F3F2D0D4146}" type="presOf" srcId="{E5997C18-9CC5-4810-A198-7E80D8EA5CFE}" destId="{1354C474-2479-407E-9811-2A12511726B0}" srcOrd="0" destOrd="0" presId="urn:microsoft.com/office/officeart/2008/layout/LinedList"/>
    <dgm:cxn modelId="{E8B26076-72A5-46BA-B482-BCBB810CCD1B}" srcId="{DAD76119-7D62-45F8-9F21-E698FD5D7BC7}" destId="{E5997C18-9CC5-4810-A198-7E80D8EA5CFE}" srcOrd="2" destOrd="0" parTransId="{2EFBC4CD-8207-4E49-BA3B-15272CC28181}" sibTransId="{06052285-AA05-4A79-9254-FA1625A208A5}"/>
    <dgm:cxn modelId="{EDDDED94-9674-41AE-B413-8763D68A060F}" type="presOf" srcId="{DAD76119-7D62-45F8-9F21-E698FD5D7BC7}" destId="{AF8A3945-5E7A-4A4B-86A8-9715AC98204B}" srcOrd="0" destOrd="0" presId="urn:microsoft.com/office/officeart/2008/layout/LinedList"/>
    <dgm:cxn modelId="{925BC5CE-1E28-420F-9112-0FB282DE43F1}" type="presOf" srcId="{1A7C27CC-98AC-44E1-AB2C-DF45F06D8148}" destId="{76F101AE-62C1-409C-BF2E-E1D0074EBDAB}" srcOrd="0" destOrd="0" presId="urn:microsoft.com/office/officeart/2008/layout/LinedList"/>
    <dgm:cxn modelId="{E624DBE2-B791-44DA-AA50-BBCCE049A24D}" srcId="{DAD76119-7D62-45F8-9F21-E698FD5D7BC7}" destId="{F4E53FF9-8B48-47B1-BE11-86F1B13B708D}" srcOrd="1" destOrd="0" parTransId="{54BF3AF1-68E0-48D3-BC17-B35398A07062}" sibTransId="{5D452386-6B44-4CAC-96F2-53226088D6E3}"/>
    <dgm:cxn modelId="{30BDFFEF-3446-4DF0-8398-83DB135DF64C}" type="presOf" srcId="{F4E53FF9-8B48-47B1-BE11-86F1B13B708D}" destId="{3785A685-8E58-4FBC-9361-646ADDC6ADF7}" srcOrd="0" destOrd="0" presId="urn:microsoft.com/office/officeart/2008/layout/LinedList"/>
    <dgm:cxn modelId="{51FA1CA9-2491-4783-8AA0-AF98E194965C}" type="presParOf" srcId="{AF8A3945-5E7A-4A4B-86A8-9715AC98204B}" destId="{B0887874-7E45-4A21-B54C-040462058BA2}" srcOrd="0" destOrd="0" presId="urn:microsoft.com/office/officeart/2008/layout/LinedList"/>
    <dgm:cxn modelId="{A1C25F03-9C2A-492A-AB56-CF085403B9CF}" type="presParOf" srcId="{AF8A3945-5E7A-4A4B-86A8-9715AC98204B}" destId="{855AB060-9341-4C22-AA0E-340329385681}" srcOrd="1" destOrd="0" presId="urn:microsoft.com/office/officeart/2008/layout/LinedList"/>
    <dgm:cxn modelId="{9C0E337C-D044-4227-8D78-02812FF37F6E}" type="presParOf" srcId="{855AB060-9341-4C22-AA0E-340329385681}" destId="{76F101AE-62C1-409C-BF2E-E1D0074EBDAB}" srcOrd="0" destOrd="0" presId="urn:microsoft.com/office/officeart/2008/layout/LinedList"/>
    <dgm:cxn modelId="{9666E485-2B93-45B1-B59A-83AC606E8349}" type="presParOf" srcId="{855AB060-9341-4C22-AA0E-340329385681}" destId="{EDBA1EDE-1217-40BF-9DB8-356BD5B724DB}" srcOrd="1" destOrd="0" presId="urn:microsoft.com/office/officeart/2008/layout/LinedList"/>
    <dgm:cxn modelId="{66D5044F-0C54-4EFA-A0EB-4E3174B0EBEB}" type="presParOf" srcId="{AF8A3945-5E7A-4A4B-86A8-9715AC98204B}" destId="{0AD0EC5D-7591-4DCB-87DD-975152678D9E}" srcOrd="2" destOrd="0" presId="urn:microsoft.com/office/officeart/2008/layout/LinedList"/>
    <dgm:cxn modelId="{9238C824-7A41-44F4-849C-B90D925B9AF5}" type="presParOf" srcId="{AF8A3945-5E7A-4A4B-86A8-9715AC98204B}" destId="{354E38A4-0E0E-4E02-A15F-894429A4FAE3}" srcOrd="3" destOrd="0" presId="urn:microsoft.com/office/officeart/2008/layout/LinedList"/>
    <dgm:cxn modelId="{DE98E00B-BBB4-45F3-AF90-59C478C534BB}" type="presParOf" srcId="{354E38A4-0E0E-4E02-A15F-894429A4FAE3}" destId="{3785A685-8E58-4FBC-9361-646ADDC6ADF7}" srcOrd="0" destOrd="0" presId="urn:microsoft.com/office/officeart/2008/layout/LinedList"/>
    <dgm:cxn modelId="{20C958BF-690F-4CF4-ADEE-203CA4C4E66C}" type="presParOf" srcId="{354E38A4-0E0E-4E02-A15F-894429A4FAE3}" destId="{7CA7FC55-8C99-405A-82E4-86870E8E55F1}" srcOrd="1" destOrd="0" presId="urn:microsoft.com/office/officeart/2008/layout/LinedList"/>
    <dgm:cxn modelId="{2C55C804-5454-4C34-9427-0FAEF9985EBC}" type="presParOf" srcId="{AF8A3945-5E7A-4A4B-86A8-9715AC98204B}" destId="{9A45490A-B8C3-4C11-835B-E8927FA8F99B}" srcOrd="4" destOrd="0" presId="urn:microsoft.com/office/officeart/2008/layout/LinedList"/>
    <dgm:cxn modelId="{224AEFE8-4D27-4054-9CA5-D117CB714CC1}" type="presParOf" srcId="{AF8A3945-5E7A-4A4B-86A8-9715AC98204B}" destId="{BDA62A5C-5571-4CB8-BD0B-53693844E656}" srcOrd="5" destOrd="0" presId="urn:microsoft.com/office/officeart/2008/layout/LinedList"/>
    <dgm:cxn modelId="{57165647-41A9-4111-AC96-F63881E1F228}" type="presParOf" srcId="{BDA62A5C-5571-4CB8-BD0B-53693844E656}" destId="{1354C474-2479-407E-9811-2A12511726B0}" srcOrd="0" destOrd="0" presId="urn:microsoft.com/office/officeart/2008/layout/LinedList"/>
    <dgm:cxn modelId="{DCBCAAF5-2B0B-4761-BE7D-63554EE043DC}" type="presParOf" srcId="{BDA62A5C-5571-4CB8-BD0B-53693844E656}" destId="{575A7057-5A94-4722-BDE5-C221DE95E0E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DB0478-CD11-4D23-B194-55929F58920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C354400-8A3F-41C0-B545-3C9E5EB5C014}">
      <dgm:prSet/>
      <dgm:spPr/>
      <dgm:t>
        <a:bodyPr/>
        <a:lstStyle/>
        <a:p>
          <a:r>
            <a:rPr lang="en-GB"/>
            <a:t>Police public relations</a:t>
          </a:r>
          <a:endParaRPr lang="en-US"/>
        </a:p>
      </dgm:t>
    </dgm:pt>
    <dgm:pt modelId="{7E2A1C0A-F2A8-43BC-B1C5-365E97B6601C}" type="parTrans" cxnId="{05598D8A-393C-42DE-82C5-C57DC335CB2B}">
      <dgm:prSet/>
      <dgm:spPr/>
      <dgm:t>
        <a:bodyPr/>
        <a:lstStyle/>
        <a:p>
          <a:endParaRPr lang="en-US"/>
        </a:p>
      </dgm:t>
    </dgm:pt>
    <dgm:pt modelId="{8DA3F471-504D-4B99-92F3-5BC4DE65817E}" type="sibTrans" cxnId="{05598D8A-393C-42DE-82C5-C57DC335CB2B}">
      <dgm:prSet/>
      <dgm:spPr/>
      <dgm:t>
        <a:bodyPr/>
        <a:lstStyle/>
        <a:p>
          <a:endParaRPr lang="en-US"/>
        </a:p>
      </dgm:t>
    </dgm:pt>
    <dgm:pt modelId="{2B89CB0D-BB88-4FC5-8AE1-FC65C26BB323}">
      <dgm:prSet/>
      <dgm:spPr/>
      <dgm:t>
        <a:bodyPr/>
        <a:lstStyle/>
        <a:p>
          <a:r>
            <a:rPr lang="en-GB"/>
            <a:t>Media research and relations</a:t>
          </a:r>
          <a:endParaRPr lang="en-US"/>
        </a:p>
      </dgm:t>
    </dgm:pt>
    <dgm:pt modelId="{C5DF48FD-F04C-4C02-A36B-29CAB61DB591}" type="parTrans" cxnId="{FD0780F2-1405-4762-BB9E-4A722BD40CF5}">
      <dgm:prSet/>
      <dgm:spPr/>
      <dgm:t>
        <a:bodyPr/>
        <a:lstStyle/>
        <a:p>
          <a:endParaRPr lang="en-US"/>
        </a:p>
      </dgm:t>
    </dgm:pt>
    <dgm:pt modelId="{A2781A3F-7880-4157-AA5B-030DB03A0AA5}" type="sibTrans" cxnId="{FD0780F2-1405-4762-BB9E-4A722BD40CF5}">
      <dgm:prSet/>
      <dgm:spPr/>
      <dgm:t>
        <a:bodyPr/>
        <a:lstStyle/>
        <a:p>
          <a:endParaRPr lang="en-US"/>
        </a:p>
      </dgm:t>
    </dgm:pt>
    <dgm:pt modelId="{599D80E1-8197-4659-A9D9-BF990B383CF4}">
      <dgm:prSet/>
      <dgm:spPr/>
      <dgm:t>
        <a:bodyPr/>
        <a:lstStyle/>
        <a:p>
          <a:r>
            <a:rPr lang="en-GB"/>
            <a:t>Public confidence</a:t>
          </a:r>
          <a:endParaRPr lang="en-US"/>
        </a:p>
      </dgm:t>
    </dgm:pt>
    <dgm:pt modelId="{15B8D3C6-9D13-455E-A41E-41D1622E2975}" type="parTrans" cxnId="{2198C368-EA9E-4550-9DEF-0D609334A921}">
      <dgm:prSet/>
      <dgm:spPr/>
      <dgm:t>
        <a:bodyPr/>
        <a:lstStyle/>
        <a:p>
          <a:endParaRPr lang="en-US"/>
        </a:p>
      </dgm:t>
    </dgm:pt>
    <dgm:pt modelId="{1FEB8BC4-3937-47B5-A7C9-3BCD5B840802}" type="sibTrans" cxnId="{2198C368-EA9E-4550-9DEF-0D609334A921}">
      <dgm:prSet/>
      <dgm:spPr/>
      <dgm:t>
        <a:bodyPr/>
        <a:lstStyle/>
        <a:p>
          <a:endParaRPr lang="en-US"/>
        </a:p>
      </dgm:t>
    </dgm:pt>
    <dgm:pt modelId="{9D4AC69D-D1A0-4556-BC71-75063F785599}" type="pres">
      <dgm:prSet presAssocID="{58DB0478-CD11-4D23-B194-55929F58920B}" presName="linear" presStyleCnt="0">
        <dgm:presLayoutVars>
          <dgm:animLvl val="lvl"/>
          <dgm:resizeHandles val="exact"/>
        </dgm:presLayoutVars>
      </dgm:prSet>
      <dgm:spPr/>
    </dgm:pt>
    <dgm:pt modelId="{38B8FB5E-2131-4F09-8A3B-C993F1853581}" type="pres">
      <dgm:prSet presAssocID="{3C354400-8A3F-41C0-B545-3C9E5EB5C014}" presName="parentText" presStyleLbl="node1" presStyleIdx="0" presStyleCnt="3">
        <dgm:presLayoutVars>
          <dgm:chMax val="0"/>
          <dgm:bulletEnabled val="1"/>
        </dgm:presLayoutVars>
      </dgm:prSet>
      <dgm:spPr/>
    </dgm:pt>
    <dgm:pt modelId="{5A8F5B10-7911-4F38-83DD-D24FDEA67614}" type="pres">
      <dgm:prSet presAssocID="{8DA3F471-504D-4B99-92F3-5BC4DE65817E}" presName="spacer" presStyleCnt="0"/>
      <dgm:spPr/>
    </dgm:pt>
    <dgm:pt modelId="{F8B98E93-E9B3-416D-834B-BB40D35D66A8}" type="pres">
      <dgm:prSet presAssocID="{2B89CB0D-BB88-4FC5-8AE1-FC65C26BB323}" presName="parentText" presStyleLbl="node1" presStyleIdx="1" presStyleCnt="3">
        <dgm:presLayoutVars>
          <dgm:chMax val="0"/>
          <dgm:bulletEnabled val="1"/>
        </dgm:presLayoutVars>
      </dgm:prSet>
      <dgm:spPr/>
    </dgm:pt>
    <dgm:pt modelId="{65EB4C5B-5F8E-4FD1-9F97-B8724E5EC3CC}" type="pres">
      <dgm:prSet presAssocID="{A2781A3F-7880-4157-AA5B-030DB03A0AA5}" presName="spacer" presStyleCnt="0"/>
      <dgm:spPr/>
    </dgm:pt>
    <dgm:pt modelId="{AD4B841B-D0D1-4BCD-A220-D8B3D5D39F89}" type="pres">
      <dgm:prSet presAssocID="{599D80E1-8197-4659-A9D9-BF990B383CF4}" presName="parentText" presStyleLbl="node1" presStyleIdx="2" presStyleCnt="3">
        <dgm:presLayoutVars>
          <dgm:chMax val="0"/>
          <dgm:bulletEnabled val="1"/>
        </dgm:presLayoutVars>
      </dgm:prSet>
      <dgm:spPr/>
    </dgm:pt>
  </dgm:ptLst>
  <dgm:cxnLst>
    <dgm:cxn modelId="{F165E013-A502-41E9-AE6E-BA0AA941720B}" type="presOf" srcId="{599D80E1-8197-4659-A9D9-BF990B383CF4}" destId="{AD4B841B-D0D1-4BCD-A220-D8B3D5D39F89}" srcOrd="0" destOrd="0" presId="urn:microsoft.com/office/officeart/2005/8/layout/vList2"/>
    <dgm:cxn modelId="{B648661D-3253-4AD6-BC73-CD23D119538E}" type="presOf" srcId="{58DB0478-CD11-4D23-B194-55929F58920B}" destId="{9D4AC69D-D1A0-4556-BC71-75063F785599}" srcOrd="0" destOrd="0" presId="urn:microsoft.com/office/officeart/2005/8/layout/vList2"/>
    <dgm:cxn modelId="{DA113040-BFD3-44C8-8E6B-645041D20FA9}" type="presOf" srcId="{3C354400-8A3F-41C0-B545-3C9E5EB5C014}" destId="{38B8FB5E-2131-4F09-8A3B-C993F1853581}" srcOrd="0" destOrd="0" presId="urn:microsoft.com/office/officeart/2005/8/layout/vList2"/>
    <dgm:cxn modelId="{2198C368-EA9E-4550-9DEF-0D609334A921}" srcId="{58DB0478-CD11-4D23-B194-55929F58920B}" destId="{599D80E1-8197-4659-A9D9-BF990B383CF4}" srcOrd="2" destOrd="0" parTransId="{15B8D3C6-9D13-455E-A41E-41D1622E2975}" sibTransId="{1FEB8BC4-3937-47B5-A7C9-3BCD5B840802}"/>
    <dgm:cxn modelId="{05598D8A-393C-42DE-82C5-C57DC335CB2B}" srcId="{58DB0478-CD11-4D23-B194-55929F58920B}" destId="{3C354400-8A3F-41C0-B545-3C9E5EB5C014}" srcOrd="0" destOrd="0" parTransId="{7E2A1C0A-F2A8-43BC-B1C5-365E97B6601C}" sibTransId="{8DA3F471-504D-4B99-92F3-5BC4DE65817E}"/>
    <dgm:cxn modelId="{9A1FC5C6-7ACF-499A-9F98-980B9873B063}" type="presOf" srcId="{2B89CB0D-BB88-4FC5-8AE1-FC65C26BB323}" destId="{F8B98E93-E9B3-416D-834B-BB40D35D66A8}" srcOrd="0" destOrd="0" presId="urn:microsoft.com/office/officeart/2005/8/layout/vList2"/>
    <dgm:cxn modelId="{FD0780F2-1405-4762-BB9E-4A722BD40CF5}" srcId="{58DB0478-CD11-4D23-B194-55929F58920B}" destId="{2B89CB0D-BB88-4FC5-8AE1-FC65C26BB323}" srcOrd="1" destOrd="0" parTransId="{C5DF48FD-F04C-4C02-A36B-29CAB61DB591}" sibTransId="{A2781A3F-7880-4157-AA5B-030DB03A0AA5}"/>
    <dgm:cxn modelId="{0D6549F6-B57D-4091-8F90-E6896D41F2C1}" type="presParOf" srcId="{9D4AC69D-D1A0-4556-BC71-75063F785599}" destId="{38B8FB5E-2131-4F09-8A3B-C993F1853581}" srcOrd="0" destOrd="0" presId="urn:microsoft.com/office/officeart/2005/8/layout/vList2"/>
    <dgm:cxn modelId="{8054694F-AAE5-4058-8067-DA9601E2D54E}" type="presParOf" srcId="{9D4AC69D-D1A0-4556-BC71-75063F785599}" destId="{5A8F5B10-7911-4F38-83DD-D24FDEA67614}" srcOrd="1" destOrd="0" presId="urn:microsoft.com/office/officeart/2005/8/layout/vList2"/>
    <dgm:cxn modelId="{A4EBCDB4-613E-4DD5-91D4-523BECE95F73}" type="presParOf" srcId="{9D4AC69D-D1A0-4556-BC71-75063F785599}" destId="{F8B98E93-E9B3-416D-834B-BB40D35D66A8}" srcOrd="2" destOrd="0" presId="urn:microsoft.com/office/officeart/2005/8/layout/vList2"/>
    <dgm:cxn modelId="{DFCF951C-F78A-4A19-852B-920BF48130A3}" type="presParOf" srcId="{9D4AC69D-D1A0-4556-BC71-75063F785599}" destId="{65EB4C5B-5F8E-4FD1-9F97-B8724E5EC3CC}" srcOrd="3" destOrd="0" presId="urn:microsoft.com/office/officeart/2005/8/layout/vList2"/>
    <dgm:cxn modelId="{975B1DBC-F58B-4351-98C9-60B8D486DA4A}" type="presParOf" srcId="{9D4AC69D-D1A0-4556-BC71-75063F785599}" destId="{AD4B841B-D0D1-4BCD-A220-D8B3D5D39F8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2F8FAFC-C3C6-4EB3-859A-AFE3F6AB8567}" type="doc">
      <dgm:prSet loTypeId="urn:microsoft.com/office/officeart/2005/8/layout/matrix3" loCatId="matrix" qsTypeId="urn:microsoft.com/office/officeart/2005/8/quickstyle/simple1" qsCatId="simple" csTypeId="urn:microsoft.com/office/officeart/2005/8/colors/colorful1" csCatId="colorful" phldr="1"/>
      <dgm:spPr/>
      <dgm:t>
        <a:bodyPr/>
        <a:lstStyle/>
        <a:p>
          <a:endParaRPr lang="en-US"/>
        </a:p>
      </dgm:t>
    </dgm:pt>
    <dgm:pt modelId="{2D7D6F34-A292-4609-8FEE-2F4BFAA972A4}">
      <dgm:prSet/>
      <dgm:spPr/>
      <dgm:t>
        <a:bodyPr/>
        <a:lstStyle/>
        <a:p>
          <a:r>
            <a:rPr lang="en-GB" dirty="0"/>
            <a:t>Social media related crime.</a:t>
          </a:r>
          <a:endParaRPr lang="en-US" dirty="0"/>
        </a:p>
      </dgm:t>
    </dgm:pt>
    <dgm:pt modelId="{B006A574-6B61-4AA6-AD19-97FD47325E97}" type="parTrans" cxnId="{69E03DF0-038E-40EC-B244-826E8E1A568F}">
      <dgm:prSet/>
      <dgm:spPr/>
      <dgm:t>
        <a:bodyPr/>
        <a:lstStyle/>
        <a:p>
          <a:endParaRPr lang="en-US"/>
        </a:p>
      </dgm:t>
    </dgm:pt>
    <dgm:pt modelId="{6FEA8FE5-BB6C-44B0-8130-117DDB1AD51E}" type="sibTrans" cxnId="{69E03DF0-038E-40EC-B244-826E8E1A568F}">
      <dgm:prSet/>
      <dgm:spPr/>
      <dgm:t>
        <a:bodyPr/>
        <a:lstStyle/>
        <a:p>
          <a:endParaRPr lang="en-US"/>
        </a:p>
      </dgm:t>
    </dgm:pt>
    <dgm:pt modelId="{5F85C146-4FE9-4471-859B-66723486382A}">
      <dgm:prSet/>
      <dgm:spPr/>
      <dgm:t>
        <a:bodyPr/>
        <a:lstStyle/>
        <a:p>
          <a:r>
            <a:rPr lang="en-GB" dirty="0"/>
            <a:t>Invasions of privacy.</a:t>
          </a:r>
          <a:endParaRPr lang="en-US" dirty="0"/>
        </a:p>
      </dgm:t>
    </dgm:pt>
    <dgm:pt modelId="{66FAC38D-1C00-490B-8098-E6F62001CC1B}" type="parTrans" cxnId="{AF84224B-C3EA-46B3-9C2F-88BAFA06A2B6}">
      <dgm:prSet/>
      <dgm:spPr/>
      <dgm:t>
        <a:bodyPr/>
        <a:lstStyle/>
        <a:p>
          <a:endParaRPr lang="en-US"/>
        </a:p>
      </dgm:t>
    </dgm:pt>
    <dgm:pt modelId="{C501E0B6-7ABD-478D-9955-A96BE13344B6}" type="sibTrans" cxnId="{AF84224B-C3EA-46B3-9C2F-88BAFA06A2B6}">
      <dgm:prSet/>
      <dgm:spPr/>
      <dgm:t>
        <a:bodyPr/>
        <a:lstStyle/>
        <a:p>
          <a:endParaRPr lang="en-US"/>
        </a:p>
      </dgm:t>
    </dgm:pt>
    <dgm:pt modelId="{6CF0C95E-6CDD-4D63-8692-CEB703F5DE40}">
      <dgm:prSet/>
      <dgm:spPr/>
      <dgm:t>
        <a:bodyPr/>
        <a:lstStyle/>
        <a:p>
          <a:r>
            <a:rPr lang="en-GB" dirty="0"/>
            <a:t>Getting the tone right.</a:t>
          </a:r>
          <a:endParaRPr lang="en-US" dirty="0"/>
        </a:p>
      </dgm:t>
    </dgm:pt>
    <dgm:pt modelId="{62A546E6-F106-4CEC-AA4F-17CB78B5CB59}" type="parTrans" cxnId="{3D393541-6FAE-46A5-ACA2-BB5533335F8A}">
      <dgm:prSet/>
      <dgm:spPr/>
      <dgm:t>
        <a:bodyPr/>
        <a:lstStyle/>
        <a:p>
          <a:endParaRPr lang="en-US"/>
        </a:p>
      </dgm:t>
    </dgm:pt>
    <dgm:pt modelId="{96934D22-C9B8-4015-9ADE-37656FD30C8C}" type="sibTrans" cxnId="{3D393541-6FAE-46A5-ACA2-BB5533335F8A}">
      <dgm:prSet/>
      <dgm:spPr/>
      <dgm:t>
        <a:bodyPr/>
        <a:lstStyle/>
        <a:p>
          <a:endParaRPr lang="en-US"/>
        </a:p>
      </dgm:t>
    </dgm:pt>
    <dgm:pt modelId="{7D34511E-FED6-46FB-8A86-B9A06CE4E3E7}">
      <dgm:prSet/>
      <dgm:spPr/>
      <dgm:t>
        <a:bodyPr/>
        <a:lstStyle/>
        <a:p>
          <a:r>
            <a:rPr lang="en-GB" dirty="0"/>
            <a:t>Engagement in oppose to just giving out information.</a:t>
          </a:r>
          <a:endParaRPr lang="en-US" dirty="0"/>
        </a:p>
      </dgm:t>
    </dgm:pt>
    <dgm:pt modelId="{A0269A73-0930-4B05-AA53-D490DA95F067}" type="parTrans" cxnId="{24EBA831-42FA-4789-8666-340E7B68F9DF}">
      <dgm:prSet/>
      <dgm:spPr/>
      <dgm:t>
        <a:bodyPr/>
        <a:lstStyle/>
        <a:p>
          <a:endParaRPr lang="en-US"/>
        </a:p>
      </dgm:t>
    </dgm:pt>
    <dgm:pt modelId="{9768DD69-7549-44FA-AB93-32C26D146EC1}" type="sibTrans" cxnId="{24EBA831-42FA-4789-8666-340E7B68F9DF}">
      <dgm:prSet/>
      <dgm:spPr/>
      <dgm:t>
        <a:bodyPr/>
        <a:lstStyle/>
        <a:p>
          <a:endParaRPr lang="en-US"/>
        </a:p>
      </dgm:t>
    </dgm:pt>
    <dgm:pt modelId="{DF538967-CB99-4DAB-A2C4-CB924C558D78}" type="pres">
      <dgm:prSet presAssocID="{A2F8FAFC-C3C6-4EB3-859A-AFE3F6AB8567}" presName="matrix" presStyleCnt="0">
        <dgm:presLayoutVars>
          <dgm:chMax val="1"/>
          <dgm:dir/>
          <dgm:resizeHandles val="exact"/>
        </dgm:presLayoutVars>
      </dgm:prSet>
      <dgm:spPr/>
    </dgm:pt>
    <dgm:pt modelId="{1B9FAC9B-8552-4D53-AEC4-F0125B7EFE16}" type="pres">
      <dgm:prSet presAssocID="{A2F8FAFC-C3C6-4EB3-859A-AFE3F6AB8567}" presName="diamond" presStyleLbl="bgShp" presStyleIdx="0" presStyleCnt="1"/>
      <dgm:spPr/>
    </dgm:pt>
    <dgm:pt modelId="{ACFB4B06-F863-4B32-A5CA-73F38E8FC9CF}" type="pres">
      <dgm:prSet presAssocID="{A2F8FAFC-C3C6-4EB3-859A-AFE3F6AB8567}" presName="quad1" presStyleLbl="node1" presStyleIdx="0" presStyleCnt="4">
        <dgm:presLayoutVars>
          <dgm:chMax val="0"/>
          <dgm:chPref val="0"/>
          <dgm:bulletEnabled val="1"/>
        </dgm:presLayoutVars>
      </dgm:prSet>
      <dgm:spPr/>
    </dgm:pt>
    <dgm:pt modelId="{E5C96ACE-6E25-42A0-93DF-674ABE4C7C8E}" type="pres">
      <dgm:prSet presAssocID="{A2F8FAFC-C3C6-4EB3-859A-AFE3F6AB8567}" presName="quad2" presStyleLbl="node1" presStyleIdx="1" presStyleCnt="4">
        <dgm:presLayoutVars>
          <dgm:chMax val="0"/>
          <dgm:chPref val="0"/>
          <dgm:bulletEnabled val="1"/>
        </dgm:presLayoutVars>
      </dgm:prSet>
      <dgm:spPr/>
    </dgm:pt>
    <dgm:pt modelId="{CEA5D973-AB3E-459E-A9A2-A889452A026F}" type="pres">
      <dgm:prSet presAssocID="{A2F8FAFC-C3C6-4EB3-859A-AFE3F6AB8567}" presName="quad3" presStyleLbl="node1" presStyleIdx="2" presStyleCnt="4">
        <dgm:presLayoutVars>
          <dgm:chMax val="0"/>
          <dgm:chPref val="0"/>
          <dgm:bulletEnabled val="1"/>
        </dgm:presLayoutVars>
      </dgm:prSet>
      <dgm:spPr/>
    </dgm:pt>
    <dgm:pt modelId="{361E2C62-6172-4474-A30D-2ED44DAA8F15}" type="pres">
      <dgm:prSet presAssocID="{A2F8FAFC-C3C6-4EB3-859A-AFE3F6AB8567}" presName="quad4" presStyleLbl="node1" presStyleIdx="3" presStyleCnt="4">
        <dgm:presLayoutVars>
          <dgm:chMax val="0"/>
          <dgm:chPref val="0"/>
          <dgm:bulletEnabled val="1"/>
        </dgm:presLayoutVars>
      </dgm:prSet>
      <dgm:spPr/>
    </dgm:pt>
  </dgm:ptLst>
  <dgm:cxnLst>
    <dgm:cxn modelId="{86DE660D-CA57-41B7-B009-7EE74F79CF1D}" type="presOf" srcId="{7D34511E-FED6-46FB-8A86-B9A06CE4E3E7}" destId="{361E2C62-6172-4474-A30D-2ED44DAA8F15}" srcOrd="0" destOrd="0" presId="urn:microsoft.com/office/officeart/2005/8/layout/matrix3"/>
    <dgm:cxn modelId="{24EBA831-42FA-4789-8666-340E7B68F9DF}" srcId="{A2F8FAFC-C3C6-4EB3-859A-AFE3F6AB8567}" destId="{7D34511E-FED6-46FB-8A86-B9A06CE4E3E7}" srcOrd="3" destOrd="0" parTransId="{A0269A73-0930-4B05-AA53-D490DA95F067}" sibTransId="{9768DD69-7549-44FA-AB93-32C26D146EC1}"/>
    <dgm:cxn modelId="{3D393541-6FAE-46A5-ACA2-BB5533335F8A}" srcId="{A2F8FAFC-C3C6-4EB3-859A-AFE3F6AB8567}" destId="{6CF0C95E-6CDD-4D63-8692-CEB703F5DE40}" srcOrd="2" destOrd="0" parTransId="{62A546E6-F106-4CEC-AA4F-17CB78B5CB59}" sibTransId="{96934D22-C9B8-4015-9ADE-37656FD30C8C}"/>
    <dgm:cxn modelId="{AF84224B-C3EA-46B3-9C2F-88BAFA06A2B6}" srcId="{A2F8FAFC-C3C6-4EB3-859A-AFE3F6AB8567}" destId="{5F85C146-4FE9-4471-859B-66723486382A}" srcOrd="1" destOrd="0" parTransId="{66FAC38D-1C00-490B-8098-E6F62001CC1B}" sibTransId="{C501E0B6-7ABD-478D-9955-A96BE13344B6}"/>
    <dgm:cxn modelId="{50B57378-7DA8-44B4-A130-721963FAC380}" type="presOf" srcId="{5F85C146-4FE9-4471-859B-66723486382A}" destId="{E5C96ACE-6E25-42A0-93DF-674ABE4C7C8E}" srcOrd="0" destOrd="0" presId="urn:microsoft.com/office/officeart/2005/8/layout/matrix3"/>
    <dgm:cxn modelId="{2518589B-6653-45F1-9556-8E9FD8F8B508}" type="presOf" srcId="{6CF0C95E-6CDD-4D63-8692-CEB703F5DE40}" destId="{CEA5D973-AB3E-459E-A9A2-A889452A026F}" srcOrd="0" destOrd="0" presId="urn:microsoft.com/office/officeart/2005/8/layout/matrix3"/>
    <dgm:cxn modelId="{A5B0A1B8-6245-4E5A-911D-E126338B08CF}" type="presOf" srcId="{A2F8FAFC-C3C6-4EB3-859A-AFE3F6AB8567}" destId="{DF538967-CB99-4DAB-A2C4-CB924C558D78}" srcOrd="0" destOrd="0" presId="urn:microsoft.com/office/officeart/2005/8/layout/matrix3"/>
    <dgm:cxn modelId="{69E03DF0-038E-40EC-B244-826E8E1A568F}" srcId="{A2F8FAFC-C3C6-4EB3-859A-AFE3F6AB8567}" destId="{2D7D6F34-A292-4609-8FEE-2F4BFAA972A4}" srcOrd="0" destOrd="0" parTransId="{B006A574-6B61-4AA6-AD19-97FD47325E97}" sibTransId="{6FEA8FE5-BB6C-44B0-8130-117DDB1AD51E}"/>
    <dgm:cxn modelId="{42467EF5-E65F-45FD-B1F3-FFF9DC9E2682}" type="presOf" srcId="{2D7D6F34-A292-4609-8FEE-2F4BFAA972A4}" destId="{ACFB4B06-F863-4B32-A5CA-73F38E8FC9CF}" srcOrd="0" destOrd="0" presId="urn:microsoft.com/office/officeart/2005/8/layout/matrix3"/>
    <dgm:cxn modelId="{55D19326-FF7E-4E3E-A24F-666C47E3DE8B}" type="presParOf" srcId="{DF538967-CB99-4DAB-A2C4-CB924C558D78}" destId="{1B9FAC9B-8552-4D53-AEC4-F0125B7EFE16}" srcOrd="0" destOrd="0" presId="urn:microsoft.com/office/officeart/2005/8/layout/matrix3"/>
    <dgm:cxn modelId="{861EF2EB-6A5A-408A-BD73-93678C668826}" type="presParOf" srcId="{DF538967-CB99-4DAB-A2C4-CB924C558D78}" destId="{ACFB4B06-F863-4B32-A5CA-73F38E8FC9CF}" srcOrd="1" destOrd="0" presId="urn:microsoft.com/office/officeart/2005/8/layout/matrix3"/>
    <dgm:cxn modelId="{7DDFA028-2F16-4E43-A8A4-9A5DB27ECA5A}" type="presParOf" srcId="{DF538967-CB99-4DAB-A2C4-CB924C558D78}" destId="{E5C96ACE-6E25-42A0-93DF-674ABE4C7C8E}" srcOrd="2" destOrd="0" presId="urn:microsoft.com/office/officeart/2005/8/layout/matrix3"/>
    <dgm:cxn modelId="{847475AC-A9F4-4AB7-B015-97444191A597}" type="presParOf" srcId="{DF538967-CB99-4DAB-A2C4-CB924C558D78}" destId="{CEA5D973-AB3E-459E-A9A2-A889452A026F}" srcOrd="3" destOrd="0" presId="urn:microsoft.com/office/officeart/2005/8/layout/matrix3"/>
    <dgm:cxn modelId="{AF16CB49-E299-4E8A-AE66-1464E9342EE8}" type="presParOf" srcId="{DF538967-CB99-4DAB-A2C4-CB924C558D78}" destId="{361E2C62-6172-4474-A30D-2ED44DAA8F15}"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1716B3E-2B3A-402B-8C7C-FB6ECA34A39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29646E9-7E74-48AC-91C8-97DFB0B3EBAE}">
      <dgm:prSet/>
      <dgm:spPr/>
      <dgm:t>
        <a:bodyPr/>
        <a:lstStyle/>
        <a:p>
          <a:r>
            <a:rPr lang="en-GB"/>
            <a:t>Studies have shown that following the publication of negative behaviour by the police, there is a decline in community support and an increased dissatisfaction.</a:t>
          </a:r>
          <a:endParaRPr lang="en-US"/>
        </a:p>
      </dgm:t>
    </dgm:pt>
    <dgm:pt modelId="{2BD1F595-3141-401D-A1C8-6CDB0310A033}" type="parTrans" cxnId="{2DF41B0A-DE60-49B2-8F05-594E37C92002}">
      <dgm:prSet/>
      <dgm:spPr/>
      <dgm:t>
        <a:bodyPr/>
        <a:lstStyle/>
        <a:p>
          <a:endParaRPr lang="en-US"/>
        </a:p>
      </dgm:t>
    </dgm:pt>
    <dgm:pt modelId="{7D5C56FE-D999-482B-A28D-A0F50B8B0998}" type="sibTrans" cxnId="{2DF41B0A-DE60-49B2-8F05-594E37C92002}">
      <dgm:prSet/>
      <dgm:spPr/>
      <dgm:t>
        <a:bodyPr/>
        <a:lstStyle/>
        <a:p>
          <a:endParaRPr lang="en-US"/>
        </a:p>
      </dgm:t>
    </dgm:pt>
    <dgm:pt modelId="{9D5818D0-1400-4232-BD53-BE6D87EFBB46}">
      <dgm:prSet/>
      <dgm:spPr/>
      <dgm:t>
        <a:bodyPr/>
        <a:lstStyle/>
        <a:p>
          <a:r>
            <a:rPr lang="en-GB"/>
            <a:t>The media also impacts how people view individual police as people</a:t>
          </a:r>
          <a:endParaRPr lang="en-US"/>
        </a:p>
      </dgm:t>
    </dgm:pt>
    <dgm:pt modelId="{699D7561-94F0-44E3-B698-3F12D7A9C8C6}" type="parTrans" cxnId="{08D70329-51AD-4068-84E5-B9614F03FB0B}">
      <dgm:prSet/>
      <dgm:spPr/>
      <dgm:t>
        <a:bodyPr/>
        <a:lstStyle/>
        <a:p>
          <a:endParaRPr lang="en-US"/>
        </a:p>
      </dgm:t>
    </dgm:pt>
    <dgm:pt modelId="{F75C46AD-6E13-4721-A12D-67F46E0BDDED}" type="sibTrans" cxnId="{08D70329-51AD-4068-84E5-B9614F03FB0B}">
      <dgm:prSet/>
      <dgm:spPr/>
      <dgm:t>
        <a:bodyPr/>
        <a:lstStyle/>
        <a:p>
          <a:endParaRPr lang="en-US"/>
        </a:p>
      </dgm:t>
    </dgm:pt>
    <dgm:pt modelId="{4F191E8C-B47B-4FCA-8DA7-9AA5085ED141}">
      <dgm:prSet/>
      <dgm:spPr/>
      <dgm:t>
        <a:bodyPr/>
        <a:lstStyle/>
        <a:p>
          <a:r>
            <a:rPr lang="en-GB" dirty="0"/>
            <a:t>However, the medias focus on criminal activity can also lead to the public supporting the police</a:t>
          </a:r>
          <a:endParaRPr lang="en-US" dirty="0"/>
        </a:p>
      </dgm:t>
    </dgm:pt>
    <dgm:pt modelId="{E66AD80B-8C07-4645-9D87-D36ADCE3FE57}" type="parTrans" cxnId="{A863F4F0-E259-4944-92E0-FC21A68BD2B4}">
      <dgm:prSet/>
      <dgm:spPr/>
      <dgm:t>
        <a:bodyPr/>
        <a:lstStyle/>
        <a:p>
          <a:endParaRPr lang="en-US"/>
        </a:p>
      </dgm:t>
    </dgm:pt>
    <dgm:pt modelId="{A651E202-A921-4273-96B5-A4EF9F6CC88B}" type="sibTrans" cxnId="{A863F4F0-E259-4944-92E0-FC21A68BD2B4}">
      <dgm:prSet/>
      <dgm:spPr/>
      <dgm:t>
        <a:bodyPr/>
        <a:lstStyle/>
        <a:p>
          <a:endParaRPr lang="en-US"/>
        </a:p>
      </dgm:t>
    </dgm:pt>
    <dgm:pt modelId="{A79B4CFC-3837-43F8-9918-C20830110409}">
      <dgm:prSet/>
      <dgm:spPr/>
      <dgm:t>
        <a:bodyPr/>
        <a:lstStyle/>
        <a:p>
          <a:r>
            <a:rPr lang="en-GB" dirty="0"/>
            <a:t>While research has shown that there is an impact from the media on public confidence, some research shows otherwise.</a:t>
          </a:r>
          <a:endParaRPr lang="en-US" dirty="0"/>
        </a:p>
      </dgm:t>
    </dgm:pt>
    <dgm:pt modelId="{517366B4-6F54-4A6D-A52B-994C195900A3}" type="parTrans" cxnId="{7FD6CC69-1DA9-4DAE-93DD-B31B06178B70}">
      <dgm:prSet/>
      <dgm:spPr/>
      <dgm:t>
        <a:bodyPr/>
        <a:lstStyle/>
        <a:p>
          <a:endParaRPr lang="en-US"/>
        </a:p>
      </dgm:t>
    </dgm:pt>
    <dgm:pt modelId="{4C763FB3-9A58-4099-969D-A1CF8EA9919F}" type="sibTrans" cxnId="{7FD6CC69-1DA9-4DAE-93DD-B31B06178B70}">
      <dgm:prSet/>
      <dgm:spPr/>
      <dgm:t>
        <a:bodyPr/>
        <a:lstStyle/>
        <a:p>
          <a:endParaRPr lang="en-US"/>
        </a:p>
      </dgm:t>
    </dgm:pt>
    <dgm:pt modelId="{5ED8A20A-5874-4B20-85A0-0C4821C7159E}" type="pres">
      <dgm:prSet presAssocID="{81716B3E-2B3A-402B-8C7C-FB6ECA34A399}" presName="linear" presStyleCnt="0">
        <dgm:presLayoutVars>
          <dgm:animLvl val="lvl"/>
          <dgm:resizeHandles val="exact"/>
        </dgm:presLayoutVars>
      </dgm:prSet>
      <dgm:spPr/>
    </dgm:pt>
    <dgm:pt modelId="{0AB757FB-9933-4372-8993-DD4856D69F7A}" type="pres">
      <dgm:prSet presAssocID="{E29646E9-7E74-48AC-91C8-97DFB0B3EBAE}" presName="parentText" presStyleLbl="node1" presStyleIdx="0" presStyleCnt="4">
        <dgm:presLayoutVars>
          <dgm:chMax val="0"/>
          <dgm:bulletEnabled val="1"/>
        </dgm:presLayoutVars>
      </dgm:prSet>
      <dgm:spPr/>
    </dgm:pt>
    <dgm:pt modelId="{CC4C90A5-BE91-4E6D-B4E9-E29DD714A46A}" type="pres">
      <dgm:prSet presAssocID="{7D5C56FE-D999-482B-A28D-A0F50B8B0998}" presName="spacer" presStyleCnt="0"/>
      <dgm:spPr/>
    </dgm:pt>
    <dgm:pt modelId="{7BB23B92-D541-446A-A665-BECBFADA90DC}" type="pres">
      <dgm:prSet presAssocID="{9D5818D0-1400-4232-BD53-BE6D87EFBB46}" presName="parentText" presStyleLbl="node1" presStyleIdx="1" presStyleCnt="4">
        <dgm:presLayoutVars>
          <dgm:chMax val="0"/>
          <dgm:bulletEnabled val="1"/>
        </dgm:presLayoutVars>
      </dgm:prSet>
      <dgm:spPr/>
    </dgm:pt>
    <dgm:pt modelId="{9B0FFDF3-E923-4ED6-A56A-166FCDA61158}" type="pres">
      <dgm:prSet presAssocID="{F75C46AD-6E13-4721-A12D-67F46E0BDDED}" presName="spacer" presStyleCnt="0"/>
      <dgm:spPr/>
    </dgm:pt>
    <dgm:pt modelId="{3FBD3C64-B19A-4234-8CFA-77258E2A01D2}" type="pres">
      <dgm:prSet presAssocID="{4F191E8C-B47B-4FCA-8DA7-9AA5085ED141}" presName="parentText" presStyleLbl="node1" presStyleIdx="2" presStyleCnt="4">
        <dgm:presLayoutVars>
          <dgm:chMax val="0"/>
          <dgm:bulletEnabled val="1"/>
        </dgm:presLayoutVars>
      </dgm:prSet>
      <dgm:spPr/>
    </dgm:pt>
    <dgm:pt modelId="{5E720C56-9FDA-4EED-B6C0-681502A258B4}" type="pres">
      <dgm:prSet presAssocID="{A651E202-A921-4273-96B5-A4EF9F6CC88B}" presName="spacer" presStyleCnt="0"/>
      <dgm:spPr/>
    </dgm:pt>
    <dgm:pt modelId="{C10446D3-004A-41EF-9C0E-47133CF11F7F}" type="pres">
      <dgm:prSet presAssocID="{A79B4CFC-3837-43F8-9918-C20830110409}" presName="parentText" presStyleLbl="node1" presStyleIdx="3" presStyleCnt="4">
        <dgm:presLayoutVars>
          <dgm:chMax val="0"/>
          <dgm:bulletEnabled val="1"/>
        </dgm:presLayoutVars>
      </dgm:prSet>
      <dgm:spPr/>
    </dgm:pt>
  </dgm:ptLst>
  <dgm:cxnLst>
    <dgm:cxn modelId="{2DF41B0A-DE60-49B2-8F05-594E37C92002}" srcId="{81716B3E-2B3A-402B-8C7C-FB6ECA34A399}" destId="{E29646E9-7E74-48AC-91C8-97DFB0B3EBAE}" srcOrd="0" destOrd="0" parTransId="{2BD1F595-3141-401D-A1C8-6CDB0310A033}" sibTransId="{7D5C56FE-D999-482B-A28D-A0F50B8B0998}"/>
    <dgm:cxn modelId="{90D3070F-E533-4DD7-99B6-68B9FEDAF9E9}" type="presOf" srcId="{A79B4CFC-3837-43F8-9918-C20830110409}" destId="{C10446D3-004A-41EF-9C0E-47133CF11F7F}" srcOrd="0" destOrd="0" presId="urn:microsoft.com/office/officeart/2005/8/layout/vList2"/>
    <dgm:cxn modelId="{08D70329-51AD-4068-84E5-B9614F03FB0B}" srcId="{81716B3E-2B3A-402B-8C7C-FB6ECA34A399}" destId="{9D5818D0-1400-4232-BD53-BE6D87EFBB46}" srcOrd="1" destOrd="0" parTransId="{699D7561-94F0-44E3-B698-3F12D7A9C8C6}" sibTransId="{F75C46AD-6E13-4721-A12D-67F46E0BDDED}"/>
    <dgm:cxn modelId="{7FD6CC69-1DA9-4DAE-93DD-B31B06178B70}" srcId="{81716B3E-2B3A-402B-8C7C-FB6ECA34A399}" destId="{A79B4CFC-3837-43F8-9918-C20830110409}" srcOrd="3" destOrd="0" parTransId="{517366B4-6F54-4A6D-A52B-994C195900A3}" sibTransId="{4C763FB3-9A58-4099-969D-A1CF8EA9919F}"/>
    <dgm:cxn modelId="{B1627C96-C47B-4DCD-887B-3D61F857352D}" type="presOf" srcId="{9D5818D0-1400-4232-BD53-BE6D87EFBB46}" destId="{7BB23B92-D541-446A-A665-BECBFADA90DC}" srcOrd="0" destOrd="0" presId="urn:microsoft.com/office/officeart/2005/8/layout/vList2"/>
    <dgm:cxn modelId="{5AFC6E99-A898-4086-926E-672BC8301643}" type="presOf" srcId="{4F191E8C-B47B-4FCA-8DA7-9AA5085ED141}" destId="{3FBD3C64-B19A-4234-8CFA-77258E2A01D2}" srcOrd="0" destOrd="0" presId="urn:microsoft.com/office/officeart/2005/8/layout/vList2"/>
    <dgm:cxn modelId="{97748AD7-D2C6-4303-B24B-EB7B20C59D1C}" type="presOf" srcId="{E29646E9-7E74-48AC-91C8-97DFB0B3EBAE}" destId="{0AB757FB-9933-4372-8993-DD4856D69F7A}" srcOrd="0" destOrd="0" presId="urn:microsoft.com/office/officeart/2005/8/layout/vList2"/>
    <dgm:cxn modelId="{A88974DE-4332-46F1-B4F4-678E911574BC}" type="presOf" srcId="{81716B3E-2B3A-402B-8C7C-FB6ECA34A399}" destId="{5ED8A20A-5874-4B20-85A0-0C4821C7159E}" srcOrd="0" destOrd="0" presId="urn:microsoft.com/office/officeart/2005/8/layout/vList2"/>
    <dgm:cxn modelId="{A863F4F0-E259-4944-92E0-FC21A68BD2B4}" srcId="{81716B3E-2B3A-402B-8C7C-FB6ECA34A399}" destId="{4F191E8C-B47B-4FCA-8DA7-9AA5085ED141}" srcOrd="2" destOrd="0" parTransId="{E66AD80B-8C07-4645-9D87-D36ADCE3FE57}" sibTransId="{A651E202-A921-4273-96B5-A4EF9F6CC88B}"/>
    <dgm:cxn modelId="{823D1297-3701-4434-83B7-E4E502EDAB36}" type="presParOf" srcId="{5ED8A20A-5874-4B20-85A0-0C4821C7159E}" destId="{0AB757FB-9933-4372-8993-DD4856D69F7A}" srcOrd="0" destOrd="0" presId="urn:microsoft.com/office/officeart/2005/8/layout/vList2"/>
    <dgm:cxn modelId="{526204DA-EC8D-4BF5-9E94-77F8192BC8CC}" type="presParOf" srcId="{5ED8A20A-5874-4B20-85A0-0C4821C7159E}" destId="{CC4C90A5-BE91-4E6D-B4E9-E29DD714A46A}" srcOrd="1" destOrd="0" presId="urn:microsoft.com/office/officeart/2005/8/layout/vList2"/>
    <dgm:cxn modelId="{798D3E30-D68F-44A4-821C-E146FBA20CD5}" type="presParOf" srcId="{5ED8A20A-5874-4B20-85A0-0C4821C7159E}" destId="{7BB23B92-D541-446A-A665-BECBFADA90DC}" srcOrd="2" destOrd="0" presId="urn:microsoft.com/office/officeart/2005/8/layout/vList2"/>
    <dgm:cxn modelId="{DAC697ED-9BB3-4FE0-BFFA-61595E4F295A}" type="presParOf" srcId="{5ED8A20A-5874-4B20-85A0-0C4821C7159E}" destId="{9B0FFDF3-E923-4ED6-A56A-166FCDA61158}" srcOrd="3" destOrd="0" presId="urn:microsoft.com/office/officeart/2005/8/layout/vList2"/>
    <dgm:cxn modelId="{FCA66ECC-E6A7-4CF4-ACF9-E4B5B56C6182}" type="presParOf" srcId="{5ED8A20A-5874-4B20-85A0-0C4821C7159E}" destId="{3FBD3C64-B19A-4234-8CFA-77258E2A01D2}" srcOrd="4" destOrd="0" presId="urn:microsoft.com/office/officeart/2005/8/layout/vList2"/>
    <dgm:cxn modelId="{55441CA5-13EB-44FA-94DC-CBA11259133A}" type="presParOf" srcId="{5ED8A20A-5874-4B20-85A0-0C4821C7159E}" destId="{5E720C56-9FDA-4EED-B6C0-681502A258B4}" srcOrd="5" destOrd="0" presId="urn:microsoft.com/office/officeart/2005/8/layout/vList2"/>
    <dgm:cxn modelId="{7C451956-FD53-401F-B24E-DC82E5BF188C}" type="presParOf" srcId="{5ED8A20A-5874-4B20-85A0-0C4821C7159E}" destId="{C10446D3-004A-41EF-9C0E-47133CF11F7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DB29347-C206-429C-A4FC-B8AF4FA3102D}" type="doc">
      <dgm:prSet loTypeId="urn:microsoft.com/office/officeart/2005/8/layout/cycle6" loCatId="cycle" qsTypeId="urn:microsoft.com/office/officeart/2005/8/quickstyle/simple1" qsCatId="simple" csTypeId="urn:microsoft.com/office/officeart/2005/8/colors/colorful1" csCatId="colorful"/>
      <dgm:spPr/>
      <dgm:t>
        <a:bodyPr/>
        <a:lstStyle/>
        <a:p>
          <a:endParaRPr lang="en-US"/>
        </a:p>
      </dgm:t>
    </dgm:pt>
    <dgm:pt modelId="{665F2B81-6516-407D-8F20-2A86D491107B}">
      <dgm:prSet/>
      <dgm:spPr/>
      <dgm:t>
        <a:bodyPr/>
        <a:lstStyle/>
        <a:p>
          <a:r>
            <a:rPr lang="en-GB"/>
            <a:t>Black lives matter movement</a:t>
          </a:r>
          <a:endParaRPr lang="en-US"/>
        </a:p>
      </dgm:t>
    </dgm:pt>
    <dgm:pt modelId="{28C2E5CC-D70B-45F5-BAE6-DC34CA3F0EE2}" type="parTrans" cxnId="{58EB9BB1-A5D0-4F59-9DB1-DE47CBC38235}">
      <dgm:prSet/>
      <dgm:spPr/>
      <dgm:t>
        <a:bodyPr/>
        <a:lstStyle/>
        <a:p>
          <a:endParaRPr lang="en-US"/>
        </a:p>
      </dgm:t>
    </dgm:pt>
    <dgm:pt modelId="{621F6F24-7B75-4BB7-A872-1D19A89719F7}" type="sibTrans" cxnId="{58EB9BB1-A5D0-4F59-9DB1-DE47CBC38235}">
      <dgm:prSet/>
      <dgm:spPr/>
      <dgm:t>
        <a:bodyPr/>
        <a:lstStyle/>
        <a:p>
          <a:endParaRPr lang="en-US"/>
        </a:p>
      </dgm:t>
    </dgm:pt>
    <dgm:pt modelId="{69B25D26-69AD-4CDB-847E-05DF337AC8BE}">
      <dgm:prSet/>
      <dgm:spPr/>
      <dgm:t>
        <a:bodyPr/>
        <a:lstStyle/>
        <a:p>
          <a:r>
            <a:rPr lang="en-GB"/>
            <a:t>Protests across the world </a:t>
          </a:r>
          <a:endParaRPr lang="en-US"/>
        </a:p>
      </dgm:t>
    </dgm:pt>
    <dgm:pt modelId="{341EA5F8-646A-4B80-9D9E-0C40EB792DC1}" type="parTrans" cxnId="{B178C7BA-86EC-4365-A428-DB92A82B8EB7}">
      <dgm:prSet/>
      <dgm:spPr/>
      <dgm:t>
        <a:bodyPr/>
        <a:lstStyle/>
        <a:p>
          <a:endParaRPr lang="en-US"/>
        </a:p>
      </dgm:t>
    </dgm:pt>
    <dgm:pt modelId="{088B1358-E3EE-43EB-B6EF-80B3B20FFBC5}" type="sibTrans" cxnId="{B178C7BA-86EC-4365-A428-DB92A82B8EB7}">
      <dgm:prSet/>
      <dgm:spPr/>
      <dgm:t>
        <a:bodyPr/>
        <a:lstStyle/>
        <a:p>
          <a:endParaRPr lang="en-US"/>
        </a:p>
      </dgm:t>
    </dgm:pt>
    <dgm:pt modelId="{56E01403-855F-4D7A-A9E8-2D341A017462}" type="pres">
      <dgm:prSet presAssocID="{4DB29347-C206-429C-A4FC-B8AF4FA3102D}" presName="cycle" presStyleCnt="0">
        <dgm:presLayoutVars>
          <dgm:dir/>
          <dgm:resizeHandles val="exact"/>
        </dgm:presLayoutVars>
      </dgm:prSet>
      <dgm:spPr/>
    </dgm:pt>
    <dgm:pt modelId="{6F40FBDD-9771-46BA-9AFD-A26DE5BB8D4D}" type="pres">
      <dgm:prSet presAssocID="{665F2B81-6516-407D-8F20-2A86D491107B}" presName="node" presStyleLbl="node1" presStyleIdx="0" presStyleCnt="2">
        <dgm:presLayoutVars>
          <dgm:bulletEnabled val="1"/>
        </dgm:presLayoutVars>
      </dgm:prSet>
      <dgm:spPr/>
    </dgm:pt>
    <dgm:pt modelId="{31E6DD03-489A-41B1-921E-EB5349E9D6B6}" type="pres">
      <dgm:prSet presAssocID="{665F2B81-6516-407D-8F20-2A86D491107B}" presName="spNode" presStyleCnt="0"/>
      <dgm:spPr/>
    </dgm:pt>
    <dgm:pt modelId="{57980ED7-F0EF-4AA3-94B2-8BA04D31C5A5}" type="pres">
      <dgm:prSet presAssocID="{621F6F24-7B75-4BB7-A872-1D19A89719F7}" presName="sibTrans" presStyleLbl="sibTrans1D1" presStyleIdx="0" presStyleCnt="2"/>
      <dgm:spPr/>
    </dgm:pt>
    <dgm:pt modelId="{E9296D2E-7473-4ECC-999D-8C941D4C0E2A}" type="pres">
      <dgm:prSet presAssocID="{69B25D26-69AD-4CDB-847E-05DF337AC8BE}" presName="node" presStyleLbl="node1" presStyleIdx="1" presStyleCnt="2">
        <dgm:presLayoutVars>
          <dgm:bulletEnabled val="1"/>
        </dgm:presLayoutVars>
      </dgm:prSet>
      <dgm:spPr/>
    </dgm:pt>
    <dgm:pt modelId="{243D3F26-B548-454C-AE11-1AFF45E07745}" type="pres">
      <dgm:prSet presAssocID="{69B25D26-69AD-4CDB-847E-05DF337AC8BE}" presName="spNode" presStyleCnt="0"/>
      <dgm:spPr/>
    </dgm:pt>
    <dgm:pt modelId="{BB15D95B-6E8F-40B5-8EBE-03C6E025F8F6}" type="pres">
      <dgm:prSet presAssocID="{088B1358-E3EE-43EB-B6EF-80B3B20FFBC5}" presName="sibTrans" presStyleLbl="sibTrans1D1" presStyleIdx="1" presStyleCnt="2"/>
      <dgm:spPr/>
    </dgm:pt>
  </dgm:ptLst>
  <dgm:cxnLst>
    <dgm:cxn modelId="{354DAE1F-9DB6-4681-8D21-CD1EE1A6C5AB}" type="presOf" srcId="{69B25D26-69AD-4CDB-847E-05DF337AC8BE}" destId="{E9296D2E-7473-4ECC-999D-8C941D4C0E2A}" srcOrd="0" destOrd="0" presId="urn:microsoft.com/office/officeart/2005/8/layout/cycle6"/>
    <dgm:cxn modelId="{71A44961-0325-4DD1-8084-442F20AE81FF}" type="presOf" srcId="{665F2B81-6516-407D-8F20-2A86D491107B}" destId="{6F40FBDD-9771-46BA-9AFD-A26DE5BB8D4D}" srcOrd="0" destOrd="0" presId="urn:microsoft.com/office/officeart/2005/8/layout/cycle6"/>
    <dgm:cxn modelId="{6365F755-4A66-4811-9E82-520423ABE9D9}" type="presOf" srcId="{621F6F24-7B75-4BB7-A872-1D19A89719F7}" destId="{57980ED7-F0EF-4AA3-94B2-8BA04D31C5A5}" srcOrd="0" destOrd="0" presId="urn:microsoft.com/office/officeart/2005/8/layout/cycle6"/>
    <dgm:cxn modelId="{7F471CAD-22A6-4E9D-B0F8-EFF9B1AF257F}" type="presOf" srcId="{088B1358-E3EE-43EB-B6EF-80B3B20FFBC5}" destId="{BB15D95B-6E8F-40B5-8EBE-03C6E025F8F6}" srcOrd="0" destOrd="0" presId="urn:microsoft.com/office/officeart/2005/8/layout/cycle6"/>
    <dgm:cxn modelId="{58EB9BB1-A5D0-4F59-9DB1-DE47CBC38235}" srcId="{4DB29347-C206-429C-A4FC-B8AF4FA3102D}" destId="{665F2B81-6516-407D-8F20-2A86D491107B}" srcOrd="0" destOrd="0" parTransId="{28C2E5CC-D70B-45F5-BAE6-DC34CA3F0EE2}" sibTransId="{621F6F24-7B75-4BB7-A872-1D19A89719F7}"/>
    <dgm:cxn modelId="{B178C7BA-86EC-4365-A428-DB92A82B8EB7}" srcId="{4DB29347-C206-429C-A4FC-B8AF4FA3102D}" destId="{69B25D26-69AD-4CDB-847E-05DF337AC8BE}" srcOrd="1" destOrd="0" parTransId="{341EA5F8-646A-4B80-9D9E-0C40EB792DC1}" sibTransId="{088B1358-E3EE-43EB-B6EF-80B3B20FFBC5}"/>
    <dgm:cxn modelId="{DD848ECE-AADC-4591-B220-5FE16403C09B}" type="presOf" srcId="{4DB29347-C206-429C-A4FC-B8AF4FA3102D}" destId="{56E01403-855F-4D7A-A9E8-2D341A017462}" srcOrd="0" destOrd="0" presId="urn:microsoft.com/office/officeart/2005/8/layout/cycle6"/>
    <dgm:cxn modelId="{EDBC703D-A81C-4EF7-970F-63997B488246}" type="presParOf" srcId="{56E01403-855F-4D7A-A9E8-2D341A017462}" destId="{6F40FBDD-9771-46BA-9AFD-A26DE5BB8D4D}" srcOrd="0" destOrd="0" presId="urn:microsoft.com/office/officeart/2005/8/layout/cycle6"/>
    <dgm:cxn modelId="{05841C91-E762-4D51-BF22-D68F3DF6FE9C}" type="presParOf" srcId="{56E01403-855F-4D7A-A9E8-2D341A017462}" destId="{31E6DD03-489A-41B1-921E-EB5349E9D6B6}" srcOrd="1" destOrd="0" presId="urn:microsoft.com/office/officeart/2005/8/layout/cycle6"/>
    <dgm:cxn modelId="{335DD7AC-4AC6-4A9F-BA99-63608F03BF71}" type="presParOf" srcId="{56E01403-855F-4D7A-A9E8-2D341A017462}" destId="{57980ED7-F0EF-4AA3-94B2-8BA04D31C5A5}" srcOrd="2" destOrd="0" presId="urn:microsoft.com/office/officeart/2005/8/layout/cycle6"/>
    <dgm:cxn modelId="{84C57D6A-CB0F-45B1-8854-F32CEF2E24A7}" type="presParOf" srcId="{56E01403-855F-4D7A-A9E8-2D341A017462}" destId="{E9296D2E-7473-4ECC-999D-8C941D4C0E2A}" srcOrd="3" destOrd="0" presId="urn:microsoft.com/office/officeart/2005/8/layout/cycle6"/>
    <dgm:cxn modelId="{035E4FF7-D1D8-4E4C-ABAE-DF12BCB72B80}" type="presParOf" srcId="{56E01403-855F-4D7A-A9E8-2D341A017462}" destId="{243D3F26-B548-454C-AE11-1AFF45E07745}" srcOrd="4" destOrd="0" presId="urn:microsoft.com/office/officeart/2005/8/layout/cycle6"/>
    <dgm:cxn modelId="{FA87F060-65F8-466C-B5BF-4F54F4D70E98}" type="presParOf" srcId="{56E01403-855F-4D7A-A9E8-2D341A017462}" destId="{BB15D95B-6E8F-40B5-8EBE-03C6E025F8F6}" srcOrd="5"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B28E9DD-21DF-4C68-960A-4281E7895D6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275027E-E05B-49D0-B014-12EDCC35B79B}">
      <dgm:prSet/>
      <dgm:spPr/>
      <dgm:t>
        <a:bodyPr/>
        <a:lstStyle/>
        <a:p>
          <a:r>
            <a:rPr lang="en-GB" dirty="0"/>
            <a:t>Due to its overwhelming presence on social media the IOPC launched its review of race-based discrimination.</a:t>
          </a:r>
          <a:endParaRPr lang="en-US" dirty="0"/>
        </a:p>
      </dgm:t>
    </dgm:pt>
    <dgm:pt modelId="{4CD9A1E6-6399-411B-A651-D298CE926416}" type="parTrans" cxnId="{7034C8D8-16B4-4EE4-A478-6632674863D8}">
      <dgm:prSet/>
      <dgm:spPr/>
      <dgm:t>
        <a:bodyPr/>
        <a:lstStyle/>
        <a:p>
          <a:endParaRPr lang="en-US"/>
        </a:p>
      </dgm:t>
    </dgm:pt>
    <dgm:pt modelId="{F13140ED-0F69-4520-810C-33A7ABBDA85E}" type="sibTrans" cxnId="{7034C8D8-16B4-4EE4-A478-6632674863D8}">
      <dgm:prSet/>
      <dgm:spPr/>
      <dgm:t>
        <a:bodyPr/>
        <a:lstStyle/>
        <a:p>
          <a:endParaRPr lang="en-US"/>
        </a:p>
      </dgm:t>
    </dgm:pt>
    <dgm:pt modelId="{9431BF5E-A857-4B99-8E80-AED0A9932984}">
      <dgm:prSet/>
      <dgm:spPr/>
      <dgm:t>
        <a:bodyPr/>
        <a:lstStyle/>
        <a:p>
          <a:r>
            <a:rPr lang="en-GB"/>
            <a:t>The IOPC also developed national recommendations to help improve policing in the key areas of concern.</a:t>
          </a:r>
          <a:endParaRPr lang="en-US"/>
        </a:p>
      </dgm:t>
    </dgm:pt>
    <dgm:pt modelId="{BB40E615-09C1-475B-92F9-A2AB4EDACA49}" type="parTrans" cxnId="{29D9B801-0FEF-48AE-9856-15BF0F5CA1C7}">
      <dgm:prSet/>
      <dgm:spPr/>
      <dgm:t>
        <a:bodyPr/>
        <a:lstStyle/>
        <a:p>
          <a:endParaRPr lang="en-US"/>
        </a:p>
      </dgm:t>
    </dgm:pt>
    <dgm:pt modelId="{9DB05E6D-C13D-48C9-B10E-3CAB5E4CEB37}" type="sibTrans" cxnId="{29D9B801-0FEF-48AE-9856-15BF0F5CA1C7}">
      <dgm:prSet/>
      <dgm:spPr/>
      <dgm:t>
        <a:bodyPr/>
        <a:lstStyle/>
        <a:p>
          <a:endParaRPr lang="en-US"/>
        </a:p>
      </dgm:t>
    </dgm:pt>
    <dgm:pt modelId="{60AEA534-5C18-4E36-8D95-F585C117A9E4}">
      <dgm:prSet/>
      <dgm:spPr/>
      <dgm:t>
        <a:bodyPr/>
        <a:lstStyle/>
        <a:p>
          <a:r>
            <a:rPr lang="en-GB"/>
            <a:t>Increased police accountability.</a:t>
          </a:r>
          <a:endParaRPr lang="en-US"/>
        </a:p>
      </dgm:t>
    </dgm:pt>
    <dgm:pt modelId="{0731F7E2-8F50-4EC8-96ED-5EADBCC51B4C}" type="parTrans" cxnId="{77EC63CA-733C-4BBF-9602-74BFEC3C0222}">
      <dgm:prSet/>
      <dgm:spPr/>
      <dgm:t>
        <a:bodyPr/>
        <a:lstStyle/>
        <a:p>
          <a:endParaRPr lang="en-US"/>
        </a:p>
      </dgm:t>
    </dgm:pt>
    <dgm:pt modelId="{54AE09BE-4DF7-4992-8F49-38493CE7477E}" type="sibTrans" cxnId="{77EC63CA-733C-4BBF-9602-74BFEC3C0222}">
      <dgm:prSet/>
      <dgm:spPr/>
      <dgm:t>
        <a:bodyPr/>
        <a:lstStyle/>
        <a:p>
          <a:endParaRPr lang="en-US"/>
        </a:p>
      </dgm:t>
    </dgm:pt>
    <dgm:pt modelId="{BD4B3DD9-C723-43B3-88CC-2AE70627BC05}" type="pres">
      <dgm:prSet presAssocID="{EB28E9DD-21DF-4C68-960A-4281E7895D6C}" presName="linear" presStyleCnt="0">
        <dgm:presLayoutVars>
          <dgm:animLvl val="lvl"/>
          <dgm:resizeHandles val="exact"/>
        </dgm:presLayoutVars>
      </dgm:prSet>
      <dgm:spPr/>
    </dgm:pt>
    <dgm:pt modelId="{DE468112-7F0D-4D76-98D9-EB10329A38E4}" type="pres">
      <dgm:prSet presAssocID="{1275027E-E05B-49D0-B014-12EDCC35B79B}" presName="parentText" presStyleLbl="node1" presStyleIdx="0" presStyleCnt="3">
        <dgm:presLayoutVars>
          <dgm:chMax val="0"/>
          <dgm:bulletEnabled val="1"/>
        </dgm:presLayoutVars>
      </dgm:prSet>
      <dgm:spPr/>
    </dgm:pt>
    <dgm:pt modelId="{7FE0937C-882E-48A5-9B1F-C6F4D0378683}" type="pres">
      <dgm:prSet presAssocID="{F13140ED-0F69-4520-810C-33A7ABBDA85E}" presName="spacer" presStyleCnt="0"/>
      <dgm:spPr/>
    </dgm:pt>
    <dgm:pt modelId="{B04BC521-78A1-4DF8-9BEC-2DF3BA9C3FFA}" type="pres">
      <dgm:prSet presAssocID="{9431BF5E-A857-4B99-8E80-AED0A9932984}" presName="parentText" presStyleLbl="node1" presStyleIdx="1" presStyleCnt="3">
        <dgm:presLayoutVars>
          <dgm:chMax val="0"/>
          <dgm:bulletEnabled val="1"/>
        </dgm:presLayoutVars>
      </dgm:prSet>
      <dgm:spPr/>
    </dgm:pt>
    <dgm:pt modelId="{1A7BA6DE-EB37-4012-8910-F4E1640E22D2}" type="pres">
      <dgm:prSet presAssocID="{9DB05E6D-C13D-48C9-B10E-3CAB5E4CEB37}" presName="spacer" presStyleCnt="0"/>
      <dgm:spPr/>
    </dgm:pt>
    <dgm:pt modelId="{024B8C02-049E-4DD8-8A05-96761F86B881}" type="pres">
      <dgm:prSet presAssocID="{60AEA534-5C18-4E36-8D95-F585C117A9E4}" presName="parentText" presStyleLbl="node1" presStyleIdx="2" presStyleCnt="3">
        <dgm:presLayoutVars>
          <dgm:chMax val="0"/>
          <dgm:bulletEnabled val="1"/>
        </dgm:presLayoutVars>
      </dgm:prSet>
      <dgm:spPr/>
    </dgm:pt>
  </dgm:ptLst>
  <dgm:cxnLst>
    <dgm:cxn modelId="{29D9B801-0FEF-48AE-9856-15BF0F5CA1C7}" srcId="{EB28E9DD-21DF-4C68-960A-4281E7895D6C}" destId="{9431BF5E-A857-4B99-8E80-AED0A9932984}" srcOrd="1" destOrd="0" parTransId="{BB40E615-09C1-475B-92F9-A2AB4EDACA49}" sibTransId="{9DB05E6D-C13D-48C9-B10E-3CAB5E4CEB37}"/>
    <dgm:cxn modelId="{2A50FD87-C4F9-404D-BC79-35C663A9B976}" type="presOf" srcId="{EB28E9DD-21DF-4C68-960A-4281E7895D6C}" destId="{BD4B3DD9-C723-43B3-88CC-2AE70627BC05}" srcOrd="0" destOrd="0" presId="urn:microsoft.com/office/officeart/2005/8/layout/vList2"/>
    <dgm:cxn modelId="{D15092C1-C8EB-46DC-9C25-6510A172839D}" type="presOf" srcId="{60AEA534-5C18-4E36-8D95-F585C117A9E4}" destId="{024B8C02-049E-4DD8-8A05-96761F86B881}" srcOrd="0" destOrd="0" presId="urn:microsoft.com/office/officeart/2005/8/layout/vList2"/>
    <dgm:cxn modelId="{77EC63CA-733C-4BBF-9602-74BFEC3C0222}" srcId="{EB28E9DD-21DF-4C68-960A-4281E7895D6C}" destId="{60AEA534-5C18-4E36-8D95-F585C117A9E4}" srcOrd="2" destOrd="0" parTransId="{0731F7E2-8F50-4EC8-96ED-5EADBCC51B4C}" sibTransId="{54AE09BE-4DF7-4992-8F49-38493CE7477E}"/>
    <dgm:cxn modelId="{A697D2CE-78F8-4F9C-95BF-DCC3DABC4E48}" type="presOf" srcId="{9431BF5E-A857-4B99-8E80-AED0A9932984}" destId="{B04BC521-78A1-4DF8-9BEC-2DF3BA9C3FFA}" srcOrd="0" destOrd="0" presId="urn:microsoft.com/office/officeart/2005/8/layout/vList2"/>
    <dgm:cxn modelId="{7034C8D8-16B4-4EE4-A478-6632674863D8}" srcId="{EB28E9DD-21DF-4C68-960A-4281E7895D6C}" destId="{1275027E-E05B-49D0-B014-12EDCC35B79B}" srcOrd="0" destOrd="0" parTransId="{4CD9A1E6-6399-411B-A651-D298CE926416}" sibTransId="{F13140ED-0F69-4520-810C-33A7ABBDA85E}"/>
    <dgm:cxn modelId="{0FEB62DF-B12E-4FEB-8523-4C7CCA366455}" type="presOf" srcId="{1275027E-E05B-49D0-B014-12EDCC35B79B}" destId="{DE468112-7F0D-4D76-98D9-EB10329A38E4}" srcOrd="0" destOrd="0" presId="urn:microsoft.com/office/officeart/2005/8/layout/vList2"/>
    <dgm:cxn modelId="{3391025E-456E-44CD-9C58-B76CC56AA036}" type="presParOf" srcId="{BD4B3DD9-C723-43B3-88CC-2AE70627BC05}" destId="{DE468112-7F0D-4D76-98D9-EB10329A38E4}" srcOrd="0" destOrd="0" presId="urn:microsoft.com/office/officeart/2005/8/layout/vList2"/>
    <dgm:cxn modelId="{99060538-EF21-4893-AE40-D6AB4093C151}" type="presParOf" srcId="{BD4B3DD9-C723-43B3-88CC-2AE70627BC05}" destId="{7FE0937C-882E-48A5-9B1F-C6F4D0378683}" srcOrd="1" destOrd="0" presId="urn:microsoft.com/office/officeart/2005/8/layout/vList2"/>
    <dgm:cxn modelId="{272D69DF-C925-4758-9BD4-DD7604201CD6}" type="presParOf" srcId="{BD4B3DD9-C723-43B3-88CC-2AE70627BC05}" destId="{B04BC521-78A1-4DF8-9BEC-2DF3BA9C3FFA}" srcOrd="2" destOrd="0" presId="urn:microsoft.com/office/officeart/2005/8/layout/vList2"/>
    <dgm:cxn modelId="{21407767-BA85-4109-8E06-9D63DC5D5FE4}" type="presParOf" srcId="{BD4B3DD9-C723-43B3-88CC-2AE70627BC05}" destId="{1A7BA6DE-EB37-4012-8910-F4E1640E22D2}" srcOrd="3" destOrd="0" presId="urn:microsoft.com/office/officeart/2005/8/layout/vList2"/>
    <dgm:cxn modelId="{E01BACE0-9285-4DBF-B527-9C6EBEDDC5B3}" type="presParOf" srcId="{BD4B3DD9-C723-43B3-88CC-2AE70627BC05}" destId="{024B8C02-049E-4DD8-8A05-96761F86B881}"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26C9B61-9506-47F7-BC9C-AF9E06219FC4}" type="doc">
      <dgm:prSet loTypeId="urn:microsoft.com/office/officeart/2005/8/layout/vProcess5" loCatId="process" qsTypeId="urn:microsoft.com/office/officeart/2005/8/quickstyle/simple1" qsCatId="simple" csTypeId="urn:microsoft.com/office/officeart/2005/8/colors/accent5_2" csCatId="accent5" phldr="1"/>
      <dgm:spPr/>
      <dgm:t>
        <a:bodyPr/>
        <a:lstStyle/>
        <a:p>
          <a:endParaRPr lang="en-US"/>
        </a:p>
      </dgm:t>
    </dgm:pt>
    <dgm:pt modelId="{A220BDC8-289C-4081-BA9B-1FE3F4A5DE0E}">
      <dgm:prSet/>
      <dgm:spPr/>
      <dgm:t>
        <a:bodyPr/>
        <a:lstStyle/>
        <a:p>
          <a:r>
            <a:rPr lang="en-GB"/>
            <a:t>Lucy was murdered in July 2018 after being stabbed 27 times by Stephen Nicholson in Southampton</a:t>
          </a:r>
          <a:endParaRPr lang="en-US"/>
        </a:p>
      </dgm:t>
    </dgm:pt>
    <dgm:pt modelId="{B86562BE-01D7-4FCE-807D-B74850FD008E}" type="parTrans" cxnId="{30211EE2-CA2B-4228-8FE9-FCE21C70626C}">
      <dgm:prSet/>
      <dgm:spPr/>
      <dgm:t>
        <a:bodyPr/>
        <a:lstStyle/>
        <a:p>
          <a:endParaRPr lang="en-US"/>
        </a:p>
      </dgm:t>
    </dgm:pt>
    <dgm:pt modelId="{17DF860F-53C8-4AEC-A49B-7A2775AD63E6}" type="sibTrans" cxnId="{30211EE2-CA2B-4228-8FE9-FCE21C70626C}">
      <dgm:prSet/>
      <dgm:spPr/>
      <dgm:t>
        <a:bodyPr/>
        <a:lstStyle/>
        <a:p>
          <a:endParaRPr lang="en-US"/>
        </a:p>
      </dgm:t>
    </dgm:pt>
    <dgm:pt modelId="{8E88006B-51EF-44DE-9D2F-75347ADC4EF6}">
      <dgm:prSet/>
      <dgm:spPr/>
      <dgm:t>
        <a:bodyPr/>
        <a:lstStyle/>
        <a:p>
          <a:r>
            <a:rPr lang="en-GB" dirty="0"/>
            <a:t>Stephen was a prime suspect early on into the investigation, but police had little evidence against him</a:t>
          </a:r>
          <a:endParaRPr lang="en-US" dirty="0"/>
        </a:p>
      </dgm:t>
    </dgm:pt>
    <dgm:pt modelId="{51FB13FC-3769-415A-8B00-21512C1F2793}" type="parTrans" cxnId="{B4CB1EC6-1BAC-4E89-9C59-AE7A7D0F13AB}">
      <dgm:prSet/>
      <dgm:spPr/>
      <dgm:t>
        <a:bodyPr/>
        <a:lstStyle/>
        <a:p>
          <a:endParaRPr lang="en-US"/>
        </a:p>
      </dgm:t>
    </dgm:pt>
    <dgm:pt modelId="{0786C2BC-5098-49EC-BD98-353F0EA23406}" type="sibTrans" cxnId="{B4CB1EC6-1BAC-4E89-9C59-AE7A7D0F13AB}">
      <dgm:prSet/>
      <dgm:spPr/>
      <dgm:t>
        <a:bodyPr/>
        <a:lstStyle/>
        <a:p>
          <a:endParaRPr lang="en-US"/>
        </a:p>
      </dgm:t>
    </dgm:pt>
    <dgm:pt modelId="{610AA448-5BB7-4048-B015-A53F1CFEF509}">
      <dgm:prSet/>
      <dgm:spPr/>
      <dgm:t>
        <a:bodyPr/>
        <a:lstStyle/>
        <a:p>
          <a:r>
            <a:rPr lang="en-GB"/>
            <a:t>He was held on suspicion of her murder a day after the body was found, giving police 96 hours to charge or release him.</a:t>
          </a:r>
          <a:endParaRPr lang="en-US"/>
        </a:p>
      </dgm:t>
    </dgm:pt>
    <dgm:pt modelId="{61923D81-AD09-4988-AD76-3DAEF723547B}" type="parTrans" cxnId="{5B122FCA-5317-4EFB-93EF-BCB78340D79D}">
      <dgm:prSet/>
      <dgm:spPr/>
      <dgm:t>
        <a:bodyPr/>
        <a:lstStyle/>
        <a:p>
          <a:endParaRPr lang="en-US"/>
        </a:p>
      </dgm:t>
    </dgm:pt>
    <dgm:pt modelId="{EAA790F4-5BCA-4A1B-9B92-4C26AF1B1115}" type="sibTrans" cxnId="{5B122FCA-5317-4EFB-93EF-BCB78340D79D}">
      <dgm:prSet/>
      <dgm:spPr/>
      <dgm:t>
        <a:bodyPr/>
        <a:lstStyle/>
        <a:p>
          <a:endParaRPr lang="en-US"/>
        </a:p>
      </dgm:t>
    </dgm:pt>
    <dgm:pt modelId="{C6D95D1E-DE5F-4557-9A93-DB2E538E0B7D}" type="pres">
      <dgm:prSet presAssocID="{E26C9B61-9506-47F7-BC9C-AF9E06219FC4}" presName="outerComposite" presStyleCnt="0">
        <dgm:presLayoutVars>
          <dgm:chMax val="5"/>
          <dgm:dir/>
          <dgm:resizeHandles val="exact"/>
        </dgm:presLayoutVars>
      </dgm:prSet>
      <dgm:spPr/>
    </dgm:pt>
    <dgm:pt modelId="{B70DA8D6-5E3F-4A21-83FE-665BF457C48C}" type="pres">
      <dgm:prSet presAssocID="{E26C9B61-9506-47F7-BC9C-AF9E06219FC4}" presName="dummyMaxCanvas" presStyleCnt="0">
        <dgm:presLayoutVars/>
      </dgm:prSet>
      <dgm:spPr/>
    </dgm:pt>
    <dgm:pt modelId="{B129CC84-60F7-4370-9395-A43468A27BCF}" type="pres">
      <dgm:prSet presAssocID="{E26C9B61-9506-47F7-BC9C-AF9E06219FC4}" presName="ThreeNodes_1" presStyleLbl="node1" presStyleIdx="0" presStyleCnt="3">
        <dgm:presLayoutVars>
          <dgm:bulletEnabled val="1"/>
        </dgm:presLayoutVars>
      </dgm:prSet>
      <dgm:spPr/>
    </dgm:pt>
    <dgm:pt modelId="{4EB3794E-83B0-4301-9A32-CE7F85FF6692}" type="pres">
      <dgm:prSet presAssocID="{E26C9B61-9506-47F7-BC9C-AF9E06219FC4}" presName="ThreeNodes_2" presStyleLbl="node1" presStyleIdx="1" presStyleCnt="3">
        <dgm:presLayoutVars>
          <dgm:bulletEnabled val="1"/>
        </dgm:presLayoutVars>
      </dgm:prSet>
      <dgm:spPr/>
    </dgm:pt>
    <dgm:pt modelId="{27617BC4-204D-4AF3-B851-A6937D02075B}" type="pres">
      <dgm:prSet presAssocID="{E26C9B61-9506-47F7-BC9C-AF9E06219FC4}" presName="ThreeNodes_3" presStyleLbl="node1" presStyleIdx="2" presStyleCnt="3">
        <dgm:presLayoutVars>
          <dgm:bulletEnabled val="1"/>
        </dgm:presLayoutVars>
      </dgm:prSet>
      <dgm:spPr/>
    </dgm:pt>
    <dgm:pt modelId="{799AF36C-BE93-428C-8F30-B5CB32F9DCD4}" type="pres">
      <dgm:prSet presAssocID="{E26C9B61-9506-47F7-BC9C-AF9E06219FC4}" presName="ThreeConn_1-2" presStyleLbl="fgAccFollowNode1" presStyleIdx="0" presStyleCnt="2">
        <dgm:presLayoutVars>
          <dgm:bulletEnabled val="1"/>
        </dgm:presLayoutVars>
      </dgm:prSet>
      <dgm:spPr/>
    </dgm:pt>
    <dgm:pt modelId="{B0DC365F-3449-44F0-8CB8-6CC9C5084C7C}" type="pres">
      <dgm:prSet presAssocID="{E26C9B61-9506-47F7-BC9C-AF9E06219FC4}" presName="ThreeConn_2-3" presStyleLbl="fgAccFollowNode1" presStyleIdx="1" presStyleCnt="2">
        <dgm:presLayoutVars>
          <dgm:bulletEnabled val="1"/>
        </dgm:presLayoutVars>
      </dgm:prSet>
      <dgm:spPr/>
    </dgm:pt>
    <dgm:pt modelId="{AC547241-37BC-453F-A658-772A31B7A851}" type="pres">
      <dgm:prSet presAssocID="{E26C9B61-9506-47F7-BC9C-AF9E06219FC4}" presName="ThreeNodes_1_text" presStyleLbl="node1" presStyleIdx="2" presStyleCnt="3">
        <dgm:presLayoutVars>
          <dgm:bulletEnabled val="1"/>
        </dgm:presLayoutVars>
      </dgm:prSet>
      <dgm:spPr/>
    </dgm:pt>
    <dgm:pt modelId="{5792047E-257A-4B06-A579-136C6986FF3F}" type="pres">
      <dgm:prSet presAssocID="{E26C9B61-9506-47F7-BC9C-AF9E06219FC4}" presName="ThreeNodes_2_text" presStyleLbl="node1" presStyleIdx="2" presStyleCnt="3">
        <dgm:presLayoutVars>
          <dgm:bulletEnabled val="1"/>
        </dgm:presLayoutVars>
      </dgm:prSet>
      <dgm:spPr/>
    </dgm:pt>
    <dgm:pt modelId="{CA3CA035-9BE0-494C-8701-D92E3FB1BDEE}" type="pres">
      <dgm:prSet presAssocID="{E26C9B61-9506-47F7-BC9C-AF9E06219FC4}" presName="ThreeNodes_3_text" presStyleLbl="node1" presStyleIdx="2" presStyleCnt="3">
        <dgm:presLayoutVars>
          <dgm:bulletEnabled val="1"/>
        </dgm:presLayoutVars>
      </dgm:prSet>
      <dgm:spPr/>
    </dgm:pt>
  </dgm:ptLst>
  <dgm:cxnLst>
    <dgm:cxn modelId="{D4CB3827-C30F-42B4-B148-3D0789E65ADE}" type="presOf" srcId="{E26C9B61-9506-47F7-BC9C-AF9E06219FC4}" destId="{C6D95D1E-DE5F-4557-9A93-DB2E538E0B7D}" srcOrd="0" destOrd="0" presId="urn:microsoft.com/office/officeart/2005/8/layout/vProcess5"/>
    <dgm:cxn modelId="{F41D2830-61D5-4DE0-A44B-0AD79AB78340}" type="presOf" srcId="{A220BDC8-289C-4081-BA9B-1FE3F4A5DE0E}" destId="{B129CC84-60F7-4370-9395-A43468A27BCF}" srcOrd="0" destOrd="0" presId="urn:microsoft.com/office/officeart/2005/8/layout/vProcess5"/>
    <dgm:cxn modelId="{ACFC6739-DCA8-4DC4-9671-015F692132FD}" type="presOf" srcId="{8E88006B-51EF-44DE-9D2F-75347ADC4EF6}" destId="{5792047E-257A-4B06-A579-136C6986FF3F}" srcOrd="1" destOrd="0" presId="urn:microsoft.com/office/officeart/2005/8/layout/vProcess5"/>
    <dgm:cxn modelId="{48206171-4CC2-4496-A1ED-A72CCBF3217B}" type="presOf" srcId="{A220BDC8-289C-4081-BA9B-1FE3F4A5DE0E}" destId="{AC547241-37BC-453F-A658-772A31B7A851}" srcOrd="1" destOrd="0" presId="urn:microsoft.com/office/officeart/2005/8/layout/vProcess5"/>
    <dgm:cxn modelId="{DECF9A56-46BA-44E1-AACC-104039B7A4D6}" type="presOf" srcId="{8E88006B-51EF-44DE-9D2F-75347ADC4EF6}" destId="{4EB3794E-83B0-4301-9A32-CE7F85FF6692}" srcOrd="0" destOrd="0" presId="urn:microsoft.com/office/officeart/2005/8/layout/vProcess5"/>
    <dgm:cxn modelId="{80BA767A-B342-4F36-BEDB-B83F413F43B8}" type="presOf" srcId="{610AA448-5BB7-4048-B015-A53F1CFEF509}" destId="{CA3CA035-9BE0-494C-8701-D92E3FB1BDEE}" srcOrd="1" destOrd="0" presId="urn:microsoft.com/office/officeart/2005/8/layout/vProcess5"/>
    <dgm:cxn modelId="{6FE8E999-14C8-4716-AC9C-734DC8E2A68E}" type="presOf" srcId="{610AA448-5BB7-4048-B015-A53F1CFEF509}" destId="{27617BC4-204D-4AF3-B851-A6937D02075B}" srcOrd="0" destOrd="0" presId="urn:microsoft.com/office/officeart/2005/8/layout/vProcess5"/>
    <dgm:cxn modelId="{B4CB1EC6-1BAC-4E89-9C59-AE7A7D0F13AB}" srcId="{E26C9B61-9506-47F7-BC9C-AF9E06219FC4}" destId="{8E88006B-51EF-44DE-9D2F-75347ADC4EF6}" srcOrd="1" destOrd="0" parTransId="{51FB13FC-3769-415A-8B00-21512C1F2793}" sibTransId="{0786C2BC-5098-49EC-BD98-353F0EA23406}"/>
    <dgm:cxn modelId="{5B122FCA-5317-4EFB-93EF-BCB78340D79D}" srcId="{E26C9B61-9506-47F7-BC9C-AF9E06219FC4}" destId="{610AA448-5BB7-4048-B015-A53F1CFEF509}" srcOrd="2" destOrd="0" parTransId="{61923D81-AD09-4988-AD76-3DAEF723547B}" sibTransId="{EAA790F4-5BCA-4A1B-9B92-4C26AF1B1115}"/>
    <dgm:cxn modelId="{30211EE2-CA2B-4228-8FE9-FCE21C70626C}" srcId="{E26C9B61-9506-47F7-BC9C-AF9E06219FC4}" destId="{A220BDC8-289C-4081-BA9B-1FE3F4A5DE0E}" srcOrd="0" destOrd="0" parTransId="{B86562BE-01D7-4FCE-807D-B74850FD008E}" sibTransId="{17DF860F-53C8-4AEC-A49B-7A2775AD63E6}"/>
    <dgm:cxn modelId="{A52753E5-0440-46D0-9D09-6C512ACB4C7B}" type="presOf" srcId="{0786C2BC-5098-49EC-BD98-353F0EA23406}" destId="{B0DC365F-3449-44F0-8CB8-6CC9C5084C7C}" srcOrd="0" destOrd="0" presId="urn:microsoft.com/office/officeart/2005/8/layout/vProcess5"/>
    <dgm:cxn modelId="{C31788F4-B0C5-4886-8FF5-DA1652ABC2F0}" type="presOf" srcId="{17DF860F-53C8-4AEC-A49B-7A2775AD63E6}" destId="{799AF36C-BE93-428C-8F30-B5CB32F9DCD4}" srcOrd="0" destOrd="0" presId="urn:microsoft.com/office/officeart/2005/8/layout/vProcess5"/>
    <dgm:cxn modelId="{D71AC01E-A78B-4748-AB87-8CCC4171DA00}" type="presParOf" srcId="{C6D95D1E-DE5F-4557-9A93-DB2E538E0B7D}" destId="{B70DA8D6-5E3F-4A21-83FE-665BF457C48C}" srcOrd="0" destOrd="0" presId="urn:microsoft.com/office/officeart/2005/8/layout/vProcess5"/>
    <dgm:cxn modelId="{6765AA25-84C0-48F0-B4F1-B2C4969AC5E1}" type="presParOf" srcId="{C6D95D1E-DE5F-4557-9A93-DB2E538E0B7D}" destId="{B129CC84-60F7-4370-9395-A43468A27BCF}" srcOrd="1" destOrd="0" presId="urn:microsoft.com/office/officeart/2005/8/layout/vProcess5"/>
    <dgm:cxn modelId="{80372CCB-C8DE-49B8-9E46-2D539A5638FA}" type="presParOf" srcId="{C6D95D1E-DE5F-4557-9A93-DB2E538E0B7D}" destId="{4EB3794E-83B0-4301-9A32-CE7F85FF6692}" srcOrd="2" destOrd="0" presId="urn:microsoft.com/office/officeart/2005/8/layout/vProcess5"/>
    <dgm:cxn modelId="{D69D183E-55B8-4A23-A74A-57FE944B57C0}" type="presParOf" srcId="{C6D95D1E-DE5F-4557-9A93-DB2E538E0B7D}" destId="{27617BC4-204D-4AF3-B851-A6937D02075B}" srcOrd="3" destOrd="0" presId="urn:microsoft.com/office/officeart/2005/8/layout/vProcess5"/>
    <dgm:cxn modelId="{C74AD468-95A7-4561-9E8D-995C5E0A324D}" type="presParOf" srcId="{C6D95D1E-DE5F-4557-9A93-DB2E538E0B7D}" destId="{799AF36C-BE93-428C-8F30-B5CB32F9DCD4}" srcOrd="4" destOrd="0" presId="urn:microsoft.com/office/officeart/2005/8/layout/vProcess5"/>
    <dgm:cxn modelId="{94FC268F-E1C5-4C6D-87C2-EBC019B681D9}" type="presParOf" srcId="{C6D95D1E-DE5F-4557-9A93-DB2E538E0B7D}" destId="{B0DC365F-3449-44F0-8CB8-6CC9C5084C7C}" srcOrd="5" destOrd="0" presId="urn:microsoft.com/office/officeart/2005/8/layout/vProcess5"/>
    <dgm:cxn modelId="{3EBCC279-9700-4ED5-9C94-8994CEB06C5D}" type="presParOf" srcId="{C6D95D1E-DE5F-4557-9A93-DB2E538E0B7D}" destId="{AC547241-37BC-453F-A658-772A31B7A851}" srcOrd="6" destOrd="0" presId="urn:microsoft.com/office/officeart/2005/8/layout/vProcess5"/>
    <dgm:cxn modelId="{BA8734B1-DBEE-495F-9019-5CB62F3DD279}" type="presParOf" srcId="{C6D95D1E-DE5F-4557-9A93-DB2E538E0B7D}" destId="{5792047E-257A-4B06-A579-136C6986FF3F}" srcOrd="7" destOrd="0" presId="urn:microsoft.com/office/officeart/2005/8/layout/vProcess5"/>
    <dgm:cxn modelId="{84A05F6E-6E45-4702-ADB5-4D759969B577}" type="presParOf" srcId="{C6D95D1E-DE5F-4557-9A93-DB2E538E0B7D}" destId="{CA3CA035-9BE0-494C-8701-D92E3FB1BDEE}"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A7D1174-EDA8-4AB0-AD7C-60C61585876B}"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B23840CA-2C69-4F36-97DE-06E16E681FEE}">
      <dgm:prSet/>
      <dgm:spPr/>
      <dgm:t>
        <a:bodyPr/>
        <a:lstStyle/>
        <a:p>
          <a:r>
            <a:rPr lang="en-GB" dirty="0"/>
            <a:t>In an interview, Nicholson told detectives that Lucy had messaged him via Facebook the night before her death telling him that she was pregnant.</a:t>
          </a:r>
          <a:endParaRPr lang="en-US" dirty="0"/>
        </a:p>
      </dgm:t>
    </dgm:pt>
    <dgm:pt modelId="{1CEEB134-81E2-4CB9-A459-343532FA82BD}" type="parTrans" cxnId="{B072B483-82A3-4EF5-879D-50B9C3EA6C71}">
      <dgm:prSet/>
      <dgm:spPr/>
      <dgm:t>
        <a:bodyPr/>
        <a:lstStyle/>
        <a:p>
          <a:endParaRPr lang="en-US"/>
        </a:p>
      </dgm:t>
    </dgm:pt>
    <dgm:pt modelId="{EAD2E7B1-AFFC-4605-ABF6-856CE50CBB0F}" type="sibTrans" cxnId="{B072B483-82A3-4EF5-879D-50B9C3EA6C71}">
      <dgm:prSet/>
      <dgm:spPr/>
      <dgm:t>
        <a:bodyPr/>
        <a:lstStyle/>
        <a:p>
          <a:endParaRPr lang="en-US"/>
        </a:p>
      </dgm:t>
    </dgm:pt>
    <dgm:pt modelId="{914A6BA8-66BC-44C7-8317-556617C84682}">
      <dgm:prSet/>
      <dgm:spPr/>
      <dgm:t>
        <a:bodyPr/>
        <a:lstStyle/>
        <a:p>
          <a:r>
            <a:rPr lang="en-GB" dirty="0"/>
            <a:t>This gave the police a reason to investigate the messages between Lucy and Stephen, though they soon found that he had changed his password prior to his arrest and refused to give them access.</a:t>
          </a:r>
          <a:endParaRPr lang="en-US" dirty="0"/>
        </a:p>
      </dgm:t>
    </dgm:pt>
    <dgm:pt modelId="{0625B148-7AC3-4776-A4E9-25594AB9F083}" type="parTrans" cxnId="{C0D83976-474C-409A-9ECC-240BB9DE3D87}">
      <dgm:prSet/>
      <dgm:spPr/>
      <dgm:t>
        <a:bodyPr/>
        <a:lstStyle/>
        <a:p>
          <a:endParaRPr lang="en-US"/>
        </a:p>
      </dgm:t>
    </dgm:pt>
    <dgm:pt modelId="{3B8DEA83-49CC-421F-B894-7AAEE7E4363B}" type="sibTrans" cxnId="{C0D83976-474C-409A-9ECC-240BB9DE3D87}">
      <dgm:prSet/>
      <dgm:spPr/>
      <dgm:t>
        <a:bodyPr/>
        <a:lstStyle/>
        <a:p>
          <a:endParaRPr lang="en-US"/>
        </a:p>
      </dgm:t>
    </dgm:pt>
    <dgm:pt modelId="{FEE32256-28ED-44C9-BE05-8F348F5F85A8}">
      <dgm:prSet/>
      <dgm:spPr/>
      <dgm:t>
        <a:bodyPr/>
        <a:lstStyle/>
        <a:p>
          <a:r>
            <a:rPr lang="en-GB" dirty="0"/>
            <a:t>Section 53 of the Regulation of Investigatory Powers Act meant that Stephen was charged with failure to comply with an order to disclose his password.</a:t>
          </a:r>
          <a:endParaRPr lang="en-US" dirty="0"/>
        </a:p>
      </dgm:t>
    </dgm:pt>
    <dgm:pt modelId="{A9ED6003-DD47-468D-80EA-86CD4D702355}" type="parTrans" cxnId="{36D72C2A-C595-4E8F-AC1D-2EF67EAB65A5}">
      <dgm:prSet/>
      <dgm:spPr/>
      <dgm:t>
        <a:bodyPr/>
        <a:lstStyle/>
        <a:p>
          <a:endParaRPr lang="en-US"/>
        </a:p>
      </dgm:t>
    </dgm:pt>
    <dgm:pt modelId="{3A325849-E5B3-43F2-B3B2-858BD07959E4}" type="sibTrans" cxnId="{36D72C2A-C595-4E8F-AC1D-2EF67EAB65A5}">
      <dgm:prSet/>
      <dgm:spPr/>
      <dgm:t>
        <a:bodyPr/>
        <a:lstStyle/>
        <a:p>
          <a:endParaRPr lang="en-US"/>
        </a:p>
      </dgm:t>
    </dgm:pt>
    <dgm:pt modelId="{245EF903-1569-47A1-8046-785D7A28215B}" type="pres">
      <dgm:prSet presAssocID="{3A7D1174-EDA8-4AB0-AD7C-60C61585876B}" presName="outerComposite" presStyleCnt="0">
        <dgm:presLayoutVars>
          <dgm:chMax val="5"/>
          <dgm:dir/>
          <dgm:resizeHandles val="exact"/>
        </dgm:presLayoutVars>
      </dgm:prSet>
      <dgm:spPr/>
    </dgm:pt>
    <dgm:pt modelId="{3BF0311C-26C0-4011-9299-1E0A97A50324}" type="pres">
      <dgm:prSet presAssocID="{3A7D1174-EDA8-4AB0-AD7C-60C61585876B}" presName="dummyMaxCanvas" presStyleCnt="0">
        <dgm:presLayoutVars/>
      </dgm:prSet>
      <dgm:spPr/>
    </dgm:pt>
    <dgm:pt modelId="{BF623518-E27B-4C03-9EE8-EE14AD0304CB}" type="pres">
      <dgm:prSet presAssocID="{3A7D1174-EDA8-4AB0-AD7C-60C61585876B}" presName="ThreeNodes_1" presStyleLbl="node1" presStyleIdx="0" presStyleCnt="3">
        <dgm:presLayoutVars>
          <dgm:bulletEnabled val="1"/>
        </dgm:presLayoutVars>
      </dgm:prSet>
      <dgm:spPr/>
    </dgm:pt>
    <dgm:pt modelId="{D91D64C3-99AE-458C-BA5F-4343D4EAF97C}" type="pres">
      <dgm:prSet presAssocID="{3A7D1174-EDA8-4AB0-AD7C-60C61585876B}" presName="ThreeNodes_2" presStyleLbl="node1" presStyleIdx="1" presStyleCnt="3">
        <dgm:presLayoutVars>
          <dgm:bulletEnabled val="1"/>
        </dgm:presLayoutVars>
      </dgm:prSet>
      <dgm:spPr/>
    </dgm:pt>
    <dgm:pt modelId="{48F92405-59EA-43F1-B0B1-13ECBDC082E0}" type="pres">
      <dgm:prSet presAssocID="{3A7D1174-EDA8-4AB0-AD7C-60C61585876B}" presName="ThreeNodes_3" presStyleLbl="node1" presStyleIdx="2" presStyleCnt="3">
        <dgm:presLayoutVars>
          <dgm:bulletEnabled val="1"/>
        </dgm:presLayoutVars>
      </dgm:prSet>
      <dgm:spPr/>
    </dgm:pt>
    <dgm:pt modelId="{8E4FD0DF-5AFC-4A00-9354-B9A22C0221BC}" type="pres">
      <dgm:prSet presAssocID="{3A7D1174-EDA8-4AB0-AD7C-60C61585876B}" presName="ThreeConn_1-2" presStyleLbl="fgAccFollowNode1" presStyleIdx="0" presStyleCnt="2">
        <dgm:presLayoutVars>
          <dgm:bulletEnabled val="1"/>
        </dgm:presLayoutVars>
      </dgm:prSet>
      <dgm:spPr/>
    </dgm:pt>
    <dgm:pt modelId="{2154C271-C728-4299-AD77-E18DE434A0E8}" type="pres">
      <dgm:prSet presAssocID="{3A7D1174-EDA8-4AB0-AD7C-60C61585876B}" presName="ThreeConn_2-3" presStyleLbl="fgAccFollowNode1" presStyleIdx="1" presStyleCnt="2">
        <dgm:presLayoutVars>
          <dgm:bulletEnabled val="1"/>
        </dgm:presLayoutVars>
      </dgm:prSet>
      <dgm:spPr/>
    </dgm:pt>
    <dgm:pt modelId="{BFD96D32-81FA-4797-8CFC-8296866B19D6}" type="pres">
      <dgm:prSet presAssocID="{3A7D1174-EDA8-4AB0-AD7C-60C61585876B}" presName="ThreeNodes_1_text" presStyleLbl="node1" presStyleIdx="2" presStyleCnt="3">
        <dgm:presLayoutVars>
          <dgm:bulletEnabled val="1"/>
        </dgm:presLayoutVars>
      </dgm:prSet>
      <dgm:spPr/>
    </dgm:pt>
    <dgm:pt modelId="{7C80CCBC-84BB-4486-8C03-3F5ECC9CB6FF}" type="pres">
      <dgm:prSet presAssocID="{3A7D1174-EDA8-4AB0-AD7C-60C61585876B}" presName="ThreeNodes_2_text" presStyleLbl="node1" presStyleIdx="2" presStyleCnt="3">
        <dgm:presLayoutVars>
          <dgm:bulletEnabled val="1"/>
        </dgm:presLayoutVars>
      </dgm:prSet>
      <dgm:spPr/>
    </dgm:pt>
    <dgm:pt modelId="{9EFFEA96-FCB3-44F4-B22B-36BD5B772AE3}" type="pres">
      <dgm:prSet presAssocID="{3A7D1174-EDA8-4AB0-AD7C-60C61585876B}" presName="ThreeNodes_3_text" presStyleLbl="node1" presStyleIdx="2" presStyleCnt="3">
        <dgm:presLayoutVars>
          <dgm:bulletEnabled val="1"/>
        </dgm:presLayoutVars>
      </dgm:prSet>
      <dgm:spPr/>
    </dgm:pt>
  </dgm:ptLst>
  <dgm:cxnLst>
    <dgm:cxn modelId="{0679CF00-526C-489D-BB34-F63FE5EBAF4E}" type="presOf" srcId="{B23840CA-2C69-4F36-97DE-06E16E681FEE}" destId="{BFD96D32-81FA-4797-8CFC-8296866B19D6}" srcOrd="1" destOrd="0" presId="urn:microsoft.com/office/officeart/2005/8/layout/vProcess5"/>
    <dgm:cxn modelId="{E602CC18-D2AF-48F0-BE9E-4B11500538B8}" type="presOf" srcId="{B23840CA-2C69-4F36-97DE-06E16E681FEE}" destId="{BF623518-E27B-4C03-9EE8-EE14AD0304CB}" srcOrd="0" destOrd="0" presId="urn:microsoft.com/office/officeart/2005/8/layout/vProcess5"/>
    <dgm:cxn modelId="{36D72C2A-C595-4E8F-AC1D-2EF67EAB65A5}" srcId="{3A7D1174-EDA8-4AB0-AD7C-60C61585876B}" destId="{FEE32256-28ED-44C9-BE05-8F348F5F85A8}" srcOrd="2" destOrd="0" parTransId="{A9ED6003-DD47-468D-80EA-86CD4D702355}" sibTransId="{3A325849-E5B3-43F2-B3B2-858BD07959E4}"/>
    <dgm:cxn modelId="{BDE2A46B-2128-4111-B5A6-AC18D41032C4}" type="presOf" srcId="{3A7D1174-EDA8-4AB0-AD7C-60C61585876B}" destId="{245EF903-1569-47A1-8046-785D7A28215B}" srcOrd="0" destOrd="0" presId="urn:microsoft.com/office/officeart/2005/8/layout/vProcess5"/>
    <dgm:cxn modelId="{C0D83976-474C-409A-9ECC-240BB9DE3D87}" srcId="{3A7D1174-EDA8-4AB0-AD7C-60C61585876B}" destId="{914A6BA8-66BC-44C7-8317-556617C84682}" srcOrd="1" destOrd="0" parTransId="{0625B148-7AC3-4776-A4E9-25594AB9F083}" sibTransId="{3B8DEA83-49CC-421F-B894-7AAEE7E4363B}"/>
    <dgm:cxn modelId="{10AC6557-1445-4B50-A6B5-A497A6EE1999}" type="presOf" srcId="{FEE32256-28ED-44C9-BE05-8F348F5F85A8}" destId="{48F92405-59EA-43F1-B0B1-13ECBDC082E0}" srcOrd="0" destOrd="0" presId="urn:microsoft.com/office/officeart/2005/8/layout/vProcess5"/>
    <dgm:cxn modelId="{011C5D7B-A38B-4081-B449-197D7918158A}" type="presOf" srcId="{EAD2E7B1-AFFC-4605-ABF6-856CE50CBB0F}" destId="{8E4FD0DF-5AFC-4A00-9354-B9A22C0221BC}" srcOrd="0" destOrd="0" presId="urn:microsoft.com/office/officeart/2005/8/layout/vProcess5"/>
    <dgm:cxn modelId="{B072B483-82A3-4EF5-879D-50B9C3EA6C71}" srcId="{3A7D1174-EDA8-4AB0-AD7C-60C61585876B}" destId="{B23840CA-2C69-4F36-97DE-06E16E681FEE}" srcOrd="0" destOrd="0" parTransId="{1CEEB134-81E2-4CB9-A459-343532FA82BD}" sibTransId="{EAD2E7B1-AFFC-4605-ABF6-856CE50CBB0F}"/>
    <dgm:cxn modelId="{083D9397-64D5-439E-BD27-5B6FEDE216C3}" type="presOf" srcId="{3B8DEA83-49CC-421F-B894-7AAEE7E4363B}" destId="{2154C271-C728-4299-AD77-E18DE434A0E8}" srcOrd="0" destOrd="0" presId="urn:microsoft.com/office/officeart/2005/8/layout/vProcess5"/>
    <dgm:cxn modelId="{EC959DC0-F3B8-49AE-8411-D4261DC3DC15}" type="presOf" srcId="{914A6BA8-66BC-44C7-8317-556617C84682}" destId="{7C80CCBC-84BB-4486-8C03-3F5ECC9CB6FF}" srcOrd="1" destOrd="0" presId="urn:microsoft.com/office/officeart/2005/8/layout/vProcess5"/>
    <dgm:cxn modelId="{92DFC3D3-E97F-4E34-B72D-23FA1D557C40}" type="presOf" srcId="{FEE32256-28ED-44C9-BE05-8F348F5F85A8}" destId="{9EFFEA96-FCB3-44F4-B22B-36BD5B772AE3}" srcOrd="1" destOrd="0" presId="urn:microsoft.com/office/officeart/2005/8/layout/vProcess5"/>
    <dgm:cxn modelId="{0B3D95FC-0145-4EA3-879E-97D25A971E93}" type="presOf" srcId="{914A6BA8-66BC-44C7-8317-556617C84682}" destId="{D91D64C3-99AE-458C-BA5F-4343D4EAF97C}" srcOrd="0" destOrd="0" presId="urn:microsoft.com/office/officeart/2005/8/layout/vProcess5"/>
    <dgm:cxn modelId="{3FE25F62-9D86-4F3C-A4B5-30CD337F85F8}" type="presParOf" srcId="{245EF903-1569-47A1-8046-785D7A28215B}" destId="{3BF0311C-26C0-4011-9299-1E0A97A50324}" srcOrd="0" destOrd="0" presId="urn:microsoft.com/office/officeart/2005/8/layout/vProcess5"/>
    <dgm:cxn modelId="{F53DEF0A-22CA-4DD9-A0EE-F1DA3E45BD01}" type="presParOf" srcId="{245EF903-1569-47A1-8046-785D7A28215B}" destId="{BF623518-E27B-4C03-9EE8-EE14AD0304CB}" srcOrd="1" destOrd="0" presId="urn:microsoft.com/office/officeart/2005/8/layout/vProcess5"/>
    <dgm:cxn modelId="{3B2C98F3-9FA2-4D04-96C0-C765230B3FD3}" type="presParOf" srcId="{245EF903-1569-47A1-8046-785D7A28215B}" destId="{D91D64C3-99AE-458C-BA5F-4343D4EAF97C}" srcOrd="2" destOrd="0" presId="urn:microsoft.com/office/officeart/2005/8/layout/vProcess5"/>
    <dgm:cxn modelId="{38A14FF6-BA33-4A37-B66A-47EBEEAD05EB}" type="presParOf" srcId="{245EF903-1569-47A1-8046-785D7A28215B}" destId="{48F92405-59EA-43F1-B0B1-13ECBDC082E0}" srcOrd="3" destOrd="0" presId="urn:microsoft.com/office/officeart/2005/8/layout/vProcess5"/>
    <dgm:cxn modelId="{CAF9FCDE-1362-4D3C-8890-634057DE1E50}" type="presParOf" srcId="{245EF903-1569-47A1-8046-785D7A28215B}" destId="{8E4FD0DF-5AFC-4A00-9354-B9A22C0221BC}" srcOrd="4" destOrd="0" presId="urn:microsoft.com/office/officeart/2005/8/layout/vProcess5"/>
    <dgm:cxn modelId="{616BDFC9-EF9C-4CE8-8F78-DB5AD1A80630}" type="presParOf" srcId="{245EF903-1569-47A1-8046-785D7A28215B}" destId="{2154C271-C728-4299-AD77-E18DE434A0E8}" srcOrd="5" destOrd="0" presId="urn:microsoft.com/office/officeart/2005/8/layout/vProcess5"/>
    <dgm:cxn modelId="{A17D6D23-E5A6-425D-AC63-828CFDEFC007}" type="presParOf" srcId="{245EF903-1569-47A1-8046-785D7A28215B}" destId="{BFD96D32-81FA-4797-8CFC-8296866B19D6}" srcOrd="6" destOrd="0" presId="urn:microsoft.com/office/officeart/2005/8/layout/vProcess5"/>
    <dgm:cxn modelId="{B29DD25F-E1AE-4A88-8C96-54739AAEDA33}" type="presParOf" srcId="{245EF903-1569-47A1-8046-785D7A28215B}" destId="{7C80CCBC-84BB-4486-8C03-3F5ECC9CB6FF}" srcOrd="7" destOrd="0" presId="urn:microsoft.com/office/officeart/2005/8/layout/vProcess5"/>
    <dgm:cxn modelId="{3DB6C8C2-EE8C-449A-A799-BFF354DA237C}" type="presParOf" srcId="{245EF903-1569-47A1-8046-785D7A28215B}" destId="{9EFFEA96-FCB3-44F4-B22B-36BD5B772AE3}"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BD20F86-8089-4D4C-9666-E725B4BB9C7A}"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18157267-C429-48F0-B088-545084FA62ED}">
      <dgm:prSet/>
      <dgm:spPr/>
      <dgm:t>
        <a:bodyPr/>
        <a:lstStyle/>
        <a:p>
          <a:r>
            <a:rPr lang="en-GB"/>
            <a:t>Stephen then pleaded guilty at Southampton Court and was jailed for 14 months, which gave police the  vital time for further investigations into the murder of Lucy in which the 96 hours previously hadn’t</a:t>
          </a:r>
          <a:endParaRPr lang="en-US"/>
        </a:p>
      </dgm:t>
    </dgm:pt>
    <dgm:pt modelId="{98574DC3-93E9-4233-919F-E560AE3E1838}" type="parTrans" cxnId="{237816F7-3FDF-470E-8BD0-BFBCD8BB135D}">
      <dgm:prSet/>
      <dgm:spPr/>
      <dgm:t>
        <a:bodyPr/>
        <a:lstStyle/>
        <a:p>
          <a:endParaRPr lang="en-US"/>
        </a:p>
      </dgm:t>
    </dgm:pt>
    <dgm:pt modelId="{AAC40C9D-C08E-42F6-8F4D-D3C76B57F4F5}" type="sibTrans" cxnId="{237816F7-3FDF-470E-8BD0-BFBCD8BB135D}">
      <dgm:prSet/>
      <dgm:spPr/>
      <dgm:t>
        <a:bodyPr/>
        <a:lstStyle/>
        <a:p>
          <a:endParaRPr lang="en-US"/>
        </a:p>
      </dgm:t>
    </dgm:pt>
    <dgm:pt modelId="{3EFF3362-6686-4C7E-AA8D-08625CDAC1E4}">
      <dgm:prSet/>
      <dgm:spPr/>
      <dgm:t>
        <a:bodyPr/>
        <a:lstStyle/>
        <a:p>
          <a:r>
            <a:rPr lang="en-GB"/>
            <a:t>With Stephen locked up, the police continued to find evidence linking him to the murder of Lucy.</a:t>
          </a:r>
          <a:endParaRPr lang="en-US"/>
        </a:p>
      </dgm:t>
    </dgm:pt>
    <dgm:pt modelId="{4ADAFA21-3F3E-4BCA-A7EE-1DB80D09ED50}" type="parTrans" cxnId="{7EB4FAA9-2653-4933-8F3B-6235E0202CC4}">
      <dgm:prSet/>
      <dgm:spPr/>
      <dgm:t>
        <a:bodyPr/>
        <a:lstStyle/>
        <a:p>
          <a:endParaRPr lang="en-US"/>
        </a:p>
      </dgm:t>
    </dgm:pt>
    <dgm:pt modelId="{DE5B8EF4-2968-443C-A3CE-82D708F60CB6}" type="sibTrans" cxnId="{7EB4FAA9-2653-4933-8F3B-6235E0202CC4}">
      <dgm:prSet/>
      <dgm:spPr/>
      <dgm:t>
        <a:bodyPr/>
        <a:lstStyle/>
        <a:p>
          <a:endParaRPr lang="en-US"/>
        </a:p>
      </dgm:t>
    </dgm:pt>
    <dgm:pt modelId="{4614B3F8-8B96-432A-92EA-9DCF9DA0CEC5}">
      <dgm:prSet/>
      <dgm:spPr/>
      <dgm:t>
        <a:bodyPr/>
        <a:lstStyle/>
        <a:p>
          <a:r>
            <a:rPr lang="en-GB" dirty="0"/>
            <a:t>Police then traced his phones’ route on the day of Lucy's murder and launched a fingertip search into an area in which police thought was a deviant from his other routes home.</a:t>
          </a:r>
          <a:endParaRPr lang="en-US" dirty="0"/>
        </a:p>
      </dgm:t>
    </dgm:pt>
    <dgm:pt modelId="{6EEED5D3-105A-4D08-970A-6D8A59500D26}" type="parTrans" cxnId="{0C515F47-6AF2-4F7F-9184-C5CB4AE538BF}">
      <dgm:prSet/>
      <dgm:spPr/>
      <dgm:t>
        <a:bodyPr/>
        <a:lstStyle/>
        <a:p>
          <a:endParaRPr lang="en-US"/>
        </a:p>
      </dgm:t>
    </dgm:pt>
    <dgm:pt modelId="{FF49EB21-9DB1-49EC-A838-DC80DAC1B585}" type="sibTrans" cxnId="{0C515F47-6AF2-4F7F-9184-C5CB4AE538BF}">
      <dgm:prSet/>
      <dgm:spPr/>
      <dgm:t>
        <a:bodyPr/>
        <a:lstStyle/>
        <a:p>
          <a:endParaRPr lang="en-US"/>
        </a:p>
      </dgm:t>
    </dgm:pt>
    <dgm:pt modelId="{967F3989-1B6E-4B86-ACFD-03D9B9441031}">
      <dgm:prSet/>
      <dgm:spPr/>
      <dgm:t>
        <a:bodyPr/>
        <a:lstStyle/>
        <a:p>
          <a:r>
            <a:rPr lang="en-GB"/>
            <a:t>A bag was found with a blue, bloodstained hoodie, police then concluded that the garment contained Stephens DNA and Lucy's blood which provided enough evidence to prosecute him.</a:t>
          </a:r>
          <a:endParaRPr lang="en-US"/>
        </a:p>
      </dgm:t>
    </dgm:pt>
    <dgm:pt modelId="{552499EC-D213-41A6-A875-3D921D91D71C}" type="parTrans" cxnId="{1149BDB8-3551-45C4-994D-D701553A6C8B}">
      <dgm:prSet/>
      <dgm:spPr/>
      <dgm:t>
        <a:bodyPr/>
        <a:lstStyle/>
        <a:p>
          <a:endParaRPr lang="en-US"/>
        </a:p>
      </dgm:t>
    </dgm:pt>
    <dgm:pt modelId="{7FA61211-5A52-443D-9BB0-1DA8EB821708}" type="sibTrans" cxnId="{1149BDB8-3551-45C4-994D-D701553A6C8B}">
      <dgm:prSet/>
      <dgm:spPr/>
      <dgm:t>
        <a:bodyPr/>
        <a:lstStyle/>
        <a:p>
          <a:endParaRPr lang="en-US"/>
        </a:p>
      </dgm:t>
    </dgm:pt>
    <dgm:pt modelId="{80DF3E18-F969-42A3-9BFB-43EE68D558D0}" type="pres">
      <dgm:prSet presAssocID="{6BD20F86-8089-4D4C-9666-E725B4BB9C7A}" presName="vert0" presStyleCnt="0">
        <dgm:presLayoutVars>
          <dgm:dir/>
          <dgm:animOne val="branch"/>
          <dgm:animLvl val="lvl"/>
        </dgm:presLayoutVars>
      </dgm:prSet>
      <dgm:spPr/>
    </dgm:pt>
    <dgm:pt modelId="{A6FFF592-0314-4800-8DAB-29935FBA495F}" type="pres">
      <dgm:prSet presAssocID="{18157267-C429-48F0-B088-545084FA62ED}" presName="thickLine" presStyleLbl="alignNode1" presStyleIdx="0" presStyleCnt="4"/>
      <dgm:spPr/>
    </dgm:pt>
    <dgm:pt modelId="{26875F05-868D-4801-B946-4E54D8C84906}" type="pres">
      <dgm:prSet presAssocID="{18157267-C429-48F0-B088-545084FA62ED}" presName="horz1" presStyleCnt="0"/>
      <dgm:spPr/>
    </dgm:pt>
    <dgm:pt modelId="{696D79B6-1938-469D-9683-E3EF494A36C7}" type="pres">
      <dgm:prSet presAssocID="{18157267-C429-48F0-B088-545084FA62ED}" presName="tx1" presStyleLbl="revTx" presStyleIdx="0" presStyleCnt="4"/>
      <dgm:spPr/>
    </dgm:pt>
    <dgm:pt modelId="{2FA181C5-E1DA-4277-8C51-EE2260877412}" type="pres">
      <dgm:prSet presAssocID="{18157267-C429-48F0-B088-545084FA62ED}" presName="vert1" presStyleCnt="0"/>
      <dgm:spPr/>
    </dgm:pt>
    <dgm:pt modelId="{1B8264AD-86E4-4E81-AC2B-0E3B557D3B56}" type="pres">
      <dgm:prSet presAssocID="{3EFF3362-6686-4C7E-AA8D-08625CDAC1E4}" presName="thickLine" presStyleLbl="alignNode1" presStyleIdx="1" presStyleCnt="4"/>
      <dgm:spPr/>
    </dgm:pt>
    <dgm:pt modelId="{CAD052CA-88CE-4287-BEBB-93719492A315}" type="pres">
      <dgm:prSet presAssocID="{3EFF3362-6686-4C7E-AA8D-08625CDAC1E4}" presName="horz1" presStyleCnt="0"/>
      <dgm:spPr/>
    </dgm:pt>
    <dgm:pt modelId="{F800AAE8-2B49-42F0-A53F-5C081D854B7B}" type="pres">
      <dgm:prSet presAssocID="{3EFF3362-6686-4C7E-AA8D-08625CDAC1E4}" presName="tx1" presStyleLbl="revTx" presStyleIdx="1" presStyleCnt="4"/>
      <dgm:spPr/>
    </dgm:pt>
    <dgm:pt modelId="{0F5E8DF9-D5D0-41C3-92AF-DF7C52332021}" type="pres">
      <dgm:prSet presAssocID="{3EFF3362-6686-4C7E-AA8D-08625CDAC1E4}" presName="vert1" presStyleCnt="0"/>
      <dgm:spPr/>
    </dgm:pt>
    <dgm:pt modelId="{D7A6F3CC-8768-40DC-B089-2FC7F81E101B}" type="pres">
      <dgm:prSet presAssocID="{4614B3F8-8B96-432A-92EA-9DCF9DA0CEC5}" presName="thickLine" presStyleLbl="alignNode1" presStyleIdx="2" presStyleCnt="4"/>
      <dgm:spPr/>
    </dgm:pt>
    <dgm:pt modelId="{B6B5A5C3-6F03-4C08-A960-E59F0834C14A}" type="pres">
      <dgm:prSet presAssocID="{4614B3F8-8B96-432A-92EA-9DCF9DA0CEC5}" presName="horz1" presStyleCnt="0"/>
      <dgm:spPr/>
    </dgm:pt>
    <dgm:pt modelId="{4500A706-5606-4B7B-9A28-D650AC7E880F}" type="pres">
      <dgm:prSet presAssocID="{4614B3F8-8B96-432A-92EA-9DCF9DA0CEC5}" presName="tx1" presStyleLbl="revTx" presStyleIdx="2" presStyleCnt="4"/>
      <dgm:spPr/>
    </dgm:pt>
    <dgm:pt modelId="{3CABF8D6-94DB-4FE7-B0A2-400B8F17720C}" type="pres">
      <dgm:prSet presAssocID="{4614B3F8-8B96-432A-92EA-9DCF9DA0CEC5}" presName="vert1" presStyleCnt="0"/>
      <dgm:spPr/>
    </dgm:pt>
    <dgm:pt modelId="{4493B245-004F-4052-BFCB-523BF260DDCC}" type="pres">
      <dgm:prSet presAssocID="{967F3989-1B6E-4B86-ACFD-03D9B9441031}" presName="thickLine" presStyleLbl="alignNode1" presStyleIdx="3" presStyleCnt="4"/>
      <dgm:spPr/>
    </dgm:pt>
    <dgm:pt modelId="{84CB7288-2578-409E-AF13-DF03C0FF8A5D}" type="pres">
      <dgm:prSet presAssocID="{967F3989-1B6E-4B86-ACFD-03D9B9441031}" presName="horz1" presStyleCnt="0"/>
      <dgm:spPr/>
    </dgm:pt>
    <dgm:pt modelId="{241E205B-1E77-494C-BEB5-FDFD8D93CCC8}" type="pres">
      <dgm:prSet presAssocID="{967F3989-1B6E-4B86-ACFD-03D9B9441031}" presName="tx1" presStyleLbl="revTx" presStyleIdx="3" presStyleCnt="4"/>
      <dgm:spPr/>
    </dgm:pt>
    <dgm:pt modelId="{27B7FD26-F18C-4082-9352-1139975FF114}" type="pres">
      <dgm:prSet presAssocID="{967F3989-1B6E-4B86-ACFD-03D9B9441031}" presName="vert1" presStyleCnt="0"/>
      <dgm:spPr/>
    </dgm:pt>
  </dgm:ptLst>
  <dgm:cxnLst>
    <dgm:cxn modelId="{2A099B05-A11E-467F-98EE-52651C793AF2}" type="presOf" srcId="{18157267-C429-48F0-B088-545084FA62ED}" destId="{696D79B6-1938-469D-9683-E3EF494A36C7}" srcOrd="0" destOrd="0" presId="urn:microsoft.com/office/officeart/2008/layout/LinedList"/>
    <dgm:cxn modelId="{C673F40D-524F-4CC1-82C9-8AA8B0F91A54}" type="presOf" srcId="{6BD20F86-8089-4D4C-9666-E725B4BB9C7A}" destId="{80DF3E18-F969-42A3-9BFB-43EE68D558D0}" srcOrd="0" destOrd="0" presId="urn:microsoft.com/office/officeart/2008/layout/LinedList"/>
    <dgm:cxn modelId="{84632E10-25C7-495C-9C4D-8CD09AB0CCBA}" type="presOf" srcId="{967F3989-1B6E-4B86-ACFD-03D9B9441031}" destId="{241E205B-1E77-494C-BEB5-FDFD8D93CCC8}" srcOrd="0" destOrd="0" presId="urn:microsoft.com/office/officeart/2008/layout/LinedList"/>
    <dgm:cxn modelId="{EB9B4C1F-5DD7-4C41-9CA7-E0BE47E757C2}" type="presOf" srcId="{4614B3F8-8B96-432A-92EA-9DCF9DA0CEC5}" destId="{4500A706-5606-4B7B-9A28-D650AC7E880F}" srcOrd="0" destOrd="0" presId="urn:microsoft.com/office/officeart/2008/layout/LinedList"/>
    <dgm:cxn modelId="{D069A323-9D85-4A92-A9A5-AAA5D499480E}" type="presOf" srcId="{3EFF3362-6686-4C7E-AA8D-08625CDAC1E4}" destId="{F800AAE8-2B49-42F0-A53F-5C081D854B7B}" srcOrd="0" destOrd="0" presId="urn:microsoft.com/office/officeart/2008/layout/LinedList"/>
    <dgm:cxn modelId="{0C515F47-6AF2-4F7F-9184-C5CB4AE538BF}" srcId="{6BD20F86-8089-4D4C-9666-E725B4BB9C7A}" destId="{4614B3F8-8B96-432A-92EA-9DCF9DA0CEC5}" srcOrd="2" destOrd="0" parTransId="{6EEED5D3-105A-4D08-970A-6D8A59500D26}" sibTransId="{FF49EB21-9DB1-49EC-A838-DC80DAC1B585}"/>
    <dgm:cxn modelId="{7EB4FAA9-2653-4933-8F3B-6235E0202CC4}" srcId="{6BD20F86-8089-4D4C-9666-E725B4BB9C7A}" destId="{3EFF3362-6686-4C7E-AA8D-08625CDAC1E4}" srcOrd="1" destOrd="0" parTransId="{4ADAFA21-3F3E-4BCA-A7EE-1DB80D09ED50}" sibTransId="{DE5B8EF4-2968-443C-A3CE-82D708F60CB6}"/>
    <dgm:cxn modelId="{1149BDB8-3551-45C4-994D-D701553A6C8B}" srcId="{6BD20F86-8089-4D4C-9666-E725B4BB9C7A}" destId="{967F3989-1B6E-4B86-ACFD-03D9B9441031}" srcOrd="3" destOrd="0" parTransId="{552499EC-D213-41A6-A875-3D921D91D71C}" sibTransId="{7FA61211-5A52-443D-9BB0-1DA8EB821708}"/>
    <dgm:cxn modelId="{237816F7-3FDF-470E-8BD0-BFBCD8BB135D}" srcId="{6BD20F86-8089-4D4C-9666-E725B4BB9C7A}" destId="{18157267-C429-48F0-B088-545084FA62ED}" srcOrd="0" destOrd="0" parTransId="{98574DC3-93E9-4233-919F-E560AE3E1838}" sibTransId="{AAC40C9D-C08E-42F6-8F4D-D3C76B57F4F5}"/>
    <dgm:cxn modelId="{B68ABBC1-48F3-4579-B2F3-8EE285009BC7}" type="presParOf" srcId="{80DF3E18-F969-42A3-9BFB-43EE68D558D0}" destId="{A6FFF592-0314-4800-8DAB-29935FBA495F}" srcOrd="0" destOrd="0" presId="urn:microsoft.com/office/officeart/2008/layout/LinedList"/>
    <dgm:cxn modelId="{A15E44D0-469A-49C7-8BF6-97BC80F77E2F}" type="presParOf" srcId="{80DF3E18-F969-42A3-9BFB-43EE68D558D0}" destId="{26875F05-868D-4801-B946-4E54D8C84906}" srcOrd="1" destOrd="0" presId="urn:microsoft.com/office/officeart/2008/layout/LinedList"/>
    <dgm:cxn modelId="{4AECACFA-B8FF-4E80-A903-92C4FE0ECEF9}" type="presParOf" srcId="{26875F05-868D-4801-B946-4E54D8C84906}" destId="{696D79B6-1938-469D-9683-E3EF494A36C7}" srcOrd="0" destOrd="0" presId="urn:microsoft.com/office/officeart/2008/layout/LinedList"/>
    <dgm:cxn modelId="{7BF1132B-428C-43E4-AC35-D2C47232BB08}" type="presParOf" srcId="{26875F05-868D-4801-B946-4E54D8C84906}" destId="{2FA181C5-E1DA-4277-8C51-EE2260877412}" srcOrd="1" destOrd="0" presId="urn:microsoft.com/office/officeart/2008/layout/LinedList"/>
    <dgm:cxn modelId="{E92F7794-E899-4585-B169-0C7B979D5B5D}" type="presParOf" srcId="{80DF3E18-F969-42A3-9BFB-43EE68D558D0}" destId="{1B8264AD-86E4-4E81-AC2B-0E3B557D3B56}" srcOrd="2" destOrd="0" presId="urn:microsoft.com/office/officeart/2008/layout/LinedList"/>
    <dgm:cxn modelId="{FB637910-8812-4D0D-9C13-4868DD7613FB}" type="presParOf" srcId="{80DF3E18-F969-42A3-9BFB-43EE68D558D0}" destId="{CAD052CA-88CE-4287-BEBB-93719492A315}" srcOrd="3" destOrd="0" presId="urn:microsoft.com/office/officeart/2008/layout/LinedList"/>
    <dgm:cxn modelId="{59CBB997-8419-4485-AEB4-BA505F7FB4AF}" type="presParOf" srcId="{CAD052CA-88CE-4287-BEBB-93719492A315}" destId="{F800AAE8-2B49-42F0-A53F-5C081D854B7B}" srcOrd="0" destOrd="0" presId="urn:microsoft.com/office/officeart/2008/layout/LinedList"/>
    <dgm:cxn modelId="{5C79B986-2F21-4074-A826-9E3A0A0EA47E}" type="presParOf" srcId="{CAD052CA-88CE-4287-BEBB-93719492A315}" destId="{0F5E8DF9-D5D0-41C3-92AF-DF7C52332021}" srcOrd="1" destOrd="0" presId="urn:microsoft.com/office/officeart/2008/layout/LinedList"/>
    <dgm:cxn modelId="{BCF7159C-4341-44E7-B567-9CB161741678}" type="presParOf" srcId="{80DF3E18-F969-42A3-9BFB-43EE68D558D0}" destId="{D7A6F3CC-8768-40DC-B089-2FC7F81E101B}" srcOrd="4" destOrd="0" presId="urn:microsoft.com/office/officeart/2008/layout/LinedList"/>
    <dgm:cxn modelId="{C307A471-4FF8-4013-A920-B168E7D0C4D5}" type="presParOf" srcId="{80DF3E18-F969-42A3-9BFB-43EE68D558D0}" destId="{B6B5A5C3-6F03-4C08-A960-E59F0834C14A}" srcOrd="5" destOrd="0" presId="urn:microsoft.com/office/officeart/2008/layout/LinedList"/>
    <dgm:cxn modelId="{6D14951B-7F31-4B4B-971C-E37717323B91}" type="presParOf" srcId="{B6B5A5C3-6F03-4C08-A960-E59F0834C14A}" destId="{4500A706-5606-4B7B-9A28-D650AC7E880F}" srcOrd="0" destOrd="0" presId="urn:microsoft.com/office/officeart/2008/layout/LinedList"/>
    <dgm:cxn modelId="{4B1404BC-66F6-4948-AF26-237CF37779D1}" type="presParOf" srcId="{B6B5A5C3-6F03-4C08-A960-E59F0834C14A}" destId="{3CABF8D6-94DB-4FE7-B0A2-400B8F17720C}" srcOrd="1" destOrd="0" presId="urn:microsoft.com/office/officeart/2008/layout/LinedList"/>
    <dgm:cxn modelId="{5A785BFA-65A0-4636-9E09-F023520B370E}" type="presParOf" srcId="{80DF3E18-F969-42A3-9BFB-43EE68D558D0}" destId="{4493B245-004F-4052-BFCB-523BF260DDCC}" srcOrd="6" destOrd="0" presId="urn:microsoft.com/office/officeart/2008/layout/LinedList"/>
    <dgm:cxn modelId="{48DC65DB-03D7-4BF4-A81D-EB27E795D1C6}" type="presParOf" srcId="{80DF3E18-F969-42A3-9BFB-43EE68D558D0}" destId="{84CB7288-2578-409E-AF13-DF03C0FF8A5D}" srcOrd="7" destOrd="0" presId="urn:microsoft.com/office/officeart/2008/layout/LinedList"/>
    <dgm:cxn modelId="{0AFEDD81-F6AC-476E-81E1-BBD29A0249A4}" type="presParOf" srcId="{84CB7288-2578-409E-AF13-DF03C0FF8A5D}" destId="{241E205B-1E77-494C-BEB5-FDFD8D93CCC8}" srcOrd="0" destOrd="0" presId="urn:microsoft.com/office/officeart/2008/layout/LinedList"/>
    <dgm:cxn modelId="{5C192379-C116-414F-9C82-E2419A37FDAA}" type="presParOf" srcId="{84CB7288-2578-409E-AF13-DF03C0FF8A5D}" destId="{27B7FD26-F18C-4082-9352-1139975FF11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B41F409-B631-4843-9B32-ABD8EC3F71F0}"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CC3E28D4-73E5-4709-9EF8-3F49987B01BB}">
      <dgm:prSet/>
      <dgm:spPr/>
      <dgm:t>
        <a:bodyPr/>
        <a:lstStyle/>
        <a:p>
          <a:r>
            <a:rPr lang="en-GB"/>
            <a:t>To conclude, it is clear that the media has both a positive and negative impact on policing in the UK.</a:t>
          </a:r>
          <a:endParaRPr lang="en-US"/>
        </a:p>
      </dgm:t>
    </dgm:pt>
    <dgm:pt modelId="{2E486027-B585-476E-8C00-17553D9B77E4}" type="parTrans" cxnId="{D63ECD1E-4879-4A25-8E9B-2721736E5641}">
      <dgm:prSet/>
      <dgm:spPr/>
      <dgm:t>
        <a:bodyPr/>
        <a:lstStyle/>
        <a:p>
          <a:endParaRPr lang="en-US"/>
        </a:p>
      </dgm:t>
    </dgm:pt>
    <dgm:pt modelId="{191A6199-5EF4-49A1-9593-8A5F369569DC}" type="sibTrans" cxnId="{D63ECD1E-4879-4A25-8E9B-2721736E5641}">
      <dgm:prSet/>
      <dgm:spPr/>
      <dgm:t>
        <a:bodyPr/>
        <a:lstStyle/>
        <a:p>
          <a:endParaRPr lang="en-US"/>
        </a:p>
      </dgm:t>
    </dgm:pt>
    <dgm:pt modelId="{A47970CD-DA22-44BC-AA82-6B6527D84F3C}">
      <dgm:prSet/>
      <dgm:spPr/>
      <dgm:t>
        <a:bodyPr/>
        <a:lstStyle/>
        <a:p>
          <a:r>
            <a:rPr lang="en-GB"/>
            <a:t>The negatives predominantly stem from bad publicity, although the media often reports on true stories, meaning that bad press of the police usually comes from the highlighting of mistakes made by the police which arguably shouldn’t occur in the first place.</a:t>
          </a:r>
          <a:endParaRPr lang="en-US"/>
        </a:p>
      </dgm:t>
    </dgm:pt>
    <dgm:pt modelId="{585A890C-79F8-4FE1-AD02-4E12DF036444}" type="parTrans" cxnId="{51D88781-C7E3-45CE-B259-33DD49A7171C}">
      <dgm:prSet/>
      <dgm:spPr/>
      <dgm:t>
        <a:bodyPr/>
        <a:lstStyle/>
        <a:p>
          <a:endParaRPr lang="en-US"/>
        </a:p>
      </dgm:t>
    </dgm:pt>
    <dgm:pt modelId="{761DDF5C-B733-4E35-8749-008BD50E68A7}" type="sibTrans" cxnId="{51D88781-C7E3-45CE-B259-33DD49A7171C}">
      <dgm:prSet/>
      <dgm:spPr/>
      <dgm:t>
        <a:bodyPr/>
        <a:lstStyle/>
        <a:p>
          <a:endParaRPr lang="en-US"/>
        </a:p>
      </dgm:t>
    </dgm:pt>
    <dgm:pt modelId="{A43081AC-A532-4030-B990-80B7DB033C95}">
      <dgm:prSet/>
      <dgm:spPr/>
      <dgm:t>
        <a:bodyPr/>
        <a:lstStyle/>
        <a:p>
          <a:r>
            <a:rPr lang="en-GB"/>
            <a:t>The range of positives evidently outweigh these as it can benefit all aspects of policing from investigations to the relations the community have with the police.</a:t>
          </a:r>
          <a:endParaRPr lang="en-US"/>
        </a:p>
      </dgm:t>
    </dgm:pt>
    <dgm:pt modelId="{1477B7BE-1CF0-4982-8498-637A5B9C61B7}" type="parTrans" cxnId="{13E9E1A0-FC8F-4295-ABF0-A4BBF2ECB91E}">
      <dgm:prSet/>
      <dgm:spPr/>
      <dgm:t>
        <a:bodyPr/>
        <a:lstStyle/>
        <a:p>
          <a:endParaRPr lang="en-US"/>
        </a:p>
      </dgm:t>
    </dgm:pt>
    <dgm:pt modelId="{9119ADA0-AAFB-4CD7-BFFA-9EEF95341128}" type="sibTrans" cxnId="{13E9E1A0-FC8F-4295-ABF0-A4BBF2ECB91E}">
      <dgm:prSet/>
      <dgm:spPr/>
      <dgm:t>
        <a:bodyPr/>
        <a:lstStyle/>
        <a:p>
          <a:endParaRPr lang="en-US"/>
        </a:p>
      </dgm:t>
    </dgm:pt>
    <dgm:pt modelId="{8C7D1DC6-E746-41FB-8771-81A9F84F46DB}">
      <dgm:prSet/>
      <dgm:spPr/>
      <dgm:t>
        <a:bodyPr/>
        <a:lstStyle/>
        <a:p>
          <a:r>
            <a:rPr lang="en-GB" dirty="0"/>
            <a:t>Also, the implications of the media can be managed</a:t>
          </a:r>
          <a:endParaRPr lang="en-US" dirty="0"/>
        </a:p>
      </dgm:t>
    </dgm:pt>
    <dgm:pt modelId="{7280929D-3FF5-4668-9A3A-F541199DAAC8}" type="parTrans" cxnId="{B6282874-775A-487C-9BFF-FAD15AE4BE6B}">
      <dgm:prSet/>
      <dgm:spPr/>
      <dgm:t>
        <a:bodyPr/>
        <a:lstStyle/>
        <a:p>
          <a:endParaRPr lang="en-US"/>
        </a:p>
      </dgm:t>
    </dgm:pt>
    <dgm:pt modelId="{297E7676-ED41-4A50-B243-B211AB3F5A69}" type="sibTrans" cxnId="{B6282874-775A-487C-9BFF-FAD15AE4BE6B}">
      <dgm:prSet/>
      <dgm:spPr/>
      <dgm:t>
        <a:bodyPr/>
        <a:lstStyle/>
        <a:p>
          <a:endParaRPr lang="en-US"/>
        </a:p>
      </dgm:t>
    </dgm:pt>
    <dgm:pt modelId="{C85C8815-90FA-4E62-87C3-972DD7271A4F}" type="pres">
      <dgm:prSet presAssocID="{AB41F409-B631-4843-9B32-ABD8EC3F71F0}" presName="linear" presStyleCnt="0">
        <dgm:presLayoutVars>
          <dgm:animLvl val="lvl"/>
          <dgm:resizeHandles val="exact"/>
        </dgm:presLayoutVars>
      </dgm:prSet>
      <dgm:spPr/>
    </dgm:pt>
    <dgm:pt modelId="{719C69E4-9DFE-4021-B9C6-0E0A2696981C}" type="pres">
      <dgm:prSet presAssocID="{CC3E28D4-73E5-4709-9EF8-3F49987B01BB}" presName="parentText" presStyleLbl="node1" presStyleIdx="0" presStyleCnt="4">
        <dgm:presLayoutVars>
          <dgm:chMax val="0"/>
          <dgm:bulletEnabled val="1"/>
        </dgm:presLayoutVars>
      </dgm:prSet>
      <dgm:spPr/>
    </dgm:pt>
    <dgm:pt modelId="{5740769B-6673-4BBA-A935-4AF0A9EC5952}" type="pres">
      <dgm:prSet presAssocID="{191A6199-5EF4-49A1-9593-8A5F369569DC}" presName="spacer" presStyleCnt="0"/>
      <dgm:spPr/>
    </dgm:pt>
    <dgm:pt modelId="{C70C4759-FF81-47B1-89F2-FED9175691EF}" type="pres">
      <dgm:prSet presAssocID="{A47970CD-DA22-44BC-AA82-6B6527D84F3C}" presName="parentText" presStyleLbl="node1" presStyleIdx="1" presStyleCnt="4">
        <dgm:presLayoutVars>
          <dgm:chMax val="0"/>
          <dgm:bulletEnabled val="1"/>
        </dgm:presLayoutVars>
      </dgm:prSet>
      <dgm:spPr/>
    </dgm:pt>
    <dgm:pt modelId="{271C823F-7F04-42B4-BB41-298DE13D13FE}" type="pres">
      <dgm:prSet presAssocID="{761DDF5C-B733-4E35-8749-008BD50E68A7}" presName="spacer" presStyleCnt="0"/>
      <dgm:spPr/>
    </dgm:pt>
    <dgm:pt modelId="{DEB8727E-C11D-4523-AC6E-B1E8DFBAA133}" type="pres">
      <dgm:prSet presAssocID="{A43081AC-A532-4030-B990-80B7DB033C95}" presName="parentText" presStyleLbl="node1" presStyleIdx="2" presStyleCnt="4">
        <dgm:presLayoutVars>
          <dgm:chMax val="0"/>
          <dgm:bulletEnabled val="1"/>
        </dgm:presLayoutVars>
      </dgm:prSet>
      <dgm:spPr/>
    </dgm:pt>
    <dgm:pt modelId="{799A2428-6D0B-4BCE-A4E6-BCB6A649B5F3}" type="pres">
      <dgm:prSet presAssocID="{9119ADA0-AAFB-4CD7-BFFA-9EEF95341128}" presName="spacer" presStyleCnt="0"/>
      <dgm:spPr/>
    </dgm:pt>
    <dgm:pt modelId="{BEB6792F-565F-4F35-9F70-0FBC79A2ACD0}" type="pres">
      <dgm:prSet presAssocID="{8C7D1DC6-E746-41FB-8771-81A9F84F46DB}" presName="parentText" presStyleLbl="node1" presStyleIdx="3" presStyleCnt="4">
        <dgm:presLayoutVars>
          <dgm:chMax val="0"/>
          <dgm:bulletEnabled val="1"/>
        </dgm:presLayoutVars>
      </dgm:prSet>
      <dgm:spPr/>
    </dgm:pt>
  </dgm:ptLst>
  <dgm:cxnLst>
    <dgm:cxn modelId="{D63ECD1E-4879-4A25-8E9B-2721736E5641}" srcId="{AB41F409-B631-4843-9B32-ABD8EC3F71F0}" destId="{CC3E28D4-73E5-4709-9EF8-3F49987B01BB}" srcOrd="0" destOrd="0" parTransId="{2E486027-B585-476E-8C00-17553D9B77E4}" sibTransId="{191A6199-5EF4-49A1-9593-8A5F369569DC}"/>
    <dgm:cxn modelId="{B6282874-775A-487C-9BFF-FAD15AE4BE6B}" srcId="{AB41F409-B631-4843-9B32-ABD8EC3F71F0}" destId="{8C7D1DC6-E746-41FB-8771-81A9F84F46DB}" srcOrd="3" destOrd="0" parTransId="{7280929D-3FF5-4668-9A3A-F541199DAAC8}" sibTransId="{297E7676-ED41-4A50-B243-B211AB3F5A69}"/>
    <dgm:cxn modelId="{51D88781-C7E3-45CE-B259-33DD49A7171C}" srcId="{AB41F409-B631-4843-9B32-ABD8EC3F71F0}" destId="{A47970CD-DA22-44BC-AA82-6B6527D84F3C}" srcOrd="1" destOrd="0" parTransId="{585A890C-79F8-4FE1-AD02-4E12DF036444}" sibTransId="{761DDF5C-B733-4E35-8749-008BD50E68A7}"/>
    <dgm:cxn modelId="{13E9E1A0-FC8F-4295-ABF0-A4BBF2ECB91E}" srcId="{AB41F409-B631-4843-9B32-ABD8EC3F71F0}" destId="{A43081AC-A532-4030-B990-80B7DB033C95}" srcOrd="2" destOrd="0" parTransId="{1477B7BE-1CF0-4982-8498-637A5B9C61B7}" sibTransId="{9119ADA0-AAFB-4CD7-BFFA-9EEF95341128}"/>
    <dgm:cxn modelId="{8011A1AA-FBA1-4CC8-B3DB-15C5452A6202}" type="presOf" srcId="{8C7D1DC6-E746-41FB-8771-81A9F84F46DB}" destId="{BEB6792F-565F-4F35-9F70-0FBC79A2ACD0}" srcOrd="0" destOrd="0" presId="urn:microsoft.com/office/officeart/2005/8/layout/vList2"/>
    <dgm:cxn modelId="{7FD29DD0-285D-49CB-B2D7-FEFB485BE0C3}" type="presOf" srcId="{A43081AC-A532-4030-B990-80B7DB033C95}" destId="{DEB8727E-C11D-4523-AC6E-B1E8DFBAA133}" srcOrd="0" destOrd="0" presId="urn:microsoft.com/office/officeart/2005/8/layout/vList2"/>
    <dgm:cxn modelId="{B7788AE8-CA58-4FD4-8FD9-680C518478E7}" type="presOf" srcId="{CC3E28D4-73E5-4709-9EF8-3F49987B01BB}" destId="{719C69E4-9DFE-4021-B9C6-0E0A2696981C}" srcOrd="0" destOrd="0" presId="urn:microsoft.com/office/officeart/2005/8/layout/vList2"/>
    <dgm:cxn modelId="{9A3615EC-212F-4277-8D02-B6E61344E319}" type="presOf" srcId="{A47970CD-DA22-44BC-AA82-6B6527D84F3C}" destId="{C70C4759-FF81-47B1-89F2-FED9175691EF}" srcOrd="0" destOrd="0" presId="urn:microsoft.com/office/officeart/2005/8/layout/vList2"/>
    <dgm:cxn modelId="{97FD54F2-61CD-424E-8F0C-BD0CF0C43FA7}" type="presOf" srcId="{AB41F409-B631-4843-9B32-ABD8EC3F71F0}" destId="{C85C8815-90FA-4E62-87C3-972DD7271A4F}" srcOrd="0" destOrd="0" presId="urn:microsoft.com/office/officeart/2005/8/layout/vList2"/>
    <dgm:cxn modelId="{A3E5226F-45EE-4435-99CC-AC15A51F2EC0}" type="presParOf" srcId="{C85C8815-90FA-4E62-87C3-972DD7271A4F}" destId="{719C69E4-9DFE-4021-B9C6-0E0A2696981C}" srcOrd="0" destOrd="0" presId="urn:microsoft.com/office/officeart/2005/8/layout/vList2"/>
    <dgm:cxn modelId="{E219CDFF-B4E4-4D9E-9BA5-B94FA2F40F0F}" type="presParOf" srcId="{C85C8815-90FA-4E62-87C3-972DD7271A4F}" destId="{5740769B-6673-4BBA-A935-4AF0A9EC5952}" srcOrd="1" destOrd="0" presId="urn:microsoft.com/office/officeart/2005/8/layout/vList2"/>
    <dgm:cxn modelId="{01081615-AC8B-4559-B98A-BC9D59FC05B0}" type="presParOf" srcId="{C85C8815-90FA-4E62-87C3-972DD7271A4F}" destId="{C70C4759-FF81-47B1-89F2-FED9175691EF}" srcOrd="2" destOrd="0" presId="urn:microsoft.com/office/officeart/2005/8/layout/vList2"/>
    <dgm:cxn modelId="{402C644A-60C0-41AC-A5DF-285133933FAB}" type="presParOf" srcId="{C85C8815-90FA-4E62-87C3-972DD7271A4F}" destId="{271C823F-7F04-42B4-BB41-298DE13D13FE}" srcOrd="3" destOrd="0" presId="urn:microsoft.com/office/officeart/2005/8/layout/vList2"/>
    <dgm:cxn modelId="{9A396AF1-EA5C-4113-A948-6AB039FB616A}" type="presParOf" srcId="{C85C8815-90FA-4E62-87C3-972DD7271A4F}" destId="{DEB8727E-C11D-4523-AC6E-B1E8DFBAA133}" srcOrd="4" destOrd="0" presId="urn:microsoft.com/office/officeart/2005/8/layout/vList2"/>
    <dgm:cxn modelId="{1FAB6A59-D9C0-444E-A089-594433F84A29}" type="presParOf" srcId="{C85C8815-90FA-4E62-87C3-972DD7271A4F}" destId="{799A2428-6D0B-4BCE-A4E6-BCB6A649B5F3}" srcOrd="5" destOrd="0" presId="urn:microsoft.com/office/officeart/2005/8/layout/vList2"/>
    <dgm:cxn modelId="{EFC7915C-8819-48D4-9C77-EF091DCA69DD}" type="presParOf" srcId="{C85C8815-90FA-4E62-87C3-972DD7271A4F}" destId="{BEB6792F-565F-4F35-9F70-0FBC79A2ACD0}"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7FD155A-E8C6-43CA-AC76-ED36C30543E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7BFBA87-A67F-4D91-BC03-E1FF97FA92FE}">
      <dgm:prSet/>
      <dgm:spPr/>
      <dgm:t>
        <a:bodyPr/>
        <a:lstStyle/>
        <a:p>
          <a:r>
            <a:rPr lang="en-GB"/>
            <a:t>Media related crime:</a:t>
          </a:r>
          <a:endParaRPr lang="en-US"/>
        </a:p>
      </dgm:t>
    </dgm:pt>
    <dgm:pt modelId="{AAACAD36-1960-48F8-A2EF-FA3F12D21FC3}" type="parTrans" cxnId="{CBEFBD26-A40B-4FF6-A0A1-0655EBF0E2D3}">
      <dgm:prSet/>
      <dgm:spPr/>
      <dgm:t>
        <a:bodyPr/>
        <a:lstStyle/>
        <a:p>
          <a:endParaRPr lang="en-US"/>
        </a:p>
      </dgm:t>
    </dgm:pt>
    <dgm:pt modelId="{F0F55314-2B42-4F57-8F0E-C135F26C4C81}" type="sibTrans" cxnId="{CBEFBD26-A40B-4FF6-A0A1-0655EBF0E2D3}">
      <dgm:prSet/>
      <dgm:spPr/>
      <dgm:t>
        <a:bodyPr/>
        <a:lstStyle/>
        <a:p>
          <a:endParaRPr lang="en-US"/>
        </a:p>
      </dgm:t>
    </dgm:pt>
    <dgm:pt modelId="{A8A075E4-9AF9-4A95-A001-09F11122A808}">
      <dgm:prSet/>
      <dgm:spPr/>
      <dgm:t>
        <a:bodyPr/>
        <a:lstStyle/>
        <a:p>
          <a:r>
            <a:rPr lang="en-GB"/>
            <a:t>If the police use a solid security, them the risk of them being hacked is limited, police must be professional with what they post to reduce the risk of posting offensive information, further training could be introduced.</a:t>
          </a:r>
          <a:endParaRPr lang="en-US"/>
        </a:p>
      </dgm:t>
    </dgm:pt>
    <dgm:pt modelId="{9D3F7137-21EB-4BC2-B90E-F17BA42AD038}" type="parTrans" cxnId="{33E3D2CF-BF16-4407-A48C-4DE8D7909B03}">
      <dgm:prSet/>
      <dgm:spPr/>
      <dgm:t>
        <a:bodyPr/>
        <a:lstStyle/>
        <a:p>
          <a:endParaRPr lang="en-US"/>
        </a:p>
      </dgm:t>
    </dgm:pt>
    <dgm:pt modelId="{3B7B9E22-7711-487A-9CA2-CBE2148F15A0}" type="sibTrans" cxnId="{33E3D2CF-BF16-4407-A48C-4DE8D7909B03}">
      <dgm:prSet/>
      <dgm:spPr/>
      <dgm:t>
        <a:bodyPr/>
        <a:lstStyle/>
        <a:p>
          <a:endParaRPr lang="en-US"/>
        </a:p>
      </dgm:t>
    </dgm:pt>
    <dgm:pt modelId="{A9947879-52BF-4055-AE0C-5B140DE5DB19}">
      <dgm:prSet/>
      <dgm:spPr/>
      <dgm:t>
        <a:bodyPr/>
        <a:lstStyle/>
        <a:p>
          <a:r>
            <a:rPr lang="en-GB"/>
            <a:t>Invasion of privacy:</a:t>
          </a:r>
          <a:endParaRPr lang="en-US"/>
        </a:p>
      </dgm:t>
    </dgm:pt>
    <dgm:pt modelId="{4849EA0C-58C0-483C-A6B3-34FEB0BBEDC4}" type="parTrans" cxnId="{5F2ECBAE-5BEE-4B3E-8ED1-D7981C92670E}">
      <dgm:prSet/>
      <dgm:spPr/>
      <dgm:t>
        <a:bodyPr/>
        <a:lstStyle/>
        <a:p>
          <a:endParaRPr lang="en-US"/>
        </a:p>
      </dgm:t>
    </dgm:pt>
    <dgm:pt modelId="{10A76D20-0B86-4FBA-89D4-0D254C347BD6}" type="sibTrans" cxnId="{5F2ECBAE-5BEE-4B3E-8ED1-D7981C92670E}">
      <dgm:prSet/>
      <dgm:spPr/>
      <dgm:t>
        <a:bodyPr/>
        <a:lstStyle/>
        <a:p>
          <a:endParaRPr lang="en-US"/>
        </a:p>
      </dgm:t>
    </dgm:pt>
    <dgm:pt modelId="{A4EB170D-CFB3-4793-8D18-7399A8332FA2}">
      <dgm:prSet/>
      <dgm:spPr/>
      <dgm:t>
        <a:bodyPr/>
        <a:lstStyle/>
        <a:p>
          <a:r>
            <a:rPr lang="en-GB" dirty="0"/>
            <a:t>Again, with appropriate training, police could learn to use the media as a tool to gather relevant information that can assist them in oppose to its uses of invading the community's privacy.</a:t>
          </a:r>
          <a:endParaRPr lang="en-US" dirty="0"/>
        </a:p>
      </dgm:t>
    </dgm:pt>
    <dgm:pt modelId="{D41EA788-6A25-4F8E-AC9D-E67C7829DA3F}" type="parTrans" cxnId="{CBD3A41B-19EB-48A9-BFFA-D5BA6E7C6D05}">
      <dgm:prSet/>
      <dgm:spPr/>
      <dgm:t>
        <a:bodyPr/>
        <a:lstStyle/>
        <a:p>
          <a:endParaRPr lang="en-US"/>
        </a:p>
      </dgm:t>
    </dgm:pt>
    <dgm:pt modelId="{7BED8497-B00E-4190-9DF8-5D77ADBFAEC1}" type="sibTrans" cxnId="{CBD3A41B-19EB-48A9-BFFA-D5BA6E7C6D05}">
      <dgm:prSet/>
      <dgm:spPr/>
      <dgm:t>
        <a:bodyPr/>
        <a:lstStyle/>
        <a:p>
          <a:endParaRPr lang="en-US"/>
        </a:p>
      </dgm:t>
    </dgm:pt>
    <dgm:pt modelId="{EA31D467-6066-4AE8-9F8F-EE6EAF89B860}">
      <dgm:prSet/>
      <dgm:spPr/>
      <dgm:t>
        <a:bodyPr/>
        <a:lstStyle/>
        <a:p>
          <a:r>
            <a:rPr lang="en-GB"/>
            <a:t>Getting the tone right:</a:t>
          </a:r>
          <a:endParaRPr lang="en-US"/>
        </a:p>
      </dgm:t>
    </dgm:pt>
    <dgm:pt modelId="{7B88B1BE-F622-4AE8-B2BD-ED940CCAA1AB}" type="parTrans" cxnId="{C1F857BD-C50E-4637-8EF7-B8A55EDD0D4C}">
      <dgm:prSet/>
      <dgm:spPr/>
      <dgm:t>
        <a:bodyPr/>
        <a:lstStyle/>
        <a:p>
          <a:endParaRPr lang="en-US"/>
        </a:p>
      </dgm:t>
    </dgm:pt>
    <dgm:pt modelId="{EE7890F7-C777-40EA-9819-FC73E35E1C47}" type="sibTrans" cxnId="{C1F857BD-C50E-4637-8EF7-B8A55EDD0D4C}">
      <dgm:prSet/>
      <dgm:spPr/>
      <dgm:t>
        <a:bodyPr/>
        <a:lstStyle/>
        <a:p>
          <a:endParaRPr lang="en-US"/>
        </a:p>
      </dgm:t>
    </dgm:pt>
    <dgm:pt modelId="{AB9422B5-CF06-420E-907A-07E742F0AA3F}">
      <dgm:prSet/>
      <dgm:spPr/>
      <dgm:t>
        <a:bodyPr/>
        <a:lstStyle/>
        <a:p>
          <a:r>
            <a:rPr lang="en-GB"/>
            <a:t>To achieve this, police must be considerate of what information they share, if senior officers check up on their social media representatives more regularly, the posting of irrelevant and useless information can be prevented.</a:t>
          </a:r>
          <a:endParaRPr lang="en-US"/>
        </a:p>
      </dgm:t>
    </dgm:pt>
    <dgm:pt modelId="{888CB242-9A03-4ED1-B1E6-1F958696FFF8}" type="parTrans" cxnId="{89C5AC4A-FC6D-443F-891F-F22207EAB9AC}">
      <dgm:prSet/>
      <dgm:spPr/>
      <dgm:t>
        <a:bodyPr/>
        <a:lstStyle/>
        <a:p>
          <a:endParaRPr lang="en-US"/>
        </a:p>
      </dgm:t>
    </dgm:pt>
    <dgm:pt modelId="{D71099C7-CB53-4042-B6D5-76D4EF37E2AB}" type="sibTrans" cxnId="{89C5AC4A-FC6D-443F-891F-F22207EAB9AC}">
      <dgm:prSet/>
      <dgm:spPr/>
      <dgm:t>
        <a:bodyPr/>
        <a:lstStyle/>
        <a:p>
          <a:endParaRPr lang="en-US"/>
        </a:p>
      </dgm:t>
    </dgm:pt>
    <dgm:pt modelId="{FF7CBD19-EF9D-46CC-92FD-D4E983FF59C8}">
      <dgm:prSet/>
      <dgm:spPr/>
      <dgm:t>
        <a:bodyPr/>
        <a:lstStyle/>
        <a:p>
          <a:r>
            <a:rPr lang="en-GB"/>
            <a:t>Engagement in oppose to just giving out information: </a:t>
          </a:r>
          <a:endParaRPr lang="en-US"/>
        </a:p>
      </dgm:t>
    </dgm:pt>
    <dgm:pt modelId="{DACC8DB3-5687-46CA-A0A4-99FA1C0AC995}" type="parTrans" cxnId="{F5FA33DE-378E-4A4C-B928-75FDE640081A}">
      <dgm:prSet/>
      <dgm:spPr/>
      <dgm:t>
        <a:bodyPr/>
        <a:lstStyle/>
        <a:p>
          <a:endParaRPr lang="en-US"/>
        </a:p>
      </dgm:t>
    </dgm:pt>
    <dgm:pt modelId="{45EDFB1D-0D77-4B80-A8A4-3239334A09D7}" type="sibTrans" cxnId="{F5FA33DE-378E-4A4C-B928-75FDE640081A}">
      <dgm:prSet/>
      <dgm:spPr/>
      <dgm:t>
        <a:bodyPr/>
        <a:lstStyle/>
        <a:p>
          <a:endParaRPr lang="en-US"/>
        </a:p>
      </dgm:t>
    </dgm:pt>
    <dgm:pt modelId="{DFE954EB-F7BE-4BA6-A65E-DF90D41FFDD2}">
      <dgm:prSet/>
      <dgm:spPr/>
      <dgm:t>
        <a:bodyPr/>
        <a:lstStyle/>
        <a:p>
          <a:r>
            <a:rPr lang="en-GB"/>
            <a:t>Though giving out information isn’t necessarily a bad thing, the police would benefit more through engagement with the community.  Therefore, anything shared via the media should be engaging and encouraging for the public.</a:t>
          </a:r>
          <a:endParaRPr lang="en-US"/>
        </a:p>
      </dgm:t>
    </dgm:pt>
    <dgm:pt modelId="{8B0AF1F8-DDE3-419D-B1C8-CA021F49A3E6}" type="parTrans" cxnId="{AB1A86B9-A437-4682-A0C1-6CADEFBFADEC}">
      <dgm:prSet/>
      <dgm:spPr/>
      <dgm:t>
        <a:bodyPr/>
        <a:lstStyle/>
        <a:p>
          <a:endParaRPr lang="en-US"/>
        </a:p>
      </dgm:t>
    </dgm:pt>
    <dgm:pt modelId="{BD3F5031-AD3A-43F6-8947-9B02347952F0}" type="sibTrans" cxnId="{AB1A86B9-A437-4682-A0C1-6CADEFBFADEC}">
      <dgm:prSet/>
      <dgm:spPr/>
      <dgm:t>
        <a:bodyPr/>
        <a:lstStyle/>
        <a:p>
          <a:endParaRPr lang="en-US"/>
        </a:p>
      </dgm:t>
    </dgm:pt>
    <dgm:pt modelId="{C6B19D66-4FF0-4219-838D-B7E9F79A88F8}" type="pres">
      <dgm:prSet presAssocID="{27FD155A-E8C6-43CA-AC76-ED36C30543ED}" presName="vert0" presStyleCnt="0">
        <dgm:presLayoutVars>
          <dgm:dir/>
          <dgm:animOne val="branch"/>
          <dgm:animLvl val="lvl"/>
        </dgm:presLayoutVars>
      </dgm:prSet>
      <dgm:spPr/>
    </dgm:pt>
    <dgm:pt modelId="{47CC5753-EDD9-48EB-908A-0789CD12A9A3}" type="pres">
      <dgm:prSet presAssocID="{F7BFBA87-A67F-4D91-BC03-E1FF97FA92FE}" presName="thickLine" presStyleLbl="alignNode1" presStyleIdx="0" presStyleCnt="8"/>
      <dgm:spPr/>
    </dgm:pt>
    <dgm:pt modelId="{FCBD43A9-A9D7-4CFE-9553-96B66FDF36EC}" type="pres">
      <dgm:prSet presAssocID="{F7BFBA87-A67F-4D91-BC03-E1FF97FA92FE}" presName="horz1" presStyleCnt="0"/>
      <dgm:spPr/>
    </dgm:pt>
    <dgm:pt modelId="{5BE7BA61-2349-46FF-8A90-A3BB15A98D47}" type="pres">
      <dgm:prSet presAssocID="{F7BFBA87-A67F-4D91-BC03-E1FF97FA92FE}" presName="tx1" presStyleLbl="revTx" presStyleIdx="0" presStyleCnt="8"/>
      <dgm:spPr/>
    </dgm:pt>
    <dgm:pt modelId="{F29D621E-074D-4859-B581-5254A7C24AE2}" type="pres">
      <dgm:prSet presAssocID="{F7BFBA87-A67F-4D91-BC03-E1FF97FA92FE}" presName="vert1" presStyleCnt="0"/>
      <dgm:spPr/>
    </dgm:pt>
    <dgm:pt modelId="{49A0C099-182C-44F2-ABC1-22232E64185D}" type="pres">
      <dgm:prSet presAssocID="{A8A075E4-9AF9-4A95-A001-09F11122A808}" presName="thickLine" presStyleLbl="alignNode1" presStyleIdx="1" presStyleCnt="8"/>
      <dgm:spPr/>
    </dgm:pt>
    <dgm:pt modelId="{26420665-09CC-4FE8-B1E3-DE49E24E9E4A}" type="pres">
      <dgm:prSet presAssocID="{A8A075E4-9AF9-4A95-A001-09F11122A808}" presName="horz1" presStyleCnt="0"/>
      <dgm:spPr/>
    </dgm:pt>
    <dgm:pt modelId="{B7F7C203-C044-4A16-88FF-F88EBB0BE132}" type="pres">
      <dgm:prSet presAssocID="{A8A075E4-9AF9-4A95-A001-09F11122A808}" presName="tx1" presStyleLbl="revTx" presStyleIdx="1" presStyleCnt="8"/>
      <dgm:spPr/>
    </dgm:pt>
    <dgm:pt modelId="{E654BC6A-E82A-49BF-BDCC-1C20D86A7223}" type="pres">
      <dgm:prSet presAssocID="{A8A075E4-9AF9-4A95-A001-09F11122A808}" presName="vert1" presStyleCnt="0"/>
      <dgm:spPr/>
    </dgm:pt>
    <dgm:pt modelId="{BF2860F1-82E5-438E-9B45-D277945FB6B5}" type="pres">
      <dgm:prSet presAssocID="{A9947879-52BF-4055-AE0C-5B140DE5DB19}" presName="thickLine" presStyleLbl="alignNode1" presStyleIdx="2" presStyleCnt="8"/>
      <dgm:spPr/>
    </dgm:pt>
    <dgm:pt modelId="{78BCA38C-60CC-494F-9733-E9DCDA6DC7DF}" type="pres">
      <dgm:prSet presAssocID="{A9947879-52BF-4055-AE0C-5B140DE5DB19}" presName="horz1" presStyleCnt="0"/>
      <dgm:spPr/>
    </dgm:pt>
    <dgm:pt modelId="{D5819442-1CCF-4C5E-BF88-36A6D5EFEDE0}" type="pres">
      <dgm:prSet presAssocID="{A9947879-52BF-4055-AE0C-5B140DE5DB19}" presName="tx1" presStyleLbl="revTx" presStyleIdx="2" presStyleCnt="8"/>
      <dgm:spPr/>
    </dgm:pt>
    <dgm:pt modelId="{1997D33B-8548-42CA-AAC6-16EFBCCAFAE8}" type="pres">
      <dgm:prSet presAssocID="{A9947879-52BF-4055-AE0C-5B140DE5DB19}" presName="vert1" presStyleCnt="0"/>
      <dgm:spPr/>
    </dgm:pt>
    <dgm:pt modelId="{B0646264-FA7F-48C0-AFB2-BDA6BF1AAFA7}" type="pres">
      <dgm:prSet presAssocID="{A4EB170D-CFB3-4793-8D18-7399A8332FA2}" presName="thickLine" presStyleLbl="alignNode1" presStyleIdx="3" presStyleCnt="8"/>
      <dgm:spPr/>
    </dgm:pt>
    <dgm:pt modelId="{1AFAEC25-ABC0-4065-B948-4BCDE80F3B39}" type="pres">
      <dgm:prSet presAssocID="{A4EB170D-CFB3-4793-8D18-7399A8332FA2}" presName="horz1" presStyleCnt="0"/>
      <dgm:spPr/>
    </dgm:pt>
    <dgm:pt modelId="{E169AFFC-BD0C-4A3E-85E7-B7072A528383}" type="pres">
      <dgm:prSet presAssocID="{A4EB170D-CFB3-4793-8D18-7399A8332FA2}" presName="tx1" presStyleLbl="revTx" presStyleIdx="3" presStyleCnt="8"/>
      <dgm:spPr/>
    </dgm:pt>
    <dgm:pt modelId="{90275434-682E-4AB9-9FF6-E279AD782DBA}" type="pres">
      <dgm:prSet presAssocID="{A4EB170D-CFB3-4793-8D18-7399A8332FA2}" presName="vert1" presStyleCnt="0"/>
      <dgm:spPr/>
    </dgm:pt>
    <dgm:pt modelId="{5BD43F3D-8518-4977-95AE-F238509BCA88}" type="pres">
      <dgm:prSet presAssocID="{EA31D467-6066-4AE8-9F8F-EE6EAF89B860}" presName="thickLine" presStyleLbl="alignNode1" presStyleIdx="4" presStyleCnt="8"/>
      <dgm:spPr/>
    </dgm:pt>
    <dgm:pt modelId="{05D81688-86F7-4E9B-AB5E-CF4FE4303A94}" type="pres">
      <dgm:prSet presAssocID="{EA31D467-6066-4AE8-9F8F-EE6EAF89B860}" presName="horz1" presStyleCnt="0"/>
      <dgm:spPr/>
    </dgm:pt>
    <dgm:pt modelId="{33EBAA63-7BDE-40B7-BD99-9708D1ABDBE7}" type="pres">
      <dgm:prSet presAssocID="{EA31D467-6066-4AE8-9F8F-EE6EAF89B860}" presName="tx1" presStyleLbl="revTx" presStyleIdx="4" presStyleCnt="8"/>
      <dgm:spPr/>
    </dgm:pt>
    <dgm:pt modelId="{AB8551B2-998D-40ED-B0AF-4F7FB4DC9CF3}" type="pres">
      <dgm:prSet presAssocID="{EA31D467-6066-4AE8-9F8F-EE6EAF89B860}" presName="vert1" presStyleCnt="0"/>
      <dgm:spPr/>
    </dgm:pt>
    <dgm:pt modelId="{D1A9043A-DF66-4BC1-B190-4FFD6C86A99A}" type="pres">
      <dgm:prSet presAssocID="{AB9422B5-CF06-420E-907A-07E742F0AA3F}" presName="thickLine" presStyleLbl="alignNode1" presStyleIdx="5" presStyleCnt="8"/>
      <dgm:spPr/>
    </dgm:pt>
    <dgm:pt modelId="{188E5FE4-D8D1-42EC-96BA-4803FC856074}" type="pres">
      <dgm:prSet presAssocID="{AB9422B5-CF06-420E-907A-07E742F0AA3F}" presName="horz1" presStyleCnt="0"/>
      <dgm:spPr/>
    </dgm:pt>
    <dgm:pt modelId="{CF4CBB6D-6937-48B0-802F-A0C14FEFCCBB}" type="pres">
      <dgm:prSet presAssocID="{AB9422B5-CF06-420E-907A-07E742F0AA3F}" presName="tx1" presStyleLbl="revTx" presStyleIdx="5" presStyleCnt="8"/>
      <dgm:spPr/>
    </dgm:pt>
    <dgm:pt modelId="{0D035E8F-8982-4526-B0DC-88C538DDE10E}" type="pres">
      <dgm:prSet presAssocID="{AB9422B5-CF06-420E-907A-07E742F0AA3F}" presName="vert1" presStyleCnt="0"/>
      <dgm:spPr/>
    </dgm:pt>
    <dgm:pt modelId="{389C3D3F-AB12-40A4-A509-06D9D1E63263}" type="pres">
      <dgm:prSet presAssocID="{FF7CBD19-EF9D-46CC-92FD-D4E983FF59C8}" presName="thickLine" presStyleLbl="alignNode1" presStyleIdx="6" presStyleCnt="8"/>
      <dgm:spPr/>
    </dgm:pt>
    <dgm:pt modelId="{AD67245C-BA11-4445-9224-3C438EEDBE4B}" type="pres">
      <dgm:prSet presAssocID="{FF7CBD19-EF9D-46CC-92FD-D4E983FF59C8}" presName="horz1" presStyleCnt="0"/>
      <dgm:spPr/>
    </dgm:pt>
    <dgm:pt modelId="{80FD40A6-28B4-477A-B20C-DB267FD25A12}" type="pres">
      <dgm:prSet presAssocID="{FF7CBD19-EF9D-46CC-92FD-D4E983FF59C8}" presName="tx1" presStyleLbl="revTx" presStyleIdx="6" presStyleCnt="8"/>
      <dgm:spPr/>
    </dgm:pt>
    <dgm:pt modelId="{A35B170A-39F2-47C0-A562-63626222214A}" type="pres">
      <dgm:prSet presAssocID="{FF7CBD19-EF9D-46CC-92FD-D4E983FF59C8}" presName="vert1" presStyleCnt="0"/>
      <dgm:spPr/>
    </dgm:pt>
    <dgm:pt modelId="{5FE7618B-03E4-4B57-BC28-B0D65E65DB56}" type="pres">
      <dgm:prSet presAssocID="{DFE954EB-F7BE-4BA6-A65E-DF90D41FFDD2}" presName="thickLine" presStyleLbl="alignNode1" presStyleIdx="7" presStyleCnt="8"/>
      <dgm:spPr/>
    </dgm:pt>
    <dgm:pt modelId="{97741DBF-5E61-4353-94DD-A752D1C2045E}" type="pres">
      <dgm:prSet presAssocID="{DFE954EB-F7BE-4BA6-A65E-DF90D41FFDD2}" presName="horz1" presStyleCnt="0"/>
      <dgm:spPr/>
    </dgm:pt>
    <dgm:pt modelId="{C2F5501C-6538-4089-A92B-5972072E7DCA}" type="pres">
      <dgm:prSet presAssocID="{DFE954EB-F7BE-4BA6-A65E-DF90D41FFDD2}" presName="tx1" presStyleLbl="revTx" presStyleIdx="7" presStyleCnt="8"/>
      <dgm:spPr/>
    </dgm:pt>
    <dgm:pt modelId="{343C9B69-D13A-4471-84EA-1A68DA3E4AA8}" type="pres">
      <dgm:prSet presAssocID="{DFE954EB-F7BE-4BA6-A65E-DF90D41FFDD2}" presName="vert1" presStyleCnt="0"/>
      <dgm:spPr/>
    </dgm:pt>
  </dgm:ptLst>
  <dgm:cxnLst>
    <dgm:cxn modelId="{CBD3A41B-19EB-48A9-BFFA-D5BA6E7C6D05}" srcId="{27FD155A-E8C6-43CA-AC76-ED36C30543ED}" destId="{A4EB170D-CFB3-4793-8D18-7399A8332FA2}" srcOrd="3" destOrd="0" parTransId="{D41EA788-6A25-4F8E-AC9D-E67C7829DA3F}" sibTransId="{7BED8497-B00E-4190-9DF8-5D77ADBFAEC1}"/>
    <dgm:cxn modelId="{4D2F7E24-1411-46B7-B0A5-54F007287F6B}" type="presOf" srcId="{A9947879-52BF-4055-AE0C-5B140DE5DB19}" destId="{D5819442-1CCF-4C5E-BF88-36A6D5EFEDE0}" srcOrd="0" destOrd="0" presId="urn:microsoft.com/office/officeart/2008/layout/LinedList"/>
    <dgm:cxn modelId="{CBEFBD26-A40B-4FF6-A0A1-0655EBF0E2D3}" srcId="{27FD155A-E8C6-43CA-AC76-ED36C30543ED}" destId="{F7BFBA87-A67F-4D91-BC03-E1FF97FA92FE}" srcOrd="0" destOrd="0" parTransId="{AAACAD36-1960-48F8-A2EF-FA3F12D21FC3}" sibTransId="{F0F55314-2B42-4F57-8F0E-C135F26C4C81}"/>
    <dgm:cxn modelId="{3827B13F-7E3C-4629-BA7A-5D0ABDBF0885}" type="presOf" srcId="{DFE954EB-F7BE-4BA6-A65E-DF90D41FFDD2}" destId="{C2F5501C-6538-4089-A92B-5972072E7DCA}" srcOrd="0" destOrd="0" presId="urn:microsoft.com/office/officeart/2008/layout/LinedList"/>
    <dgm:cxn modelId="{5F08ED5B-C275-472A-ADF3-EDCC6A919D74}" type="presOf" srcId="{A8A075E4-9AF9-4A95-A001-09F11122A808}" destId="{B7F7C203-C044-4A16-88FF-F88EBB0BE132}" srcOrd="0" destOrd="0" presId="urn:microsoft.com/office/officeart/2008/layout/LinedList"/>
    <dgm:cxn modelId="{92580A43-5F1C-4CFF-B150-199067D3ACCD}" type="presOf" srcId="{EA31D467-6066-4AE8-9F8F-EE6EAF89B860}" destId="{33EBAA63-7BDE-40B7-BD99-9708D1ABDBE7}" srcOrd="0" destOrd="0" presId="urn:microsoft.com/office/officeart/2008/layout/LinedList"/>
    <dgm:cxn modelId="{F5FC7469-4EAC-406A-9BC0-9A42385493E1}" type="presOf" srcId="{AB9422B5-CF06-420E-907A-07E742F0AA3F}" destId="{CF4CBB6D-6937-48B0-802F-A0C14FEFCCBB}" srcOrd="0" destOrd="0" presId="urn:microsoft.com/office/officeart/2008/layout/LinedList"/>
    <dgm:cxn modelId="{89C5AC4A-FC6D-443F-891F-F22207EAB9AC}" srcId="{27FD155A-E8C6-43CA-AC76-ED36C30543ED}" destId="{AB9422B5-CF06-420E-907A-07E742F0AA3F}" srcOrd="5" destOrd="0" parTransId="{888CB242-9A03-4ED1-B1E6-1F958696FFF8}" sibTransId="{D71099C7-CB53-4042-B6D5-76D4EF37E2AB}"/>
    <dgm:cxn modelId="{E9345C78-43E0-4F33-BE48-908D6379CC0A}" type="presOf" srcId="{FF7CBD19-EF9D-46CC-92FD-D4E983FF59C8}" destId="{80FD40A6-28B4-477A-B20C-DB267FD25A12}" srcOrd="0" destOrd="0" presId="urn:microsoft.com/office/officeart/2008/layout/LinedList"/>
    <dgm:cxn modelId="{174D077A-F90F-4009-9EC3-BACEDDB5121B}" type="presOf" srcId="{F7BFBA87-A67F-4D91-BC03-E1FF97FA92FE}" destId="{5BE7BA61-2349-46FF-8A90-A3BB15A98D47}" srcOrd="0" destOrd="0" presId="urn:microsoft.com/office/officeart/2008/layout/LinedList"/>
    <dgm:cxn modelId="{A5976784-EB8D-4A60-AFF7-21B022EB31B2}" type="presOf" srcId="{A4EB170D-CFB3-4793-8D18-7399A8332FA2}" destId="{E169AFFC-BD0C-4A3E-85E7-B7072A528383}" srcOrd="0" destOrd="0" presId="urn:microsoft.com/office/officeart/2008/layout/LinedList"/>
    <dgm:cxn modelId="{9D3EC79D-2D07-4655-B2EC-3C35BFA904D7}" type="presOf" srcId="{27FD155A-E8C6-43CA-AC76-ED36C30543ED}" destId="{C6B19D66-4FF0-4219-838D-B7E9F79A88F8}" srcOrd="0" destOrd="0" presId="urn:microsoft.com/office/officeart/2008/layout/LinedList"/>
    <dgm:cxn modelId="{5F2ECBAE-5BEE-4B3E-8ED1-D7981C92670E}" srcId="{27FD155A-E8C6-43CA-AC76-ED36C30543ED}" destId="{A9947879-52BF-4055-AE0C-5B140DE5DB19}" srcOrd="2" destOrd="0" parTransId="{4849EA0C-58C0-483C-A6B3-34FEB0BBEDC4}" sibTransId="{10A76D20-0B86-4FBA-89D4-0D254C347BD6}"/>
    <dgm:cxn modelId="{AB1A86B9-A437-4682-A0C1-6CADEFBFADEC}" srcId="{27FD155A-E8C6-43CA-AC76-ED36C30543ED}" destId="{DFE954EB-F7BE-4BA6-A65E-DF90D41FFDD2}" srcOrd="7" destOrd="0" parTransId="{8B0AF1F8-DDE3-419D-B1C8-CA021F49A3E6}" sibTransId="{BD3F5031-AD3A-43F6-8947-9B02347952F0}"/>
    <dgm:cxn modelId="{C1F857BD-C50E-4637-8EF7-B8A55EDD0D4C}" srcId="{27FD155A-E8C6-43CA-AC76-ED36C30543ED}" destId="{EA31D467-6066-4AE8-9F8F-EE6EAF89B860}" srcOrd="4" destOrd="0" parTransId="{7B88B1BE-F622-4AE8-B2BD-ED940CCAA1AB}" sibTransId="{EE7890F7-C777-40EA-9819-FC73E35E1C47}"/>
    <dgm:cxn modelId="{33E3D2CF-BF16-4407-A48C-4DE8D7909B03}" srcId="{27FD155A-E8C6-43CA-AC76-ED36C30543ED}" destId="{A8A075E4-9AF9-4A95-A001-09F11122A808}" srcOrd="1" destOrd="0" parTransId="{9D3F7137-21EB-4BC2-B90E-F17BA42AD038}" sibTransId="{3B7B9E22-7711-487A-9CA2-CBE2148F15A0}"/>
    <dgm:cxn modelId="{F5FA33DE-378E-4A4C-B928-75FDE640081A}" srcId="{27FD155A-E8C6-43CA-AC76-ED36C30543ED}" destId="{FF7CBD19-EF9D-46CC-92FD-D4E983FF59C8}" srcOrd="6" destOrd="0" parTransId="{DACC8DB3-5687-46CA-A0A4-99FA1C0AC995}" sibTransId="{45EDFB1D-0D77-4B80-A8A4-3239334A09D7}"/>
    <dgm:cxn modelId="{7A17D902-B65D-4F67-BBBC-4BB233BCBC70}" type="presParOf" srcId="{C6B19D66-4FF0-4219-838D-B7E9F79A88F8}" destId="{47CC5753-EDD9-48EB-908A-0789CD12A9A3}" srcOrd="0" destOrd="0" presId="urn:microsoft.com/office/officeart/2008/layout/LinedList"/>
    <dgm:cxn modelId="{1811FC17-0BC2-4511-B05F-58A843716281}" type="presParOf" srcId="{C6B19D66-4FF0-4219-838D-B7E9F79A88F8}" destId="{FCBD43A9-A9D7-4CFE-9553-96B66FDF36EC}" srcOrd="1" destOrd="0" presId="urn:microsoft.com/office/officeart/2008/layout/LinedList"/>
    <dgm:cxn modelId="{CB3E611C-2599-412C-AC57-1BB1CCB9264B}" type="presParOf" srcId="{FCBD43A9-A9D7-4CFE-9553-96B66FDF36EC}" destId="{5BE7BA61-2349-46FF-8A90-A3BB15A98D47}" srcOrd="0" destOrd="0" presId="urn:microsoft.com/office/officeart/2008/layout/LinedList"/>
    <dgm:cxn modelId="{BD182551-008C-404E-AA60-CEF90B0D0F32}" type="presParOf" srcId="{FCBD43A9-A9D7-4CFE-9553-96B66FDF36EC}" destId="{F29D621E-074D-4859-B581-5254A7C24AE2}" srcOrd="1" destOrd="0" presId="urn:microsoft.com/office/officeart/2008/layout/LinedList"/>
    <dgm:cxn modelId="{525BFA7B-D939-468E-90F6-1F948B9638A9}" type="presParOf" srcId="{C6B19D66-4FF0-4219-838D-B7E9F79A88F8}" destId="{49A0C099-182C-44F2-ABC1-22232E64185D}" srcOrd="2" destOrd="0" presId="urn:microsoft.com/office/officeart/2008/layout/LinedList"/>
    <dgm:cxn modelId="{DAF838A8-ADAA-42EE-8E7D-9599BD0BE06E}" type="presParOf" srcId="{C6B19D66-4FF0-4219-838D-B7E9F79A88F8}" destId="{26420665-09CC-4FE8-B1E3-DE49E24E9E4A}" srcOrd="3" destOrd="0" presId="urn:microsoft.com/office/officeart/2008/layout/LinedList"/>
    <dgm:cxn modelId="{0C5BE259-1F8B-440E-BF13-F64C082E8896}" type="presParOf" srcId="{26420665-09CC-4FE8-B1E3-DE49E24E9E4A}" destId="{B7F7C203-C044-4A16-88FF-F88EBB0BE132}" srcOrd="0" destOrd="0" presId="urn:microsoft.com/office/officeart/2008/layout/LinedList"/>
    <dgm:cxn modelId="{8467C408-2677-4DB3-8827-668F29549437}" type="presParOf" srcId="{26420665-09CC-4FE8-B1E3-DE49E24E9E4A}" destId="{E654BC6A-E82A-49BF-BDCC-1C20D86A7223}" srcOrd="1" destOrd="0" presId="urn:microsoft.com/office/officeart/2008/layout/LinedList"/>
    <dgm:cxn modelId="{D94903AD-646F-4E85-849E-3E3185827816}" type="presParOf" srcId="{C6B19D66-4FF0-4219-838D-B7E9F79A88F8}" destId="{BF2860F1-82E5-438E-9B45-D277945FB6B5}" srcOrd="4" destOrd="0" presId="urn:microsoft.com/office/officeart/2008/layout/LinedList"/>
    <dgm:cxn modelId="{FDE44A89-E85C-4676-9A49-F22B7A1805CF}" type="presParOf" srcId="{C6B19D66-4FF0-4219-838D-B7E9F79A88F8}" destId="{78BCA38C-60CC-494F-9733-E9DCDA6DC7DF}" srcOrd="5" destOrd="0" presId="urn:microsoft.com/office/officeart/2008/layout/LinedList"/>
    <dgm:cxn modelId="{293C6003-5A3F-4294-95A3-747C76623200}" type="presParOf" srcId="{78BCA38C-60CC-494F-9733-E9DCDA6DC7DF}" destId="{D5819442-1CCF-4C5E-BF88-36A6D5EFEDE0}" srcOrd="0" destOrd="0" presId="urn:microsoft.com/office/officeart/2008/layout/LinedList"/>
    <dgm:cxn modelId="{F3ED5ACB-0086-4351-B2C0-9581C6D63436}" type="presParOf" srcId="{78BCA38C-60CC-494F-9733-E9DCDA6DC7DF}" destId="{1997D33B-8548-42CA-AAC6-16EFBCCAFAE8}" srcOrd="1" destOrd="0" presId="urn:microsoft.com/office/officeart/2008/layout/LinedList"/>
    <dgm:cxn modelId="{4BA338DD-F0DA-4A1F-8F61-6EB9AAFD0EF4}" type="presParOf" srcId="{C6B19D66-4FF0-4219-838D-B7E9F79A88F8}" destId="{B0646264-FA7F-48C0-AFB2-BDA6BF1AAFA7}" srcOrd="6" destOrd="0" presId="urn:microsoft.com/office/officeart/2008/layout/LinedList"/>
    <dgm:cxn modelId="{22165F5E-A83A-4916-AE17-88B84BE1081D}" type="presParOf" srcId="{C6B19D66-4FF0-4219-838D-B7E9F79A88F8}" destId="{1AFAEC25-ABC0-4065-B948-4BCDE80F3B39}" srcOrd="7" destOrd="0" presId="urn:microsoft.com/office/officeart/2008/layout/LinedList"/>
    <dgm:cxn modelId="{D8823121-D89B-43FC-9030-5DBDBCC734B3}" type="presParOf" srcId="{1AFAEC25-ABC0-4065-B948-4BCDE80F3B39}" destId="{E169AFFC-BD0C-4A3E-85E7-B7072A528383}" srcOrd="0" destOrd="0" presId="urn:microsoft.com/office/officeart/2008/layout/LinedList"/>
    <dgm:cxn modelId="{7B9F2917-B724-419E-A6BE-A3E3F883043C}" type="presParOf" srcId="{1AFAEC25-ABC0-4065-B948-4BCDE80F3B39}" destId="{90275434-682E-4AB9-9FF6-E279AD782DBA}" srcOrd="1" destOrd="0" presId="urn:microsoft.com/office/officeart/2008/layout/LinedList"/>
    <dgm:cxn modelId="{E26DE3A0-B723-4A75-AB84-92C36AF330B1}" type="presParOf" srcId="{C6B19D66-4FF0-4219-838D-B7E9F79A88F8}" destId="{5BD43F3D-8518-4977-95AE-F238509BCA88}" srcOrd="8" destOrd="0" presId="urn:microsoft.com/office/officeart/2008/layout/LinedList"/>
    <dgm:cxn modelId="{DE29DD5D-C2D3-4184-9B3B-3C6B6824ECDB}" type="presParOf" srcId="{C6B19D66-4FF0-4219-838D-B7E9F79A88F8}" destId="{05D81688-86F7-4E9B-AB5E-CF4FE4303A94}" srcOrd="9" destOrd="0" presId="urn:microsoft.com/office/officeart/2008/layout/LinedList"/>
    <dgm:cxn modelId="{4080DCD2-C236-4C7A-ADB9-81DB09881D08}" type="presParOf" srcId="{05D81688-86F7-4E9B-AB5E-CF4FE4303A94}" destId="{33EBAA63-7BDE-40B7-BD99-9708D1ABDBE7}" srcOrd="0" destOrd="0" presId="urn:microsoft.com/office/officeart/2008/layout/LinedList"/>
    <dgm:cxn modelId="{CC187626-7039-4E20-BE74-63D594833B24}" type="presParOf" srcId="{05D81688-86F7-4E9B-AB5E-CF4FE4303A94}" destId="{AB8551B2-998D-40ED-B0AF-4F7FB4DC9CF3}" srcOrd="1" destOrd="0" presId="urn:microsoft.com/office/officeart/2008/layout/LinedList"/>
    <dgm:cxn modelId="{157BCA5A-D18C-4196-99FC-A3599130B2AB}" type="presParOf" srcId="{C6B19D66-4FF0-4219-838D-B7E9F79A88F8}" destId="{D1A9043A-DF66-4BC1-B190-4FFD6C86A99A}" srcOrd="10" destOrd="0" presId="urn:microsoft.com/office/officeart/2008/layout/LinedList"/>
    <dgm:cxn modelId="{41378737-0D4E-4A4B-AE85-A9C2AA263697}" type="presParOf" srcId="{C6B19D66-4FF0-4219-838D-B7E9F79A88F8}" destId="{188E5FE4-D8D1-42EC-96BA-4803FC856074}" srcOrd="11" destOrd="0" presId="urn:microsoft.com/office/officeart/2008/layout/LinedList"/>
    <dgm:cxn modelId="{96C5E7AA-EC6F-47C8-875B-F679E0EB6599}" type="presParOf" srcId="{188E5FE4-D8D1-42EC-96BA-4803FC856074}" destId="{CF4CBB6D-6937-48B0-802F-A0C14FEFCCBB}" srcOrd="0" destOrd="0" presId="urn:microsoft.com/office/officeart/2008/layout/LinedList"/>
    <dgm:cxn modelId="{D068C405-6E72-4669-9A9E-57E6CC1D545C}" type="presParOf" srcId="{188E5FE4-D8D1-42EC-96BA-4803FC856074}" destId="{0D035E8F-8982-4526-B0DC-88C538DDE10E}" srcOrd="1" destOrd="0" presId="urn:microsoft.com/office/officeart/2008/layout/LinedList"/>
    <dgm:cxn modelId="{68D9C88A-B670-4535-9EE2-0B1F3FDF1BAC}" type="presParOf" srcId="{C6B19D66-4FF0-4219-838D-B7E9F79A88F8}" destId="{389C3D3F-AB12-40A4-A509-06D9D1E63263}" srcOrd="12" destOrd="0" presId="urn:microsoft.com/office/officeart/2008/layout/LinedList"/>
    <dgm:cxn modelId="{C74D0F7A-7C55-484D-ACE0-E6E703D530DB}" type="presParOf" srcId="{C6B19D66-4FF0-4219-838D-B7E9F79A88F8}" destId="{AD67245C-BA11-4445-9224-3C438EEDBE4B}" srcOrd="13" destOrd="0" presId="urn:microsoft.com/office/officeart/2008/layout/LinedList"/>
    <dgm:cxn modelId="{EB1E4BAA-C978-45DE-9A76-63AFE0AA18FA}" type="presParOf" srcId="{AD67245C-BA11-4445-9224-3C438EEDBE4B}" destId="{80FD40A6-28B4-477A-B20C-DB267FD25A12}" srcOrd="0" destOrd="0" presId="urn:microsoft.com/office/officeart/2008/layout/LinedList"/>
    <dgm:cxn modelId="{6B84B020-1623-4BDE-8C3B-75D4D39E56CC}" type="presParOf" srcId="{AD67245C-BA11-4445-9224-3C438EEDBE4B}" destId="{A35B170A-39F2-47C0-A562-63626222214A}" srcOrd="1" destOrd="0" presId="urn:microsoft.com/office/officeart/2008/layout/LinedList"/>
    <dgm:cxn modelId="{7D6620CE-52B5-4EA8-927E-2BE87FF262FB}" type="presParOf" srcId="{C6B19D66-4FF0-4219-838D-B7E9F79A88F8}" destId="{5FE7618B-03E4-4B57-BC28-B0D65E65DB56}" srcOrd="14" destOrd="0" presId="urn:microsoft.com/office/officeart/2008/layout/LinedList"/>
    <dgm:cxn modelId="{A2F7F18E-AECC-44A7-809F-4204CE1A5041}" type="presParOf" srcId="{C6B19D66-4FF0-4219-838D-B7E9F79A88F8}" destId="{97741DBF-5E61-4353-94DD-A752D1C2045E}" srcOrd="15" destOrd="0" presId="urn:microsoft.com/office/officeart/2008/layout/LinedList"/>
    <dgm:cxn modelId="{762D8863-D559-4813-A52E-A609ED45C110}" type="presParOf" srcId="{97741DBF-5E61-4353-94DD-A752D1C2045E}" destId="{C2F5501C-6538-4089-A92B-5972072E7DCA}" srcOrd="0" destOrd="0" presId="urn:microsoft.com/office/officeart/2008/layout/LinedList"/>
    <dgm:cxn modelId="{6326ADBA-3D2A-48CC-8814-0538205A9B7F}" type="presParOf" srcId="{97741DBF-5E61-4353-94DD-A752D1C2045E}" destId="{343C9B69-D13A-4471-84EA-1A68DA3E4AA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887874-7E45-4A21-B54C-040462058BA2}">
      <dsp:nvSpPr>
        <dsp:cNvPr id="0" name=""/>
        <dsp:cNvSpPr/>
      </dsp:nvSpPr>
      <dsp:spPr>
        <a:xfrm>
          <a:off x="0" y="2759"/>
          <a:ext cx="482817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F101AE-62C1-409C-BF2E-E1D0074EBDAB}">
      <dsp:nvSpPr>
        <dsp:cNvPr id="0" name=""/>
        <dsp:cNvSpPr/>
      </dsp:nvSpPr>
      <dsp:spPr>
        <a:xfrm>
          <a:off x="0" y="2759"/>
          <a:ext cx="4828172" cy="18821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r>
            <a:rPr lang="en-GB" sz="4900" kern="1200" dirty="0"/>
            <a:t>Public information, </a:t>
          </a:r>
          <a:endParaRPr lang="en-US" sz="4900" kern="1200" dirty="0"/>
        </a:p>
      </dsp:txBody>
      <dsp:txXfrm>
        <a:off x="0" y="2759"/>
        <a:ext cx="4828172" cy="1882145"/>
      </dsp:txXfrm>
    </dsp:sp>
    <dsp:sp modelId="{0AD0EC5D-7591-4DCB-87DD-975152678D9E}">
      <dsp:nvSpPr>
        <dsp:cNvPr id="0" name=""/>
        <dsp:cNvSpPr/>
      </dsp:nvSpPr>
      <dsp:spPr>
        <a:xfrm>
          <a:off x="0" y="1884904"/>
          <a:ext cx="4828172" cy="0"/>
        </a:xfrm>
        <a:prstGeom prst="line">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85A685-8E58-4FBC-9361-646ADDC6ADF7}">
      <dsp:nvSpPr>
        <dsp:cNvPr id="0" name=""/>
        <dsp:cNvSpPr/>
      </dsp:nvSpPr>
      <dsp:spPr>
        <a:xfrm>
          <a:off x="0" y="1884904"/>
          <a:ext cx="4828172" cy="18821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r>
            <a:rPr lang="en-GB" sz="4900" kern="1200" dirty="0"/>
            <a:t>Engagement</a:t>
          </a:r>
          <a:endParaRPr lang="en-US" sz="4900" kern="1200" dirty="0"/>
        </a:p>
      </dsp:txBody>
      <dsp:txXfrm>
        <a:off x="0" y="1884904"/>
        <a:ext cx="4828172" cy="1882145"/>
      </dsp:txXfrm>
    </dsp:sp>
    <dsp:sp modelId="{9A45490A-B8C3-4C11-835B-E8927FA8F99B}">
      <dsp:nvSpPr>
        <dsp:cNvPr id="0" name=""/>
        <dsp:cNvSpPr/>
      </dsp:nvSpPr>
      <dsp:spPr>
        <a:xfrm>
          <a:off x="0" y="3767050"/>
          <a:ext cx="4828172" cy="0"/>
        </a:xfrm>
        <a:prstGeom prst="line">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54C474-2479-407E-9811-2A12511726B0}">
      <dsp:nvSpPr>
        <dsp:cNvPr id="0" name=""/>
        <dsp:cNvSpPr/>
      </dsp:nvSpPr>
      <dsp:spPr>
        <a:xfrm>
          <a:off x="0" y="3767050"/>
          <a:ext cx="4828172" cy="18821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r>
            <a:rPr lang="en-US" sz="4900" kern="1200" dirty="0"/>
            <a:t>Monitoring and Crime prevention</a:t>
          </a:r>
        </a:p>
      </dsp:txBody>
      <dsp:txXfrm>
        <a:off x="0" y="3767050"/>
        <a:ext cx="4828172" cy="18821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B8FB5E-2131-4F09-8A3B-C993F1853581}">
      <dsp:nvSpPr>
        <dsp:cNvPr id="0" name=""/>
        <dsp:cNvSpPr/>
      </dsp:nvSpPr>
      <dsp:spPr>
        <a:xfrm>
          <a:off x="0" y="11227"/>
          <a:ext cx="4828172" cy="17901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GB" sz="4500" kern="1200"/>
            <a:t>Police public relations</a:t>
          </a:r>
          <a:endParaRPr lang="en-US" sz="4500" kern="1200"/>
        </a:p>
      </dsp:txBody>
      <dsp:txXfrm>
        <a:off x="87385" y="98612"/>
        <a:ext cx="4653402" cy="1615330"/>
      </dsp:txXfrm>
    </dsp:sp>
    <dsp:sp modelId="{F8B98E93-E9B3-416D-834B-BB40D35D66A8}">
      <dsp:nvSpPr>
        <dsp:cNvPr id="0" name=""/>
        <dsp:cNvSpPr/>
      </dsp:nvSpPr>
      <dsp:spPr>
        <a:xfrm>
          <a:off x="0" y="1930927"/>
          <a:ext cx="4828172" cy="179010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GB" sz="4500" kern="1200"/>
            <a:t>Media research and relations</a:t>
          </a:r>
          <a:endParaRPr lang="en-US" sz="4500" kern="1200"/>
        </a:p>
      </dsp:txBody>
      <dsp:txXfrm>
        <a:off x="87385" y="2018312"/>
        <a:ext cx="4653402" cy="1615330"/>
      </dsp:txXfrm>
    </dsp:sp>
    <dsp:sp modelId="{AD4B841B-D0D1-4BCD-A220-D8B3D5D39F89}">
      <dsp:nvSpPr>
        <dsp:cNvPr id="0" name=""/>
        <dsp:cNvSpPr/>
      </dsp:nvSpPr>
      <dsp:spPr>
        <a:xfrm>
          <a:off x="0" y="3850627"/>
          <a:ext cx="4828172" cy="17901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GB" sz="4500" kern="1200"/>
            <a:t>Public confidence</a:t>
          </a:r>
          <a:endParaRPr lang="en-US" sz="4500" kern="1200"/>
        </a:p>
      </dsp:txBody>
      <dsp:txXfrm>
        <a:off x="87385" y="3938012"/>
        <a:ext cx="4653402" cy="16153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FAC9B-8552-4D53-AEC4-F0125B7EFE16}">
      <dsp:nvSpPr>
        <dsp:cNvPr id="0" name=""/>
        <dsp:cNvSpPr/>
      </dsp:nvSpPr>
      <dsp:spPr>
        <a:xfrm>
          <a:off x="672633" y="0"/>
          <a:ext cx="5243992" cy="5243992"/>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FB4B06-F863-4B32-A5CA-73F38E8FC9CF}">
      <dsp:nvSpPr>
        <dsp:cNvPr id="0" name=""/>
        <dsp:cNvSpPr/>
      </dsp:nvSpPr>
      <dsp:spPr>
        <a:xfrm>
          <a:off x="1170812" y="498179"/>
          <a:ext cx="2045157" cy="204515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t>Social media related crime.</a:t>
          </a:r>
          <a:endParaRPr lang="en-US" sz="2300" kern="1200" dirty="0"/>
        </a:p>
      </dsp:txBody>
      <dsp:txXfrm>
        <a:off x="1270648" y="598015"/>
        <a:ext cx="1845485" cy="1845485"/>
      </dsp:txXfrm>
    </dsp:sp>
    <dsp:sp modelId="{E5C96ACE-6E25-42A0-93DF-674ABE4C7C8E}">
      <dsp:nvSpPr>
        <dsp:cNvPr id="0" name=""/>
        <dsp:cNvSpPr/>
      </dsp:nvSpPr>
      <dsp:spPr>
        <a:xfrm>
          <a:off x="3373289" y="498179"/>
          <a:ext cx="2045157" cy="2045157"/>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t>Invasions of privacy.</a:t>
          </a:r>
          <a:endParaRPr lang="en-US" sz="2300" kern="1200" dirty="0"/>
        </a:p>
      </dsp:txBody>
      <dsp:txXfrm>
        <a:off x="3473125" y="598015"/>
        <a:ext cx="1845485" cy="1845485"/>
      </dsp:txXfrm>
    </dsp:sp>
    <dsp:sp modelId="{CEA5D973-AB3E-459E-A9A2-A889452A026F}">
      <dsp:nvSpPr>
        <dsp:cNvPr id="0" name=""/>
        <dsp:cNvSpPr/>
      </dsp:nvSpPr>
      <dsp:spPr>
        <a:xfrm>
          <a:off x="1170812" y="2700656"/>
          <a:ext cx="2045157" cy="2045157"/>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t>Getting the tone right.</a:t>
          </a:r>
          <a:endParaRPr lang="en-US" sz="2300" kern="1200" dirty="0"/>
        </a:p>
      </dsp:txBody>
      <dsp:txXfrm>
        <a:off x="1270648" y="2800492"/>
        <a:ext cx="1845485" cy="1845485"/>
      </dsp:txXfrm>
    </dsp:sp>
    <dsp:sp modelId="{361E2C62-6172-4474-A30D-2ED44DAA8F15}">
      <dsp:nvSpPr>
        <dsp:cNvPr id="0" name=""/>
        <dsp:cNvSpPr/>
      </dsp:nvSpPr>
      <dsp:spPr>
        <a:xfrm>
          <a:off x="3373289" y="2700656"/>
          <a:ext cx="2045157" cy="204515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t>Engagement in oppose to just giving out information.</a:t>
          </a:r>
          <a:endParaRPr lang="en-US" sz="2300" kern="1200" dirty="0"/>
        </a:p>
      </dsp:txBody>
      <dsp:txXfrm>
        <a:off x="3473125" y="2800492"/>
        <a:ext cx="1845485" cy="18454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B757FB-9933-4372-8993-DD4856D69F7A}">
      <dsp:nvSpPr>
        <dsp:cNvPr id="0" name=""/>
        <dsp:cNvSpPr/>
      </dsp:nvSpPr>
      <dsp:spPr>
        <a:xfrm>
          <a:off x="0" y="162549"/>
          <a:ext cx="10515600" cy="9547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Studies have shown that following the publication of negative behaviour by the police, there is a decline in community support and an increased dissatisfaction.</a:t>
          </a:r>
          <a:endParaRPr lang="en-US" sz="2400" kern="1200"/>
        </a:p>
      </dsp:txBody>
      <dsp:txXfrm>
        <a:off x="46606" y="209155"/>
        <a:ext cx="10422388" cy="861507"/>
      </dsp:txXfrm>
    </dsp:sp>
    <dsp:sp modelId="{7BB23B92-D541-446A-A665-BECBFADA90DC}">
      <dsp:nvSpPr>
        <dsp:cNvPr id="0" name=""/>
        <dsp:cNvSpPr/>
      </dsp:nvSpPr>
      <dsp:spPr>
        <a:xfrm>
          <a:off x="0" y="1186389"/>
          <a:ext cx="10515600" cy="9547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The media also impacts how people view individual police as people</a:t>
          </a:r>
          <a:endParaRPr lang="en-US" sz="2400" kern="1200"/>
        </a:p>
      </dsp:txBody>
      <dsp:txXfrm>
        <a:off x="46606" y="1232995"/>
        <a:ext cx="10422388" cy="861507"/>
      </dsp:txXfrm>
    </dsp:sp>
    <dsp:sp modelId="{3FBD3C64-B19A-4234-8CFA-77258E2A01D2}">
      <dsp:nvSpPr>
        <dsp:cNvPr id="0" name=""/>
        <dsp:cNvSpPr/>
      </dsp:nvSpPr>
      <dsp:spPr>
        <a:xfrm>
          <a:off x="0" y="2210229"/>
          <a:ext cx="10515600" cy="9547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t>However, the medias focus on criminal activity can also lead to the public supporting the police</a:t>
          </a:r>
          <a:endParaRPr lang="en-US" sz="2400" kern="1200" dirty="0"/>
        </a:p>
      </dsp:txBody>
      <dsp:txXfrm>
        <a:off x="46606" y="2256835"/>
        <a:ext cx="10422388" cy="861507"/>
      </dsp:txXfrm>
    </dsp:sp>
    <dsp:sp modelId="{C10446D3-004A-41EF-9C0E-47133CF11F7F}">
      <dsp:nvSpPr>
        <dsp:cNvPr id="0" name=""/>
        <dsp:cNvSpPr/>
      </dsp:nvSpPr>
      <dsp:spPr>
        <a:xfrm>
          <a:off x="0" y="3234069"/>
          <a:ext cx="10515600" cy="9547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t>While research has shown that there is an impact from the media on public confidence, some research shows otherwise.</a:t>
          </a:r>
          <a:endParaRPr lang="en-US" sz="2400" kern="1200" dirty="0"/>
        </a:p>
      </dsp:txBody>
      <dsp:txXfrm>
        <a:off x="46606" y="3280675"/>
        <a:ext cx="10422388" cy="86150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40FBDD-9771-46BA-9AFD-A26DE5BB8D4D}">
      <dsp:nvSpPr>
        <dsp:cNvPr id="0" name=""/>
        <dsp:cNvSpPr/>
      </dsp:nvSpPr>
      <dsp:spPr>
        <a:xfrm>
          <a:off x="590" y="1773226"/>
          <a:ext cx="3026735" cy="196737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kern="1200"/>
            <a:t>Black lives matter movement</a:t>
          </a:r>
          <a:endParaRPr lang="en-US" sz="3500" kern="1200"/>
        </a:p>
      </dsp:txBody>
      <dsp:txXfrm>
        <a:off x="96629" y="1869265"/>
        <a:ext cx="2834657" cy="1775300"/>
      </dsp:txXfrm>
    </dsp:sp>
    <dsp:sp modelId="{57980ED7-F0EF-4AA3-94B2-8BA04D31C5A5}">
      <dsp:nvSpPr>
        <dsp:cNvPr id="0" name=""/>
        <dsp:cNvSpPr/>
      </dsp:nvSpPr>
      <dsp:spPr>
        <a:xfrm>
          <a:off x="1513958" y="1088762"/>
          <a:ext cx="3336306" cy="3336306"/>
        </a:xfrm>
        <a:custGeom>
          <a:avLst/>
          <a:gdLst/>
          <a:ahLst/>
          <a:cxnLst/>
          <a:rect l="0" t="0" r="0" b="0"/>
          <a:pathLst>
            <a:path>
              <a:moveTo>
                <a:pt x="336964" y="662832"/>
              </a:moveTo>
              <a:arcTo wR="1668153" hR="1668153" stAng="13023618" swAng="6352764"/>
            </a:path>
          </a:pathLst>
        </a:cu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9296D2E-7473-4ECC-999D-8C941D4C0E2A}">
      <dsp:nvSpPr>
        <dsp:cNvPr id="0" name=""/>
        <dsp:cNvSpPr/>
      </dsp:nvSpPr>
      <dsp:spPr>
        <a:xfrm>
          <a:off x="3336897" y="1773226"/>
          <a:ext cx="3026735" cy="196737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kern="1200"/>
            <a:t>Protests across the world </a:t>
          </a:r>
          <a:endParaRPr lang="en-US" sz="3500" kern="1200"/>
        </a:p>
      </dsp:txBody>
      <dsp:txXfrm>
        <a:off x="3432936" y="1869265"/>
        <a:ext cx="2834657" cy="1775300"/>
      </dsp:txXfrm>
    </dsp:sp>
    <dsp:sp modelId="{BB15D95B-6E8F-40B5-8EBE-03C6E025F8F6}">
      <dsp:nvSpPr>
        <dsp:cNvPr id="0" name=""/>
        <dsp:cNvSpPr/>
      </dsp:nvSpPr>
      <dsp:spPr>
        <a:xfrm>
          <a:off x="1513958" y="1088762"/>
          <a:ext cx="3336306" cy="3336306"/>
        </a:xfrm>
        <a:custGeom>
          <a:avLst/>
          <a:gdLst/>
          <a:ahLst/>
          <a:cxnLst/>
          <a:rect l="0" t="0" r="0" b="0"/>
          <a:pathLst>
            <a:path>
              <a:moveTo>
                <a:pt x="2999342" y="2673474"/>
              </a:moveTo>
              <a:arcTo wR="1668153" hR="1668153" stAng="2223618" swAng="6352764"/>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468112-7F0D-4D76-98D9-EB10329A38E4}">
      <dsp:nvSpPr>
        <dsp:cNvPr id="0" name=""/>
        <dsp:cNvSpPr/>
      </dsp:nvSpPr>
      <dsp:spPr>
        <a:xfrm>
          <a:off x="0" y="48969"/>
          <a:ext cx="10515600" cy="1352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Due to its overwhelming presence on social media the IOPC launched its review of race-based discrimination.</a:t>
          </a:r>
          <a:endParaRPr lang="en-US" sz="3400" kern="1200" dirty="0"/>
        </a:p>
      </dsp:txBody>
      <dsp:txXfrm>
        <a:off x="66025" y="114994"/>
        <a:ext cx="10383550" cy="1220470"/>
      </dsp:txXfrm>
    </dsp:sp>
    <dsp:sp modelId="{B04BC521-78A1-4DF8-9BEC-2DF3BA9C3FFA}">
      <dsp:nvSpPr>
        <dsp:cNvPr id="0" name=""/>
        <dsp:cNvSpPr/>
      </dsp:nvSpPr>
      <dsp:spPr>
        <a:xfrm>
          <a:off x="0" y="1499409"/>
          <a:ext cx="10515600" cy="1352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The IOPC also developed national recommendations to help improve policing in the key areas of concern.</a:t>
          </a:r>
          <a:endParaRPr lang="en-US" sz="3400" kern="1200"/>
        </a:p>
      </dsp:txBody>
      <dsp:txXfrm>
        <a:off x="66025" y="1565434"/>
        <a:ext cx="10383550" cy="1220470"/>
      </dsp:txXfrm>
    </dsp:sp>
    <dsp:sp modelId="{024B8C02-049E-4DD8-8A05-96761F86B881}">
      <dsp:nvSpPr>
        <dsp:cNvPr id="0" name=""/>
        <dsp:cNvSpPr/>
      </dsp:nvSpPr>
      <dsp:spPr>
        <a:xfrm>
          <a:off x="0" y="2949848"/>
          <a:ext cx="10515600" cy="1352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Increased police accountability.</a:t>
          </a:r>
          <a:endParaRPr lang="en-US" sz="3400" kern="1200"/>
        </a:p>
      </dsp:txBody>
      <dsp:txXfrm>
        <a:off x="66025" y="3015873"/>
        <a:ext cx="10383550" cy="122047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29CC84-60F7-4370-9395-A43468A27BCF}">
      <dsp:nvSpPr>
        <dsp:cNvPr id="0" name=""/>
        <dsp:cNvSpPr/>
      </dsp:nvSpPr>
      <dsp:spPr>
        <a:xfrm>
          <a:off x="0" y="0"/>
          <a:ext cx="8938260" cy="130540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Lucy was murdered in July 2018 after being stabbed 27 times by Stephen Nicholson in Southampton</a:t>
          </a:r>
          <a:endParaRPr lang="en-US" sz="2400" kern="1200"/>
        </a:p>
      </dsp:txBody>
      <dsp:txXfrm>
        <a:off x="38234" y="38234"/>
        <a:ext cx="7529629" cy="1228933"/>
      </dsp:txXfrm>
    </dsp:sp>
    <dsp:sp modelId="{4EB3794E-83B0-4301-9A32-CE7F85FF6692}">
      <dsp:nvSpPr>
        <dsp:cNvPr id="0" name=""/>
        <dsp:cNvSpPr/>
      </dsp:nvSpPr>
      <dsp:spPr>
        <a:xfrm>
          <a:off x="788669" y="1522968"/>
          <a:ext cx="8938260" cy="130540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t>Stephen was a prime suspect early on into the investigation, but police had little evidence against him</a:t>
          </a:r>
          <a:endParaRPr lang="en-US" sz="2400" kern="1200" dirty="0"/>
        </a:p>
      </dsp:txBody>
      <dsp:txXfrm>
        <a:off x="826903" y="1561202"/>
        <a:ext cx="7224611" cy="1228933"/>
      </dsp:txXfrm>
    </dsp:sp>
    <dsp:sp modelId="{27617BC4-204D-4AF3-B851-A6937D02075B}">
      <dsp:nvSpPr>
        <dsp:cNvPr id="0" name=""/>
        <dsp:cNvSpPr/>
      </dsp:nvSpPr>
      <dsp:spPr>
        <a:xfrm>
          <a:off x="1577339" y="3045936"/>
          <a:ext cx="8938260" cy="130540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He was held on suspicion of her murder a day after the body was found, giving police 96 hours to charge or release him.</a:t>
          </a:r>
          <a:endParaRPr lang="en-US" sz="2400" kern="1200"/>
        </a:p>
      </dsp:txBody>
      <dsp:txXfrm>
        <a:off x="1615573" y="3084170"/>
        <a:ext cx="7224611" cy="1228933"/>
      </dsp:txXfrm>
    </dsp:sp>
    <dsp:sp modelId="{799AF36C-BE93-428C-8F30-B5CB32F9DCD4}">
      <dsp:nvSpPr>
        <dsp:cNvPr id="0" name=""/>
        <dsp:cNvSpPr/>
      </dsp:nvSpPr>
      <dsp:spPr>
        <a:xfrm>
          <a:off x="8089749" y="989929"/>
          <a:ext cx="848510" cy="848510"/>
        </a:xfrm>
        <a:prstGeom prst="downArrow">
          <a:avLst>
            <a:gd name="adj1" fmla="val 55000"/>
            <a:gd name="adj2" fmla="val 45000"/>
          </a:avLst>
        </a:prstGeom>
        <a:solidFill>
          <a:schemeClr val="accent5">
            <a:alpha val="90000"/>
            <a:tint val="40000"/>
            <a:hueOff val="0"/>
            <a:satOff val="0"/>
            <a:lumOff val="0"/>
            <a:alphaOff val="0"/>
          </a:schemeClr>
        </a:solidFill>
        <a:ln w="12700" cap="flat" cmpd="sng" algn="ctr">
          <a:solidFill>
            <a:schemeClr val="accent5">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80664" y="989929"/>
        <a:ext cx="466680" cy="638504"/>
      </dsp:txXfrm>
    </dsp:sp>
    <dsp:sp modelId="{B0DC365F-3449-44F0-8CB8-6CC9C5084C7C}">
      <dsp:nvSpPr>
        <dsp:cNvPr id="0" name=""/>
        <dsp:cNvSpPr/>
      </dsp:nvSpPr>
      <dsp:spPr>
        <a:xfrm>
          <a:off x="8878419" y="2504195"/>
          <a:ext cx="848510" cy="848510"/>
        </a:xfrm>
        <a:prstGeom prst="downArrow">
          <a:avLst>
            <a:gd name="adj1" fmla="val 55000"/>
            <a:gd name="adj2" fmla="val 45000"/>
          </a:avLst>
        </a:prstGeom>
        <a:solidFill>
          <a:schemeClr val="accent5">
            <a:alpha val="90000"/>
            <a:tint val="40000"/>
            <a:hueOff val="0"/>
            <a:satOff val="0"/>
            <a:lumOff val="0"/>
            <a:alphaOff val="0"/>
          </a:schemeClr>
        </a:solidFill>
        <a:ln w="12700" cap="flat" cmpd="sng" algn="ctr">
          <a:solidFill>
            <a:schemeClr val="accent5">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069334" y="2504195"/>
        <a:ext cx="466680" cy="63850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623518-E27B-4C03-9EE8-EE14AD0304CB}">
      <dsp:nvSpPr>
        <dsp:cNvPr id="0" name=""/>
        <dsp:cNvSpPr/>
      </dsp:nvSpPr>
      <dsp:spPr>
        <a:xfrm>
          <a:off x="0" y="0"/>
          <a:ext cx="8938260" cy="130540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In an interview, Nicholson told detectives that Lucy had messaged him via Facebook the night before her death telling him that she was pregnant.</a:t>
          </a:r>
          <a:endParaRPr lang="en-US" sz="2000" kern="1200" dirty="0"/>
        </a:p>
      </dsp:txBody>
      <dsp:txXfrm>
        <a:off x="38234" y="38234"/>
        <a:ext cx="7529629" cy="1228933"/>
      </dsp:txXfrm>
    </dsp:sp>
    <dsp:sp modelId="{D91D64C3-99AE-458C-BA5F-4343D4EAF97C}">
      <dsp:nvSpPr>
        <dsp:cNvPr id="0" name=""/>
        <dsp:cNvSpPr/>
      </dsp:nvSpPr>
      <dsp:spPr>
        <a:xfrm>
          <a:off x="788669" y="1522968"/>
          <a:ext cx="8938260" cy="130540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This gave the police a reason to investigate the messages between Lucy and Stephen, though they soon found that he had changed his password prior to his arrest and refused to give them access.</a:t>
          </a:r>
          <a:endParaRPr lang="en-US" sz="2000" kern="1200" dirty="0"/>
        </a:p>
      </dsp:txBody>
      <dsp:txXfrm>
        <a:off x="826903" y="1561202"/>
        <a:ext cx="7224611" cy="1228933"/>
      </dsp:txXfrm>
    </dsp:sp>
    <dsp:sp modelId="{48F92405-59EA-43F1-B0B1-13ECBDC082E0}">
      <dsp:nvSpPr>
        <dsp:cNvPr id="0" name=""/>
        <dsp:cNvSpPr/>
      </dsp:nvSpPr>
      <dsp:spPr>
        <a:xfrm>
          <a:off x="1577339" y="3045936"/>
          <a:ext cx="8938260" cy="130540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Section 53 of the Regulation of Investigatory Powers Act meant that Stephen was charged with failure to comply with an order to disclose his password.</a:t>
          </a:r>
          <a:endParaRPr lang="en-US" sz="2000" kern="1200" dirty="0"/>
        </a:p>
      </dsp:txBody>
      <dsp:txXfrm>
        <a:off x="1615573" y="3084170"/>
        <a:ext cx="7224611" cy="1228933"/>
      </dsp:txXfrm>
    </dsp:sp>
    <dsp:sp modelId="{8E4FD0DF-5AFC-4A00-9354-B9A22C0221BC}">
      <dsp:nvSpPr>
        <dsp:cNvPr id="0" name=""/>
        <dsp:cNvSpPr/>
      </dsp:nvSpPr>
      <dsp:spPr>
        <a:xfrm>
          <a:off x="8089749" y="989929"/>
          <a:ext cx="848510" cy="84851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80664" y="989929"/>
        <a:ext cx="466680" cy="638504"/>
      </dsp:txXfrm>
    </dsp:sp>
    <dsp:sp modelId="{2154C271-C728-4299-AD77-E18DE434A0E8}">
      <dsp:nvSpPr>
        <dsp:cNvPr id="0" name=""/>
        <dsp:cNvSpPr/>
      </dsp:nvSpPr>
      <dsp:spPr>
        <a:xfrm>
          <a:off x="8878419" y="2504195"/>
          <a:ext cx="848510" cy="848510"/>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069334" y="2504195"/>
        <a:ext cx="466680" cy="63850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FFF592-0314-4800-8DAB-29935FBA495F}">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6D79B6-1938-469D-9683-E3EF494A36C7}">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Stephen then pleaded guilty at Southampton Court and was jailed for 14 months, which gave police the  vital time for further investigations into the murder of Lucy in which the 96 hours previously hadn’t</a:t>
          </a:r>
          <a:endParaRPr lang="en-US" sz="2100" kern="1200"/>
        </a:p>
      </dsp:txBody>
      <dsp:txXfrm>
        <a:off x="0" y="0"/>
        <a:ext cx="10515600" cy="1087834"/>
      </dsp:txXfrm>
    </dsp:sp>
    <dsp:sp modelId="{1B8264AD-86E4-4E81-AC2B-0E3B557D3B56}">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00AAE8-2B49-42F0-A53F-5C081D854B7B}">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With Stephen locked up, the police continued to find evidence linking him to the murder of Lucy.</a:t>
          </a:r>
          <a:endParaRPr lang="en-US" sz="2100" kern="1200"/>
        </a:p>
      </dsp:txBody>
      <dsp:txXfrm>
        <a:off x="0" y="1087834"/>
        <a:ext cx="10515600" cy="1087834"/>
      </dsp:txXfrm>
    </dsp:sp>
    <dsp:sp modelId="{D7A6F3CC-8768-40DC-B089-2FC7F81E101B}">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00A706-5606-4B7B-9A28-D650AC7E880F}">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Police then traced his phones’ route on the day of Lucy's murder and launched a fingertip search into an area in which police thought was a deviant from his other routes home.</a:t>
          </a:r>
          <a:endParaRPr lang="en-US" sz="2100" kern="1200" dirty="0"/>
        </a:p>
      </dsp:txBody>
      <dsp:txXfrm>
        <a:off x="0" y="2175669"/>
        <a:ext cx="10515600" cy="1087834"/>
      </dsp:txXfrm>
    </dsp:sp>
    <dsp:sp modelId="{4493B245-004F-4052-BFCB-523BF260DDCC}">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1E205B-1E77-494C-BEB5-FDFD8D93CCC8}">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A bag was found with a blue, bloodstained hoodie, police then concluded that the garment contained Stephens DNA and Lucy's blood which provided enough evidence to prosecute him.</a:t>
          </a:r>
          <a:endParaRPr lang="en-US" sz="2100" kern="1200"/>
        </a:p>
      </dsp:txBody>
      <dsp:txXfrm>
        <a:off x="0" y="3263503"/>
        <a:ext cx="10515600" cy="108783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9C69E4-9DFE-4021-B9C6-0E0A2696981C}">
      <dsp:nvSpPr>
        <dsp:cNvPr id="0" name=""/>
        <dsp:cNvSpPr/>
      </dsp:nvSpPr>
      <dsp:spPr>
        <a:xfrm>
          <a:off x="0" y="101157"/>
          <a:ext cx="10515600" cy="99837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To conclude, it is clear that the media has both a positive and negative impact on policing in the UK.</a:t>
          </a:r>
          <a:endParaRPr lang="en-US" sz="1800" kern="1200"/>
        </a:p>
      </dsp:txBody>
      <dsp:txXfrm>
        <a:off x="48737" y="149894"/>
        <a:ext cx="10418126" cy="900901"/>
      </dsp:txXfrm>
    </dsp:sp>
    <dsp:sp modelId="{C70C4759-FF81-47B1-89F2-FED9175691EF}">
      <dsp:nvSpPr>
        <dsp:cNvPr id="0" name=""/>
        <dsp:cNvSpPr/>
      </dsp:nvSpPr>
      <dsp:spPr>
        <a:xfrm>
          <a:off x="0" y="1151373"/>
          <a:ext cx="10515600" cy="998375"/>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The negatives predominantly stem from bad publicity, although the media often reports on true stories, meaning that bad press of the police usually comes from the highlighting of mistakes made by the police which arguably shouldn’t occur in the first place.</a:t>
          </a:r>
          <a:endParaRPr lang="en-US" sz="1800" kern="1200"/>
        </a:p>
      </dsp:txBody>
      <dsp:txXfrm>
        <a:off x="48737" y="1200110"/>
        <a:ext cx="10418126" cy="900901"/>
      </dsp:txXfrm>
    </dsp:sp>
    <dsp:sp modelId="{DEB8727E-C11D-4523-AC6E-B1E8DFBAA133}">
      <dsp:nvSpPr>
        <dsp:cNvPr id="0" name=""/>
        <dsp:cNvSpPr/>
      </dsp:nvSpPr>
      <dsp:spPr>
        <a:xfrm>
          <a:off x="0" y="2201589"/>
          <a:ext cx="10515600" cy="998375"/>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The range of positives evidently outweigh these as it can benefit all aspects of policing from investigations to the relations the community have with the police.</a:t>
          </a:r>
          <a:endParaRPr lang="en-US" sz="1800" kern="1200"/>
        </a:p>
      </dsp:txBody>
      <dsp:txXfrm>
        <a:off x="48737" y="2250326"/>
        <a:ext cx="10418126" cy="900901"/>
      </dsp:txXfrm>
    </dsp:sp>
    <dsp:sp modelId="{BEB6792F-565F-4F35-9F70-0FBC79A2ACD0}">
      <dsp:nvSpPr>
        <dsp:cNvPr id="0" name=""/>
        <dsp:cNvSpPr/>
      </dsp:nvSpPr>
      <dsp:spPr>
        <a:xfrm>
          <a:off x="0" y="3251804"/>
          <a:ext cx="10515600" cy="998375"/>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Also, the implications of the media can be managed</a:t>
          </a:r>
          <a:endParaRPr lang="en-US" sz="1800" kern="1200" dirty="0"/>
        </a:p>
      </dsp:txBody>
      <dsp:txXfrm>
        <a:off x="48737" y="3300541"/>
        <a:ext cx="10418126" cy="90090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C5753-EDD9-48EB-908A-0789CD12A9A3}">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E7BA61-2349-46FF-8A90-A3BB15A98D47}">
      <dsp:nvSpPr>
        <dsp:cNvPr id="0" name=""/>
        <dsp:cNvSpPr/>
      </dsp:nvSpPr>
      <dsp:spPr>
        <a:xfrm>
          <a:off x="0" y="0"/>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Media related crime:</a:t>
          </a:r>
          <a:endParaRPr lang="en-US" sz="1500" kern="1200"/>
        </a:p>
      </dsp:txBody>
      <dsp:txXfrm>
        <a:off x="0" y="0"/>
        <a:ext cx="10515600" cy="543917"/>
      </dsp:txXfrm>
    </dsp:sp>
    <dsp:sp modelId="{49A0C099-182C-44F2-ABC1-22232E64185D}">
      <dsp:nvSpPr>
        <dsp:cNvPr id="0" name=""/>
        <dsp:cNvSpPr/>
      </dsp:nvSpPr>
      <dsp:spPr>
        <a:xfrm>
          <a:off x="0" y="54391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F7C203-C044-4A16-88FF-F88EBB0BE132}">
      <dsp:nvSpPr>
        <dsp:cNvPr id="0" name=""/>
        <dsp:cNvSpPr/>
      </dsp:nvSpPr>
      <dsp:spPr>
        <a:xfrm>
          <a:off x="0" y="543917"/>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If the police use a solid security, them the risk of them being hacked is limited, police must be professional with what they post to reduce the risk of posting offensive information, further training could be introduced.</a:t>
          </a:r>
          <a:endParaRPr lang="en-US" sz="1500" kern="1200"/>
        </a:p>
      </dsp:txBody>
      <dsp:txXfrm>
        <a:off x="0" y="543917"/>
        <a:ext cx="10515600" cy="543917"/>
      </dsp:txXfrm>
    </dsp:sp>
    <dsp:sp modelId="{BF2860F1-82E5-438E-9B45-D277945FB6B5}">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819442-1CCF-4C5E-BF88-36A6D5EFEDE0}">
      <dsp:nvSpPr>
        <dsp:cNvPr id="0" name=""/>
        <dsp:cNvSpPr/>
      </dsp:nvSpPr>
      <dsp:spPr>
        <a:xfrm>
          <a:off x="0" y="1087834"/>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Invasion of privacy:</a:t>
          </a:r>
          <a:endParaRPr lang="en-US" sz="1500" kern="1200"/>
        </a:p>
      </dsp:txBody>
      <dsp:txXfrm>
        <a:off x="0" y="1087834"/>
        <a:ext cx="10515600" cy="543917"/>
      </dsp:txXfrm>
    </dsp:sp>
    <dsp:sp modelId="{B0646264-FA7F-48C0-AFB2-BDA6BF1AAFA7}">
      <dsp:nvSpPr>
        <dsp:cNvPr id="0" name=""/>
        <dsp:cNvSpPr/>
      </dsp:nvSpPr>
      <dsp:spPr>
        <a:xfrm>
          <a:off x="0" y="163175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69AFFC-BD0C-4A3E-85E7-B7072A528383}">
      <dsp:nvSpPr>
        <dsp:cNvPr id="0" name=""/>
        <dsp:cNvSpPr/>
      </dsp:nvSpPr>
      <dsp:spPr>
        <a:xfrm>
          <a:off x="0" y="1631751"/>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Again, with appropriate training, police could learn to use the media as a tool to gather relevant information that can assist them in oppose to its uses of invading the community's privacy.</a:t>
          </a:r>
          <a:endParaRPr lang="en-US" sz="1500" kern="1200" dirty="0"/>
        </a:p>
      </dsp:txBody>
      <dsp:txXfrm>
        <a:off x="0" y="1631751"/>
        <a:ext cx="10515600" cy="543917"/>
      </dsp:txXfrm>
    </dsp:sp>
    <dsp:sp modelId="{5BD43F3D-8518-4977-95AE-F238509BCA88}">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EBAA63-7BDE-40B7-BD99-9708D1ABDBE7}">
      <dsp:nvSpPr>
        <dsp:cNvPr id="0" name=""/>
        <dsp:cNvSpPr/>
      </dsp:nvSpPr>
      <dsp:spPr>
        <a:xfrm>
          <a:off x="0" y="2175669"/>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Getting the tone right:</a:t>
          </a:r>
          <a:endParaRPr lang="en-US" sz="1500" kern="1200"/>
        </a:p>
      </dsp:txBody>
      <dsp:txXfrm>
        <a:off x="0" y="2175669"/>
        <a:ext cx="10515600" cy="543917"/>
      </dsp:txXfrm>
    </dsp:sp>
    <dsp:sp modelId="{D1A9043A-DF66-4BC1-B190-4FFD6C86A99A}">
      <dsp:nvSpPr>
        <dsp:cNvPr id="0" name=""/>
        <dsp:cNvSpPr/>
      </dsp:nvSpPr>
      <dsp:spPr>
        <a:xfrm>
          <a:off x="0" y="271958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4CBB6D-6937-48B0-802F-A0C14FEFCCBB}">
      <dsp:nvSpPr>
        <dsp:cNvPr id="0" name=""/>
        <dsp:cNvSpPr/>
      </dsp:nvSpPr>
      <dsp:spPr>
        <a:xfrm>
          <a:off x="0" y="2719586"/>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To achieve this, police must be considerate of what information they share, if senior officers check up on their social media representatives more regularly, the posting of irrelevant and useless information can be prevented.</a:t>
          </a:r>
          <a:endParaRPr lang="en-US" sz="1500" kern="1200"/>
        </a:p>
      </dsp:txBody>
      <dsp:txXfrm>
        <a:off x="0" y="2719586"/>
        <a:ext cx="10515600" cy="543917"/>
      </dsp:txXfrm>
    </dsp:sp>
    <dsp:sp modelId="{389C3D3F-AB12-40A4-A509-06D9D1E63263}">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FD40A6-28B4-477A-B20C-DB267FD25A12}">
      <dsp:nvSpPr>
        <dsp:cNvPr id="0" name=""/>
        <dsp:cNvSpPr/>
      </dsp:nvSpPr>
      <dsp:spPr>
        <a:xfrm>
          <a:off x="0" y="3263503"/>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Engagement in oppose to just giving out information: </a:t>
          </a:r>
          <a:endParaRPr lang="en-US" sz="1500" kern="1200"/>
        </a:p>
      </dsp:txBody>
      <dsp:txXfrm>
        <a:off x="0" y="3263503"/>
        <a:ext cx="10515600" cy="543917"/>
      </dsp:txXfrm>
    </dsp:sp>
    <dsp:sp modelId="{5FE7618B-03E4-4B57-BC28-B0D65E65DB56}">
      <dsp:nvSpPr>
        <dsp:cNvPr id="0" name=""/>
        <dsp:cNvSpPr/>
      </dsp:nvSpPr>
      <dsp:spPr>
        <a:xfrm>
          <a:off x="0" y="380742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F5501C-6538-4089-A92B-5972072E7DCA}">
      <dsp:nvSpPr>
        <dsp:cNvPr id="0" name=""/>
        <dsp:cNvSpPr/>
      </dsp:nvSpPr>
      <dsp:spPr>
        <a:xfrm>
          <a:off x="0" y="3807420"/>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Though giving out information isn’t necessarily a bad thing, the police would benefit more through engagement with the community.  Therefore, anything shared via the media should be engaging and encouraging for the public.</a:t>
          </a:r>
          <a:endParaRPr lang="en-US" sz="1500" kern="1200"/>
        </a:p>
      </dsp:txBody>
      <dsp:txXfrm>
        <a:off x="0" y="3807420"/>
        <a:ext cx="10515600" cy="54391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9E2A34-93F1-4F5E-A0B9-60F570D00F38}" type="datetimeFigureOut">
              <a:rPr lang="en-GB" smtClean="0"/>
              <a:t>25/04/2023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4CF5E7-7007-445A-8B2A-AFA477326189}" type="slidenum">
              <a:rPr lang="en-GB" smtClean="0"/>
              <a:t>‹#›</a:t>
            </a:fld>
            <a:endParaRPr lang="en-GB"/>
          </a:p>
        </p:txBody>
      </p:sp>
    </p:spTree>
    <p:extLst>
      <p:ext uri="{BB962C8B-B14F-4D97-AF65-F5344CB8AC3E}">
        <p14:creationId xmlns:p14="http://schemas.microsoft.com/office/powerpoint/2010/main" val="8069480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Public information: In order for community policing to be effective, the police and the community must be able to share information.  Therefore, the police use social media to reach out to there community and pass on any information that may be of relevance to them, such as road closures, missing persons or updates on local criminals.  It is also useful to control the spread of rumours and misinformation.</a:t>
            </a:r>
          </a:p>
          <a:p>
            <a:endParaRPr lang="en-GB" dirty="0"/>
          </a:p>
          <a:p>
            <a:r>
              <a:rPr lang="en-GB" dirty="0"/>
              <a:t>Engagement: Social media provides a platform for police and communities to engage with one another.  It allows for the debate of issues and the opportunity for the police to act upon the communities concerns.  They may also give out crime prevention tips to emphasise the duty of care officers have for their community (Bullock, 2017).</a:t>
            </a:r>
          </a:p>
          <a:p>
            <a:endParaRPr lang="en-GB" dirty="0"/>
          </a:p>
          <a:p>
            <a:r>
              <a:rPr lang="en-GB" dirty="0"/>
              <a:t>Monitoring and crime prevention: Crimes can be reported through social media, and can be prevented through the use of public appeals and the sharing of crime prevention tips.  Public requests made through social media can also reduce crime such as increased policing in crime hotspots, this also shows that the police care in the terms of the broken windows theory.</a:t>
            </a:r>
          </a:p>
          <a:p>
            <a:endParaRPr lang="en-GB" dirty="0"/>
          </a:p>
          <a:p>
            <a:endParaRPr lang="en-GB" dirty="0"/>
          </a:p>
        </p:txBody>
      </p:sp>
      <p:sp>
        <p:nvSpPr>
          <p:cNvPr id="4" name="Slide Number Placeholder 3"/>
          <p:cNvSpPr>
            <a:spLocks noGrp="1"/>
          </p:cNvSpPr>
          <p:nvPr>
            <p:ph type="sldNum" sz="quarter" idx="5"/>
          </p:nvPr>
        </p:nvSpPr>
        <p:spPr/>
        <p:txBody>
          <a:bodyPr/>
          <a:lstStyle/>
          <a:p>
            <a:fld id="{3B4CF5E7-7007-445A-8B2A-AFA477326189}" type="slidenum">
              <a:rPr lang="en-GB" smtClean="0"/>
              <a:t>3</a:t>
            </a:fld>
            <a:endParaRPr lang="en-GB"/>
          </a:p>
        </p:txBody>
      </p:sp>
    </p:spTree>
    <p:extLst>
      <p:ext uri="{BB962C8B-B14F-4D97-AF65-F5344CB8AC3E}">
        <p14:creationId xmlns:p14="http://schemas.microsoft.com/office/powerpoint/2010/main" val="34007813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Encouraging respect for the law and fostering social responsibility can result in people being more likely to help the police in oppose to breaking the law.</a:t>
            </a:r>
          </a:p>
          <a:p>
            <a:endParaRPr lang="en-GB" dirty="0"/>
          </a:p>
          <a:p>
            <a:r>
              <a:rPr lang="en-GB" dirty="0"/>
              <a:t>Code of ethics: openness and transparency, confidentiality, the officers involved must be fit for work and officers must not accept any hospitality, gifts or gratuities.</a:t>
            </a:r>
          </a:p>
          <a:p>
            <a:endParaRPr lang="en-GB" dirty="0"/>
          </a:p>
          <a:p>
            <a:r>
              <a:rPr lang="en-GB" dirty="0"/>
              <a:t>As a simple rule, officers must ask themselves if they are the appropriate person for communicating this issue and if there is a policing purpose for doing so?  If the answer to both questions is yes, they should communicate with the media.</a:t>
            </a:r>
          </a:p>
          <a:p>
            <a:endParaRPr lang="en-GB" dirty="0"/>
          </a:p>
        </p:txBody>
      </p:sp>
      <p:sp>
        <p:nvSpPr>
          <p:cNvPr id="4" name="Slide Number Placeholder 3"/>
          <p:cNvSpPr>
            <a:spLocks noGrp="1"/>
          </p:cNvSpPr>
          <p:nvPr>
            <p:ph type="sldNum" sz="quarter" idx="5"/>
          </p:nvPr>
        </p:nvSpPr>
        <p:spPr/>
        <p:txBody>
          <a:bodyPr/>
          <a:lstStyle/>
          <a:p>
            <a:fld id="{3B4CF5E7-7007-445A-8B2A-AFA477326189}" type="slidenum">
              <a:rPr lang="en-GB" smtClean="0"/>
              <a:t>4</a:t>
            </a:fld>
            <a:endParaRPr lang="en-GB"/>
          </a:p>
        </p:txBody>
      </p:sp>
    </p:spTree>
    <p:extLst>
      <p:ext uri="{BB962C8B-B14F-4D97-AF65-F5344CB8AC3E}">
        <p14:creationId xmlns:p14="http://schemas.microsoft.com/office/powerpoint/2010/main" val="2203364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Public relations: public relations refers to the relationship between the public and the police and the idea of holding a favourable public image.  It is common for police services to have established public information officers to communicate with the public often via the media, in order to maintain a strong public image and relationship (</a:t>
            </a:r>
            <a:r>
              <a:rPr lang="en-GB" dirty="0" err="1"/>
              <a:t>Motschall</a:t>
            </a:r>
            <a:r>
              <a:rPr lang="en-GB" dirty="0"/>
              <a:t> and Cao, 2002).  This is important as without a favourable image, the communities are less likely to have faith in the police.</a:t>
            </a:r>
          </a:p>
          <a:p>
            <a:endParaRPr lang="en-GB" dirty="0"/>
          </a:p>
          <a:p>
            <a:r>
              <a:rPr lang="en-GB" dirty="0"/>
              <a:t>Media research: many argue that the use of social media should be welcomed as a way of starting research conversations and providing other views on their methods of policing to ensure the police are working to serve the community appropriately and obtain the idea of community policing.(Williams and </a:t>
            </a:r>
            <a:r>
              <a:rPr lang="en-GB" dirty="0" err="1"/>
              <a:t>Hesketh</a:t>
            </a:r>
            <a:r>
              <a:rPr lang="en-GB" dirty="0"/>
              <a:t>, 2017).</a:t>
            </a:r>
          </a:p>
          <a:p>
            <a:endParaRPr lang="en-GB" dirty="0"/>
          </a:p>
          <a:p>
            <a:r>
              <a:rPr lang="en-GB" dirty="0"/>
              <a:t>Public confidence: Research suggests that effective community engagement via the media can have a positive impact on increasing the publics feelings of safety and overall confidence in the police (</a:t>
            </a:r>
            <a:r>
              <a:rPr lang="en-GB" dirty="0" err="1"/>
              <a:t>Copitch</a:t>
            </a:r>
            <a:r>
              <a:rPr lang="en-GB" dirty="0"/>
              <a:t> and Fox, 2010).  Police forces often use social media platforms such as Facebook and Twitter to share their progress at capturing known criminals which can make the community feel safer and in turn allow for more confidence on the police.</a:t>
            </a:r>
          </a:p>
        </p:txBody>
      </p:sp>
      <p:sp>
        <p:nvSpPr>
          <p:cNvPr id="4" name="Slide Number Placeholder 3"/>
          <p:cNvSpPr>
            <a:spLocks noGrp="1"/>
          </p:cNvSpPr>
          <p:nvPr>
            <p:ph type="sldNum" sz="quarter" idx="5"/>
          </p:nvPr>
        </p:nvSpPr>
        <p:spPr/>
        <p:txBody>
          <a:bodyPr/>
          <a:lstStyle/>
          <a:p>
            <a:fld id="{3B4CF5E7-7007-445A-8B2A-AFA477326189}" type="slidenum">
              <a:rPr lang="en-GB" smtClean="0"/>
              <a:t>5</a:t>
            </a:fld>
            <a:endParaRPr lang="en-GB"/>
          </a:p>
        </p:txBody>
      </p:sp>
    </p:spTree>
    <p:extLst>
      <p:ext uri="{BB962C8B-B14F-4D97-AF65-F5344CB8AC3E}">
        <p14:creationId xmlns:p14="http://schemas.microsoft.com/office/powerpoint/2010/main" val="10122800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graph highlights that confidence in the police had increased when the public were informed about local issues and their methodology of tackling them, in this case the issue was anti social behaviour. </a:t>
            </a:r>
          </a:p>
        </p:txBody>
      </p:sp>
      <p:sp>
        <p:nvSpPr>
          <p:cNvPr id="4" name="Slide Number Placeholder 3"/>
          <p:cNvSpPr>
            <a:spLocks noGrp="1"/>
          </p:cNvSpPr>
          <p:nvPr>
            <p:ph type="sldNum" sz="quarter" idx="5"/>
          </p:nvPr>
        </p:nvSpPr>
        <p:spPr/>
        <p:txBody>
          <a:bodyPr/>
          <a:lstStyle/>
          <a:p>
            <a:fld id="{3B4CF5E7-7007-445A-8B2A-AFA477326189}" type="slidenum">
              <a:rPr lang="en-GB" smtClean="0"/>
              <a:t>6</a:t>
            </a:fld>
            <a:endParaRPr lang="en-GB"/>
          </a:p>
        </p:txBody>
      </p:sp>
    </p:spTree>
    <p:extLst>
      <p:ext uri="{BB962C8B-B14F-4D97-AF65-F5344CB8AC3E}">
        <p14:creationId xmlns:p14="http://schemas.microsoft.com/office/powerpoint/2010/main" val="3879756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Social media related crime – The police must be careful with what they post to social media as this information is made public to almost everyone, they must also be considerate of their security as online criminals can hack and access sensitive information and potentially share it around.</a:t>
            </a:r>
          </a:p>
          <a:p>
            <a:endParaRPr lang="en-GB" dirty="0"/>
          </a:p>
          <a:p>
            <a:r>
              <a:rPr lang="en-GB" dirty="0"/>
              <a:t>Invasions of privacy – Many people argue that the police use of social media is an encroachment into the private lives of the public., for example in the recent case of Nicola Bulley, in which Lancashire Police publicly disclosed private information about her private struggles across social media (Daniel, 2023).</a:t>
            </a:r>
          </a:p>
          <a:p>
            <a:r>
              <a:rPr lang="en-GB" dirty="0"/>
              <a:t> </a:t>
            </a:r>
          </a:p>
          <a:p>
            <a:r>
              <a:rPr lang="en-GB" dirty="0"/>
              <a:t>Getting the tone right -  Information posted on social media by the police needs to be relevant and useful, otherwise the public may gain the perception that the police are wasting their time and resources (</a:t>
            </a:r>
            <a:r>
              <a:rPr lang="en-GB" dirty="0" err="1"/>
              <a:t>PoliceFoundation</a:t>
            </a:r>
            <a:r>
              <a:rPr lang="en-GB" dirty="0"/>
              <a:t>, 2014).  There is also the case of police officers posting or sharing offensive content via social media, a number of investigations conducted by the Independent Office for Police Conduct (IOPC) concluded, while warning that such behaviour could result in investigations for misconduct (IOPC, </a:t>
            </a:r>
            <a:r>
              <a:rPr lang="en-GB"/>
              <a:t>2021).</a:t>
            </a:r>
          </a:p>
          <a:p>
            <a:endParaRPr lang="en-GB" dirty="0"/>
          </a:p>
          <a:p>
            <a:r>
              <a:rPr lang="en-GB" dirty="0"/>
              <a:t>Engagement in oppose to just giving out information – The police must use the media effectively for the public to interact.  If followers enjoy reading police updates, then they are more likely to engage and come forward with information, therefore the posts uploaded to the media by the police must be considered trustworthy and good sources of information (</a:t>
            </a:r>
            <a:r>
              <a:rPr lang="en-GB" dirty="0" err="1"/>
              <a:t>PoliceFoundation</a:t>
            </a:r>
            <a:r>
              <a:rPr lang="en-GB" dirty="0"/>
              <a:t>, 2014).</a:t>
            </a:r>
          </a:p>
        </p:txBody>
      </p:sp>
      <p:sp>
        <p:nvSpPr>
          <p:cNvPr id="4" name="Slide Number Placeholder 3"/>
          <p:cNvSpPr>
            <a:spLocks noGrp="1"/>
          </p:cNvSpPr>
          <p:nvPr>
            <p:ph type="sldNum" sz="quarter" idx="5"/>
          </p:nvPr>
        </p:nvSpPr>
        <p:spPr/>
        <p:txBody>
          <a:bodyPr/>
          <a:lstStyle/>
          <a:p>
            <a:fld id="{3B4CF5E7-7007-445A-8B2A-AFA477326189}" type="slidenum">
              <a:rPr lang="en-GB" smtClean="0"/>
              <a:t>7</a:t>
            </a:fld>
            <a:endParaRPr lang="en-GB"/>
          </a:p>
        </p:txBody>
      </p:sp>
    </p:spTree>
    <p:extLst>
      <p:ext uri="{BB962C8B-B14F-4D97-AF65-F5344CB8AC3E}">
        <p14:creationId xmlns:p14="http://schemas.microsoft.com/office/powerpoint/2010/main" val="25591817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 This dissatisfaction can last for a prolonged period of time, and with this disdain for the officers, the community may become less cooperative which impacts the idea of community policing and can leave them with an us vs them attitude.</a:t>
            </a:r>
          </a:p>
          <a:p>
            <a:endParaRPr lang="en-GB" dirty="0"/>
          </a:p>
          <a:p>
            <a:r>
              <a:rPr lang="en-GB" dirty="0"/>
              <a:t>2 individuals who are frequently exposed to media accounts of misconducts often believe that the police engage in racial profiling, are prejudiced and discriminate against minorities.</a:t>
            </a:r>
          </a:p>
          <a:p>
            <a:endParaRPr lang="en-GB" dirty="0"/>
          </a:p>
          <a:p>
            <a:r>
              <a:rPr lang="en-GB" dirty="0"/>
              <a:t>3 This is because the focus on crime in their communities can make them fearful of crime, and therefore show support in their local police in attempt to make their communities safer for them and to make them crime free.</a:t>
            </a:r>
          </a:p>
          <a:p>
            <a:endParaRPr lang="en-GB" dirty="0"/>
          </a:p>
          <a:p>
            <a:r>
              <a:rPr lang="en-GB" dirty="0"/>
              <a:t>4 It is suggested that the impact the media has on confidence towards the police are not as far reaching as other research anticipated.  A study conducted in 2005 by Miller, Davis, Henderson, Markovic and Ortiz, found that public opinions on the police remained fairly stable despite notable variations in media coverage.</a:t>
            </a:r>
          </a:p>
        </p:txBody>
      </p:sp>
      <p:sp>
        <p:nvSpPr>
          <p:cNvPr id="4" name="Slide Number Placeholder 3"/>
          <p:cNvSpPr>
            <a:spLocks noGrp="1"/>
          </p:cNvSpPr>
          <p:nvPr>
            <p:ph type="sldNum" sz="quarter" idx="5"/>
          </p:nvPr>
        </p:nvSpPr>
        <p:spPr/>
        <p:txBody>
          <a:bodyPr/>
          <a:lstStyle/>
          <a:p>
            <a:fld id="{3B4CF5E7-7007-445A-8B2A-AFA477326189}" type="slidenum">
              <a:rPr lang="en-GB" smtClean="0"/>
              <a:t>8</a:t>
            </a:fld>
            <a:endParaRPr lang="en-GB"/>
          </a:p>
        </p:txBody>
      </p:sp>
    </p:spTree>
    <p:extLst>
      <p:ext uri="{BB962C8B-B14F-4D97-AF65-F5344CB8AC3E}">
        <p14:creationId xmlns:p14="http://schemas.microsoft.com/office/powerpoint/2010/main" val="31941534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 25</a:t>
            </a:r>
            <a:r>
              <a:rPr lang="en-GB" baseline="30000" dirty="0"/>
              <a:t>th</a:t>
            </a:r>
            <a:r>
              <a:rPr lang="en-GB" dirty="0"/>
              <a:t> May 2020, police were called after Mr Floyd purchased cigarettes with a counterfeit $20 bill.  Four officers then arrived at the scene and moved to detain Mr Floyd resulting on him face down on the ground with officer Derek Chauvin kneeling on his neck.</a:t>
            </a:r>
          </a:p>
          <a:p>
            <a:endParaRPr lang="en-GB" dirty="0"/>
          </a:p>
          <a:p>
            <a:r>
              <a:rPr lang="en-GB" dirty="0"/>
              <a:t>Chauvin’s knee remained on Floyds neck for over 8 minutes despite him pleading that he cant breathe until he passed away (Marcus, 2022).</a:t>
            </a:r>
          </a:p>
        </p:txBody>
      </p:sp>
      <p:sp>
        <p:nvSpPr>
          <p:cNvPr id="4" name="Slide Number Placeholder 3"/>
          <p:cNvSpPr>
            <a:spLocks noGrp="1"/>
          </p:cNvSpPr>
          <p:nvPr>
            <p:ph type="sldNum" sz="quarter" idx="5"/>
          </p:nvPr>
        </p:nvSpPr>
        <p:spPr/>
        <p:txBody>
          <a:bodyPr/>
          <a:lstStyle/>
          <a:p>
            <a:fld id="{3B4CF5E7-7007-445A-8B2A-AFA477326189}" type="slidenum">
              <a:rPr lang="en-GB" smtClean="0"/>
              <a:t>9</a:t>
            </a:fld>
            <a:endParaRPr lang="en-GB"/>
          </a:p>
        </p:txBody>
      </p:sp>
    </p:spTree>
    <p:extLst>
      <p:ext uri="{BB962C8B-B14F-4D97-AF65-F5344CB8AC3E}">
        <p14:creationId xmlns:p14="http://schemas.microsoft.com/office/powerpoint/2010/main" val="32568625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death of George Floyd sparked the black lives matter movement across social media and branded authorities like the police as institutionally racist, giving many people a negative perception of policing.</a:t>
            </a:r>
          </a:p>
          <a:p>
            <a:endParaRPr lang="en-GB" dirty="0"/>
          </a:p>
          <a:p>
            <a:r>
              <a:rPr lang="en-GB" dirty="0"/>
              <a:t>Protests reached all areas of the world and this is said to be as a result of its overwhelming presence on social media, particularly twitter, meaning police services had to face rioting for the days following the killing and immediately change their methods to deal with it. </a:t>
            </a:r>
            <a:r>
              <a:rPr lang="en-GB" b="0" i="0" dirty="0">
                <a:solidFill>
                  <a:srgbClr val="000000"/>
                </a:solidFill>
                <a:effectLst/>
                <a:latin typeface="Calibri" panose="020F0502020204030204" pitchFamily="34" charset="0"/>
              </a:rPr>
              <a:t>‌(Cowart, Blackstone, and Riley, 2022)</a:t>
            </a:r>
            <a:endParaRPr lang="en-GB" dirty="0"/>
          </a:p>
        </p:txBody>
      </p:sp>
      <p:sp>
        <p:nvSpPr>
          <p:cNvPr id="4" name="Slide Number Placeholder 3"/>
          <p:cNvSpPr>
            <a:spLocks noGrp="1"/>
          </p:cNvSpPr>
          <p:nvPr>
            <p:ph type="sldNum" sz="quarter" idx="5"/>
          </p:nvPr>
        </p:nvSpPr>
        <p:spPr/>
        <p:txBody>
          <a:bodyPr/>
          <a:lstStyle/>
          <a:p>
            <a:fld id="{3B4CF5E7-7007-445A-8B2A-AFA477326189}" type="slidenum">
              <a:rPr lang="en-GB" smtClean="0"/>
              <a:t>10</a:t>
            </a:fld>
            <a:endParaRPr lang="en-GB"/>
          </a:p>
        </p:txBody>
      </p:sp>
    </p:spTree>
    <p:extLst>
      <p:ext uri="{BB962C8B-B14F-4D97-AF65-F5344CB8AC3E}">
        <p14:creationId xmlns:p14="http://schemas.microsoft.com/office/powerpoint/2010/main" val="36901297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They looked at all independent investigations involving issues of possible racial discrimination and assessed whether people from Black Asian and Minority Ethnic communities had been treated unfairly by the police.</a:t>
            </a:r>
          </a:p>
          <a:p>
            <a:endParaRPr lang="en-GB" dirty="0"/>
          </a:p>
          <a:p>
            <a:r>
              <a:rPr lang="en-GB" dirty="0"/>
              <a:t>The recommendations regarded the use of stop and search and the use of tasers with surrounding issues of racial discrimination and disproportionality.  In Autumn 2020 the IOPC made a series of learning recommendations to the Metropolitan Police Service to address concerns in their use of stop and search which were identified in IOPC investigations.</a:t>
            </a:r>
          </a:p>
          <a:p>
            <a:endParaRPr lang="en-GB" dirty="0"/>
          </a:p>
          <a:p>
            <a:r>
              <a:rPr lang="en-GB" dirty="0"/>
              <a:t>Police accountability means being open to scrutiny, open to challenge and open to change and it also means listening to peoples concerns</a:t>
            </a:r>
          </a:p>
        </p:txBody>
      </p:sp>
      <p:sp>
        <p:nvSpPr>
          <p:cNvPr id="4" name="Slide Number Placeholder 3"/>
          <p:cNvSpPr>
            <a:spLocks noGrp="1"/>
          </p:cNvSpPr>
          <p:nvPr>
            <p:ph type="sldNum" sz="quarter" idx="5"/>
          </p:nvPr>
        </p:nvSpPr>
        <p:spPr/>
        <p:txBody>
          <a:bodyPr/>
          <a:lstStyle/>
          <a:p>
            <a:fld id="{3B4CF5E7-7007-445A-8B2A-AFA477326189}" type="slidenum">
              <a:rPr lang="en-GB" smtClean="0"/>
              <a:t>11</a:t>
            </a:fld>
            <a:endParaRPr lang="en-GB"/>
          </a:p>
        </p:txBody>
      </p:sp>
    </p:spTree>
    <p:extLst>
      <p:ext uri="{BB962C8B-B14F-4D97-AF65-F5344CB8AC3E}">
        <p14:creationId xmlns:p14="http://schemas.microsoft.com/office/powerpoint/2010/main" val="425441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She stated that from interviewing operation and press officers, she discovered that before the introduction of new technology such as social media, the power was firmly in favour of the press as the mainstream media were the channel that the police could use to communicate with the public.</a:t>
            </a:r>
          </a:p>
          <a:p>
            <a:endParaRPr lang="en-GB" dirty="0"/>
          </a:p>
          <a:p>
            <a:r>
              <a:rPr lang="en-GB" dirty="0"/>
              <a:t>If the police wanted the press to cover a story, it had to be newsworthy and appeal to the newspapers demographic, leaving the police unable to draw assistance from the public.</a:t>
            </a:r>
          </a:p>
          <a:p>
            <a:endParaRPr lang="en-GB" dirty="0"/>
          </a:p>
          <a:p>
            <a:r>
              <a:rPr lang="en-GB" dirty="0"/>
              <a:t>These 2 events started to balance the power between the Met and the </a:t>
            </a:r>
            <a:r>
              <a:rPr lang="en-GB"/>
              <a:t>national press.  </a:t>
            </a:r>
            <a:r>
              <a:rPr lang="en-GB" dirty="0"/>
              <a:t>The phone hacking scandal led to reveal improper relations between senior met officers and the press, causing three reviews of police and media relations.  Two of which recommended the recording of police/media contact which restricted official police/media contact and clampdowns on unofficial contacts.  The riots led to the Met using Twitter and other social media platforms to call for witnesses and any other information for the first time.</a:t>
            </a:r>
          </a:p>
          <a:p>
            <a:endParaRPr lang="en-GB" dirty="0"/>
          </a:p>
          <a:p>
            <a:r>
              <a:rPr lang="en-GB" dirty="0"/>
              <a:t>They were able to deal with the mainstream media by promoting their services and encourage the trust and confidence in the police in oppose to struggling to place newsworthy stories in the media.</a:t>
            </a:r>
          </a:p>
          <a:p>
            <a:endParaRPr lang="en-GB" dirty="0"/>
          </a:p>
          <a:p>
            <a:r>
              <a:rPr lang="en-GB" dirty="0"/>
              <a:t>They could post stories directly onto social media, publicise new initiatives directly to the public, and show the human side of policing.</a:t>
            </a:r>
          </a:p>
          <a:p>
            <a:endParaRPr lang="en-GB" dirty="0"/>
          </a:p>
        </p:txBody>
      </p:sp>
      <p:sp>
        <p:nvSpPr>
          <p:cNvPr id="4" name="Slide Number Placeholder 3"/>
          <p:cNvSpPr>
            <a:spLocks noGrp="1"/>
          </p:cNvSpPr>
          <p:nvPr>
            <p:ph type="sldNum" sz="quarter" idx="5"/>
          </p:nvPr>
        </p:nvSpPr>
        <p:spPr/>
        <p:txBody>
          <a:bodyPr/>
          <a:lstStyle/>
          <a:p>
            <a:fld id="{3B4CF5E7-7007-445A-8B2A-AFA477326189}" type="slidenum">
              <a:rPr lang="en-GB" smtClean="0"/>
              <a:t>13</a:t>
            </a:fld>
            <a:endParaRPr lang="en-GB"/>
          </a:p>
        </p:txBody>
      </p:sp>
    </p:spTree>
    <p:extLst>
      <p:ext uri="{BB962C8B-B14F-4D97-AF65-F5344CB8AC3E}">
        <p14:creationId xmlns:p14="http://schemas.microsoft.com/office/powerpoint/2010/main" val="38523466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police forces in the UK may upload photos to social media of people they are looking for and people on the media can assist them by providing any information they may have.</a:t>
            </a:r>
          </a:p>
          <a:p>
            <a:endParaRPr lang="en-GB" dirty="0"/>
          </a:p>
          <a:p>
            <a:r>
              <a:rPr lang="en-GB" dirty="0"/>
              <a:t>Data such as payment transactions, texts, phone calls, internet history and computer documents.  DMIs may even create fake profiles on social media to carry out investigations although they must be  specially trained and authorised to do so.</a:t>
            </a:r>
          </a:p>
          <a:p>
            <a:endParaRPr lang="en-GB" dirty="0"/>
          </a:p>
          <a:p>
            <a:r>
              <a:rPr lang="en-GB" dirty="0" err="1"/>
              <a:t>Hanfald</a:t>
            </a:r>
            <a:r>
              <a:rPr lang="en-GB" dirty="0"/>
              <a:t>, Keppel and Weis undertook a study of investigators of child homicides to conclude these findings and that 77 percent of them had used the media to identify witnesses.</a:t>
            </a:r>
          </a:p>
          <a:p>
            <a:endParaRPr lang="en-GB" dirty="0"/>
          </a:p>
          <a:p>
            <a:endParaRPr lang="en-GB" dirty="0"/>
          </a:p>
        </p:txBody>
      </p:sp>
      <p:sp>
        <p:nvSpPr>
          <p:cNvPr id="4" name="Slide Number Placeholder 3"/>
          <p:cNvSpPr>
            <a:spLocks noGrp="1"/>
          </p:cNvSpPr>
          <p:nvPr>
            <p:ph type="sldNum" sz="quarter" idx="5"/>
          </p:nvPr>
        </p:nvSpPr>
        <p:spPr/>
        <p:txBody>
          <a:bodyPr/>
          <a:lstStyle/>
          <a:p>
            <a:fld id="{3B4CF5E7-7007-445A-8B2A-AFA477326189}" type="slidenum">
              <a:rPr lang="en-GB" smtClean="0"/>
              <a:t>14</a:t>
            </a:fld>
            <a:endParaRPr lang="en-GB"/>
          </a:p>
        </p:txBody>
      </p:sp>
    </p:spTree>
    <p:extLst>
      <p:ext uri="{BB962C8B-B14F-4D97-AF65-F5344CB8AC3E}">
        <p14:creationId xmlns:p14="http://schemas.microsoft.com/office/powerpoint/2010/main" val="18682278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4CF5E7-7007-445A-8B2A-AFA477326189}" type="slidenum">
              <a:rPr lang="en-GB" smtClean="0"/>
              <a:t>15</a:t>
            </a:fld>
            <a:endParaRPr lang="en-GB"/>
          </a:p>
        </p:txBody>
      </p:sp>
    </p:spTree>
    <p:extLst>
      <p:ext uri="{BB962C8B-B14F-4D97-AF65-F5344CB8AC3E}">
        <p14:creationId xmlns:p14="http://schemas.microsoft.com/office/powerpoint/2010/main" val="32043146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4CF5E7-7007-445A-8B2A-AFA477326189}" type="slidenum">
              <a:rPr lang="en-GB" smtClean="0"/>
              <a:t>17</a:t>
            </a:fld>
            <a:endParaRPr lang="en-GB"/>
          </a:p>
        </p:txBody>
      </p:sp>
    </p:spTree>
    <p:extLst>
      <p:ext uri="{BB962C8B-B14F-4D97-AF65-F5344CB8AC3E}">
        <p14:creationId xmlns:p14="http://schemas.microsoft.com/office/powerpoint/2010/main" val="22114186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4CF5E7-7007-445A-8B2A-AFA477326189}" type="slidenum">
              <a:rPr lang="en-GB" smtClean="0"/>
              <a:t>18</a:t>
            </a:fld>
            <a:endParaRPr lang="en-GB"/>
          </a:p>
        </p:txBody>
      </p:sp>
    </p:spTree>
    <p:extLst>
      <p:ext uri="{BB962C8B-B14F-4D97-AF65-F5344CB8AC3E}">
        <p14:creationId xmlns:p14="http://schemas.microsoft.com/office/powerpoint/2010/main" val="19423444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4CF5E7-7007-445A-8B2A-AFA477326189}" type="slidenum">
              <a:rPr lang="en-GB" smtClean="0"/>
              <a:t>20</a:t>
            </a:fld>
            <a:endParaRPr lang="en-GB"/>
          </a:p>
        </p:txBody>
      </p:sp>
    </p:spTree>
    <p:extLst>
      <p:ext uri="{BB962C8B-B14F-4D97-AF65-F5344CB8AC3E}">
        <p14:creationId xmlns:p14="http://schemas.microsoft.com/office/powerpoint/2010/main" val="3315353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8258E-10A3-FE05-F0C3-6B0A75362AB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B716A19-55C5-874B-57ED-C155A58C443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ED82F93-3AF5-3962-5CAF-7871947CF5F5}"/>
              </a:ext>
            </a:extLst>
          </p:cNvPr>
          <p:cNvSpPr>
            <a:spLocks noGrp="1"/>
          </p:cNvSpPr>
          <p:nvPr>
            <p:ph type="dt" sz="half" idx="10"/>
          </p:nvPr>
        </p:nvSpPr>
        <p:spPr/>
        <p:txBody>
          <a:bodyPr/>
          <a:lstStyle/>
          <a:p>
            <a:fld id="{6FC829C7-BA51-4709-B3FC-DAF9325DEB52}" type="datetimeFigureOut">
              <a:rPr lang="en-GB" smtClean="0"/>
              <a:t>25/04/2023</a:t>
            </a:fld>
            <a:endParaRPr lang="en-GB"/>
          </a:p>
        </p:txBody>
      </p:sp>
      <p:sp>
        <p:nvSpPr>
          <p:cNvPr id="5" name="Footer Placeholder 4">
            <a:extLst>
              <a:ext uri="{FF2B5EF4-FFF2-40B4-BE49-F238E27FC236}">
                <a16:creationId xmlns:a16="http://schemas.microsoft.com/office/drawing/2014/main" id="{A2421D99-1678-A57E-5CF9-926C82C523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E9FE31-3C05-438A-C2C1-8A195F9F9398}"/>
              </a:ext>
            </a:extLst>
          </p:cNvPr>
          <p:cNvSpPr>
            <a:spLocks noGrp="1"/>
          </p:cNvSpPr>
          <p:nvPr>
            <p:ph type="sldNum" sz="quarter" idx="12"/>
          </p:nvPr>
        </p:nvSpPr>
        <p:spPr/>
        <p:txBody>
          <a:bodyPr/>
          <a:lstStyle/>
          <a:p>
            <a:fld id="{B3AE40A3-1FF6-403E-9D1F-5E8358D26D26}" type="slidenum">
              <a:rPr lang="en-GB" smtClean="0"/>
              <a:t>‹#›</a:t>
            </a:fld>
            <a:endParaRPr lang="en-GB"/>
          </a:p>
        </p:txBody>
      </p:sp>
    </p:spTree>
    <p:extLst>
      <p:ext uri="{BB962C8B-B14F-4D97-AF65-F5344CB8AC3E}">
        <p14:creationId xmlns:p14="http://schemas.microsoft.com/office/powerpoint/2010/main" val="4045012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AFE64-F169-30EC-47AD-50B7662A42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75A942A-DA47-1154-E9A4-B181F6FCA9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BB721D-CAF8-E25D-D824-E4DB9AD23542}"/>
              </a:ext>
            </a:extLst>
          </p:cNvPr>
          <p:cNvSpPr>
            <a:spLocks noGrp="1"/>
          </p:cNvSpPr>
          <p:nvPr>
            <p:ph type="dt" sz="half" idx="10"/>
          </p:nvPr>
        </p:nvSpPr>
        <p:spPr/>
        <p:txBody>
          <a:bodyPr/>
          <a:lstStyle/>
          <a:p>
            <a:fld id="{6FC829C7-BA51-4709-B3FC-DAF9325DEB52}" type="datetimeFigureOut">
              <a:rPr lang="en-GB" smtClean="0"/>
              <a:t>25/04/2023</a:t>
            </a:fld>
            <a:endParaRPr lang="en-GB"/>
          </a:p>
        </p:txBody>
      </p:sp>
      <p:sp>
        <p:nvSpPr>
          <p:cNvPr id="5" name="Footer Placeholder 4">
            <a:extLst>
              <a:ext uri="{FF2B5EF4-FFF2-40B4-BE49-F238E27FC236}">
                <a16:creationId xmlns:a16="http://schemas.microsoft.com/office/drawing/2014/main" id="{6432687A-16B6-0AA4-3CF4-E525E35109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57A44B-EE2C-5700-554B-53D0781B984F}"/>
              </a:ext>
            </a:extLst>
          </p:cNvPr>
          <p:cNvSpPr>
            <a:spLocks noGrp="1"/>
          </p:cNvSpPr>
          <p:nvPr>
            <p:ph type="sldNum" sz="quarter" idx="12"/>
          </p:nvPr>
        </p:nvSpPr>
        <p:spPr/>
        <p:txBody>
          <a:bodyPr/>
          <a:lstStyle/>
          <a:p>
            <a:fld id="{B3AE40A3-1FF6-403E-9D1F-5E8358D26D26}" type="slidenum">
              <a:rPr lang="en-GB" smtClean="0"/>
              <a:t>‹#›</a:t>
            </a:fld>
            <a:endParaRPr lang="en-GB"/>
          </a:p>
        </p:txBody>
      </p:sp>
    </p:spTree>
    <p:extLst>
      <p:ext uri="{BB962C8B-B14F-4D97-AF65-F5344CB8AC3E}">
        <p14:creationId xmlns:p14="http://schemas.microsoft.com/office/powerpoint/2010/main" val="3917011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B798-8395-02B5-BB9B-0921DDA37E4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6361D9-C371-7398-2E36-5213971335D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94A2D5-F6F4-1DF9-F6FF-0F993779CDCA}"/>
              </a:ext>
            </a:extLst>
          </p:cNvPr>
          <p:cNvSpPr>
            <a:spLocks noGrp="1"/>
          </p:cNvSpPr>
          <p:nvPr>
            <p:ph type="dt" sz="half" idx="10"/>
          </p:nvPr>
        </p:nvSpPr>
        <p:spPr/>
        <p:txBody>
          <a:bodyPr/>
          <a:lstStyle/>
          <a:p>
            <a:fld id="{6FC829C7-BA51-4709-B3FC-DAF9325DEB52}" type="datetimeFigureOut">
              <a:rPr lang="en-GB" smtClean="0"/>
              <a:t>25/04/2023</a:t>
            </a:fld>
            <a:endParaRPr lang="en-GB"/>
          </a:p>
        </p:txBody>
      </p:sp>
      <p:sp>
        <p:nvSpPr>
          <p:cNvPr id="5" name="Footer Placeholder 4">
            <a:extLst>
              <a:ext uri="{FF2B5EF4-FFF2-40B4-BE49-F238E27FC236}">
                <a16:creationId xmlns:a16="http://schemas.microsoft.com/office/drawing/2014/main" id="{57AA7A8C-4BEE-AA5B-0C94-1FCC081772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D238A9-370D-69E5-0AFD-4BF452FF952A}"/>
              </a:ext>
            </a:extLst>
          </p:cNvPr>
          <p:cNvSpPr>
            <a:spLocks noGrp="1"/>
          </p:cNvSpPr>
          <p:nvPr>
            <p:ph type="sldNum" sz="quarter" idx="12"/>
          </p:nvPr>
        </p:nvSpPr>
        <p:spPr/>
        <p:txBody>
          <a:bodyPr/>
          <a:lstStyle/>
          <a:p>
            <a:fld id="{B3AE40A3-1FF6-403E-9D1F-5E8358D26D26}" type="slidenum">
              <a:rPr lang="en-GB" smtClean="0"/>
              <a:t>‹#›</a:t>
            </a:fld>
            <a:endParaRPr lang="en-GB"/>
          </a:p>
        </p:txBody>
      </p:sp>
    </p:spTree>
    <p:extLst>
      <p:ext uri="{BB962C8B-B14F-4D97-AF65-F5344CB8AC3E}">
        <p14:creationId xmlns:p14="http://schemas.microsoft.com/office/powerpoint/2010/main" val="851410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5BAF9-B079-F094-F280-0661B20F0CF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21BAB23-957E-AD03-AF8B-C8B8D1E81A6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609C1CF-9854-23E2-2D99-4EC0D6255B8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C81BA1B-D48A-3C95-944C-B98FFC20B844}"/>
              </a:ext>
            </a:extLst>
          </p:cNvPr>
          <p:cNvSpPr>
            <a:spLocks noGrp="1"/>
          </p:cNvSpPr>
          <p:nvPr>
            <p:ph type="dt" sz="half" idx="10"/>
          </p:nvPr>
        </p:nvSpPr>
        <p:spPr/>
        <p:txBody>
          <a:bodyPr/>
          <a:lstStyle/>
          <a:p>
            <a:fld id="{6FC829C7-BA51-4709-B3FC-DAF9325DEB52}" type="datetimeFigureOut">
              <a:rPr lang="en-GB" smtClean="0"/>
              <a:t>25/04/2023</a:t>
            </a:fld>
            <a:endParaRPr lang="en-GB"/>
          </a:p>
        </p:txBody>
      </p:sp>
      <p:sp>
        <p:nvSpPr>
          <p:cNvPr id="6" name="Footer Placeholder 5">
            <a:extLst>
              <a:ext uri="{FF2B5EF4-FFF2-40B4-BE49-F238E27FC236}">
                <a16:creationId xmlns:a16="http://schemas.microsoft.com/office/drawing/2014/main" id="{C2DEB8C5-10B0-84C6-1B9B-C8C97CFC82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CDE0B5-DA5D-4316-C2E9-018B776DF7D7}"/>
              </a:ext>
            </a:extLst>
          </p:cNvPr>
          <p:cNvSpPr>
            <a:spLocks noGrp="1"/>
          </p:cNvSpPr>
          <p:nvPr>
            <p:ph type="sldNum" sz="quarter" idx="12"/>
          </p:nvPr>
        </p:nvSpPr>
        <p:spPr/>
        <p:txBody>
          <a:bodyPr/>
          <a:lstStyle/>
          <a:p>
            <a:fld id="{B3AE40A3-1FF6-403E-9D1F-5E8358D26D26}" type="slidenum">
              <a:rPr lang="en-GB" smtClean="0"/>
              <a:t>‹#›</a:t>
            </a:fld>
            <a:endParaRPr lang="en-GB"/>
          </a:p>
        </p:txBody>
      </p:sp>
    </p:spTree>
    <p:extLst>
      <p:ext uri="{BB962C8B-B14F-4D97-AF65-F5344CB8AC3E}">
        <p14:creationId xmlns:p14="http://schemas.microsoft.com/office/powerpoint/2010/main" val="7113843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88EBA-C281-135A-267B-74B388FA33F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F2C706-6FC8-2563-9113-52BBB64060D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F362EE-2D3D-981F-EA7C-9FDE0812B4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EA295F-CDCD-1427-162B-BDE9B9C6DF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3292394-8707-74E3-6E8E-C57D2BDD168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D84CA92-D197-0776-C141-6E4058B0459E}"/>
              </a:ext>
            </a:extLst>
          </p:cNvPr>
          <p:cNvSpPr>
            <a:spLocks noGrp="1"/>
          </p:cNvSpPr>
          <p:nvPr>
            <p:ph type="dt" sz="half" idx="10"/>
          </p:nvPr>
        </p:nvSpPr>
        <p:spPr/>
        <p:txBody>
          <a:bodyPr/>
          <a:lstStyle/>
          <a:p>
            <a:fld id="{6FC829C7-BA51-4709-B3FC-DAF9325DEB52}" type="datetimeFigureOut">
              <a:rPr lang="en-GB" smtClean="0"/>
              <a:t>25/04/2023</a:t>
            </a:fld>
            <a:endParaRPr lang="en-GB"/>
          </a:p>
        </p:txBody>
      </p:sp>
      <p:sp>
        <p:nvSpPr>
          <p:cNvPr id="8" name="Footer Placeholder 7">
            <a:extLst>
              <a:ext uri="{FF2B5EF4-FFF2-40B4-BE49-F238E27FC236}">
                <a16:creationId xmlns:a16="http://schemas.microsoft.com/office/drawing/2014/main" id="{2CBBC949-56AE-3617-D9D0-18E6EA250D8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01F3F5B-3BAF-0E03-5797-CC1E27336C09}"/>
              </a:ext>
            </a:extLst>
          </p:cNvPr>
          <p:cNvSpPr>
            <a:spLocks noGrp="1"/>
          </p:cNvSpPr>
          <p:nvPr>
            <p:ph type="sldNum" sz="quarter" idx="12"/>
          </p:nvPr>
        </p:nvSpPr>
        <p:spPr/>
        <p:txBody>
          <a:bodyPr/>
          <a:lstStyle/>
          <a:p>
            <a:fld id="{B3AE40A3-1FF6-403E-9D1F-5E8358D26D26}" type="slidenum">
              <a:rPr lang="en-GB" smtClean="0"/>
              <a:t>‹#›</a:t>
            </a:fld>
            <a:endParaRPr lang="en-GB"/>
          </a:p>
        </p:txBody>
      </p:sp>
    </p:spTree>
    <p:extLst>
      <p:ext uri="{BB962C8B-B14F-4D97-AF65-F5344CB8AC3E}">
        <p14:creationId xmlns:p14="http://schemas.microsoft.com/office/powerpoint/2010/main" val="3310610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99962-742E-EC9D-2D45-B4022BCDC04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AD039FB-C1EE-C64A-8347-877174ECE8FA}"/>
              </a:ext>
            </a:extLst>
          </p:cNvPr>
          <p:cNvSpPr>
            <a:spLocks noGrp="1"/>
          </p:cNvSpPr>
          <p:nvPr>
            <p:ph type="dt" sz="half" idx="10"/>
          </p:nvPr>
        </p:nvSpPr>
        <p:spPr/>
        <p:txBody>
          <a:bodyPr/>
          <a:lstStyle/>
          <a:p>
            <a:fld id="{6FC829C7-BA51-4709-B3FC-DAF9325DEB52}" type="datetimeFigureOut">
              <a:rPr lang="en-GB" smtClean="0"/>
              <a:t>25/04/2023</a:t>
            </a:fld>
            <a:endParaRPr lang="en-GB"/>
          </a:p>
        </p:txBody>
      </p:sp>
      <p:sp>
        <p:nvSpPr>
          <p:cNvPr id="4" name="Footer Placeholder 3">
            <a:extLst>
              <a:ext uri="{FF2B5EF4-FFF2-40B4-BE49-F238E27FC236}">
                <a16:creationId xmlns:a16="http://schemas.microsoft.com/office/drawing/2014/main" id="{89730EFE-DA54-2F43-99A8-41EE1811719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3562F4F-363F-8B7D-E39F-29C407127BF3}"/>
              </a:ext>
            </a:extLst>
          </p:cNvPr>
          <p:cNvSpPr>
            <a:spLocks noGrp="1"/>
          </p:cNvSpPr>
          <p:nvPr>
            <p:ph type="sldNum" sz="quarter" idx="12"/>
          </p:nvPr>
        </p:nvSpPr>
        <p:spPr/>
        <p:txBody>
          <a:bodyPr/>
          <a:lstStyle/>
          <a:p>
            <a:fld id="{B3AE40A3-1FF6-403E-9D1F-5E8358D26D26}" type="slidenum">
              <a:rPr lang="en-GB" smtClean="0"/>
              <a:t>‹#›</a:t>
            </a:fld>
            <a:endParaRPr lang="en-GB"/>
          </a:p>
        </p:txBody>
      </p:sp>
    </p:spTree>
    <p:extLst>
      <p:ext uri="{BB962C8B-B14F-4D97-AF65-F5344CB8AC3E}">
        <p14:creationId xmlns:p14="http://schemas.microsoft.com/office/powerpoint/2010/main" val="1786156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F6C98F0-AA83-F5EB-8F18-BF34D8D4EC6B}"/>
              </a:ext>
            </a:extLst>
          </p:cNvPr>
          <p:cNvSpPr>
            <a:spLocks noGrp="1"/>
          </p:cNvSpPr>
          <p:nvPr>
            <p:ph type="dt" sz="half" idx="10"/>
          </p:nvPr>
        </p:nvSpPr>
        <p:spPr/>
        <p:txBody>
          <a:bodyPr/>
          <a:lstStyle/>
          <a:p>
            <a:fld id="{6FC829C7-BA51-4709-B3FC-DAF9325DEB52}" type="datetimeFigureOut">
              <a:rPr lang="en-GB" smtClean="0"/>
              <a:t>25/04/2023</a:t>
            </a:fld>
            <a:endParaRPr lang="en-GB"/>
          </a:p>
        </p:txBody>
      </p:sp>
      <p:sp>
        <p:nvSpPr>
          <p:cNvPr id="3" name="Footer Placeholder 2">
            <a:extLst>
              <a:ext uri="{FF2B5EF4-FFF2-40B4-BE49-F238E27FC236}">
                <a16:creationId xmlns:a16="http://schemas.microsoft.com/office/drawing/2014/main" id="{A562D10C-49F6-18CA-FED7-CBA804E8028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40175A4-3C29-C290-6C80-F9C6FC2DA7FE}"/>
              </a:ext>
            </a:extLst>
          </p:cNvPr>
          <p:cNvSpPr>
            <a:spLocks noGrp="1"/>
          </p:cNvSpPr>
          <p:nvPr>
            <p:ph type="sldNum" sz="quarter" idx="12"/>
          </p:nvPr>
        </p:nvSpPr>
        <p:spPr/>
        <p:txBody>
          <a:bodyPr/>
          <a:lstStyle/>
          <a:p>
            <a:fld id="{B3AE40A3-1FF6-403E-9D1F-5E8358D26D26}" type="slidenum">
              <a:rPr lang="en-GB" smtClean="0"/>
              <a:t>‹#›</a:t>
            </a:fld>
            <a:endParaRPr lang="en-GB"/>
          </a:p>
        </p:txBody>
      </p:sp>
    </p:spTree>
    <p:extLst>
      <p:ext uri="{BB962C8B-B14F-4D97-AF65-F5344CB8AC3E}">
        <p14:creationId xmlns:p14="http://schemas.microsoft.com/office/powerpoint/2010/main" val="1731244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A4AE7-8CC3-745C-7217-FE5B658660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3BDFE0-EDFD-C0D4-A512-F19F395C85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B5290A6-1F31-E957-97DE-F08168B80D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A51F00-B9BA-0BD8-D203-E4219D3EA7F1}"/>
              </a:ext>
            </a:extLst>
          </p:cNvPr>
          <p:cNvSpPr>
            <a:spLocks noGrp="1"/>
          </p:cNvSpPr>
          <p:nvPr>
            <p:ph type="dt" sz="half" idx="10"/>
          </p:nvPr>
        </p:nvSpPr>
        <p:spPr/>
        <p:txBody>
          <a:bodyPr/>
          <a:lstStyle/>
          <a:p>
            <a:fld id="{6FC829C7-BA51-4709-B3FC-DAF9325DEB52}" type="datetimeFigureOut">
              <a:rPr lang="en-GB" smtClean="0"/>
              <a:t>25/04/2023</a:t>
            </a:fld>
            <a:endParaRPr lang="en-GB"/>
          </a:p>
        </p:txBody>
      </p:sp>
      <p:sp>
        <p:nvSpPr>
          <p:cNvPr id="6" name="Footer Placeholder 5">
            <a:extLst>
              <a:ext uri="{FF2B5EF4-FFF2-40B4-BE49-F238E27FC236}">
                <a16:creationId xmlns:a16="http://schemas.microsoft.com/office/drawing/2014/main" id="{61FA9493-9D9C-D30E-CA2A-B3307E3D38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2F3B50-B885-DD04-B6D9-CFE911014F39}"/>
              </a:ext>
            </a:extLst>
          </p:cNvPr>
          <p:cNvSpPr>
            <a:spLocks noGrp="1"/>
          </p:cNvSpPr>
          <p:nvPr>
            <p:ph type="sldNum" sz="quarter" idx="12"/>
          </p:nvPr>
        </p:nvSpPr>
        <p:spPr/>
        <p:txBody>
          <a:bodyPr/>
          <a:lstStyle/>
          <a:p>
            <a:fld id="{B3AE40A3-1FF6-403E-9D1F-5E8358D26D26}" type="slidenum">
              <a:rPr lang="en-GB" smtClean="0"/>
              <a:t>‹#›</a:t>
            </a:fld>
            <a:endParaRPr lang="en-GB"/>
          </a:p>
        </p:txBody>
      </p:sp>
    </p:spTree>
    <p:extLst>
      <p:ext uri="{BB962C8B-B14F-4D97-AF65-F5344CB8AC3E}">
        <p14:creationId xmlns:p14="http://schemas.microsoft.com/office/powerpoint/2010/main" val="529095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9E8DD-B627-753A-1316-0BA3E36DB2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2A8C1CF-11F3-E204-EDB5-7E3F8AE43E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A4520EE-189E-4231-5177-27B65CB730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6C7FF9-8938-5FA2-C16D-4DACA288E168}"/>
              </a:ext>
            </a:extLst>
          </p:cNvPr>
          <p:cNvSpPr>
            <a:spLocks noGrp="1"/>
          </p:cNvSpPr>
          <p:nvPr>
            <p:ph type="dt" sz="half" idx="10"/>
          </p:nvPr>
        </p:nvSpPr>
        <p:spPr/>
        <p:txBody>
          <a:bodyPr/>
          <a:lstStyle/>
          <a:p>
            <a:fld id="{6FC829C7-BA51-4709-B3FC-DAF9325DEB52}" type="datetimeFigureOut">
              <a:rPr lang="en-GB" smtClean="0"/>
              <a:t>25/04/2023</a:t>
            </a:fld>
            <a:endParaRPr lang="en-GB"/>
          </a:p>
        </p:txBody>
      </p:sp>
      <p:sp>
        <p:nvSpPr>
          <p:cNvPr id="6" name="Footer Placeholder 5">
            <a:extLst>
              <a:ext uri="{FF2B5EF4-FFF2-40B4-BE49-F238E27FC236}">
                <a16:creationId xmlns:a16="http://schemas.microsoft.com/office/drawing/2014/main" id="{90A998C2-00D7-C96A-5EE5-78A97A4030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6139D5-7ED3-574B-FBB6-0251E7A24E82}"/>
              </a:ext>
            </a:extLst>
          </p:cNvPr>
          <p:cNvSpPr>
            <a:spLocks noGrp="1"/>
          </p:cNvSpPr>
          <p:nvPr>
            <p:ph type="sldNum" sz="quarter" idx="12"/>
          </p:nvPr>
        </p:nvSpPr>
        <p:spPr/>
        <p:txBody>
          <a:bodyPr/>
          <a:lstStyle/>
          <a:p>
            <a:fld id="{B3AE40A3-1FF6-403E-9D1F-5E8358D26D26}" type="slidenum">
              <a:rPr lang="en-GB" smtClean="0"/>
              <a:t>‹#›</a:t>
            </a:fld>
            <a:endParaRPr lang="en-GB"/>
          </a:p>
        </p:txBody>
      </p:sp>
    </p:spTree>
    <p:extLst>
      <p:ext uri="{BB962C8B-B14F-4D97-AF65-F5344CB8AC3E}">
        <p14:creationId xmlns:p14="http://schemas.microsoft.com/office/powerpoint/2010/main" val="2182515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6C5A7-ED5E-4935-3E39-CE4EA00D2C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96A4B7C-0F39-FFB8-415E-D23033E7DA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0BABED-D896-91FC-1D4F-F66C85B9712F}"/>
              </a:ext>
            </a:extLst>
          </p:cNvPr>
          <p:cNvSpPr>
            <a:spLocks noGrp="1"/>
          </p:cNvSpPr>
          <p:nvPr>
            <p:ph type="dt" sz="half" idx="10"/>
          </p:nvPr>
        </p:nvSpPr>
        <p:spPr/>
        <p:txBody>
          <a:bodyPr/>
          <a:lstStyle/>
          <a:p>
            <a:fld id="{6FC829C7-BA51-4709-B3FC-DAF9325DEB52}" type="datetimeFigureOut">
              <a:rPr lang="en-GB" smtClean="0"/>
              <a:t>25/04/2023</a:t>
            </a:fld>
            <a:endParaRPr lang="en-GB"/>
          </a:p>
        </p:txBody>
      </p:sp>
      <p:sp>
        <p:nvSpPr>
          <p:cNvPr id="5" name="Footer Placeholder 4">
            <a:extLst>
              <a:ext uri="{FF2B5EF4-FFF2-40B4-BE49-F238E27FC236}">
                <a16:creationId xmlns:a16="http://schemas.microsoft.com/office/drawing/2014/main" id="{C9750CBB-14B8-6FFC-0CD0-CB7170889A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8C7243-04DC-39CD-83A8-AB75F1DFCC83}"/>
              </a:ext>
            </a:extLst>
          </p:cNvPr>
          <p:cNvSpPr>
            <a:spLocks noGrp="1"/>
          </p:cNvSpPr>
          <p:nvPr>
            <p:ph type="sldNum" sz="quarter" idx="12"/>
          </p:nvPr>
        </p:nvSpPr>
        <p:spPr/>
        <p:txBody>
          <a:bodyPr/>
          <a:lstStyle/>
          <a:p>
            <a:fld id="{B3AE40A3-1FF6-403E-9D1F-5E8358D26D26}" type="slidenum">
              <a:rPr lang="en-GB" smtClean="0"/>
              <a:t>‹#›</a:t>
            </a:fld>
            <a:endParaRPr lang="en-GB"/>
          </a:p>
        </p:txBody>
      </p:sp>
    </p:spTree>
    <p:extLst>
      <p:ext uri="{BB962C8B-B14F-4D97-AF65-F5344CB8AC3E}">
        <p14:creationId xmlns:p14="http://schemas.microsoft.com/office/powerpoint/2010/main" val="6827648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10CCBD-55B8-D9A5-0842-B6D9ED435B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B2D749-BB9D-C4BC-EA82-F92F683DDCB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37C6F5-68E9-A440-8F1B-BB0BC6015786}"/>
              </a:ext>
            </a:extLst>
          </p:cNvPr>
          <p:cNvSpPr>
            <a:spLocks noGrp="1"/>
          </p:cNvSpPr>
          <p:nvPr>
            <p:ph type="dt" sz="half" idx="10"/>
          </p:nvPr>
        </p:nvSpPr>
        <p:spPr/>
        <p:txBody>
          <a:bodyPr/>
          <a:lstStyle/>
          <a:p>
            <a:fld id="{6FC829C7-BA51-4709-B3FC-DAF9325DEB52}" type="datetimeFigureOut">
              <a:rPr lang="en-GB" smtClean="0"/>
              <a:t>25/04/2023</a:t>
            </a:fld>
            <a:endParaRPr lang="en-GB"/>
          </a:p>
        </p:txBody>
      </p:sp>
      <p:sp>
        <p:nvSpPr>
          <p:cNvPr id="5" name="Footer Placeholder 4">
            <a:extLst>
              <a:ext uri="{FF2B5EF4-FFF2-40B4-BE49-F238E27FC236}">
                <a16:creationId xmlns:a16="http://schemas.microsoft.com/office/drawing/2014/main" id="{02E3E722-D813-4D0D-B52B-B787B72475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2E0603-C897-00A2-C0BB-DF59395B7BD3}"/>
              </a:ext>
            </a:extLst>
          </p:cNvPr>
          <p:cNvSpPr>
            <a:spLocks noGrp="1"/>
          </p:cNvSpPr>
          <p:nvPr>
            <p:ph type="sldNum" sz="quarter" idx="12"/>
          </p:nvPr>
        </p:nvSpPr>
        <p:spPr/>
        <p:txBody>
          <a:bodyPr/>
          <a:lstStyle/>
          <a:p>
            <a:fld id="{B3AE40A3-1FF6-403E-9D1F-5E8358D26D26}" type="slidenum">
              <a:rPr lang="en-GB" smtClean="0"/>
              <a:t>‹#›</a:t>
            </a:fld>
            <a:endParaRPr lang="en-GB"/>
          </a:p>
        </p:txBody>
      </p:sp>
    </p:spTree>
    <p:extLst>
      <p:ext uri="{BB962C8B-B14F-4D97-AF65-F5344CB8AC3E}">
        <p14:creationId xmlns:p14="http://schemas.microsoft.com/office/powerpoint/2010/main" val="3865895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273286-7F59-5036-C05F-53A9BBF607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C02A404-D204-C50A-81B0-7506AC8175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D42EC7-A03D-A600-3CA2-7DFF4C7BD3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C829C7-BA51-4709-B3FC-DAF9325DEB52}" type="datetimeFigureOut">
              <a:rPr lang="en-GB" smtClean="0"/>
              <a:t>25/04/2023</a:t>
            </a:fld>
            <a:endParaRPr lang="en-GB"/>
          </a:p>
        </p:txBody>
      </p:sp>
      <p:sp>
        <p:nvSpPr>
          <p:cNvPr id="5" name="Footer Placeholder 4">
            <a:extLst>
              <a:ext uri="{FF2B5EF4-FFF2-40B4-BE49-F238E27FC236}">
                <a16:creationId xmlns:a16="http://schemas.microsoft.com/office/drawing/2014/main" id="{EBA056FE-E309-D1EE-BD35-9E225C4F61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421DEFA-476C-0247-116A-FAF5919743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AE40A3-1FF6-403E-9D1F-5E8358D26D26}" type="slidenum">
              <a:rPr lang="en-GB" smtClean="0"/>
              <a:t>‹#›</a:t>
            </a:fld>
            <a:endParaRPr lang="en-GB"/>
          </a:p>
        </p:txBody>
      </p:sp>
    </p:spTree>
    <p:extLst>
      <p:ext uri="{BB962C8B-B14F-4D97-AF65-F5344CB8AC3E}">
        <p14:creationId xmlns:p14="http://schemas.microsoft.com/office/powerpoint/2010/main" val="2056731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7.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9.jpeg"/><Relationship Id="rId7" Type="http://schemas.openxmlformats.org/officeDocument/2006/relationships/diagramColors" Target="../diagrams/colors8.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s://www.policeconduct.gov.uk/news/our-podcasts-and-blogs/remembering-george-floyd" TargetMode="External"/><Relationship Id="rId3" Type="http://schemas.openxmlformats.org/officeDocument/2006/relationships/hyperlink" Target="https://www.policeconduct.gov.uk/news/iopc-warns-officers-about-inappropriate-social-media-use" TargetMode="External"/><Relationship Id="rId7" Type="http://schemas.openxmlformats.org/officeDocument/2006/relationships/hyperlink" Target="https://www.independent.co.uk/news/world/americas/when-george-floyd-death-b2087360.html" TargetMode="External"/><Relationship Id="rId2" Type="http://schemas.openxmlformats.org/officeDocument/2006/relationships/hyperlink" Target="https://www.police-foundation.org.uk/2017/wp-content/uploads/2017/08/Social_media_briefing_FINAL.pdf" TargetMode="External"/><Relationship Id="rId1" Type="http://schemas.openxmlformats.org/officeDocument/2006/relationships/slideLayout" Target="../slideLayouts/slideLayout2.xml"/><Relationship Id="rId6" Type="http://schemas.openxmlformats.org/officeDocument/2006/relationships/hyperlink" Target="https://www.cambridge.org/core/journals/social-policy-and-society/article/police-use-of-social-media-transformation-or-normalisation/19E5C6727038F01129B51CE4287D0FFB" TargetMode="External"/><Relationship Id="rId11" Type="http://schemas.openxmlformats.org/officeDocument/2006/relationships/hyperlink" Target="https://blogs.lse.ac.uk/politicsandpolicy/police-media-accountability/" TargetMode="External"/><Relationship Id="rId5" Type="http://schemas.openxmlformats.org/officeDocument/2006/relationships/hyperlink" Target="https://www.college.police.uk/app/engagement-and-communication/media-relations" TargetMode="External"/><Relationship Id="rId10" Type="http://schemas.openxmlformats.org/officeDocument/2006/relationships/hyperlink" Target="https://www.bbc.co.uk/news/uk-england-hampshire-48994913" TargetMode="External"/><Relationship Id="rId4" Type="http://schemas.openxmlformats.org/officeDocument/2006/relationships/hyperlink" Target="https://hamlins.com/nicola-bulley-the-role-of-the-police-and-media-in-the-invasion-of-privacy/" TargetMode="External"/><Relationship Id="rId9" Type="http://schemas.openxmlformats.org/officeDocument/2006/relationships/hyperlink" Target="https://www.politieacademie.nl/kennisenonderzoek/kennis/mediatheek/PDF/3435.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0A604E4-7307-451C-93BE-F1F7E1BF3B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F7F3A0AA-35E5-4085-942B-737839030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5282344"/>
            <a:ext cx="12191998" cy="159074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402F5C38-C747-4173-ABBF-656E39E82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8115300" cy="1590742"/>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12191998" cy="1590742"/>
          </a:xfrm>
          <a:prstGeom prst="rect">
            <a:avLst/>
          </a:prstGeom>
          <a:gradFill>
            <a:gsLst>
              <a:gs pos="0">
                <a:srgbClr val="000000">
                  <a:alpha val="71765"/>
                </a:srgbClr>
              </a:gs>
              <a:gs pos="100000">
                <a:schemeClr val="accent1">
                  <a:alpha val="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B60C3F-F447-B2FD-B4DA-94B82135AACD}"/>
              </a:ext>
            </a:extLst>
          </p:cNvPr>
          <p:cNvSpPr>
            <a:spLocks noGrp="1"/>
          </p:cNvSpPr>
          <p:nvPr>
            <p:ph type="ctrTitle"/>
          </p:nvPr>
        </p:nvSpPr>
        <p:spPr>
          <a:xfrm>
            <a:off x="699714" y="5490971"/>
            <a:ext cx="6962072" cy="1159200"/>
          </a:xfrm>
        </p:spPr>
        <p:txBody>
          <a:bodyPr anchor="ctr">
            <a:normAutofit/>
          </a:bodyPr>
          <a:lstStyle/>
          <a:p>
            <a:pPr algn="l"/>
            <a:r>
              <a:rPr lang="en-GB" sz="3700">
                <a:solidFill>
                  <a:srgbClr val="FFFFFF"/>
                </a:solidFill>
              </a:rPr>
              <a:t>What is the impact of the media on UK policing?</a:t>
            </a:r>
          </a:p>
        </p:txBody>
      </p:sp>
      <p:sp>
        <p:nvSpPr>
          <p:cNvPr id="3" name="Subtitle 2">
            <a:extLst>
              <a:ext uri="{FF2B5EF4-FFF2-40B4-BE49-F238E27FC236}">
                <a16:creationId xmlns:a16="http://schemas.microsoft.com/office/drawing/2014/main" id="{E189D555-F81D-325E-F10A-5EFA4D59FDD9}"/>
              </a:ext>
            </a:extLst>
          </p:cNvPr>
          <p:cNvSpPr>
            <a:spLocks noGrp="1"/>
          </p:cNvSpPr>
          <p:nvPr>
            <p:ph type="subTitle" idx="1"/>
          </p:nvPr>
        </p:nvSpPr>
        <p:spPr>
          <a:xfrm>
            <a:off x="8456522" y="5633765"/>
            <a:ext cx="3408555" cy="873612"/>
          </a:xfrm>
        </p:spPr>
        <p:txBody>
          <a:bodyPr anchor="ctr">
            <a:normAutofit/>
          </a:bodyPr>
          <a:lstStyle/>
          <a:p>
            <a:pPr algn="l"/>
            <a:endParaRPr lang="en-GB" sz="2000">
              <a:solidFill>
                <a:srgbClr val="FFFFFF"/>
              </a:solidFill>
            </a:endParaRPr>
          </a:p>
        </p:txBody>
      </p:sp>
      <p:pic>
        <p:nvPicPr>
          <p:cNvPr id="1026" name="Picture 2" descr="Social Media and Marketing • Technodocs">
            <a:extLst>
              <a:ext uri="{FF2B5EF4-FFF2-40B4-BE49-F238E27FC236}">
                <a16:creationId xmlns:a16="http://schemas.microsoft.com/office/drawing/2014/main" id="{49871AAF-B62E-E70C-E826-D7A1F9B2FCD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89980" y="390832"/>
            <a:ext cx="8904658" cy="451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235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7" name="Rectangle 1030">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Police forces 'struggling' to grasp social media - BBC News">
            <a:extLst>
              <a:ext uri="{FF2B5EF4-FFF2-40B4-BE49-F238E27FC236}">
                <a16:creationId xmlns:a16="http://schemas.microsoft.com/office/drawing/2014/main" id="{CE94DBCF-7920-D69D-9C28-9E8B904549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443" r="11246"/>
          <a:stretch/>
        </p:blipFill>
        <p:spPr bwMode="auto">
          <a:xfrm>
            <a:off x="2522358"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8" name="Rectangle 1032">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44C01A18-0AA9-F803-C225-885C15FA0C81}"/>
              </a:ext>
            </a:extLst>
          </p:cNvPr>
          <p:cNvSpPr>
            <a:spLocks noGrp="1"/>
          </p:cNvSpPr>
          <p:nvPr>
            <p:ph type="ctrTitle"/>
          </p:nvPr>
        </p:nvSpPr>
        <p:spPr>
          <a:xfrm>
            <a:off x="952228" y="743447"/>
            <a:ext cx="3973385" cy="3692028"/>
          </a:xfrm>
          <a:noFill/>
        </p:spPr>
        <p:txBody>
          <a:bodyPr>
            <a:normAutofit/>
          </a:bodyPr>
          <a:lstStyle/>
          <a:p>
            <a:pPr algn="l"/>
            <a:r>
              <a:rPr lang="en-GB" sz="5200" dirty="0"/>
              <a:t>How do police in the UK use the media?</a:t>
            </a:r>
          </a:p>
        </p:txBody>
      </p:sp>
      <p:sp>
        <p:nvSpPr>
          <p:cNvPr id="5" name="Subtitle 4">
            <a:extLst>
              <a:ext uri="{FF2B5EF4-FFF2-40B4-BE49-F238E27FC236}">
                <a16:creationId xmlns:a16="http://schemas.microsoft.com/office/drawing/2014/main" id="{1195D35F-91CA-1616-C929-95B033C0A125}"/>
              </a:ext>
            </a:extLst>
          </p:cNvPr>
          <p:cNvSpPr>
            <a:spLocks noGrp="1"/>
          </p:cNvSpPr>
          <p:nvPr>
            <p:ph type="subTitle" idx="1"/>
          </p:nvPr>
        </p:nvSpPr>
        <p:spPr>
          <a:xfrm>
            <a:off x="952229" y="4629234"/>
            <a:ext cx="3973386" cy="1485319"/>
          </a:xfrm>
          <a:noFill/>
        </p:spPr>
        <p:txBody>
          <a:bodyPr>
            <a:normAutofit/>
          </a:bodyPr>
          <a:lstStyle/>
          <a:p>
            <a:pPr algn="l"/>
            <a:r>
              <a:rPr lang="en-GB" dirty="0"/>
              <a:t>(BBC, 2017).</a:t>
            </a:r>
          </a:p>
        </p:txBody>
      </p:sp>
    </p:spTree>
    <p:extLst>
      <p:ext uri="{BB962C8B-B14F-4D97-AF65-F5344CB8AC3E}">
        <p14:creationId xmlns:p14="http://schemas.microsoft.com/office/powerpoint/2010/main" val="1721318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14">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37"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4" name="Title 3">
            <a:extLst>
              <a:ext uri="{FF2B5EF4-FFF2-40B4-BE49-F238E27FC236}">
                <a16:creationId xmlns:a16="http://schemas.microsoft.com/office/drawing/2014/main" id="{4970DA85-DB3D-A29B-E046-BB51784D33EA}"/>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The three roles for social media in policing:</a:t>
            </a:r>
            <a:endParaRPr lang="en-GB" sz="4800" dirty="0">
              <a:solidFill>
                <a:schemeClr val="bg1"/>
              </a:solidFill>
            </a:endParaRPr>
          </a:p>
        </p:txBody>
      </p:sp>
      <p:graphicFrame>
        <p:nvGraphicFramePr>
          <p:cNvPr id="7" name="Content Placeholder 4">
            <a:extLst>
              <a:ext uri="{FF2B5EF4-FFF2-40B4-BE49-F238E27FC236}">
                <a16:creationId xmlns:a16="http://schemas.microsoft.com/office/drawing/2014/main" id="{B5A0FAAF-A12F-F0E5-107B-8248CD60A40E}"/>
              </a:ext>
            </a:extLst>
          </p:cNvPr>
          <p:cNvGraphicFramePr>
            <a:graphicFrameLocks noGrp="1"/>
          </p:cNvGraphicFramePr>
          <p:nvPr>
            <p:ph idx="1"/>
            <p:extLst>
              <p:ext uri="{D42A27DB-BD31-4B8C-83A1-F6EECF244321}">
                <p14:modId xmlns:p14="http://schemas.microsoft.com/office/powerpoint/2010/main" val="2747212490"/>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090878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D329AA-FC3B-F7B1-B718-B1BFCF94A4E0}"/>
              </a:ext>
            </a:extLst>
          </p:cNvPr>
          <p:cNvSpPr>
            <a:spLocks noGrp="1"/>
          </p:cNvSpPr>
          <p:nvPr>
            <p:ph type="title"/>
          </p:nvPr>
        </p:nvSpPr>
        <p:spPr>
          <a:xfrm>
            <a:off x="793662" y="386930"/>
            <a:ext cx="10066122" cy="1298448"/>
          </a:xfrm>
        </p:spPr>
        <p:txBody>
          <a:bodyPr anchor="b">
            <a:normAutofit/>
          </a:bodyPr>
          <a:lstStyle/>
          <a:p>
            <a:r>
              <a:rPr lang="en-GB" dirty="0"/>
              <a:t>Framework for engagement with the media </a:t>
            </a:r>
          </a:p>
        </p:txBody>
      </p:sp>
      <p:sp>
        <p:nvSpPr>
          <p:cNvPr id="1033" name="Rectangle 103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98BEB95-614E-4B1D-E043-769A425E1D7C}"/>
              </a:ext>
            </a:extLst>
          </p:cNvPr>
          <p:cNvSpPr>
            <a:spLocks noGrp="1"/>
          </p:cNvSpPr>
          <p:nvPr>
            <p:ph idx="1"/>
          </p:nvPr>
        </p:nvSpPr>
        <p:spPr>
          <a:xfrm>
            <a:off x="793661" y="2599509"/>
            <a:ext cx="4530898" cy="3639450"/>
          </a:xfrm>
        </p:spPr>
        <p:txBody>
          <a:bodyPr anchor="ctr">
            <a:normAutofit/>
          </a:bodyPr>
          <a:lstStyle/>
          <a:p>
            <a:r>
              <a:rPr lang="en-GB" sz="2000"/>
              <a:t>Research suggests that the way in which officers behave when engaging with the public helps reduce crime.</a:t>
            </a:r>
          </a:p>
          <a:p>
            <a:r>
              <a:rPr lang="en-GB" sz="2000"/>
              <a:t>The framework sets out : why the police need to engage with communities, who they must engage with and how to engage with them.</a:t>
            </a:r>
          </a:p>
          <a:p>
            <a:r>
              <a:rPr lang="en-GB" sz="2000"/>
              <a:t>Code of ethics: sets clear guidance on specific issues that are relevant to engaging with the media.</a:t>
            </a:r>
          </a:p>
          <a:p>
            <a:r>
              <a:rPr lang="en-GB" sz="2000"/>
              <a:t>The simple rule</a:t>
            </a:r>
          </a:p>
          <a:p>
            <a:endParaRPr lang="en-GB" sz="2000"/>
          </a:p>
        </p:txBody>
      </p:sp>
      <p:pic>
        <p:nvPicPr>
          <p:cNvPr id="1026" name="Picture 2" descr="College of Policing - Wikipedia">
            <a:extLst>
              <a:ext uri="{FF2B5EF4-FFF2-40B4-BE49-F238E27FC236}">
                <a16:creationId xmlns:a16="http://schemas.microsoft.com/office/drawing/2014/main" id="{DDA6D8E9-32EF-5356-46CB-47DC1D43D5F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911532" y="3474102"/>
            <a:ext cx="5150277" cy="1734549"/>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1C76841-4357-0892-4278-66A68E71A602}"/>
              </a:ext>
            </a:extLst>
          </p:cNvPr>
          <p:cNvSpPr txBox="1"/>
          <p:nvPr/>
        </p:nvSpPr>
        <p:spPr>
          <a:xfrm>
            <a:off x="8768443" y="5943600"/>
            <a:ext cx="2939143" cy="369332"/>
          </a:xfrm>
          <a:prstGeom prst="rect">
            <a:avLst/>
          </a:prstGeom>
          <a:noFill/>
        </p:spPr>
        <p:txBody>
          <a:bodyPr wrap="square" rtlCol="0">
            <a:spAutoFit/>
          </a:bodyPr>
          <a:lstStyle/>
          <a:p>
            <a:pPr>
              <a:spcAft>
                <a:spcPts val="600"/>
              </a:spcAft>
            </a:pPr>
            <a:r>
              <a:rPr lang="en-GB" dirty="0"/>
              <a:t>(College of Policing, 2022)</a:t>
            </a:r>
            <a:endParaRPr lang="en-GB"/>
          </a:p>
        </p:txBody>
      </p:sp>
    </p:spTree>
    <p:extLst>
      <p:ext uri="{BB962C8B-B14F-4D97-AF65-F5344CB8AC3E}">
        <p14:creationId xmlns:p14="http://schemas.microsoft.com/office/powerpoint/2010/main" val="3307882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14"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FB81DE91-9081-CA67-FC28-0B6E336468FA}"/>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Benefits of police using the media</a:t>
            </a:r>
          </a:p>
        </p:txBody>
      </p:sp>
      <p:graphicFrame>
        <p:nvGraphicFramePr>
          <p:cNvPr id="5" name="Content Placeholder 2">
            <a:extLst>
              <a:ext uri="{FF2B5EF4-FFF2-40B4-BE49-F238E27FC236}">
                <a16:creationId xmlns:a16="http://schemas.microsoft.com/office/drawing/2014/main" id="{F9F347D5-287B-CE57-3E57-A31011EDDD79}"/>
              </a:ext>
            </a:extLst>
          </p:cNvPr>
          <p:cNvGraphicFramePr>
            <a:graphicFrameLocks noGrp="1"/>
          </p:cNvGraphicFramePr>
          <p:nvPr>
            <p:ph idx="1"/>
            <p:extLst>
              <p:ext uri="{D42A27DB-BD31-4B8C-83A1-F6EECF244321}">
                <p14:modId xmlns:p14="http://schemas.microsoft.com/office/powerpoint/2010/main" val="186118513"/>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8698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AAB31B-BB0C-6FD5-41CB-8593977C3506}"/>
              </a:ext>
            </a:extLst>
          </p:cNvPr>
          <p:cNvPicPr>
            <a:picLocks noChangeAspect="1"/>
          </p:cNvPicPr>
          <p:nvPr/>
        </p:nvPicPr>
        <p:blipFill rotWithShape="1">
          <a:blip r:embed="rId3"/>
          <a:srcRect l="54716" t="30606" r="9318" b="37576"/>
          <a:stretch/>
        </p:blipFill>
        <p:spPr>
          <a:xfrm>
            <a:off x="1192084" y="852055"/>
            <a:ext cx="10196353" cy="4530436"/>
          </a:xfrm>
          <a:prstGeom prst="rect">
            <a:avLst/>
          </a:prstGeom>
        </p:spPr>
      </p:pic>
      <p:sp>
        <p:nvSpPr>
          <p:cNvPr id="4" name="TextBox 3">
            <a:extLst>
              <a:ext uri="{FF2B5EF4-FFF2-40B4-BE49-F238E27FC236}">
                <a16:creationId xmlns:a16="http://schemas.microsoft.com/office/drawing/2014/main" id="{E13E9630-8873-C0AB-731C-562BF6D9C25D}"/>
              </a:ext>
            </a:extLst>
          </p:cNvPr>
          <p:cNvSpPr txBox="1"/>
          <p:nvPr/>
        </p:nvSpPr>
        <p:spPr>
          <a:xfrm>
            <a:off x="8956964" y="5943600"/>
            <a:ext cx="2431473" cy="369332"/>
          </a:xfrm>
          <a:prstGeom prst="rect">
            <a:avLst/>
          </a:prstGeom>
          <a:noFill/>
        </p:spPr>
        <p:txBody>
          <a:bodyPr wrap="square" rtlCol="0">
            <a:spAutoFit/>
          </a:bodyPr>
          <a:lstStyle/>
          <a:p>
            <a:r>
              <a:rPr lang="en-GB" dirty="0"/>
              <a:t>(</a:t>
            </a:r>
            <a:r>
              <a:rPr lang="en-GB" dirty="0" err="1"/>
              <a:t>Copitch</a:t>
            </a:r>
            <a:r>
              <a:rPr lang="en-GB" dirty="0"/>
              <a:t> and Fox, 2010)</a:t>
            </a:r>
          </a:p>
        </p:txBody>
      </p:sp>
    </p:spTree>
    <p:extLst>
      <p:ext uri="{BB962C8B-B14F-4D97-AF65-F5344CB8AC3E}">
        <p14:creationId xmlns:p14="http://schemas.microsoft.com/office/powerpoint/2010/main" val="3744226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alpha val="35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5278130-DFE0-457B-8698-88DF69019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Rectangle 10">
            <a:extLst>
              <a:ext uri="{FF2B5EF4-FFF2-40B4-BE49-F238E27FC236}">
                <a16:creationId xmlns:a16="http://schemas.microsoft.com/office/drawing/2014/main" id="{2F99531B-1681-4D6E-BECB-18325B33A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Rectangle 12">
            <a:extLst>
              <a:ext uri="{FF2B5EF4-FFF2-40B4-BE49-F238E27FC236}">
                <a16:creationId xmlns:a16="http://schemas.microsoft.com/office/drawing/2014/main" id="{20344094-430A-400B-804B-910E696A1A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709375"/>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53C67DF-7782-4E57-AB9B-F1B4811AD8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43451" y="1248213"/>
            <a:ext cx="5413238" cy="4326335"/>
          </a:xfrm>
          <a:prstGeom prst="rect">
            <a:avLst/>
          </a:prstGeom>
          <a:solidFill>
            <a:schemeClr val="accent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D8BCC8-7061-7BEB-27BC-EF2A87F35D81}"/>
              </a:ext>
            </a:extLst>
          </p:cNvPr>
          <p:cNvSpPr>
            <a:spLocks noGrp="1"/>
          </p:cNvSpPr>
          <p:nvPr>
            <p:ph type="title"/>
          </p:nvPr>
        </p:nvSpPr>
        <p:spPr>
          <a:xfrm>
            <a:off x="504967" y="675564"/>
            <a:ext cx="3609833" cy="5204085"/>
          </a:xfrm>
        </p:spPr>
        <p:txBody>
          <a:bodyPr>
            <a:normAutofit/>
          </a:bodyPr>
          <a:lstStyle/>
          <a:p>
            <a:r>
              <a:rPr lang="en-GB" dirty="0"/>
              <a:t>Implications of police using the media</a:t>
            </a:r>
          </a:p>
        </p:txBody>
      </p:sp>
      <p:cxnSp>
        <p:nvCxnSpPr>
          <p:cNvPr id="17" name="Straight Connector 16">
            <a:extLst>
              <a:ext uri="{FF2B5EF4-FFF2-40B4-BE49-F238E27FC236}">
                <a16:creationId xmlns:a16="http://schemas.microsoft.com/office/drawing/2014/main" id="{B03A5AE3-BD30-455C-842B-7626C8BEF0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365990"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DBECAA5-1F2D-470D-875C-8F2C2CA3E5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18001"/>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BD041CDE-7465-999A-2740-9D99535D31BF}"/>
              </a:ext>
            </a:extLst>
          </p:cNvPr>
          <p:cNvGraphicFramePr>
            <a:graphicFrameLocks noGrp="1"/>
          </p:cNvGraphicFramePr>
          <p:nvPr>
            <p:ph idx="1"/>
            <p:extLst>
              <p:ext uri="{D42A27DB-BD31-4B8C-83A1-F6EECF244321}">
                <p14:modId xmlns:p14="http://schemas.microsoft.com/office/powerpoint/2010/main" val="1842691742"/>
              </p:ext>
            </p:extLst>
          </p:nvPr>
        </p:nvGraphicFramePr>
        <p:xfrm>
          <a:off x="4776730" y="819369"/>
          <a:ext cx="6589260" cy="52439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C315253-CA72-D08C-3724-0364AE7A1C8E}"/>
              </a:ext>
            </a:extLst>
          </p:cNvPr>
          <p:cNvSpPr txBox="1"/>
          <p:nvPr/>
        </p:nvSpPr>
        <p:spPr>
          <a:xfrm>
            <a:off x="8307068" y="5616015"/>
            <a:ext cx="3058160" cy="369332"/>
          </a:xfrm>
          <a:prstGeom prst="rect">
            <a:avLst/>
          </a:prstGeom>
          <a:noFill/>
        </p:spPr>
        <p:txBody>
          <a:bodyPr wrap="square" rtlCol="0">
            <a:spAutoFit/>
          </a:bodyPr>
          <a:lstStyle/>
          <a:p>
            <a:r>
              <a:rPr lang="en-GB" dirty="0"/>
              <a:t>(The </a:t>
            </a:r>
            <a:r>
              <a:rPr lang="en-GB" dirty="0" err="1"/>
              <a:t>PoliceFoundation</a:t>
            </a:r>
            <a:r>
              <a:rPr lang="en-GB" dirty="0"/>
              <a:t>, 2014)</a:t>
            </a:r>
          </a:p>
        </p:txBody>
      </p:sp>
    </p:spTree>
    <p:extLst>
      <p:ext uri="{BB962C8B-B14F-4D97-AF65-F5344CB8AC3E}">
        <p14:creationId xmlns:p14="http://schemas.microsoft.com/office/powerpoint/2010/main" val="2714884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00302-2AC5-A4C3-D72D-DEF187D299C9}"/>
              </a:ext>
            </a:extLst>
          </p:cNvPr>
          <p:cNvSpPr>
            <a:spLocks noGrp="1"/>
          </p:cNvSpPr>
          <p:nvPr>
            <p:ph type="title"/>
          </p:nvPr>
        </p:nvSpPr>
        <p:spPr/>
        <p:txBody>
          <a:bodyPr/>
          <a:lstStyle/>
          <a:p>
            <a:r>
              <a:rPr lang="en-GB" dirty="0"/>
              <a:t>How media affects public confidence in the police</a:t>
            </a:r>
          </a:p>
        </p:txBody>
      </p:sp>
      <p:graphicFrame>
        <p:nvGraphicFramePr>
          <p:cNvPr id="6" name="Content Placeholder 2">
            <a:extLst>
              <a:ext uri="{FF2B5EF4-FFF2-40B4-BE49-F238E27FC236}">
                <a16:creationId xmlns:a16="http://schemas.microsoft.com/office/drawing/2014/main" id="{06EE0182-647B-7969-6F0E-60E53492C3AC}"/>
              </a:ext>
            </a:extLst>
          </p:cNvPr>
          <p:cNvGraphicFramePr>
            <a:graphicFrameLocks noGrp="1"/>
          </p:cNvGraphicFramePr>
          <p:nvPr>
            <p:ph idx="1"/>
            <p:extLst>
              <p:ext uri="{D42A27DB-BD31-4B8C-83A1-F6EECF244321}">
                <p14:modId xmlns:p14="http://schemas.microsoft.com/office/powerpoint/2010/main" val="245420287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66E0FAF9-6DBA-EA07-FB8D-D56CEE2704FB}"/>
              </a:ext>
            </a:extLst>
          </p:cNvPr>
          <p:cNvSpPr txBox="1"/>
          <p:nvPr/>
        </p:nvSpPr>
        <p:spPr>
          <a:xfrm>
            <a:off x="9164782" y="6123543"/>
            <a:ext cx="2189018" cy="369332"/>
          </a:xfrm>
          <a:prstGeom prst="rect">
            <a:avLst/>
          </a:prstGeom>
          <a:noFill/>
        </p:spPr>
        <p:txBody>
          <a:bodyPr wrap="square" rtlCol="0">
            <a:spAutoFit/>
          </a:bodyPr>
          <a:lstStyle/>
          <a:p>
            <a:r>
              <a:rPr lang="en-GB" dirty="0"/>
              <a:t>(Mullis,2009)</a:t>
            </a:r>
          </a:p>
        </p:txBody>
      </p:sp>
    </p:spTree>
    <p:extLst>
      <p:ext uri="{BB962C8B-B14F-4D97-AF65-F5344CB8AC3E}">
        <p14:creationId xmlns:p14="http://schemas.microsoft.com/office/powerpoint/2010/main" val="3911456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Fill">
            <a:extLst>
              <a:ext uri="{FF2B5EF4-FFF2-40B4-BE49-F238E27FC236}">
                <a16:creationId xmlns:a16="http://schemas.microsoft.com/office/drawing/2014/main" id="{9DAE9059-5BC0-4B75-B536-54BFB08FF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color fill">
            <a:extLst>
              <a:ext uri="{FF2B5EF4-FFF2-40B4-BE49-F238E27FC236}">
                <a16:creationId xmlns:a16="http://schemas.microsoft.com/office/drawing/2014/main" id="{F17EE558-8341-47F3-B29A-14E701B36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34"/>
            <a:ext cx="12188949"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Content Placeholder 3">
            <a:extLst>
              <a:ext uri="{FF2B5EF4-FFF2-40B4-BE49-F238E27FC236}">
                <a16:creationId xmlns:a16="http://schemas.microsoft.com/office/drawing/2014/main" id="{8BD18124-B801-0420-4E56-3050D3A06F8F}"/>
              </a:ext>
            </a:extLst>
          </p:cNvPr>
          <p:cNvPicPr>
            <a:picLocks noGrp="1" noChangeAspect="1"/>
          </p:cNvPicPr>
          <p:nvPr>
            <p:ph idx="1"/>
          </p:nvPr>
        </p:nvPicPr>
        <p:blipFill rotWithShape="1">
          <a:blip r:embed="rId3">
            <a:alphaModFix amt="31000"/>
          </a:blip>
          <a:srcRect t="3251" b="12479"/>
          <a:stretch/>
        </p:blipFill>
        <p:spPr>
          <a:xfrm>
            <a:off x="3048" y="14767"/>
            <a:ext cx="12192001" cy="6858000"/>
          </a:xfrm>
          <a:prstGeom prst="rect">
            <a:avLst/>
          </a:prstGeom>
        </p:spPr>
      </p:pic>
      <p:grpSp>
        <p:nvGrpSpPr>
          <p:cNvPr id="22" name="Group 21">
            <a:extLst>
              <a:ext uri="{FF2B5EF4-FFF2-40B4-BE49-F238E27FC236}">
                <a16:creationId xmlns:a16="http://schemas.microsoft.com/office/drawing/2014/main" id="{73FC59CD-C9DA-4650-8128-10CD2396E3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23" name="Freeform: Shape 22">
              <a:extLst>
                <a:ext uri="{FF2B5EF4-FFF2-40B4-BE49-F238E27FC236}">
                  <a16:creationId xmlns:a16="http://schemas.microsoft.com/office/drawing/2014/main" id="{5987BEC2-A37A-4BD2-B378-ED56E0786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F8A84300-60A4-4D45-BC17-FE0C4F193D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84AD69DF-D02A-4EED-92C3-CA0EBA0471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F75F2D3B-3AD8-4842-8C23-DF279210C9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2FCF15B7-4678-4175-81C2-84308D09BA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0DC6AEC7-0ECD-41FC-9A7D-4CCCCBC307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1B8BBA06-D341-464C-8CF0-207A7D2A0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3882A822-895B-D62B-2818-5C9ADBE3510B}"/>
              </a:ext>
            </a:extLst>
          </p:cNvPr>
          <p:cNvSpPr>
            <a:spLocks noGrp="1"/>
          </p:cNvSpPr>
          <p:nvPr>
            <p:ph type="title"/>
          </p:nvPr>
        </p:nvSpPr>
        <p:spPr>
          <a:xfrm>
            <a:off x="1019556" y="383457"/>
            <a:ext cx="10158984" cy="2686825"/>
          </a:xfrm>
        </p:spPr>
        <p:txBody>
          <a:bodyPr vert="horz" lIns="91440" tIns="45720" rIns="91440" bIns="45720" rtlCol="0" anchor="b">
            <a:normAutofit/>
          </a:bodyPr>
          <a:lstStyle/>
          <a:p>
            <a:pPr algn="ctr"/>
            <a:r>
              <a:rPr lang="en-US" sz="4800">
                <a:solidFill>
                  <a:schemeClr val="bg1"/>
                </a:solidFill>
              </a:rPr>
              <a:t>The case of George Floyd </a:t>
            </a:r>
          </a:p>
        </p:txBody>
      </p:sp>
      <p:sp>
        <p:nvSpPr>
          <p:cNvPr id="5" name="TextBox 4">
            <a:extLst>
              <a:ext uri="{FF2B5EF4-FFF2-40B4-BE49-F238E27FC236}">
                <a16:creationId xmlns:a16="http://schemas.microsoft.com/office/drawing/2014/main" id="{57C4BFBE-841C-D6BA-F998-042E8AE2174D}"/>
              </a:ext>
            </a:extLst>
          </p:cNvPr>
          <p:cNvSpPr txBox="1"/>
          <p:nvPr/>
        </p:nvSpPr>
        <p:spPr>
          <a:xfrm>
            <a:off x="9476508" y="5798001"/>
            <a:ext cx="1702031" cy="479969"/>
          </a:xfrm>
          <a:prstGeom prst="rect">
            <a:avLst/>
          </a:prstGeom>
        </p:spPr>
        <p:txBody>
          <a:bodyPr vert="horz" lIns="91440" tIns="45720" rIns="91440" bIns="45720" rtlCol="0" anchor="t">
            <a:normAutofit/>
          </a:bodyPr>
          <a:lstStyle/>
          <a:p>
            <a:pPr algn="ctr">
              <a:lnSpc>
                <a:spcPct val="90000"/>
              </a:lnSpc>
              <a:spcAft>
                <a:spcPts val="600"/>
              </a:spcAft>
            </a:pPr>
            <a:r>
              <a:rPr lang="en-US" dirty="0">
                <a:solidFill>
                  <a:schemeClr val="bg1"/>
                </a:solidFill>
              </a:rPr>
              <a:t>(Truesdell,2021)</a:t>
            </a:r>
          </a:p>
        </p:txBody>
      </p:sp>
    </p:spTree>
    <p:extLst>
      <p:ext uri="{BB962C8B-B14F-4D97-AF65-F5344CB8AC3E}">
        <p14:creationId xmlns:p14="http://schemas.microsoft.com/office/powerpoint/2010/main" val="2483929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5C35326-6472-7AC8-88A4-5B704A55579C}"/>
              </a:ext>
            </a:extLst>
          </p:cNvPr>
          <p:cNvSpPr>
            <a:spLocks noGrp="1"/>
          </p:cNvSpPr>
          <p:nvPr>
            <p:ph type="title"/>
          </p:nvPr>
        </p:nvSpPr>
        <p:spPr>
          <a:xfrm>
            <a:off x="621792" y="1161288"/>
            <a:ext cx="3602736" cy="4526280"/>
          </a:xfrm>
        </p:spPr>
        <p:txBody>
          <a:bodyPr>
            <a:normAutofit/>
          </a:bodyPr>
          <a:lstStyle/>
          <a:p>
            <a:r>
              <a:rPr lang="en-GB" sz="4000" dirty="0"/>
              <a:t>The case of George Floyd on social media</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3090E721-93E3-C4FA-5C8B-D947300F4186}"/>
              </a:ext>
            </a:extLst>
          </p:cNvPr>
          <p:cNvGraphicFramePr>
            <a:graphicFrameLocks noGrp="1"/>
          </p:cNvGraphicFramePr>
          <p:nvPr>
            <p:ph idx="1"/>
            <p:extLst>
              <p:ext uri="{D42A27DB-BD31-4B8C-83A1-F6EECF244321}">
                <p14:modId xmlns:p14="http://schemas.microsoft.com/office/powerpoint/2010/main" val="3749127692"/>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9004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DE1C1-0240-F66F-E104-138CCB799BDF}"/>
              </a:ext>
            </a:extLst>
          </p:cNvPr>
          <p:cNvSpPr>
            <a:spLocks noGrp="1"/>
          </p:cNvSpPr>
          <p:nvPr>
            <p:ph type="title"/>
          </p:nvPr>
        </p:nvSpPr>
        <p:spPr/>
        <p:txBody>
          <a:bodyPr/>
          <a:lstStyle/>
          <a:p>
            <a:r>
              <a:rPr lang="en-GB" dirty="0"/>
              <a:t>The case of George Floyd and its impact on UK policing.</a:t>
            </a:r>
          </a:p>
        </p:txBody>
      </p:sp>
      <p:graphicFrame>
        <p:nvGraphicFramePr>
          <p:cNvPr id="6" name="Content Placeholder 2">
            <a:extLst>
              <a:ext uri="{FF2B5EF4-FFF2-40B4-BE49-F238E27FC236}">
                <a16:creationId xmlns:a16="http://schemas.microsoft.com/office/drawing/2014/main" id="{3BB48C2E-F2AC-F72E-0D19-FBA889C14467}"/>
              </a:ext>
            </a:extLst>
          </p:cNvPr>
          <p:cNvGraphicFramePr>
            <a:graphicFrameLocks noGrp="1"/>
          </p:cNvGraphicFramePr>
          <p:nvPr>
            <p:ph idx="1"/>
            <p:extLst>
              <p:ext uri="{D42A27DB-BD31-4B8C-83A1-F6EECF244321}">
                <p14:modId xmlns:p14="http://schemas.microsoft.com/office/powerpoint/2010/main" val="1547337971"/>
              </p:ext>
            </p:extLst>
          </p:nvPr>
        </p:nvGraphicFramePr>
        <p:xfrm>
          <a:off x="655320" y="1837888"/>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6F7D46E7-91BD-7E71-6D86-7531C602A956}"/>
              </a:ext>
            </a:extLst>
          </p:cNvPr>
          <p:cNvSpPr txBox="1"/>
          <p:nvPr/>
        </p:nvSpPr>
        <p:spPr>
          <a:xfrm>
            <a:off x="9281160" y="6189226"/>
            <a:ext cx="3276600" cy="369332"/>
          </a:xfrm>
          <a:prstGeom prst="rect">
            <a:avLst/>
          </a:prstGeom>
          <a:noFill/>
        </p:spPr>
        <p:txBody>
          <a:bodyPr wrap="square" rtlCol="0">
            <a:spAutoFit/>
          </a:bodyPr>
          <a:lstStyle/>
          <a:p>
            <a:r>
              <a:rPr lang="en-GB" dirty="0"/>
              <a:t>(Naseem, 2021)</a:t>
            </a:r>
          </a:p>
        </p:txBody>
      </p:sp>
    </p:spTree>
    <p:extLst>
      <p:ext uri="{BB962C8B-B14F-4D97-AF65-F5344CB8AC3E}">
        <p14:creationId xmlns:p14="http://schemas.microsoft.com/office/powerpoint/2010/main" val="42397427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37940BB-FBC4-492E-BD92-3B7B914D0E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FDDEEAE3-37BE-CE54-9368-BB37277290B6}"/>
              </a:ext>
            </a:extLst>
          </p:cNvPr>
          <p:cNvSpPr>
            <a:spLocks noGrp="1"/>
          </p:cNvSpPr>
          <p:nvPr>
            <p:ph type="ctrTitle"/>
          </p:nvPr>
        </p:nvSpPr>
        <p:spPr>
          <a:xfrm>
            <a:off x="4853988" y="320041"/>
            <a:ext cx="6707084" cy="3892668"/>
          </a:xfrm>
        </p:spPr>
        <p:txBody>
          <a:bodyPr>
            <a:normAutofit/>
          </a:bodyPr>
          <a:lstStyle/>
          <a:p>
            <a:pPr algn="l"/>
            <a:r>
              <a:rPr lang="en-GB" sz="6600"/>
              <a:t>The relationship between the police and the media</a:t>
            </a:r>
          </a:p>
        </p:txBody>
      </p:sp>
      <p:sp>
        <p:nvSpPr>
          <p:cNvPr id="5" name="Subtitle 4">
            <a:extLst>
              <a:ext uri="{FF2B5EF4-FFF2-40B4-BE49-F238E27FC236}">
                <a16:creationId xmlns:a16="http://schemas.microsoft.com/office/drawing/2014/main" id="{957DE220-31EA-3CDF-E678-93827E8C1844}"/>
              </a:ext>
            </a:extLst>
          </p:cNvPr>
          <p:cNvSpPr>
            <a:spLocks noGrp="1"/>
          </p:cNvSpPr>
          <p:nvPr>
            <p:ph type="subTitle" idx="1"/>
          </p:nvPr>
        </p:nvSpPr>
        <p:spPr>
          <a:xfrm>
            <a:off x="4853699" y="4631161"/>
            <a:ext cx="6707366" cy="1569486"/>
          </a:xfrm>
        </p:spPr>
        <p:txBody>
          <a:bodyPr>
            <a:normAutofit/>
          </a:bodyPr>
          <a:lstStyle/>
          <a:p>
            <a:pPr algn="l"/>
            <a:r>
              <a:rPr lang="en-GB" dirty="0"/>
              <a:t>Case study; Metropolitan police</a:t>
            </a:r>
            <a:endParaRPr lang="en-GB"/>
          </a:p>
        </p:txBody>
      </p:sp>
      <p:pic>
        <p:nvPicPr>
          <p:cNvPr id="6" name="Picture 5">
            <a:extLst>
              <a:ext uri="{FF2B5EF4-FFF2-40B4-BE49-F238E27FC236}">
                <a16:creationId xmlns:a16="http://schemas.microsoft.com/office/drawing/2014/main" id="{CEB82AF2-1FAA-9BA3-09EF-30973BA534B3}"/>
              </a:ext>
            </a:extLst>
          </p:cNvPr>
          <p:cNvPicPr>
            <a:picLocks noChangeAspect="1"/>
          </p:cNvPicPr>
          <p:nvPr/>
        </p:nvPicPr>
        <p:blipFill>
          <a:blip r:embed="rId2"/>
          <a:stretch>
            <a:fillRect/>
          </a:stretch>
        </p:blipFill>
        <p:spPr>
          <a:xfrm>
            <a:off x="320040" y="872649"/>
            <a:ext cx="4087368" cy="4794567"/>
          </a:xfrm>
          <a:prstGeom prst="rect">
            <a:avLst/>
          </a:prstGeom>
        </p:spPr>
      </p:pic>
      <p:sp>
        <p:nvSpPr>
          <p:cNvPr id="13"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53987" y="4409267"/>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877369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7DB3E5-A53D-2F14-42FB-C568655AD56D}"/>
              </a:ext>
            </a:extLst>
          </p:cNvPr>
          <p:cNvSpPr>
            <a:spLocks noGrp="1"/>
          </p:cNvSpPr>
          <p:nvPr>
            <p:ph type="title"/>
          </p:nvPr>
        </p:nvSpPr>
        <p:spPr>
          <a:xfrm>
            <a:off x="686834" y="1153572"/>
            <a:ext cx="3200400" cy="4461163"/>
          </a:xfrm>
        </p:spPr>
        <p:txBody>
          <a:bodyPr>
            <a:normAutofit/>
          </a:bodyPr>
          <a:lstStyle/>
          <a:p>
            <a:r>
              <a:rPr lang="en-GB">
                <a:solidFill>
                  <a:srgbClr val="FFFFFF"/>
                </a:solidFill>
              </a:rPr>
              <a:t>The relationship between the police and the media</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9CA9DCF-3C35-4796-45E8-7E7BC9F8C418}"/>
              </a:ext>
            </a:extLst>
          </p:cNvPr>
          <p:cNvSpPr>
            <a:spLocks noGrp="1"/>
          </p:cNvSpPr>
          <p:nvPr>
            <p:ph idx="1"/>
          </p:nvPr>
        </p:nvSpPr>
        <p:spPr>
          <a:xfrm>
            <a:off x="4447308" y="591344"/>
            <a:ext cx="6906491" cy="5585619"/>
          </a:xfrm>
        </p:spPr>
        <p:txBody>
          <a:bodyPr anchor="ctr">
            <a:normAutofit/>
          </a:bodyPr>
          <a:lstStyle/>
          <a:p>
            <a:r>
              <a:rPr lang="en-GB" dirty="0"/>
              <a:t>Criminologist Marianne </a:t>
            </a:r>
            <a:r>
              <a:rPr lang="en-GB" dirty="0" err="1"/>
              <a:t>Colbran</a:t>
            </a:r>
            <a:r>
              <a:rPr lang="en-GB" dirty="0"/>
              <a:t> argues that although the Mets reputation is at an all time low, the force currently has the most control over the flow of information to the public than ever.</a:t>
            </a:r>
          </a:p>
          <a:p>
            <a:r>
              <a:rPr lang="en-GB" dirty="0"/>
              <a:t>In previous times, access to the press was not always available, and many investigations were not reported.</a:t>
            </a:r>
          </a:p>
          <a:p>
            <a:r>
              <a:rPr lang="en-GB" dirty="0"/>
              <a:t>The Phone hacking scandal and the 2011 riots.</a:t>
            </a:r>
          </a:p>
          <a:p>
            <a:r>
              <a:rPr lang="en-GB" dirty="0"/>
              <a:t>Over the next couple of years, the Met realised that the use of social media allowed them to achieve many of their goals.</a:t>
            </a:r>
          </a:p>
        </p:txBody>
      </p:sp>
      <p:sp>
        <p:nvSpPr>
          <p:cNvPr id="4" name="TextBox 3">
            <a:extLst>
              <a:ext uri="{FF2B5EF4-FFF2-40B4-BE49-F238E27FC236}">
                <a16:creationId xmlns:a16="http://schemas.microsoft.com/office/drawing/2014/main" id="{E0D9A26C-FCA4-3762-0455-2D2E24D6B60F}"/>
              </a:ext>
            </a:extLst>
          </p:cNvPr>
          <p:cNvSpPr txBox="1"/>
          <p:nvPr/>
        </p:nvSpPr>
        <p:spPr>
          <a:xfrm>
            <a:off x="7665720" y="6431280"/>
            <a:ext cx="1706880" cy="369332"/>
          </a:xfrm>
          <a:prstGeom prst="rect">
            <a:avLst/>
          </a:prstGeom>
          <a:noFill/>
        </p:spPr>
        <p:txBody>
          <a:bodyPr wrap="square" rtlCol="0">
            <a:spAutoFit/>
          </a:bodyPr>
          <a:lstStyle/>
          <a:p>
            <a:r>
              <a:rPr lang="en-GB" dirty="0"/>
              <a:t>(Colbran,2022)</a:t>
            </a:r>
          </a:p>
        </p:txBody>
      </p:sp>
    </p:spTree>
    <p:extLst>
      <p:ext uri="{BB962C8B-B14F-4D97-AF65-F5344CB8AC3E}">
        <p14:creationId xmlns:p14="http://schemas.microsoft.com/office/powerpoint/2010/main" val="1008931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B2A0DF9-6C43-278F-3A72-A54C0C37629E}"/>
              </a:ext>
            </a:extLst>
          </p:cNvPr>
          <p:cNvSpPr>
            <a:spLocks noGrp="1"/>
          </p:cNvSpPr>
          <p:nvPr>
            <p:ph type="title"/>
          </p:nvPr>
        </p:nvSpPr>
        <p:spPr>
          <a:xfrm>
            <a:off x="1137034" y="609597"/>
            <a:ext cx="9392421" cy="1330841"/>
          </a:xfrm>
        </p:spPr>
        <p:txBody>
          <a:bodyPr>
            <a:normAutofit/>
          </a:bodyPr>
          <a:lstStyle/>
          <a:p>
            <a:r>
              <a:rPr lang="en-GB" dirty="0"/>
              <a:t>How the media can benefit police investigations</a:t>
            </a:r>
          </a:p>
        </p:txBody>
      </p:sp>
      <p:sp>
        <p:nvSpPr>
          <p:cNvPr id="3" name="Content Placeholder 2">
            <a:extLst>
              <a:ext uri="{FF2B5EF4-FFF2-40B4-BE49-F238E27FC236}">
                <a16:creationId xmlns:a16="http://schemas.microsoft.com/office/drawing/2014/main" id="{3E9DD572-FFEF-CFE9-2D94-7732D4BFC938}"/>
              </a:ext>
            </a:extLst>
          </p:cNvPr>
          <p:cNvSpPr>
            <a:spLocks noGrp="1"/>
          </p:cNvSpPr>
          <p:nvPr>
            <p:ph idx="1"/>
          </p:nvPr>
        </p:nvSpPr>
        <p:spPr>
          <a:xfrm>
            <a:off x="1132204" y="2837278"/>
            <a:ext cx="4958966" cy="3917773"/>
          </a:xfrm>
        </p:spPr>
        <p:txBody>
          <a:bodyPr>
            <a:normAutofit/>
          </a:bodyPr>
          <a:lstStyle/>
          <a:p>
            <a:pPr marL="0" indent="0">
              <a:buNone/>
            </a:pPr>
            <a:r>
              <a:rPr lang="en-GB" sz="2000" dirty="0"/>
              <a:t>Digital media investigators use the media to enhance criminal investigations:</a:t>
            </a:r>
          </a:p>
          <a:p>
            <a:r>
              <a:rPr lang="en-GB" sz="2000" dirty="0"/>
              <a:t>They may use public social media to gather evidence</a:t>
            </a:r>
          </a:p>
          <a:p>
            <a:r>
              <a:rPr lang="en-GB" sz="2000" dirty="0"/>
              <a:t>Retrieve data that can be used as evidence from devices such as phones, laptops and tablets </a:t>
            </a:r>
          </a:p>
          <a:p>
            <a:r>
              <a:rPr lang="en-GB" sz="2000" dirty="0"/>
              <a:t>In the Unites States 31 percent of investigators believed that media coverage assisted their investigation compared to 6 percent who opposed of it. (</a:t>
            </a:r>
            <a:r>
              <a:rPr lang="en-GB" sz="2000" dirty="0" err="1"/>
              <a:t>Fiest</a:t>
            </a:r>
            <a:r>
              <a:rPr lang="en-GB" sz="2000" dirty="0"/>
              <a:t>, 1999).</a:t>
            </a:r>
          </a:p>
        </p:txBody>
      </p:sp>
      <p:pic>
        <p:nvPicPr>
          <p:cNvPr id="5" name="Picture 4">
            <a:extLst>
              <a:ext uri="{FF2B5EF4-FFF2-40B4-BE49-F238E27FC236}">
                <a16:creationId xmlns:a16="http://schemas.microsoft.com/office/drawing/2014/main" id="{3B40CB7D-EF43-2FEB-8AAB-48A8E86FD6CA}"/>
              </a:ext>
            </a:extLst>
          </p:cNvPr>
          <p:cNvPicPr>
            <a:picLocks noChangeAspect="1"/>
          </p:cNvPicPr>
          <p:nvPr/>
        </p:nvPicPr>
        <p:blipFill rotWithShape="1">
          <a:blip r:embed="rId3"/>
          <a:srcRect l="47000" t="28222" r="15375" b="5324"/>
          <a:stretch/>
        </p:blipFill>
        <p:spPr>
          <a:xfrm>
            <a:off x="7223373" y="2184914"/>
            <a:ext cx="3780493" cy="3755915"/>
          </a:xfrm>
          <a:prstGeom prst="rect">
            <a:avLst/>
          </a:prstGeom>
        </p:spPr>
      </p:pic>
      <p:sp>
        <p:nvSpPr>
          <p:cNvPr id="14" name="Freeform: Shape 13">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6474292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1B93868-E295-0A9C-A04B-9B0CDF8CF197}"/>
              </a:ext>
            </a:extLst>
          </p:cNvPr>
          <p:cNvSpPr>
            <a:spLocks noGrp="1"/>
          </p:cNvSpPr>
          <p:nvPr>
            <p:ph type="ctrTitle"/>
          </p:nvPr>
        </p:nvSpPr>
        <p:spPr>
          <a:xfrm>
            <a:off x="1524003" y="1999615"/>
            <a:ext cx="9144000" cy="2764028"/>
          </a:xfrm>
        </p:spPr>
        <p:txBody>
          <a:bodyPr anchor="ctr">
            <a:normAutofit/>
          </a:bodyPr>
          <a:lstStyle/>
          <a:p>
            <a:r>
              <a:rPr lang="en-GB" sz="6100"/>
              <a:t>Example of media affecting police investigation</a:t>
            </a:r>
          </a:p>
        </p:txBody>
      </p:sp>
      <p:sp>
        <p:nvSpPr>
          <p:cNvPr id="3" name="Content Placeholder 2">
            <a:extLst>
              <a:ext uri="{FF2B5EF4-FFF2-40B4-BE49-F238E27FC236}">
                <a16:creationId xmlns:a16="http://schemas.microsoft.com/office/drawing/2014/main" id="{889430B1-BA9B-509B-EB84-4016F0438AE9}"/>
              </a:ext>
            </a:extLst>
          </p:cNvPr>
          <p:cNvSpPr>
            <a:spLocks noGrp="1"/>
          </p:cNvSpPr>
          <p:nvPr>
            <p:ph type="subTitle" idx="1"/>
          </p:nvPr>
        </p:nvSpPr>
        <p:spPr>
          <a:xfrm>
            <a:off x="1966912" y="5645150"/>
            <a:ext cx="8258176" cy="631825"/>
          </a:xfrm>
        </p:spPr>
        <p:txBody>
          <a:bodyPr anchor="ctr">
            <a:normAutofit/>
          </a:bodyPr>
          <a:lstStyle/>
          <a:p>
            <a:pPr marL="0" indent="0">
              <a:buNone/>
            </a:pPr>
            <a:r>
              <a:rPr lang="en-GB" sz="2800"/>
              <a:t>The murder of Lucy McHugh</a:t>
            </a:r>
          </a:p>
        </p:txBody>
      </p:sp>
      <p:sp>
        <p:nvSpPr>
          <p:cNvPr id="14" name="Rectangle 13">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9740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B9280CEA-19C6-6AA2-BB73-C2560EFA867E}"/>
              </a:ext>
            </a:extLst>
          </p:cNvPr>
          <p:cNvPicPr>
            <a:picLocks noChangeAspect="1"/>
          </p:cNvPicPr>
          <p:nvPr/>
        </p:nvPicPr>
        <p:blipFill rotWithShape="1">
          <a:blip r:embed="rId2">
            <a:duotone>
              <a:schemeClr val="bg2">
                <a:shade val="45000"/>
                <a:satMod val="135000"/>
              </a:schemeClr>
              <a:prstClr val="white"/>
            </a:duotone>
          </a:blip>
          <a:srcRect t="15730"/>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13FDE6-1F1E-3E9A-DFEF-B3BCBFA26356}"/>
              </a:ext>
            </a:extLst>
          </p:cNvPr>
          <p:cNvSpPr>
            <a:spLocks noGrp="1"/>
          </p:cNvSpPr>
          <p:nvPr>
            <p:ph type="title"/>
          </p:nvPr>
        </p:nvSpPr>
        <p:spPr>
          <a:xfrm>
            <a:off x="838200" y="365125"/>
            <a:ext cx="10515600" cy="1325563"/>
          </a:xfrm>
        </p:spPr>
        <p:txBody>
          <a:bodyPr>
            <a:normAutofit/>
          </a:bodyPr>
          <a:lstStyle/>
          <a:p>
            <a:r>
              <a:rPr lang="en-GB"/>
              <a:t>Lucy McHugh</a:t>
            </a:r>
          </a:p>
        </p:txBody>
      </p:sp>
      <p:graphicFrame>
        <p:nvGraphicFramePr>
          <p:cNvPr id="5" name="Content Placeholder 2">
            <a:extLst>
              <a:ext uri="{FF2B5EF4-FFF2-40B4-BE49-F238E27FC236}">
                <a16:creationId xmlns:a16="http://schemas.microsoft.com/office/drawing/2014/main" id="{9EFF630E-B671-9E15-C07C-028510BD45FB}"/>
              </a:ext>
            </a:extLst>
          </p:cNvPr>
          <p:cNvGraphicFramePr>
            <a:graphicFrameLocks noGrp="1"/>
          </p:cNvGraphicFramePr>
          <p:nvPr>
            <p:ph idx="1"/>
            <p:extLst>
              <p:ext uri="{D42A27DB-BD31-4B8C-83A1-F6EECF244321}">
                <p14:modId xmlns:p14="http://schemas.microsoft.com/office/powerpoint/2010/main" val="357402391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60516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F44DF285-4588-FBD6-F790-F552E6E65157}"/>
              </a:ext>
            </a:extLst>
          </p:cNvPr>
          <p:cNvPicPr>
            <a:picLocks noChangeAspect="1"/>
          </p:cNvPicPr>
          <p:nvPr/>
        </p:nvPicPr>
        <p:blipFill rotWithShape="1">
          <a:blip r:embed="rId3"/>
          <a:srcRect b="15730"/>
          <a:stretch/>
        </p:blipFill>
        <p:spPr>
          <a:xfrm>
            <a:off x="81949" y="154988"/>
            <a:ext cx="12191980" cy="6857990"/>
          </a:xfrm>
          <a:prstGeom prst="rect">
            <a:avLst/>
          </a:prstGeom>
        </p:spPr>
      </p:pic>
      <p:sp>
        <p:nvSpPr>
          <p:cNvPr id="17" name="Rectangle 16">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A66CB68-969D-29B5-C5AB-2BB43EC4A01A}"/>
              </a:ext>
            </a:extLst>
          </p:cNvPr>
          <p:cNvSpPr>
            <a:spLocks noGrp="1"/>
          </p:cNvSpPr>
          <p:nvPr>
            <p:ph type="title"/>
          </p:nvPr>
        </p:nvSpPr>
        <p:spPr>
          <a:xfrm>
            <a:off x="838200" y="365125"/>
            <a:ext cx="10515600" cy="1325563"/>
          </a:xfrm>
        </p:spPr>
        <p:txBody>
          <a:bodyPr>
            <a:normAutofit/>
          </a:bodyPr>
          <a:lstStyle/>
          <a:p>
            <a:r>
              <a:rPr lang="en-GB"/>
              <a:t>Lucy McHugh</a:t>
            </a:r>
          </a:p>
        </p:txBody>
      </p:sp>
      <p:graphicFrame>
        <p:nvGraphicFramePr>
          <p:cNvPr id="5" name="Content Placeholder 2">
            <a:extLst>
              <a:ext uri="{FF2B5EF4-FFF2-40B4-BE49-F238E27FC236}">
                <a16:creationId xmlns:a16="http://schemas.microsoft.com/office/drawing/2014/main" id="{CCAA3353-D137-3EB1-ADEB-33CBEE5E8AFC}"/>
              </a:ext>
            </a:extLst>
          </p:cNvPr>
          <p:cNvGraphicFramePr>
            <a:graphicFrameLocks noGrp="1"/>
          </p:cNvGraphicFramePr>
          <p:nvPr>
            <p:ph idx="1"/>
            <p:extLst>
              <p:ext uri="{D42A27DB-BD31-4B8C-83A1-F6EECF244321}">
                <p14:modId xmlns:p14="http://schemas.microsoft.com/office/powerpoint/2010/main" val="96339853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449719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3D739-C96C-3C9D-C15C-5A6182101E95}"/>
              </a:ext>
            </a:extLst>
          </p:cNvPr>
          <p:cNvSpPr>
            <a:spLocks noGrp="1"/>
          </p:cNvSpPr>
          <p:nvPr>
            <p:ph type="title"/>
          </p:nvPr>
        </p:nvSpPr>
        <p:spPr/>
        <p:txBody>
          <a:bodyPr/>
          <a:lstStyle/>
          <a:p>
            <a:r>
              <a:rPr lang="en-GB" dirty="0"/>
              <a:t>Lucy McHugh</a:t>
            </a:r>
          </a:p>
        </p:txBody>
      </p:sp>
      <p:graphicFrame>
        <p:nvGraphicFramePr>
          <p:cNvPr id="6" name="Content Placeholder 2">
            <a:extLst>
              <a:ext uri="{FF2B5EF4-FFF2-40B4-BE49-F238E27FC236}">
                <a16:creationId xmlns:a16="http://schemas.microsoft.com/office/drawing/2014/main" id="{745BBB54-0C20-9322-ABD7-E696901867D6}"/>
              </a:ext>
            </a:extLst>
          </p:cNvPr>
          <p:cNvGraphicFramePr>
            <a:graphicFrameLocks noGrp="1"/>
          </p:cNvGraphicFramePr>
          <p:nvPr>
            <p:ph idx="1"/>
            <p:extLst>
              <p:ext uri="{D42A27DB-BD31-4B8C-83A1-F6EECF244321}">
                <p14:modId xmlns:p14="http://schemas.microsoft.com/office/powerpoint/2010/main" val="321162683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7A9B385-1FAD-E5C5-1B1E-1C65969860D4}"/>
              </a:ext>
            </a:extLst>
          </p:cNvPr>
          <p:cNvSpPr txBox="1"/>
          <p:nvPr/>
        </p:nvSpPr>
        <p:spPr>
          <a:xfrm>
            <a:off x="9095874" y="6336632"/>
            <a:ext cx="2775284" cy="368968"/>
          </a:xfrm>
          <a:prstGeom prst="rect">
            <a:avLst/>
          </a:prstGeom>
          <a:noFill/>
        </p:spPr>
        <p:txBody>
          <a:bodyPr wrap="square" rtlCol="0">
            <a:spAutoFit/>
          </a:bodyPr>
          <a:lstStyle/>
          <a:p>
            <a:r>
              <a:rPr lang="en-GB" dirty="0"/>
              <a:t>(White, 2019)</a:t>
            </a:r>
          </a:p>
        </p:txBody>
      </p:sp>
    </p:spTree>
    <p:extLst>
      <p:ext uri="{BB962C8B-B14F-4D97-AF65-F5344CB8AC3E}">
        <p14:creationId xmlns:p14="http://schemas.microsoft.com/office/powerpoint/2010/main" val="16892179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09D6C84-D8B1-96B2-A96F-3BDEA8E467B5}"/>
              </a:ext>
            </a:extLst>
          </p:cNvPr>
          <p:cNvPicPr>
            <a:picLocks noChangeAspect="1"/>
          </p:cNvPicPr>
          <p:nvPr/>
        </p:nvPicPr>
        <p:blipFill rotWithShape="1">
          <a:blip r:embed="rId2">
            <a:duotone>
              <a:schemeClr val="bg2">
                <a:shade val="45000"/>
                <a:satMod val="135000"/>
              </a:schemeClr>
              <a:prstClr val="white"/>
            </a:duotone>
          </a:blip>
          <a:srcRect t="6010" b="6781"/>
          <a:stretch/>
        </p:blipFill>
        <p:spPr>
          <a:xfrm>
            <a:off x="20" y="10"/>
            <a:ext cx="12191980" cy="6857990"/>
          </a:xfrm>
          <a:prstGeom prst="rect">
            <a:avLst/>
          </a:prstGeom>
        </p:spPr>
      </p:pic>
      <p:sp>
        <p:nvSpPr>
          <p:cNvPr id="12" name="Rectangle 11">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4932860-C961-8739-3745-4EA39DA3E43D}"/>
              </a:ext>
            </a:extLst>
          </p:cNvPr>
          <p:cNvSpPr>
            <a:spLocks noGrp="1"/>
          </p:cNvSpPr>
          <p:nvPr>
            <p:ph type="title"/>
          </p:nvPr>
        </p:nvSpPr>
        <p:spPr>
          <a:xfrm>
            <a:off x="838200" y="365125"/>
            <a:ext cx="10515600" cy="1325563"/>
          </a:xfrm>
        </p:spPr>
        <p:txBody>
          <a:bodyPr>
            <a:normAutofit/>
          </a:bodyPr>
          <a:lstStyle/>
          <a:p>
            <a:r>
              <a:rPr lang="en-GB" dirty="0"/>
              <a:t>Conclusion</a:t>
            </a:r>
          </a:p>
        </p:txBody>
      </p:sp>
      <p:graphicFrame>
        <p:nvGraphicFramePr>
          <p:cNvPr id="7" name="Content Placeholder 4">
            <a:extLst>
              <a:ext uri="{FF2B5EF4-FFF2-40B4-BE49-F238E27FC236}">
                <a16:creationId xmlns:a16="http://schemas.microsoft.com/office/drawing/2014/main" id="{5A73CDC9-9ACB-B387-7369-602AD9AB5127}"/>
              </a:ext>
            </a:extLst>
          </p:cNvPr>
          <p:cNvGraphicFramePr>
            <a:graphicFrameLocks noGrp="1"/>
          </p:cNvGraphicFramePr>
          <p:nvPr>
            <p:ph idx="1"/>
            <p:extLst>
              <p:ext uri="{D42A27DB-BD31-4B8C-83A1-F6EECF244321}">
                <p14:modId xmlns:p14="http://schemas.microsoft.com/office/powerpoint/2010/main" val="87775409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00052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A8008-D822-D31C-F0E5-D584F2FE3A01}"/>
              </a:ext>
            </a:extLst>
          </p:cNvPr>
          <p:cNvSpPr>
            <a:spLocks noGrp="1"/>
          </p:cNvSpPr>
          <p:nvPr>
            <p:ph type="title"/>
          </p:nvPr>
        </p:nvSpPr>
        <p:spPr/>
        <p:txBody>
          <a:bodyPr/>
          <a:lstStyle/>
          <a:p>
            <a:r>
              <a:rPr lang="en-GB" dirty="0"/>
              <a:t>Conclusion</a:t>
            </a:r>
          </a:p>
        </p:txBody>
      </p:sp>
      <p:graphicFrame>
        <p:nvGraphicFramePr>
          <p:cNvPr id="5" name="Content Placeholder 2">
            <a:extLst>
              <a:ext uri="{FF2B5EF4-FFF2-40B4-BE49-F238E27FC236}">
                <a16:creationId xmlns:a16="http://schemas.microsoft.com/office/drawing/2014/main" id="{6719B409-3FC9-373A-5EB9-1B8B58B8B071}"/>
              </a:ext>
            </a:extLst>
          </p:cNvPr>
          <p:cNvGraphicFramePr>
            <a:graphicFrameLocks noGrp="1"/>
          </p:cNvGraphicFramePr>
          <p:nvPr>
            <p:ph idx="1"/>
            <p:extLst>
              <p:ext uri="{D42A27DB-BD31-4B8C-83A1-F6EECF244321}">
                <p14:modId xmlns:p14="http://schemas.microsoft.com/office/powerpoint/2010/main" val="378114867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11143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ck and calendar on table">
            <a:extLst>
              <a:ext uri="{FF2B5EF4-FFF2-40B4-BE49-F238E27FC236}">
                <a16:creationId xmlns:a16="http://schemas.microsoft.com/office/drawing/2014/main" id="{1E589F43-1671-9018-639D-CCED237B49A1}"/>
              </a:ext>
            </a:extLst>
          </p:cNvPr>
          <p:cNvPicPr>
            <a:picLocks noChangeAspect="1"/>
          </p:cNvPicPr>
          <p:nvPr/>
        </p:nvPicPr>
        <p:blipFill rotWithShape="1">
          <a:blip r:embed="rId2"/>
          <a:srcRect l="15628" r="-1" b="-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05E2831-0041-37E0-35F8-9B495B0EB416}"/>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Thankyou for your time and any questions?</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2620975"/>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918367-38CE-4E42-815C-363223CE685E}"/>
              </a:ext>
            </a:extLst>
          </p:cNvPr>
          <p:cNvSpPr>
            <a:spLocks noGrp="1"/>
          </p:cNvSpPr>
          <p:nvPr>
            <p:ph type="title"/>
          </p:nvPr>
        </p:nvSpPr>
        <p:spPr/>
        <p:txBody>
          <a:bodyPr/>
          <a:lstStyle/>
          <a:p>
            <a:r>
              <a:rPr lang="en-GB" dirty="0"/>
              <a:t>References:</a:t>
            </a:r>
          </a:p>
        </p:txBody>
      </p:sp>
      <p:sp>
        <p:nvSpPr>
          <p:cNvPr id="5" name="Content Placeholder 4">
            <a:extLst>
              <a:ext uri="{FF2B5EF4-FFF2-40B4-BE49-F238E27FC236}">
                <a16:creationId xmlns:a16="http://schemas.microsoft.com/office/drawing/2014/main" id="{8C33742D-4F52-6ACD-FA99-78FDD57768AF}"/>
              </a:ext>
            </a:extLst>
          </p:cNvPr>
          <p:cNvSpPr>
            <a:spLocks noGrp="1"/>
          </p:cNvSpPr>
          <p:nvPr>
            <p:ph idx="1"/>
          </p:nvPr>
        </p:nvSpPr>
        <p:spPr>
          <a:xfrm>
            <a:off x="838200" y="1825624"/>
            <a:ext cx="10515600" cy="4925695"/>
          </a:xfrm>
        </p:spPr>
        <p:txBody>
          <a:bodyPr>
            <a:normAutofit fontScale="40000" lnSpcReduction="20000"/>
          </a:bodyPr>
          <a:lstStyle/>
          <a:p>
            <a:r>
              <a:rPr lang="en-GB" dirty="0">
                <a:hlinkClick r:id="rId2"/>
              </a:rPr>
              <a:t>https://www.police-foundation.org.uk/2017/wp-content/uploads/2017/08/Social_media_briefing_FINAL.pdf</a:t>
            </a:r>
            <a:endParaRPr lang="en-GB" dirty="0"/>
          </a:p>
          <a:p>
            <a:r>
              <a:rPr lang="en-GB" dirty="0">
                <a:hlinkClick r:id="rId3"/>
              </a:rPr>
              <a:t>https://www.policeconduct.gov.uk/news/iopc-warns-officers-about-inappropriate-social-media-use</a:t>
            </a:r>
            <a:r>
              <a:rPr lang="en-GB" dirty="0"/>
              <a:t>  </a:t>
            </a:r>
          </a:p>
          <a:p>
            <a:r>
              <a:rPr lang="en-GB" dirty="0">
                <a:hlinkClick r:id="rId4"/>
              </a:rPr>
              <a:t>https://hamlins.com/nicola-bulley-the-role-of-the-police-and-media-in-the-invasion-of-privacy/</a:t>
            </a:r>
            <a:r>
              <a:rPr lang="en-GB" dirty="0"/>
              <a:t> </a:t>
            </a:r>
          </a:p>
          <a:p>
            <a:r>
              <a:rPr lang="en-GB" dirty="0">
                <a:hlinkClick r:id="rId5"/>
              </a:rPr>
              <a:t>https://www.college.police.uk/app/engagement-and-communication/media-relations</a:t>
            </a:r>
            <a:r>
              <a:rPr lang="en-GB" dirty="0"/>
              <a:t> </a:t>
            </a:r>
          </a:p>
          <a:p>
            <a:r>
              <a:rPr lang="en-GB" dirty="0">
                <a:hlinkClick r:id="rId6"/>
              </a:rPr>
              <a:t>https://www.cambridge.org/core/journals/social-policy-and-society/article/police-use-of-social-media-transformation-or-normalisation/19E5C6727038F01129B51CE4287D0FFB</a:t>
            </a:r>
            <a:r>
              <a:rPr lang="en-GB" dirty="0"/>
              <a:t> </a:t>
            </a:r>
          </a:p>
          <a:p>
            <a:pPr algn="l"/>
            <a:r>
              <a:rPr lang="en-GB" b="0" i="0" dirty="0" err="1">
                <a:solidFill>
                  <a:srgbClr val="000000"/>
                </a:solidFill>
                <a:effectLst/>
                <a:latin typeface="Calibri" panose="020F0502020204030204" pitchFamily="34" charset="0"/>
              </a:rPr>
              <a:t>Motschall</a:t>
            </a:r>
            <a:r>
              <a:rPr lang="en-GB" b="0" i="0" dirty="0">
                <a:solidFill>
                  <a:srgbClr val="000000"/>
                </a:solidFill>
                <a:effectLst/>
                <a:latin typeface="Calibri" panose="020F0502020204030204" pitchFamily="34" charset="0"/>
              </a:rPr>
              <a:t>, M. and Cao, L. (2002). An Analysis of the Public Relations Role of the Police Public Information Officer. </a:t>
            </a:r>
            <a:r>
              <a:rPr lang="en-GB" b="0" i="1" dirty="0">
                <a:solidFill>
                  <a:srgbClr val="000000"/>
                </a:solidFill>
                <a:effectLst/>
                <a:latin typeface="Calibri" panose="020F0502020204030204" pitchFamily="34" charset="0"/>
              </a:rPr>
              <a:t>Police Quarterly</a:t>
            </a:r>
            <a:r>
              <a:rPr lang="en-GB" b="0" i="0" dirty="0">
                <a:solidFill>
                  <a:srgbClr val="000000"/>
                </a:solidFill>
                <a:effectLst/>
                <a:latin typeface="Calibri" panose="020F0502020204030204" pitchFamily="34" charset="0"/>
              </a:rPr>
              <a:t>, 5(2), pp.152–180. </a:t>
            </a:r>
          </a:p>
          <a:p>
            <a:pPr algn="l"/>
            <a:r>
              <a:rPr lang="en-GB" b="0" i="0" dirty="0">
                <a:solidFill>
                  <a:srgbClr val="000000"/>
                </a:solidFill>
                <a:effectLst/>
                <a:latin typeface="Calibri" panose="020F0502020204030204" pitchFamily="34" charset="0"/>
              </a:rPr>
              <a:t>‌</a:t>
            </a:r>
            <a:r>
              <a:rPr lang="en-GB" dirty="0"/>
              <a:t>Williams, E. and </a:t>
            </a:r>
            <a:r>
              <a:rPr lang="en-GB" dirty="0" err="1"/>
              <a:t>Hesketh</a:t>
            </a:r>
            <a:r>
              <a:rPr lang="en-GB" dirty="0"/>
              <a:t>, I. (2017) A new canteen culture: the potential to use social media as evidence in policing. Policing: A Journal of Policy and Practice, 11 (3). pp. 346-355. ISSN 1752-4512. </a:t>
            </a:r>
          </a:p>
          <a:p>
            <a:pPr algn="l"/>
            <a:r>
              <a:rPr lang="en-GB" b="0" i="0" dirty="0" err="1">
                <a:solidFill>
                  <a:srgbClr val="000000"/>
                </a:solidFill>
                <a:effectLst/>
                <a:latin typeface="Calibri" panose="020F0502020204030204" pitchFamily="34" charset="0"/>
              </a:rPr>
              <a:t>Copitch</a:t>
            </a:r>
            <a:r>
              <a:rPr lang="en-GB" b="0" i="0" dirty="0">
                <a:solidFill>
                  <a:srgbClr val="000000"/>
                </a:solidFill>
                <a:effectLst/>
                <a:latin typeface="Calibri" panose="020F0502020204030204" pitchFamily="34" charset="0"/>
              </a:rPr>
              <a:t>, G. and Fox, C. (2010). Using social media as a means of improving public confidence. </a:t>
            </a:r>
            <a:r>
              <a:rPr lang="en-GB" b="0" i="1" dirty="0">
                <a:solidFill>
                  <a:srgbClr val="000000"/>
                </a:solidFill>
                <a:effectLst/>
                <a:latin typeface="Calibri" panose="020F0502020204030204" pitchFamily="34" charset="0"/>
              </a:rPr>
              <a:t>Safer Communities</a:t>
            </a:r>
            <a:r>
              <a:rPr lang="en-GB" b="0" i="0" dirty="0">
                <a:solidFill>
                  <a:srgbClr val="000000"/>
                </a:solidFill>
                <a:effectLst/>
                <a:latin typeface="Calibri" panose="020F0502020204030204" pitchFamily="34" charset="0"/>
              </a:rPr>
              <a:t>, 9(2), pp.42–48</a:t>
            </a:r>
          </a:p>
          <a:p>
            <a:pPr algn="l"/>
            <a:r>
              <a:rPr lang="en-GB" b="0" i="0" dirty="0" err="1">
                <a:solidFill>
                  <a:srgbClr val="000000"/>
                </a:solidFill>
                <a:effectLst/>
                <a:latin typeface="Calibri" panose="020F0502020204030204" pitchFamily="34" charset="0"/>
              </a:rPr>
              <a:t>Mullis,J</a:t>
            </a:r>
            <a:r>
              <a:rPr lang="en-GB" b="0" i="0" dirty="0">
                <a:solidFill>
                  <a:srgbClr val="000000"/>
                </a:solidFill>
                <a:effectLst/>
                <a:latin typeface="Calibri" panose="020F0502020204030204" pitchFamily="34" charset="0"/>
              </a:rPr>
              <a:t>. (2009.). </a:t>
            </a:r>
            <a:r>
              <a:rPr lang="en-GB" b="0" i="1" dirty="0">
                <a:solidFill>
                  <a:srgbClr val="000000"/>
                </a:solidFill>
                <a:effectLst/>
                <a:latin typeface="Calibri" panose="020F0502020204030204" pitchFamily="34" charset="0"/>
              </a:rPr>
              <a:t>The impact of the media on public opinion of the police - ProQuest</a:t>
            </a:r>
            <a:r>
              <a:rPr lang="en-GB" b="0" i="0" dirty="0">
                <a:solidFill>
                  <a:srgbClr val="000000"/>
                </a:solidFill>
                <a:effectLst/>
                <a:latin typeface="Calibri" panose="020F0502020204030204" pitchFamily="34" charset="0"/>
              </a:rPr>
              <a:t>. [online] Available at: https://www.proquest.com/openview/d00e6fb464c246ee3cf6ae09f0901c4e/1?pq-origsite=gscholar&amp;cbl=18750.</a:t>
            </a:r>
          </a:p>
          <a:p>
            <a:pPr algn="l"/>
            <a:r>
              <a:rPr lang="en-GB" b="0" i="0" dirty="0">
                <a:solidFill>
                  <a:srgbClr val="000000"/>
                </a:solidFill>
                <a:effectLst/>
                <a:latin typeface="Calibri" panose="020F0502020204030204" pitchFamily="34" charset="0"/>
              </a:rPr>
              <a:t>‌Marcus, J. (2022). </a:t>
            </a:r>
            <a:r>
              <a:rPr lang="en-GB" b="0" i="1" dirty="0">
                <a:solidFill>
                  <a:srgbClr val="000000"/>
                </a:solidFill>
                <a:effectLst/>
                <a:latin typeface="Calibri" panose="020F0502020204030204" pitchFamily="34" charset="0"/>
              </a:rPr>
              <a:t>When and how did George Floyd die?</a:t>
            </a:r>
            <a:r>
              <a:rPr lang="en-GB" b="0" i="0" dirty="0">
                <a:solidFill>
                  <a:srgbClr val="000000"/>
                </a:solidFill>
                <a:effectLst/>
                <a:latin typeface="Calibri" panose="020F0502020204030204" pitchFamily="34" charset="0"/>
              </a:rPr>
              <a:t>  The Independent. Available at: </a:t>
            </a:r>
            <a:r>
              <a:rPr lang="en-GB" b="0" i="0" dirty="0">
                <a:solidFill>
                  <a:srgbClr val="000000"/>
                </a:solidFill>
                <a:effectLst/>
                <a:latin typeface="Calibri" panose="020F0502020204030204" pitchFamily="34" charset="0"/>
                <a:hlinkClick r:id="rId7"/>
              </a:rPr>
              <a:t>https://www.independent.co.uk/news/world/americas/when-george-floyd-death-b2087360.html</a:t>
            </a:r>
            <a:r>
              <a:rPr lang="en-GB" b="0" i="0" dirty="0">
                <a:solidFill>
                  <a:srgbClr val="000000"/>
                </a:solidFill>
                <a:effectLst/>
                <a:latin typeface="Calibri" panose="020F0502020204030204" pitchFamily="34" charset="0"/>
              </a:rPr>
              <a:t>. </a:t>
            </a:r>
          </a:p>
          <a:p>
            <a:pPr algn="l"/>
            <a:r>
              <a:rPr lang="en-GB" b="0" i="0" dirty="0">
                <a:solidFill>
                  <a:srgbClr val="000000"/>
                </a:solidFill>
                <a:effectLst/>
                <a:latin typeface="Calibri" panose="020F0502020204030204" pitchFamily="34" charset="0"/>
              </a:rPr>
              <a:t>‌Cowart, H.S., Blackstone, G.E. and Riley, J.K. (2022). Framing a Movement: Media Portrayals of the George Floyd Protests on Twitter. </a:t>
            </a:r>
            <a:r>
              <a:rPr lang="en-GB" b="0" i="1" dirty="0">
                <a:solidFill>
                  <a:srgbClr val="000000"/>
                </a:solidFill>
                <a:effectLst/>
                <a:latin typeface="Calibri" panose="020F0502020204030204" pitchFamily="34" charset="0"/>
              </a:rPr>
              <a:t>Journalism &amp; Mass Communication Quarterly</a:t>
            </a:r>
            <a:r>
              <a:rPr lang="en-GB" b="0" i="0" dirty="0">
                <a:solidFill>
                  <a:srgbClr val="000000"/>
                </a:solidFill>
                <a:effectLst/>
                <a:latin typeface="Calibri" panose="020F0502020204030204" pitchFamily="34" charset="0"/>
              </a:rPr>
              <a:t>, 99(3), p.107769902211092. </a:t>
            </a:r>
          </a:p>
          <a:p>
            <a:pPr algn="l"/>
            <a:r>
              <a:rPr lang="en-GB" b="0" i="0" dirty="0">
                <a:solidFill>
                  <a:srgbClr val="000000"/>
                </a:solidFill>
                <a:effectLst/>
                <a:latin typeface="Calibri" panose="020F0502020204030204" pitchFamily="34" charset="0"/>
              </a:rPr>
              <a:t>‌ Naseem, S. (2021). </a:t>
            </a:r>
            <a:r>
              <a:rPr lang="en-GB" b="0" i="1" dirty="0">
                <a:solidFill>
                  <a:srgbClr val="000000"/>
                </a:solidFill>
                <a:effectLst/>
                <a:latin typeface="Calibri" panose="020F0502020204030204" pitchFamily="34" charset="0"/>
              </a:rPr>
              <a:t>Remembering George Floyd | Independent Office for Police Conduct</a:t>
            </a:r>
            <a:r>
              <a:rPr lang="en-GB" b="0" i="0" dirty="0">
                <a:solidFill>
                  <a:srgbClr val="000000"/>
                </a:solidFill>
                <a:effectLst/>
                <a:latin typeface="Calibri" panose="020F0502020204030204" pitchFamily="34" charset="0"/>
              </a:rPr>
              <a:t>.  Policeconduct.gov.uk. Available at: </a:t>
            </a:r>
            <a:r>
              <a:rPr lang="en-GB" b="0" i="0" dirty="0">
                <a:solidFill>
                  <a:srgbClr val="000000"/>
                </a:solidFill>
                <a:effectLst/>
                <a:latin typeface="Calibri" panose="020F0502020204030204" pitchFamily="34" charset="0"/>
                <a:hlinkClick r:id="rId8"/>
              </a:rPr>
              <a:t>https://www.policeconduct.gov.uk/news/our-podcasts-and-blogs/remembering-george-floyd</a:t>
            </a:r>
            <a:r>
              <a:rPr lang="en-GB" b="0" i="0" dirty="0">
                <a:solidFill>
                  <a:srgbClr val="000000"/>
                </a:solidFill>
                <a:effectLst/>
                <a:latin typeface="Calibri" panose="020F0502020204030204" pitchFamily="34" charset="0"/>
              </a:rPr>
              <a:t>. </a:t>
            </a:r>
          </a:p>
          <a:p>
            <a:pPr algn="l"/>
            <a:r>
              <a:rPr lang="en-GB" b="0" i="0" dirty="0">
                <a:solidFill>
                  <a:srgbClr val="000000"/>
                </a:solidFill>
                <a:effectLst/>
                <a:latin typeface="Calibri" panose="020F0502020204030204" pitchFamily="34" charset="0"/>
              </a:rPr>
              <a:t>‌Feist, A. (1999). </a:t>
            </a:r>
            <a:r>
              <a:rPr lang="en-GB" b="0" i="1" dirty="0">
                <a:solidFill>
                  <a:srgbClr val="000000"/>
                </a:solidFill>
                <a:effectLst/>
                <a:latin typeface="Calibri" panose="020F0502020204030204" pitchFamily="34" charset="0"/>
              </a:rPr>
              <a:t>Policing and Reducing Crime Unit Paper 120 The Effective Use of the Media in Serious Crime Investigations</a:t>
            </a:r>
            <a:r>
              <a:rPr lang="en-GB" b="0" i="0" dirty="0">
                <a:solidFill>
                  <a:srgbClr val="000000"/>
                </a:solidFill>
                <a:effectLst/>
                <a:latin typeface="Calibri" panose="020F0502020204030204" pitchFamily="34" charset="0"/>
              </a:rPr>
              <a:t>.  Available at: </a:t>
            </a:r>
            <a:r>
              <a:rPr lang="en-GB" b="0" i="0" dirty="0">
                <a:solidFill>
                  <a:srgbClr val="000000"/>
                </a:solidFill>
                <a:effectLst/>
                <a:latin typeface="Calibri" panose="020F0502020204030204" pitchFamily="34" charset="0"/>
                <a:hlinkClick r:id="rId9"/>
              </a:rPr>
              <a:t>https://www.politieacademie.nl/kennisenonderzoek/kennis/mediatheek/PDF/3435.pdf</a:t>
            </a:r>
            <a:r>
              <a:rPr lang="en-GB" b="0" i="0" dirty="0">
                <a:solidFill>
                  <a:srgbClr val="000000"/>
                </a:solidFill>
                <a:effectLst/>
                <a:latin typeface="Calibri" panose="020F0502020204030204" pitchFamily="34" charset="0"/>
              </a:rPr>
              <a:t>. </a:t>
            </a:r>
          </a:p>
          <a:p>
            <a:pPr algn="l"/>
            <a:r>
              <a:rPr lang="en-GB" b="0" dirty="0">
                <a:solidFill>
                  <a:srgbClr val="000000"/>
                </a:solidFill>
                <a:effectLst/>
                <a:latin typeface="Calibri" panose="020F0502020204030204" pitchFamily="34" charset="0"/>
              </a:rPr>
              <a:t>White, M. (2018).  </a:t>
            </a:r>
            <a:r>
              <a:rPr lang="en-GB" b="0" i="1" dirty="0">
                <a:solidFill>
                  <a:srgbClr val="000000"/>
                </a:solidFill>
                <a:effectLst/>
                <a:latin typeface="Calibri" panose="020F0502020204030204" pitchFamily="34" charset="0"/>
              </a:rPr>
              <a:t>‌Lucy McHugh: How a Facebook password trapped a killer</a:t>
            </a:r>
            <a:r>
              <a:rPr lang="en-GB" b="0" i="0" dirty="0">
                <a:solidFill>
                  <a:srgbClr val="000000"/>
                </a:solidFill>
                <a:effectLst/>
                <a:latin typeface="Calibri" panose="020F0502020204030204" pitchFamily="34" charset="0"/>
              </a:rPr>
              <a:t>. (2019). </a:t>
            </a:r>
            <a:r>
              <a:rPr lang="en-GB" b="0" i="1" dirty="0">
                <a:solidFill>
                  <a:srgbClr val="000000"/>
                </a:solidFill>
                <a:effectLst/>
                <a:latin typeface="Calibri" panose="020F0502020204030204" pitchFamily="34" charset="0"/>
              </a:rPr>
              <a:t>BBC News</a:t>
            </a:r>
            <a:r>
              <a:rPr lang="en-GB" b="0" i="0" dirty="0">
                <a:solidFill>
                  <a:srgbClr val="000000"/>
                </a:solidFill>
                <a:effectLst/>
                <a:latin typeface="Calibri" panose="020F0502020204030204" pitchFamily="34" charset="0"/>
              </a:rPr>
              <a:t>.  18 Jul. Available at: </a:t>
            </a:r>
            <a:r>
              <a:rPr lang="en-GB" b="0" i="0" dirty="0">
                <a:solidFill>
                  <a:srgbClr val="000000"/>
                </a:solidFill>
                <a:effectLst/>
                <a:latin typeface="Calibri" panose="020F0502020204030204" pitchFamily="34" charset="0"/>
                <a:hlinkClick r:id="rId10"/>
              </a:rPr>
              <a:t>https://www.bbc.co.uk/news/uk-england-hampshire-48994913</a:t>
            </a:r>
            <a:r>
              <a:rPr lang="en-GB" b="0" i="0" dirty="0">
                <a:solidFill>
                  <a:srgbClr val="000000"/>
                </a:solidFill>
                <a:effectLst/>
                <a:latin typeface="Calibri" panose="020F0502020204030204" pitchFamily="34" charset="0"/>
              </a:rPr>
              <a:t>. </a:t>
            </a:r>
          </a:p>
          <a:p>
            <a:pPr algn="l"/>
            <a:r>
              <a:rPr lang="en-GB" b="0" i="0" dirty="0" err="1">
                <a:solidFill>
                  <a:srgbClr val="000000"/>
                </a:solidFill>
                <a:effectLst/>
                <a:latin typeface="Calibri" panose="020F0502020204030204" pitchFamily="34" charset="0"/>
              </a:rPr>
              <a:t>Colbran</a:t>
            </a:r>
            <a:r>
              <a:rPr lang="en-GB" b="0" i="0" dirty="0">
                <a:solidFill>
                  <a:srgbClr val="000000"/>
                </a:solidFill>
                <a:effectLst/>
                <a:latin typeface="Calibri" panose="020F0502020204030204" pitchFamily="34" charset="0"/>
              </a:rPr>
              <a:t>, M. (2022). </a:t>
            </a:r>
            <a:r>
              <a:rPr lang="en-GB" b="0" i="1" dirty="0">
                <a:solidFill>
                  <a:srgbClr val="000000"/>
                </a:solidFill>
                <a:effectLst/>
                <a:latin typeface="Calibri" panose="020F0502020204030204" pitchFamily="34" charset="0"/>
              </a:rPr>
              <a:t>The relationship between police and media: is the Met less accountable than ever before?</a:t>
            </a:r>
            <a:r>
              <a:rPr lang="en-GB" b="0" i="0" dirty="0">
                <a:solidFill>
                  <a:srgbClr val="000000"/>
                </a:solidFill>
                <a:effectLst/>
                <a:latin typeface="Calibri" panose="020F0502020204030204" pitchFamily="34" charset="0"/>
              </a:rPr>
              <a:t>  British Politics and Policy at LSE. Available at: </a:t>
            </a:r>
            <a:r>
              <a:rPr lang="en-GB" b="0" i="0" dirty="0">
                <a:solidFill>
                  <a:srgbClr val="000000"/>
                </a:solidFill>
                <a:effectLst/>
                <a:latin typeface="Calibri" panose="020F0502020204030204" pitchFamily="34" charset="0"/>
                <a:hlinkClick r:id="rId11"/>
              </a:rPr>
              <a:t>https://blogs.lse.ac.uk/politicsandpolicy/police-media-accountability/</a:t>
            </a:r>
            <a:r>
              <a:rPr lang="en-GB" b="0" i="0" dirty="0">
                <a:solidFill>
                  <a:srgbClr val="000000"/>
                </a:solidFill>
                <a:effectLst/>
                <a:latin typeface="Calibri" panose="020F0502020204030204" pitchFamily="34" charset="0"/>
              </a:rPr>
              <a:t>. </a:t>
            </a:r>
          </a:p>
          <a:p>
            <a:pPr algn="l"/>
            <a:r>
              <a:rPr lang="en-GB" b="0" i="0" dirty="0">
                <a:solidFill>
                  <a:srgbClr val="000000"/>
                </a:solidFill>
                <a:effectLst/>
                <a:latin typeface="Calibri" panose="020F0502020204030204" pitchFamily="34" charset="0"/>
              </a:rPr>
              <a:t>‌</a:t>
            </a:r>
          </a:p>
          <a:p>
            <a:pPr algn="l"/>
            <a:endParaRPr lang="en-GB" b="0" i="0" dirty="0">
              <a:solidFill>
                <a:srgbClr val="000000"/>
              </a:solidFill>
              <a:effectLst/>
              <a:latin typeface="Calibri" panose="020F0502020204030204" pitchFamily="34" charset="0"/>
            </a:endParaRPr>
          </a:p>
          <a:p>
            <a:pPr algn="l"/>
            <a:endParaRPr lang="en-GB" b="0" i="0" dirty="0">
              <a:solidFill>
                <a:srgbClr val="000000"/>
              </a:solidFill>
              <a:effectLst/>
              <a:latin typeface="Calibri" panose="020F0502020204030204" pitchFamily="34" charset="0"/>
            </a:endParaRPr>
          </a:p>
          <a:p>
            <a:pPr marL="0" indent="0" algn="l">
              <a:buNone/>
            </a:pPr>
            <a:endParaRPr lang="en-GB" b="0" i="0" dirty="0">
              <a:solidFill>
                <a:srgbClr val="000000"/>
              </a:solidFill>
              <a:effectLst/>
              <a:latin typeface="Calibri" panose="020F0502020204030204" pitchFamily="34" charset="0"/>
            </a:endParaRPr>
          </a:p>
          <a:p>
            <a:pPr algn="l"/>
            <a:endParaRPr lang="en-GB" b="0" i="0" dirty="0">
              <a:solidFill>
                <a:srgbClr val="000000"/>
              </a:solidFill>
              <a:effectLst/>
              <a:latin typeface="Calibri" panose="020F0502020204030204" pitchFamily="34" charset="0"/>
            </a:endParaRPr>
          </a:p>
          <a:p>
            <a:pPr algn="l"/>
            <a:endParaRPr lang="en-GB" b="0" i="0" dirty="0">
              <a:solidFill>
                <a:srgbClr val="000000"/>
              </a:solidFill>
              <a:effectLst/>
              <a:latin typeface="Calibri" panose="020F0502020204030204" pitchFamily="34" charset="0"/>
            </a:endParaRPr>
          </a:p>
          <a:p>
            <a:pPr algn="l"/>
            <a:endParaRPr lang="en-GB" b="0" i="0" dirty="0">
              <a:solidFill>
                <a:srgbClr val="000000"/>
              </a:solidFill>
              <a:effectLst/>
              <a:latin typeface="Calibri" panose="020F0502020204030204" pitchFamily="34" charset="0"/>
            </a:endParaRPr>
          </a:p>
          <a:p>
            <a:pPr algn="l"/>
            <a:endParaRPr lang="en-GB" b="0" i="0" dirty="0">
              <a:solidFill>
                <a:srgbClr val="000000"/>
              </a:solidFill>
              <a:effectLst/>
              <a:latin typeface="Calibri" panose="020F0502020204030204" pitchFamily="34" charset="0"/>
            </a:endParaRPr>
          </a:p>
          <a:p>
            <a:pPr algn="l"/>
            <a:endParaRPr lang="en-GB" b="0" i="0" dirty="0">
              <a:solidFill>
                <a:srgbClr val="000000"/>
              </a:solidFill>
              <a:effectLst/>
              <a:latin typeface="Calibri" panose="020F0502020204030204" pitchFamily="34" charset="0"/>
            </a:endParaRPr>
          </a:p>
          <a:p>
            <a:pPr algn="l"/>
            <a:endParaRPr lang="en-GB" b="0" i="0" dirty="0">
              <a:solidFill>
                <a:srgbClr val="000000"/>
              </a:solidFill>
              <a:effectLst/>
              <a:latin typeface="Calibri" panose="020F0502020204030204" pitchFamily="34" charset="0"/>
            </a:endParaRPr>
          </a:p>
          <a:p>
            <a:endParaRPr lang="en-GB" dirty="0"/>
          </a:p>
        </p:txBody>
      </p:sp>
    </p:spTree>
    <p:extLst>
      <p:ext uri="{BB962C8B-B14F-4D97-AF65-F5344CB8AC3E}">
        <p14:creationId xmlns:p14="http://schemas.microsoft.com/office/powerpoint/2010/main" val="20678800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718</TotalTime>
  <Words>3257</Words>
  <Application>Microsoft Office PowerPoint</Application>
  <PresentationFormat>Widescreen</PresentationFormat>
  <Paragraphs>179</Paragraphs>
  <Slides>22</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What is the impact of the media on UK policing?</vt:lpstr>
      <vt:lpstr>How do police in the UK use the media?</vt:lpstr>
      <vt:lpstr>The three roles for social media in policing:</vt:lpstr>
      <vt:lpstr>Framework for engagement with the media </vt:lpstr>
      <vt:lpstr>Benefits of police using the media</vt:lpstr>
      <vt:lpstr>PowerPoint Presentation</vt:lpstr>
      <vt:lpstr>Implications of police using the media</vt:lpstr>
      <vt:lpstr>How media affects public confidence in the police</vt:lpstr>
      <vt:lpstr>The case of George Floyd </vt:lpstr>
      <vt:lpstr>The case of George Floyd on social media</vt:lpstr>
      <vt:lpstr>The case of George Floyd and its impact on UK policing.</vt:lpstr>
      <vt:lpstr>The relationship between the police and the media</vt:lpstr>
      <vt:lpstr>The relationship between the police and the media</vt:lpstr>
      <vt:lpstr>How the media can benefit police investigations</vt:lpstr>
      <vt:lpstr>Example of media affecting police investigation</vt:lpstr>
      <vt:lpstr>Lucy McHugh</vt:lpstr>
      <vt:lpstr>Lucy McHugh</vt:lpstr>
      <vt:lpstr>Lucy McHugh</vt:lpstr>
      <vt:lpstr>Conclusion</vt:lpstr>
      <vt:lpstr>Conclusion</vt:lpstr>
      <vt:lpstr>Thankyou for your time and any questions?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the impact of the media on UK policing?</dc:title>
  <dc:creator>Jamie Parry</dc:creator>
  <cp:lastModifiedBy>Jamie Parry</cp:lastModifiedBy>
  <cp:revision>2</cp:revision>
  <dcterms:created xsi:type="dcterms:W3CDTF">2023-04-06T10:24:52Z</dcterms:created>
  <dcterms:modified xsi:type="dcterms:W3CDTF">2023-04-25T08:43:48Z</dcterms:modified>
</cp:coreProperties>
</file>