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1BB221-414F-9409-1D24-93EBF2E89371}" v="676" dt="2025-11-09T20:43:00.811"/>
    <p1510:client id="{2CC02A83-1187-4D1C-16D7-A63322CD8E15}" v="85" dt="2025-11-09T23:42:29.548"/>
    <p1510:client id="{A4F38200-4CE1-4990-A2C3-2F1849A840E1}" v="41" dt="2025-11-09T11:12:00.8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CC02A83-1187-4D1C-16D7-A63322CD8E15}"/>
    <pc:docChg chg="modSld">
      <pc:chgData name="" userId="" providerId="" clId="Web-{2CC02A83-1187-4D1C-16D7-A63322CD8E15}" dt="2025-11-09T23:15:49.300" v="0" actId="20577"/>
      <pc:docMkLst>
        <pc:docMk/>
      </pc:docMkLst>
      <pc:sldChg chg="modSp">
        <pc:chgData name="" userId="" providerId="" clId="Web-{2CC02A83-1187-4D1C-16D7-A63322CD8E15}" dt="2025-11-09T23:15:49.300" v="0" actId="20577"/>
        <pc:sldMkLst>
          <pc:docMk/>
          <pc:sldMk cId="1748499028" sldId="259"/>
        </pc:sldMkLst>
        <pc:spChg chg="mod">
          <ac:chgData name="" userId="" providerId="" clId="Web-{2CC02A83-1187-4D1C-16D7-A63322CD8E15}" dt="2025-11-09T23:15:49.300" v="0" actId="20577"/>
          <ac:spMkLst>
            <pc:docMk/>
            <pc:sldMk cId="1748499028" sldId="259"/>
            <ac:spMk id="3" creationId="{F9C1CCB3-874D-5E4A-629C-E7AA4A8AB46C}"/>
          </ac:spMkLst>
        </pc:spChg>
      </pc:sldChg>
    </pc:docChg>
  </pc:docChgLst>
  <pc:docChgLst>
    <pc:chgData name="Kevin Jose Sanchez Hernandez (2439870)" userId="fbd901ee-9e16-48d6-a799-a9c597a50843" providerId="ADAL" clId="{85BEDC84-D9F1-4FC0-9E9B-15A69E9337E1}"/>
    <pc:docChg chg="undo custSel addSld modSld">
      <pc:chgData name="Kevin Jose Sanchez Hernandez (2439870)" userId="fbd901ee-9e16-48d6-a799-a9c597a50843" providerId="ADAL" clId="{85BEDC84-D9F1-4FC0-9E9B-15A69E9337E1}" dt="2025-11-09T11:12:03.291" v="1926" actId="1076"/>
      <pc:docMkLst>
        <pc:docMk/>
      </pc:docMkLst>
      <pc:sldChg chg="modSp mod">
        <pc:chgData name="Kevin Jose Sanchez Hernandez (2439870)" userId="fbd901ee-9e16-48d6-a799-a9c597a50843" providerId="ADAL" clId="{85BEDC84-D9F1-4FC0-9E9B-15A69E9337E1}" dt="2025-10-19T11:23:29.539" v="154" actId="20577"/>
        <pc:sldMkLst>
          <pc:docMk/>
          <pc:sldMk cId="2563627717" sldId="256"/>
        </pc:sldMkLst>
        <pc:spChg chg="mod">
          <ac:chgData name="Kevin Jose Sanchez Hernandez (2439870)" userId="fbd901ee-9e16-48d6-a799-a9c597a50843" providerId="ADAL" clId="{85BEDC84-D9F1-4FC0-9E9B-15A69E9337E1}" dt="2025-10-19T11:23:29.539" v="154" actId="20577"/>
          <ac:spMkLst>
            <pc:docMk/>
            <pc:sldMk cId="2563627717" sldId="256"/>
            <ac:spMk id="2" creationId="{13877589-7B87-1810-7D1A-B5A2048E3490}"/>
          </ac:spMkLst>
        </pc:spChg>
      </pc:sldChg>
      <pc:sldChg chg="modSp mod">
        <pc:chgData name="Kevin Jose Sanchez Hernandez (2439870)" userId="fbd901ee-9e16-48d6-a799-a9c597a50843" providerId="ADAL" clId="{85BEDC84-D9F1-4FC0-9E9B-15A69E9337E1}" dt="2025-10-19T11:15:49.529" v="82" actId="27636"/>
        <pc:sldMkLst>
          <pc:docMk/>
          <pc:sldMk cId="2715806010" sldId="257"/>
        </pc:sldMkLst>
        <pc:spChg chg="mod">
          <ac:chgData name="Kevin Jose Sanchez Hernandez (2439870)" userId="fbd901ee-9e16-48d6-a799-a9c597a50843" providerId="ADAL" clId="{85BEDC84-D9F1-4FC0-9E9B-15A69E9337E1}" dt="2025-10-19T11:15:49.529" v="82" actId="27636"/>
          <ac:spMkLst>
            <pc:docMk/>
            <pc:sldMk cId="2715806010" sldId="257"/>
            <ac:spMk id="2" creationId="{84E262C7-2C0D-83A7-4B68-88CCFBE724BB}"/>
          </ac:spMkLst>
        </pc:spChg>
      </pc:sldChg>
      <pc:sldChg chg="modSp mod">
        <pc:chgData name="Kevin Jose Sanchez Hernandez (2439870)" userId="fbd901ee-9e16-48d6-a799-a9c597a50843" providerId="ADAL" clId="{85BEDC84-D9F1-4FC0-9E9B-15A69E9337E1}" dt="2025-10-19T11:15:49.560" v="83" actId="27636"/>
        <pc:sldMkLst>
          <pc:docMk/>
          <pc:sldMk cId="1748499028" sldId="259"/>
        </pc:sldMkLst>
        <pc:spChg chg="mod">
          <ac:chgData name="Kevin Jose Sanchez Hernandez (2439870)" userId="fbd901ee-9e16-48d6-a799-a9c597a50843" providerId="ADAL" clId="{85BEDC84-D9F1-4FC0-9E9B-15A69E9337E1}" dt="2025-10-19T11:15:49.560" v="83" actId="27636"/>
          <ac:spMkLst>
            <pc:docMk/>
            <pc:sldMk cId="1748499028" sldId="259"/>
            <ac:spMk id="2" creationId="{61C7DAA2-C26F-4546-8B0F-C81CFB47F842}"/>
          </ac:spMkLst>
        </pc:spChg>
      </pc:sldChg>
      <pc:sldChg chg="addSp delSp modSp mod">
        <pc:chgData name="Kevin Jose Sanchez Hernandez (2439870)" userId="fbd901ee-9e16-48d6-a799-a9c597a50843" providerId="ADAL" clId="{85BEDC84-D9F1-4FC0-9E9B-15A69E9337E1}" dt="2025-11-09T09:49:41.187" v="1178" actId="242"/>
        <pc:sldMkLst>
          <pc:docMk/>
          <pc:sldMk cId="1424087263" sldId="260"/>
        </pc:sldMkLst>
        <pc:spChg chg="mod">
          <ac:chgData name="Kevin Jose Sanchez Hernandez (2439870)" userId="fbd901ee-9e16-48d6-a799-a9c597a50843" providerId="ADAL" clId="{85BEDC84-D9F1-4FC0-9E9B-15A69E9337E1}" dt="2025-11-02T12:01:19.358" v="1040" actId="1076"/>
          <ac:spMkLst>
            <pc:docMk/>
            <pc:sldMk cId="1424087263" sldId="260"/>
            <ac:spMk id="2" creationId="{3DD839E5-539A-6BA2-F020-0AEF28846AB2}"/>
          </ac:spMkLst>
        </pc:spChg>
        <pc:spChg chg="mod">
          <ac:chgData name="Kevin Jose Sanchez Hernandez (2439870)" userId="fbd901ee-9e16-48d6-a799-a9c597a50843" providerId="ADAL" clId="{85BEDC84-D9F1-4FC0-9E9B-15A69E9337E1}" dt="2025-11-02T12:01:13.292" v="1038" actId="122"/>
          <ac:spMkLst>
            <pc:docMk/>
            <pc:sldMk cId="1424087263" sldId="260"/>
            <ac:spMk id="3" creationId="{E73EC453-8E6E-AAA5-639A-7F2EB8FCDBC5}"/>
          </ac:spMkLst>
        </pc:spChg>
        <pc:graphicFrameChg chg="add mod modGraphic">
          <ac:chgData name="Kevin Jose Sanchez Hernandez (2439870)" userId="fbd901ee-9e16-48d6-a799-a9c597a50843" providerId="ADAL" clId="{85BEDC84-D9F1-4FC0-9E9B-15A69E9337E1}" dt="2025-11-09T09:49:41.187" v="1178" actId="242"/>
          <ac:graphicFrameMkLst>
            <pc:docMk/>
            <pc:sldMk cId="1424087263" sldId="260"/>
            <ac:graphicFrameMk id="7" creationId="{23FF392E-1DC6-7F11-AE5A-A0237BDD92CA}"/>
          </ac:graphicFrameMkLst>
        </pc:graphicFrameChg>
      </pc:sldChg>
      <pc:sldChg chg="modSp mod">
        <pc:chgData name="Kevin Jose Sanchez Hernandez (2439870)" userId="fbd901ee-9e16-48d6-a799-a9c597a50843" providerId="ADAL" clId="{85BEDC84-D9F1-4FC0-9E9B-15A69E9337E1}" dt="2025-10-19T11:15:49.576" v="86" actId="27636"/>
        <pc:sldMkLst>
          <pc:docMk/>
          <pc:sldMk cId="3970473306" sldId="264"/>
        </pc:sldMkLst>
        <pc:spChg chg="mod">
          <ac:chgData name="Kevin Jose Sanchez Hernandez (2439870)" userId="fbd901ee-9e16-48d6-a799-a9c597a50843" providerId="ADAL" clId="{85BEDC84-D9F1-4FC0-9E9B-15A69E9337E1}" dt="2025-10-19T11:15:49.576" v="86" actId="27636"/>
          <ac:spMkLst>
            <pc:docMk/>
            <pc:sldMk cId="3970473306" sldId="264"/>
            <ac:spMk id="2" creationId="{42D99987-98D1-706D-2E63-5B8DDBF317C6}"/>
          </ac:spMkLst>
        </pc:spChg>
      </pc:sldChg>
      <pc:sldChg chg="modSp mod">
        <pc:chgData name="Kevin Jose Sanchez Hernandez (2439870)" userId="fbd901ee-9e16-48d6-a799-a9c597a50843" providerId="ADAL" clId="{85BEDC84-D9F1-4FC0-9E9B-15A69E9337E1}" dt="2025-10-19T11:15:49.576" v="87" actId="27636"/>
        <pc:sldMkLst>
          <pc:docMk/>
          <pc:sldMk cId="359125969" sldId="265"/>
        </pc:sldMkLst>
        <pc:spChg chg="mod">
          <ac:chgData name="Kevin Jose Sanchez Hernandez (2439870)" userId="fbd901ee-9e16-48d6-a799-a9c597a50843" providerId="ADAL" clId="{85BEDC84-D9F1-4FC0-9E9B-15A69E9337E1}" dt="2025-10-19T11:15:49.576" v="87" actId="27636"/>
          <ac:spMkLst>
            <pc:docMk/>
            <pc:sldMk cId="359125969" sldId="265"/>
            <ac:spMk id="2" creationId="{E07B30E9-9073-E60E-A7A9-048C6F3D6925}"/>
          </ac:spMkLst>
        </pc:spChg>
      </pc:sldChg>
      <pc:sldChg chg="delSp delDesignElem">
        <pc:chgData name="Kevin Jose Sanchez Hernandez (2439870)" userId="fbd901ee-9e16-48d6-a799-a9c597a50843" providerId="ADAL" clId="{85BEDC84-D9F1-4FC0-9E9B-15A69E9337E1}" dt="2025-10-19T11:15:32.738" v="75"/>
        <pc:sldMkLst>
          <pc:docMk/>
          <pc:sldMk cId="2850782885" sldId="266"/>
        </pc:sldMkLst>
      </pc:sldChg>
      <pc:sldChg chg="modSp mod">
        <pc:chgData name="Kevin Jose Sanchez Hernandez (2439870)" userId="fbd901ee-9e16-48d6-a799-a9c597a50843" providerId="ADAL" clId="{85BEDC84-D9F1-4FC0-9E9B-15A69E9337E1}" dt="2025-10-19T11:15:49.576" v="85" actId="27636"/>
        <pc:sldMkLst>
          <pc:docMk/>
          <pc:sldMk cId="1917974163" sldId="267"/>
        </pc:sldMkLst>
        <pc:spChg chg="mod">
          <ac:chgData name="Kevin Jose Sanchez Hernandez (2439870)" userId="fbd901ee-9e16-48d6-a799-a9c597a50843" providerId="ADAL" clId="{85BEDC84-D9F1-4FC0-9E9B-15A69E9337E1}" dt="2025-10-19T11:15:33.222" v="79" actId="27636"/>
          <ac:spMkLst>
            <pc:docMk/>
            <pc:sldMk cId="1917974163" sldId="267"/>
            <ac:spMk id="2" creationId="{631727AA-2A4B-7459-64F6-8CB68974F0E3}"/>
          </ac:spMkLst>
        </pc:spChg>
        <pc:spChg chg="mod">
          <ac:chgData name="Kevin Jose Sanchez Hernandez (2439870)" userId="fbd901ee-9e16-48d6-a799-a9c597a50843" providerId="ADAL" clId="{85BEDC84-D9F1-4FC0-9E9B-15A69E9337E1}" dt="2025-10-19T11:15:49.576" v="85" actId="27636"/>
          <ac:spMkLst>
            <pc:docMk/>
            <pc:sldMk cId="1917974163" sldId="267"/>
            <ac:spMk id="3" creationId="{C71705AF-A114-46D3-808C-4A69D3AE5A69}"/>
          </ac:spMkLst>
        </pc:spChg>
      </pc:sldChg>
      <pc:sldChg chg="addSp delSp modSp mod">
        <pc:chgData name="Kevin Jose Sanchez Hernandez (2439870)" userId="fbd901ee-9e16-48d6-a799-a9c597a50843" providerId="ADAL" clId="{85BEDC84-D9F1-4FC0-9E9B-15A69E9337E1}" dt="2025-11-09T11:12:03.291" v="1926" actId="1076"/>
        <pc:sldMkLst>
          <pc:docMk/>
          <pc:sldMk cId="3645478630" sldId="268"/>
        </pc:sldMkLst>
        <pc:spChg chg="del">
          <ac:chgData name="Kevin Jose Sanchez Hernandez (2439870)" userId="fbd901ee-9e16-48d6-a799-a9c597a50843" providerId="ADAL" clId="{85BEDC84-D9F1-4FC0-9E9B-15A69E9337E1}" dt="2025-11-09T10:07:49.505" v="1244"/>
          <ac:spMkLst>
            <pc:docMk/>
            <pc:sldMk cId="3645478630" sldId="268"/>
            <ac:spMk id="3" creationId="{6ED3E622-CB09-1362-15C9-BF616871B4C4}"/>
          </ac:spMkLst>
        </pc:spChg>
        <pc:spChg chg="add mod">
          <ac:chgData name="Kevin Jose Sanchez Hernandez (2439870)" userId="fbd901ee-9e16-48d6-a799-a9c597a50843" providerId="ADAL" clId="{85BEDC84-D9F1-4FC0-9E9B-15A69E9337E1}" dt="2025-11-09T09:52:50.089" v="1205" actId="113"/>
          <ac:spMkLst>
            <pc:docMk/>
            <pc:sldMk cId="3645478630" sldId="268"/>
            <ac:spMk id="12" creationId="{F1341960-30FC-5389-DC7C-C5D060460E5A}"/>
          </ac:spMkLst>
        </pc:spChg>
        <pc:spChg chg="add mod">
          <ac:chgData name="Kevin Jose Sanchez Hernandez (2439870)" userId="fbd901ee-9e16-48d6-a799-a9c597a50843" providerId="ADAL" clId="{85BEDC84-D9F1-4FC0-9E9B-15A69E9337E1}" dt="2025-11-09T10:05:32.042" v="1232" actId="20577"/>
          <ac:spMkLst>
            <pc:docMk/>
            <pc:sldMk cId="3645478630" sldId="268"/>
            <ac:spMk id="20" creationId="{DB609501-7F6C-E008-A204-109F94FECDFD}"/>
          </ac:spMkLst>
        </pc:spChg>
        <pc:spChg chg="add mod">
          <ac:chgData name="Kevin Jose Sanchez Hernandez (2439870)" userId="fbd901ee-9e16-48d6-a799-a9c597a50843" providerId="ADAL" clId="{85BEDC84-D9F1-4FC0-9E9B-15A69E9337E1}" dt="2025-11-09T10:09:15.675" v="1281" actId="20577"/>
          <ac:spMkLst>
            <pc:docMk/>
            <pc:sldMk cId="3645478630" sldId="268"/>
            <ac:spMk id="22" creationId="{338A7486-4002-9A81-DC29-27F814EDD526}"/>
          </ac:spMkLst>
        </pc:spChg>
        <pc:spChg chg="add mod">
          <ac:chgData name="Kevin Jose Sanchez Hernandez (2439870)" userId="fbd901ee-9e16-48d6-a799-a9c597a50843" providerId="ADAL" clId="{85BEDC84-D9F1-4FC0-9E9B-15A69E9337E1}" dt="2025-11-09T10:51:02.739" v="1547" actId="1076"/>
          <ac:spMkLst>
            <pc:docMk/>
            <pc:sldMk cId="3645478630" sldId="268"/>
            <ac:spMk id="25" creationId="{834B66A6-5EEA-08C1-C022-CB3B0BD97A28}"/>
          </ac:spMkLst>
        </pc:spChg>
        <pc:spChg chg="add mod">
          <ac:chgData name="Kevin Jose Sanchez Hernandez (2439870)" userId="fbd901ee-9e16-48d6-a799-a9c597a50843" providerId="ADAL" clId="{85BEDC84-D9F1-4FC0-9E9B-15A69E9337E1}" dt="2025-11-09T11:02:10.397" v="1678" actId="1076"/>
          <ac:spMkLst>
            <pc:docMk/>
            <pc:sldMk cId="3645478630" sldId="268"/>
            <ac:spMk id="29" creationId="{ED1B78A0-722C-A711-60CA-390EDA04063C}"/>
          </ac:spMkLst>
        </pc:spChg>
        <pc:spChg chg="add mod">
          <ac:chgData name="Kevin Jose Sanchez Hernandez (2439870)" userId="fbd901ee-9e16-48d6-a799-a9c597a50843" providerId="ADAL" clId="{85BEDC84-D9F1-4FC0-9E9B-15A69E9337E1}" dt="2025-11-09T11:01:54.557" v="1673" actId="1076"/>
          <ac:spMkLst>
            <pc:docMk/>
            <pc:sldMk cId="3645478630" sldId="268"/>
            <ac:spMk id="32" creationId="{B13D54E6-BC3B-24B1-F0F2-FDB49E888195}"/>
          </ac:spMkLst>
        </pc:spChg>
        <pc:spChg chg="add mod">
          <ac:chgData name="Kevin Jose Sanchez Hernandez (2439870)" userId="fbd901ee-9e16-48d6-a799-a9c597a50843" providerId="ADAL" clId="{85BEDC84-D9F1-4FC0-9E9B-15A69E9337E1}" dt="2025-11-09T11:01:52.258" v="1672" actId="1076"/>
          <ac:spMkLst>
            <pc:docMk/>
            <pc:sldMk cId="3645478630" sldId="268"/>
            <ac:spMk id="33" creationId="{AA5B7B24-F81C-4479-D0F7-DDECF7274229}"/>
          </ac:spMkLst>
        </pc:spChg>
        <pc:spChg chg="add mod">
          <ac:chgData name="Kevin Jose Sanchez Hernandez (2439870)" userId="fbd901ee-9e16-48d6-a799-a9c597a50843" providerId="ADAL" clId="{85BEDC84-D9F1-4FC0-9E9B-15A69E9337E1}" dt="2025-11-09T10:13:49.105" v="1418" actId="1076"/>
          <ac:spMkLst>
            <pc:docMk/>
            <pc:sldMk cId="3645478630" sldId="268"/>
            <ac:spMk id="35" creationId="{DC661732-B2F8-26D7-8639-14B3DB5FE9E7}"/>
          </ac:spMkLst>
        </pc:spChg>
        <pc:spChg chg="add mod">
          <ac:chgData name="Kevin Jose Sanchez Hernandez (2439870)" userId="fbd901ee-9e16-48d6-a799-a9c597a50843" providerId="ADAL" clId="{85BEDC84-D9F1-4FC0-9E9B-15A69E9337E1}" dt="2025-11-09T10:14:40.425" v="1446" actId="1076"/>
          <ac:spMkLst>
            <pc:docMk/>
            <pc:sldMk cId="3645478630" sldId="268"/>
            <ac:spMk id="37" creationId="{ADD1307A-D495-E328-1CB3-EBB7CD4E12BE}"/>
          </ac:spMkLst>
        </pc:spChg>
        <pc:spChg chg="add mod">
          <ac:chgData name="Kevin Jose Sanchez Hernandez (2439870)" userId="fbd901ee-9e16-48d6-a799-a9c597a50843" providerId="ADAL" clId="{85BEDC84-D9F1-4FC0-9E9B-15A69E9337E1}" dt="2025-11-09T10:16:23.597" v="1497" actId="1076"/>
          <ac:spMkLst>
            <pc:docMk/>
            <pc:sldMk cId="3645478630" sldId="268"/>
            <ac:spMk id="39" creationId="{2385D868-C4E9-7B53-B3E7-EAFFA27FD3A6}"/>
          </ac:spMkLst>
        </pc:spChg>
        <pc:spChg chg="add mod">
          <ac:chgData name="Kevin Jose Sanchez Hernandez (2439870)" userId="fbd901ee-9e16-48d6-a799-a9c597a50843" providerId="ADAL" clId="{85BEDC84-D9F1-4FC0-9E9B-15A69E9337E1}" dt="2025-11-09T11:07:27.817" v="1829" actId="255"/>
          <ac:spMkLst>
            <pc:docMk/>
            <pc:sldMk cId="3645478630" sldId="268"/>
            <ac:spMk id="42" creationId="{0D1D61B2-C29E-0FD7-24F7-BC69937314B5}"/>
          </ac:spMkLst>
        </pc:spChg>
        <pc:spChg chg="add del mod">
          <ac:chgData name="Kevin Jose Sanchez Hernandez (2439870)" userId="fbd901ee-9e16-48d6-a799-a9c597a50843" providerId="ADAL" clId="{85BEDC84-D9F1-4FC0-9E9B-15A69E9337E1}" dt="2025-11-09T10:22:27.595" v="1541"/>
          <ac:spMkLst>
            <pc:docMk/>
            <pc:sldMk cId="3645478630" sldId="268"/>
            <ac:spMk id="43" creationId="{1243D6FB-4558-264A-CA4D-10A969C16F98}"/>
          </ac:spMkLst>
        </pc:spChg>
        <pc:spChg chg="add mod">
          <ac:chgData name="Kevin Jose Sanchez Hernandez (2439870)" userId="fbd901ee-9e16-48d6-a799-a9c597a50843" providerId="ADAL" clId="{85BEDC84-D9F1-4FC0-9E9B-15A69E9337E1}" dt="2025-11-09T11:06:53.104" v="1823" actId="1076"/>
          <ac:spMkLst>
            <pc:docMk/>
            <pc:sldMk cId="3645478630" sldId="268"/>
            <ac:spMk id="46" creationId="{8E60FA39-2732-4FB6-9F8C-B34AADF0AB20}"/>
          </ac:spMkLst>
        </pc:spChg>
        <pc:spChg chg="add mod">
          <ac:chgData name="Kevin Jose Sanchez Hernandez (2439870)" userId="fbd901ee-9e16-48d6-a799-a9c597a50843" providerId="ADAL" clId="{85BEDC84-D9F1-4FC0-9E9B-15A69E9337E1}" dt="2025-11-09T11:07:09.976" v="1826" actId="1076"/>
          <ac:spMkLst>
            <pc:docMk/>
            <pc:sldMk cId="3645478630" sldId="268"/>
            <ac:spMk id="49" creationId="{BA7C0C57-F310-C934-C745-0C947109F2AB}"/>
          </ac:spMkLst>
        </pc:spChg>
        <pc:spChg chg="add mod">
          <ac:chgData name="Kevin Jose Sanchez Hernandez (2439870)" userId="fbd901ee-9e16-48d6-a799-a9c597a50843" providerId="ADAL" clId="{85BEDC84-D9F1-4FC0-9E9B-15A69E9337E1}" dt="2025-11-09T11:02:16.680" v="1680" actId="1076"/>
          <ac:spMkLst>
            <pc:docMk/>
            <pc:sldMk cId="3645478630" sldId="268"/>
            <ac:spMk id="53" creationId="{1CECA148-86F8-E44E-C9CB-7EE458C8E536}"/>
          </ac:spMkLst>
        </pc:spChg>
        <pc:spChg chg="add mod">
          <ac:chgData name="Kevin Jose Sanchez Hernandez (2439870)" userId="fbd901ee-9e16-48d6-a799-a9c597a50843" providerId="ADAL" clId="{85BEDC84-D9F1-4FC0-9E9B-15A69E9337E1}" dt="2025-11-09T11:10:16.096" v="1882" actId="1076"/>
          <ac:spMkLst>
            <pc:docMk/>
            <pc:sldMk cId="3645478630" sldId="268"/>
            <ac:spMk id="54" creationId="{976DE20D-46CC-E539-A8A6-38D3DAEF5D63}"/>
          </ac:spMkLst>
        </pc:spChg>
        <pc:spChg chg="add mod">
          <ac:chgData name="Kevin Jose Sanchez Hernandez (2439870)" userId="fbd901ee-9e16-48d6-a799-a9c597a50843" providerId="ADAL" clId="{85BEDC84-D9F1-4FC0-9E9B-15A69E9337E1}" dt="2025-11-09T11:04:30.287" v="1789" actId="1076"/>
          <ac:spMkLst>
            <pc:docMk/>
            <pc:sldMk cId="3645478630" sldId="268"/>
            <ac:spMk id="56" creationId="{DB467735-12ED-7912-FF37-BF182E3B9333}"/>
          </ac:spMkLst>
        </pc:spChg>
        <pc:spChg chg="add del mod">
          <ac:chgData name="Kevin Jose Sanchez Hernandez (2439870)" userId="fbd901ee-9e16-48d6-a799-a9c597a50843" providerId="ADAL" clId="{85BEDC84-D9F1-4FC0-9E9B-15A69E9337E1}" dt="2025-11-09T11:06:23.398" v="1815"/>
          <ac:spMkLst>
            <pc:docMk/>
            <pc:sldMk cId="3645478630" sldId="268"/>
            <ac:spMk id="57" creationId="{85AE4265-18D8-77E6-7285-8DA30115EE2F}"/>
          </ac:spMkLst>
        </pc:spChg>
        <pc:spChg chg="add mod">
          <ac:chgData name="Kevin Jose Sanchez Hernandez (2439870)" userId="fbd901ee-9e16-48d6-a799-a9c597a50843" providerId="ADAL" clId="{85BEDC84-D9F1-4FC0-9E9B-15A69E9337E1}" dt="2025-11-09T11:10:07.247" v="1881" actId="1076"/>
          <ac:spMkLst>
            <pc:docMk/>
            <pc:sldMk cId="3645478630" sldId="268"/>
            <ac:spMk id="58" creationId="{AA24F2B0-DAFF-604B-7F7E-5B504B9F8799}"/>
          </ac:spMkLst>
        </pc:spChg>
        <pc:spChg chg="add mod">
          <ac:chgData name="Kevin Jose Sanchez Hernandez (2439870)" userId="fbd901ee-9e16-48d6-a799-a9c597a50843" providerId="ADAL" clId="{85BEDC84-D9F1-4FC0-9E9B-15A69E9337E1}" dt="2025-11-09T11:10:45.779" v="1900" actId="20577"/>
          <ac:spMkLst>
            <pc:docMk/>
            <pc:sldMk cId="3645478630" sldId="268"/>
            <ac:spMk id="63" creationId="{E69CD584-79A2-EFCD-E369-0D38C6F0B323}"/>
          </ac:spMkLst>
        </pc:spChg>
        <pc:spChg chg="add mod">
          <ac:chgData name="Kevin Jose Sanchez Hernandez (2439870)" userId="fbd901ee-9e16-48d6-a799-a9c597a50843" providerId="ADAL" clId="{85BEDC84-D9F1-4FC0-9E9B-15A69E9337E1}" dt="2025-11-09T11:11:47.513" v="1921" actId="1076"/>
          <ac:spMkLst>
            <pc:docMk/>
            <pc:sldMk cId="3645478630" sldId="268"/>
            <ac:spMk id="64" creationId="{E702AB19-A50E-DA5E-7701-8C981C4CCD5C}"/>
          </ac:spMkLst>
        </pc:spChg>
        <pc:picChg chg="add mod">
          <ac:chgData name="Kevin Jose Sanchez Hernandez (2439870)" userId="fbd901ee-9e16-48d6-a799-a9c597a50843" providerId="ADAL" clId="{85BEDC84-D9F1-4FC0-9E9B-15A69E9337E1}" dt="2025-11-09T10:03:35.996" v="1208" actId="14100"/>
          <ac:picMkLst>
            <pc:docMk/>
            <pc:sldMk cId="3645478630" sldId="268"/>
            <ac:picMk id="7" creationId="{F50D53D2-56EB-930A-1A10-3DDAF5B6EFEA}"/>
          </ac:picMkLst>
        </pc:picChg>
        <pc:picChg chg="add mod">
          <ac:chgData name="Kevin Jose Sanchez Hernandez (2439870)" userId="fbd901ee-9e16-48d6-a799-a9c597a50843" providerId="ADAL" clId="{85BEDC84-D9F1-4FC0-9E9B-15A69E9337E1}" dt="2025-11-09T10:53:58.374" v="1602" actId="1076"/>
          <ac:picMkLst>
            <pc:docMk/>
            <pc:sldMk cId="3645478630" sldId="268"/>
            <ac:picMk id="9" creationId="{FF4822EC-DBB5-84B2-3E33-0AB9FB1B6394}"/>
          </ac:picMkLst>
        </pc:picChg>
        <pc:cxnChg chg="add mod">
          <ac:chgData name="Kevin Jose Sanchez Hernandez (2439870)" userId="fbd901ee-9e16-48d6-a799-a9c597a50843" providerId="ADAL" clId="{85BEDC84-D9F1-4FC0-9E9B-15A69E9337E1}" dt="2025-11-09T10:52:44.058" v="1587" actId="14100"/>
          <ac:cxnSpMkLst>
            <pc:docMk/>
            <pc:sldMk cId="3645478630" sldId="268"/>
            <ac:cxnSpMk id="11" creationId="{48C3FC2B-92EF-B5BE-1287-2325FFC6EAC5}"/>
          </ac:cxnSpMkLst>
        </pc:cxnChg>
        <pc:cxnChg chg="add mod">
          <ac:chgData name="Kevin Jose Sanchez Hernandez (2439870)" userId="fbd901ee-9e16-48d6-a799-a9c597a50843" providerId="ADAL" clId="{85BEDC84-D9F1-4FC0-9E9B-15A69E9337E1}" dt="2025-11-09T09:52:20.349" v="1199" actId="14100"/>
          <ac:cxnSpMkLst>
            <pc:docMk/>
            <pc:sldMk cId="3645478630" sldId="268"/>
            <ac:cxnSpMk id="14" creationId="{9EAD86C7-5545-A7AE-96A3-3FC31EE660B3}"/>
          </ac:cxnSpMkLst>
        </pc:cxnChg>
        <pc:cxnChg chg="add mod">
          <ac:chgData name="Kevin Jose Sanchez Hernandez (2439870)" userId="fbd901ee-9e16-48d6-a799-a9c597a50843" providerId="ADAL" clId="{85BEDC84-D9F1-4FC0-9E9B-15A69E9337E1}" dt="2025-11-09T09:35:13.104" v="1172" actId="14100"/>
          <ac:cxnSpMkLst>
            <pc:docMk/>
            <pc:sldMk cId="3645478630" sldId="268"/>
            <ac:cxnSpMk id="15" creationId="{DBCD0AD3-DFC5-3417-38AD-5F31FFA94D35}"/>
          </ac:cxnSpMkLst>
        </pc:cxnChg>
        <pc:cxnChg chg="add mod">
          <ac:chgData name="Kevin Jose Sanchez Hernandez (2439870)" userId="fbd901ee-9e16-48d6-a799-a9c597a50843" providerId="ADAL" clId="{85BEDC84-D9F1-4FC0-9E9B-15A69E9337E1}" dt="2025-11-09T10:14:02.285" v="1420" actId="14100"/>
          <ac:cxnSpMkLst>
            <pc:docMk/>
            <pc:sldMk cId="3645478630" sldId="268"/>
            <ac:cxnSpMk id="17" creationId="{01B49BEA-C4FA-E5EC-9969-2CA172760D20}"/>
          </ac:cxnSpMkLst>
        </pc:cxnChg>
        <pc:cxnChg chg="add mod">
          <ac:chgData name="Kevin Jose Sanchez Hernandez (2439870)" userId="fbd901ee-9e16-48d6-a799-a9c597a50843" providerId="ADAL" clId="{85BEDC84-D9F1-4FC0-9E9B-15A69E9337E1}" dt="2025-11-09T11:02:02.423" v="1675" actId="1076"/>
          <ac:cxnSpMkLst>
            <pc:docMk/>
            <pc:sldMk cId="3645478630" sldId="268"/>
            <ac:cxnSpMk id="18" creationId="{149FA5E8-6D60-1FA4-D462-ADF0CADE92A6}"/>
          </ac:cxnSpMkLst>
        </pc:cxnChg>
        <pc:cxnChg chg="add mod">
          <ac:chgData name="Kevin Jose Sanchez Hernandez (2439870)" userId="fbd901ee-9e16-48d6-a799-a9c597a50843" providerId="ADAL" clId="{85BEDC84-D9F1-4FC0-9E9B-15A69E9337E1}" dt="2025-11-09T10:05:25.820" v="1224" actId="14100"/>
          <ac:cxnSpMkLst>
            <pc:docMk/>
            <pc:sldMk cId="3645478630" sldId="268"/>
            <ac:cxnSpMk id="21" creationId="{2EF00775-42B2-DE8D-E69F-B1D36B57F28E}"/>
          </ac:cxnSpMkLst>
        </pc:cxnChg>
        <pc:cxnChg chg="add mod">
          <ac:chgData name="Kevin Jose Sanchez Hernandez (2439870)" userId="fbd901ee-9e16-48d6-a799-a9c597a50843" providerId="ADAL" clId="{85BEDC84-D9F1-4FC0-9E9B-15A69E9337E1}" dt="2025-11-09T11:01:57.553" v="1674" actId="1076"/>
          <ac:cxnSpMkLst>
            <pc:docMk/>
            <pc:sldMk cId="3645478630" sldId="268"/>
            <ac:cxnSpMk id="23" creationId="{C1E2A639-4B2E-15B1-5FC2-39F682D4B0E7}"/>
          </ac:cxnSpMkLst>
        </pc:cxnChg>
        <pc:cxnChg chg="add mod">
          <ac:chgData name="Kevin Jose Sanchez Hernandez (2439870)" userId="fbd901ee-9e16-48d6-a799-a9c597a50843" providerId="ADAL" clId="{85BEDC84-D9F1-4FC0-9E9B-15A69E9337E1}" dt="2025-11-09T11:07:15.277" v="1827" actId="1076"/>
          <ac:cxnSpMkLst>
            <pc:docMk/>
            <pc:sldMk cId="3645478630" sldId="268"/>
            <ac:cxnSpMk id="26" creationId="{451299A8-7C68-3A3C-FB37-693D4ECE7AE6}"/>
          </ac:cxnSpMkLst>
        </pc:cxnChg>
        <pc:cxnChg chg="add mod">
          <ac:chgData name="Kevin Jose Sanchez Hernandez (2439870)" userId="fbd901ee-9e16-48d6-a799-a9c597a50843" providerId="ADAL" clId="{85BEDC84-D9F1-4FC0-9E9B-15A69E9337E1}" dt="2025-11-09T11:01:47.765" v="1671" actId="1076"/>
          <ac:cxnSpMkLst>
            <pc:docMk/>
            <pc:sldMk cId="3645478630" sldId="268"/>
            <ac:cxnSpMk id="28" creationId="{25B6F095-D472-A190-86CB-B24646AA5E27}"/>
          </ac:cxnSpMkLst>
        </pc:cxnChg>
        <pc:cxnChg chg="add mod">
          <ac:chgData name="Kevin Jose Sanchez Hernandez (2439870)" userId="fbd901ee-9e16-48d6-a799-a9c597a50843" providerId="ADAL" clId="{85BEDC84-D9F1-4FC0-9E9B-15A69E9337E1}" dt="2025-11-09T10:18:35.157" v="1538" actId="1076"/>
          <ac:cxnSpMkLst>
            <pc:docMk/>
            <pc:sldMk cId="3645478630" sldId="268"/>
            <ac:cxnSpMk id="38" creationId="{DB660B7D-A1EF-E4C9-F56C-FA22C4888D79}"/>
          </ac:cxnSpMkLst>
        </pc:cxnChg>
        <pc:cxnChg chg="add mod">
          <ac:chgData name="Kevin Jose Sanchez Hernandez (2439870)" userId="fbd901ee-9e16-48d6-a799-a9c597a50843" providerId="ADAL" clId="{85BEDC84-D9F1-4FC0-9E9B-15A69E9337E1}" dt="2025-11-09T10:16:49.631" v="1504" actId="1076"/>
          <ac:cxnSpMkLst>
            <pc:docMk/>
            <pc:sldMk cId="3645478630" sldId="268"/>
            <ac:cxnSpMk id="40" creationId="{EEC920FA-80C3-CA02-B1A9-3E7E5F6E94CB}"/>
          </ac:cxnSpMkLst>
        </pc:cxnChg>
        <pc:cxnChg chg="add mod">
          <ac:chgData name="Kevin Jose Sanchez Hernandez (2439870)" userId="fbd901ee-9e16-48d6-a799-a9c597a50843" providerId="ADAL" clId="{85BEDC84-D9F1-4FC0-9E9B-15A69E9337E1}" dt="2025-11-09T11:07:06.189" v="1825" actId="1076"/>
          <ac:cxnSpMkLst>
            <pc:docMk/>
            <pc:sldMk cId="3645478630" sldId="268"/>
            <ac:cxnSpMk id="44" creationId="{A66A4586-7E44-629C-F11A-1225F9EC9D54}"/>
          </ac:cxnSpMkLst>
        </pc:cxnChg>
        <pc:cxnChg chg="add mod">
          <ac:chgData name="Kevin Jose Sanchez Hernandez (2439870)" userId="fbd901ee-9e16-48d6-a799-a9c597a50843" providerId="ADAL" clId="{85BEDC84-D9F1-4FC0-9E9B-15A69E9337E1}" dt="2025-11-09T11:06:47.901" v="1821" actId="1076"/>
          <ac:cxnSpMkLst>
            <pc:docMk/>
            <pc:sldMk cId="3645478630" sldId="268"/>
            <ac:cxnSpMk id="45" creationId="{4B026329-DEB4-4F4F-90C2-DAAD0F1C8B31}"/>
          </ac:cxnSpMkLst>
        </pc:cxnChg>
        <pc:cxnChg chg="add mod">
          <ac:chgData name="Kevin Jose Sanchez Hernandez (2439870)" userId="fbd901ee-9e16-48d6-a799-a9c597a50843" providerId="ADAL" clId="{85BEDC84-D9F1-4FC0-9E9B-15A69E9337E1}" dt="2025-11-09T11:02:14.184" v="1679" actId="1076"/>
          <ac:cxnSpMkLst>
            <pc:docMk/>
            <pc:sldMk cId="3645478630" sldId="268"/>
            <ac:cxnSpMk id="51" creationId="{81CB0B9A-B3D9-40ED-C04E-3B701104BDEF}"/>
          </ac:cxnSpMkLst>
        </pc:cxnChg>
        <pc:cxnChg chg="add mod">
          <ac:chgData name="Kevin Jose Sanchez Hernandez (2439870)" userId="fbd901ee-9e16-48d6-a799-a9c597a50843" providerId="ADAL" clId="{85BEDC84-D9F1-4FC0-9E9B-15A69E9337E1}" dt="2025-11-09T11:03:44.859" v="1760" actId="14100"/>
          <ac:cxnSpMkLst>
            <pc:docMk/>
            <pc:sldMk cId="3645478630" sldId="268"/>
            <ac:cxnSpMk id="52" creationId="{FC7A93EC-1951-0C38-660C-2C6EFC223630}"/>
          </ac:cxnSpMkLst>
        </pc:cxnChg>
        <pc:cxnChg chg="add mod">
          <ac:chgData name="Kevin Jose Sanchez Hernandez (2439870)" userId="fbd901ee-9e16-48d6-a799-a9c597a50843" providerId="ADAL" clId="{85BEDC84-D9F1-4FC0-9E9B-15A69E9337E1}" dt="2025-11-09T11:10:26.704" v="1885" actId="14100"/>
          <ac:cxnSpMkLst>
            <pc:docMk/>
            <pc:sldMk cId="3645478630" sldId="268"/>
            <ac:cxnSpMk id="59" creationId="{BFBB039A-6F5E-9ED4-2293-375397EEBF72}"/>
          </ac:cxnSpMkLst>
        </pc:cxnChg>
        <pc:cxnChg chg="add mod">
          <ac:chgData name="Kevin Jose Sanchez Hernandez (2439870)" userId="fbd901ee-9e16-48d6-a799-a9c597a50843" providerId="ADAL" clId="{85BEDC84-D9F1-4FC0-9E9B-15A69E9337E1}" dt="2025-11-09T11:10:32.499" v="1888" actId="1076"/>
          <ac:cxnSpMkLst>
            <pc:docMk/>
            <pc:sldMk cId="3645478630" sldId="268"/>
            <ac:cxnSpMk id="61" creationId="{B1D10CBD-3253-22BE-8B1A-B24F2A08ECC2}"/>
          </ac:cxnSpMkLst>
        </pc:cxnChg>
        <pc:cxnChg chg="add mod">
          <ac:chgData name="Kevin Jose Sanchez Hernandez (2439870)" userId="fbd901ee-9e16-48d6-a799-a9c597a50843" providerId="ADAL" clId="{85BEDC84-D9F1-4FC0-9E9B-15A69E9337E1}" dt="2025-11-09T11:11:58.316" v="1924" actId="14100"/>
          <ac:cxnSpMkLst>
            <pc:docMk/>
            <pc:sldMk cId="3645478630" sldId="268"/>
            <ac:cxnSpMk id="65" creationId="{697C102A-D229-696A-1A69-AB4B27BFEC8F}"/>
          </ac:cxnSpMkLst>
        </pc:cxnChg>
        <pc:cxnChg chg="add mod">
          <ac:chgData name="Kevin Jose Sanchez Hernandez (2439870)" userId="fbd901ee-9e16-48d6-a799-a9c597a50843" providerId="ADAL" clId="{85BEDC84-D9F1-4FC0-9E9B-15A69E9337E1}" dt="2025-11-09T11:12:03.291" v="1926" actId="1076"/>
          <ac:cxnSpMkLst>
            <pc:docMk/>
            <pc:sldMk cId="3645478630" sldId="268"/>
            <ac:cxnSpMk id="67" creationId="{1393919A-7D3A-8BD6-70B4-7496E3FAB293}"/>
          </ac:cxnSpMkLst>
        </pc:cxnChg>
      </pc:sldChg>
      <pc:sldChg chg="addSp delSp modSp new mod">
        <pc:chgData name="Kevin Jose Sanchez Hernandez (2439870)" userId="fbd901ee-9e16-48d6-a799-a9c597a50843" providerId="ADAL" clId="{85BEDC84-D9F1-4FC0-9E9B-15A69E9337E1}" dt="2025-11-09T09:37:51.355" v="1174" actId="27309"/>
        <pc:sldMkLst>
          <pc:docMk/>
          <pc:sldMk cId="3639546665" sldId="269"/>
        </pc:sldMkLst>
        <pc:graphicFrameChg chg="add del modGraphic">
          <ac:chgData name="Kevin Jose Sanchez Hernandez (2439870)" userId="fbd901ee-9e16-48d6-a799-a9c597a50843" providerId="ADAL" clId="{85BEDC84-D9F1-4FC0-9E9B-15A69E9337E1}" dt="2025-11-09T09:37:51.355" v="1174" actId="27309"/>
          <ac:graphicFrameMkLst>
            <pc:docMk/>
            <pc:sldMk cId="3639546665" sldId="269"/>
            <ac:graphicFrameMk id="5" creationId="{506664A8-F8BE-5129-640D-B59978AFF4B1}"/>
          </ac:graphicFrameMkLst>
        </pc:graphicFrameChg>
      </pc:sldChg>
    </pc:docChg>
  </pc:docChgLst>
  <pc:docChgLst>
    <pc:chgData name="Kevin Jose Sanchez Hernandez (2439870)" userId="S::2439870@student.uwtsd.ac.uk::fbd901ee-9e16-48d6-a799-a9c597a50843" providerId="AD" clId="Web-{241BB221-414F-9409-1D24-93EBF2E89371}"/>
    <pc:docChg chg="mod delSld modSld addMainMaster delMainMaster">
      <pc:chgData name="Kevin Jose Sanchez Hernandez (2439870)" userId="S::2439870@student.uwtsd.ac.uk::fbd901ee-9e16-48d6-a799-a9c597a50843" providerId="AD" clId="Web-{241BB221-414F-9409-1D24-93EBF2E89371}" dt="2025-11-09T20:43:00.811" v="694" actId="20577"/>
      <pc:docMkLst>
        <pc:docMk/>
      </pc:docMkLst>
      <pc:sldChg chg="modSp mod modClrScheme chgLayout">
        <pc:chgData name="Kevin Jose Sanchez Hernandez (2439870)" userId="S::2439870@student.uwtsd.ac.uk::fbd901ee-9e16-48d6-a799-a9c597a50843" providerId="AD" clId="Web-{241BB221-414F-9409-1D24-93EBF2E89371}" dt="2025-11-09T20:02:05.381" v="350"/>
        <pc:sldMkLst>
          <pc:docMk/>
          <pc:sldMk cId="2563627717" sldId="256"/>
        </pc:sldMkLst>
        <pc:spChg chg="mod ord">
          <ac:chgData name="Kevin Jose Sanchez Hernandez (2439870)" userId="S::2439870@student.uwtsd.ac.uk::fbd901ee-9e16-48d6-a799-a9c597a50843" providerId="AD" clId="Web-{241BB221-414F-9409-1D24-93EBF2E89371}" dt="2025-11-09T20:02:05.381" v="350"/>
          <ac:spMkLst>
            <pc:docMk/>
            <pc:sldMk cId="2563627717" sldId="256"/>
            <ac:spMk id="2" creationId="{13877589-7B87-1810-7D1A-B5A2048E3490}"/>
          </ac:spMkLst>
        </pc:spChg>
      </pc:sldChg>
      <pc:sldChg chg="modSp mod modClrScheme chgLayout">
        <pc:chgData name="Kevin Jose Sanchez Hernandez (2439870)" userId="S::2439870@student.uwtsd.ac.uk::fbd901ee-9e16-48d6-a799-a9c597a50843" providerId="AD" clId="Web-{241BB221-414F-9409-1D24-93EBF2E89371}" dt="2025-11-09T20:02:05.381" v="350"/>
        <pc:sldMkLst>
          <pc:docMk/>
          <pc:sldMk cId="2715806010" sldId="257"/>
        </pc:sldMkLst>
        <pc:spChg chg="mod ord">
          <ac:chgData name="Kevin Jose Sanchez Hernandez (2439870)" userId="S::2439870@student.uwtsd.ac.uk::fbd901ee-9e16-48d6-a799-a9c597a50843" providerId="AD" clId="Web-{241BB221-414F-9409-1D24-93EBF2E89371}" dt="2025-11-09T20:02:05.381" v="350"/>
          <ac:spMkLst>
            <pc:docMk/>
            <pc:sldMk cId="2715806010" sldId="257"/>
            <ac:spMk id="2" creationId="{84E262C7-2C0D-83A7-4B68-88CCFBE724BB}"/>
          </ac:spMkLst>
        </pc:spChg>
        <pc:spChg chg="mod ord">
          <ac:chgData name="Kevin Jose Sanchez Hernandez (2439870)" userId="S::2439870@student.uwtsd.ac.uk::fbd901ee-9e16-48d6-a799-a9c597a50843" providerId="AD" clId="Web-{241BB221-414F-9409-1D24-93EBF2E89371}" dt="2025-11-09T20:02:05.381" v="350"/>
          <ac:spMkLst>
            <pc:docMk/>
            <pc:sldMk cId="2715806010" sldId="257"/>
            <ac:spMk id="3" creationId="{3986ECFC-4802-880F-CAC4-59F9E04E17F0}"/>
          </ac:spMkLst>
        </pc:spChg>
      </pc:sldChg>
      <pc:sldChg chg="modSp mod modClrScheme chgLayout">
        <pc:chgData name="Kevin Jose Sanchez Hernandez (2439870)" userId="S::2439870@student.uwtsd.ac.uk::fbd901ee-9e16-48d6-a799-a9c597a50843" providerId="AD" clId="Web-{241BB221-414F-9409-1D24-93EBF2E89371}" dt="2025-11-09T20:02:05.381" v="350"/>
        <pc:sldMkLst>
          <pc:docMk/>
          <pc:sldMk cId="2897957523" sldId="258"/>
        </pc:sldMkLst>
        <pc:spChg chg="mod ord">
          <ac:chgData name="Kevin Jose Sanchez Hernandez (2439870)" userId="S::2439870@student.uwtsd.ac.uk::fbd901ee-9e16-48d6-a799-a9c597a50843" providerId="AD" clId="Web-{241BB221-414F-9409-1D24-93EBF2E89371}" dt="2025-11-09T20:02:05.381" v="350"/>
          <ac:spMkLst>
            <pc:docMk/>
            <pc:sldMk cId="2897957523" sldId="258"/>
            <ac:spMk id="2" creationId="{4351C092-CB50-5179-72FB-94CBECED5425}"/>
          </ac:spMkLst>
        </pc:spChg>
        <pc:spChg chg="mod ord">
          <ac:chgData name="Kevin Jose Sanchez Hernandez (2439870)" userId="S::2439870@student.uwtsd.ac.uk::fbd901ee-9e16-48d6-a799-a9c597a50843" providerId="AD" clId="Web-{241BB221-414F-9409-1D24-93EBF2E89371}" dt="2025-11-09T20:02:05.381" v="350"/>
          <ac:spMkLst>
            <pc:docMk/>
            <pc:sldMk cId="2897957523" sldId="258"/>
            <ac:spMk id="3" creationId="{028A8359-438A-7EDF-F235-AE5BAE7FB208}"/>
          </ac:spMkLst>
        </pc:spChg>
      </pc:sldChg>
      <pc:sldChg chg="modSp mod modClrScheme chgLayout">
        <pc:chgData name="Kevin Jose Sanchez Hernandez (2439870)" userId="S::2439870@student.uwtsd.ac.uk::fbd901ee-9e16-48d6-a799-a9c597a50843" providerId="AD" clId="Web-{241BB221-414F-9409-1D24-93EBF2E89371}" dt="2025-11-09T20:02:05.381" v="350"/>
        <pc:sldMkLst>
          <pc:docMk/>
          <pc:sldMk cId="1748499028" sldId="259"/>
        </pc:sldMkLst>
        <pc:spChg chg="mod ord">
          <ac:chgData name="Kevin Jose Sanchez Hernandez (2439870)" userId="S::2439870@student.uwtsd.ac.uk::fbd901ee-9e16-48d6-a799-a9c597a50843" providerId="AD" clId="Web-{241BB221-414F-9409-1D24-93EBF2E89371}" dt="2025-11-09T20:02:05.381" v="350"/>
          <ac:spMkLst>
            <pc:docMk/>
            <pc:sldMk cId="1748499028" sldId="259"/>
            <ac:spMk id="2" creationId="{61C7DAA2-C26F-4546-8B0F-C81CFB47F842}"/>
          </ac:spMkLst>
        </pc:spChg>
        <pc:spChg chg="mod ord">
          <ac:chgData name="Kevin Jose Sanchez Hernandez (2439870)" userId="S::2439870@student.uwtsd.ac.uk::fbd901ee-9e16-48d6-a799-a9c597a50843" providerId="AD" clId="Web-{241BB221-414F-9409-1D24-93EBF2E89371}" dt="2025-11-09T20:02:05.381" v="350"/>
          <ac:spMkLst>
            <pc:docMk/>
            <pc:sldMk cId="1748499028" sldId="259"/>
            <ac:spMk id="3" creationId="{F9C1CCB3-874D-5E4A-629C-E7AA4A8AB46C}"/>
          </ac:spMkLst>
        </pc:spChg>
      </pc:sldChg>
      <pc:sldChg chg="modSp mod modClrScheme chgLayout">
        <pc:chgData name="Kevin Jose Sanchez Hernandez (2439870)" userId="S::2439870@student.uwtsd.ac.uk::fbd901ee-9e16-48d6-a799-a9c597a50843" providerId="AD" clId="Web-{241BB221-414F-9409-1D24-93EBF2E89371}" dt="2025-11-09T20:02:32.321" v="366"/>
        <pc:sldMkLst>
          <pc:docMk/>
          <pc:sldMk cId="1424087263" sldId="260"/>
        </pc:sldMkLst>
        <pc:spChg chg="mod ord">
          <ac:chgData name="Kevin Jose Sanchez Hernandez (2439870)" userId="S::2439870@student.uwtsd.ac.uk::fbd901ee-9e16-48d6-a799-a9c597a50843" providerId="AD" clId="Web-{241BB221-414F-9409-1D24-93EBF2E89371}" dt="2025-11-09T20:02:05.381" v="350"/>
          <ac:spMkLst>
            <pc:docMk/>
            <pc:sldMk cId="1424087263" sldId="260"/>
            <ac:spMk id="2" creationId="{3DD839E5-539A-6BA2-F020-0AEF28846AB2}"/>
          </ac:spMkLst>
        </pc:spChg>
        <pc:spChg chg="mod ord">
          <ac:chgData name="Kevin Jose Sanchez Hernandez (2439870)" userId="S::2439870@student.uwtsd.ac.uk::fbd901ee-9e16-48d6-a799-a9c597a50843" providerId="AD" clId="Web-{241BB221-414F-9409-1D24-93EBF2E89371}" dt="2025-11-09T20:02:05.381" v="350"/>
          <ac:spMkLst>
            <pc:docMk/>
            <pc:sldMk cId="1424087263" sldId="260"/>
            <ac:spMk id="3" creationId="{E73EC453-8E6E-AAA5-639A-7F2EB8FCDBC5}"/>
          </ac:spMkLst>
        </pc:spChg>
        <pc:graphicFrameChg chg="mod modGraphic">
          <ac:chgData name="Kevin Jose Sanchez Hernandez (2439870)" userId="S::2439870@student.uwtsd.ac.uk::fbd901ee-9e16-48d6-a799-a9c597a50843" providerId="AD" clId="Web-{241BB221-414F-9409-1D24-93EBF2E89371}" dt="2025-11-09T20:02:32.321" v="366"/>
          <ac:graphicFrameMkLst>
            <pc:docMk/>
            <pc:sldMk cId="1424087263" sldId="260"/>
            <ac:graphicFrameMk id="7" creationId="{23FF392E-1DC6-7F11-AE5A-A0237BDD92CA}"/>
          </ac:graphicFrameMkLst>
        </pc:graphicFrameChg>
      </pc:sldChg>
      <pc:sldChg chg="modSp mod modClrScheme chgLayout">
        <pc:chgData name="Kevin Jose Sanchez Hernandez (2439870)" userId="S::2439870@student.uwtsd.ac.uk::fbd901ee-9e16-48d6-a799-a9c597a50843" providerId="AD" clId="Web-{241BB221-414F-9409-1D24-93EBF2E89371}" dt="2025-11-09T20:05:24.084" v="374" actId="20577"/>
        <pc:sldMkLst>
          <pc:docMk/>
          <pc:sldMk cId="1382716628" sldId="262"/>
        </pc:sldMkLst>
        <pc:spChg chg="mod ord">
          <ac:chgData name="Kevin Jose Sanchez Hernandez (2439870)" userId="S::2439870@student.uwtsd.ac.uk::fbd901ee-9e16-48d6-a799-a9c597a50843" providerId="AD" clId="Web-{241BB221-414F-9409-1D24-93EBF2E89371}" dt="2025-11-09T20:02:05.381" v="350"/>
          <ac:spMkLst>
            <pc:docMk/>
            <pc:sldMk cId="1382716628" sldId="262"/>
            <ac:spMk id="2" creationId="{536300BE-D96C-22F6-553D-690EEFFC5D51}"/>
          </ac:spMkLst>
        </pc:spChg>
        <pc:spChg chg="mod ord">
          <ac:chgData name="Kevin Jose Sanchez Hernandez (2439870)" userId="S::2439870@student.uwtsd.ac.uk::fbd901ee-9e16-48d6-a799-a9c597a50843" providerId="AD" clId="Web-{241BB221-414F-9409-1D24-93EBF2E89371}" dt="2025-11-09T20:05:24.084" v="374" actId="20577"/>
          <ac:spMkLst>
            <pc:docMk/>
            <pc:sldMk cId="1382716628" sldId="262"/>
            <ac:spMk id="3" creationId="{87B96C4E-C633-AD44-2B5D-616D8D99EE4D}"/>
          </ac:spMkLst>
        </pc:spChg>
      </pc:sldChg>
      <pc:sldChg chg="addSp delSp modSp mod modClrScheme chgLayout">
        <pc:chgData name="Kevin Jose Sanchez Hernandez (2439870)" userId="S::2439870@student.uwtsd.ac.uk::fbd901ee-9e16-48d6-a799-a9c597a50843" providerId="AD" clId="Web-{241BB221-414F-9409-1D24-93EBF2E89371}" dt="2025-11-09T20:25:42.320" v="642" actId="20577"/>
        <pc:sldMkLst>
          <pc:docMk/>
          <pc:sldMk cId="3970473306" sldId="264"/>
        </pc:sldMkLst>
        <pc:spChg chg="mod ord">
          <ac:chgData name="Kevin Jose Sanchez Hernandez (2439870)" userId="S::2439870@student.uwtsd.ac.uk::fbd901ee-9e16-48d6-a799-a9c597a50843" providerId="AD" clId="Web-{241BB221-414F-9409-1D24-93EBF2E89371}" dt="2025-11-09T20:25:33.460" v="640" actId="20577"/>
          <ac:spMkLst>
            <pc:docMk/>
            <pc:sldMk cId="3970473306" sldId="264"/>
            <ac:spMk id="2" creationId="{42D99987-98D1-706D-2E63-5B8DDBF317C6}"/>
          </ac:spMkLst>
        </pc:spChg>
        <pc:spChg chg="mod ord">
          <ac:chgData name="Kevin Jose Sanchez Hernandez (2439870)" userId="S::2439870@student.uwtsd.ac.uk::fbd901ee-9e16-48d6-a799-a9c597a50843" providerId="AD" clId="Web-{241BB221-414F-9409-1D24-93EBF2E89371}" dt="2025-11-09T20:25:42.320" v="642" actId="20577"/>
          <ac:spMkLst>
            <pc:docMk/>
            <pc:sldMk cId="3970473306" sldId="264"/>
            <ac:spMk id="3" creationId="{4A53051C-8483-F6FD-7AB5-FC885653EC99}"/>
          </ac:spMkLst>
        </pc:spChg>
        <pc:picChg chg="add del mod">
          <ac:chgData name="Kevin Jose Sanchez Hernandez (2439870)" userId="S::2439870@student.uwtsd.ac.uk::fbd901ee-9e16-48d6-a799-a9c597a50843" providerId="AD" clId="Web-{241BB221-414F-9409-1D24-93EBF2E89371}" dt="2025-11-09T20:22:44.890" v="634"/>
          <ac:picMkLst>
            <pc:docMk/>
            <pc:sldMk cId="3970473306" sldId="264"/>
            <ac:picMk id="4" creationId="{F20282F0-28A1-597F-84E4-91E5A6A5CD68}"/>
          </ac:picMkLst>
        </pc:picChg>
        <pc:picChg chg="add del mod">
          <ac:chgData name="Kevin Jose Sanchez Hernandez (2439870)" userId="S::2439870@student.uwtsd.ac.uk::fbd901ee-9e16-48d6-a799-a9c597a50843" providerId="AD" clId="Web-{241BB221-414F-9409-1D24-93EBF2E89371}" dt="2025-11-09T20:22:43.015" v="633"/>
          <ac:picMkLst>
            <pc:docMk/>
            <pc:sldMk cId="3970473306" sldId="264"/>
            <ac:picMk id="5" creationId="{29176755-C4F5-1368-5C40-2F8DB1280EB0}"/>
          </ac:picMkLst>
        </pc:picChg>
        <pc:cxnChg chg="add del mod">
          <ac:chgData name="Kevin Jose Sanchez Hernandez (2439870)" userId="S::2439870@student.uwtsd.ac.uk::fbd901ee-9e16-48d6-a799-a9c597a50843" providerId="AD" clId="Web-{241BB221-414F-9409-1D24-93EBF2E89371}" dt="2025-11-09T20:22:47.406" v="635"/>
          <ac:cxnSpMkLst>
            <pc:docMk/>
            <pc:sldMk cId="3970473306" sldId="264"/>
            <ac:cxnSpMk id="6" creationId="{FA386679-752A-F5BD-D717-3C9C6046041B}"/>
          </ac:cxnSpMkLst>
        </pc:cxnChg>
      </pc:sldChg>
      <pc:sldChg chg="modSp mod modClrScheme chgLayout">
        <pc:chgData name="Kevin Jose Sanchez Hernandez (2439870)" userId="S::2439870@student.uwtsd.ac.uk::fbd901ee-9e16-48d6-a799-a9c597a50843" providerId="AD" clId="Web-{241BB221-414F-9409-1D24-93EBF2E89371}" dt="2025-11-09T20:43:00.811" v="694" actId="20577"/>
        <pc:sldMkLst>
          <pc:docMk/>
          <pc:sldMk cId="359125969" sldId="265"/>
        </pc:sldMkLst>
        <pc:spChg chg="mod ord">
          <ac:chgData name="Kevin Jose Sanchez Hernandez (2439870)" userId="S::2439870@student.uwtsd.ac.uk::fbd901ee-9e16-48d6-a799-a9c597a50843" providerId="AD" clId="Web-{241BB221-414F-9409-1D24-93EBF2E89371}" dt="2025-11-09T20:35:51.003" v="647" actId="20577"/>
          <ac:spMkLst>
            <pc:docMk/>
            <pc:sldMk cId="359125969" sldId="265"/>
            <ac:spMk id="2" creationId="{E07B30E9-9073-E60E-A7A9-048C6F3D6925}"/>
          </ac:spMkLst>
        </pc:spChg>
        <pc:spChg chg="mod ord">
          <ac:chgData name="Kevin Jose Sanchez Hernandez (2439870)" userId="S::2439870@student.uwtsd.ac.uk::fbd901ee-9e16-48d6-a799-a9c597a50843" providerId="AD" clId="Web-{241BB221-414F-9409-1D24-93EBF2E89371}" dt="2025-11-09T20:43:00.811" v="694" actId="20577"/>
          <ac:spMkLst>
            <pc:docMk/>
            <pc:sldMk cId="359125969" sldId="265"/>
            <ac:spMk id="3" creationId="{5F8D0C3B-0DFC-3E5A-28D7-AC7CD95B6A10}"/>
          </ac:spMkLst>
        </pc:spChg>
      </pc:sldChg>
      <pc:sldChg chg="delSp modSp mod modClrScheme chgLayout">
        <pc:chgData name="Kevin Jose Sanchez Hernandez (2439870)" userId="S::2439870@student.uwtsd.ac.uk::fbd901ee-9e16-48d6-a799-a9c597a50843" providerId="AD" clId="Web-{241BB221-414F-9409-1D24-93EBF2E89371}" dt="2025-11-09T20:02:05.381" v="350"/>
        <pc:sldMkLst>
          <pc:docMk/>
          <pc:sldMk cId="2850782885" sldId="266"/>
        </pc:sldMkLst>
        <pc:spChg chg="mod ord">
          <ac:chgData name="Kevin Jose Sanchez Hernandez (2439870)" userId="S::2439870@student.uwtsd.ac.uk::fbd901ee-9e16-48d6-a799-a9c597a50843" providerId="AD" clId="Web-{241BB221-414F-9409-1D24-93EBF2E89371}" dt="2025-11-09T20:02:05.381" v="350"/>
          <ac:spMkLst>
            <pc:docMk/>
            <pc:sldMk cId="2850782885" sldId="266"/>
            <ac:spMk id="2" creationId="{522107DF-28D1-AECE-299A-375E6A01AF85}"/>
          </ac:spMkLst>
        </pc:spChg>
        <pc:picChg chg="del">
          <ac:chgData name="Kevin Jose Sanchez Hernandez (2439870)" userId="S::2439870@student.uwtsd.ac.uk::fbd901ee-9e16-48d6-a799-a9c597a50843" providerId="AD" clId="Web-{241BB221-414F-9409-1D24-93EBF2E89371}" dt="2025-11-09T20:00:41.581" v="348"/>
          <ac:picMkLst>
            <pc:docMk/>
            <pc:sldMk cId="2850782885" sldId="266"/>
            <ac:picMk id="1030" creationId="{4E528340-6F23-E58F-AD00-71C55AF8F101}"/>
          </ac:picMkLst>
        </pc:picChg>
      </pc:sldChg>
      <pc:sldChg chg="modSp mod modClrScheme chgLayout">
        <pc:chgData name="Kevin Jose Sanchez Hernandez (2439870)" userId="S::2439870@student.uwtsd.ac.uk::fbd901ee-9e16-48d6-a799-a9c597a50843" providerId="AD" clId="Web-{241BB221-414F-9409-1D24-93EBF2E89371}" dt="2025-11-09T20:13:24.631" v="617" actId="20577"/>
        <pc:sldMkLst>
          <pc:docMk/>
          <pc:sldMk cId="1917974163" sldId="267"/>
        </pc:sldMkLst>
        <pc:spChg chg="mod ord">
          <ac:chgData name="Kevin Jose Sanchez Hernandez (2439870)" userId="S::2439870@student.uwtsd.ac.uk::fbd901ee-9e16-48d6-a799-a9c597a50843" providerId="AD" clId="Web-{241BB221-414F-9409-1D24-93EBF2E89371}" dt="2025-11-09T20:02:05.381" v="350"/>
          <ac:spMkLst>
            <pc:docMk/>
            <pc:sldMk cId="1917974163" sldId="267"/>
            <ac:spMk id="2" creationId="{631727AA-2A4B-7459-64F6-8CB68974F0E3}"/>
          </ac:spMkLst>
        </pc:spChg>
        <pc:spChg chg="mod ord">
          <ac:chgData name="Kevin Jose Sanchez Hernandez (2439870)" userId="S::2439870@student.uwtsd.ac.uk::fbd901ee-9e16-48d6-a799-a9c597a50843" providerId="AD" clId="Web-{241BB221-414F-9409-1D24-93EBF2E89371}" dt="2025-11-09T20:13:24.631" v="617" actId="20577"/>
          <ac:spMkLst>
            <pc:docMk/>
            <pc:sldMk cId="1917974163" sldId="267"/>
            <ac:spMk id="3" creationId="{C71705AF-A114-46D3-808C-4A69D3AE5A69}"/>
          </ac:spMkLst>
        </pc:spChg>
      </pc:sldChg>
      <pc:sldChg chg="modSp mod modClrScheme chgLayout">
        <pc:chgData name="Kevin Jose Sanchez Hernandez (2439870)" userId="S::2439870@student.uwtsd.ac.uk::fbd901ee-9e16-48d6-a799-a9c597a50843" providerId="AD" clId="Web-{241BB221-414F-9409-1D24-93EBF2E89371}" dt="2025-11-09T20:02:05.381" v="350"/>
        <pc:sldMkLst>
          <pc:docMk/>
          <pc:sldMk cId="3645478630" sldId="268"/>
        </pc:sldMkLst>
        <pc:spChg chg="mod ord">
          <ac:chgData name="Kevin Jose Sanchez Hernandez (2439870)" userId="S::2439870@student.uwtsd.ac.uk::fbd901ee-9e16-48d6-a799-a9c597a50843" providerId="AD" clId="Web-{241BB221-414F-9409-1D24-93EBF2E89371}" dt="2025-11-09T20:02:05.381" v="350"/>
          <ac:spMkLst>
            <pc:docMk/>
            <pc:sldMk cId="3645478630" sldId="268"/>
            <ac:spMk id="2" creationId="{3FC915AA-9AD6-9DEC-20C0-9E11999F2E2F}"/>
          </ac:spMkLst>
        </pc:spChg>
        <pc:spChg chg="mod ord">
          <ac:chgData name="Kevin Jose Sanchez Hernandez (2439870)" userId="S::2439870@student.uwtsd.ac.uk::fbd901ee-9e16-48d6-a799-a9c597a50843" providerId="AD" clId="Web-{241BB221-414F-9409-1D24-93EBF2E89371}" dt="2025-11-09T20:02:05.381" v="350"/>
          <ac:spMkLst>
            <pc:docMk/>
            <pc:sldMk cId="3645478630" sldId="268"/>
            <ac:spMk id="29" creationId="{ED1B78A0-722C-A711-60CA-390EDA04063C}"/>
          </ac:spMkLst>
        </pc:spChg>
        <pc:cxnChg chg="mod">
          <ac:chgData name="Kevin Jose Sanchez Hernandez (2439870)" userId="S::2439870@student.uwtsd.ac.uk::fbd901ee-9e16-48d6-a799-a9c597a50843" providerId="AD" clId="Web-{241BB221-414F-9409-1D24-93EBF2E89371}" dt="2025-11-09T16:51:18.372" v="0" actId="1076"/>
          <ac:cxnSpMkLst>
            <pc:docMk/>
            <pc:sldMk cId="3645478630" sldId="268"/>
            <ac:cxnSpMk id="26" creationId="{451299A8-7C68-3A3C-FB37-693D4ECE7AE6}"/>
          </ac:cxnSpMkLst>
        </pc:cxnChg>
      </pc:sldChg>
      <pc:sldChg chg="del">
        <pc:chgData name="Kevin Jose Sanchez Hernandez (2439870)" userId="S::2439870@student.uwtsd.ac.uk::fbd901ee-9e16-48d6-a799-a9c597a50843" providerId="AD" clId="Web-{241BB221-414F-9409-1D24-93EBF2E89371}" dt="2025-11-09T20:00:29.096" v="347"/>
        <pc:sldMkLst>
          <pc:docMk/>
          <pc:sldMk cId="3639546665" sldId="269"/>
        </pc:sldMkLst>
      </pc:sldChg>
      <pc:sldMasterChg chg="del delSldLayout">
        <pc:chgData name="Kevin Jose Sanchez Hernandez (2439870)" userId="S::2439870@student.uwtsd.ac.uk::fbd901ee-9e16-48d6-a799-a9c597a50843" providerId="AD" clId="Web-{241BB221-414F-9409-1D24-93EBF2E89371}" dt="2025-11-09T20:02:05.381" v="350"/>
        <pc:sldMasterMkLst>
          <pc:docMk/>
          <pc:sldMasterMk cId="3891491044" sldId="2147483725"/>
        </pc:sldMasterMkLst>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1945979824" sldId="2147483726"/>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1531903546" sldId="2147483727"/>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123457196" sldId="2147483728"/>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754650724" sldId="2147483729"/>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2624736986" sldId="2147483730"/>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2142126665" sldId="2147483731"/>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528404891" sldId="2147483732"/>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1262151781" sldId="2147483733"/>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325062584" sldId="2147483734"/>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2273378187" sldId="2147483735"/>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1205471013" sldId="2147483736"/>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3414918078" sldId="2147483737"/>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4074339551" sldId="2147483738"/>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212230909" sldId="2147483739"/>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489370392" sldId="2147483740"/>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733077795" sldId="2147483741"/>
          </pc:sldLayoutMkLst>
        </pc:sldLayoutChg>
        <pc:sldLayoutChg chg="del">
          <pc:chgData name="Kevin Jose Sanchez Hernandez (2439870)" userId="S::2439870@student.uwtsd.ac.uk::fbd901ee-9e16-48d6-a799-a9c597a50843" providerId="AD" clId="Web-{241BB221-414F-9409-1D24-93EBF2E89371}" dt="2025-11-09T20:02:05.381" v="350"/>
          <pc:sldLayoutMkLst>
            <pc:docMk/>
            <pc:sldMasterMk cId="3891491044" sldId="2147483725"/>
            <pc:sldLayoutMk cId="1513429630" sldId="2147483742"/>
          </pc:sldLayoutMkLst>
        </pc:sldLayoutChg>
      </pc:sldMasterChg>
      <pc:sldMasterChg chg="add addSldLayout modSldLayout">
        <pc:chgData name="Kevin Jose Sanchez Hernandez (2439870)" userId="S::2439870@student.uwtsd.ac.uk::fbd901ee-9e16-48d6-a799-a9c597a50843" providerId="AD" clId="Web-{241BB221-414F-9409-1D24-93EBF2E89371}" dt="2025-11-09T20:02:05.381" v="350"/>
        <pc:sldMasterMkLst>
          <pc:docMk/>
          <pc:sldMasterMk cId="1928399184" sldId="2147483743"/>
        </pc:sldMasterMkLst>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2159828357" sldId="2147483744"/>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2379749107" sldId="2147483745"/>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1946571881" sldId="2147483746"/>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2353868429" sldId="2147483747"/>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4172400644" sldId="2147483748"/>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1742898206" sldId="2147483749"/>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3304350032" sldId="2147483750"/>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3175339160" sldId="2147483751"/>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603851076" sldId="2147483752"/>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491513034" sldId="2147483753"/>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1525225537" sldId="2147483754"/>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3219711603" sldId="2147483755"/>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3917819407" sldId="2147483756"/>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263938154" sldId="2147483757"/>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2567327153" sldId="2147483758"/>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1223449533" sldId="2147483759"/>
          </pc:sldLayoutMkLst>
        </pc:sldLayoutChg>
        <pc:sldLayoutChg chg="add mod replId">
          <pc:chgData name="Kevin Jose Sanchez Hernandez (2439870)" userId="S::2439870@student.uwtsd.ac.uk::fbd901ee-9e16-48d6-a799-a9c597a50843" providerId="AD" clId="Web-{241BB221-414F-9409-1D24-93EBF2E89371}" dt="2025-11-09T20:02:05.381" v="350"/>
          <pc:sldLayoutMkLst>
            <pc:docMk/>
            <pc:sldMasterMk cId="1928399184" sldId="2147483743"/>
            <pc:sldLayoutMk cId="1372169486" sldId="2147483760"/>
          </pc:sldLayoutMkLst>
        </pc:sldLayoutChg>
      </pc:sldMasterChg>
    </pc:docChg>
  </pc:docChgLst>
  <pc:docChgLst>
    <pc:chgData name="Kevin Jose Sanchez Hernandez (2439870)" userId="S::2439870@student.uwtsd.ac.uk::fbd901ee-9e16-48d6-a799-a9c597a50843" providerId="AD" clId="Web-{2CC02A83-1187-4D1C-16D7-A63322CD8E15}"/>
    <pc:docChg chg="modSld">
      <pc:chgData name="Kevin Jose Sanchez Hernandez (2439870)" userId="S::2439870@student.uwtsd.ac.uk::fbd901ee-9e16-48d6-a799-a9c597a50843" providerId="AD" clId="Web-{2CC02A83-1187-4D1C-16D7-A63322CD8E15}" dt="2025-11-09T23:42:29.548" v="102"/>
      <pc:docMkLst>
        <pc:docMk/>
      </pc:docMkLst>
      <pc:sldChg chg="modTransition">
        <pc:chgData name="Kevin Jose Sanchez Hernandez (2439870)" userId="S::2439870@student.uwtsd.ac.uk::fbd901ee-9e16-48d6-a799-a9c597a50843" providerId="AD" clId="Web-{2CC02A83-1187-4D1C-16D7-A63322CD8E15}" dt="2025-11-09T23:41:14.734" v="90"/>
        <pc:sldMkLst>
          <pc:docMk/>
          <pc:sldMk cId="2563627717" sldId="256"/>
        </pc:sldMkLst>
      </pc:sldChg>
      <pc:sldChg chg="modSp modTransition">
        <pc:chgData name="Kevin Jose Sanchez Hernandez (2439870)" userId="S::2439870@student.uwtsd.ac.uk::fbd901ee-9e16-48d6-a799-a9c597a50843" providerId="AD" clId="Web-{2CC02A83-1187-4D1C-16D7-A63322CD8E15}" dt="2025-11-09T23:41:17.749" v="91"/>
        <pc:sldMkLst>
          <pc:docMk/>
          <pc:sldMk cId="2715806010" sldId="257"/>
        </pc:sldMkLst>
        <pc:spChg chg="mod">
          <ac:chgData name="Kevin Jose Sanchez Hernandez (2439870)" userId="S::2439870@student.uwtsd.ac.uk::fbd901ee-9e16-48d6-a799-a9c597a50843" providerId="AD" clId="Web-{2CC02A83-1187-4D1C-16D7-A63322CD8E15}" dt="2025-11-09T23:33:37.722" v="53" actId="20577"/>
          <ac:spMkLst>
            <pc:docMk/>
            <pc:sldMk cId="2715806010" sldId="257"/>
            <ac:spMk id="3" creationId="{3986ECFC-4802-880F-CAC4-59F9E04E17F0}"/>
          </ac:spMkLst>
        </pc:spChg>
      </pc:sldChg>
      <pc:sldChg chg="modSp modTransition">
        <pc:chgData name="Kevin Jose Sanchez Hernandez (2439870)" userId="S::2439870@student.uwtsd.ac.uk::fbd901ee-9e16-48d6-a799-a9c597a50843" providerId="AD" clId="Web-{2CC02A83-1187-4D1C-16D7-A63322CD8E15}" dt="2025-11-09T23:41:20.937" v="92"/>
        <pc:sldMkLst>
          <pc:docMk/>
          <pc:sldMk cId="2897957523" sldId="258"/>
        </pc:sldMkLst>
        <pc:spChg chg="mod">
          <ac:chgData name="Kevin Jose Sanchez Hernandez (2439870)" userId="S::2439870@student.uwtsd.ac.uk::fbd901ee-9e16-48d6-a799-a9c597a50843" providerId="AD" clId="Web-{2CC02A83-1187-4D1C-16D7-A63322CD8E15}" dt="2025-11-09T23:33:46.082" v="54" actId="20577"/>
          <ac:spMkLst>
            <pc:docMk/>
            <pc:sldMk cId="2897957523" sldId="258"/>
            <ac:spMk id="3" creationId="{028A8359-438A-7EDF-F235-AE5BAE7FB208}"/>
          </ac:spMkLst>
        </pc:spChg>
      </pc:sldChg>
      <pc:sldChg chg="modSp modTransition">
        <pc:chgData name="Kevin Jose Sanchez Hernandez (2439870)" userId="S::2439870@student.uwtsd.ac.uk::fbd901ee-9e16-48d6-a799-a9c597a50843" providerId="AD" clId="Web-{2CC02A83-1187-4D1C-16D7-A63322CD8E15}" dt="2025-11-09T23:41:29.031" v="93"/>
        <pc:sldMkLst>
          <pc:docMk/>
          <pc:sldMk cId="1748499028" sldId="259"/>
        </pc:sldMkLst>
        <pc:spChg chg="mod">
          <ac:chgData name="Kevin Jose Sanchez Hernandez (2439870)" userId="S::2439870@student.uwtsd.ac.uk::fbd901ee-9e16-48d6-a799-a9c597a50843" providerId="AD" clId="Web-{2CC02A83-1187-4D1C-16D7-A63322CD8E15}" dt="2025-11-09T23:40:04.950" v="89" actId="20577"/>
          <ac:spMkLst>
            <pc:docMk/>
            <pc:sldMk cId="1748499028" sldId="259"/>
            <ac:spMk id="3" creationId="{F9C1CCB3-874D-5E4A-629C-E7AA4A8AB46C}"/>
          </ac:spMkLst>
        </pc:spChg>
      </pc:sldChg>
      <pc:sldChg chg="modTransition">
        <pc:chgData name="Kevin Jose Sanchez Hernandez (2439870)" userId="S::2439870@student.uwtsd.ac.uk::fbd901ee-9e16-48d6-a799-a9c597a50843" providerId="AD" clId="Web-{2CC02A83-1187-4D1C-16D7-A63322CD8E15}" dt="2025-11-09T23:41:34.812" v="94"/>
        <pc:sldMkLst>
          <pc:docMk/>
          <pc:sldMk cId="1424087263" sldId="260"/>
        </pc:sldMkLst>
      </pc:sldChg>
      <pc:sldChg chg="modTransition">
        <pc:chgData name="Kevin Jose Sanchez Hernandez (2439870)" userId="S::2439870@student.uwtsd.ac.uk::fbd901ee-9e16-48d6-a799-a9c597a50843" providerId="AD" clId="Web-{2CC02A83-1187-4D1C-16D7-A63322CD8E15}" dt="2025-11-09T23:41:43.953" v="95"/>
        <pc:sldMkLst>
          <pc:docMk/>
          <pc:sldMk cId="1382716628" sldId="262"/>
        </pc:sldMkLst>
      </pc:sldChg>
      <pc:sldChg chg="modTransition">
        <pc:chgData name="Kevin Jose Sanchez Hernandez (2439870)" userId="S::2439870@student.uwtsd.ac.uk::fbd901ee-9e16-48d6-a799-a9c597a50843" providerId="AD" clId="Web-{2CC02A83-1187-4D1C-16D7-A63322CD8E15}" dt="2025-11-09T23:42:09.438" v="98"/>
        <pc:sldMkLst>
          <pc:docMk/>
          <pc:sldMk cId="3970473306" sldId="264"/>
        </pc:sldMkLst>
      </pc:sldChg>
      <pc:sldChg chg="modSp modTransition">
        <pc:chgData name="Kevin Jose Sanchez Hernandez (2439870)" userId="S::2439870@student.uwtsd.ac.uk::fbd901ee-9e16-48d6-a799-a9c597a50843" providerId="AD" clId="Web-{2CC02A83-1187-4D1C-16D7-A63322CD8E15}" dt="2025-11-09T23:42:29.548" v="102"/>
        <pc:sldMkLst>
          <pc:docMk/>
          <pc:sldMk cId="359125969" sldId="265"/>
        </pc:sldMkLst>
        <pc:spChg chg="mod">
          <ac:chgData name="Kevin Jose Sanchez Hernandez (2439870)" userId="S::2439870@student.uwtsd.ac.uk::fbd901ee-9e16-48d6-a799-a9c597a50843" providerId="AD" clId="Web-{2CC02A83-1187-4D1C-16D7-A63322CD8E15}" dt="2025-11-09T23:33:16.407" v="49" actId="20577"/>
          <ac:spMkLst>
            <pc:docMk/>
            <pc:sldMk cId="359125969" sldId="265"/>
            <ac:spMk id="3" creationId="{5F8D0C3B-0DFC-3E5A-28D7-AC7CD95B6A10}"/>
          </ac:spMkLst>
        </pc:spChg>
      </pc:sldChg>
      <pc:sldChg chg="addSp modSp">
        <pc:chgData name="Kevin Jose Sanchez Hernandez (2439870)" userId="S::2439870@student.uwtsd.ac.uk::fbd901ee-9e16-48d6-a799-a9c597a50843" providerId="AD" clId="Web-{2CC02A83-1187-4D1C-16D7-A63322CD8E15}" dt="2025-11-09T23:31:16.668" v="26" actId="1076"/>
        <pc:sldMkLst>
          <pc:docMk/>
          <pc:sldMk cId="2850782885" sldId="266"/>
        </pc:sldMkLst>
        <pc:picChg chg="add mod">
          <ac:chgData name="Kevin Jose Sanchez Hernandez (2439870)" userId="S::2439870@student.uwtsd.ac.uk::fbd901ee-9e16-48d6-a799-a9c597a50843" providerId="AD" clId="Web-{2CC02A83-1187-4D1C-16D7-A63322CD8E15}" dt="2025-11-09T23:31:16.668" v="26" actId="1076"/>
          <ac:picMkLst>
            <pc:docMk/>
            <pc:sldMk cId="2850782885" sldId="266"/>
            <ac:picMk id="3" creationId="{08FE181B-F192-2308-8CC2-E0DD9872C2D6}"/>
          </ac:picMkLst>
        </pc:picChg>
      </pc:sldChg>
      <pc:sldChg chg="modTransition">
        <pc:chgData name="Kevin Jose Sanchez Hernandez (2439870)" userId="S::2439870@student.uwtsd.ac.uk::fbd901ee-9e16-48d6-a799-a9c597a50843" providerId="AD" clId="Web-{2CC02A83-1187-4D1C-16D7-A63322CD8E15}" dt="2025-11-09T23:41:49.875" v="96"/>
        <pc:sldMkLst>
          <pc:docMk/>
          <pc:sldMk cId="1917974163" sldId="267"/>
        </pc:sldMkLst>
      </pc:sldChg>
      <pc:sldChg chg="modTransition">
        <pc:chgData name="Kevin Jose Sanchez Hernandez (2439870)" userId="S::2439870@student.uwtsd.ac.uk::fbd901ee-9e16-48d6-a799-a9c597a50843" providerId="AD" clId="Web-{2CC02A83-1187-4D1C-16D7-A63322CD8E15}" dt="2025-11-09T23:42:06.376" v="97"/>
        <pc:sldMkLst>
          <pc:docMk/>
          <pc:sldMk cId="3645478630"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‹Nº›</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2159828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2379749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1946571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2353868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4172400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1742898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330435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3175339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603851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491513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1525225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32197116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3917819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2639381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25673271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12234495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1372169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11/9/2025</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‹Nº›</a:t>
            </a:fld>
            <a:endParaRPr lang="en-US" dirty="0"/>
          </a:p>
        </p:txBody>
      </p:sp>
    </p:spTree>
    <p:extLst>
      <p:ext uri="{BB962C8B-B14F-4D97-AF65-F5344CB8AC3E}">
        <p14:creationId xmlns:p14="http://schemas.microsoft.com/office/powerpoint/2010/main" val="1928399184"/>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bgmcgroup.com/exploring-the-fishbone-diagram-types-advantages-drawbacks-and-revealing-the-six-ms-of-change/" TargetMode="External"/><Relationship Id="rId2" Type="http://schemas.openxmlformats.org/officeDocument/2006/relationships/hyperlink" Target="https://www.cipd.org/en/knowledge/factsheets/pestle-analysis-factsheet/" TargetMode="External"/><Relationship Id="rId1" Type="http://schemas.openxmlformats.org/officeDocument/2006/relationships/slideLayout" Target="../slideLayouts/slideLayout3.xml"/><Relationship Id="rId5" Type="http://schemas.openxmlformats.org/officeDocument/2006/relationships/hyperlink" Target="https://www.gov.uk/guidance/business-regulation-guidance-and-tools" TargetMode="External"/><Relationship Id="rId4" Type="http://schemas.openxmlformats.org/officeDocument/2006/relationships/hyperlink" Target="https://www.youtube.com/watch?v=AvjBMwwkwCQ"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Kevin </a:t>
            </a:r>
            <a:r>
              <a:rPr lang="en-GB" sz="3200">
                <a:latin typeface="A"/>
              </a:rPr>
              <a:t>Sanchez Hernandez </a:t>
            </a:r>
            <a:br>
              <a:rPr lang="en-GB" sz="3200" dirty="0">
                <a:latin typeface="A"/>
              </a:rPr>
            </a:br>
            <a:r>
              <a:rPr lang="en-GB" sz="3200" dirty="0">
                <a:latin typeface="A"/>
              </a:rPr>
              <a:t>STUDENT ID 2439870</a:t>
            </a:r>
            <a:br>
              <a:rPr lang="en-GB" sz="3200" dirty="0">
                <a:latin typeface="A"/>
              </a:rPr>
            </a:br>
            <a:r>
              <a:rPr lang="en-GB" sz="3200" dirty="0">
                <a:latin typeface="A"/>
              </a:rPr>
              <a:t>LECTURER Mohammad Rahman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normAutofit/>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pPr marL="342900" indent="-342900" algn="l">
              <a:buChar char="•"/>
            </a:pPr>
            <a:r>
              <a:rPr lang="en-GB" b="1" dirty="0">
                <a:latin typeface="Arial"/>
                <a:cs typeface="Arial"/>
              </a:rPr>
              <a:t>Introduction </a:t>
            </a:r>
            <a:endParaRPr lang="es-ES">
              <a:latin typeface="Arial"/>
              <a:cs typeface="Arial"/>
            </a:endParaRPr>
          </a:p>
          <a:p>
            <a:pPr marL="342900" indent="-342900" algn="l">
              <a:buChar char="•"/>
            </a:pPr>
            <a:r>
              <a:rPr lang="en-GB" b="1" dirty="0">
                <a:latin typeface="Arial"/>
                <a:cs typeface="Arial"/>
              </a:rPr>
              <a:t>Company background</a:t>
            </a:r>
          </a:p>
          <a:p>
            <a:pPr marL="342900" indent="-342900" algn="l">
              <a:buChar char="•"/>
            </a:pPr>
            <a:r>
              <a:rPr lang="en-GB" b="1" dirty="0">
                <a:latin typeface="Arial"/>
                <a:cs typeface="Arial"/>
              </a:rPr>
              <a:t>Problem: nature and scope</a:t>
            </a:r>
          </a:p>
          <a:p>
            <a:pPr marL="342900" indent="-342900" algn="l">
              <a:buChar char="•"/>
            </a:pPr>
            <a:r>
              <a:rPr lang="en-GB" b="1" dirty="0">
                <a:latin typeface="Arial"/>
                <a:cs typeface="Arial"/>
              </a:rPr>
              <a:t>PESTLE ANALYSIS: Green Haven Florists</a:t>
            </a:r>
          </a:p>
          <a:p>
            <a:pPr marL="342900" indent="-342900" algn="l">
              <a:buChar char="•"/>
            </a:pPr>
            <a:r>
              <a:rPr lang="en-GB" b="1" dirty="0">
                <a:latin typeface="Arial"/>
                <a:cs typeface="Arial"/>
              </a:rPr>
              <a:t>Cause and effect analysis: Fishbone diagram</a:t>
            </a:r>
          </a:p>
          <a:p>
            <a:pPr marL="342900" indent="-342900" algn="l">
              <a:buChar char="•"/>
            </a:pPr>
            <a:r>
              <a:rPr lang="en-GB" b="1" dirty="0">
                <a:latin typeface="Arial"/>
                <a:cs typeface="Arial"/>
              </a:rPr>
              <a:t>Conclusion</a:t>
            </a:r>
          </a:p>
          <a:p>
            <a:pPr marL="342900" indent="-342900" algn="l">
              <a:buChar char="•"/>
            </a:pPr>
            <a:r>
              <a:rPr lang="en-GB" b="1" dirty="0">
                <a:latin typeface="Arial"/>
                <a:cs typeface="Arial"/>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pPr algn="l"/>
            <a:r>
              <a:rPr lang="en-GB" sz="2400" dirty="0">
                <a:solidFill>
                  <a:srgbClr val="111111"/>
                </a:solidFill>
                <a:latin typeface="Arial"/>
                <a:ea typeface="Roboto"/>
                <a:cs typeface="Roboto"/>
              </a:rPr>
              <a:t>Green</a:t>
            </a:r>
            <a:r>
              <a:rPr lang="en-GB" sz="2400" dirty="0">
                <a:solidFill>
                  <a:srgbClr val="111111"/>
                </a:solidFill>
                <a:latin typeface="Arial"/>
                <a:ea typeface="+mn-lt"/>
                <a:cs typeface="+mn-lt"/>
              </a:rPr>
              <a:t> Haven Florists is a small independent flower shop in the United Kingdom that has recently experienced a decline in sales and profitability. </a:t>
            </a:r>
            <a:endParaRPr lang="en-GB" sz="2400" dirty="0">
              <a:solidFill>
                <a:srgbClr val="111111"/>
              </a:solidFill>
              <a:latin typeface="Arial"/>
              <a:ea typeface="Roboto"/>
              <a:cs typeface="Roboto"/>
            </a:endParaRPr>
          </a:p>
          <a:p>
            <a:pPr algn="l"/>
            <a:endParaRPr lang="en-GB" sz="2400" dirty="0">
              <a:solidFill>
                <a:srgbClr val="111111"/>
              </a:solidFill>
              <a:latin typeface="Arial"/>
              <a:ea typeface="+mn-lt"/>
              <a:cs typeface="+mn-lt"/>
            </a:endParaRPr>
          </a:p>
          <a:p>
            <a:pPr algn="l"/>
            <a:r>
              <a:rPr lang="en-GB" sz="2400" dirty="0">
                <a:solidFill>
                  <a:srgbClr val="111111"/>
                </a:solidFill>
                <a:latin typeface="Arial"/>
                <a:ea typeface="+mn-lt"/>
                <a:cs typeface="+mn-lt"/>
              </a:rPr>
              <a:t>In this presentation, I will analyse the company’s current situation using three business tools: the 5W2H method to identify the main problem, the PESTEL analysis to examine external factors affecting the business, and the Fishbone diagram to determine the root causes of its challenges and possible solutions</a:t>
            </a:r>
            <a:r>
              <a:rPr lang="en-GB" sz="1600" dirty="0">
                <a:solidFill>
                  <a:srgbClr val="111111"/>
                </a:solidFill>
                <a:ea typeface="+mn-lt"/>
                <a:cs typeface="+mn-lt"/>
              </a:rPr>
              <a:t>.</a:t>
            </a:r>
            <a:endParaRPr lang="en-GB" sz="160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normAutofit/>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pPr algn="ctr"/>
            <a:r>
              <a:rPr lang="en-GB" sz="2800" b="1" dirty="0">
                <a:latin typeface="Arial"/>
                <a:cs typeface="Arial"/>
              </a:rPr>
              <a:t>Green Haven Florists</a:t>
            </a:r>
            <a:endParaRPr lang="en-GB" sz="2800" dirty="0">
              <a:solidFill>
                <a:srgbClr val="000000"/>
              </a:solidFill>
              <a:latin typeface="Arial"/>
              <a:cs typeface="Arial"/>
            </a:endParaRPr>
          </a:p>
          <a:p>
            <a:pPr marL="342900" indent="-342900" algn="l">
              <a:buChar char="•"/>
            </a:pPr>
            <a:r>
              <a:rPr lang="en-GB" sz="1800" dirty="0">
                <a:latin typeface="Arial"/>
                <a:ea typeface="+mn-lt"/>
                <a:cs typeface="+mn-lt"/>
              </a:rPr>
              <a:t>Green Haven Florists is a small, family-run flower shop founded in 2015 in Norwich, United Kingdom. </a:t>
            </a:r>
            <a:endParaRPr lang="en-GB" sz="1800">
              <a:latin typeface="Arial"/>
              <a:ea typeface="+mn-lt"/>
              <a:cs typeface="Arial"/>
            </a:endParaRPr>
          </a:p>
          <a:p>
            <a:pPr marL="342900" indent="-342900" algn="l">
              <a:buClr>
                <a:srgbClr val="688727"/>
              </a:buClr>
              <a:buChar char="•"/>
            </a:pPr>
            <a:r>
              <a:rPr lang="en-GB" sz="1800" dirty="0">
                <a:latin typeface="Arial"/>
                <a:ea typeface="+mn-lt"/>
                <a:cs typeface="+mn-lt"/>
              </a:rPr>
              <a:t>The business is owned and managed by Liam and Priya Patel, who are passionate about offering fresh, high-quality, and eco-friendly floral arrangements. </a:t>
            </a:r>
            <a:endParaRPr lang="en-GB" sz="1800">
              <a:latin typeface="Arial"/>
              <a:ea typeface="+mn-lt"/>
              <a:cs typeface="Arial"/>
            </a:endParaRPr>
          </a:p>
          <a:p>
            <a:pPr marL="342900" indent="-342900" algn="l">
              <a:buClr>
                <a:srgbClr val="688727"/>
              </a:buClr>
              <a:buChar char="•"/>
            </a:pPr>
            <a:r>
              <a:rPr lang="en-GB" sz="1800" dirty="0">
                <a:latin typeface="Arial"/>
                <a:ea typeface="+mn-lt"/>
                <a:cs typeface="+mn-lt"/>
              </a:rPr>
              <a:t>Over the years, the shop built a loyal customer base and became well-known in the local community. However, recently it has faced new challenges — sales have fallen by about 30% due to increased online competition, rising costs, and a weak online presence</a:t>
            </a:r>
            <a:endParaRPr lang="en-GB" sz="1800">
              <a:latin typeface="Arial"/>
              <a:ea typeface="+mn-lt"/>
              <a:cs typeface="Arial"/>
            </a:endParaRPr>
          </a:p>
          <a:p>
            <a:pPr marL="342900" indent="-342900" algn="l">
              <a:buChar char="•"/>
            </a:pPr>
            <a:endParaRPr lang="en-GB" sz="2200" dirty="0">
              <a:latin typeface="Arial"/>
              <a:cs typeface="Arial"/>
            </a:endParaRPr>
          </a:p>
          <a:p>
            <a:r>
              <a:rPr lang="en-GB" b="1" dirty="0"/>
              <a:t> </a:t>
            </a:r>
            <a:endParaRPr lang="en-GB" b="1">
              <a:solidFill>
                <a:srgbClr val="FF0000"/>
              </a:solidFill>
            </a:endParaRPr>
          </a:p>
        </p:txBody>
      </p:sp>
    </p:spTree>
    <p:extLst>
      <p:ext uri="{BB962C8B-B14F-4D97-AF65-F5344CB8AC3E}">
        <p14:creationId xmlns:p14="http://schemas.microsoft.com/office/powerpoint/2010/main" val="17484990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1976719" y="503996"/>
            <a:ext cx="8915399" cy="713232"/>
          </a:xfrm>
        </p:spPr>
        <p:txBody>
          <a:bodyPr>
            <a:normAutofit/>
          </a:bodyPr>
          <a:lstStyle/>
          <a:p>
            <a:pPr algn="ctr"/>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a:bodyPr>
          <a:lstStyle/>
          <a:p>
            <a:pPr algn="ctr"/>
            <a:r>
              <a:rPr lang="en-GB" sz="2800" b="1" dirty="0">
                <a:solidFill>
                  <a:srgbClr val="FF0000"/>
                </a:solidFill>
              </a:rPr>
              <a:t>5W2H</a:t>
            </a:r>
          </a:p>
          <a:p>
            <a:endParaRPr lang="en-GB" sz="2800" b="1" dirty="0">
              <a:solidFill>
                <a:srgbClr val="FF0000"/>
              </a:solidFill>
            </a:endParaRPr>
          </a:p>
          <a:p>
            <a:endParaRPr lang="en-GB" sz="2800" b="1" dirty="0">
              <a:solidFill>
                <a:srgbClr val="FF0000"/>
              </a:solidFill>
            </a:endParaRPr>
          </a:p>
        </p:txBody>
      </p:sp>
      <p:graphicFrame>
        <p:nvGraphicFramePr>
          <p:cNvPr id="7" name="Table 6">
            <a:extLst>
              <a:ext uri="{FF2B5EF4-FFF2-40B4-BE49-F238E27FC236}">
                <a16:creationId xmlns:a16="http://schemas.microsoft.com/office/drawing/2014/main" id="{23FF392E-1DC6-7F11-AE5A-A0237BDD92CA}"/>
              </a:ext>
            </a:extLst>
          </p:cNvPr>
          <p:cNvGraphicFramePr>
            <a:graphicFrameLocks noGrp="1"/>
          </p:cNvGraphicFramePr>
          <p:nvPr>
            <p:extLst>
              <p:ext uri="{D42A27DB-BD31-4B8C-83A1-F6EECF244321}">
                <p14:modId xmlns:p14="http://schemas.microsoft.com/office/powerpoint/2010/main" val="3346310821"/>
              </p:ext>
            </p:extLst>
          </p:nvPr>
        </p:nvGraphicFramePr>
        <p:xfrm>
          <a:off x="1610264" y="1955320"/>
          <a:ext cx="9276845" cy="4681109"/>
        </p:xfrm>
        <a:graphic>
          <a:graphicData uri="http://schemas.openxmlformats.org/drawingml/2006/table">
            <a:tbl>
              <a:tblPr firstRow="1" bandRow="1">
                <a:tableStyleId>{5C22544A-7EE6-4342-B048-85BDC9FD1C3A}</a:tableStyleId>
              </a:tblPr>
              <a:tblGrid>
                <a:gridCol w="4668146">
                  <a:extLst>
                    <a:ext uri="{9D8B030D-6E8A-4147-A177-3AD203B41FA5}">
                      <a16:colId xmlns:a16="http://schemas.microsoft.com/office/drawing/2014/main" val="2190102215"/>
                    </a:ext>
                  </a:extLst>
                </a:gridCol>
                <a:gridCol w="4608699">
                  <a:extLst>
                    <a:ext uri="{9D8B030D-6E8A-4147-A177-3AD203B41FA5}">
                      <a16:colId xmlns:a16="http://schemas.microsoft.com/office/drawing/2014/main" val="3117453436"/>
                    </a:ext>
                  </a:extLst>
                </a:gridCol>
              </a:tblGrid>
              <a:tr h="473668">
                <a:tc>
                  <a:txBody>
                    <a:bodyPr/>
                    <a:lstStyle/>
                    <a:p>
                      <a:r>
                        <a:rPr lang="en-GB" dirty="0"/>
                        <a:t>GREEN HAVEN FLORIST</a:t>
                      </a:r>
                    </a:p>
                  </a:txBody>
                  <a:tcPr anchor="ctr"/>
                </a:tc>
                <a:tc>
                  <a:txBody>
                    <a:bodyPr/>
                    <a:lstStyle/>
                    <a:p>
                      <a:endParaRPr lang="en-GB" dirty="0"/>
                    </a:p>
                  </a:txBody>
                  <a:tcPr anchor="ctr"/>
                </a:tc>
                <a:extLst>
                  <a:ext uri="{0D108BD9-81ED-4DB2-BD59-A6C34878D82A}">
                    <a16:rowId xmlns:a16="http://schemas.microsoft.com/office/drawing/2014/main" val="772361907"/>
                  </a:ext>
                </a:extLst>
              </a:tr>
              <a:tr h="473668">
                <a:tc>
                  <a:txBody>
                    <a:bodyPr/>
                    <a:lstStyle/>
                    <a:p>
                      <a:r>
                        <a:rPr lang="en-GB" sz="2000" b="1" dirty="0">
                          <a:latin typeface="Arial"/>
                        </a:rPr>
                        <a:t>What?</a:t>
                      </a:r>
                    </a:p>
                  </a:txBody>
                  <a:tcPr/>
                </a:tc>
                <a:tc>
                  <a:txBody>
                    <a:bodyPr/>
                    <a:lstStyle/>
                    <a:p>
                      <a:r>
                        <a:rPr lang="en-GB" sz="1600" b="1" dirty="0">
                          <a:latin typeface="Arial"/>
                          <a:cs typeface="Arial"/>
                        </a:rPr>
                        <a:t>30% declined in store sales over the past 12 month</a:t>
                      </a:r>
                    </a:p>
                  </a:txBody>
                  <a:tcPr/>
                </a:tc>
                <a:extLst>
                  <a:ext uri="{0D108BD9-81ED-4DB2-BD59-A6C34878D82A}">
                    <a16:rowId xmlns:a16="http://schemas.microsoft.com/office/drawing/2014/main" val="2903396620"/>
                  </a:ext>
                </a:extLst>
              </a:tr>
              <a:tr h="757869">
                <a:tc>
                  <a:txBody>
                    <a:bodyPr/>
                    <a:lstStyle/>
                    <a:p>
                      <a:r>
                        <a:rPr lang="en-GB" sz="2000" b="1" dirty="0">
                          <a:latin typeface="Arial"/>
                        </a:rPr>
                        <a:t>Why?</a:t>
                      </a:r>
                    </a:p>
                  </a:txBody>
                  <a:tcPr/>
                </a:tc>
                <a:tc>
                  <a:txBody>
                    <a:bodyPr/>
                    <a:lstStyle/>
                    <a:p>
                      <a:r>
                        <a:rPr lang="en-GB" sz="1600" b="1" kern="1200" dirty="0">
                          <a:solidFill>
                            <a:schemeClr val="dk1"/>
                          </a:solidFill>
                          <a:latin typeface="Arial"/>
                          <a:ea typeface="+mn-ea"/>
                          <a:cs typeface="Arial"/>
                        </a:rPr>
                        <a:t>Competition from large online flowers retailer, Rising operational costs and inflation, website no friendly. </a:t>
                      </a:r>
                    </a:p>
                  </a:txBody>
                  <a:tcPr/>
                </a:tc>
                <a:extLst>
                  <a:ext uri="{0D108BD9-81ED-4DB2-BD59-A6C34878D82A}">
                    <a16:rowId xmlns:a16="http://schemas.microsoft.com/office/drawing/2014/main" val="2472470028"/>
                  </a:ext>
                </a:extLst>
              </a:tr>
              <a:tr h="473668">
                <a:tc>
                  <a:txBody>
                    <a:bodyPr/>
                    <a:lstStyle/>
                    <a:p>
                      <a:r>
                        <a:rPr lang="en-GB" sz="2000" b="1" dirty="0">
                          <a:latin typeface="Arial"/>
                        </a:rPr>
                        <a:t>Where?</a:t>
                      </a:r>
                    </a:p>
                  </a:txBody>
                  <a:tcPr/>
                </a:tc>
                <a:tc>
                  <a:txBody>
                    <a:bodyPr/>
                    <a:lstStyle/>
                    <a:p>
                      <a:r>
                        <a:rPr lang="en-GB" sz="1600" b="1" kern="1200" dirty="0">
                          <a:solidFill>
                            <a:schemeClr val="dk1"/>
                          </a:solidFill>
                          <a:latin typeface="Arial"/>
                          <a:ea typeface="+mn-ea"/>
                          <a:cs typeface="Arial"/>
                        </a:rPr>
                        <a:t>Neighbourhood Norwich area.</a:t>
                      </a:r>
                    </a:p>
                  </a:txBody>
                  <a:tcPr/>
                </a:tc>
                <a:extLst>
                  <a:ext uri="{0D108BD9-81ED-4DB2-BD59-A6C34878D82A}">
                    <a16:rowId xmlns:a16="http://schemas.microsoft.com/office/drawing/2014/main" val="1562637093"/>
                  </a:ext>
                </a:extLst>
              </a:tr>
              <a:tr h="678925">
                <a:tc>
                  <a:txBody>
                    <a:bodyPr/>
                    <a:lstStyle/>
                    <a:p>
                      <a:r>
                        <a:rPr lang="en-GB" sz="2000" b="1" dirty="0">
                          <a:latin typeface="Arial"/>
                        </a:rPr>
                        <a:t>When?</a:t>
                      </a:r>
                    </a:p>
                  </a:txBody>
                  <a:tcPr/>
                </a:tc>
                <a:tc>
                  <a:txBody>
                    <a:bodyPr/>
                    <a:lstStyle/>
                    <a:p>
                      <a:r>
                        <a:rPr lang="en-GB" sz="1600" b="1" kern="1200" dirty="0">
                          <a:solidFill>
                            <a:schemeClr val="dk1"/>
                          </a:solidFill>
                          <a:latin typeface="Arial"/>
                          <a:ea typeface="+mn-ea"/>
                          <a:cs typeface="Arial"/>
                        </a:rPr>
                        <a:t>The decline started  within the last 12 month, coinciding with the economic challenges.</a:t>
                      </a:r>
                    </a:p>
                  </a:txBody>
                  <a:tcPr/>
                </a:tc>
                <a:extLst>
                  <a:ext uri="{0D108BD9-81ED-4DB2-BD59-A6C34878D82A}">
                    <a16:rowId xmlns:a16="http://schemas.microsoft.com/office/drawing/2014/main" val="2619068700"/>
                  </a:ext>
                </a:extLst>
              </a:tr>
              <a:tr h="631557">
                <a:tc>
                  <a:txBody>
                    <a:bodyPr/>
                    <a:lstStyle/>
                    <a:p>
                      <a:r>
                        <a:rPr lang="en-GB" sz="2000" b="1" dirty="0">
                          <a:latin typeface="Arial"/>
                        </a:rPr>
                        <a:t>Who?</a:t>
                      </a:r>
                    </a:p>
                  </a:txBody>
                  <a:tcPr/>
                </a:tc>
                <a:tc>
                  <a:txBody>
                    <a:bodyPr/>
                    <a:lstStyle/>
                    <a:p>
                      <a:r>
                        <a:rPr lang="en-GB" sz="1600" b="1" kern="1200" dirty="0">
                          <a:solidFill>
                            <a:schemeClr val="dk1"/>
                          </a:solidFill>
                          <a:latin typeface="Arial"/>
                          <a:ea typeface="+mn-ea"/>
                          <a:cs typeface="Arial"/>
                        </a:rPr>
                        <a:t>Liam and Priya Patel(Owners), Employees, Suppliers.</a:t>
                      </a:r>
                    </a:p>
                  </a:txBody>
                  <a:tcPr/>
                </a:tc>
                <a:extLst>
                  <a:ext uri="{0D108BD9-81ED-4DB2-BD59-A6C34878D82A}">
                    <a16:rowId xmlns:a16="http://schemas.microsoft.com/office/drawing/2014/main" val="1270791939"/>
                  </a:ext>
                </a:extLst>
              </a:tr>
              <a:tr h="536824">
                <a:tc>
                  <a:txBody>
                    <a:bodyPr/>
                    <a:lstStyle/>
                    <a:p>
                      <a:r>
                        <a:rPr lang="en-GB" sz="2000" b="1" dirty="0">
                          <a:latin typeface="Arial"/>
                        </a:rPr>
                        <a:t>How?</a:t>
                      </a:r>
                    </a:p>
                  </a:txBody>
                  <a:tcPr/>
                </a:tc>
                <a:tc>
                  <a:txBody>
                    <a:bodyPr/>
                    <a:lstStyle/>
                    <a:p>
                      <a:r>
                        <a:rPr lang="en-GB" sz="1600" b="1" kern="1200" dirty="0">
                          <a:solidFill>
                            <a:schemeClr val="dk1"/>
                          </a:solidFill>
                          <a:latin typeface="Arial"/>
                          <a:ea typeface="+mn-ea"/>
                          <a:cs typeface="Arial"/>
                        </a:rPr>
                        <a:t>Limited marketing, high costs, reduced local demand</a:t>
                      </a:r>
                    </a:p>
                  </a:txBody>
                  <a:tcPr/>
                </a:tc>
                <a:extLst>
                  <a:ext uri="{0D108BD9-81ED-4DB2-BD59-A6C34878D82A}">
                    <a16:rowId xmlns:a16="http://schemas.microsoft.com/office/drawing/2014/main" val="3268511513"/>
                  </a:ext>
                </a:extLst>
              </a:tr>
              <a:tr h="442091">
                <a:tc>
                  <a:txBody>
                    <a:bodyPr/>
                    <a:lstStyle/>
                    <a:p>
                      <a:r>
                        <a:rPr lang="en-GB" sz="2000" b="1" dirty="0">
                          <a:latin typeface="Arial"/>
                        </a:rPr>
                        <a:t>How much?</a:t>
                      </a:r>
                    </a:p>
                  </a:txBody>
                  <a:tcPr/>
                </a:tc>
                <a:tc>
                  <a:txBody>
                    <a:bodyPr/>
                    <a:lstStyle/>
                    <a:p>
                      <a:r>
                        <a:rPr lang="en-GB" sz="1600" b="1" kern="1200" dirty="0">
                          <a:solidFill>
                            <a:schemeClr val="dk1"/>
                          </a:solidFill>
                          <a:latin typeface="Arial"/>
                          <a:ea typeface="+mn-ea"/>
                          <a:cs typeface="Arial"/>
                        </a:rPr>
                        <a:t>30% drop in physical sales.</a:t>
                      </a:r>
                    </a:p>
                  </a:txBody>
                  <a:tcPr/>
                </a:tc>
                <a:extLst>
                  <a:ext uri="{0D108BD9-81ED-4DB2-BD59-A6C34878D82A}">
                    <a16:rowId xmlns:a16="http://schemas.microsoft.com/office/drawing/2014/main" val="838205359"/>
                  </a:ext>
                </a:extLst>
              </a:tr>
            </a:tbl>
          </a:graphicData>
        </a:graphic>
      </p:graphicFrame>
    </p:spTree>
    <p:extLst>
      <p:ext uri="{BB962C8B-B14F-4D97-AF65-F5344CB8AC3E}">
        <p14:creationId xmlns:p14="http://schemas.microsoft.com/office/powerpoint/2010/main" val="142408726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a:bodyPr>
          <a:lstStyle/>
          <a:p>
            <a:pPr algn="l"/>
            <a:r>
              <a:rPr lang="en-GB" b="1" dirty="0">
                <a:latin typeface="Arial"/>
                <a:cs typeface="Arial"/>
              </a:rPr>
              <a:t>POLITICAL</a:t>
            </a:r>
            <a:endParaRPr lang="es-ES">
              <a:latin typeface="Arial"/>
              <a:cs typeface="Arial"/>
            </a:endParaRPr>
          </a:p>
          <a:p>
            <a:pPr marL="342900" indent="-342900" algn="l">
              <a:buChar char="•"/>
            </a:pPr>
            <a:r>
              <a:rPr lang="en-GB" sz="1800" b="1" dirty="0">
                <a:latin typeface="Arial"/>
                <a:cs typeface="Arial"/>
              </a:rPr>
              <a:t>After Brexit , importing flowers and material costs more</a:t>
            </a:r>
          </a:p>
          <a:p>
            <a:pPr marL="342900" indent="-342900" algn="l">
              <a:buChar char="•"/>
            </a:pPr>
            <a:r>
              <a:rPr lang="en-GB" sz="1800" b="1" dirty="0">
                <a:latin typeface="Arial"/>
                <a:cs typeface="Arial"/>
              </a:rPr>
              <a:t>The Uk government offers grants for small and eco-friendly businesses</a:t>
            </a:r>
          </a:p>
          <a:p>
            <a:pPr algn="l"/>
            <a:r>
              <a:rPr lang="en-GB" sz="1800" b="1" dirty="0">
                <a:latin typeface="Arial"/>
                <a:cs typeface="Arial"/>
              </a:rPr>
              <a:t>ECONOMIC</a:t>
            </a:r>
          </a:p>
          <a:p>
            <a:pPr marL="342900" indent="-342900" algn="l">
              <a:buChar char="•"/>
            </a:pPr>
            <a:r>
              <a:rPr lang="en-GB" sz="1800" b="1" dirty="0">
                <a:latin typeface="Arial"/>
                <a:cs typeface="Arial"/>
              </a:rPr>
              <a:t>Because the high inflation and living costs, people buy fewer flowers</a:t>
            </a:r>
          </a:p>
          <a:p>
            <a:pPr marL="342900" indent="-342900" algn="l">
              <a:buClr>
                <a:srgbClr val="688727"/>
              </a:buClr>
              <a:buChar char="•"/>
            </a:pPr>
            <a:r>
              <a:rPr lang="en-GB" sz="1800" b="1" dirty="0">
                <a:latin typeface="Arial"/>
                <a:cs typeface="Arial"/>
              </a:rPr>
              <a:t>Online florist with cheaper prices and fast delivery are takin customers away</a:t>
            </a:r>
            <a:endParaRPr lang="en-GB" dirty="0"/>
          </a:p>
          <a:p>
            <a:pPr algn="l"/>
            <a:r>
              <a:rPr lang="en-GB" sz="1800" b="1" dirty="0">
                <a:latin typeface="Arial"/>
                <a:cs typeface="Arial"/>
              </a:rPr>
              <a:t>SOCIAL</a:t>
            </a:r>
          </a:p>
          <a:p>
            <a:pPr marL="342900" indent="-342900" algn="l">
              <a:buChar char="•"/>
            </a:pPr>
            <a:r>
              <a:rPr lang="en-GB" sz="1800" b="1" dirty="0">
                <a:latin typeface="Arial"/>
                <a:cs typeface="Arial"/>
              </a:rPr>
              <a:t>Many customers now prefer online shopping because it's easier and cheaper.</a:t>
            </a:r>
          </a:p>
          <a:p>
            <a:pPr marL="342900" indent="-342900" algn="l">
              <a:buClr>
                <a:srgbClr val="688727"/>
              </a:buClr>
              <a:buChar char="•"/>
            </a:pPr>
            <a:r>
              <a:rPr lang="en-GB" sz="1800" b="1" dirty="0">
                <a:latin typeface="Arial"/>
                <a:cs typeface="Arial"/>
              </a:rPr>
              <a:t>Some people care about the environment which helps Green Haven  eco image</a:t>
            </a:r>
          </a:p>
          <a:p>
            <a:pPr algn="l"/>
            <a:endParaRPr lang="en-GB" b="1" dirty="0">
              <a:latin typeface="Arial"/>
              <a:cs typeface="Arial"/>
            </a:endParaRPr>
          </a:p>
        </p:txBody>
      </p:sp>
    </p:spTree>
    <p:extLst>
      <p:ext uri="{BB962C8B-B14F-4D97-AF65-F5344CB8AC3E}">
        <p14:creationId xmlns:p14="http://schemas.microsoft.com/office/powerpoint/2010/main" val="1382716628"/>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normAutofit fontScale="90000"/>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77500" lnSpcReduction="20000"/>
          </a:bodyPr>
          <a:lstStyle/>
          <a:p>
            <a:r>
              <a:rPr lang="en-GB" b="1" dirty="0"/>
              <a:t>TECHNOLOGICAL</a:t>
            </a:r>
          </a:p>
          <a:p>
            <a:pPr>
              <a:buClr>
                <a:srgbClr val="688727"/>
              </a:buClr>
            </a:pPr>
            <a:r>
              <a:rPr lang="en-GB" b="1" dirty="0"/>
              <a:t>Green Haven's Website is old and hard to use, so it loses</a:t>
            </a:r>
          </a:p>
          <a:p>
            <a:pPr>
              <a:buClr>
                <a:srgbClr val="688727"/>
              </a:buClr>
            </a:pPr>
            <a:r>
              <a:rPr lang="en-GB" b="1" dirty="0"/>
              <a:t>The business can grow by using social media and digital marketing to reach more people</a:t>
            </a:r>
          </a:p>
          <a:p>
            <a:r>
              <a:rPr lang="en-GB" b="1" dirty="0"/>
              <a:t>LEGAL</a:t>
            </a:r>
          </a:p>
          <a:p>
            <a:r>
              <a:rPr lang="en-GB" b="1" dirty="0"/>
              <a:t>Green Haven must follow </a:t>
            </a:r>
            <a:r>
              <a:rPr lang="en-GB" b="1" dirty="0" err="1"/>
              <a:t>uk</a:t>
            </a:r>
            <a:r>
              <a:rPr lang="en-GB" b="1" dirty="0"/>
              <a:t> laws for online sales and customer protection</a:t>
            </a:r>
          </a:p>
          <a:p>
            <a:pPr>
              <a:buClr>
                <a:srgbClr val="688727"/>
              </a:buClr>
            </a:pPr>
            <a:r>
              <a:rPr lang="en-GB" b="1" dirty="0"/>
              <a:t>It also needs to respect rules about fair work and sustainability</a:t>
            </a:r>
          </a:p>
          <a:p>
            <a:r>
              <a:rPr lang="en-GB" b="1" dirty="0"/>
              <a:t>ENVIRONMENTAL </a:t>
            </a:r>
          </a:p>
          <a:p>
            <a:pPr>
              <a:buClr>
                <a:srgbClr val="688727"/>
              </a:buClr>
            </a:pPr>
            <a:r>
              <a:rPr lang="en-GB" b="1" dirty="0"/>
              <a:t>Eco-friendly materials cost more now, which lowers profits</a:t>
            </a:r>
          </a:p>
          <a:p>
            <a:pPr>
              <a:buClr>
                <a:srgbClr val="688727"/>
              </a:buClr>
            </a:pPr>
            <a:r>
              <a:rPr lang="en-GB" b="1" dirty="0"/>
              <a:t>Green Haven's commitment to sustainability helps its reputation and attracts green-minded customers</a:t>
            </a:r>
          </a:p>
        </p:txBody>
      </p:sp>
    </p:spTree>
    <p:extLst>
      <p:ext uri="{BB962C8B-B14F-4D97-AF65-F5344CB8AC3E}">
        <p14:creationId xmlns:p14="http://schemas.microsoft.com/office/powerpoint/2010/main" val="1917974163"/>
      </p:ext>
    </p:extLst>
  </p:cSld>
  <p:clrMapOvr>
    <a:masterClrMapping/>
  </p:clrMapOvr>
  <mc:AlternateContent xmlns:mc="http://schemas.openxmlformats.org/markup-compatibility/2006">
    <mc:Choice xmlns:p14="http://schemas.microsoft.com/office/powerpoint/2010/main" Requires="p14">
      <p:transition spd="slow" p14:dur="1600">
        <p14:gallery dir="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29" name="Text Placeholder 28">
            <a:extLst>
              <a:ext uri="{FF2B5EF4-FFF2-40B4-BE49-F238E27FC236}">
                <a16:creationId xmlns:a16="http://schemas.microsoft.com/office/drawing/2014/main" id="{ED1B78A0-722C-A711-60CA-390EDA04063C}"/>
              </a:ext>
            </a:extLst>
          </p:cNvPr>
          <p:cNvSpPr>
            <a:spLocks noGrp="1"/>
          </p:cNvSpPr>
          <p:nvPr>
            <p:ph type="body" idx="1"/>
          </p:nvPr>
        </p:nvSpPr>
        <p:spPr>
          <a:xfrm>
            <a:off x="3582114" y="5006982"/>
            <a:ext cx="1292878" cy="351367"/>
          </a:xfrm>
          <a:prstGeom prst="rect">
            <a:avLst/>
          </a:prstGeom>
        </p:spPr>
        <p:style>
          <a:lnRef idx="2">
            <a:schemeClr val="dk1"/>
          </a:lnRef>
          <a:fillRef idx="1">
            <a:schemeClr val="lt1"/>
          </a:fillRef>
          <a:effectRef idx="0">
            <a:schemeClr val="dk1"/>
          </a:effectRef>
          <a:fontRef idx="minor">
            <a:schemeClr val="dk1"/>
          </a:fontRef>
        </p:style>
        <p:txBody>
          <a:bodyPr rtlCol="0" anchor="ctr">
            <a:normAutofit fontScale="85000" lnSpcReduction="10000"/>
          </a:bodyPr>
          <a:lstStyle/>
          <a:p>
            <a:pPr algn="ctr"/>
            <a:r>
              <a:rPr lang="en-GB" b="1" dirty="0"/>
              <a:t>Technology</a:t>
            </a:r>
          </a:p>
        </p:txBody>
      </p:sp>
      <p:pic>
        <p:nvPicPr>
          <p:cNvPr id="7" name="Picture 6">
            <a:extLst>
              <a:ext uri="{FF2B5EF4-FFF2-40B4-BE49-F238E27FC236}">
                <a16:creationId xmlns:a16="http://schemas.microsoft.com/office/drawing/2014/main" id="{F50D53D2-56EB-930A-1A10-3DDAF5B6EFEA}"/>
              </a:ext>
            </a:extLst>
          </p:cNvPr>
          <p:cNvPicPr>
            <a:picLocks noChangeAspect="1"/>
          </p:cNvPicPr>
          <p:nvPr/>
        </p:nvPicPr>
        <p:blipFill>
          <a:blip r:embed="rId2"/>
          <a:stretch>
            <a:fillRect/>
          </a:stretch>
        </p:blipFill>
        <p:spPr>
          <a:xfrm>
            <a:off x="751125" y="1671850"/>
            <a:ext cx="2309358" cy="3612564"/>
          </a:xfrm>
          <a:prstGeom prst="rect">
            <a:avLst/>
          </a:prstGeom>
        </p:spPr>
      </p:pic>
      <p:pic>
        <p:nvPicPr>
          <p:cNvPr id="9" name="Picture 8">
            <a:extLst>
              <a:ext uri="{FF2B5EF4-FFF2-40B4-BE49-F238E27FC236}">
                <a16:creationId xmlns:a16="http://schemas.microsoft.com/office/drawing/2014/main" id="{FF4822EC-DBB5-84B2-3E33-0AB9FB1B6394}"/>
              </a:ext>
            </a:extLst>
          </p:cNvPr>
          <p:cNvPicPr>
            <a:picLocks noChangeAspect="1"/>
          </p:cNvPicPr>
          <p:nvPr/>
        </p:nvPicPr>
        <p:blipFill>
          <a:blip r:embed="rId3"/>
          <a:stretch>
            <a:fillRect/>
          </a:stretch>
        </p:blipFill>
        <p:spPr>
          <a:xfrm>
            <a:off x="9898735" y="1864355"/>
            <a:ext cx="2179700" cy="3467100"/>
          </a:xfrm>
          <a:prstGeom prst="rect">
            <a:avLst/>
          </a:prstGeom>
        </p:spPr>
      </p:pic>
      <p:cxnSp>
        <p:nvCxnSpPr>
          <p:cNvPr id="11" name="Straight Arrow Connector 10">
            <a:extLst>
              <a:ext uri="{FF2B5EF4-FFF2-40B4-BE49-F238E27FC236}">
                <a16:creationId xmlns:a16="http://schemas.microsoft.com/office/drawing/2014/main" id="{48C3FC2B-92EF-B5BE-1287-2325FFC6EAC5}"/>
              </a:ext>
            </a:extLst>
          </p:cNvPr>
          <p:cNvCxnSpPr>
            <a:cxnSpLocks/>
          </p:cNvCxnSpPr>
          <p:nvPr/>
        </p:nvCxnSpPr>
        <p:spPr>
          <a:xfrm>
            <a:off x="3061588" y="3429000"/>
            <a:ext cx="6708665" cy="14349"/>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Straight Arrow Connector 14">
            <a:extLst>
              <a:ext uri="{FF2B5EF4-FFF2-40B4-BE49-F238E27FC236}">
                <a16:creationId xmlns:a16="http://schemas.microsoft.com/office/drawing/2014/main" id="{DBCD0AD3-DFC5-3417-38AD-5F31FFA94D35}"/>
              </a:ext>
            </a:extLst>
          </p:cNvPr>
          <p:cNvCxnSpPr>
            <a:cxnSpLocks/>
          </p:cNvCxnSpPr>
          <p:nvPr/>
        </p:nvCxnSpPr>
        <p:spPr>
          <a:xfrm flipV="1">
            <a:off x="3818965" y="1817313"/>
            <a:ext cx="1281953" cy="16116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149FA5E8-6D60-1FA4-D462-ADF0CADE92A6}"/>
              </a:ext>
            </a:extLst>
          </p:cNvPr>
          <p:cNvCxnSpPr>
            <a:cxnSpLocks/>
          </p:cNvCxnSpPr>
          <p:nvPr/>
        </p:nvCxnSpPr>
        <p:spPr>
          <a:xfrm>
            <a:off x="3391590" y="3478682"/>
            <a:ext cx="824192" cy="1528300"/>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1" name="Straight Arrow Connector 20">
            <a:extLst>
              <a:ext uri="{FF2B5EF4-FFF2-40B4-BE49-F238E27FC236}">
                <a16:creationId xmlns:a16="http://schemas.microsoft.com/office/drawing/2014/main" id="{2EF00775-42B2-DE8D-E69F-B1D36B57F28E}"/>
              </a:ext>
            </a:extLst>
          </p:cNvPr>
          <p:cNvCxnSpPr>
            <a:cxnSpLocks/>
          </p:cNvCxnSpPr>
          <p:nvPr/>
        </p:nvCxnSpPr>
        <p:spPr>
          <a:xfrm flipV="1">
            <a:off x="5591796" y="1847168"/>
            <a:ext cx="1211068" cy="1589007"/>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3" name="Straight Arrow Connector 22">
            <a:extLst>
              <a:ext uri="{FF2B5EF4-FFF2-40B4-BE49-F238E27FC236}">
                <a16:creationId xmlns:a16="http://schemas.microsoft.com/office/drawing/2014/main" id="{C1E2A639-4B2E-15B1-5FC2-39F682D4B0E7}"/>
              </a:ext>
            </a:extLst>
          </p:cNvPr>
          <p:cNvCxnSpPr>
            <a:cxnSpLocks/>
          </p:cNvCxnSpPr>
          <p:nvPr/>
        </p:nvCxnSpPr>
        <p:spPr>
          <a:xfrm>
            <a:off x="5897164" y="3443349"/>
            <a:ext cx="866781" cy="1611687"/>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6" name="Straight Arrow Connector 25">
            <a:extLst>
              <a:ext uri="{FF2B5EF4-FFF2-40B4-BE49-F238E27FC236}">
                <a16:creationId xmlns:a16="http://schemas.microsoft.com/office/drawing/2014/main" id="{451299A8-7C68-3A3C-FB37-693D4ECE7AE6}"/>
              </a:ext>
            </a:extLst>
          </p:cNvPr>
          <p:cNvCxnSpPr>
            <a:cxnSpLocks/>
          </p:cNvCxnSpPr>
          <p:nvPr/>
        </p:nvCxnSpPr>
        <p:spPr>
          <a:xfrm flipV="1">
            <a:off x="7314268" y="1937923"/>
            <a:ext cx="1146218" cy="1498891"/>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8" name="Straight Arrow Connector 27">
            <a:extLst>
              <a:ext uri="{FF2B5EF4-FFF2-40B4-BE49-F238E27FC236}">
                <a16:creationId xmlns:a16="http://schemas.microsoft.com/office/drawing/2014/main" id="{25B6F095-D472-A190-86CB-B24646AA5E27}"/>
              </a:ext>
            </a:extLst>
          </p:cNvPr>
          <p:cNvCxnSpPr>
            <a:cxnSpLocks/>
          </p:cNvCxnSpPr>
          <p:nvPr/>
        </p:nvCxnSpPr>
        <p:spPr>
          <a:xfrm>
            <a:off x="7969172" y="3466939"/>
            <a:ext cx="989064" cy="1676952"/>
          </a:xfrm>
          <a:prstGeom prst="straightConnector1">
            <a:avLst/>
          </a:prstGeom>
          <a:ln w="19050" cap="flat" cmpd="sng" algn="ctr">
            <a:solidFill>
              <a:schemeClr val="dk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2" name="Rectangle 11">
            <a:extLst>
              <a:ext uri="{FF2B5EF4-FFF2-40B4-BE49-F238E27FC236}">
                <a16:creationId xmlns:a16="http://schemas.microsoft.com/office/drawing/2014/main" id="{F1341960-30FC-5389-DC7C-C5D060460E5A}"/>
              </a:ext>
            </a:extLst>
          </p:cNvPr>
          <p:cNvSpPr/>
          <p:nvPr/>
        </p:nvSpPr>
        <p:spPr>
          <a:xfrm>
            <a:off x="4751294" y="1515035"/>
            <a:ext cx="1071619" cy="28792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Product</a:t>
            </a:r>
          </a:p>
        </p:txBody>
      </p:sp>
      <p:cxnSp>
        <p:nvCxnSpPr>
          <p:cNvPr id="14" name="Straight Connector 13">
            <a:extLst>
              <a:ext uri="{FF2B5EF4-FFF2-40B4-BE49-F238E27FC236}">
                <a16:creationId xmlns:a16="http://schemas.microsoft.com/office/drawing/2014/main" id="{9EAD86C7-5545-A7AE-96A3-3FC31EE660B3}"/>
              </a:ext>
            </a:extLst>
          </p:cNvPr>
          <p:cNvCxnSpPr>
            <a:cxnSpLocks/>
          </p:cNvCxnSpPr>
          <p:nvPr/>
        </p:nvCxnSpPr>
        <p:spPr>
          <a:xfrm>
            <a:off x="4689891" y="2375648"/>
            <a:ext cx="1071619" cy="0"/>
          </a:xfrm>
          <a:prstGeom prst="line">
            <a:avLst/>
          </a:prstGeom>
        </p:spPr>
        <p:style>
          <a:lnRef idx="3">
            <a:schemeClr val="dk1"/>
          </a:lnRef>
          <a:fillRef idx="0">
            <a:schemeClr val="dk1"/>
          </a:fillRef>
          <a:effectRef idx="2">
            <a:schemeClr val="dk1"/>
          </a:effectRef>
          <a:fontRef idx="minor">
            <a:schemeClr val="tx1"/>
          </a:fontRef>
        </p:style>
      </p:cxnSp>
      <p:cxnSp>
        <p:nvCxnSpPr>
          <p:cNvPr id="17" name="Straight Connector 16">
            <a:extLst>
              <a:ext uri="{FF2B5EF4-FFF2-40B4-BE49-F238E27FC236}">
                <a16:creationId xmlns:a16="http://schemas.microsoft.com/office/drawing/2014/main" id="{01B49BEA-C4FA-E5EC-9969-2CA172760D20}"/>
              </a:ext>
            </a:extLst>
          </p:cNvPr>
          <p:cNvCxnSpPr>
            <a:cxnSpLocks/>
          </p:cNvCxnSpPr>
          <p:nvPr/>
        </p:nvCxnSpPr>
        <p:spPr>
          <a:xfrm>
            <a:off x="4164467" y="3030072"/>
            <a:ext cx="1330898" cy="0"/>
          </a:xfrm>
          <a:prstGeom prst="line">
            <a:avLst/>
          </a:prstGeom>
        </p:spPr>
        <p:style>
          <a:lnRef idx="3">
            <a:schemeClr val="dk1"/>
          </a:lnRef>
          <a:fillRef idx="0">
            <a:schemeClr val="dk1"/>
          </a:fillRef>
          <a:effectRef idx="2">
            <a:schemeClr val="dk1"/>
          </a:effectRef>
          <a:fontRef idx="minor">
            <a:schemeClr val="tx1"/>
          </a:fontRef>
        </p:style>
      </p:cxnSp>
      <p:sp>
        <p:nvSpPr>
          <p:cNvPr id="20" name="Rectangle 19">
            <a:extLst>
              <a:ext uri="{FF2B5EF4-FFF2-40B4-BE49-F238E27FC236}">
                <a16:creationId xmlns:a16="http://schemas.microsoft.com/office/drawing/2014/main" id="{DB609501-7F6C-E008-A204-109F94FECDFD}"/>
              </a:ext>
            </a:extLst>
          </p:cNvPr>
          <p:cNvSpPr/>
          <p:nvPr/>
        </p:nvSpPr>
        <p:spPr>
          <a:xfrm>
            <a:off x="6366304" y="1559240"/>
            <a:ext cx="1071619" cy="28792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Market</a:t>
            </a:r>
          </a:p>
        </p:txBody>
      </p:sp>
      <p:sp>
        <p:nvSpPr>
          <p:cNvPr id="22" name="Rectangle 21">
            <a:extLst>
              <a:ext uri="{FF2B5EF4-FFF2-40B4-BE49-F238E27FC236}">
                <a16:creationId xmlns:a16="http://schemas.microsoft.com/office/drawing/2014/main" id="{338A7486-4002-9A81-DC29-27F814EDD526}"/>
              </a:ext>
            </a:extLst>
          </p:cNvPr>
          <p:cNvSpPr/>
          <p:nvPr/>
        </p:nvSpPr>
        <p:spPr>
          <a:xfrm>
            <a:off x="1165412" y="1381099"/>
            <a:ext cx="1631576" cy="2779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Decline in sales</a:t>
            </a:r>
          </a:p>
        </p:txBody>
      </p:sp>
      <p:sp>
        <p:nvSpPr>
          <p:cNvPr id="25" name="Rectangle 24">
            <a:extLst>
              <a:ext uri="{FF2B5EF4-FFF2-40B4-BE49-F238E27FC236}">
                <a16:creationId xmlns:a16="http://schemas.microsoft.com/office/drawing/2014/main" id="{834B66A6-5EEA-08C1-C022-CB3B0BD97A28}"/>
              </a:ext>
            </a:extLst>
          </p:cNvPr>
          <p:cNvSpPr/>
          <p:nvPr/>
        </p:nvSpPr>
        <p:spPr>
          <a:xfrm>
            <a:off x="7821469" y="1585512"/>
            <a:ext cx="1071619" cy="28792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b="1" dirty="0"/>
              <a:t>Place</a:t>
            </a:r>
          </a:p>
        </p:txBody>
      </p:sp>
      <p:sp>
        <p:nvSpPr>
          <p:cNvPr id="32" name="Text Placeholder 28">
            <a:extLst>
              <a:ext uri="{FF2B5EF4-FFF2-40B4-BE49-F238E27FC236}">
                <a16:creationId xmlns:a16="http://schemas.microsoft.com/office/drawing/2014/main" id="{B13D54E6-BC3B-24B1-F0F2-FDB49E888195}"/>
              </a:ext>
            </a:extLst>
          </p:cNvPr>
          <p:cNvSpPr txBox="1">
            <a:spLocks/>
          </p:cNvSpPr>
          <p:nvPr/>
        </p:nvSpPr>
        <p:spPr>
          <a:xfrm>
            <a:off x="6098779" y="5085691"/>
            <a:ext cx="1292878" cy="414312"/>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85000" lnSpcReduction="10000"/>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solidFill>
                <a:effectLst/>
                <a:latin typeface="+mn-lt"/>
                <a:ea typeface="+mn-ea"/>
                <a:cs typeface="+mn-cs"/>
              </a:defRPr>
            </a:lvl1pPr>
            <a:lvl2pPr marL="457200" indent="0" algn="l"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ctr"/>
            <a:r>
              <a:rPr lang="en-GB" b="1" dirty="0"/>
              <a:t>Customers</a:t>
            </a:r>
          </a:p>
        </p:txBody>
      </p:sp>
      <p:sp>
        <p:nvSpPr>
          <p:cNvPr id="33" name="Text Placeholder 28">
            <a:extLst>
              <a:ext uri="{FF2B5EF4-FFF2-40B4-BE49-F238E27FC236}">
                <a16:creationId xmlns:a16="http://schemas.microsoft.com/office/drawing/2014/main" id="{AA5B7B24-F81C-4479-D0F7-DDECF7274229}"/>
              </a:ext>
            </a:extLst>
          </p:cNvPr>
          <p:cNvSpPr txBox="1">
            <a:spLocks/>
          </p:cNvSpPr>
          <p:nvPr/>
        </p:nvSpPr>
        <p:spPr>
          <a:xfrm>
            <a:off x="8074581" y="5124299"/>
            <a:ext cx="1292878" cy="414312"/>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62500" lnSpcReduction="20000"/>
          </a:bodyPr>
          <a:lstStyle>
            <a:lvl1pPr marL="0" indent="0" algn="r" defTabSz="457200" rtl="0" eaLnBrk="1" latinLnBrk="0" hangingPunct="1">
              <a:spcBef>
                <a:spcPct val="20000"/>
              </a:spcBef>
              <a:spcAft>
                <a:spcPts val="600"/>
              </a:spcAft>
              <a:buClr>
                <a:schemeClr val="accent1">
                  <a:lumMod val="75000"/>
                </a:schemeClr>
              </a:buClr>
              <a:buSzPct val="145000"/>
              <a:buFont typeface="Arial"/>
              <a:buNone/>
              <a:defRPr sz="2000" kern="1200" cap="none">
                <a:solidFill>
                  <a:schemeClr val="tx1"/>
                </a:solidFill>
                <a:effectLst/>
                <a:latin typeface="+mn-lt"/>
                <a:ea typeface="+mn-ea"/>
                <a:cs typeface="+mn-cs"/>
              </a:defRPr>
            </a:lvl1pPr>
            <a:lvl2pPr marL="457200" indent="0" algn="l" defTabSz="457200" rtl="0" eaLnBrk="1" latinLnBrk="0" hangingPunct="1">
              <a:spcBef>
                <a:spcPct val="20000"/>
              </a:spcBef>
              <a:spcAft>
                <a:spcPts val="600"/>
              </a:spcAft>
              <a:buClr>
                <a:schemeClr val="accent1">
                  <a:lumMod val="75000"/>
                </a:schemeClr>
              </a:buClr>
              <a:buSzPct val="145000"/>
              <a:buFont typeface="Arial"/>
              <a:buNone/>
              <a:defRPr sz="1800" kern="1200" cap="none">
                <a:solidFill>
                  <a:schemeClr val="tx1">
                    <a:tint val="75000"/>
                  </a:schemeClr>
                </a:solidFill>
                <a:effectLst/>
                <a:latin typeface="+mn-lt"/>
                <a:ea typeface="+mn-ea"/>
                <a:cs typeface="+mn-cs"/>
              </a:defRPr>
            </a:lvl2pPr>
            <a:lvl3pPr marL="914400" indent="0" algn="l" defTabSz="457200" rtl="0" eaLnBrk="1" latinLnBrk="0" hangingPunct="1">
              <a:spcBef>
                <a:spcPct val="20000"/>
              </a:spcBef>
              <a:spcAft>
                <a:spcPts val="600"/>
              </a:spcAft>
              <a:buClr>
                <a:schemeClr val="accent1">
                  <a:lumMod val="75000"/>
                </a:schemeClr>
              </a:buClr>
              <a:buSzPct val="145000"/>
              <a:buFont typeface="Arial"/>
              <a:buNone/>
              <a:defRPr sz="1600" kern="1200" cap="none">
                <a:solidFill>
                  <a:schemeClr val="tx1">
                    <a:tint val="75000"/>
                  </a:schemeClr>
                </a:solidFill>
                <a:effectLst/>
                <a:latin typeface="+mn-lt"/>
                <a:ea typeface="+mn-ea"/>
                <a:cs typeface="+mn-cs"/>
              </a:defRPr>
            </a:lvl3pPr>
            <a:lvl4pPr marL="1371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4pPr>
            <a:lvl5pPr marL="18288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5pPr>
            <a:lvl6pPr marL="22860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6pPr>
            <a:lvl7pPr marL="27432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7pPr>
            <a:lvl8pPr marL="32004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8pPr>
            <a:lvl9pPr marL="3657600" indent="0" algn="l" defTabSz="457200" rtl="0" eaLnBrk="1" latinLnBrk="0" hangingPunct="1">
              <a:spcBef>
                <a:spcPct val="20000"/>
              </a:spcBef>
              <a:spcAft>
                <a:spcPts val="600"/>
              </a:spcAft>
              <a:buClr>
                <a:schemeClr val="accent1">
                  <a:lumMod val="75000"/>
                </a:schemeClr>
              </a:buClr>
              <a:buSzPct val="145000"/>
              <a:buFont typeface="Arial"/>
              <a:buNone/>
              <a:defRPr sz="1400" kern="1200" cap="none">
                <a:solidFill>
                  <a:schemeClr val="tx1">
                    <a:tint val="75000"/>
                  </a:schemeClr>
                </a:solidFill>
                <a:effectLst/>
                <a:latin typeface="+mn-lt"/>
                <a:ea typeface="+mn-ea"/>
                <a:cs typeface="+mn-cs"/>
              </a:defRPr>
            </a:lvl9pPr>
          </a:lstStyle>
          <a:p>
            <a:pPr algn="ctr"/>
            <a:r>
              <a:rPr lang="en-GB" b="1" dirty="0"/>
              <a:t>External Factors</a:t>
            </a:r>
          </a:p>
        </p:txBody>
      </p:sp>
      <p:sp>
        <p:nvSpPr>
          <p:cNvPr id="35" name="TextBox 34">
            <a:extLst>
              <a:ext uri="{FF2B5EF4-FFF2-40B4-BE49-F238E27FC236}">
                <a16:creationId xmlns:a16="http://schemas.microsoft.com/office/drawing/2014/main" id="{DC661732-B2F8-26D7-8639-14B3DB5FE9E7}"/>
              </a:ext>
            </a:extLst>
          </p:cNvPr>
          <p:cNvSpPr txBox="1"/>
          <p:nvPr/>
        </p:nvSpPr>
        <p:spPr>
          <a:xfrm>
            <a:off x="4928228" y="1882524"/>
            <a:ext cx="1480499" cy="584775"/>
          </a:xfrm>
          <a:prstGeom prst="rect">
            <a:avLst/>
          </a:prstGeom>
          <a:noFill/>
        </p:spPr>
        <p:txBody>
          <a:bodyPr wrap="square" rtlCol="0">
            <a:spAutoFit/>
          </a:bodyPr>
          <a:lstStyle/>
          <a:p>
            <a:r>
              <a:rPr lang="en-GB" sz="1600" dirty="0"/>
              <a:t>Limited product variety</a:t>
            </a:r>
          </a:p>
        </p:txBody>
      </p:sp>
      <p:sp>
        <p:nvSpPr>
          <p:cNvPr id="37" name="TextBox 36">
            <a:extLst>
              <a:ext uri="{FF2B5EF4-FFF2-40B4-BE49-F238E27FC236}">
                <a16:creationId xmlns:a16="http://schemas.microsoft.com/office/drawing/2014/main" id="{ADD1307A-D495-E328-1CB3-EBB7CD4E12BE}"/>
              </a:ext>
            </a:extLst>
          </p:cNvPr>
          <p:cNvSpPr txBox="1"/>
          <p:nvPr/>
        </p:nvSpPr>
        <p:spPr>
          <a:xfrm>
            <a:off x="4266920" y="2721706"/>
            <a:ext cx="1737725" cy="338554"/>
          </a:xfrm>
          <a:prstGeom prst="rect">
            <a:avLst/>
          </a:prstGeom>
          <a:noFill/>
        </p:spPr>
        <p:txBody>
          <a:bodyPr wrap="square" rtlCol="0">
            <a:spAutoFit/>
          </a:bodyPr>
          <a:lstStyle/>
          <a:p>
            <a:r>
              <a:rPr lang="en-GB" sz="1600" dirty="0"/>
              <a:t>Product quality</a:t>
            </a:r>
          </a:p>
        </p:txBody>
      </p:sp>
      <p:cxnSp>
        <p:nvCxnSpPr>
          <p:cNvPr id="38" name="Straight Connector 37">
            <a:extLst>
              <a:ext uri="{FF2B5EF4-FFF2-40B4-BE49-F238E27FC236}">
                <a16:creationId xmlns:a16="http://schemas.microsoft.com/office/drawing/2014/main" id="{DB660B7D-A1EF-E4C9-F56C-FA22C4888D79}"/>
              </a:ext>
            </a:extLst>
          </p:cNvPr>
          <p:cNvCxnSpPr>
            <a:cxnSpLocks/>
          </p:cNvCxnSpPr>
          <p:nvPr/>
        </p:nvCxnSpPr>
        <p:spPr>
          <a:xfrm>
            <a:off x="6442105" y="2357721"/>
            <a:ext cx="1071619" cy="0"/>
          </a:xfrm>
          <a:prstGeom prst="line">
            <a:avLst/>
          </a:prstGeom>
        </p:spPr>
        <p:style>
          <a:lnRef idx="3">
            <a:schemeClr val="dk1"/>
          </a:lnRef>
          <a:fillRef idx="0">
            <a:schemeClr val="dk1"/>
          </a:fillRef>
          <a:effectRef idx="2">
            <a:schemeClr val="dk1"/>
          </a:effectRef>
          <a:fontRef idx="minor">
            <a:schemeClr val="tx1"/>
          </a:fontRef>
        </p:style>
      </p:cxnSp>
      <p:sp>
        <p:nvSpPr>
          <p:cNvPr id="39" name="TextBox 38">
            <a:extLst>
              <a:ext uri="{FF2B5EF4-FFF2-40B4-BE49-F238E27FC236}">
                <a16:creationId xmlns:a16="http://schemas.microsoft.com/office/drawing/2014/main" id="{2385D868-C4E9-7B53-B3E7-EAFFA27FD3A6}"/>
              </a:ext>
            </a:extLst>
          </p:cNvPr>
          <p:cNvSpPr txBox="1"/>
          <p:nvPr/>
        </p:nvSpPr>
        <p:spPr>
          <a:xfrm>
            <a:off x="6018152" y="2641414"/>
            <a:ext cx="1738187" cy="584775"/>
          </a:xfrm>
          <a:prstGeom prst="rect">
            <a:avLst/>
          </a:prstGeom>
          <a:noFill/>
        </p:spPr>
        <p:txBody>
          <a:bodyPr wrap="square" rtlCol="0">
            <a:spAutoFit/>
          </a:bodyPr>
          <a:lstStyle/>
          <a:p>
            <a:r>
              <a:rPr lang="en-GB" sz="1600" dirty="0"/>
              <a:t>Inefficient sales process</a:t>
            </a:r>
          </a:p>
        </p:txBody>
      </p:sp>
      <p:cxnSp>
        <p:nvCxnSpPr>
          <p:cNvPr id="40" name="Straight Connector 39">
            <a:extLst>
              <a:ext uri="{FF2B5EF4-FFF2-40B4-BE49-F238E27FC236}">
                <a16:creationId xmlns:a16="http://schemas.microsoft.com/office/drawing/2014/main" id="{EEC920FA-80C3-CA02-B1A9-3E7E5F6E94CB}"/>
              </a:ext>
            </a:extLst>
          </p:cNvPr>
          <p:cNvCxnSpPr>
            <a:cxnSpLocks/>
          </p:cNvCxnSpPr>
          <p:nvPr/>
        </p:nvCxnSpPr>
        <p:spPr>
          <a:xfrm>
            <a:off x="5797474" y="3225083"/>
            <a:ext cx="1310731" cy="0"/>
          </a:xfrm>
          <a:prstGeom prst="line">
            <a:avLst/>
          </a:prstGeom>
        </p:spPr>
        <p:style>
          <a:lnRef idx="3">
            <a:schemeClr val="dk1"/>
          </a:lnRef>
          <a:fillRef idx="0">
            <a:schemeClr val="dk1"/>
          </a:fillRef>
          <a:effectRef idx="2">
            <a:schemeClr val="dk1"/>
          </a:effectRef>
          <a:fontRef idx="minor">
            <a:schemeClr val="tx1"/>
          </a:fontRef>
        </p:style>
      </p:cxnSp>
      <p:sp>
        <p:nvSpPr>
          <p:cNvPr id="42" name="TextBox 41">
            <a:extLst>
              <a:ext uri="{FF2B5EF4-FFF2-40B4-BE49-F238E27FC236}">
                <a16:creationId xmlns:a16="http://schemas.microsoft.com/office/drawing/2014/main" id="{0D1D61B2-C29E-0FD7-24F7-BC69937314B5}"/>
              </a:ext>
            </a:extLst>
          </p:cNvPr>
          <p:cNvSpPr txBox="1"/>
          <p:nvPr/>
        </p:nvSpPr>
        <p:spPr>
          <a:xfrm>
            <a:off x="6588025" y="2009546"/>
            <a:ext cx="1976904" cy="323165"/>
          </a:xfrm>
          <a:prstGeom prst="rect">
            <a:avLst/>
          </a:prstGeom>
          <a:noFill/>
        </p:spPr>
        <p:txBody>
          <a:bodyPr wrap="square" rtlCol="0">
            <a:spAutoFit/>
          </a:bodyPr>
          <a:lstStyle/>
          <a:p>
            <a:r>
              <a:rPr lang="en-GB" sz="1500" dirty="0"/>
              <a:t>Rising competition</a:t>
            </a:r>
          </a:p>
        </p:txBody>
      </p:sp>
      <p:cxnSp>
        <p:nvCxnSpPr>
          <p:cNvPr id="44" name="Straight Connector 43">
            <a:extLst>
              <a:ext uri="{FF2B5EF4-FFF2-40B4-BE49-F238E27FC236}">
                <a16:creationId xmlns:a16="http://schemas.microsoft.com/office/drawing/2014/main" id="{A66A4586-7E44-629C-F11A-1225F9EC9D54}"/>
              </a:ext>
            </a:extLst>
          </p:cNvPr>
          <p:cNvCxnSpPr>
            <a:cxnSpLocks/>
          </p:cNvCxnSpPr>
          <p:nvPr/>
        </p:nvCxnSpPr>
        <p:spPr>
          <a:xfrm>
            <a:off x="7592035" y="3161192"/>
            <a:ext cx="1841330" cy="0"/>
          </a:xfrm>
          <a:prstGeom prst="line">
            <a:avLst/>
          </a:prstGeom>
        </p:spPr>
        <p:style>
          <a:lnRef idx="3">
            <a:schemeClr val="dk1"/>
          </a:lnRef>
          <a:fillRef idx="0">
            <a:schemeClr val="dk1"/>
          </a:fillRef>
          <a:effectRef idx="2">
            <a:schemeClr val="dk1"/>
          </a:effectRef>
          <a:fontRef idx="minor">
            <a:schemeClr val="tx1"/>
          </a:fontRef>
        </p:style>
      </p:cxnSp>
      <p:cxnSp>
        <p:nvCxnSpPr>
          <p:cNvPr id="45" name="Straight Connector 44">
            <a:extLst>
              <a:ext uri="{FF2B5EF4-FFF2-40B4-BE49-F238E27FC236}">
                <a16:creationId xmlns:a16="http://schemas.microsoft.com/office/drawing/2014/main" id="{4B026329-DEB4-4F4F-90C2-DAAD0F1C8B31}"/>
              </a:ext>
            </a:extLst>
          </p:cNvPr>
          <p:cNvCxnSpPr>
            <a:cxnSpLocks/>
          </p:cNvCxnSpPr>
          <p:nvPr/>
        </p:nvCxnSpPr>
        <p:spPr>
          <a:xfrm>
            <a:off x="8426425" y="2353183"/>
            <a:ext cx="1071619" cy="0"/>
          </a:xfrm>
          <a:prstGeom prst="line">
            <a:avLst/>
          </a:prstGeom>
        </p:spPr>
        <p:style>
          <a:lnRef idx="3">
            <a:schemeClr val="dk1"/>
          </a:lnRef>
          <a:fillRef idx="0">
            <a:schemeClr val="dk1"/>
          </a:fillRef>
          <a:effectRef idx="2">
            <a:schemeClr val="dk1"/>
          </a:effectRef>
          <a:fontRef idx="minor">
            <a:schemeClr val="tx1"/>
          </a:fontRef>
        </p:style>
      </p:cxnSp>
      <p:sp>
        <p:nvSpPr>
          <p:cNvPr id="46" name="TextBox 45">
            <a:extLst>
              <a:ext uri="{FF2B5EF4-FFF2-40B4-BE49-F238E27FC236}">
                <a16:creationId xmlns:a16="http://schemas.microsoft.com/office/drawing/2014/main" id="{8E60FA39-2732-4FB6-9F8C-B34AADF0AB20}"/>
              </a:ext>
            </a:extLst>
          </p:cNvPr>
          <p:cNvSpPr txBox="1"/>
          <p:nvPr/>
        </p:nvSpPr>
        <p:spPr>
          <a:xfrm>
            <a:off x="8512511" y="1856178"/>
            <a:ext cx="1430434" cy="553998"/>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Poor store Location</a:t>
            </a:r>
          </a:p>
        </p:txBody>
      </p:sp>
      <p:sp>
        <p:nvSpPr>
          <p:cNvPr id="49" name="TextBox 48">
            <a:extLst>
              <a:ext uri="{FF2B5EF4-FFF2-40B4-BE49-F238E27FC236}">
                <a16:creationId xmlns:a16="http://schemas.microsoft.com/office/drawing/2014/main" id="{BA7C0C57-F310-C934-C745-0C947109F2AB}"/>
              </a:ext>
            </a:extLst>
          </p:cNvPr>
          <p:cNvSpPr txBox="1"/>
          <p:nvPr/>
        </p:nvSpPr>
        <p:spPr>
          <a:xfrm>
            <a:off x="7878176" y="2640400"/>
            <a:ext cx="1948784" cy="584775"/>
          </a:xfrm>
          <a:prstGeom prst="rect">
            <a:avLst/>
          </a:prstGeom>
          <a:noFill/>
        </p:spPr>
        <p:txBody>
          <a:bodyPr wrap="square" rtlCol="0">
            <a:spAutoFit/>
          </a:bodyPr>
          <a:lstStyle/>
          <a:p>
            <a:r>
              <a:rPr lang="en-GB" sz="1600" dirty="0"/>
              <a:t>Weak distribution channels</a:t>
            </a:r>
          </a:p>
        </p:txBody>
      </p:sp>
      <p:cxnSp>
        <p:nvCxnSpPr>
          <p:cNvPr id="51" name="Straight Connector 50">
            <a:extLst>
              <a:ext uri="{FF2B5EF4-FFF2-40B4-BE49-F238E27FC236}">
                <a16:creationId xmlns:a16="http://schemas.microsoft.com/office/drawing/2014/main" id="{81CB0B9A-B3D9-40ED-C04E-3B701104BDEF}"/>
              </a:ext>
            </a:extLst>
          </p:cNvPr>
          <p:cNvCxnSpPr>
            <a:cxnSpLocks/>
          </p:cNvCxnSpPr>
          <p:nvPr/>
        </p:nvCxnSpPr>
        <p:spPr>
          <a:xfrm>
            <a:off x="3638924" y="3935508"/>
            <a:ext cx="1330898" cy="0"/>
          </a:xfrm>
          <a:prstGeom prst="line">
            <a:avLst/>
          </a:prstGeom>
        </p:spPr>
        <p:style>
          <a:lnRef idx="3">
            <a:schemeClr val="dk1"/>
          </a:lnRef>
          <a:fillRef idx="0">
            <a:schemeClr val="dk1"/>
          </a:fillRef>
          <a:effectRef idx="2">
            <a:schemeClr val="dk1"/>
          </a:effectRef>
          <a:fontRef idx="minor">
            <a:schemeClr val="tx1"/>
          </a:fontRef>
        </p:style>
      </p:cxnSp>
      <p:cxnSp>
        <p:nvCxnSpPr>
          <p:cNvPr id="52" name="Straight Connector 51">
            <a:extLst>
              <a:ext uri="{FF2B5EF4-FFF2-40B4-BE49-F238E27FC236}">
                <a16:creationId xmlns:a16="http://schemas.microsoft.com/office/drawing/2014/main" id="{FC7A93EC-1951-0C38-660C-2C6EFC223630}"/>
              </a:ext>
            </a:extLst>
          </p:cNvPr>
          <p:cNvCxnSpPr>
            <a:cxnSpLocks/>
          </p:cNvCxnSpPr>
          <p:nvPr/>
        </p:nvCxnSpPr>
        <p:spPr>
          <a:xfrm>
            <a:off x="4077831" y="4661572"/>
            <a:ext cx="1819333" cy="0"/>
          </a:xfrm>
          <a:prstGeom prst="line">
            <a:avLst/>
          </a:prstGeom>
        </p:spPr>
        <p:style>
          <a:lnRef idx="3">
            <a:schemeClr val="dk1"/>
          </a:lnRef>
          <a:fillRef idx="0">
            <a:schemeClr val="dk1"/>
          </a:fillRef>
          <a:effectRef idx="2">
            <a:schemeClr val="dk1"/>
          </a:effectRef>
          <a:fontRef idx="minor">
            <a:schemeClr val="tx1"/>
          </a:fontRef>
        </p:style>
      </p:cxnSp>
      <p:sp>
        <p:nvSpPr>
          <p:cNvPr id="53" name="TextBox 52">
            <a:extLst>
              <a:ext uri="{FF2B5EF4-FFF2-40B4-BE49-F238E27FC236}">
                <a16:creationId xmlns:a16="http://schemas.microsoft.com/office/drawing/2014/main" id="{1CECA148-86F8-E44E-C9CB-7EE458C8E536}"/>
              </a:ext>
            </a:extLst>
          </p:cNvPr>
          <p:cNvSpPr txBox="1"/>
          <p:nvPr/>
        </p:nvSpPr>
        <p:spPr>
          <a:xfrm>
            <a:off x="3491301" y="3587919"/>
            <a:ext cx="2257923" cy="338554"/>
          </a:xfrm>
          <a:prstGeom prst="rect">
            <a:avLst/>
          </a:prstGeom>
          <a:noFill/>
        </p:spPr>
        <p:txBody>
          <a:bodyPr wrap="square" rtlCol="0">
            <a:spAutoFit/>
          </a:bodyPr>
          <a:lstStyle/>
          <a:p>
            <a:r>
              <a:rPr lang="en-GB" sz="1600" dirty="0"/>
              <a:t>Weak social presence</a:t>
            </a:r>
          </a:p>
        </p:txBody>
      </p:sp>
      <p:sp>
        <p:nvSpPr>
          <p:cNvPr id="54" name="TextBox 53">
            <a:extLst>
              <a:ext uri="{FF2B5EF4-FFF2-40B4-BE49-F238E27FC236}">
                <a16:creationId xmlns:a16="http://schemas.microsoft.com/office/drawing/2014/main" id="{976DE20D-46CC-E539-A8A6-38D3DAEF5D63}"/>
              </a:ext>
            </a:extLst>
          </p:cNvPr>
          <p:cNvSpPr txBox="1"/>
          <p:nvPr/>
        </p:nvSpPr>
        <p:spPr>
          <a:xfrm>
            <a:off x="3862816" y="4019844"/>
            <a:ext cx="2428335" cy="584775"/>
          </a:xfrm>
          <a:prstGeom prst="rect">
            <a:avLst/>
          </a:prstGeom>
          <a:noFill/>
        </p:spPr>
        <p:txBody>
          <a:bodyPr wrap="square" rtlCol="0">
            <a:spAutoFit/>
          </a:bodyPr>
          <a:lstStyle/>
          <a:p>
            <a:r>
              <a:rPr lang="en-GB" sz="1600" dirty="0"/>
              <a:t>Limited adaptation to digital trends</a:t>
            </a:r>
          </a:p>
        </p:txBody>
      </p:sp>
      <p:sp>
        <p:nvSpPr>
          <p:cNvPr id="56" name="TextBox 55">
            <a:extLst>
              <a:ext uri="{FF2B5EF4-FFF2-40B4-BE49-F238E27FC236}">
                <a16:creationId xmlns:a16="http://schemas.microsoft.com/office/drawing/2014/main" id="{DB467735-12ED-7912-FF37-BF182E3B9333}"/>
              </a:ext>
            </a:extLst>
          </p:cNvPr>
          <p:cNvSpPr txBox="1"/>
          <p:nvPr/>
        </p:nvSpPr>
        <p:spPr>
          <a:xfrm>
            <a:off x="6131203" y="3562859"/>
            <a:ext cx="2262682" cy="338554"/>
          </a:xfrm>
          <a:prstGeom prst="rect">
            <a:avLst/>
          </a:prstGeom>
          <a:noFill/>
        </p:spPr>
        <p:txBody>
          <a:bodyPr wrap="square" rtlCol="0">
            <a:spAutoFit/>
          </a:bodyPr>
          <a:lstStyle/>
          <a:p>
            <a:r>
              <a:rPr lang="en-GB" sz="1600" dirty="0"/>
              <a:t>Higher expectations </a:t>
            </a:r>
          </a:p>
        </p:txBody>
      </p:sp>
      <p:sp>
        <p:nvSpPr>
          <p:cNvPr id="58" name="TextBox 57">
            <a:extLst>
              <a:ext uri="{FF2B5EF4-FFF2-40B4-BE49-F238E27FC236}">
                <a16:creationId xmlns:a16="http://schemas.microsoft.com/office/drawing/2014/main" id="{AA24F2B0-DAFF-604B-7F7E-5B504B9F8799}"/>
              </a:ext>
            </a:extLst>
          </p:cNvPr>
          <p:cNvSpPr txBox="1"/>
          <p:nvPr/>
        </p:nvSpPr>
        <p:spPr>
          <a:xfrm>
            <a:off x="6491497" y="4044595"/>
            <a:ext cx="1658470" cy="646331"/>
          </a:xfrm>
          <a:prstGeom prst="rect">
            <a:avLst/>
          </a:prstGeom>
          <a:noFill/>
        </p:spPr>
        <p:txBody>
          <a:bodyPr wrap="square" rtlCol="0">
            <a:spAutoFit/>
          </a:bodyPr>
          <a:lstStyle/>
          <a:p>
            <a:r>
              <a:rPr lang="en-GB" dirty="0"/>
              <a:t>Lack of promotions</a:t>
            </a:r>
          </a:p>
        </p:txBody>
      </p:sp>
      <p:cxnSp>
        <p:nvCxnSpPr>
          <p:cNvPr id="59" name="Straight Connector 58">
            <a:extLst>
              <a:ext uri="{FF2B5EF4-FFF2-40B4-BE49-F238E27FC236}">
                <a16:creationId xmlns:a16="http://schemas.microsoft.com/office/drawing/2014/main" id="{BFBB039A-6F5E-9ED4-2293-375397EEBF72}"/>
              </a:ext>
            </a:extLst>
          </p:cNvPr>
          <p:cNvCxnSpPr>
            <a:cxnSpLocks/>
          </p:cNvCxnSpPr>
          <p:nvPr/>
        </p:nvCxnSpPr>
        <p:spPr>
          <a:xfrm>
            <a:off x="6537945" y="4690926"/>
            <a:ext cx="1431227" cy="0"/>
          </a:xfrm>
          <a:prstGeom prst="line">
            <a:avLst/>
          </a:prstGeom>
        </p:spPr>
        <p:style>
          <a:lnRef idx="3">
            <a:schemeClr val="dk1"/>
          </a:lnRef>
          <a:fillRef idx="0">
            <a:schemeClr val="dk1"/>
          </a:fillRef>
          <a:effectRef idx="2">
            <a:schemeClr val="dk1"/>
          </a:effectRef>
          <a:fontRef idx="minor">
            <a:schemeClr val="tx1"/>
          </a:fontRef>
        </p:style>
      </p:cxnSp>
      <p:cxnSp>
        <p:nvCxnSpPr>
          <p:cNvPr id="61" name="Straight Connector 60">
            <a:extLst>
              <a:ext uri="{FF2B5EF4-FFF2-40B4-BE49-F238E27FC236}">
                <a16:creationId xmlns:a16="http://schemas.microsoft.com/office/drawing/2014/main" id="{B1D10CBD-3253-22BE-8B1A-B24F2A08ECC2}"/>
              </a:ext>
            </a:extLst>
          </p:cNvPr>
          <p:cNvCxnSpPr>
            <a:cxnSpLocks/>
          </p:cNvCxnSpPr>
          <p:nvPr/>
        </p:nvCxnSpPr>
        <p:spPr>
          <a:xfrm>
            <a:off x="6167740" y="3899504"/>
            <a:ext cx="1666933" cy="0"/>
          </a:xfrm>
          <a:prstGeom prst="line">
            <a:avLst/>
          </a:prstGeom>
        </p:spPr>
        <p:style>
          <a:lnRef idx="3">
            <a:schemeClr val="dk1"/>
          </a:lnRef>
          <a:fillRef idx="0">
            <a:schemeClr val="dk1"/>
          </a:fillRef>
          <a:effectRef idx="2">
            <a:schemeClr val="dk1"/>
          </a:effectRef>
          <a:fontRef idx="minor">
            <a:schemeClr val="tx1"/>
          </a:fontRef>
        </p:style>
      </p:cxnSp>
      <p:sp>
        <p:nvSpPr>
          <p:cNvPr id="63" name="TextBox 62">
            <a:extLst>
              <a:ext uri="{FF2B5EF4-FFF2-40B4-BE49-F238E27FC236}">
                <a16:creationId xmlns:a16="http://schemas.microsoft.com/office/drawing/2014/main" id="{E69CD584-79A2-EFCD-E369-0D38C6F0B323}"/>
              </a:ext>
            </a:extLst>
          </p:cNvPr>
          <p:cNvSpPr txBox="1"/>
          <p:nvPr/>
        </p:nvSpPr>
        <p:spPr>
          <a:xfrm>
            <a:off x="8426425" y="3597905"/>
            <a:ext cx="1431700" cy="369332"/>
          </a:xfrm>
          <a:prstGeom prst="rect">
            <a:avLst/>
          </a:prstGeom>
          <a:noFill/>
        </p:spPr>
        <p:txBody>
          <a:bodyPr wrap="square" rtlCol="0">
            <a:spAutoFit/>
          </a:bodyPr>
          <a:lstStyle/>
          <a:p>
            <a:r>
              <a:rPr lang="en-GB" dirty="0"/>
              <a:t>Inflation</a:t>
            </a:r>
          </a:p>
        </p:txBody>
      </p:sp>
      <p:sp>
        <p:nvSpPr>
          <p:cNvPr id="64" name="TextBox 63">
            <a:extLst>
              <a:ext uri="{FF2B5EF4-FFF2-40B4-BE49-F238E27FC236}">
                <a16:creationId xmlns:a16="http://schemas.microsoft.com/office/drawing/2014/main" id="{E702AB19-A50E-DA5E-7701-8C981C4CCD5C}"/>
              </a:ext>
            </a:extLst>
          </p:cNvPr>
          <p:cNvSpPr txBox="1"/>
          <p:nvPr/>
        </p:nvSpPr>
        <p:spPr>
          <a:xfrm>
            <a:off x="8564929" y="4060739"/>
            <a:ext cx="1430434" cy="646331"/>
          </a:xfrm>
          <a:prstGeom prst="rect">
            <a:avLst/>
          </a:prstGeom>
          <a:noFill/>
        </p:spPr>
        <p:txBody>
          <a:bodyPr wrap="square" rtlCol="0">
            <a:spAutoFit/>
          </a:bodyPr>
          <a:lstStyle/>
          <a:p>
            <a:r>
              <a:rPr lang="en-GB" dirty="0"/>
              <a:t>New competitors</a:t>
            </a:r>
          </a:p>
        </p:txBody>
      </p:sp>
      <p:cxnSp>
        <p:nvCxnSpPr>
          <p:cNvPr id="65" name="Straight Connector 64">
            <a:extLst>
              <a:ext uri="{FF2B5EF4-FFF2-40B4-BE49-F238E27FC236}">
                <a16:creationId xmlns:a16="http://schemas.microsoft.com/office/drawing/2014/main" id="{697C102A-D229-696A-1A69-AB4B27BFEC8F}"/>
              </a:ext>
            </a:extLst>
          </p:cNvPr>
          <p:cNvCxnSpPr>
            <a:cxnSpLocks/>
          </p:cNvCxnSpPr>
          <p:nvPr/>
        </p:nvCxnSpPr>
        <p:spPr>
          <a:xfrm>
            <a:off x="8721020" y="4707070"/>
            <a:ext cx="1105940" cy="0"/>
          </a:xfrm>
          <a:prstGeom prst="line">
            <a:avLst/>
          </a:prstGeom>
        </p:spPr>
        <p:style>
          <a:lnRef idx="3">
            <a:schemeClr val="dk1"/>
          </a:lnRef>
          <a:fillRef idx="0">
            <a:schemeClr val="dk1"/>
          </a:fillRef>
          <a:effectRef idx="2">
            <a:schemeClr val="dk1"/>
          </a:effectRef>
          <a:fontRef idx="minor">
            <a:schemeClr val="tx1"/>
          </a:fontRef>
        </p:style>
      </p:cxnSp>
      <p:cxnSp>
        <p:nvCxnSpPr>
          <p:cNvPr id="67" name="Straight Connector 66">
            <a:extLst>
              <a:ext uri="{FF2B5EF4-FFF2-40B4-BE49-F238E27FC236}">
                <a16:creationId xmlns:a16="http://schemas.microsoft.com/office/drawing/2014/main" id="{1393919A-7D3A-8BD6-70B4-7496E3FAB293}"/>
              </a:ext>
            </a:extLst>
          </p:cNvPr>
          <p:cNvCxnSpPr>
            <a:cxnSpLocks/>
          </p:cNvCxnSpPr>
          <p:nvPr/>
        </p:nvCxnSpPr>
        <p:spPr>
          <a:xfrm>
            <a:off x="8261519" y="3935508"/>
            <a:ext cx="1105940"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64547863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normAutofit/>
          </a:bodyPr>
          <a:lstStyle/>
          <a:p>
            <a:pPr algn="ctr"/>
            <a:r>
              <a:rPr lang="en-GB" b="1" dirty="0"/>
              <a:t>Conclusion</a:t>
            </a:r>
            <a:endParaRPr lang="es-ES"/>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272910" y="1827477"/>
            <a:ext cx="8915399" cy="4160520"/>
          </a:xfrm>
        </p:spPr>
        <p:txBody>
          <a:bodyPr/>
          <a:lstStyle/>
          <a:p>
            <a:pPr algn="l"/>
            <a:r>
              <a:rPr lang="en-GB" dirty="0">
                <a:ea typeface="+mn-lt"/>
                <a:cs typeface="+mn-lt"/>
              </a:rPr>
              <a:t>Green Haven Florists is facing several challenges, especially from economic and technological changes. Rising costs and stronger online competition have reduced in-store sales. However, the business also has great opportunities. Its focus on eco-friendly products and community values fits perfectly with what many customers want today. </a:t>
            </a:r>
            <a:endParaRPr lang="es-ES" dirty="0">
              <a:ea typeface="+mn-lt"/>
              <a:cs typeface="+mn-lt"/>
            </a:endParaRPr>
          </a:p>
          <a:p>
            <a:pPr algn="l"/>
            <a:r>
              <a:rPr lang="en-GB" dirty="0">
                <a:ea typeface="+mn-lt"/>
                <a:cs typeface="+mn-lt"/>
              </a:rPr>
              <a:t>To stay competitive, Green Haven should improve its website, use social media to attract more customers, and promote its sustainable image more actively. By combining tradition with modern online tools, the company can rebuild its sales and strengthen its reputation in the local market.</a:t>
            </a:r>
            <a:endParaRPr lang="es-ES"/>
          </a:p>
        </p:txBody>
      </p:sp>
    </p:spTree>
    <p:extLst>
      <p:ext uri="{BB962C8B-B14F-4D97-AF65-F5344CB8AC3E}">
        <p14:creationId xmlns:p14="http://schemas.microsoft.com/office/powerpoint/2010/main" val="39704733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normAutofit/>
          </a:bodyPr>
          <a:lstStyle/>
          <a:p>
            <a:pPr algn="l"/>
            <a:r>
              <a:rPr lang="en-GB" b="1" dirty="0"/>
              <a:t>References </a:t>
            </a:r>
            <a:endParaRPr lang="es-ES"/>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lnSpcReduction="10000"/>
          </a:bodyPr>
          <a:lstStyle/>
          <a:p>
            <a:pPr marL="342900" indent="-342900" algn="l">
              <a:buChar char="•"/>
            </a:pPr>
            <a:r>
              <a:rPr lang="en-GB" sz="2200" dirty="0">
                <a:latin typeface="Arial"/>
                <a:ea typeface="+mn-lt"/>
                <a:cs typeface="+mn-lt"/>
              </a:rPr>
              <a:t>CIPD (2025) </a:t>
            </a:r>
            <a:r>
              <a:rPr lang="en-GB" sz="2200" i="1" dirty="0">
                <a:latin typeface="Arial"/>
                <a:ea typeface="+mn-lt"/>
                <a:cs typeface="+mn-lt"/>
              </a:rPr>
              <a:t>PESTLE ANALYSIS </a:t>
            </a:r>
            <a:r>
              <a:rPr lang="en-GB" sz="2200" dirty="0">
                <a:latin typeface="Arial"/>
                <a:ea typeface="+mn-lt"/>
                <a:cs typeface="+mn-lt"/>
              </a:rPr>
              <a:t>Available at: </a:t>
            </a:r>
            <a:r>
              <a:rPr lang="en-GB" sz="2200" dirty="0">
                <a:latin typeface="Arial"/>
                <a:ea typeface="+mn-lt"/>
                <a:cs typeface="+mn-lt"/>
                <a:hlinkClick r:id="rId2">
                  <a:extLst>
                    <a:ext uri="{A12FA001-AC4F-418D-AE19-62706E023703}">
                      <ahyp:hlinkClr xmlns:ahyp="http://schemas.microsoft.com/office/drawing/2018/hyperlinkcolor" val="tx"/>
                    </a:ext>
                  </a:extLst>
                </a:hlinkClick>
              </a:rPr>
              <a:t>https://www.cipd.org/en/knowledge/factsheets/pestle-analysis-factsheet/</a:t>
            </a:r>
            <a:r>
              <a:rPr lang="en-GB" sz="2200" dirty="0">
                <a:latin typeface="Arial"/>
                <a:ea typeface="+mn-lt"/>
                <a:cs typeface="+mn-lt"/>
              </a:rPr>
              <a:t> (Accessed: 05 November 2025).</a:t>
            </a:r>
            <a:endParaRPr lang="es-ES"/>
          </a:p>
          <a:p>
            <a:pPr marL="342900" indent="-342900" algn="l">
              <a:buChar char="•"/>
            </a:pPr>
            <a:r>
              <a:rPr lang="en-GB" sz="2200" i="1" dirty="0">
                <a:latin typeface="Arial"/>
                <a:ea typeface="+mn-lt"/>
                <a:cs typeface="+mn-lt"/>
              </a:rPr>
              <a:t>BGMC(2024) Exploring the Fishbone Diagram: Types, Advantages, Drawbacks, and Revealing the Six M’s of Change Available at: </a:t>
            </a:r>
            <a:r>
              <a:rPr lang="en-GB" sz="2200" i="1" dirty="0">
                <a:latin typeface="Arial"/>
                <a:ea typeface="+mn-lt"/>
                <a:cs typeface="+mn-lt"/>
                <a:hlinkClick r:id="rId3">
                  <a:extLst>
                    <a:ext uri="{A12FA001-AC4F-418D-AE19-62706E023703}">
                      <ahyp:hlinkClr xmlns:ahyp="http://schemas.microsoft.com/office/drawing/2018/hyperlinkcolor" val="tx"/>
                    </a:ext>
                  </a:extLst>
                </a:hlinkClick>
              </a:rPr>
              <a:t>https://bgmcgroup.com/exploring-the-fishbone-diagram-types-advantages-drawbacks-and-revealing-the-six-ms-of-change/</a:t>
            </a:r>
            <a:r>
              <a:rPr lang="en-GB" sz="2200" i="1" dirty="0">
                <a:latin typeface="Arial"/>
                <a:ea typeface="+mn-lt"/>
                <a:cs typeface="+mn-lt"/>
              </a:rPr>
              <a:t>  (Accessed:20 </a:t>
            </a:r>
            <a:r>
              <a:rPr lang="en-GB" sz="2200" i="1" dirty="0" err="1">
                <a:latin typeface="Arial"/>
                <a:ea typeface="+mn-lt"/>
                <a:cs typeface="+mn-lt"/>
              </a:rPr>
              <a:t>Octuber</a:t>
            </a:r>
            <a:r>
              <a:rPr lang="en-GB" sz="2200" i="1" dirty="0">
                <a:latin typeface="Arial"/>
                <a:ea typeface="+mn-lt"/>
                <a:cs typeface="+mn-lt"/>
              </a:rPr>
              <a:t> 2025)</a:t>
            </a:r>
          </a:p>
          <a:p>
            <a:pPr marL="342900" indent="-342900" algn="l">
              <a:buChar char="•"/>
            </a:pPr>
            <a:r>
              <a:rPr lang="en-GB" sz="2200" i="1" dirty="0">
                <a:latin typeface="Arial"/>
                <a:ea typeface="+mn-lt"/>
                <a:cs typeface="+mn-lt"/>
                <a:hlinkClick r:id="rId4">
                  <a:extLst>
                    <a:ext uri="{A12FA001-AC4F-418D-AE19-62706E023703}">
                      <ahyp:hlinkClr xmlns:ahyp="http://schemas.microsoft.com/office/drawing/2018/hyperlinkcolor" val="tx"/>
                    </a:ext>
                  </a:extLst>
                </a:hlinkClick>
              </a:rPr>
              <a:t>Problems, Problems! What is a problem?</a:t>
            </a:r>
            <a:endParaRPr lang="en-GB" sz="2200" i="1" dirty="0">
              <a:latin typeface="Arial"/>
              <a:ea typeface="+mn-lt"/>
              <a:cs typeface="+mn-lt"/>
            </a:endParaRPr>
          </a:p>
          <a:p>
            <a:pPr marL="342900" indent="-342900" algn="l">
              <a:buClr>
                <a:srgbClr val="688727"/>
              </a:buClr>
              <a:buChar char="•"/>
            </a:pPr>
            <a:r>
              <a:rPr lang="en-GB" sz="2200" i="1" dirty="0">
                <a:latin typeface="Arial"/>
                <a:ea typeface="+mn-lt"/>
                <a:cs typeface="+mn-lt"/>
                <a:hlinkClick r:id="rId5">
                  <a:extLst>
                    <a:ext uri="{A12FA001-AC4F-418D-AE19-62706E023703}">
                      <ahyp:hlinkClr xmlns:ahyp="http://schemas.microsoft.com/office/drawing/2018/hyperlinkcolor" val="tx"/>
                    </a:ext>
                  </a:extLst>
                </a:hlinkClick>
              </a:rPr>
              <a:t>Business regulation in the UK</a:t>
            </a:r>
            <a:endParaRPr lang="en-GB" sz="2200" i="1" dirty="0">
              <a:latin typeface="Arial"/>
              <a:ea typeface="+mn-lt"/>
              <a:cs typeface="+mn-lt"/>
            </a:endParaRPr>
          </a:p>
          <a:p>
            <a:br>
              <a:rPr lang="en-GB" b="1" dirty="0">
                <a:latin typeface="Arial"/>
                <a:ea typeface="Roboto"/>
                <a:cs typeface="Roboto"/>
              </a:rPr>
            </a:br>
            <a:endParaRPr lang="en-GB" sz="1800" b="1">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3186480" y="507022"/>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3" name="Imagen 2" descr="13,200+ Thank You Stock Videos and Royalty-Free Footage - iStock | Thank-you  note, Thank-you handwriting">
            <a:extLst>
              <a:ext uri="{FF2B5EF4-FFF2-40B4-BE49-F238E27FC236}">
                <a16:creationId xmlns:a16="http://schemas.microsoft.com/office/drawing/2014/main" id="{08FE181B-F192-2308-8CC2-E0DD9872C2D6}"/>
              </a:ext>
            </a:extLst>
          </p:cNvPr>
          <p:cNvPicPr>
            <a:picLocks noChangeAspect="1"/>
          </p:cNvPicPr>
          <p:nvPr/>
        </p:nvPicPr>
        <p:blipFill>
          <a:blip r:embed="rId2"/>
          <a:stretch>
            <a:fillRect/>
          </a:stretch>
        </p:blipFill>
        <p:spPr>
          <a:xfrm>
            <a:off x="3459193" y="2938732"/>
            <a:ext cx="3821502" cy="2087593"/>
          </a:xfrm>
          <a:prstGeom prst="rect">
            <a:avLst/>
          </a:prstGeom>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8BB434"/>
      </a:accent1>
      <a:accent2>
        <a:srgbClr val="33A583"/>
      </a:accent2>
      <a:accent3>
        <a:srgbClr val="3594B4"/>
      </a:accent3>
      <a:accent4>
        <a:srgbClr val="6063B4"/>
      </a:accent4>
      <a:accent5>
        <a:srgbClr val="D35731"/>
      </a:accent5>
      <a:accent6>
        <a:srgbClr val="EBAC4B"/>
      </a:accent6>
      <a:hlink>
        <a:srgbClr val="65AD30"/>
      </a:hlink>
      <a:folHlink>
        <a:srgbClr val="8ED25B"/>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1A9F9826-882C-40B9-8F38-5A3B8CFD19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493</TotalTime>
  <Words>310</Words>
  <Application>Microsoft Office PowerPoint</Application>
  <PresentationFormat>Panorámica</PresentationFormat>
  <Paragraphs>78</Paragraphs>
  <Slides>11</Slides>
  <Notes>1</Notes>
  <HiddenSlides>0</HiddenSlides>
  <MMClips>0</MMClips>
  <ScaleCrop>false</ScaleCrop>
  <HeadingPairs>
    <vt:vector size="4" baseType="variant">
      <vt:variant>
        <vt:lpstr>Tema</vt:lpstr>
      </vt:variant>
      <vt:variant>
        <vt:i4>1</vt:i4>
      </vt:variant>
      <vt:variant>
        <vt:lpstr>Títulos de diapositiva</vt:lpstr>
      </vt:variant>
      <vt:variant>
        <vt:i4>11</vt:i4>
      </vt:variant>
    </vt:vector>
  </HeadingPairs>
  <TitlesOfParts>
    <vt:vector size="12" baseType="lpstr">
      <vt:lpstr>Parallax</vt:lpstr>
      <vt:lpstr>MODULE NAME Problem Solving and Decision Making MODULE CODE  LCLM4004 STUDENT NAME Kevin Sanchez Hernandez  STUDENT ID 2439870 LECTURER Mohammad Rahman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Kevin Jose Sanchez Hernandez (2439870)</cp:lastModifiedBy>
  <cp:revision>334</cp:revision>
  <dcterms:created xsi:type="dcterms:W3CDTF">2024-10-08T15:58:04Z</dcterms:created>
  <dcterms:modified xsi:type="dcterms:W3CDTF">2025-11-09T23:42:29Z</dcterms:modified>
</cp:coreProperties>
</file>