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8" r:id="rId9"/>
    <p:sldId id="263" r:id="rId10"/>
    <p:sldId id="267" r:id="rId11"/>
    <p:sldId id="264" r:id="rId12"/>
    <p:sldId id="265" r:id="rId13"/>
    <p:sldId id="266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Usage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tint val="94000"/>
                      <a:satMod val="103000"/>
                      <a:lumMod val="102000"/>
                    </a:schemeClr>
                  </a:gs>
                  <a:gs pos="50000">
                    <a:schemeClr val="accent1">
                      <a:shade val="100000"/>
                      <a:satMod val="110000"/>
                      <a:lumMod val="100000"/>
                    </a:schemeClr>
                  </a:gs>
                  <a:gs pos="100000">
                    <a:schemeClr val="accent1">
                      <a:shade val="78000"/>
                      <a:satMod val="120000"/>
                      <a:lumMod val="99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0312-4FB8-9318-9CA1B9A7C396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tint val="94000"/>
                      <a:satMod val="103000"/>
                      <a:lumMod val="102000"/>
                    </a:schemeClr>
                  </a:gs>
                  <a:gs pos="50000">
                    <a:schemeClr val="accent2">
                      <a:shade val="100000"/>
                      <a:satMod val="110000"/>
                      <a:lumMod val="100000"/>
                    </a:schemeClr>
                  </a:gs>
                  <a:gs pos="100000">
                    <a:schemeClr val="accent2">
                      <a:shade val="78000"/>
                      <a:satMod val="120000"/>
                      <a:lumMod val="99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0312-4FB8-9318-9CA1B9A7C396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tint val="94000"/>
                      <a:satMod val="103000"/>
                      <a:lumMod val="102000"/>
                    </a:schemeClr>
                  </a:gs>
                  <a:gs pos="50000">
                    <a:schemeClr val="accent3">
                      <a:shade val="100000"/>
                      <a:satMod val="110000"/>
                      <a:lumMod val="100000"/>
                    </a:schemeClr>
                  </a:gs>
                  <a:gs pos="100000">
                    <a:schemeClr val="accent3">
                      <a:shade val="78000"/>
                      <a:satMod val="120000"/>
                      <a:lumMod val="99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0312-4FB8-9318-9CA1B9A7C396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tint val="94000"/>
                      <a:satMod val="103000"/>
                      <a:lumMod val="102000"/>
                    </a:schemeClr>
                  </a:gs>
                  <a:gs pos="50000">
                    <a:schemeClr val="accent4">
                      <a:shade val="100000"/>
                      <a:satMod val="110000"/>
                      <a:lumMod val="100000"/>
                    </a:schemeClr>
                  </a:gs>
                  <a:gs pos="100000">
                    <a:schemeClr val="accent4">
                      <a:shade val="78000"/>
                      <a:satMod val="120000"/>
                      <a:lumMod val="99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0312-4FB8-9318-9CA1B9A7C396}"/>
              </c:ext>
            </c:extLst>
          </c:dPt>
          <c:dPt>
            <c:idx val="4"/>
            <c:bubble3D val="0"/>
            <c:spPr>
              <a:gradFill rotWithShape="1">
                <a:gsLst>
                  <a:gs pos="0">
                    <a:schemeClr val="accent5">
                      <a:tint val="94000"/>
                      <a:satMod val="103000"/>
                      <a:lumMod val="102000"/>
                    </a:schemeClr>
                  </a:gs>
                  <a:gs pos="50000">
                    <a:schemeClr val="accent5">
                      <a:shade val="100000"/>
                      <a:satMod val="110000"/>
                      <a:lumMod val="100000"/>
                    </a:schemeClr>
                  </a:gs>
                  <a:gs pos="100000">
                    <a:schemeClr val="accent5">
                      <a:shade val="78000"/>
                      <a:satMod val="120000"/>
                      <a:lumMod val="99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0312-4FB8-9318-9CA1B9A7C396}"/>
              </c:ext>
            </c:extLst>
          </c:dPt>
          <c:dPt>
            <c:idx val="5"/>
            <c:bubble3D val="0"/>
            <c:spPr>
              <a:gradFill rotWithShape="1">
                <a:gsLst>
                  <a:gs pos="0">
                    <a:schemeClr val="accent6">
                      <a:tint val="94000"/>
                      <a:satMod val="103000"/>
                      <a:lumMod val="102000"/>
                    </a:schemeClr>
                  </a:gs>
                  <a:gs pos="50000">
                    <a:schemeClr val="accent6">
                      <a:shade val="100000"/>
                      <a:satMod val="110000"/>
                      <a:lumMod val="100000"/>
                    </a:schemeClr>
                  </a:gs>
                  <a:gs pos="100000">
                    <a:schemeClr val="accent6">
                      <a:shade val="78000"/>
                      <a:satMod val="120000"/>
                      <a:lumMod val="99000"/>
                    </a:schemeClr>
                  </a:gs>
                </a:gsLst>
                <a:lin ang="5400000" scaled="0"/>
              </a:gradFill>
              <a:ln>
                <a:noFill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0312-4FB8-9318-9CA1B9A7C396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Sheet1!$A$2:$A$7</c:f>
              <c:strCache>
                <c:ptCount val="6"/>
                <c:pt idx="0">
                  <c:v>Chrome</c:v>
                </c:pt>
                <c:pt idx="1">
                  <c:v>Safari</c:v>
                </c:pt>
                <c:pt idx="2">
                  <c:v>Firefox</c:v>
                </c:pt>
                <c:pt idx="3">
                  <c:v>Edge</c:v>
                </c:pt>
                <c:pt idx="4">
                  <c:v>Samsung Int</c:v>
                </c:pt>
                <c:pt idx="5">
                  <c:v>Opera</c:v>
                </c:pt>
              </c:strCache>
            </c:strRef>
          </c:cat>
          <c:val>
            <c:numRef>
              <c:f>Sheet1!$B$2:$B$7</c:f>
              <c:numCache>
                <c:formatCode>0.00%</c:formatCode>
                <c:ptCount val="6"/>
                <c:pt idx="0">
                  <c:v>0.64470000000000005</c:v>
                </c:pt>
                <c:pt idx="1">
                  <c:v>0.18690000000000001</c:v>
                </c:pt>
                <c:pt idx="2">
                  <c:v>3.5900000000000001E-2</c:v>
                </c:pt>
                <c:pt idx="3">
                  <c:v>3.39E-2</c:v>
                </c:pt>
                <c:pt idx="4">
                  <c:v>3.3000000000000002E-2</c:v>
                </c:pt>
                <c:pt idx="5">
                  <c:v>2.2200000000000001E-2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458-469D-AB49-D8120B1A62E8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spPr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c:spPr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06F7-4DC7-BB23-D44A26BB835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06F7-4DC7-BB23-D44A26BB835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06F7-4DC7-BB23-D44A26BB835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06F7-4DC7-BB23-D44A26BB8358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06F7-4DC7-BB23-D44A26BB8358}"/>
              </c:ext>
            </c:extLst>
          </c:dPt>
          <c:cat>
            <c:strRef>
              <c:f>(Sheet1!$B$22,Sheet1!$B$23,Sheet1!$B$24,Sheet1!$B$25,Sheet1!$B$26)</c:f>
              <c:strCache>
                <c:ptCount val="5"/>
                <c:pt idx="0">
                  <c:v> Employees </c:v>
                </c:pt>
                <c:pt idx="1">
                  <c:v>Europe</c:v>
                </c:pt>
                <c:pt idx="2">
                  <c:v>Americas</c:v>
                </c:pt>
                <c:pt idx="3">
                  <c:v>Asia Pacific</c:v>
                </c:pt>
                <c:pt idx="4">
                  <c:v>Other Regions</c:v>
                </c:pt>
              </c:strCache>
            </c:strRef>
          </c:cat>
          <c:val>
            <c:numRef>
              <c:f>(Sheet1!$F$22,Sheet1!$F$23,Sheet1!$F$24,Sheet1!$F$25,Sheet1!$F$26)</c:f>
              <c:numCache>
                <c:formatCode>General</c:formatCode>
                <c:ptCount val="5"/>
                <c:pt idx="0">
                  <c:v>2020</c:v>
                </c:pt>
                <c:pt idx="1">
                  <c:v>357737</c:v>
                </c:pt>
                <c:pt idx="2">
                  <c:v>114081</c:v>
                </c:pt>
                <c:pt idx="3">
                  <c:v>80737</c:v>
                </c:pt>
                <c:pt idx="4">
                  <c:v>19420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06F7-4DC7-BB23-D44A26BB835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81"/>
      </c:pieChart>
      <c:spPr>
        <a:noFill/>
        <a:ln>
          <a:noFill/>
        </a:ln>
        <a:effectLst/>
      </c:spPr>
    </c:plotArea>
    <c:legend>
      <c:legendPos val="b"/>
      <c:legendEntry>
        <c:idx val="0"/>
        <c:delete val="1"/>
      </c:legendEntry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D7F16E-42E9-43ED-9055-3203B883DF27}" type="doc">
      <dgm:prSet loTypeId="urn:microsoft.com/office/officeart/2018/2/layout/IconVerticalSolidList" loCatId="icon" qsTypeId="urn:microsoft.com/office/officeart/2005/8/quickstyle/3d4" qsCatId="3D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6F92794-EF4B-481F-9DD4-D44899089D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Ritch text easy to format, different styles and tags to identify different parts of the document.</a:t>
          </a:r>
        </a:p>
      </dgm:t>
    </dgm:pt>
    <dgm:pt modelId="{555305B2-9EDA-4674-85F0-151FD98565C4}" type="parTrans" cxnId="{8654770E-E1CC-4D25-829D-5F733D72B4BB}">
      <dgm:prSet/>
      <dgm:spPr/>
      <dgm:t>
        <a:bodyPr/>
        <a:lstStyle/>
        <a:p>
          <a:endParaRPr lang="en-US"/>
        </a:p>
      </dgm:t>
    </dgm:pt>
    <dgm:pt modelId="{FBEE5A8F-6B23-41A9-A3DD-B9A64977AF3C}" type="sibTrans" cxnId="{8654770E-E1CC-4D25-829D-5F733D72B4BB}">
      <dgm:prSet/>
      <dgm:spPr/>
      <dgm:t>
        <a:bodyPr/>
        <a:lstStyle/>
        <a:p>
          <a:endParaRPr lang="en-US"/>
        </a:p>
      </dgm:t>
    </dgm:pt>
    <dgm:pt modelId="{05464CBC-4EA3-4B16-B872-7B3014E895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use of shapes and Images to create leaflets, pamphlets, simple posters simple warning signs.</a:t>
          </a:r>
        </a:p>
      </dgm:t>
    </dgm:pt>
    <dgm:pt modelId="{5391FD60-E0B7-4646-B6DC-B220170E9EDB}" type="parTrans" cxnId="{1B788A80-176B-44E0-AC61-63307131BE53}">
      <dgm:prSet/>
      <dgm:spPr/>
      <dgm:t>
        <a:bodyPr/>
        <a:lstStyle/>
        <a:p>
          <a:endParaRPr lang="en-US"/>
        </a:p>
      </dgm:t>
    </dgm:pt>
    <dgm:pt modelId="{56343C1C-A944-4CAA-B246-9BAF3E0C88EC}" type="sibTrans" cxnId="{1B788A80-176B-44E0-AC61-63307131BE53}">
      <dgm:prSet/>
      <dgm:spPr/>
      <dgm:t>
        <a:bodyPr/>
        <a:lstStyle/>
        <a:p>
          <a:endParaRPr lang="en-US"/>
        </a:p>
      </dgm:t>
    </dgm:pt>
    <dgm:pt modelId="{F61B0768-A59A-44CD-800D-757563898E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Editor feature is a writing assistant, proofing and editing tool that checks the spelling and grammar.</a:t>
          </a:r>
        </a:p>
      </dgm:t>
    </dgm:pt>
    <dgm:pt modelId="{2CB52495-9BE6-40E9-9594-B5BA67C4DE41}" type="parTrans" cxnId="{6C858F00-5387-43E9-80CC-5AE2E9E0AFDA}">
      <dgm:prSet/>
      <dgm:spPr/>
      <dgm:t>
        <a:bodyPr/>
        <a:lstStyle/>
        <a:p>
          <a:endParaRPr lang="en-US"/>
        </a:p>
      </dgm:t>
    </dgm:pt>
    <dgm:pt modelId="{4F3C6B2C-C638-49F2-9E0C-9C1A4534FBFF}" type="sibTrans" cxnId="{6C858F00-5387-43E9-80CC-5AE2E9E0AFDA}">
      <dgm:prSet/>
      <dgm:spPr/>
      <dgm:t>
        <a:bodyPr/>
        <a:lstStyle/>
        <a:p>
          <a:endParaRPr lang="en-US"/>
        </a:p>
      </dgm:t>
    </dgm:pt>
    <dgm:pt modelId="{3FADC7E7-07AB-4029-9370-C3FB98B55FD5}" type="pres">
      <dgm:prSet presAssocID="{60D7F16E-42E9-43ED-9055-3203B883DF27}" presName="root" presStyleCnt="0">
        <dgm:presLayoutVars>
          <dgm:dir/>
          <dgm:resizeHandles val="exact"/>
        </dgm:presLayoutVars>
      </dgm:prSet>
      <dgm:spPr/>
    </dgm:pt>
    <dgm:pt modelId="{029593E4-F735-4CD5-A6A8-CEE663F04A3D}" type="pres">
      <dgm:prSet presAssocID="{B6F92794-EF4B-481F-9DD4-D44899089DE3}" presName="compNode" presStyleCnt="0"/>
      <dgm:spPr/>
    </dgm:pt>
    <dgm:pt modelId="{EC609C1C-10FD-4AE2-A2A4-8AD0B0929D87}" type="pres">
      <dgm:prSet presAssocID="{B6F92794-EF4B-481F-9DD4-D44899089DE3}" presName="bgRect" presStyleLbl="bgShp" presStyleIdx="0" presStyleCnt="3" custLinFactNeighborX="-1608" custLinFactNeighborY="-47951"/>
      <dgm:spPr/>
    </dgm:pt>
    <dgm:pt modelId="{4D109C2E-733B-4F04-91A9-13C4555026D4}" type="pres">
      <dgm:prSet presAssocID="{B6F92794-EF4B-481F-9DD4-D44899089D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1A307FD7-F643-4ECA-8047-FE45ABFB8B48}" type="pres">
      <dgm:prSet presAssocID="{B6F92794-EF4B-481F-9DD4-D44899089DE3}" presName="spaceRect" presStyleCnt="0"/>
      <dgm:spPr/>
    </dgm:pt>
    <dgm:pt modelId="{5EC77A3E-6D10-4317-8DEB-6D0F0BC9DD4E}" type="pres">
      <dgm:prSet presAssocID="{B6F92794-EF4B-481F-9DD4-D44899089DE3}" presName="parTx" presStyleLbl="revTx" presStyleIdx="0" presStyleCnt="3" custLinFactNeighborX="2312" custLinFactNeighborY="-1053">
        <dgm:presLayoutVars>
          <dgm:chMax val="0"/>
          <dgm:chPref val="0"/>
        </dgm:presLayoutVars>
      </dgm:prSet>
      <dgm:spPr/>
    </dgm:pt>
    <dgm:pt modelId="{5AA439CC-A5EE-4D44-A3B1-7E5F930161D2}" type="pres">
      <dgm:prSet presAssocID="{FBEE5A8F-6B23-41A9-A3DD-B9A64977AF3C}" presName="sibTrans" presStyleCnt="0"/>
      <dgm:spPr/>
    </dgm:pt>
    <dgm:pt modelId="{395DC0B3-0C9C-43FC-B568-8E5D8DD8934F}" type="pres">
      <dgm:prSet presAssocID="{05464CBC-4EA3-4B16-B872-7B3014E89551}" presName="compNode" presStyleCnt="0"/>
      <dgm:spPr/>
    </dgm:pt>
    <dgm:pt modelId="{9FAB69A7-2632-4149-BE37-7C7595422A52}" type="pres">
      <dgm:prSet presAssocID="{05464CBC-4EA3-4B16-B872-7B3014E89551}" presName="bgRect" presStyleLbl="bgShp" presStyleIdx="1" presStyleCnt="3"/>
      <dgm:spPr/>
    </dgm:pt>
    <dgm:pt modelId="{CE7A424C-BD31-47DD-8172-15A24CC25A79}" type="pres">
      <dgm:prSet presAssocID="{05464CBC-4EA3-4B16-B872-7B3014E8955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DEF375D1-9D4F-4FE5-B3B0-ED150D6D2A95}" type="pres">
      <dgm:prSet presAssocID="{05464CBC-4EA3-4B16-B872-7B3014E89551}" presName="spaceRect" presStyleCnt="0"/>
      <dgm:spPr/>
    </dgm:pt>
    <dgm:pt modelId="{9A24CBCC-50B2-4481-B6D3-37D8FE55C20D}" type="pres">
      <dgm:prSet presAssocID="{05464CBC-4EA3-4B16-B872-7B3014E89551}" presName="parTx" presStyleLbl="revTx" presStyleIdx="1" presStyleCnt="3">
        <dgm:presLayoutVars>
          <dgm:chMax val="0"/>
          <dgm:chPref val="0"/>
        </dgm:presLayoutVars>
      </dgm:prSet>
      <dgm:spPr/>
    </dgm:pt>
    <dgm:pt modelId="{D98516E4-92BB-42C0-A5E4-431AABE71443}" type="pres">
      <dgm:prSet presAssocID="{56343C1C-A944-4CAA-B246-9BAF3E0C88EC}" presName="sibTrans" presStyleCnt="0"/>
      <dgm:spPr/>
    </dgm:pt>
    <dgm:pt modelId="{A1B0CF6E-C437-418C-B1A9-EE8127ACE962}" type="pres">
      <dgm:prSet presAssocID="{F61B0768-A59A-44CD-800D-757563898E0A}" presName="compNode" presStyleCnt="0"/>
      <dgm:spPr/>
    </dgm:pt>
    <dgm:pt modelId="{364C72A9-C359-4EA6-9B8D-32915191CD53}" type="pres">
      <dgm:prSet presAssocID="{F61B0768-A59A-44CD-800D-757563898E0A}" presName="bgRect" presStyleLbl="bgShp" presStyleIdx="2" presStyleCnt="3"/>
      <dgm:spPr/>
    </dgm:pt>
    <dgm:pt modelId="{27543325-50FB-4D67-A689-C0329FF0263B}" type="pres">
      <dgm:prSet presAssocID="{F61B0768-A59A-44CD-800D-757563898E0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6B20B6CE-703F-411A-A4D6-FBABDDFB5866}" type="pres">
      <dgm:prSet presAssocID="{F61B0768-A59A-44CD-800D-757563898E0A}" presName="spaceRect" presStyleCnt="0"/>
      <dgm:spPr/>
    </dgm:pt>
    <dgm:pt modelId="{6A505757-2CE5-40BC-9E79-2A08851C14D9}" type="pres">
      <dgm:prSet presAssocID="{F61B0768-A59A-44CD-800D-757563898E0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858F00-5387-43E9-80CC-5AE2E9E0AFDA}" srcId="{60D7F16E-42E9-43ED-9055-3203B883DF27}" destId="{F61B0768-A59A-44CD-800D-757563898E0A}" srcOrd="2" destOrd="0" parTransId="{2CB52495-9BE6-40E9-9594-B5BA67C4DE41}" sibTransId="{4F3C6B2C-C638-49F2-9E0C-9C1A4534FBFF}"/>
    <dgm:cxn modelId="{B93B8B04-E042-4234-B465-D42ABE260263}" type="presOf" srcId="{B6F92794-EF4B-481F-9DD4-D44899089DE3}" destId="{5EC77A3E-6D10-4317-8DEB-6D0F0BC9DD4E}" srcOrd="0" destOrd="0" presId="urn:microsoft.com/office/officeart/2018/2/layout/IconVerticalSolidList"/>
    <dgm:cxn modelId="{EE5D9A0A-436F-4991-8F67-64C7D80D9676}" type="presOf" srcId="{05464CBC-4EA3-4B16-B872-7B3014E89551}" destId="{9A24CBCC-50B2-4481-B6D3-37D8FE55C20D}" srcOrd="0" destOrd="0" presId="urn:microsoft.com/office/officeart/2018/2/layout/IconVerticalSolidList"/>
    <dgm:cxn modelId="{8654770E-E1CC-4D25-829D-5F733D72B4BB}" srcId="{60D7F16E-42E9-43ED-9055-3203B883DF27}" destId="{B6F92794-EF4B-481F-9DD4-D44899089DE3}" srcOrd="0" destOrd="0" parTransId="{555305B2-9EDA-4674-85F0-151FD98565C4}" sibTransId="{FBEE5A8F-6B23-41A9-A3DD-B9A64977AF3C}"/>
    <dgm:cxn modelId="{1B23131C-ED26-434E-8E56-CDF1239D1C97}" type="presOf" srcId="{F61B0768-A59A-44CD-800D-757563898E0A}" destId="{6A505757-2CE5-40BC-9E79-2A08851C14D9}" srcOrd="0" destOrd="0" presId="urn:microsoft.com/office/officeart/2018/2/layout/IconVerticalSolidList"/>
    <dgm:cxn modelId="{E4F05D4B-3A1A-40F6-9C9E-E65DF4A1BEF5}" type="presOf" srcId="{60D7F16E-42E9-43ED-9055-3203B883DF27}" destId="{3FADC7E7-07AB-4029-9370-C3FB98B55FD5}" srcOrd="0" destOrd="0" presId="urn:microsoft.com/office/officeart/2018/2/layout/IconVerticalSolidList"/>
    <dgm:cxn modelId="{1B788A80-176B-44E0-AC61-63307131BE53}" srcId="{60D7F16E-42E9-43ED-9055-3203B883DF27}" destId="{05464CBC-4EA3-4B16-B872-7B3014E89551}" srcOrd="1" destOrd="0" parTransId="{5391FD60-E0B7-4646-B6DC-B220170E9EDB}" sibTransId="{56343C1C-A944-4CAA-B246-9BAF3E0C88EC}"/>
    <dgm:cxn modelId="{1EF564C5-055D-4044-BBB5-96ACD5F946DD}" type="presParOf" srcId="{3FADC7E7-07AB-4029-9370-C3FB98B55FD5}" destId="{029593E4-F735-4CD5-A6A8-CEE663F04A3D}" srcOrd="0" destOrd="0" presId="urn:microsoft.com/office/officeart/2018/2/layout/IconVerticalSolidList"/>
    <dgm:cxn modelId="{4C965112-AF48-4C80-8FF2-180063A4D10F}" type="presParOf" srcId="{029593E4-F735-4CD5-A6A8-CEE663F04A3D}" destId="{EC609C1C-10FD-4AE2-A2A4-8AD0B0929D87}" srcOrd="0" destOrd="0" presId="urn:microsoft.com/office/officeart/2018/2/layout/IconVerticalSolidList"/>
    <dgm:cxn modelId="{F3FA4815-959F-4A1D-8831-1AB3F8C72E7B}" type="presParOf" srcId="{029593E4-F735-4CD5-A6A8-CEE663F04A3D}" destId="{4D109C2E-733B-4F04-91A9-13C4555026D4}" srcOrd="1" destOrd="0" presId="urn:microsoft.com/office/officeart/2018/2/layout/IconVerticalSolidList"/>
    <dgm:cxn modelId="{F493B81C-B068-4EC7-94B6-C481933D58BC}" type="presParOf" srcId="{029593E4-F735-4CD5-A6A8-CEE663F04A3D}" destId="{1A307FD7-F643-4ECA-8047-FE45ABFB8B48}" srcOrd="2" destOrd="0" presId="urn:microsoft.com/office/officeart/2018/2/layout/IconVerticalSolidList"/>
    <dgm:cxn modelId="{C4CDCF83-ED4B-446B-8621-8CC49ED059F0}" type="presParOf" srcId="{029593E4-F735-4CD5-A6A8-CEE663F04A3D}" destId="{5EC77A3E-6D10-4317-8DEB-6D0F0BC9DD4E}" srcOrd="3" destOrd="0" presId="urn:microsoft.com/office/officeart/2018/2/layout/IconVerticalSolidList"/>
    <dgm:cxn modelId="{40F404F8-8854-47BA-B501-2AEEABE1D6A4}" type="presParOf" srcId="{3FADC7E7-07AB-4029-9370-C3FB98B55FD5}" destId="{5AA439CC-A5EE-4D44-A3B1-7E5F930161D2}" srcOrd="1" destOrd="0" presId="urn:microsoft.com/office/officeart/2018/2/layout/IconVerticalSolidList"/>
    <dgm:cxn modelId="{CC32AB37-8B84-4544-83EA-B38F783AAF44}" type="presParOf" srcId="{3FADC7E7-07AB-4029-9370-C3FB98B55FD5}" destId="{395DC0B3-0C9C-43FC-B568-8E5D8DD8934F}" srcOrd="2" destOrd="0" presId="urn:microsoft.com/office/officeart/2018/2/layout/IconVerticalSolidList"/>
    <dgm:cxn modelId="{A5583520-913E-41C8-B0D4-C4524A8C4D48}" type="presParOf" srcId="{395DC0B3-0C9C-43FC-B568-8E5D8DD8934F}" destId="{9FAB69A7-2632-4149-BE37-7C7595422A52}" srcOrd="0" destOrd="0" presId="urn:microsoft.com/office/officeart/2018/2/layout/IconVerticalSolidList"/>
    <dgm:cxn modelId="{7DA0AF6F-269E-4671-A094-A39789F49C60}" type="presParOf" srcId="{395DC0B3-0C9C-43FC-B568-8E5D8DD8934F}" destId="{CE7A424C-BD31-47DD-8172-15A24CC25A79}" srcOrd="1" destOrd="0" presId="urn:microsoft.com/office/officeart/2018/2/layout/IconVerticalSolidList"/>
    <dgm:cxn modelId="{1301FCE5-3CEA-4D4E-8EBA-166338A7315C}" type="presParOf" srcId="{395DC0B3-0C9C-43FC-B568-8E5D8DD8934F}" destId="{DEF375D1-9D4F-4FE5-B3B0-ED150D6D2A95}" srcOrd="2" destOrd="0" presId="urn:microsoft.com/office/officeart/2018/2/layout/IconVerticalSolidList"/>
    <dgm:cxn modelId="{E4EBD807-2DFA-4F4C-A5C2-54B2554886DD}" type="presParOf" srcId="{395DC0B3-0C9C-43FC-B568-8E5D8DD8934F}" destId="{9A24CBCC-50B2-4481-B6D3-37D8FE55C20D}" srcOrd="3" destOrd="0" presId="urn:microsoft.com/office/officeart/2018/2/layout/IconVerticalSolidList"/>
    <dgm:cxn modelId="{075517EB-2801-499B-92C5-22A0E847FAA4}" type="presParOf" srcId="{3FADC7E7-07AB-4029-9370-C3FB98B55FD5}" destId="{D98516E4-92BB-42C0-A5E4-431AABE71443}" srcOrd="3" destOrd="0" presId="urn:microsoft.com/office/officeart/2018/2/layout/IconVerticalSolidList"/>
    <dgm:cxn modelId="{96589CC3-9C95-4819-A4FC-19F9F4761D79}" type="presParOf" srcId="{3FADC7E7-07AB-4029-9370-C3FB98B55FD5}" destId="{A1B0CF6E-C437-418C-B1A9-EE8127ACE962}" srcOrd="4" destOrd="0" presId="urn:microsoft.com/office/officeart/2018/2/layout/IconVerticalSolidList"/>
    <dgm:cxn modelId="{893A26C8-3783-4572-AA8C-357507BBF9C6}" type="presParOf" srcId="{A1B0CF6E-C437-418C-B1A9-EE8127ACE962}" destId="{364C72A9-C359-4EA6-9B8D-32915191CD53}" srcOrd="0" destOrd="0" presId="urn:microsoft.com/office/officeart/2018/2/layout/IconVerticalSolidList"/>
    <dgm:cxn modelId="{CF31274C-ADE4-4252-9927-627CB2835569}" type="presParOf" srcId="{A1B0CF6E-C437-418C-B1A9-EE8127ACE962}" destId="{27543325-50FB-4D67-A689-C0329FF0263B}" srcOrd="1" destOrd="0" presId="urn:microsoft.com/office/officeart/2018/2/layout/IconVerticalSolidList"/>
    <dgm:cxn modelId="{275D5B5C-0EF1-4297-AB5B-67D5A5A43C47}" type="presParOf" srcId="{A1B0CF6E-C437-418C-B1A9-EE8127ACE962}" destId="{6B20B6CE-703F-411A-A4D6-FBABDDFB5866}" srcOrd="2" destOrd="0" presId="urn:microsoft.com/office/officeart/2018/2/layout/IconVerticalSolidList"/>
    <dgm:cxn modelId="{C5E0B860-6582-4146-8BCF-321141957D1D}" type="presParOf" srcId="{A1B0CF6E-C437-418C-B1A9-EE8127ACE962}" destId="{6A505757-2CE5-40BC-9E79-2A08851C14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58B4B8-EB75-4358-90FB-CE526ACC028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230115-AFF1-4913-B24C-5D8A365B69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dirty="0">
              <a:solidFill>
                <a:schemeClr val="bg1"/>
              </a:solidFill>
            </a:rPr>
            <a:t>Email Service</a:t>
          </a:r>
        </a:p>
      </dgm:t>
    </dgm:pt>
    <dgm:pt modelId="{863FF939-7F16-4197-935B-288489855A53}" type="parTrans" cxnId="{D95FDB52-E007-4C58-859E-213088D7E54C}">
      <dgm:prSet/>
      <dgm:spPr/>
      <dgm:t>
        <a:bodyPr/>
        <a:lstStyle/>
        <a:p>
          <a:endParaRPr lang="en-US"/>
        </a:p>
      </dgm:t>
    </dgm:pt>
    <dgm:pt modelId="{62229763-E0AE-44CC-AA4B-57171527D252}" type="sibTrans" cxnId="{D95FDB52-E007-4C58-859E-213088D7E54C}">
      <dgm:prSet/>
      <dgm:spPr/>
      <dgm:t>
        <a:bodyPr/>
        <a:lstStyle/>
        <a:p>
          <a:endParaRPr lang="en-US"/>
        </a:p>
      </dgm:t>
    </dgm:pt>
    <dgm:pt modelId="{9CCDAC49-E9AC-4442-AA64-5E139518BC8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Calendar</a:t>
          </a:r>
        </a:p>
      </dgm:t>
    </dgm:pt>
    <dgm:pt modelId="{E429E1DB-7588-4907-B8C8-DDA4908FF62C}" type="parTrans" cxnId="{177CB178-C6B0-46A0-8D7E-0F5CFAC25915}">
      <dgm:prSet/>
      <dgm:spPr/>
      <dgm:t>
        <a:bodyPr/>
        <a:lstStyle/>
        <a:p>
          <a:endParaRPr lang="en-US"/>
        </a:p>
      </dgm:t>
    </dgm:pt>
    <dgm:pt modelId="{43669F90-C2BD-40F3-9617-24B6AD3F1C7F}" type="sibTrans" cxnId="{177CB178-C6B0-46A0-8D7E-0F5CFAC25915}">
      <dgm:prSet/>
      <dgm:spPr/>
      <dgm:t>
        <a:bodyPr/>
        <a:lstStyle/>
        <a:p>
          <a:endParaRPr lang="en-US"/>
        </a:p>
      </dgm:t>
    </dgm:pt>
    <dgm:pt modelId="{B1E308B3-2508-407B-B4D3-9290EF38FB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Task Management</a:t>
          </a:r>
        </a:p>
      </dgm:t>
    </dgm:pt>
    <dgm:pt modelId="{066ABB50-F66D-4211-9520-99564B98C90D}" type="parTrans" cxnId="{BB20935C-8F93-45AB-AC99-BD54CCCBB720}">
      <dgm:prSet/>
      <dgm:spPr/>
      <dgm:t>
        <a:bodyPr/>
        <a:lstStyle/>
        <a:p>
          <a:endParaRPr lang="en-US"/>
        </a:p>
      </dgm:t>
    </dgm:pt>
    <dgm:pt modelId="{6F61743D-F2C8-4380-929B-702DED6E0DFD}" type="sibTrans" cxnId="{BB20935C-8F93-45AB-AC99-BD54CCCBB720}">
      <dgm:prSet/>
      <dgm:spPr/>
      <dgm:t>
        <a:bodyPr/>
        <a:lstStyle/>
        <a:p>
          <a:endParaRPr lang="en-US"/>
        </a:p>
      </dgm:t>
    </dgm:pt>
    <dgm:pt modelId="{FBE16CDD-D3A1-41DA-B5C9-AC74EBD16071}" type="pres">
      <dgm:prSet presAssocID="{B958B4B8-EB75-4358-90FB-CE526ACC028B}" presName="root" presStyleCnt="0">
        <dgm:presLayoutVars>
          <dgm:dir/>
          <dgm:resizeHandles val="exact"/>
        </dgm:presLayoutVars>
      </dgm:prSet>
      <dgm:spPr/>
    </dgm:pt>
    <dgm:pt modelId="{D5D7F53B-E205-4CFB-8606-28C1A1DA56AA}" type="pres">
      <dgm:prSet presAssocID="{6E230115-AFF1-4913-B24C-5D8A365B69AC}" presName="compNode" presStyleCnt="0"/>
      <dgm:spPr/>
    </dgm:pt>
    <dgm:pt modelId="{BCC1EAD9-1F0B-4543-AC51-9E6904EA09A6}" type="pres">
      <dgm:prSet presAssocID="{6E230115-AFF1-4913-B24C-5D8A365B69AC}" presName="bgRect" presStyleLbl="bgShp" presStyleIdx="0" presStyleCnt="3"/>
      <dgm:spPr/>
    </dgm:pt>
    <dgm:pt modelId="{4C047FC3-6D22-42DA-B02A-1884BA587CA1}" type="pres">
      <dgm:prSet presAssocID="{6E230115-AFF1-4913-B24C-5D8A365B69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7779F7AB-7B64-4C30-BF2A-DA43427DE28D}" type="pres">
      <dgm:prSet presAssocID="{6E230115-AFF1-4913-B24C-5D8A365B69AC}" presName="spaceRect" presStyleCnt="0"/>
      <dgm:spPr/>
    </dgm:pt>
    <dgm:pt modelId="{4D3C4CF4-DAFF-4FCB-A358-29A9ED8637D3}" type="pres">
      <dgm:prSet presAssocID="{6E230115-AFF1-4913-B24C-5D8A365B69AC}" presName="parTx" presStyleLbl="revTx" presStyleIdx="0" presStyleCnt="3">
        <dgm:presLayoutVars>
          <dgm:chMax val="0"/>
          <dgm:chPref val="0"/>
        </dgm:presLayoutVars>
      </dgm:prSet>
      <dgm:spPr/>
    </dgm:pt>
    <dgm:pt modelId="{2D9B34BE-A031-40B1-98F9-EA43AB443685}" type="pres">
      <dgm:prSet presAssocID="{62229763-E0AE-44CC-AA4B-57171527D252}" presName="sibTrans" presStyleCnt="0"/>
      <dgm:spPr/>
    </dgm:pt>
    <dgm:pt modelId="{FD83CC52-0A51-4CB5-98EE-2920DD53CD50}" type="pres">
      <dgm:prSet presAssocID="{9CCDAC49-E9AC-4442-AA64-5E139518BC8D}" presName="compNode" presStyleCnt="0"/>
      <dgm:spPr/>
    </dgm:pt>
    <dgm:pt modelId="{28781B32-2AD5-4D5B-BDDE-B26C4EA12695}" type="pres">
      <dgm:prSet presAssocID="{9CCDAC49-E9AC-4442-AA64-5E139518BC8D}" presName="bgRect" presStyleLbl="bgShp" presStyleIdx="1" presStyleCnt="3"/>
      <dgm:spPr/>
    </dgm:pt>
    <dgm:pt modelId="{234F2A7C-96B3-4875-BD48-129EA13C91E8}" type="pres">
      <dgm:prSet presAssocID="{9CCDAC49-E9AC-4442-AA64-5E139518BC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6D2974C6-A506-4CF7-AA65-38B795040D95}" type="pres">
      <dgm:prSet presAssocID="{9CCDAC49-E9AC-4442-AA64-5E139518BC8D}" presName="spaceRect" presStyleCnt="0"/>
      <dgm:spPr/>
    </dgm:pt>
    <dgm:pt modelId="{F46543FE-9271-4783-B85F-10060B006B4B}" type="pres">
      <dgm:prSet presAssocID="{9CCDAC49-E9AC-4442-AA64-5E139518BC8D}" presName="parTx" presStyleLbl="revTx" presStyleIdx="1" presStyleCnt="3">
        <dgm:presLayoutVars>
          <dgm:chMax val="0"/>
          <dgm:chPref val="0"/>
        </dgm:presLayoutVars>
      </dgm:prSet>
      <dgm:spPr/>
    </dgm:pt>
    <dgm:pt modelId="{F07F0778-C3CE-44E1-8D82-3E654DA7AA6F}" type="pres">
      <dgm:prSet presAssocID="{43669F90-C2BD-40F3-9617-24B6AD3F1C7F}" presName="sibTrans" presStyleCnt="0"/>
      <dgm:spPr/>
    </dgm:pt>
    <dgm:pt modelId="{1C64FF3D-0211-4B76-91FF-B1F0976F90AB}" type="pres">
      <dgm:prSet presAssocID="{B1E308B3-2508-407B-B4D3-9290EF38FBF8}" presName="compNode" presStyleCnt="0"/>
      <dgm:spPr/>
    </dgm:pt>
    <dgm:pt modelId="{6FAE3E5D-5FF5-4071-AD19-3ACD0BBF2BC1}" type="pres">
      <dgm:prSet presAssocID="{B1E308B3-2508-407B-B4D3-9290EF38FBF8}" presName="bgRect" presStyleLbl="bgShp" presStyleIdx="2" presStyleCnt="3"/>
      <dgm:spPr/>
    </dgm:pt>
    <dgm:pt modelId="{DF1EB9C8-C99A-4F85-A103-469D05041A0D}" type="pres">
      <dgm:prSet presAssocID="{B1E308B3-2508-407B-B4D3-9290EF38FB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3C0972A-1B08-4CFD-A1F7-6B97ABD2C126}" type="pres">
      <dgm:prSet presAssocID="{B1E308B3-2508-407B-B4D3-9290EF38FBF8}" presName="spaceRect" presStyleCnt="0"/>
      <dgm:spPr/>
    </dgm:pt>
    <dgm:pt modelId="{0507C7EF-58C1-4165-B928-D0E354029D44}" type="pres">
      <dgm:prSet presAssocID="{B1E308B3-2508-407B-B4D3-9290EF38FB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50BB0F-73FA-498D-8DC2-077B0C609152}" type="presOf" srcId="{6E230115-AFF1-4913-B24C-5D8A365B69AC}" destId="{4D3C4CF4-DAFF-4FCB-A358-29A9ED8637D3}" srcOrd="0" destOrd="0" presId="urn:microsoft.com/office/officeart/2018/2/layout/IconVerticalSolidList"/>
    <dgm:cxn modelId="{BB20935C-8F93-45AB-AC99-BD54CCCBB720}" srcId="{B958B4B8-EB75-4358-90FB-CE526ACC028B}" destId="{B1E308B3-2508-407B-B4D3-9290EF38FBF8}" srcOrd="2" destOrd="0" parTransId="{066ABB50-F66D-4211-9520-99564B98C90D}" sibTransId="{6F61743D-F2C8-4380-929B-702DED6E0DFD}"/>
    <dgm:cxn modelId="{05BB8161-793F-42FE-9612-DFA0BDBB4737}" type="presOf" srcId="{B958B4B8-EB75-4358-90FB-CE526ACC028B}" destId="{FBE16CDD-D3A1-41DA-B5C9-AC74EBD16071}" srcOrd="0" destOrd="0" presId="urn:microsoft.com/office/officeart/2018/2/layout/IconVerticalSolidList"/>
    <dgm:cxn modelId="{CC5D0F44-B7D7-4173-A7A4-7D29DC7E8B38}" type="presOf" srcId="{B1E308B3-2508-407B-B4D3-9290EF38FBF8}" destId="{0507C7EF-58C1-4165-B928-D0E354029D44}" srcOrd="0" destOrd="0" presId="urn:microsoft.com/office/officeart/2018/2/layout/IconVerticalSolidList"/>
    <dgm:cxn modelId="{84D22251-6DFE-4D2D-90A3-6B7394BD82A6}" type="presOf" srcId="{9CCDAC49-E9AC-4442-AA64-5E139518BC8D}" destId="{F46543FE-9271-4783-B85F-10060B006B4B}" srcOrd="0" destOrd="0" presId="urn:microsoft.com/office/officeart/2018/2/layout/IconVerticalSolidList"/>
    <dgm:cxn modelId="{D95FDB52-E007-4C58-859E-213088D7E54C}" srcId="{B958B4B8-EB75-4358-90FB-CE526ACC028B}" destId="{6E230115-AFF1-4913-B24C-5D8A365B69AC}" srcOrd="0" destOrd="0" parTransId="{863FF939-7F16-4197-935B-288489855A53}" sibTransId="{62229763-E0AE-44CC-AA4B-57171527D252}"/>
    <dgm:cxn modelId="{177CB178-C6B0-46A0-8D7E-0F5CFAC25915}" srcId="{B958B4B8-EB75-4358-90FB-CE526ACC028B}" destId="{9CCDAC49-E9AC-4442-AA64-5E139518BC8D}" srcOrd="1" destOrd="0" parTransId="{E429E1DB-7588-4907-B8C8-DDA4908FF62C}" sibTransId="{43669F90-C2BD-40F3-9617-24B6AD3F1C7F}"/>
    <dgm:cxn modelId="{78B16568-672C-48F5-A9F0-958E4923B332}" type="presParOf" srcId="{FBE16CDD-D3A1-41DA-B5C9-AC74EBD16071}" destId="{D5D7F53B-E205-4CFB-8606-28C1A1DA56AA}" srcOrd="0" destOrd="0" presId="urn:microsoft.com/office/officeart/2018/2/layout/IconVerticalSolidList"/>
    <dgm:cxn modelId="{A2341A53-0522-49C8-A011-1BA512284306}" type="presParOf" srcId="{D5D7F53B-E205-4CFB-8606-28C1A1DA56AA}" destId="{BCC1EAD9-1F0B-4543-AC51-9E6904EA09A6}" srcOrd="0" destOrd="0" presId="urn:microsoft.com/office/officeart/2018/2/layout/IconVerticalSolidList"/>
    <dgm:cxn modelId="{410BC673-6261-4441-9D54-0372D058D805}" type="presParOf" srcId="{D5D7F53B-E205-4CFB-8606-28C1A1DA56AA}" destId="{4C047FC3-6D22-42DA-B02A-1884BA587CA1}" srcOrd="1" destOrd="0" presId="urn:microsoft.com/office/officeart/2018/2/layout/IconVerticalSolidList"/>
    <dgm:cxn modelId="{0AF2B609-7F53-4F34-B810-B9D87A4159A8}" type="presParOf" srcId="{D5D7F53B-E205-4CFB-8606-28C1A1DA56AA}" destId="{7779F7AB-7B64-4C30-BF2A-DA43427DE28D}" srcOrd="2" destOrd="0" presId="urn:microsoft.com/office/officeart/2018/2/layout/IconVerticalSolidList"/>
    <dgm:cxn modelId="{47008029-40C1-4FD4-9620-65810E13F711}" type="presParOf" srcId="{D5D7F53B-E205-4CFB-8606-28C1A1DA56AA}" destId="{4D3C4CF4-DAFF-4FCB-A358-29A9ED8637D3}" srcOrd="3" destOrd="0" presId="urn:microsoft.com/office/officeart/2018/2/layout/IconVerticalSolidList"/>
    <dgm:cxn modelId="{F4E95110-797E-4894-84CD-5F8A7792DF1A}" type="presParOf" srcId="{FBE16CDD-D3A1-41DA-B5C9-AC74EBD16071}" destId="{2D9B34BE-A031-40B1-98F9-EA43AB443685}" srcOrd="1" destOrd="0" presId="urn:microsoft.com/office/officeart/2018/2/layout/IconVerticalSolidList"/>
    <dgm:cxn modelId="{014411C3-0412-436E-A462-7602AB97100B}" type="presParOf" srcId="{FBE16CDD-D3A1-41DA-B5C9-AC74EBD16071}" destId="{FD83CC52-0A51-4CB5-98EE-2920DD53CD50}" srcOrd="2" destOrd="0" presId="urn:microsoft.com/office/officeart/2018/2/layout/IconVerticalSolidList"/>
    <dgm:cxn modelId="{B8FA12AF-AEF1-49EC-A5B0-A1B722CBFAC4}" type="presParOf" srcId="{FD83CC52-0A51-4CB5-98EE-2920DD53CD50}" destId="{28781B32-2AD5-4D5B-BDDE-B26C4EA12695}" srcOrd="0" destOrd="0" presId="urn:microsoft.com/office/officeart/2018/2/layout/IconVerticalSolidList"/>
    <dgm:cxn modelId="{1594199F-0E95-4BCE-A441-6CDB5AD269BD}" type="presParOf" srcId="{FD83CC52-0A51-4CB5-98EE-2920DD53CD50}" destId="{234F2A7C-96B3-4875-BD48-129EA13C91E8}" srcOrd="1" destOrd="0" presId="urn:microsoft.com/office/officeart/2018/2/layout/IconVerticalSolidList"/>
    <dgm:cxn modelId="{A7DB0C2B-4EFA-4B15-91AF-E6FDEE13A19C}" type="presParOf" srcId="{FD83CC52-0A51-4CB5-98EE-2920DD53CD50}" destId="{6D2974C6-A506-4CF7-AA65-38B795040D95}" srcOrd="2" destOrd="0" presId="urn:microsoft.com/office/officeart/2018/2/layout/IconVerticalSolidList"/>
    <dgm:cxn modelId="{B9E80431-25C7-4AFE-9D66-48F3114BD80C}" type="presParOf" srcId="{FD83CC52-0A51-4CB5-98EE-2920DD53CD50}" destId="{F46543FE-9271-4783-B85F-10060B006B4B}" srcOrd="3" destOrd="0" presId="urn:microsoft.com/office/officeart/2018/2/layout/IconVerticalSolidList"/>
    <dgm:cxn modelId="{4028F462-9CB9-4C11-AEE3-7810E688151B}" type="presParOf" srcId="{FBE16CDD-D3A1-41DA-B5C9-AC74EBD16071}" destId="{F07F0778-C3CE-44E1-8D82-3E654DA7AA6F}" srcOrd="3" destOrd="0" presId="urn:microsoft.com/office/officeart/2018/2/layout/IconVerticalSolidList"/>
    <dgm:cxn modelId="{8CAC6F26-E5A2-4F2F-AADE-2D580F4ECB5C}" type="presParOf" srcId="{FBE16CDD-D3A1-41DA-B5C9-AC74EBD16071}" destId="{1C64FF3D-0211-4B76-91FF-B1F0976F90AB}" srcOrd="4" destOrd="0" presId="urn:microsoft.com/office/officeart/2018/2/layout/IconVerticalSolidList"/>
    <dgm:cxn modelId="{0241434D-4116-4B43-9577-937131E943BD}" type="presParOf" srcId="{1C64FF3D-0211-4B76-91FF-B1F0976F90AB}" destId="{6FAE3E5D-5FF5-4071-AD19-3ACD0BBF2BC1}" srcOrd="0" destOrd="0" presId="urn:microsoft.com/office/officeart/2018/2/layout/IconVerticalSolidList"/>
    <dgm:cxn modelId="{B3405238-03F9-483D-9FA2-3A12910BA2AD}" type="presParOf" srcId="{1C64FF3D-0211-4B76-91FF-B1F0976F90AB}" destId="{DF1EB9C8-C99A-4F85-A103-469D05041A0D}" srcOrd="1" destOrd="0" presId="urn:microsoft.com/office/officeart/2018/2/layout/IconVerticalSolidList"/>
    <dgm:cxn modelId="{E4A9F77F-44D7-42A0-9A79-C59F6453B8D5}" type="presParOf" srcId="{1C64FF3D-0211-4B76-91FF-B1F0976F90AB}" destId="{73C0972A-1B08-4CFD-A1F7-6B97ABD2C126}" srcOrd="2" destOrd="0" presId="urn:microsoft.com/office/officeart/2018/2/layout/IconVerticalSolidList"/>
    <dgm:cxn modelId="{B74FB18D-0708-441F-995F-D89A9BD8050B}" type="presParOf" srcId="{1C64FF3D-0211-4B76-91FF-B1F0976F90AB}" destId="{0507C7EF-58C1-4165-B928-D0E354029D4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609C1C-10FD-4AE2-A2A4-8AD0B0929D87}">
      <dsp:nvSpPr>
        <dsp:cNvPr id="0" name=""/>
        <dsp:cNvSpPr/>
      </dsp:nvSpPr>
      <dsp:spPr>
        <a:xfrm>
          <a:off x="0" y="0"/>
          <a:ext cx="6261100" cy="159346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09C2E-733B-4F04-91A9-13C4555026D4}">
      <dsp:nvSpPr>
        <dsp:cNvPr id="0" name=""/>
        <dsp:cNvSpPr/>
      </dsp:nvSpPr>
      <dsp:spPr>
        <a:xfrm>
          <a:off x="482021" y="359209"/>
          <a:ext cx="876403" cy="8764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C77A3E-6D10-4317-8DEB-6D0F0BC9DD4E}">
      <dsp:nvSpPr>
        <dsp:cNvPr id="0" name=""/>
        <dsp:cNvSpPr/>
      </dsp:nvSpPr>
      <dsp:spPr>
        <a:xfrm>
          <a:off x="1840447" y="0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Ritch text easy to format, different styles and tags to identify different parts of the document.</a:t>
          </a:r>
        </a:p>
      </dsp:txBody>
      <dsp:txXfrm>
        <a:off x="1840447" y="0"/>
        <a:ext cx="4420652" cy="1593460"/>
      </dsp:txXfrm>
    </dsp:sp>
    <dsp:sp modelId="{9FAB69A7-2632-4149-BE37-7C7595422A52}">
      <dsp:nvSpPr>
        <dsp:cNvPr id="0" name=""/>
        <dsp:cNvSpPr/>
      </dsp:nvSpPr>
      <dsp:spPr>
        <a:xfrm>
          <a:off x="0" y="1992507"/>
          <a:ext cx="6261100" cy="159346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A424C-BD31-47DD-8172-15A24CC25A79}">
      <dsp:nvSpPr>
        <dsp:cNvPr id="0" name=""/>
        <dsp:cNvSpPr/>
      </dsp:nvSpPr>
      <dsp:spPr>
        <a:xfrm>
          <a:off x="482021" y="2351035"/>
          <a:ext cx="876403" cy="8764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4CBCC-50B2-4481-B6D3-37D8FE55C20D}">
      <dsp:nvSpPr>
        <dsp:cNvPr id="0" name=""/>
        <dsp:cNvSpPr/>
      </dsp:nvSpPr>
      <dsp:spPr>
        <a:xfrm>
          <a:off x="1840447" y="1992507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use of shapes and Images to create leaflets, pamphlets, simple posters simple warning signs.</a:t>
          </a:r>
        </a:p>
      </dsp:txBody>
      <dsp:txXfrm>
        <a:off x="1840447" y="1992507"/>
        <a:ext cx="4420652" cy="1593460"/>
      </dsp:txXfrm>
    </dsp:sp>
    <dsp:sp modelId="{364C72A9-C359-4EA6-9B8D-32915191CD53}">
      <dsp:nvSpPr>
        <dsp:cNvPr id="0" name=""/>
        <dsp:cNvSpPr/>
      </dsp:nvSpPr>
      <dsp:spPr>
        <a:xfrm>
          <a:off x="0" y="3984333"/>
          <a:ext cx="6261100" cy="159346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543325-50FB-4D67-A689-C0329FF0263B}">
      <dsp:nvSpPr>
        <dsp:cNvPr id="0" name=""/>
        <dsp:cNvSpPr/>
      </dsp:nvSpPr>
      <dsp:spPr>
        <a:xfrm>
          <a:off x="482021" y="4342861"/>
          <a:ext cx="876403" cy="8764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05757-2CE5-40BC-9E79-2A08851C14D9}">
      <dsp:nvSpPr>
        <dsp:cNvPr id="0" name=""/>
        <dsp:cNvSpPr/>
      </dsp:nvSpPr>
      <dsp:spPr>
        <a:xfrm>
          <a:off x="1840447" y="3984333"/>
          <a:ext cx="4420652" cy="1593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641" tIns="168641" rIns="168641" bIns="168641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 Editor feature is a writing assistant, proofing and editing tool that checks the spelling and grammar.</a:t>
          </a:r>
        </a:p>
      </dsp:txBody>
      <dsp:txXfrm>
        <a:off x="1840447" y="3984333"/>
        <a:ext cx="4420652" cy="15934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C1EAD9-1F0B-4543-AC51-9E6904EA09A6}">
      <dsp:nvSpPr>
        <dsp:cNvPr id="0" name=""/>
        <dsp:cNvSpPr/>
      </dsp:nvSpPr>
      <dsp:spPr>
        <a:xfrm>
          <a:off x="0" y="439"/>
          <a:ext cx="4931045" cy="1028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047FC3-6D22-42DA-B02A-1884BA587CA1}">
      <dsp:nvSpPr>
        <dsp:cNvPr id="0" name=""/>
        <dsp:cNvSpPr/>
      </dsp:nvSpPr>
      <dsp:spPr>
        <a:xfrm>
          <a:off x="311007" y="231767"/>
          <a:ext cx="565468" cy="5654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C4CF4-DAFF-4FCB-A358-29A9ED8637D3}">
      <dsp:nvSpPr>
        <dsp:cNvPr id="0" name=""/>
        <dsp:cNvSpPr/>
      </dsp:nvSpPr>
      <dsp:spPr>
        <a:xfrm>
          <a:off x="1187484" y="439"/>
          <a:ext cx="3743560" cy="1028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10" tIns="108810" rIns="108810" bIns="10881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solidFill>
                <a:schemeClr val="bg1"/>
              </a:solidFill>
            </a:rPr>
            <a:t>Email Service</a:t>
          </a:r>
        </a:p>
      </dsp:txBody>
      <dsp:txXfrm>
        <a:off x="1187484" y="439"/>
        <a:ext cx="3743560" cy="1028124"/>
      </dsp:txXfrm>
    </dsp:sp>
    <dsp:sp modelId="{28781B32-2AD5-4D5B-BDDE-B26C4EA12695}">
      <dsp:nvSpPr>
        <dsp:cNvPr id="0" name=""/>
        <dsp:cNvSpPr/>
      </dsp:nvSpPr>
      <dsp:spPr>
        <a:xfrm>
          <a:off x="0" y="1285595"/>
          <a:ext cx="4931045" cy="1028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4F2A7C-96B3-4875-BD48-129EA13C91E8}">
      <dsp:nvSpPr>
        <dsp:cNvPr id="0" name=""/>
        <dsp:cNvSpPr/>
      </dsp:nvSpPr>
      <dsp:spPr>
        <a:xfrm>
          <a:off x="311007" y="1516923"/>
          <a:ext cx="565468" cy="5654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543FE-9271-4783-B85F-10060B006B4B}">
      <dsp:nvSpPr>
        <dsp:cNvPr id="0" name=""/>
        <dsp:cNvSpPr/>
      </dsp:nvSpPr>
      <dsp:spPr>
        <a:xfrm>
          <a:off x="1187484" y="1285595"/>
          <a:ext cx="3743560" cy="1028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10" tIns="108810" rIns="108810" bIns="10881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bg1"/>
              </a:solidFill>
            </a:rPr>
            <a:t>Calendar</a:t>
          </a:r>
        </a:p>
      </dsp:txBody>
      <dsp:txXfrm>
        <a:off x="1187484" y="1285595"/>
        <a:ext cx="3743560" cy="1028124"/>
      </dsp:txXfrm>
    </dsp:sp>
    <dsp:sp modelId="{6FAE3E5D-5FF5-4071-AD19-3ACD0BBF2BC1}">
      <dsp:nvSpPr>
        <dsp:cNvPr id="0" name=""/>
        <dsp:cNvSpPr/>
      </dsp:nvSpPr>
      <dsp:spPr>
        <a:xfrm>
          <a:off x="0" y="2570751"/>
          <a:ext cx="4931045" cy="102812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EB9C8-C99A-4F85-A103-469D05041A0D}">
      <dsp:nvSpPr>
        <dsp:cNvPr id="0" name=""/>
        <dsp:cNvSpPr/>
      </dsp:nvSpPr>
      <dsp:spPr>
        <a:xfrm>
          <a:off x="311007" y="2802079"/>
          <a:ext cx="565468" cy="5654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07C7EF-58C1-4165-B928-D0E354029D44}">
      <dsp:nvSpPr>
        <dsp:cNvPr id="0" name=""/>
        <dsp:cNvSpPr/>
      </dsp:nvSpPr>
      <dsp:spPr>
        <a:xfrm>
          <a:off x="1187484" y="2570751"/>
          <a:ext cx="3743560" cy="1028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810" tIns="108810" rIns="108810" bIns="10881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bg1"/>
              </a:solidFill>
            </a:rPr>
            <a:t>Task Management</a:t>
          </a:r>
        </a:p>
      </dsp:txBody>
      <dsp:txXfrm>
        <a:off x="1187484" y="2570751"/>
        <a:ext cx="3743560" cy="1028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206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047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66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891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621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212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809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024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957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417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357034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3364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122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093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119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2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200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64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D86A5E-C21B-41A5-A179-D98EAE4C6552}" type="datetimeFigureOut">
              <a:rPr lang="en-GB" smtClean="0"/>
              <a:t>05/05/2021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A438D-DB46-4F95-9D0A-FD002695D4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300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jpg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diagramData" Target="../diagrams/data2.xml"/><Relationship Id="rId5" Type="http://schemas.openxmlformats.org/officeDocument/2006/relationships/image" Target="../media/image20.pn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32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C60E22-7100-4F70-8525-98F7CAE1C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DE8BDE-B19F-4016-B1B0-14871E07A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E3B7621-F03B-4FB5-97B7-BE1E0294E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7534654" cy="6858000"/>
          </a:xfrm>
          <a:prstGeom prst="rect">
            <a:avLst/>
          </a:prstGeom>
          <a:solidFill>
            <a:srgbClr val="262626"/>
          </a:solidFill>
          <a:ln>
            <a:noFill/>
          </a:ln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A32A7D-DCB1-4F3D-97F1-044D62433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27949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CC00E-B9D4-4E05-B8F0-BD4E62D72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85610"/>
            <a:ext cx="6036164" cy="4963468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Office Applications in DHL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3785CC-15D0-440C-84E7-D76E222FAE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46681" y="485610"/>
            <a:ext cx="2547500" cy="4963468"/>
          </a:xfrm>
          <a:effectLst>
            <a:outerShdw blurRad="88900" dist="38100" dir="2700000" algn="tl" rotWithShape="0">
              <a:prstClr val="black">
                <a:alpha val="3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4000"/>
              <a:t>Adrian Costinas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33E843B-6CE7-4DFF-B50D-4AB50ED66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89330"/>
            <a:ext cx="1602997" cy="14427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7DC4CA4-7111-46A0-BD6A-17D131E4F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9003" y="338329"/>
            <a:ext cx="1602997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4131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48369A17-7D5B-4DDE-80F3-9B8FD9C72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DHL Divisions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3241AAC6-74A9-4996-AB4C-17B7DF61D9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DHL Express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</a:p>
          <a:p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DHL Parcel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</a:p>
          <a:p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DHL Global Forwarding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3600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755367FE-D4AB-44E2-8938-1DB7BBE0F3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3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DHL Freight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</a:p>
          <a:p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DHL Supply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Deutsche Post International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endParaRPr lang="en-GB" sz="36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5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1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146E45C-1450-4186-B501-74F221F89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EDDA48B-BC04-4915-ADA3-A1A9522EB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8C9D07A-5A22-4E55-B18A-47CF07E50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D71E629-0739-4A59-972B-A9E9A4500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F84762E-7FCC-4EAF-B9E7-CE7214491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27A1389-2A5D-4886-AD82-F213767E6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207"/>
            <a:ext cx="12192000" cy="6858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A1038667-0C3F-4764-A24D-DA9D9B474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6AC2195B-895A-4535-8ECD-9F5B669C5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571EEFCA-9235-4BC2-85C3-A4EC6EE57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E92606-772E-44CC-982C-2E1ABAEA3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2063262"/>
            <a:ext cx="3739278" cy="266113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/>
              <a:t>Web Browser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A9596D-C6E9-42FB-9C6D-02D0AE95BA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323" y="5101298"/>
            <a:ext cx="3739277" cy="1116622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2000" b="1"/>
              <a:t>HTTP-foundation of any data exchange on the web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B3327AC6-3E93-42F7-A51E-F722EBAF5A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4606" y="1587540"/>
            <a:ext cx="6260963" cy="3682919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93142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D6EC5AD-977D-4411-AC6F-5677D6D5C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DC4F7D-6CBC-4B88-80C9-3E5BBFA8D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F5CD2AA-865E-46EF-BE02-B7F59735C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557357"/>
            <a:ext cx="8978671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7F4288F-725B-4ECD-944C-566194123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4714194"/>
            <a:ext cx="8129353" cy="1311176"/>
          </a:xfrm>
        </p:spPr>
        <p:txBody>
          <a:bodyPr anchor="b">
            <a:normAutofit/>
          </a:bodyPr>
          <a:lstStyle/>
          <a:p>
            <a:pPr algn="r"/>
            <a:r>
              <a:rPr lang="en-GB" sz="4800" dirty="0"/>
              <a:t>Browser Popularity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836E79C-DAF3-497B-8829-B578C6330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6" y="6210130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6CBA651-59F0-4056-852B-7BA312B84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22301" y="4557357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549CAF-504A-44ED-AD20-0880DCFE7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218940"/>
            <a:ext cx="8968085" cy="275942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318056C-6EA6-4474-B02E-6C914AE04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22301" y="6210130"/>
            <a:ext cx="3080285" cy="275942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128545F1-F823-4DE9-AD40-C7D964BC5C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889669"/>
              </p:ext>
            </p:extLst>
          </p:nvPr>
        </p:nvGraphicFramePr>
        <p:xfrm>
          <a:off x="620713" y="644525"/>
          <a:ext cx="10931525" cy="360521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</p:spTree>
    <p:extLst>
      <p:ext uri="{BB962C8B-B14F-4D97-AF65-F5344CB8AC3E}">
        <p14:creationId xmlns:p14="http://schemas.microsoft.com/office/powerpoint/2010/main" val="2116265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C2F7FD-37BD-4EE8-92A6-7626F9A2E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Word Processing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87CEDA-9E98-4A91-BEBB-464E8B3A9E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7044887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3758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609C1C-10FD-4AE2-A2A4-8AD0B0929D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109C2E-733B-4F04-91A9-13C4555026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EC77A3E-6D10-4317-8DEB-6D0F0BC9DD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AB69A7-2632-4149-BE37-7C7595422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7A424C-BD31-47DD-8172-15A24CC25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24CBCC-50B2-4481-B6D3-37D8FE55C2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7543325-50FB-4D67-A689-C0329FF026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64C72A9-C359-4EA6-9B8D-32915191C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505757-2CE5-40BC-9E79-2A08851C1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3F9E774-F054-4892-8E69-C76B2C85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EF6A099-2A38-4C66-88FF-FDBCB564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0D98427-7B26-46E2-93FE-CB8CD385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15A4233-F980-4EF6-B2C0-D7C63E752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C15CD83C-D587-425C-B50B-CCF821AAD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Using Microsoft Word for Signs in Warehouse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3B7E3E62-AACE-4D18-93B3-B4C452E2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pic>
        <p:nvPicPr>
          <p:cNvPr id="25" name="Content Placeholder 24" descr="Text&#10;&#10;Description automatically generated">
            <a:extLst>
              <a:ext uri="{FF2B5EF4-FFF2-40B4-BE49-F238E27FC236}">
                <a16:creationId xmlns:a16="http://schemas.microsoft.com/office/drawing/2014/main" id="{7584DCF0-2BEE-48A4-8DDE-35057FF49B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6926" y="2336800"/>
            <a:ext cx="2544236" cy="3598863"/>
          </a:xfrm>
        </p:spPr>
      </p:pic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21B5709-714B-4EA8-8C75-C105D9B4D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6090" y="642795"/>
            <a:ext cx="6272654" cy="5575126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Text, letter&#10;&#10;Description automatically generated">
            <a:extLst>
              <a:ext uri="{FF2B5EF4-FFF2-40B4-BE49-F238E27FC236}">
                <a16:creationId xmlns:a16="http://schemas.microsoft.com/office/drawing/2014/main" id="{B6CF7B0F-9950-4F1A-9C61-BC962EEDC76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7707" y="955591"/>
            <a:ext cx="4940024" cy="4940024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661610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B5070-8734-44D3-8A25-0B418EF0D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Data Processing</a:t>
            </a:r>
            <a:endParaRPr lang="en-GB" sz="4000" b="1" dirty="0"/>
          </a:p>
        </p:txBody>
      </p:sp>
      <p:pic>
        <p:nvPicPr>
          <p:cNvPr id="15" name="Content Placeholder 14" descr="Icon&#10;&#10;Description automatically generated">
            <a:extLst>
              <a:ext uri="{FF2B5EF4-FFF2-40B4-BE49-F238E27FC236}">
                <a16:creationId xmlns:a16="http://schemas.microsoft.com/office/drawing/2014/main" id="{8D20E7BB-A6E3-43E9-AFDA-F2ED66C8F97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7248" y="2315384"/>
            <a:ext cx="4357687" cy="2905125"/>
          </a:xfrm>
          <a:effectLst>
            <a:softEdge rad="63500"/>
          </a:effectLst>
        </p:spPr>
      </p:pic>
      <p:pic>
        <p:nvPicPr>
          <p:cNvPr id="23" name="Content Placeholder 22" descr="Logo&#10;&#10;Description automatically generated">
            <a:extLst>
              <a:ext uri="{FF2B5EF4-FFF2-40B4-BE49-F238E27FC236}">
                <a16:creationId xmlns:a16="http://schemas.microsoft.com/office/drawing/2014/main" id="{510BFE6D-4EFA-452C-ADCC-5513F1682CC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885" y="2315383"/>
            <a:ext cx="2905125" cy="2905125"/>
          </a:xfrm>
          <a:effectLst>
            <a:softEdge rad="63500"/>
          </a:effec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8E435D8-FDA9-44F0-8C48-C2A3F6AE4874}"/>
              </a:ext>
            </a:extLst>
          </p:cNvPr>
          <p:cNvSpPr txBox="1"/>
          <p:nvPr/>
        </p:nvSpPr>
        <p:spPr>
          <a:xfrm>
            <a:off x="978568" y="5550568"/>
            <a:ext cx="37859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Managing Data</a:t>
            </a:r>
          </a:p>
          <a:p>
            <a:pPr algn="ctr"/>
            <a:endParaRPr lang="en-GB" sz="3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44B39D7-7198-4F7D-A157-FD019C7A24AE}"/>
              </a:ext>
            </a:extLst>
          </p:cNvPr>
          <p:cNvSpPr txBox="1"/>
          <p:nvPr/>
        </p:nvSpPr>
        <p:spPr>
          <a:xfrm>
            <a:off x="6707248" y="5550568"/>
            <a:ext cx="43576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Analysing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08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15">
            <a:extLst>
              <a:ext uri="{FF2B5EF4-FFF2-40B4-BE49-F238E27FC236}">
                <a16:creationId xmlns:a16="http://schemas.microsoft.com/office/drawing/2014/main" id="{B3F9E774-F054-4892-8E69-C76B2C85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29" name="Picture 17">
            <a:extLst>
              <a:ext uri="{FF2B5EF4-FFF2-40B4-BE49-F238E27FC236}">
                <a16:creationId xmlns:a16="http://schemas.microsoft.com/office/drawing/2014/main" id="{BEF6A099-2A38-4C66-88FF-FDBCB564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Rectangle 19">
            <a:extLst>
              <a:ext uri="{FF2B5EF4-FFF2-40B4-BE49-F238E27FC236}">
                <a16:creationId xmlns:a16="http://schemas.microsoft.com/office/drawing/2014/main" id="{D0D98427-7B26-46E2-93FE-CB8CD385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1">
            <a:extLst>
              <a:ext uri="{FF2B5EF4-FFF2-40B4-BE49-F238E27FC236}">
                <a16:creationId xmlns:a16="http://schemas.microsoft.com/office/drawing/2014/main" id="{B15A4233-F980-4EF6-B2C0-D7C63E752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C4AE16-AB94-4262-8F8F-06F567555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Microsoft Excel</a:t>
            </a:r>
          </a:p>
        </p:txBody>
      </p:sp>
      <p:pic>
        <p:nvPicPr>
          <p:cNvPr id="32" name="Picture 23">
            <a:extLst>
              <a:ext uri="{FF2B5EF4-FFF2-40B4-BE49-F238E27FC236}">
                <a16:creationId xmlns:a16="http://schemas.microsoft.com/office/drawing/2014/main" id="{3B7E3E62-AACE-4D18-93B3-B4C452E2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3" name="Content Placeholder 12">
            <a:extLst>
              <a:ext uri="{FF2B5EF4-FFF2-40B4-BE49-F238E27FC236}">
                <a16:creationId xmlns:a16="http://schemas.microsoft.com/office/drawing/2014/main" id="{BC11FD1D-B039-461F-AF6A-0A570B0FA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046" y="4434078"/>
            <a:ext cx="4632833" cy="2417204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Charts and graphs elevate  data by providing an easy-to-understand visualization of numeric values.</a:t>
            </a:r>
          </a:p>
        </p:txBody>
      </p:sp>
      <p:sp useBgFill="1">
        <p:nvSpPr>
          <p:cNvPr id="34" name="Rectangle 25">
            <a:extLst>
              <a:ext uri="{FF2B5EF4-FFF2-40B4-BE49-F238E27FC236}">
                <a16:creationId xmlns:a16="http://schemas.microsoft.com/office/drawing/2014/main" id="{421B5709-714B-4EA8-8C75-C105D9B4D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6090" y="642795"/>
            <a:ext cx="6272654" cy="5575126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5" name="Content Placeholder 7">
            <a:extLst>
              <a:ext uri="{FF2B5EF4-FFF2-40B4-BE49-F238E27FC236}">
                <a16:creationId xmlns:a16="http://schemas.microsoft.com/office/drawing/2014/main" id="{8831F5B8-F990-45BB-8492-C10A29B985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5466534"/>
              </p:ext>
            </p:extLst>
          </p:nvPr>
        </p:nvGraphicFramePr>
        <p:xfrm>
          <a:off x="5593085" y="2689119"/>
          <a:ext cx="5629272" cy="1472970"/>
        </p:xfrm>
        <a:graphic>
          <a:graphicData uri="http://schemas.openxmlformats.org/drawingml/2006/table">
            <a:tbl>
              <a:tblPr firstRow="1" firstCol="1" bandRow="1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619404">
                  <a:extLst>
                    <a:ext uri="{9D8B030D-6E8A-4147-A177-3AD203B41FA5}">
                      <a16:colId xmlns:a16="http://schemas.microsoft.com/office/drawing/2014/main" val="3274179422"/>
                    </a:ext>
                  </a:extLst>
                </a:gridCol>
                <a:gridCol w="1002467">
                  <a:extLst>
                    <a:ext uri="{9D8B030D-6E8A-4147-A177-3AD203B41FA5}">
                      <a16:colId xmlns:a16="http://schemas.microsoft.com/office/drawing/2014/main" val="1208152264"/>
                    </a:ext>
                  </a:extLst>
                </a:gridCol>
                <a:gridCol w="1002467">
                  <a:extLst>
                    <a:ext uri="{9D8B030D-6E8A-4147-A177-3AD203B41FA5}">
                      <a16:colId xmlns:a16="http://schemas.microsoft.com/office/drawing/2014/main" val="3593981496"/>
                    </a:ext>
                  </a:extLst>
                </a:gridCol>
                <a:gridCol w="1002467">
                  <a:extLst>
                    <a:ext uri="{9D8B030D-6E8A-4147-A177-3AD203B41FA5}">
                      <a16:colId xmlns:a16="http://schemas.microsoft.com/office/drawing/2014/main" val="2528771097"/>
                    </a:ext>
                  </a:extLst>
                </a:gridCol>
                <a:gridCol w="1002467">
                  <a:extLst>
                    <a:ext uri="{9D8B030D-6E8A-4147-A177-3AD203B41FA5}">
                      <a16:colId xmlns:a16="http://schemas.microsoft.com/office/drawing/2014/main" val="4235464666"/>
                    </a:ext>
                  </a:extLst>
                </a:gridCol>
              </a:tblGrid>
              <a:tr h="2945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Employees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2017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2018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2019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2020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extLst>
                  <a:ext uri="{0D108BD9-81ED-4DB2-BD59-A6C34878D82A}">
                    <a16:rowId xmlns:a16="http://schemas.microsoft.com/office/drawing/2014/main" val="3372379950"/>
                  </a:ext>
                </a:extLst>
              </a:tr>
              <a:tr h="2945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Europe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339521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351429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348604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357737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extLst>
                  <a:ext uri="{0D108BD9-81ED-4DB2-BD59-A6C34878D82A}">
                    <a16:rowId xmlns:a16="http://schemas.microsoft.com/office/drawing/2014/main" val="389470770"/>
                  </a:ext>
                </a:extLst>
              </a:tr>
              <a:tr h="2945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Americas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84470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92753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96413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114081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extLst>
                  <a:ext uri="{0D108BD9-81ED-4DB2-BD59-A6C34878D82A}">
                    <a16:rowId xmlns:a16="http://schemas.microsoft.com/office/drawing/2014/main" val="2227054688"/>
                  </a:ext>
                </a:extLst>
              </a:tr>
              <a:tr h="2945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Asia Pacific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76725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84037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80687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80737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extLst>
                  <a:ext uri="{0D108BD9-81ED-4DB2-BD59-A6C34878D82A}">
                    <a16:rowId xmlns:a16="http://schemas.microsoft.com/office/drawing/2014/main" val="1374972116"/>
                  </a:ext>
                </a:extLst>
              </a:tr>
              <a:tr h="294594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Other Regions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18826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19241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</a:rPr>
                        <a:t>21220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</a:rPr>
                        <a:t>19420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7625" marR="97625" marT="0" marB="0" anchor="b"/>
                </a:tc>
                <a:extLst>
                  <a:ext uri="{0D108BD9-81ED-4DB2-BD59-A6C34878D82A}">
                    <a16:rowId xmlns:a16="http://schemas.microsoft.com/office/drawing/2014/main" val="158816309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AE5925B-17B5-4BB5-9FC0-AA21818B863D}"/>
              </a:ext>
            </a:extLst>
          </p:cNvPr>
          <p:cNvSpPr txBox="1"/>
          <p:nvPr/>
        </p:nvSpPr>
        <p:spPr>
          <a:xfrm>
            <a:off x="1459345" y="31588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C7195-C985-4A0D-8C1F-53EB93D553BC}"/>
              </a:ext>
            </a:extLst>
          </p:cNvPr>
          <p:cNvSpPr txBox="1"/>
          <p:nvPr/>
        </p:nvSpPr>
        <p:spPr>
          <a:xfrm>
            <a:off x="148398" y="2187309"/>
            <a:ext cx="448138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FFFF"/>
                </a:solidFill>
              </a:rPr>
              <a:t>Primarily used as a calculations, situations would be appropriate to store pictures along with data.</a:t>
            </a:r>
          </a:p>
        </p:txBody>
      </p:sp>
    </p:spTree>
    <p:extLst>
      <p:ext uri="{BB962C8B-B14F-4D97-AF65-F5344CB8AC3E}">
        <p14:creationId xmlns:p14="http://schemas.microsoft.com/office/powerpoint/2010/main" val="3479790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p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AACD2B55-46D5-4468-898F-0D4A7E0BE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Statistics 2020 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E35D0230-B72A-4BC0-B398-D562EBF642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4636" y="5411636"/>
            <a:ext cx="4472327" cy="693135"/>
          </a:xfrm>
        </p:spPr>
        <p:txBody>
          <a:bodyPr/>
          <a:lstStyle/>
          <a:p>
            <a:r>
              <a:rPr lang="en-GB" dirty="0"/>
              <a:t>Type Of Employment 2020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0D0B7058-ED92-4F76-9A92-06ADDC3DC3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037095" y="1991888"/>
            <a:ext cx="4124540" cy="692076"/>
          </a:xfrm>
        </p:spPr>
        <p:txBody>
          <a:bodyPr/>
          <a:lstStyle/>
          <a:p>
            <a:r>
              <a:rPr lang="en-GB" dirty="0"/>
              <a:t>Employees By Region 2020</a:t>
            </a:r>
          </a:p>
        </p:txBody>
      </p:sp>
      <p:graphicFrame>
        <p:nvGraphicFramePr>
          <p:cNvPr id="31" name="Chart 30">
            <a:extLst>
              <a:ext uri="{FF2B5EF4-FFF2-40B4-BE49-F238E27FC236}">
                <a16:creationId xmlns:a16="http://schemas.microsoft.com/office/drawing/2014/main" id="{353503E8-0D22-4574-8BD4-D2BFAA27E2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6186457"/>
              </p:ext>
            </p:extLst>
          </p:nvPr>
        </p:nvGraphicFramePr>
        <p:xfrm>
          <a:off x="6096000" y="2841686"/>
          <a:ext cx="6065635" cy="38036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3" name="Picture 32">
            <a:extLst>
              <a:ext uri="{FF2B5EF4-FFF2-40B4-BE49-F238E27FC236}">
                <a16:creationId xmlns:a16="http://schemas.microsoft.com/office/drawing/2014/main" id="{00820FF1-3E2A-408E-8442-72824792BFC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13" y="3429000"/>
            <a:ext cx="4730750" cy="1969135"/>
          </a:xfrm>
          <a:prstGeom prst="rect">
            <a:avLst/>
          </a:prstGeom>
          <a:noFill/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594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build="p"/>
      <p:bldP spid="29" grpId="0" build="p"/>
      <p:bldGraphic spid="31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900B3-B943-4004-8EFC-7ABA46D43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Microsoft Access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F1761D0-7472-4CB6-9C62-6AAC6BC53E33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The use of forms and features that can make data entry quicker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 can reduce the margin of error significantly.</a:t>
            </a: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9EB4239-48E2-4A33-8394-5B1CEA316F7D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Error Handling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24A7730-9928-41E5-B6D7-2C2201DD7E97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provides several tools for sorting, searching, and creating specialized tools (known as queries) for finding the elusive single record or group of records needed.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61930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65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72" name="Rectangle 71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0E4AD5E-F063-47B8-8B71-954F2B2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Email</a:t>
            </a:r>
          </a:p>
        </p:txBody>
      </p:sp>
      <p:pic>
        <p:nvPicPr>
          <p:cNvPr id="84" name="Picture 83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00CC4F3-2958-4189-B368-BA1C988AAC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28117" y="4295309"/>
            <a:ext cx="3371277" cy="25352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5100" dirty="0"/>
              <a:t>	</a:t>
            </a:r>
            <a:r>
              <a:rPr lang="en-US" sz="2800" dirty="0"/>
              <a:t>Format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Header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cc and bcc field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Main body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  <a:p>
            <a:r>
              <a:rPr lang="en-US" sz="2000" dirty="0"/>
              <a:t>	</a:t>
            </a:r>
          </a:p>
        </p:txBody>
      </p:sp>
      <p:pic>
        <p:nvPicPr>
          <p:cNvPr id="15" name="Picture Placeholder 14" descr="Graphical user interface, text, email&#10;&#10;Description automatically generated">
            <a:extLst>
              <a:ext uri="{FF2B5EF4-FFF2-40B4-BE49-F238E27FC236}">
                <a16:creationId xmlns:a16="http://schemas.microsoft.com/office/drawing/2014/main" id="{08D46A53-3D13-4F38-BDCF-9DD203DC190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7726"/>
          <a:stretch/>
        </p:blipFill>
        <p:spPr>
          <a:xfrm>
            <a:off x="8187091" y="1539327"/>
            <a:ext cx="3358478" cy="3779346"/>
          </a:xfrm>
          <a:prstGeom prst="rect">
            <a:avLst/>
          </a:prstGeom>
          <a:ln>
            <a:noFill/>
          </a:ln>
          <a:effectLst>
            <a:glow rad="139700">
              <a:schemeClr val="accent1">
                <a:satMod val="175000"/>
                <a:alpha val="40000"/>
              </a:schemeClr>
            </a:glow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48" name="Text Placeholder 8">
            <a:extLst>
              <a:ext uri="{FF2B5EF4-FFF2-40B4-BE49-F238E27FC236}">
                <a16:creationId xmlns:a16="http://schemas.microsoft.com/office/drawing/2014/main" id="{1B1E264A-3FDC-43B2-BD1A-C54932BFB9E9}"/>
              </a:ext>
            </a:extLst>
          </p:cNvPr>
          <p:cNvSpPr txBox="1">
            <a:spLocks/>
          </p:cNvSpPr>
          <p:nvPr/>
        </p:nvSpPr>
        <p:spPr>
          <a:xfrm>
            <a:off x="86312" y="2031608"/>
            <a:ext cx="7469680" cy="210713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/>
              <a:t>Email Protocols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SMTP –used for sending out email from client to server </a:t>
            </a:r>
          </a:p>
          <a:p>
            <a:r>
              <a:rPr lang="en-US" sz="2000" dirty="0"/>
              <a:t>	  or relaying or forwarding between email servers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POP  -used to </a:t>
            </a:r>
            <a:r>
              <a:rPr lang="en-US" sz="2000" dirty="0" err="1"/>
              <a:t>retriev</a:t>
            </a:r>
            <a:r>
              <a:rPr lang="en-US" sz="2000" dirty="0"/>
              <a:t> messages from a server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IMAP –equipped with messages flags that indicate whether a message has been read, deleted, or replied to</a:t>
            </a:r>
          </a:p>
          <a:p>
            <a:r>
              <a:rPr lang="en-US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04616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33">
            <a:extLst>
              <a:ext uri="{FF2B5EF4-FFF2-40B4-BE49-F238E27FC236}">
                <a16:creationId xmlns:a16="http://schemas.microsoft.com/office/drawing/2014/main" id="{5321D838-2C7E-4177-9DD3-DAC78324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2" name="Picture 35">
            <a:extLst>
              <a:ext uri="{FF2B5EF4-FFF2-40B4-BE49-F238E27FC236}">
                <a16:creationId xmlns:a16="http://schemas.microsoft.com/office/drawing/2014/main" id="{224C28B3-E902-49D1-98A0-582D277A0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3" name="Picture 37">
            <a:extLst>
              <a:ext uri="{FF2B5EF4-FFF2-40B4-BE49-F238E27FC236}">
                <a16:creationId xmlns:a16="http://schemas.microsoft.com/office/drawing/2014/main" id="{F3A6C14C-E755-4A02-821B-6EA2D4C9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4" name="Rectangle 39">
            <a:extLst>
              <a:ext uri="{FF2B5EF4-FFF2-40B4-BE49-F238E27FC236}">
                <a16:creationId xmlns:a16="http://schemas.microsoft.com/office/drawing/2014/main" id="{6478287C-E119-4E9C-95B0-518478BD9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5" name="Rectangle 41">
            <a:extLst>
              <a:ext uri="{FF2B5EF4-FFF2-40B4-BE49-F238E27FC236}">
                <a16:creationId xmlns:a16="http://schemas.microsoft.com/office/drawing/2014/main" id="{EA4A294F-6D36-425B-8632-27FD6A284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5F13F3-B2BC-4D0B-BEE5-DAB981E62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Microsoft Outlook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3B24EBB-16E4-4651-8BC1-692ECE8862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0218" y="2336800"/>
            <a:ext cx="3869744" cy="3598863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"/>
          </a:effectLst>
        </p:spPr>
      </p:pic>
      <p:graphicFrame>
        <p:nvGraphicFramePr>
          <p:cNvPr id="44" name="Text Placeholder 3">
            <a:extLst>
              <a:ext uri="{FF2B5EF4-FFF2-40B4-BE49-F238E27FC236}">
                <a16:creationId xmlns:a16="http://schemas.microsoft.com/office/drawing/2014/main" id="{EA4BE034-8853-46EB-AC93-5300EC8AA59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9899626"/>
              </p:ext>
            </p:extLst>
          </p:nvPr>
        </p:nvGraphicFramePr>
        <p:xfrm>
          <a:off x="680322" y="2336873"/>
          <a:ext cx="4931045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716687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4C047FC3-6D22-42DA-B02A-1884BA587C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BCC1EAD9-1F0B-4543-AC51-9E6904EA09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4D3C4CF4-DAFF-4FCB-A358-29A9ED8637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234F2A7C-96B3-4875-BD48-129EA13C91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28781B32-2AD5-4D5B-BDDE-B26C4EA126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F46543FE-9271-4783-B85F-10060B006B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6FAE3E5D-5FF5-4071-AD19-3ACD0BBF2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DF1EB9C8-C99A-4F85-A103-469D05041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graphicEl>
                                              <a:dgm id="{0507C7EF-58C1-4165-B928-D0E354029D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4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DB53884-7D49-4D06-ADC1-1F12BE4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3182E5E9-DE42-4120-922C-1321AC9A5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329BD449-87FC-473A-A2A2-BEE0C9A35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8325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1FFDFE1-ACF2-4AFB-AB5B-547DC1994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DACA7-12B9-48A1-A05E-E5A5CE0FC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/>
              <a:t>Collaboration Platforms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B2AD4DD-502F-4AF2-AFAF-580E7CC4B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BB9916D-9CAF-40F5-AE01-3F1C7C269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43" y="3269490"/>
            <a:ext cx="6423211" cy="12245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	Complex software solution that put together voice and video calling along with file sharing for a better collaboration.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9BB2C37-0554-4926-9BC6-636E0CA1A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6423" y="642795"/>
            <a:ext cx="3347830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Logo, icon&#10;&#10;Description automatically generated">
            <a:extLst>
              <a:ext uri="{FF2B5EF4-FFF2-40B4-BE49-F238E27FC236}">
                <a16:creationId xmlns:a16="http://schemas.microsoft.com/office/drawing/2014/main" id="{5A8F3512-FF94-4122-92B7-7ED29F14EE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8156" y="1550989"/>
            <a:ext cx="2706302" cy="1718501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338F32B3-BE12-4D46-9CB8-BDF31AF678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8156" y="3591224"/>
            <a:ext cx="2704363" cy="1352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486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687C9-B5B4-4D23-A1AF-54B3D4381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Teams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E0FE8DD-3ACD-479B-B91E-C5E1E36D4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0319" y="2336873"/>
            <a:ext cx="2236163" cy="69313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Teams and Channels</a:t>
            </a:r>
          </a:p>
        </p:txBody>
      </p:sp>
      <p:pic>
        <p:nvPicPr>
          <p:cNvPr id="22" name="Content Placeholder 2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36A5C8B-E9E5-4268-8493-6DFD5E3568E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271" y="3028949"/>
            <a:ext cx="2169159" cy="2905125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8BD0C7F4-A01A-4A14-AAC1-226669EA0C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731388" y="2900017"/>
            <a:ext cx="3511721" cy="6920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Chat</a:t>
            </a:r>
          </a:p>
        </p:txBody>
      </p:sp>
      <p:pic>
        <p:nvPicPr>
          <p:cNvPr id="24" name="Content Placeholder 2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64C463E-3892-41C7-8336-A4D3776A408A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389" y="3592093"/>
            <a:ext cx="3511721" cy="2341981"/>
          </a:xfr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A2F2564A-4152-42E4-919A-AF5CE3E16E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045" y="4314824"/>
            <a:ext cx="3981450" cy="1619250"/>
          </a:xfrm>
          <a:prstGeom prst="rect">
            <a:avLst/>
          </a:prstGeom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8057FED1-AF31-48F5-8DB4-1F7D6B30B54C}"/>
              </a:ext>
            </a:extLst>
          </p:cNvPr>
          <p:cNvSpPr txBox="1"/>
          <p:nvPr/>
        </p:nvSpPr>
        <p:spPr>
          <a:xfrm>
            <a:off x="8018045" y="3853159"/>
            <a:ext cx="32565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Files</a:t>
            </a:r>
          </a:p>
        </p:txBody>
      </p:sp>
    </p:spTree>
    <p:extLst>
      <p:ext uri="{BB962C8B-B14F-4D97-AF65-F5344CB8AC3E}">
        <p14:creationId xmlns:p14="http://schemas.microsoft.com/office/powerpoint/2010/main" val="248316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  <p:bldP spid="19" grpId="0" build="p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5" name="Rectangle 24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5C133C2-B929-4CDE-9AF1-0B276E9E9ED0}"/>
              </a:ext>
            </a:extLst>
          </p:cNvPr>
          <p:cNvSpPr txBox="1"/>
          <p:nvPr/>
        </p:nvSpPr>
        <p:spPr>
          <a:xfrm>
            <a:off x="680322" y="4494107"/>
            <a:ext cx="8133478" cy="940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+mj-lt"/>
                <a:ea typeface="+mj-ea"/>
                <a:cs typeface="+mj-cs"/>
              </a:rPr>
              <a:t>Questions!</a:t>
            </a:r>
          </a:p>
        </p:txBody>
      </p:sp>
      <p:pic>
        <p:nvPicPr>
          <p:cNvPr id="9" name="Picture 8" descr="A picture containing clipart&#10;&#10;Description automatically generated">
            <a:extLst>
              <a:ext uri="{FF2B5EF4-FFF2-40B4-BE49-F238E27FC236}">
                <a16:creationId xmlns:a16="http://schemas.microsoft.com/office/drawing/2014/main" id="{97516332-7901-4DCF-9EC5-41EC2A77550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42" r="3975" b="2"/>
          <a:stretch/>
        </p:blipFill>
        <p:spPr>
          <a:xfrm>
            <a:off x="20" y="10"/>
            <a:ext cx="8966180" cy="419892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34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604</TotalTime>
  <Words>334</Words>
  <Application>Microsoft Office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Trebuchet MS</vt:lpstr>
      <vt:lpstr>Berlin</vt:lpstr>
      <vt:lpstr>Office Applications in DHL</vt:lpstr>
      <vt:lpstr>DHL Divisions</vt:lpstr>
      <vt:lpstr>Web Browser</vt:lpstr>
      <vt:lpstr>Browser Popularity </vt:lpstr>
      <vt:lpstr>Word Processing</vt:lpstr>
      <vt:lpstr>Using Microsoft Word for Signs in Warehouse</vt:lpstr>
      <vt:lpstr>Data Processing</vt:lpstr>
      <vt:lpstr>Microsoft Excel</vt:lpstr>
      <vt:lpstr>Employee Statistics 2020 </vt:lpstr>
      <vt:lpstr>Microsoft Access</vt:lpstr>
      <vt:lpstr>Email</vt:lpstr>
      <vt:lpstr>Microsoft Outlook</vt:lpstr>
      <vt:lpstr>Collaboration Platforms</vt:lpstr>
      <vt:lpstr>Microsoft Teams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Office Applications in DHL</dc:title>
  <dc:creator>Adrian Costinas (2024047)</dc:creator>
  <cp:lastModifiedBy>Adrian Costinas (2024047)</cp:lastModifiedBy>
  <cp:revision>38</cp:revision>
  <dcterms:created xsi:type="dcterms:W3CDTF">2021-05-05T09:11:34Z</dcterms:created>
  <dcterms:modified xsi:type="dcterms:W3CDTF">2021-05-05T19:17:23Z</dcterms:modified>
</cp:coreProperties>
</file>