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593" r:id="rId1"/>
  </p:sldMasterIdLst>
  <p:notesMasterIdLst>
    <p:notesMasterId r:id="rId18"/>
  </p:notesMasterIdLst>
  <p:sldIdLst>
    <p:sldId id="257" r:id="rId2"/>
    <p:sldId id="258" r:id="rId3"/>
    <p:sldId id="259" r:id="rId4"/>
    <p:sldId id="271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60" r:id="rId16"/>
    <p:sldId id="272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C006EE8-278F-B64E-B784-8F00A789CEA1}" v="263" dt="2026-06-15T10:29:00.60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34580"/>
    <p:restoredTop sz="86410"/>
  </p:normalViewPr>
  <p:slideViewPr>
    <p:cSldViewPr snapToGrid="0">
      <p:cViewPr>
        <p:scale>
          <a:sx n="118" d="100"/>
          <a:sy n="118" d="100"/>
        </p:scale>
        <p:origin x="376" y="440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urtaza Haris (2424512)" userId="555d4980-1fdb-4085-89de-db8a785ffd3f" providerId="ADAL" clId="{E1121290-9E36-5A15-BD36-15BFD8AD493E}"/>
    <pc:docChg chg="undo redo custSel addSld modSld">
      <pc:chgData name="Murtaza Haris (2424512)" userId="555d4980-1fdb-4085-89de-db8a785ffd3f" providerId="ADAL" clId="{E1121290-9E36-5A15-BD36-15BFD8AD493E}" dt="2026-06-15T10:28:49.211" v="6962" actId="2711"/>
      <pc:docMkLst>
        <pc:docMk/>
      </pc:docMkLst>
      <pc:sldChg chg="addSp delSp modSp mod">
        <pc:chgData name="Murtaza Haris (2424512)" userId="555d4980-1fdb-4085-89de-db8a785ffd3f" providerId="ADAL" clId="{E1121290-9E36-5A15-BD36-15BFD8AD493E}" dt="2026-06-13T21:41:58.563" v="6757" actId="26606"/>
        <pc:sldMkLst>
          <pc:docMk/>
          <pc:sldMk cId="2210531700" sldId="257"/>
        </pc:sldMkLst>
        <pc:graphicFrameChg chg="add">
          <ac:chgData name="Murtaza Haris (2424512)" userId="555d4980-1fdb-4085-89de-db8a785ffd3f" providerId="ADAL" clId="{E1121290-9E36-5A15-BD36-15BFD8AD493E}" dt="2026-06-13T21:41:58.563" v="6757" actId="26606"/>
          <ac:graphicFrameMkLst>
            <pc:docMk/>
            <pc:sldMk cId="2210531700" sldId="257"/>
            <ac:graphicFrameMk id="6" creationId="{3473C54D-5894-DFDA-4892-3A07259DDC3F}"/>
          </ac:graphicFrameMkLst>
        </pc:graphicFrameChg>
        <pc:picChg chg="mod">
          <ac:chgData name="Murtaza Haris (2424512)" userId="555d4980-1fdb-4085-89de-db8a785ffd3f" providerId="ADAL" clId="{E1121290-9E36-5A15-BD36-15BFD8AD493E}" dt="2026-06-13T21:41:58.563" v="6757" actId="26606"/>
          <ac:picMkLst>
            <pc:docMk/>
            <pc:sldMk cId="2210531700" sldId="257"/>
            <ac:picMk id="2" creationId="{0FDEF3A1-E3D5-AC9C-BBCC-CA8A1CB51B49}"/>
          </ac:picMkLst>
        </pc:picChg>
      </pc:sldChg>
      <pc:sldChg chg="addSp delSp modSp mod setBg delDesignElem">
        <pc:chgData name="Murtaza Haris (2424512)" userId="555d4980-1fdb-4085-89de-db8a785ffd3f" providerId="ADAL" clId="{E1121290-9E36-5A15-BD36-15BFD8AD493E}" dt="2026-06-13T22:16:38.283" v="6895" actId="1076"/>
        <pc:sldMkLst>
          <pc:docMk/>
          <pc:sldMk cId="1429959044" sldId="258"/>
        </pc:sldMkLst>
        <pc:spChg chg="ord">
          <ac:chgData name="Murtaza Haris (2424512)" userId="555d4980-1fdb-4085-89de-db8a785ffd3f" providerId="ADAL" clId="{E1121290-9E36-5A15-BD36-15BFD8AD493E}" dt="2026-06-13T21:42:38.714" v="6761" actId="26606"/>
          <ac:spMkLst>
            <pc:docMk/>
            <pc:sldMk cId="1429959044" sldId="258"/>
            <ac:spMk id="4" creationId="{C441A908-283D-E576-75B0-F25E7D4EE48A}"/>
          </ac:spMkLst>
        </pc:spChg>
        <pc:graphicFrameChg chg="add mod modGraphic">
          <ac:chgData name="Murtaza Haris (2424512)" userId="555d4980-1fdb-4085-89de-db8a785ffd3f" providerId="ADAL" clId="{E1121290-9E36-5A15-BD36-15BFD8AD493E}" dt="2026-06-13T22:16:38.283" v="6895" actId="1076"/>
          <ac:graphicFrameMkLst>
            <pc:docMk/>
            <pc:sldMk cId="1429959044" sldId="258"/>
            <ac:graphicFrameMk id="6" creationId="{57E3AF5E-B2F0-79CC-EFE0-6E5148EB5A8D}"/>
          </ac:graphicFrameMkLst>
        </pc:graphicFrameChg>
        <pc:picChg chg="add mod">
          <ac:chgData name="Murtaza Haris (2424512)" userId="555d4980-1fdb-4085-89de-db8a785ffd3f" providerId="ADAL" clId="{E1121290-9E36-5A15-BD36-15BFD8AD493E}" dt="2026-06-13T21:48:07.387" v="6776" actId="26606"/>
          <ac:picMkLst>
            <pc:docMk/>
            <pc:sldMk cId="1429959044" sldId="258"/>
            <ac:picMk id="7" creationId="{EDE9EFAD-8A6B-87F0-5856-C066B3FF824A}"/>
          </ac:picMkLst>
        </pc:picChg>
      </pc:sldChg>
      <pc:sldChg chg="addSp delSp modSp mod setBg">
        <pc:chgData name="Murtaza Haris (2424512)" userId="555d4980-1fdb-4085-89de-db8a785ffd3f" providerId="ADAL" clId="{E1121290-9E36-5A15-BD36-15BFD8AD493E}" dt="2026-06-13T22:10:20.952" v="6884" actId="26606"/>
        <pc:sldMkLst>
          <pc:docMk/>
          <pc:sldMk cId="2496243318" sldId="259"/>
        </pc:sldMkLst>
        <pc:spChg chg="add mod">
          <ac:chgData name="Murtaza Haris (2424512)" userId="555d4980-1fdb-4085-89de-db8a785ffd3f" providerId="ADAL" clId="{E1121290-9E36-5A15-BD36-15BFD8AD493E}" dt="2026-06-13T22:10:20.952" v="6884" actId="26606"/>
          <ac:spMkLst>
            <pc:docMk/>
            <pc:sldMk cId="2496243318" sldId="259"/>
            <ac:spMk id="4" creationId="{542CF7F3-9876-9791-B9FA-B0FE91E9D52B}"/>
          </ac:spMkLst>
        </pc:spChg>
        <pc:spChg chg="add mod">
          <ac:chgData name="Murtaza Haris (2424512)" userId="555d4980-1fdb-4085-89de-db8a785ffd3f" providerId="ADAL" clId="{E1121290-9E36-5A15-BD36-15BFD8AD493E}" dt="2026-06-13T22:10:20.952" v="6884" actId="26606"/>
          <ac:spMkLst>
            <pc:docMk/>
            <pc:sldMk cId="2496243318" sldId="259"/>
            <ac:spMk id="5" creationId="{1A0F86BA-6142-78A1-16EC-18CF6806DAC3}"/>
          </ac:spMkLst>
        </pc:spChg>
        <pc:graphicFrameChg chg="add mod modGraphic">
          <ac:chgData name="Murtaza Haris (2424512)" userId="555d4980-1fdb-4085-89de-db8a785ffd3f" providerId="ADAL" clId="{E1121290-9E36-5A15-BD36-15BFD8AD493E}" dt="2026-06-13T22:10:20.952" v="6884" actId="26606"/>
          <ac:graphicFrameMkLst>
            <pc:docMk/>
            <pc:sldMk cId="2496243318" sldId="259"/>
            <ac:graphicFrameMk id="10" creationId="{AA7C697C-FA61-AD04-1274-A6CF45972E66}"/>
          </ac:graphicFrameMkLst>
        </pc:graphicFrameChg>
        <pc:picChg chg="add">
          <ac:chgData name="Murtaza Haris (2424512)" userId="555d4980-1fdb-4085-89de-db8a785ffd3f" providerId="ADAL" clId="{E1121290-9E36-5A15-BD36-15BFD8AD493E}" dt="2026-06-13T22:10:20.952" v="6884" actId="26606"/>
          <ac:picMkLst>
            <pc:docMk/>
            <pc:sldMk cId="2496243318" sldId="259"/>
            <ac:picMk id="12" creationId="{7DDB8467-8F84-EFF5-0A4E-4721B9F74B81}"/>
          </ac:picMkLst>
        </pc:picChg>
      </pc:sldChg>
      <pc:sldChg chg="addSp delSp modSp mod setBg delDesignElem">
        <pc:chgData name="Murtaza Haris (2424512)" userId="555d4980-1fdb-4085-89de-db8a785ffd3f" providerId="ADAL" clId="{E1121290-9E36-5A15-BD36-15BFD8AD493E}" dt="2026-06-13T22:17:08.383" v="6904"/>
        <pc:sldMkLst>
          <pc:docMk/>
          <pc:sldMk cId="2721869810" sldId="260"/>
        </pc:sldMkLst>
        <pc:spChg chg="add mod">
          <ac:chgData name="Murtaza Haris (2424512)" userId="555d4980-1fdb-4085-89de-db8a785ffd3f" providerId="ADAL" clId="{E1121290-9E36-5A15-BD36-15BFD8AD493E}" dt="2026-06-13T22:12:54.350" v="6889" actId="26606"/>
          <ac:spMkLst>
            <pc:docMk/>
            <pc:sldMk cId="2721869810" sldId="260"/>
            <ac:spMk id="3" creationId="{BA4AA74F-05B0-7D3E-F6F4-EBCAA5672A1B}"/>
          </ac:spMkLst>
        </pc:spChg>
        <pc:picChg chg="add">
          <ac:chgData name="Murtaza Haris (2424512)" userId="555d4980-1fdb-4085-89de-db8a785ffd3f" providerId="ADAL" clId="{E1121290-9E36-5A15-BD36-15BFD8AD493E}" dt="2026-06-13T22:12:54.350" v="6889" actId="26606"/>
          <ac:picMkLst>
            <pc:docMk/>
            <pc:sldMk cId="2721869810" sldId="260"/>
            <ac:picMk id="32" creationId="{B3D479E7-338D-FBDB-DC65-B984D93B07B9}"/>
          </ac:picMkLst>
        </pc:picChg>
      </pc:sldChg>
      <pc:sldChg chg="addSp delSp modSp new mod setBg delDesignElem">
        <pc:chgData name="Murtaza Haris (2424512)" userId="555d4980-1fdb-4085-89de-db8a785ffd3f" providerId="ADAL" clId="{E1121290-9E36-5A15-BD36-15BFD8AD493E}" dt="2026-06-15T10:23:05.189" v="6924" actId="1076"/>
        <pc:sldMkLst>
          <pc:docMk/>
          <pc:sldMk cId="1529034492" sldId="261"/>
        </pc:sldMkLst>
        <pc:spChg chg="add mod">
          <ac:chgData name="Murtaza Haris (2424512)" userId="555d4980-1fdb-4085-89de-db8a785ffd3f" providerId="ADAL" clId="{E1121290-9E36-5A15-BD36-15BFD8AD493E}" dt="2026-06-15T10:23:05.189" v="6924" actId="1076"/>
          <ac:spMkLst>
            <pc:docMk/>
            <pc:sldMk cId="1529034492" sldId="261"/>
            <ac:spMk id="5" creationId="{F31A4511-02CB-0118-7048-DC87648EEDE9}"/>
          </ac:spMkLst>
        </pc:spChg>
        <pc:picChg chg="add">
          <ac:chgData name="Murtaza Haris (2424512)" userId="555d4980-1fdb-4085-89de-db8a785ffd3f" providerId="ADAL" clId="{E1121290-9E36-5A15-BD36-15BFD8AD493E}" dt="2026-06-13T21:49:32.745" v="6780" actId="26606"/>
          <ac:picMkLst>
            <pc:docMk/>
            <pc:sldMk cId="1529034492" sldId="261"/>
            <ac:picMk id="7" creationId="{EDC980C0-AADE-AFDA-2D96-FF4BE11B7EDC}"/>
          </ac:picMkLst>
        </pc:picChg>
      </pc:sldChg>
      <pc:sldChg chg="addSp delSp modSp new mod setBg delDesignElem">
        <pc:chgData name="Murtaza Haris (2424512)" userId="555d4980-1fdb-4085-89de-db8a785ffd3f" providerId="ADAL" clId="{E1121290-9E36-5A15-BD36-15BFD8AD493E}" dt="2026-06-15T10:24:04.099" v="6932" actId="27636"/>
        <pc:sldMkLst>
          <pc:docMk/>
          <pc:sldMk cId="2227806891" sldId="262"/>
        </pc:sldMkLst>
        <pc:spChg chg="add mod">
          <ac:chgData name="Murtaza Haris (2424512)" userId="555d4980-1fdb-4085-89de-db8a785ffd3f" providerId="ADAL" clId="{E1121290-9E36-5A15-BD36-15BFD8AD493E}" dt="2026-06-15T10:24:04.099" v="6932" actId="27636"/>
          <ac:spMkLst>
            <pc:docMk/>
            <pc:sldMk cId="2227806891" sldId="262"/>
            <ac:spMk id="3" creationId="{25C53CB5-861E-1007-E94C-418D673FF4DD}"/>
          </ac:spMkLst>
        </pc:spChg>
        <pc:picChg chg="add">
          <ac:chgData name="Murtaza Haris (2424512)" userId="555d4980-1fdb-4085-89de-db8a785ffd3f" providerId="ADAL" clId="{E1121290-9E36-5A15-BD36-15BFD8AD493E}" dt="2026-06-13T22:07:17.376" v="6878" actId="26606"/>
          <ac:picMkLst>
            <pc:docMk/>
            <pc:sldMk cId="2227806891" sldId="262"/>
            <ac:picMk id="19" creationId="{440F3D93-EA61-8204-7A56-3AB5FE759083}"/>
          </ac:picMkLst>
        </pc:picChg>
      </pc:sldChg>
      <pc:sldChg chg="addSp delSp modSp new mod setBg delDesignElem">
        <pc:chgData name="Murtaza Haris (2424512)" userId="555d4980-1fdb-4085-89de-db8a785ffd3f" providerId="ADAL" clId="{E1121290-9E36-5A15-BD36-15BFD8AD493E}" dt="2026-06-15T10:25:03.241" v="6936" actId="255"/>
        <pc:sldMkLst>
          <pc:docMk/>
          <pc:sldMk cId="2391065590" sldId="263"/>
        </pc:sldMkLst>
        <pc:spChg chg="add mod">
          <ac:chgData name="Murtaza Haris (2424512)" userId="555d4980-1fdb-4085-89de-db8a785ffd3f" providerId="ADAL" clId="{E1121290-9E36-5A15-BD36-15BFD8AD493E}" dt="2026-06-15T10:25:03.241" v="6936" actId="255"/>
          <ac:spMkLst>
            <pc:docMk/>
            <pc:sldMk cId="2391065590" sldId="263"/>
            <ac:spMk id="2" creationId="{235A3718-B5DA-EDAE-E4FF-DBBF4BF608CE}"/>
          </ac:spMkLst>
        </pc:spChg>
        <pc:picChg chg="add">
          <ac:chgData name="Murtaza Haris (2424512)" userId="555d4980-1fdb-4085-89de-db8a785ffd3f" providerId="ADAL" clId="{E1121290-9E36-5A15-BD36-15BFD8AD493E}" dt="2026-06-13T21:50:25.713" v="6782" actId="26606"/>
          <ac:picMkLst>
            <pc:docMk/>
            <pc:sldMk cId="2391065590" sldId="263"/>
            <ac:picMk id="4" creationId="{785A287F-AE06-FC4E-CDAD-B3C52A9A6EF9}"/>
          </ac:picMkLst>
        </pc:picChg>
      </pc:sldChg>
      <pc:sldChg chg="addSp delSp modSp new mod setBg delDesignElem">
        <pc:chgData name="Murtaza Haris (2424512)" userId="555d4980-1fdb-4085-89de-db8a785ffd3f" providerId="ADAL" clId="{E1121290-9E36-5A15-BD36-15BFD8AD493E}" dt="2026-06-13T22:17:08.383" v="6904"/>
        <pc:sldMkLst>
          <pc:docMk/>
          <pc:sldMk cId="2821419772" sldId="264"/>
        </pc:sldMkLst>
        <pc:graphicFrameChg chg="add">
          <ac:chgData name="Murtaza Haris (2424512)" userId="555d4980-1fdb-4085-89de-db8a785ffd3f" providerId="ADAL" clId="{E1121290-9E36-5A15-BD36-15BFD8AD493E}" dt="2026-06-13T22:06:17.952" v="6873" actId="26606"/>
          <ac:graphicFrameMkLst>
            <pc:docMk/>
            <pc:sldMk cId="2821419772" sldId="264"/>
            <ac:graphicFrameMk id="4" creationId="{3EEBA2FF-AB30-CA35-84D9-ADC6A3B9F0DB}"/>
          </ac:graphicFrameMkLst>
        </pc:graphicFrameChg>
        <pc:picChg chg="add">
          <ac:chgData name="Murtaza Haris (2424512)" userId="555d4980-1fdb-4085-89de-db8a785ffd3f" providerId="ADAL" clId="{E1121290-9E36-5A15-BD36-15BFD8AD493E}" dt="2026-06-13T22:06:17.952" v="6873" actId="26606"/>
          <ac:picMkLst>
            <pc:docMk/>
            <pc:sldMk cId="2821419772" sldId="264"/>
            <ac:picMk id="5" creationId="{051FC544-6AC4-C855-D166-C106CA988F30}"/>
          </ac:picMkLst>
        </pc:picChg>
      </pc:sldChg>
      <pc:sldChg chg="addSp delSp modSp new mod setBg delDesignElem">
        <pc:chgData name="Murtaza Haris (2424512)" userId="555d4980-1fdb-4085-89de-db8a785ffd3f" providerId="ADAL" clId="{E1121290-9E36-5A15-BD36-15BFD8AD493E}" dt="2026-06-15T10:28:14.519" v="6958" actId="1076"/>
        <pc:sldMkLst>
          <pc:docMk/>
          <pc:sldMk cId="1553962035" sldId="265"/>
        </pc:sldMkLst>
        <pc:spChg chg="add mod ord">
          <ac:chgData name="Murtaza Haris (2424512)" userId="555d4980-1fdb-4085-89de-db8a785ffd3f" providerId="ADAL" clId="{E1121290-9E36-5A15-BD36-15BFD8AD493E}" dt="2026-06-15T10:28:14.519" v="6958" actId="1076"/>
          <ac:spMkLst>
            <pc:docMk/>
            <pc:sldMk cId="1553962035" sldId="265"/>
            <ac:spMk id="2" creationId="{1F36E7FB-8942-352A-6CD7-ABB674F3ED5E}"/>
          </ac:spMkLst>
        </pc:spChg>
        <pc:picChg chg="add mod ord">
          <ac:chgData name="Murtaza Haris (2424512)" userId="555d4980-1fdb-4085-89de-db8a785ffd3f" providerId="ADAL" clId="{E1121290-9E36-5A15-BD36-15BFD8AD493E}" dt="2026-06-13T21:52:23.632" v="6792" actId="26606"/>
          <ac:picMkLst>
            <pc:docMk/>
            <pc:sldMk cId="1553962035" sldId="265"/>
            <ac:picMk id="6" creationId="{93CC6266-47BF-B9A5-CB2E-1BF405BC3175}"/>
          </ac:picMkLst>
        </pc:picChg>
      </pc:sldChg>
      <pc:sldChg chg="addSp delSp modSp new mod setBg delDesignElem">
        <pc:chgData name="Murtaza Haris (2424512)" userId="555d4980-1fdb-4085-89de-db8a785ffd3f" providerId="ADAL" clId="{E1121290-9E36-5A15-BD36-15BFD8AD493E}" dt="2026-06-15T10:28:49.211" v="6962" actId="2711"/>
        <pc:sldMkLst>
          <pc:docMk/>
          <pc:sldMk cId="2702766966" sldId="266"/>
        </pc:sldMkLst>
        <pc:spChg chg="add mod ord">
          <ac:chgData name="Murtaza Haris (2424512)" userId="555d4980-1fdb-4085-89de-db8a785ffd3f" providerId="ADAL" clId="{E1121290-9E36-5A15-BD36-15BFD8AD493E}" dt="2026-06-15T10:28:49.211" v="6962" actId="2711"/>
          <ac:spMkLst>
            <pc:docMk/>
            <pc:sldMk cId="2702766966" sldId="266"/>
            <ac:spMk id="3" creationId="{6ECEC8F1-6227-2E06-AAFC-0F49BF4E34FC}"/>
          </ac:spMkLst>
        </pc:spChg>
        <pc:picChg chg="add mod">
          <ac:chgData name="Murtaza Haris (2424512)" userId="555d4980-1fdb-4085-89de-db8a785ffd3f" providerId="ADAL" clId="{E1121290-9E36-5A15-BD36-15BFD8AD493E}" dt="2026-06-13T22:15:15.115" v="6892" actId="26606"/>
          <ac:picMkLst>
            <pc:docMk/>
            <pc:sldMk cId="2702766966" sldId="266"/>
            <ac:picMk id="7" creationId="{E25A3F0B-739D-C8AB-08D9-0DEBD9F07671}"/>
          </ac:picMkLst>
        </pc:picChg>
      </pc:sldChg>
      <pc:sldChg chg="addSp delSp modSp new mod setBg delDesignElem">
        <pc:chgData name="Murtaza Haris (2424512)" userId="555d4980-1fdb-4085-89de-db8a785ffd3f" providerId="ADAL" clId="{E1121290-9E36-5A15-BD36-15BFD8AD493E}" dt="2026-06-13T21:55:56.853" v="6820"/>
        <pc:sldMkLst>
          <pc:docMk/>
          <pc:sldMk cId="710004012" sldId="267"/>
        </pc:sldMkLst>
        <pc:graphicFrameChg chg="add">
          <ac:chgData name="Murtaza Haris (2424512)" userId="555d4980-1fdb-4085-89de-db8a785ffd3f" providerId="ADAL" clId="{E1121290-9E36-5A15-BD36-15BFD8AD493E}" dt="2026-06-13T21:54:17.204" v="6806" actId="26606"/>
          <ac:graphicFrameMkLst>
            <pc:docMk/>
            <pc:sldMk cId="710004012" sldId="267"/>
            <ac:graphicFrameMk id="4" creationId="{E2C81DDE-5902-47F4-6F73-83195FE193DD}"/>
          </ac:graphicFrameMkLst>
        </pc:graphicFrameChg>
      </pc:sldChg>
      <pc:sldChg chg="addSp delSp modSp new mod setBg delDesignElem">
        <pc:chgData name="Murtaza Haris (2424512)" userId="555d4980-1fdb-4085-89de-db8a785ffd3f" providerId="ADAL" clId="{E1121290-9E36-5A15-BD36-15BFD8AD493E}" dt="2026-06-13T22:14:16.729" v="6890"/>
        <pc:sldMkLst>
          <pc:docMk/>
          <pc:sldMk cId="66892887" sldId="268"/>
        </pc:sldMkLst>
        <pc:graphicFrameChg chg="add mod">
          <ac:chgData name="Murtaza Haris (2424512)" userId="555d4980-1fdb-4085-89de-db8a785ffd3f" providerId="ADAL" clId="{E1121290-9E36-5A15-BD36-15BFD8AD493E}" dt="2026-06-13T22:14:16.729" v="6890"/>
          <ac:graphicFrameMkLst>
            <pc:docMk/>
            <pc:sldMk cId="66892887" sldId="268"/>
            <ac:graphicFrameMk id="17" creationId="{CA1B3EC1-7C47-1C94-36B4-E788FDE2BA10}"/>
          </ac:graphicFrameMkLst>
        </pc:graphicFrameChg>
        <pc:picChg chg="add">
          <ac:chgData name="Murtaza Haris (2424512)" userId="555d4980-1fdb-4085-89de-db8a785ffd3f" providerId="ADAL" clId="{E1121290-9E36-5A15-BD36-15BFD8AD493E}" dt="2026-06-13T21:55:15.046" v="6809" actId="26606"/>
          <ac:picMkLst>
            <pc:docMk/>
            <pc:sldMk cId="66892887" sldId="268"/>
            <ac:picMk id="16" creationId="{A270C4D9-42E7-27B2-4D69-CAD60F50A4E9}"/>
          </ac:picMkLst>
        </pc:picChg>
      </pc:sldChg>
      <pc:sldChg chg="addSp delSp modSp new mod setBg setClrOvrMap delDesignElem">
        <pc:chgData name="Murtaza Haris (2424512)" userId="555d4980-1fdb-4085-89de-db8a785ffd3f" providerId="ADAL" clId="{E1121290-9E36-5A15-BD36-15BFD8AD493E}" dt="2026-06-13T22:18:59.147" v="6917" actId="26606"/>
        <pc:sldMkLst>
          <pc:docMk/>
          <pc:sldMk cId="3468911366" sldId="269"/>
        </pc:sldMkLst>
        <pc:graphicFrameChg chg="add">
          <ac:chgData name="Murtaza Haris (2424512)" userId="555d4980-1fdb-4085-89de-db8a785ffd3f" providerId="ADAL" clId="{E1121290-9E36-5A15-BD36-15BFD8AD493E}" dt="2026-06-13T22:18:59.147" v="6917" actId="26606"/>
          <ac:graphicFrameMkLst>
            <pc:docMk/>
            <pc:sldMk cId="3468911366" sldId="269"/>
            <ac:graphicFrameMk id="17" creationId="{80DF89AE-837B-07F7-1587-CC23BFDB3566}"/>
          </ac:graphicFrameMkLst>
        </pc:graphicFrameChg>
      </pc:sldChg>
      <pc:sldChg chg="addSp delSp modSp new mod setBg delDesignElem">
        <pc:chgData name="Murtaza Haris (2424512)" userId="555d4980-1fdb-4085-89de-db8a785ffd3f" providerId="ADAL" clId="{E1121290-9E36-5A15-BD36-15BFD8AD493E}" dt="2026-06-13T22:17:08.383" v="6904"/>
        <pc:sldMkLst>
          <pc:docMk/>
          <pc:sldMk cId="1693303765" sldId="270"/>
        </pc:sldMkLst>
        <pc:graphicFrameChg chg="add">
          <ac:chgData name="Murtaza Haris (2424512)" userId="555d4980-1fdb-4085-89de-db8a785ffd3f" providerId="ADAL" clId="{E1121290-9E36-5A15-BD36-15BFD8AD493E}" dt="2026-06-13T22:04:46.126" v="6869" actId="26606"/>
          <ac:graphicFrameMkLst>
            <pc:docMk/>
            <pc:sldMk cId="1693303765" sldId="270"/>
            <ac:graphicFrameMk id="5" creationId="{0D9AF36E-401E-A0D1-EC5E-BEC7AC6DBF9E}"/>
          </ac:graphicFrameMkLst>
        </pc:graphicFrameChg>
        <pc:picChg chg="add">
          <ac:chgData name="Murtaza Haris (2424512)" userId="555d4980-1fdb-4085-89de-db8a785ffd3f" providerId="ADAL" clId="{E1121290-9E36-5A15-BD36-15BFD8AD493E}" dt="2026-06-13T22:04:46.126" v="6869" actId="26606"/>
          <ac:picMkLst>
            <pc:docMk/>
            <pc:sldMk cId="1693303765" sldId="270"/>
            <ac:picMk id="6" creationId="{28630024-5FFD-DB47-BE75-57D9F8B53728}"/>
          </ac:picMkLst>
        </pc:picChg>
      </pc:sldChg>
      <pc:sldChg chg="addSp delSp modSp new mod setBg delDesignElem">
        <pc:chgData name="Murtaza Haris (2424512)" userId="555d4980-1fdb-4085-89de-db8a785ffd3f" providerId="ADAL" clId="{E1121290-9E36-5A15-BD36-15BFD8AD493E}" dt="2026-06-15T10:22:16.810" v="6920" actId="255"/>
        <pc:sldMkLst>
          <pc:docMk/>
          <pc:sldMk cId="1938313897" sldId="271"/>
        </pc:sldMkLst>
        <pc:spChg chg="add mod">
          <ac:chgData name="Murtaza Haris (2424512)" userId="555d4980-1fdb-4085-89de-db8a785ffd3f" providerId="ADAL" clId="{E1121290-9E36-5A15-BD36-15BFD8AD493E}" dt="2026-06-15T10:22:16.810" v="6920" actId="255"/>
          <ac:spMkLst>
            <pc:docMk/>
            <pc:sldMk cId="1938313897" sldId="271"/>
            <ac:spMk id="2" creationId="{3B231DF4-A320-4EE2-E5F7-F4D14494C012}"/>
          </ac:spMkLst>
        </pc:spChg>
        <pc:spChg chg="add mod">
          <ac:chgData name="Murtaza Haris (2424512)" userId="555d4980-1fdb-4085-89de-db8a785ffd3f" providerId="ADAL" clId="{E1121290-9E36-5A15-BD36-15BFD8AD493E}" dt="2026-06-13T21:46:08.301" v="6770" actId="26606"/>
          <ac:spMkLst>
            <pc:docMk/>
            <pc:sldMk cId="1938313897" sldId="271"/>
            <ac:spMk id="3" creationId="{9F4ED117-58DD-4DD7-98CB-2A1C0EFB9FED}"/>
          </ac:spMkLst>
        </pc:spChg>
        <pc:picChg chg="add mod">
          <ac:chgData name="Murtaza Haris (2424512)" userId="555d4980-1fdb-4085-89de-db8a785ffd3f" providerId="ADAL" clId="{E1121290-9E36-5A15-BD36-15BFD8AD493E}" dt="2026-06-13T22:19:46.612" v="6919" actId="14100"/>
          <ac:picMkLst>
            <pc:docMk/>
            <pc:sldMk cId="1938313897" sldId="271"/>
            <ac:picMk id="5" creationId="{E1D0F7EF-D09C-8C79-93ED-56A13789E868}"/>
          </ac:picMkLst>
        </pc:picChg>
      </pc:sldChg>
      <pc:sldChg chg="addSp delSp modSp new mod setBg delDesignElem">
        <pc:chgData name="Murtaza Haris (2424512)" userId="555d4980-1fdb-4085-89de-db8a785ffd3f" providerId="ADAL" clId="{E1121290-9E36-5A15-BD36-15BFD8AD493E}" dt="2026-06-13T22:17:08.383" v="6904"/>
        <pc:sldMkLst>
          <pc:docMk/>
          <pc:sldMk cId="2882691036" sldId="272"/>
        </pc:sldMkLst>
        <pc:spChg chg="add">
          <ac:chgData name="Murtaza Haris (2424512)" userId="555d4980-1fdb-4085-89de-db8a785ffd3f" providerId="ADAL" clId="{E1121290-9E36-5A15-BD36-15BFD8AD493E}" dt="2026-06-13T22:11:49.224" v="6887" actId="26606"/>
          <ac:spMkLst>
            <pc:docMk/>
            <pc:sldMk cId="2882691036" sldId="272"/>
            <ac:spMk id="20" creationId="{F8A05330-D954-DCEC-798D-557D46F35B98}"/>
          </ac:spMkLst>
        </pc:spChg>
        <pc:picChg chg="add">
          <ac:chgData name="Murtaza Haris (2424512)" userId="555d4980-1fdb-4085-89de-db8a785ffd3f" providerId="ADAL" clId="{E1121290-9E36-5A15-BD36-15BFD8AD493E}" dt="2026-06-13T22:11:49.224" v="6887" actId="26606"/>
          <ac:picMkLst>
            <pc:docMk/>
            <pc:sldMk cId="2882691036" sldId="272"/>
            <ac:picMk id="19" creationId="{1B35B032-03C5-777E-D2EE-D2F451CF2E49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92033E0-B158-4386-849A-75BB92918563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E4379E62-78BF-48B4-9A1F-9F333CAFEC37}">
      <dgm:prSet/>
      <dgm:spPr/>
      <dgm:t>
        <a:bodyPr/>
        <a:lstStyle/>
        <a:p>
          <a:r>
            <a:rPr lang="en-US" b="1"/>
            <a:t>Programme: </a:t>
          </a:r>
          <a:r>
            <a:rPr lang="en-US"/>
            <a:t>BA (Hons) Leadership and management skills for workplace</a:t>
          </a:r>
        </a:p>
      </dgm:t>
    </dgm:pt>
    <dgm:pt modelId="{0C25DA68-DC70-4A9F-957B-7AECA98585C5}" type="parTrans" cxnId="{A6599DAE-F6F2-4C5C-8E04-DF023D8EA0A2}">
      <dgm:prSet/>
      <dgm:spPr/>
      <dgm:t>
        <a:bodyPr/>
        <a:lstStyle/>
        <a:p>
          <a:endParaRPr lang="en-US"/>
        </a:p>
      </dgm:t>
    </dgm:pt>
    <dgm:pt modelId="{9A455CB1-649C-4F8B-8A35-980D9214266D}" type="sibTrans" cxnId="{A6599DAE-F6F2-4C5C-8E04-DF023D8EA0A2}">
      <dgm:prSet/>
      <dgm:spPr/>
      <dgm:t>
        <a:bodyPr/>
        <a:lstStyle/>
        <a:p>
          <a:endParaRPr lang="en-US"/>
        </a:p>
      </dgm:t>
    </dgm:pt>
    <dgm:pt modelId="{C847236C-587C-45C7-B547-A971CFA7E74E}">
      <dgm:prSet/>
      <dgm:spPr/>
      <dgm:t>
        <a:bodyPr/>
        <a:lstStyle/>
        <a:p>
          <a:r>
            <a:rPr lang="en-US" b="1"/>
            <a:t>Module code: </a:t>
          </a:r>
          <a:r>
            <a:rPr lang="en-US"/>
            <a:t>LCLM5002</a:t>
          </a:r>
        </a:p>
      </dgm:t>
    </dgm:pt>
    <dgm:pt modelId="{F60DB886-2254-471B-B22D-E3E5AA0F39A3}" type="parTrans" cxnId="{C327CF43-4F44-4279-8CFA-B6B60550E0A6}">
      <dgm:prSet/>
      <dgm:spPr/>
      <dgm:t>
        <a:bodyPr/>
        <a:lstStyle/>
        <a:p>
          <a:endParaRPr lang="en-US"/>
        </a:p>
      </dgm:t>
    </dgm:pt>
    <dgm:pt modelId="{2412C5BA-AB06-47DE-8375-EFBB98280736}" type="sibTrans" cxnId="{C327CF43-4F44-4279-8CFA-B6B60550E0A6}">
      <dgm:prSet/>
      <dgm:spPr/>
      <dgm:t>
        <a:bodyPr/>
        <a:lstStyle/>
        <a:p>
          <a:endParaRPr lang="en-US"/>
        </a:p>
      </dgm:t>
    </dgm:pt>
    <dgm:pt modelId="{E296552B-7FE0-4F05-B8F7-932D42CBFCE7}">
      <dgm:prSet/>
      <dgm:spPr/>
      <dgm:t>
        <a:bodyPr/>
        <a:lstStyle/>
        <a:p>
          <a:r>
            <a:rPr lang="en-US" b="1"/>
            <a:t>Module: </a:t>
          </a:r>
          <a:r>
            <a:rPr lang="en-US"/>
            <a:t>Developing and managing individuals and teams</a:t>
          </a:r>
        </a:p>
      </dgm:t>
    </dgm:pt>
    <dgm:pt modelId="{9EFC8EA5-40F0-4B53-BF14-EDD6E06AACFF}" type="parTrans" cxnId="{2C4E207A-305F-421C-BFC9-ED4C3D7C7ECE}">
      <dgm:prSet/>
      <dgm:spPr/>
      <dgm:t>
        <a:bodyPr/>
        <a:lstStyle/>
        <a:p>
          <a:endParaRPr lang="en-US"/>
        </a:p>
      </dgm:t>
    </dgm:pt>
    <dgm:pt modelId="{85CC719A-F92B-4EA9-A5EF-2433D9BF9C11}" type="sibTrans" cxnId="{2C4E207A-305F-421C-BFC9-ED4C3D7C7ECE}">
      <dgm:prSet/>
      <dgm:spPr/>
      <dgm:t>
        <a:bodyPr/>
        <a:lstStyle/>
        <a:p>
          <a:endParaRPr lang="en-US"/>
        </a:p>
      </dgm:t>
    </dgm:pt>
    <dgm:pt modelId="{14BBEC95-7119-4F06-A6F3-5B07B26E8B02}">
      <dgm:prSet/>
      <dgm:spPr/>
      <dgm:t>
        <a:bodyPr/>
        <a:lstStyle/>
        <a:p>
          <a:r>
            <a:rPr lang="en-US" b="1"/>
            <a:t>Lecturer’s name: </a:t>
          </a:r>
          <a:endParaRPr lang="en-US"/>
        </a:p>
      </dgm:t>
    </dgm:pt>
    <dgm:pt modelId="{B5537D83-1738-4E1B-89A3-8F730CD16AB9}" type="parTrans" cxnId="{BBEC330F-92C3-491F-A980-88C27D5026CB}">
      <dgm:prSet/>
      <dgm:spPr/>
      <dgm:t>
        <a:bodyPr/>
        <a:lstStyle/>
        <a:p>
          <a:endParaRPr lang="en-US"/>
        </a:p>
      </dgm:t>
    </dgm:pt>
    <dgm:pt modelId="{C56B627A-5B0C-4361-949F-07F69999767C}" type="sibTrans" cxnId="{BBEC330F-92C3-491F-A980-88C27D5026CB}">
      <dgm:prSet/>
      <dgm:spPr/>
      <dgm:t>
        <a:bodyPr/>
        <a:lstStyle/>
        <a:p>
          <a:endParaRPr lang="en-US"/>
        </a:p>
      </dgm:t>
    </dgm:pt>
    <dgm:pt modelId="{53EA130C-B892-4307-A1E7-31A9BD09BF12}">
      <dgm:prSet/>
      <dgm:spPr/>
      <dgm:t>
        <a:bodyPr/>
        <a:lstStyle/>
        <a:p>
          <a:r>
            <a:rPr lang="en-US"/>
            <a:t>Samson Oladejo</a:t>
          </a:r>
        </a:p>
      </dgm:t>
    </dgm:pt>
    <dgm:pt modelId="{05C28E78-704E-4BAE-9341-44B7A83AC84A}" type="parTrans" cxnId="{865EB552-25AC-42FF-86D2-B0FDA2229548}">
      <dgm:prSet/>
      <dgm:spPr/>
      <dgm:t>
        <a:bodyPr/>
        <a:lstStyle/>
        <a:p>
          <a:endParaRPr lang="en-US"/>
        </a:p>
      </dgm:t>
    </dgm:pt>
    <dgm:pt modelId="{FE4A9E72-99C6-4FEF-A87D-94EA7DA82428}" type="sibTrans" cxnId="{865EB552-25AC-42FF-86D2-B0FDA2229548}">
      <dgm:prSet/>
      <dgm:spPr/>
      <dgm:t>
        <a:bodyPr/>
        <a:lstStyle/>
        <a:p>
          <a:endParaRPr lang="en-US"/>
        </a:p>
      </dgm:t>
    </dgm:pt>
    <dgm:pt modelId="{3753AC01-8D30-4D5B-B741-CC27B378A7C4}">
      <dgm:prSet/>
      <dgm:spPr/>
      <dgm:t>
        <a:bodyPr/>
        <a:lstStyle/>
        <a:p>
          <a:r>
            <a:rPr lang="en-US" b="1"/>
            <a:t>Student Name: </a:t>
          </a:r>
          <a:r>
            <a:rPr lang="en-US"/>
            <a:t>Murtaza Haris </a:t>
          </a:r>
        </a:p>
      </dgm:t>
    </dgm:pt>
    <dgm:pt modelId="{89263ADD-2A1A-4ABE-B646-2D37A6F5DFF0}" type="parTrans" cxnId="{5EF81894-1421-4405-B747-C0A33CA74876}">
      <dgm:prSet/>
      <dgm:spPr/>
      <dgm:t>
        <a:bodyPr/>
        <a:lstStyle/>
        <a:p>
          <a:endParaRPr lang="en-US"/>
        </a:p>
      </dgm:t>
    </dgm:pt>
    <dgm:pt modelId="{1C2090E9-3FB0-481A-AA05-80B3518B3AC2}" type="sibTrans" cxnId="{5EF81894-1421-4405-B747-C0A33CA74876}">
      <dgm:prSet/>
      <dgm:spPr/>
      <dgm:t>
        <a:bodyPr/>
        <a:lstStyle/>
        <a:p>
          <a:endParaRPr lang="en-US"/>
        </a:p>
      </dgm:t>
    </dgm:pt>
    <dgm:pt modelId="{D952907A-AAC1-4DD5-B1C5-E7C432B9C840}">
      <dgm:prSet/>
      <dgm:spPr/>
      <dgm:t>
        <a:bodyPr/>
        <a:lstStyle/>
        <a:p>
          <a:r>
            <a:rPr lang="en-US" b="1"/>
            <a:t>Student Number: </a:t>
          </a:r>
          <a:r>
            <a:rPr lang="en-US"/>
            <a:t>2424512</a:t>
          </a:r>
        </a:p>
      </dgm:t>
    </dgm:pt>
    <dgm:pt modelId="{F9A8DEFF-83FB-438C-BCB6-82795D5A9C4B}" type="parTrans" cxnId="{1E96C840-70B3-4EF8-AB7F-3A480E0D9AEF}">
      <dgm:prSet/>
      <dgm:spPr/>
      <dgm:t>
        <a:bodyPr/>
        <a:lstStyle/>
        <a:p>
          <a:endParaRPr lang="en-US"/>
        </a:p>
      </dgm:t>
    </dgm:pt>
    <dgm:pt modelId="{AE62D984-95BF-426A-91E1-38D2F5C3A46D}" type="sibTrans" cxnId="{1E96C840-70B3-4EF8-AB7F-3A480E0D9AEF}">
      <dgm:prSet/>
      <dgm:spPr/>
      <dgm:t>
        <a:bodyPr/>
        <a:lstStyle/>
        <a:p>
          <a:endParaRPr lang="en-US"/>
        </a:p>
      </dgm:t>
    </dgm:pt>
    <dgm:pt modelId="{5ADE1EBA-8564-4441-93BB-9C1E2F84CCA0}" type="pres">
      <dgm:prSet presAssocID="{492033E0-B158-4386-849A-75BB92918563}" presName="linear" presStyleCnt="0">
        <dgm:presLayoutVars>
          <dgm:animLvl val="lvl"/>
          <dgm:resizeHandles val="exact"/>
        </dgm:presLayoutVars>
      </dgm:prSet>
      <dgm:spPr/>
    </dgm:pt>
    <dgm:pt modelId="{39DBAEA7-6BEC-634D-8DF3-F238E4A5D507}" type="pres">
      <dgm:prSet presAssocID="{E4379E62-78BF-48B4-9A1F-9F333CAFEC37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DA99627B-36AE-0A45-BC3B-94DD744EE93E}" type="pres">
      <dgm:prSet presAssocID="{9A455CB1-649C-4F8B-8A35-980D9214266D}" presName="spacer" presStyleCnt="0"/>
      <dgm:spPr/>
    </dgm:pt>
    <dgm:pt modelId="{4E46D0D8-B53A-7040-BE7A-91E23250144C}" type="pres">
      <dgm:prSet presAssocID="{C847236C-587C-45C7-B547-A971CFA7E74E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27F04D3C-5B97-CE44-8462-2E38C8F16C97}" type="pres">
      <dgm:prSet presAssocID="{2412C5BA-AB06-47DE-8375-EFBB98280736}" presName="spacer" presStyleCnt="0"/>
      <dgm:spPr/>
    </dgm:pt>
    <dgm:pt modelId="{32BEFDA3-1C3F-6848-B8E2-2D7CC5A87781}" type="pres">
      <dgm:prSet presAssocID="{E296552B-7FE0-4F05-B8F7-932D42CBFCE7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3B065421-F94D-2449-B115-14AD6AA79BCC}" type="pres">
      <dgm:prSet presAssocID="{85CC719A-F92B-4EA9-A5EF-2433D9BF9C11}" presName="spacer" presStyleCnt="0"/>
      <dgm:spPr/>
    </dgm:pt>
    <dgm:pt modelId="{539DC9B7-92C6-A843-9422-12FD850F626D}" type="pres">
      <dgm:prSet presAssocID="{14BBEC95-7119-4F06-A6F3-5B07B26E8B02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2E45FCD4-4D87-8349-AD43-2942BCB0F312}" type="pres">
      <dgm:prSet presAssocID="{C56B627A-5B0C-4361-949F-07F69999767C}" presName="spacer" presStyleCnt="0"/>
      <dgm:spPr/>
    </dgm:pt>
    <dgm:pt modelId="{895AF4F6-5EBE-1A4A-89E1-2A2B171D4FFB}" type="pres">
      <dgm:prSet presAssocID="{53EA130C-B892-4307-A1E7-31A9BD09BF12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0CD0D225-632C-C64A-B5B7-78D6D7A7C5EC}" type="pres">
      <dgm:prSet presAssocID="{FE4A9E72-99C6-4FEF-A87D-94EA7DA82428}" presName="spacer" presStyleCnt="0"/>
      <dgm:spPr/>
    </dgm:pt>
    <dgm:pt modelId="{E38B5068-A571-2241-93BF-35E4182DB29E}" type="pres">
      <dgm:prSet presAssocID="{3753AC01-8D30-4D5B-B741-CC27B378A7C4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3466D609-D008-774A-8DD2-B3F1BF61C53C}" type="pres">
      <dgm:prSet presAssocID="{1C2090E9-3FB0-481A-AA05-80B3518B3AC2}" presName="spacer" presStyleCnt="0"/>
      <dgm:spPr/>
    </dgm:pt>
    <dgm:pt modelId="{042D6FF0-7027-CA42-8EC3-C9AC329C6BAB}" type="pres">
      <dgm:prSet presAssocID="{D952907A-AAC1-4DD5-B1C5-E7C432B9C840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BBEC330F-92C3-491F-A980-88C27D5026CB}" srcId="{492033E0-B158-4386-849A-75BB92918563}" destId="{14BBEC95-7119-4F06-A6F3-5B07B26E8B02}" srcOrd="3" destOrd="0" parTransId="{B5537D83-1738-4E1B-89A3-8F730CD16AB9}" sibTransId="{C56B627A-5B0C-4361-949F-07F69999767C}"/>
    <dgm:cxn modelId="{A8783B29-2E44-854B-B0CD-6474EC17B0D6}" type="presOf" srcId="{E296552B-7FE0-4F05-B8F7-932D42CBFCE7}" destId="{32BEFDA3-1C3F-6848-B8E2-2D7CC5A87781}" srcOrd="0" destOrd="0" presId="urn:microsoft.com/office/officeart/2005/8/layout/vList2"/>
    <dgm:cxn modelId="{AE8CA32E-7D40-9A4B-9C87-D2D0186E6E19}" type="presOf" srcId="{3753AC01-8D30-4D5B-B741-CC27B378A7C4}" destId="{E38B5068-A571-2241-93BF-35E4182DB29E}" srcOrd="0" destOrd="0" presId="urn:microsoft.com/office/officeart/2005/8/layout/vList2"/>
    <dgm:cxn modelId="{E7440F31-63F5-0B45-BA01-590842CABB54}" type="presOf" srcId="{C847236C-587C-45C7-B547-A971CFA7E74E}" destId="{4E46D0D8-B53A-7040-BE7A-91E23250144C}" srcOrd="0" destOrd="0" presId="urn:microsoft.com/office/officeart/2005/8/layout/vList2"/>
    <dgm:cxn modelId="{1E96C840-70B3-4EF8-AB7F-3A480E0D9AEF}" srcId="{492033E0-B158-4386-849A-75BB92918563}" destId="{D952907A-AAC1-4DD5-B1C5-E7C432B9C840}" srcOrd="6" destOrd="0" parTransId="{F9A8DEFF-83FB-438C-BCB6-82795D5A9C4B}" sibTransId="{AE62D984-95BF-426A-91E1-38D2F5C3A46D}"/>
    <dgm:cxn modelId="{1CF64B42-F0A4-104B-BC4C-D48C872CD525}" type="presOf" srcId="{492033E0-B158-4386-849A-75BB92918563}" destId="{5ADE1EBA-8564-4441-93BB-9C1E2F84CCA0}" srcOrd="0" destOrd="0" presId="urn:microsoft.com/office/officeart/2005/8/layout/vList2"/>
    <dgm:cxn modelId="{C327CF43-4F44-4279-8CFA-B6B60550E0A6}" srcId="{492033E0-B158-4386-849A-75BB92918563}" destId="{C847236C-587C-45C7-B547-A971CFA7E74E}" srcOrd="1" destOrd="0" parTransId="{F60DB886-2254-471B-B22D-E3E5AA0F39A3}" sibTransId="{2412C5BA-AB06-47DE-8375-EFBB98280736}"/>
    <dgm:cxn modelId="{865EB552-25AC-42FF-86D2-B0FDA2229548}" srcId="{492033E0-B158-4386-849A-75BB92918563}" destId="{53EA130C-B892-4307-A1E7-31A9BD09BF12}" srcOrd="4" destOrd="0" parTransId="{05C28E78-704E-4BAE-9341-44B7A83AC84A}" sibTransId="{FE4A9E72-99C6-4FEF-A87D-94EA7DA82428}"/>
    <dgm:cxn modelId="{2C4E207A-305F-421C-BFC9-ED4C3D7C7ECE}" srcId="{492033E0-B158-4386-849A-75BB92918563}" destId="{E296552B-7FE0-4F05-B8F7-932D42CBFCE7}" srcOrd="2" destOrd="0" parTransId="{9EFC8EA5-40F0-4B53-BF14-EDD6E06AACFF}" sibTransId="{85CC719A-F92B-4EA9-A5EF-2433D9BF9C11}"/>
    <dgm:cxn modelId="{5EF81894-1421-4405-B747-C0A33CA74876}" srcId="{492033E0-B158-4386-849A-75BB92918563}" destId="{3753AC01-8D30-4D5B-B741-CC27B378A7C4}" srcOrd="5" destOrd="0" parTransId="{89263ADD-2A1A-4ABE-B646-2D37A6F5DFF0}" sibTransId="{1C2090E9-3FB0-481A-AA05-80B3518B3AC2}"/>
    <dgm:cxn modelId="{E72E10AB-83D5-4944-9B85-4E6AEE4F430F}" type="presOf" srcId="{E4379E62-78BF-48B4-9A1F-9F333CAFEC37}" destId="{39DBAEA7-6BEC-634D-8DF3-F238E4A5D507}" srcOrd="0" destOrd="0" presId="urn:microsoft.com/office/officeart/2005/8/layout/vList2"/>
    <dgm:cxn modelId="{A6599DAE-F6F2-4C5C-8E04-DF023D8EA0A2}" srcId="{492033E0-B158-4386-849A-75BB92918563}" destId="{E4379E62-78BF-48B4-9A1F-9F333CAFEC37}" srcOrd="0" destOrd="0" parTransId="{0C25DA68-DC70-4A9F-957B-7AECA98585C5}" sibTransId="{9A455CB1-649C-4F8B-8A35-980D9214266D}"/>
    <dgm:cxn modelId="{0074B4D4-E0A3-5A49-BE87-1B6D8AEADE90}" type="presOf" srcId="{14BBEC95-7119-4F06-A6F3-5B07B26E8B02}" destId="{539DC9B7-92C6-A843-9422-12FD850F626D}" srcOrd="0" destOrd="0" presId="urn:microsoft.com/office/officeart/2005/8/layout/vList2"/>
    <dgm:cxn modelId="{7D51F3D5-F53A-604A-9DC8-564A3B242AE4}" type="presOf" srcId="{53EA130C-B892-4307-A1E7-31A9BD09BF12}" destId="{895AF4F6-5EBE-1A4A-89E1-2A2B171D4FFB}" srcOrd="0" destOrd="0" presId="urn:microsoft.com/office/officeart/2005/8/layout/vList2"/>
    <dgm:cxn modelId="{69F57DF4-D0A0-8F4B-9E1B-A360EC9BE3D3}" type="presOf" srcId="{D952907A-AAC1-4DD5-B1C5-E7C432B9C840}" destId="{042D6FF0-7027-CA42-8EC3-C9AC329C6BAB}" srcOrd="0" destOrd="0" presId="urn:microsoft.com/office/officeart/2005/8/layout/vList2"/>
    <dgm:cxn modelId="{A274C292-CDB3-F446-8928-937BD63C97A9}" type="presParOf" srcId="{5ADE1EBA-8564-4441-93BB-9C1E2F84CCA0}" destId="{39DBAEA7-6BEC-634D-8DF3-F238E4A5D507}" srcOrd="0" destOrd="0" presId="urn:microsoft.com/office/officeart/2005/8/layout/vList2"/>
    <dgm:cxn modelId="{B574902B-A6DE-6945-91EF-C5F4DDD75DB7}" type="presParOf" srcId="{5ADE1EBA-8564-4441-93BB-9C1E2F84CCA0}" destId="{DA99627B-36AE-0A45-BC3B-94DD744EE93E}" srcOrd="1" destOrd="0" presId="urn:microsoft.com/office/officeart/2005/8/layout/vList2"/>
    <dgm:cxn modelId="{F3258512-8817-2446-90DD-106613A78648}" type="presParOf" srcId="{5ADE1EBA-8564-4441-93BB-9C1E2F84CCA0}" destId="{4E46D0D8-B53A-7040-BE7A-91E23250144C}" srcOrd="2" destOrd="0" presId="urn:microsoft.com/office/officeart/2005/8/layout/vList2"/>
    <dgm:cxn modelId="{16B38FA4-FFC2-404F-B481-85AF71FB3F9E}" type="presParOf" srcId="{5ADE1EBA-8564-4441-93BB-9C1E2F84CCA0}" destId="{27F04D3C-5B97-CE44-8462-2E38C8F16C97}" srcOrd="3" destOrd="0" presId="urn:microsoft.com/office/officeart/2005/8/layout/vList2"/>
    <dgm:cxn modelId="{02C8CCAD-21D8-9644-B20F-B3288CC4C951}" type="presParOf" srcId="{5ADE1EBA-8564-4441-93BB-9C1E2F84CCA0}" destId="{32BEFDA3-1C3F-6848-B8E2-2D7CC5A87781}" srcOrd="4" destOrd="0" presId="urn:microsoft.com/office/officeart/2005/8/layout/vList2"/>
    <dgm:cxn modelId="{F68454C5-D2A5-2048-86DF-3C5472C7A135}" type="presParOf" srcId="{5ADE1EBA-8564-4441-93BB-9C1E2F84CCA0}" destId="{3B065421-F94D-2449-B115-14AD6AA79BCC}" srcOrd="5" destOrd="0" presId="urn:microsoft.com/office/officeart/2005/8/layout/vList2"/>
    <dgm:cxn modelId="{9312F2C0-65BA-3C42-A977-D980213DA56E}" type="presParOf" srcId="{5ADE1EBA-8564-4441-93BB-9C1E2F84CCA0}" destId="{539DC9B7-92C6-A843-9422-12FD850F626D}" srcOrd="6" destOrd="0" presId="urn:microsoft.com/office/officeart/2005/8/layout/vList2"/>
    <dgm:cxn modelId="{F989C61D-1481-2447-96A3-E9375F754767}" type="presParOf" srcId="{5ADE1EBA-8564-4441-93BB-9C1E2F84CCA0}" destId="{2E45FCD4-4D87-8349-AD43-2942BCB0F312}" srcOrd="7" destOrd="0" presId="urn:microsoft.com/office/officeart/2005/8/layout/vList2"/>
    <dgm:cxn modelId="{B8A3BB23-794C-7442-8282-B259B403C378}" type="presParOf" srcId="{5ADE1EBA-8564-4441-93BB-9C1E2F84CCA0}" destId="{895AF4F6-5EBE-1A4A-89E1-2A2B171D4FFB}" srcOrd="8" destOrd="0" presId="urn:microsoft.com/office/officeart/2005/8/layout/vList2"/>
    <dgm:cxn modelId="{03751495-FC77-FE44-BCAD-35B44C641B70}" type="presParOf" srcId="{5ADE1EBA-8564-4441-93BB-9C1E2F84CCA0}" destId="{0CD0D225-632C-C64A-B5B7-78D6D7A7C5EC}" srcOrd="9" destOrd="0" presId="urn:microsoft.com/office/officeart/2005/8/layout/vList2"/>
    <dgm:cxn modelId="{E4C34661-13D8-B544-92E8-58E0DAF38A70}" type="presParOf" srcId="{5ADE1EBA-8564-4441-93BB-9C1E2F84CCA0}" destId="{E38B5068-A571-2241-93BF-35E4182DB29E}" srcOrd="10" destOrd="0" presId="urn:microsoft.com/office/officeart/2005/8/layout/vList2"/>
    <dgm:cxn modelId="{AAF756E6-57D5-7548-9688-66D4A9F935D8}" type="presParOf" srcId="{5ADE1EBA-8564-4441-93BB-9C1E2F84CCA0}" destId="{3466D609-D008-774A-8DD2-B3F1BF61C53C}" srcOrd="11" destOrd="0" presId="urn:microsoft.com/office/officeart/2005/8/layout/vList2"/>
    <dgm:cxn modelId="{51593D28-E30E-1B46-A119-5A07A6ED080B}" type="presParOf" srcId="{5ADE1EBA-8564-4441-93BB-9C1E2F84CCA0}" destId="{042D6FF0-7027-CA42-8EC3-C9AC329C6BAB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771992F-B266-4DA1-8963-28868BCE10BA}" type="doc">
      <dgm:prSet loTypeId="urn:microsoft.com/office/officeart/2008/layout/LinedList" loCatId="list" qsTypeId="urn:microsoft.com/office/officeart/2005/8/quickstyle/simple5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4B4F4680-D72A-423D-B0EE-39E5A85EA306}">
      <dgm:prSet/>
      <dgm:spPr/>
      <dgm:t>
        <a:bodyPr/>
        <a:lstStyle/>
        <a:p>
          <a:r>
            <a:rPr lang="en-US" b="1"/>
            <a:t>Table of contents </a:t>
          </a:r>
          <a:endParaRPr lang="en-US"/>
        </a:p>
      </dgm:t>
    </dgm:pt>
    <dgm:pt modelId="{1C67EAF5-CC6E-4DB1-B4E9-AC090B51EFDE}" type="parTrans" cxnId="{EF0C9FE7-FE14-4738-BDDB-835B43A6202B}">
      <dgm:prSet/>
      <dgm:spPr/>
      <dgm:t>
        <a:bodyPr/>
        <a:lstStyle/>
        <a:p>
          <a:endParaRPr lang="en-US"/>
        </a:p>
      </dgm:t>
    </dgm:pt>
    <dgm:pt modelId="{DE16741F-AD45-41C6-B6A8-4F3EDF6E77B5}" type="sibTrans" cxnId="{EF0C9FE7-FE14-4738-BDDB-835B43A6202B}">
      <dgm:prSet/>
      <dgm:spPr/>
      <dgm:t>
        <a:bodyPr/>
        <a:lstStyle/>
        <a:p>
          <a:endParaRPr lang="en-US"/>
        </a:p>
      </dgm:t>
    </dgm:pt>
    <dgm:pt modelId="{55A4AC12-911F-4116-A52D-204AE412D1CC}">
      <dgm:prSet/>
      <dgm:spPr/>
      <dgm:t>
        <a:bodyPr/>
        <a:lstStyle/>
        <a:p>
          <a:r>
            <a:rPr lang="en-US"/>
            <a:t>Brief introduction </a:t>
          </a:r>
        </a:p>
      </dgm:t>
    </dgm:pt>
    <dgm:pt modelId="{168C33E4-1432-4BD6-A7D9-DCAC5EE7AE0D}" type="parTrans" cxnId="{555007F3-9B1B-452F-8206-3F07C12DA292}">
      <dgm:prSet/>
      <dgm:spPr/>
      <dgm:t>
        <a:bodyPr/>
        <a:lstStyle/>
        <a:p>
          <a:endParaRPr lang="en-US"/>
        </a:p>
      </dgm:t>
    </dgm:pt>
    <dgm:pt modelId="{CA98891F-60A6-4147-9DF5-2CBA3EDE9CEE}" type="sibTrans" cxnId="{555007F3-9B1B-452F-8206-3F07C12DA292}">
      <dgm:prSet/>
      <dgm:spPr/>
      <dgm:t>
        <a:bodyPr/>
        <a:lstStyle/>
        <a:p>
          <a:endParaRPr lang="en-US"/>
        </a:p>
      </dgm:t>
    </dgm:pt>
    <dgm:pt modelId="{DD54FA3D-C9CA-44B0-82F5-21BA8FEF790D}">
      <dgm:prSet/>
      <dgm:spPr/>
      <dgm:t>
        <a:bodyPr/>
        <a:lstStyle/>
        <a:p>
          <a:r>
            <a:rPr lang="en-US" dirty="0"/>
            <a:t>Company Overview </a:t>
          </a:r>
        </a:p>
      </dgm:t>
    </dgm:pt>
    <dgm:pt modelId="{BF44D55B-164C-4766-AE70-6A8876CEC4E0}" type="parTrans" cxnId="{DC6566B5-F37A-4E0D-B557-D2DA85868F09}">
      <dgm:prSet/>
      <dgm:spPr/>
      <dgm:t>
        <a:bodyPr/>
        <a:lstStyle/>
        <a:p>
          <a:endParaRPr lang="en-US"/>
        </a:p>
      </dgm:t>
    </dgm:pt>
    <dgm:pt modelId="{9FE9ADE2-D154-48BB-8CB9-1DD65C5154CA}" type="sibTrans" cxnId="{DC6566B5-F37A-4E0D-B557-D2DA85868F09}">
      <dgm:prSet/>
      <dgm:spPr/>
      <dgm:t>
        <a:bodyPr/>
        <a:lstStyle/>
        <a:p>
          <a:endParaRPr lang="en-US"/>
        </a:p>
      </dgm:t>
    </dgm:pt>
    <dgm:pt modelId="{0B992A35-941C-4001-A234-4FDB2918802A}">
      <dgm:prSet/>
      <dgm:spPr/>
      <dgm:t>
        <a:bodyPr/>
        <a:lstStyle/>
        <a:p>
          <a:r>
            <a:rPr lang="en-US"/>
            <a:t>Nature of transformation</a:t>
          </a:r>
        </a:p>
      </dgm:t>
    </dgm:pt>
    <dgm:pt modelId="{C94B30E7-B2CA-4FBA-9606-EE9730858357}" type="parTrans" cxnId="{4E80BE4B-6DB7-49F0-8DDF-FEB32FD12DE2}">
      <dgm:prSet/>
      <dgm:spPr/>
      <dgm:t>
        <a:bodyPr/>
        <a:lstStyle/>
        <a:p>
          <a:endParaRPr lang="en-US"/>
        </a:p>
      </dgm:t>
    </dgm:pt>
    <dgm:pt modelId="{124C19BE-F679-41C6-A45F-527459CF11D6}" type="sibTrans" cxnId="{4E80BE4B-6DB7-49F0-8DDF-FEB32FD12DE2}">
      <dgm:prSet/>
      <dgm:spPr/>
      <dgm:t>
        <a:bodyPr/>
        <a:lstStyle/>
        <a:p>
          <a:endParaRPr lang="en-US"/>
        </a:p>
      </dgm:t>
    </dgm:pt>
    <dgm:pt modelId="{DE86BA5A-BEC4-485B-AC1E-77F20BA93CB4}">
      <dgm:prSet/>
      <dgm:spPr/>
      <dgm:t>
        <a:bodyPr/>
        <a:lstStyle/>
        <a:p>
          <a:r>
            <a:rPr lang="en-US"/>
            <a:t>Recruitment process </a:t>
          </a:r>
        </a:p>
      </dgm:t>
    </dgm:pt>
    <dgm:pt modelId="{EB54B5E9-CA39-4449-B6FF-C189B54FAA7D}" type="parTrans" cxnId="{3CDF8F1C-47EB-4631-8901-41BA5FC73E6D}">
      <dgm:prSet/>
      <dgm:spPr/>
      <dgm:t>
        <a:bodyPr/>
        <a:lstStyle/>
        <a:p>
          <a:endParaRPr lang="en-US"/>
        </a:p>
      </dgm:t>
    </dgm:pt>
    <dgm:pt modelId="{5D38D976-B891-4C77-94F0-D584E84DBC58}" type="sibTrans" cxnId="{3CDF8F1C-47EB-4631-8901-41BA5FC73E6D}">
      <dgm:prSet/>
      <dgm:spPr/>
      <dgm:t>
        <a:bodyPr/>
        <a:lstStyle/>
        <a:p>
          <a:endParaRPr lang="en-US"/>
        </a:p>
      </dgm:t>
    </dgm:pt>
    <dgm:pt modelId="{D990A51F-602E-4759-8E57-7447B14AD61B}">
      <dgm:prSet/>
      <dgm:spPr/>
      <dgm:t>
        <a:bodyPr/>
        <a:lstStyle/>
        <a:p>
          <a:r>
            <a:rPr lang="en-US"/>
            <a:t>Job analysis </a:t>
          </a:r>
        </a:p>
      </dgm:t>
    </dgm:pt>
    <dgm:pt modelId="{44F6CFAD-4373-481C-A5BB-03614BBC017E}" type="parTrans" cxnId="{ED52E1BA-CAD1-4A85-8DBB-B3B4D0F909C3}">
      <dgm:prSet/>
      <dgm:spPr/>
      <dgm:t>
        <a:bodyPr/>
        <a:lstStyle/>
        <a:p>
          <a:endParaRPr lang="en-US"/>
        </a:p>
      </dgm:t>
    </dgm:pt>
    <dgm:pt modelId="{F4F3C503-8172-4714-B309-BCF73BE440A7}" type="sibTrans" cxnId="{ED52E1BA-CAD1-4A85-8DBB-B3B4D0F909C3}">
      <dgm:prSet/>
      <dgm:spPr/>
      <dgm:t>
        <a:bodyPr/>
        <a:lstStyle/>
        <a:p>
          <a:endParaRPr lang="en-US"/>
        </a:p>
      </dgm:t>
    </dgm:pt>
    <dgm:pt modelId="{FAD14015-CED1-4035-9D8B-9EE3A0D401E2}">
      <dgm:prSet/>
      <dgm:spPr/>
      <dgm:t>
        <a:bodyPr/>
        <a:lstStyle/>
        <a:p>
          <a:r>
            <a:rPr lang="en-US"/>
            <a:t>Job description &amp; Person Specification </a:t>
          </a:r>
        </a:p>
      </dgm:t>
    </dgm:pt>
    <dgm:pt modelId="{3B438346-F32F-45C5-87BD-4DE3FB2E2698}" type="parTrans" cxnId="{1C885472-E7D0-47EA-A32B-FD4669F19587}">
      <dgm:prSet/>
      <dgm:spPr/>
      <dgm:t>
        <a:bodyPr/>
        <a:lstStyle/>
        <a:p>
          <a:endParaRPr lang="en-US"/>
        </a:p>
      </dgm:t>
    </dgm:pt>
    <dgm:pt modelId="{10F1D59A-0593-4A7E-AE59-D313C51B2266}" type="sibTrans" cxnId="{1C885472-E7D0-47EA-A32B-FD4669F19587}">
      <dgm:prSet/>
      <dgm:spPr/>
      <dgm:t>
        <a:bodyPr/>
        <a:lstStyle/>
        <a:p>
          <a:endParaRPr lang="en-US"/>
        </a:p>
      </dgm:t>
    </dgm:pt>
    <dgm:pt modelId="{27ADC583-C7F2-47DC-A1C0-7EEB52A7068B}">
      <dgm:prSet/>
      <dgm:spPr/>
      <dgm:t>
        <a:bodyPr/>
        <a:lstStyle/>
        <a:p>
          <a:r>
            <a:rPr lang="en-US"/>
            <a:t>Interview Types </a:t>
          </a:r>
        </a:p>
      </dgm:t>
    </dgm:pt>
    <dgm:pt modelId="{3694CA5C-74F7-4336-BEE9-162628FB2160}" type="parTrans" cxnId="{4AD9B8BB-17AA-4CBD-AA38-F550DA943265}">
      <dgm:prSet/>
      <dgm:spPr/>
      <dgm:t>
        <a:bodyPr/>
        <a:lstStyle/>
        <a:p>
          <a:endParaRPr lang="en-US"/>
        </a:p>
      </dgm:t>
    </dgm:pt>
    <dgm:pt modelId="{07AFA42B-1CB1-4C61-947B-2932533BFCC5}" type="sibTrans" cxnId="{4AD9B8BB-17AA-4CBD-AA38-F550DA943265}">
      <dgm:prSet/>
      <dgm:spPr/>
      <dgm:t>
        <a:bodyPr/>
        <a:lstStyle/>
        <a:p>
          <a:endParaRPr lang="en-US"/>
        </a:p>
      </dgm:t>
    </dgm:pt>
    <dgm:pt modelId="{7F4DB346-25F2-4B7B-807A-EEFE672F4A74}">
      <dgm:prSet/>
      <dgm:spPr/>
      <dgm:t>
        <a:bodyPr/>
        <a:lstStyle/>
        <a:p>
          <a:r>
            <a:rPr lang="en-US"/>
            <a:t>Questioning Techniques </a:t>
          </a:r>
        </a:p>
      </dgm:t>
    </dgm:pt>
    <dgm:pt modelId="{6D10713F-A956-4379-A9D0-264423BA2A59}" type="parTrans" cxnId="{26AACB4D-4BC6-4815-BEF6-F6DD3B946199}">
      <dgm:prSet/>
      <dgm:spPr/>
      <dgm:t>
        <a:bodyPr/>
        <a:lstStyle/>
        <a:p>
          <a:endParaRPr lang="en-US"/>
        </a:p>
      </dgm:t>
    </dgm:pt>
    <dgm:pt modelId="{166CCF98-FD40-4C5A-AF98-F93568A023ED}" type="sibTrans" cxnId="{26AACB4D-4BC6-4815-BEF6-F6DD3B946199}">
      <dgm:prSet/>
      <dgm:spPr/>
      <dgm:t>
        <a:bodyPr/>
        <a:lstStyle/>
        <a:p>
          <a:endParaRPr lang="en-US"/>
        </a:p>
      </dgm:t>
    </dgm:pt>
    <dgm:pt modelId="{5B51AA03-BB6A-4933-9CA1-FC7A70133025}">
      <dgm:prSet/>
      <dgm:spPr/>
      <dgm:t>
        <a:bodyPr/>
        <a:lstStyle/>
        <a:p>
          <a:r>
            <a:rPr lang="en-US"/>
            <a:t>Advertisement platform  </a:t>
          </a:r>
        </a:p>
      </dgm:t>
    </dgm:pt>
    <dgm:pt modelId="{439568BB-B484-436A-945D-F649CCA0595A}" type="parTrans" cxnId="{6EDEB512-6E7B-45FD-B8B9-D46D515A07DD}">
      <dgm:prSet/>
      <dgm:spPr/>
      <dgm:t>
        <a:bodyPr/>
        <a:lstStyle/>
        <a:p>
          <a:endParaRPr lang="en-US"/>
        </a:p>
      </dgm:t>
    </dgm:pt>
    <dgm:pt modelId="{349FADB6-7B8A-48AF-B6CB-146F6FD9A8DD}" type="sibTrans" cxnId="{6EDEB512-6E7B-45FD-B8B9-D46D515A07DD}">
      <dgm:prSet/>
      <dgm:spPr/>
      <dgm:t>
        <a:bodyPr/>
        <a:lstStyle/>
        <a:p>
          <a:endParaRPr lang="en-US"/>
        </a:p>
      </dgm:t>
    </dgm:pt>
    <dgm:pt modelId="{3719DB7A-5AB3-4EFA-915A-87053E31AC62}">
      <dgm:prSet/>
      <dgm:spPr/>
      <dgm:t>
        <a:bodyPr/>
        <a:lstStyle/>
        <a:p>
          <a:r>
            <a:rPr lang="en-US"/>
            <a:t>Recommendation </a:t>
          </a:r>
        </a:p>
      </dgm:t>
    </dgm:pt>
    <dgm:pt modelId="{A51598C7-F4DD-4AB5-AD87-EBAA0FDC8B78}" type="parTrans" cxnId="{2F84FE60-4361-4E5D-ABA9-3A09FBC3EE94}">
      <dgm:prSet/>
      <dgm:spPr/>
      <dgm:t>
        <a:bodyPr/>
        <a:lstStyle/>
        <a:p>
          <a:endParaRPr lang="en-US"/>
        </a:p>
      </dgm:t>
    </dgm:pt>
    <dgm:pt modelId="{B1CD2CE7-C2DE-4EB4-9A19-C188EAB072C2}" type="sibTrans" cxnId="{2F84FE60-4361-4E5D-ABA9-3A09FBC3EE94}">
      <dgm:prSet/>
      <dgm:spPr/>
      <dgm:t>
        <a:bodyPr/>
        <a:lstStyle/>
        <a:p>
          <a:endParaRPr lang="en-US"/>
        </a:p>
      </dgm:t>
    </dgm:pt>
    <dgm:pt modelId="{59F23EF8-818E-439F-94CD-E2B724A34A90}">
      <dgm:prSet/>
      <dgm:spPr/>
      <dgm:t>
        <a:bodyPr/>
        <a:lstStyle/>
        <a:p>
          <a:r>
            <a:rPr lang="en-US"/>
            <a:t>Conclusion </a:t>
          </a:r>
        </a:p>
      </dgm:t>
    </dgm:pt>
    <dgm:pt modelId="{8BB8E40D-1B22-4E05-AA67-B5160CA55279}" type="parTrans" cxnId="{F74C8489-6E25-43E0-B2E9-3AD5EA28C411}">
      <dgm:prSet/>
      <dgm:spPr/>
      <dgm:t>
        <a:bodyPr/>
        <a:lstStyle/>
        <a:p>
          <a:endParaRPr lang="en-US"/>
        </a:p>
      </dgm:t>
    </dgm:pt>
    <dgm:pt modelId="{FB591942-47A7-4CE2-85CF-64813E6EC762}" type="sibTrans" cxnId="{F74C8489-6E25-43E0-B2E9-3AD5EA28C411}">
      <dgm:prSet/>
      <dgm:spPr/>
      <dgm:t>
        <a:bodyPr/>
        <a:lstStyle/>
        <a:p>
          <a:endParaRPr lang="en-US"/>
        </a:p>
      </dgm:t>
    </dgm:pt>
    <dgm:pt modelId="{063FDEBE-C7DA-4B38-A5C8-4A50BF1E3342}">
      <dgm:prSet/>
      <dgm:spPr/>
      <dgm:t>
        <a:bodyPr/>
        <a:lstStyle/>
        <a:p>
          <a:r>
            <a:rPr lang="en-US"/>
            <a:t>Reference list </a:t>
          </a:r>
        </a:p>
      </dgm:t>
    </dgm:pt>
    <dgm:pt modelId="{40FD38D2-3EBC-4D04-8ED6-C04C272DD62F}" type="parTrans" cxnId="{F5B46D5E-7508-45BC-8323-D6E3C7B96E4F}">
      <dgm:prSet/>
      <dgm:spPr/>
      <dgm:t>
        <a:bodyPr/>
        <a:lstStyle/>
        <a:p>
          <a:endParaRPr lang="en-US"/>
        </a:p>
      </dgm:t>
    </dgm:pt>
    <dgm:pt modelId="{303A09A0-75F1-4BC7-A9EC-EF8DCC462D20}" type="sibTrans" cxnId="{F5B46D5E-7508-45BC-8323-D6E3C7B96E4F}">
      <dgm:prSet/>
      <dgm:spPr/>
      <dgm:t>
        <a:bodyPr/>
        <a:lstStyle/>
        <a:p>
          <a:endParaRPr lang="en-US"/>
        </a:p>
      </dgm:t>
    </dgm:pt>
    <dgm:pt modelId="{9837A160-5880-B748-B7DE-E52735762BB3}" type="pres">
      <dgm:prSet presAssocID="{2771992F-B266-4DA1-8963-28868BCE10BA}" presName="vert0" presStyleCnt="0">
        <dgm:presLayoutVars>
          <dgm:dir/>
          <dgm:animOne val="branch"/>
          <dgm:animLvl val="lvl"/>
        </dgm:presLayoutVars>
      </dgm:prSet>
      <dgm:spPr/>
    </dgm:pt>
    <dgm:pt modelId="{7B795955-A6D9-5449-A8BE-88957095979C}" type="pres">
      <dgm:prSet presAssocID="{4B4F4680-D72A-423D-B0EE-39E5A85EA306}" presName="thickLine" presStyleLbl="alignNode1" presStyleIdx="0" presStyleCnt="13"/>
      <dgm:spPr/>
    </dgm:pt>
    <dgm:pt modelId="{81E2D239-7AF2-4949-8687-740DC7A99144}" type="pres">
      <dgm:prSet presAssocID="{4B4F4680-D72A-423D-B0EE-39E5A85EA306}" presName="horz1" presStyleCnt="0"/>
      <dgm:spPr/>
    </dgm:pt>
    <dgm:pt modelId="{63F8E0EA-D273-1E42-A47C-09EDD9298327}" type="pres">
      <dgm:prSet presAssocID="{4B4F4680-D72A-423D-B0EE-39E5A85EA306}" presName="tx1" presStyleLbl="revTx" presStyleIdx="0" presStyleCnt="13"/>
      <dgm:spPr/>
    </dgm:pt>
    <dgm:pt modelId="{C7EE5757-F1D7-E14D-93DD-000B654C15F5}" type="pres">
      <dgm:prSet presAssocID="{4B4F4680-D72A-423D-B0EE-39E5A85EA306}" presName="vert1" presStyleCnt="0"/>
      <dgm:spPr/>
    </dgm:pt>
    <dgm:pt modelId="{5F08A439-0B40-AF41-995B-3B23BAA11897}" type="pres">
      <dgm:prSet presAssocID="{55A4AC12-911F-4116-A52D-204AE412D1CC}" presName="thickLine" presStyleLbl="alignNode1" presStyleIdx="1" presStyleCnt="13"/>
      <dgm:spPr/>
    </dgm:pt>
    <dgm:pt modelId="{05B49B09-289B-C74F-BD89-C639F00DCE0A}" type="pres">
      <dgm:prSet presAssocID="{55A4AC12-911F-4116-A52D-204AE412D1CC}" presName="horz1" presStyleCnt="0"/>
      <dgm:spPr/>
    </dgm:pt>
    <dgm:pt modelId="{9E1A91B8-979C-D645-9D48-0FA6CB68C087}" type="pres">
      <dgm:prSet presAssocID="{55A4AC12-911F-4116-A52D-204AE412D1CC}" presName="tx1" presStyleLbl="revTx" presStyleIdx="1" presStyleCnt="13"/>
      <dgm:spPr/>
    </dgm:pt>
    <dgm:pt modelId="{D4D2CCAC-BD7D-8C4E-9CCD-0D8B72EE6B4B}" type="pres">
      <dgm:prSet presAssocID="{55A4AC12-911F-4116-A52D-204AE412D1CC}" presName="vert1" presStyleCnt="0"/>
      <dgm:spPr/>
    </dgm:pt>
    <dgm:pt modelId="{5F22C6EB-488A-1346-A7D3-29893820D033}" type="pres">
      <dgm:prSet presAssocID="{DD54FA3D-C9CA-44B0-82F5-21BA8FEF790D}" presName="thickLine" presStyleLbl="alignNode1" presStyleIdx="2" presStyleCnt="13"/>
      <dgm:spPr/>
    </dgm:pt>
    <dgm:pt modelId="{E5691CF1-B914-C144-8F25-AA08FEAFF277}" type="pres">
      <dgm:prSet presAssocID="{DD54FA3D-C9CA-44B0-82F5-21BA8FEF790D}" presName="horz1" presStyleCnt="0"/>
      <dgm:spPr/>
    </dgm:pt>
    <dgm:pt modelId="{F8A62450-35D0-394D-BEB6-623576F59F5C}" type="pres">
      <dgm:prSet presAssocID="{DD54FA3D-C9CA-44B0-82F5-21BA8FEF790D}" presName="tx1" presStyleLbl="revTx" presStyleIdx="2" presStyleCnt="13"/>
      <dgm:spPr/>
    </dgm:pt>
    <dgm:pt modelId="{70D4609D-6060-4A4E-9318-32670E1B838D}" type="pres">
      <dgm:prSet presAssocID="{DD54FA3D-C9CA-44B0-82F5-21BA8FEF790D}" presName="vert1" presStyleCnt="0"/>
      <dgm:spPr/>
    </dgm:pt>
    <dgm:pt modelId="{3639718F-BD01-A142-9E53-7590826DB92E}" type="pres">
      <dgm:prSet presAssocID="{0B992A35-941C-4001-A234-4FDB2918802A}" presName="thickLine" presStyleLbl="alignNode1" presStyleIdx="3" presStyleCnt="13"/>
      <dgm:spPr/>
    </dgm:pt>
    <dgm:pt modelId="{0B34CE28-B6A7-BF45-997A-A4E3DEF51C26}" type="pres">
      <dgm:prSet presAssocID="{0B992A35-941C-4001-A234-4FDB2918802A}" presName="horz1" presStyleCnt="0"/>
      <dgm:spPr/>
    </dgm:pt>
    <dgm:pt modelId="{8CA47B3B-2C03-6049-8076-B733B4B059E4}" type="pres">
      <dgm:prSet presAssocID="{0B992A35-941C-4001-A234-4FDB2918802A}" presName="tx1" presStyleLbl="revTx" presStyleIdx="3" presStyleCnt="13"/>
      <dgm:spPr/>
    </dgm:pt>
    <dgm:pt modelId="{26FFC872-A498-324D-92F8-A02B6A6FEB80}" type="pres">
      <dgm:prSet presAssocID="{0B992A35-941C-4001-A234-4FDB2918802A}" presName="vert1" presStyleCnt="0"/>
      <dgm:spPr/>
    </dgm:pt>
    <dgm:pt modelId="{1DC13D43-A983-654C-833E-F7FE2A2E23CE}" type="pres">
      <dgm:prSet presAssocID="{DE86BA5A-BEC4-485B-AC1E-77F20BA93CB4}" presName="thickLine" presStyleLbl="alignNode1" presStyleIdx="4" presStyleCnt="13"/>
      <dgm:spPr/>
    </dgm:pt>
    <dgm:pt modelId="{F5761674-E525-E044-8248-FB11DD28B43C}" type="pres">
      <dgm:prSet presAssocID="{DE86BA5A-BEC4-485B-AC1E-77F20BA93CB4}" presName="horz1" presStyleCnt="0"/>
      <dgm:spPr/>
    </dgm:pt>
    <dgm:pt modelId="{06812B6E-55F3-7449-A511-BCDE30BBE71D}" type="pres">
      <dgm:prSet presAssocID="{DE86BA5A-BEC4-485B-AC1E-77F20BA93CB4}" presName="tx1" presStyleLbl="revTx" presStyleIdx="4" presStyleCnt="13"/>
      <dgm:spPr/>
    </dgm:pt>
    <dgm:pt modelId="{7C19B6FE-B658-4E44-834E-26B995FEAC04}" type="pres">
      <dgm:prSet presAssocID="{DE86BA5A-BEC4-485B-AC1E-77F20BA93CB4}" presName="vert1" presStyleCnt="0"/>
      <dgm:spPr/>
    </dgm:pt>
    <dgm:pt modelId="{90C841F4-CDE8-B84A-B638-A42CBAF3A2ED}" type="pres">
      <dgm:prSet presAssocID="{D990A51F-602E-4759-8E57-7447B14AD61B}" presName="thickLine" presStyleLbl="alignNode1" presStyleIdx="5" presStyleCnt="13"/>
      <dgm:spPr/>
    </dgm:pt>
    <dgm:pt modelId="{A1E081CA-AAC3-4B47-9F98-3E16E532C32D}" type="pres">
      <dgm:prSet presAssocID="{D990A51F-602E-4759-8E57-7447B14AD61B}" presName="horz1" presStyleCnt="0"/>
      <dgm:spPr/>
    </dgm:pt>
    <dgm:pt modelId="{9563E720-5053-D544-BFE9-E2196AA55D09}" type="pres">
      <dgm:prSet presAssocID="{D990A51F-602E-4759-8E57-7447B14AD61B}" presName="tx1" presStyleLbl="revTx" presStyleIdx="5" presStyleCnt="13"/>
      <dgm:spPr/>
    </dgm:pt>
    <dgm:pt modelId="{EBD77254-1E86-9449-967C-FF125765C387}" type="pres">
      <dgm:prSet presAssocID="{D990A51F-602E-4759-8E57-7447B14AD61B}" presName="vert1" presStyleCnt="0"/>
      <dgm:spPr/>
    </dgm:pt>
    <dgm:pt modelId="{F867410C-590A-1F48-A6C0-6B2941BAC1A9}" type="pres">
      <dgm:prSet presAssocID="{FAD14015-CED1-4035-9D8B-9EE3A0D401E2}" presName="thickLine" presStyleLbl="alignNode1" presStyleIdx="6" presStyleCnt="13"/>
      <dgm:spPr/>
    </dgm:pt>
    <dgm:pt modelId="{35889CB2-2F58-8B45-AA70-60CD6898C346}" type="pres">
      <dgm:prSet presAssocID="{FAD14015-CED1-4035-9D8B-9EE3A0D401E2}" presName="horz1" presStyleCnt="0"/>
      <dgm:spPr/>
    </dgm:pt>
    <dgm:pt modelId="{2D0FB69F-3E1E-7042-8493-B092816B4D46}" type="pres">
      <dgm:prSet presAssocID="{FAD14015-CED1-4035-9D8B-9EE3A0D401E2}" presName="tx1" presStyleLbl="revTx" presStyleIdx="6" presStyleCnt="13"/>
      <dgm:spPr/>
    </dgm:pt>
    <dgm:pt modelId="{16E29927-A387-3540-BEBA-875A00E36E5E}" type="pres">
      <dgm:prSet presAssocID="{FAD14015-CED1-4035-9D8B-9EE3A0D401E2}" presName="vert1" presStyleCnt="0"/>
      <dgm:spPr/>
    </dgm:pt>
    <dgm:pt modelId="{9900B1D1-836C-FA4A-BF1A-AD1BA6DF9B56}" type="pres">
      <dgm:prSet presAssocID="{27ADC583-C7F2-47DC-A1C0-7EEB52A7068B}" presName="thickLine" presStyleLbl="alignNode1" presStyleIdx="7" presStyleCnt="13"/>
      <dgm:spPr/>
    </dgm:pt>
    <dgm:pt modelId="{38CD6455-2980-6447-B3AA-1CC9F9D3196F}" type="pres">
      <dgm:prSet presAssocID="{27ADC583-C7F2-47DC-A1C0-7EEB52A7068B}" presName="horz1" presStyleCnt="0"/>
      <dgm:spPr/>
    </dgm:pt>
    <dgm:pt modelId="{97D32DFF-100C-5C47-90E3-173FB9779FBB}" type="pres">
      <dgm:prSet presAssocID="{27ADC583-C7F2-47DC-A1C0-7EEB52A7068B}" presName="tx1" presStyleLbl="revTx" presStyleIdx="7" presStyleCnt="13"/>
      <dgm:spPr/>
    </dgm:pt>
    <dgm:pt modelId="{4793EEB2-C8AF-5F47-B6FB-1E087886D395}" type="pres">
      <dgm:prSet presAssocID="{27ADC583-C7F2-47DC-A1C0-7EEB52A7068B}" presName="vert1" presStyleCnt="0"/>
      <dgm:spPr/>
    </dgm:pt>
    <dgm:pt modelId="{14611A21-8521-CF41-AA60-4D5DEBCEBE42}" type="pres">
      <dgm:prSet presAssocID="{7F4DB346-25F2-4B7B-807A-EEFE672F4A74}" presName="thickLine" presStyleLbl="alignNode1" presStyleIdx="8" presStyleCnt="13"/>
      <dgm:spPr/>
    </dgm:pt>
    <dgm:pt modelId="{6A97EA20-2F28-9E44-A7D6-7A665DF588D5}" type="pres">
      <dgm:prSet presAssocID="{7F4DB346-25F2-4B7B-807A-EEFE672F4A74}" presName="horz1" presStyleCnt="0"/>
      <dgm:spPr/>
    </dgm:pt>
    <dgm:pt modelId="{6CDBC306-26E8-5E49-9D96-3A12DA35B9BC}" type="pres">
      <dgm:prSet presAssocID="{7F4DB346-25F2-4B7B-807A-EEFE672F4A74}" presName="tx1" presStyleLbl="revTx" presStyleIdx="8" presStyleCnt="13"/>
      <dgm:spPr/>
    </dgm:pt>
    <dgm:pt modelId="{7479FA44-1822-9143-83C9-9111D271FC4D}" type="pres">
      <dgm:prSet presAssocID="{7F4DB346-25F2-4B7B-807A-EEFE672F4A74}" presName="vert1" presStyleCnt="0"/>
      <dgm:spPr/>
    </dgm:pt>
    <dgm:pt modelId="{181F9B97-F743-D74A-8D60-BF910C47DAED}" type="pres">
      <dgm:prSet presAssocID="{5B51AA03-BB6A-4933-9CA1-FC7A70133025}" presName="thickLine" presStyleLbl="alignNode1" presStyleIdx="9" presStyleCnt="13"/>
      <dgm:spPr/>
    </dgm:pt>
    <dgm:pt modelId="{72238D5F-81BF-5C46-83BB-6E5827C3BDD6}" type="pres">
      <dgm:prSet presAssocID="{5B51AA03-BB6A-4933-9CA1-FC7A70133025}" presName="horz1" presStyleCnt="0"/>
      <dgm:spPr/>
    </dgm:pt>
    <dgm:pt modelId="{B4988D53-9474-8B4B-B8CB-626DF427AAB8}" type="pres">
      <dgm:prSet presAssocID="{5B51AA03-BB6A-4933-9CA1-FC7A70133025}" presName="tx1" presStyleLbl="revTx" presStyleIdx="9" presStyleCnt="13"/>
      <dgm:spPr/>
    </dgm:pt>
    <dgm:pt modelId="{69A4DE3E-DE50-944D-8FBF-B6C84B654ED1}" type="pres">
      <dgm:prSet presAssocID="{5B51AA03-BB6A-4933-9CA1-FC7A70133025}" presName="vert1" presStyleCnt="0"/>
      <dgm:spPr/>
    </dgm:pt>
    <dgm:pt modelId="{A9FCE4C6-9032-1C4A-91B7-804111EB7578}" type="pres">
      <dgm:prSet presAssocID="{3719DB7A-5AB3-4EFA-915A-87053E31AC62}" presName="thickLine" presStyleLbl="alignNode1" presStyleIdx="10" presStyleCnt="13"/>
      <dgm:spPr/>
    </dgm:pt>
    <dgm:pt modelId="{85FB103C-EB99-0643-81F9-07D41AD13C06}" type="pres">
      <dgm:prSet presAssocID="{3719DB7A-5AB3-4EFA-915A-87053E31AC62}" presName="horz1" presStyleCnt="0"/>
      <dgm:spPr/>
    </dgm:pt>
    <dgm:pt modelId="{73F9F6CF-BC23-CE45-B389-F9CB0074B08E}" type="pres">
      <dgm:prSet presAssocID="{3719DB7A-5AB3-4EFA-915A-87053E31AC62}" presName="tx1" presStyleLbl="revTx" presStyleIdx="10" presStyleCnt="13"/>
      <dgm:spPr/>
    </dgm:pt>
    <dgm:pt modelId="{8EE39A1F-4244-6546-B12B-FB4364C57478}" type="pres">
      <dgm:prSet presAssocID="{3719DB7A-5AB3-4EFA-915A-87053E31AC62}" presName="vert1" presStyleCnt="0"/>
      <dgm:spPr/>
    </dgm:pt>
    <dgm:pt modelId="{99CD1668-D9A1-644E-933A-9401A40016BF}" type="pres">
      <dgm:prSet presAssocID="{59F23EF8-818E-439F-94CD-E2B724A34A90}" presName="thickLine" presStyleLbl="alignNode1" presStyleIdx="11" presStyleCnt="13"/>
      <dgm:spPr/>
    </dgm:pt>
    <dgm:pt modelId="{9F8C3FF8-65DD-1F4C-B0CC-494A8C391C24}" type="pres">
      <dgm:prSet presAssocID="{59F23EF8-818E-439F-94CD-E2B724A34A90}" presName="horz1" presStyleCnt="0"/>
      <dgm:spPr/>
    </dgm:pt>
    <dgm:pt modelId="{869E016A-2A97-404A-BCA8-32339E9EEA19}" type="pres">
      <dgm:prSet presAssocID="{59F23EF8-818E-439F-94CD-E2B724A34A90}" presName="tx1" presStyleLbl="revTx" presStyleIdx="11" presStyleCnt="13"/>
      <dgm:spPr/>
    </dgm:pt>
    <dgm:pt modelId="{0151ED22-956A-6B49-BBEB-8E3114713F60}" type="pres">
      <dgm:prSet presAssocID="{59F23EF8-818E-439F-94CD-E2B724A34A90}" presName="vert1" presStyleCnt="0"/>
      <dgm:spPr/>
    </dgm:pt>
    <dgm:pt modelId="{4154A588-5D94-384B-9C25-BF0A83ED1FDE}" type="pres">
      <dgm:prSet presAssocID="{063FDEBE-C7DA-4B38-A5C8-4A50BF1E3342}" presName="thickLine" presStyleLbl="alignNode1" presStyleIdx="12" presStyleCnt="13"/>
      <dgm:spPr/>
    </dgm:pt>
    <dgm:pt modelId="{7137DC56-C836-3846-A572-B154BD745005}" type="pres">
      <dgm:prSet presAssocID="{063FDEBE-C7DA-4B38-A5C8-4A50BF1E3342}" presName="horz1" presStyleCnt="0"/>
      <dgm:spPr/>
    </dgm:pt>
    <dgm:pt modelId="{48378517-B53C-2248-83C3-43FF9F421D72}" type="pres">
      <dgm:prSet presAssocID="{063FDEBE-C7DA-4B38-A5C8-4A50BF1E3342}" presName="tx1" presStyleLbl="revTx" presStyleIdx="12" presStyleCnt="13"/>
      <dgm:spPr/>
    </dgm:pt>
    <dgm:pt modelId="{24EE2A66-AB79-8447-9AB8-490126B8E192}" type="pres">
      <dgm:prSet presAssocID="{063FDEBE-C7DA-4B38-A5C8-4A50BF1E3342}" presName="vert1" presStyleCnt="0"/>
      <dgm:spPr/>
    </dgm:pt>
  </dgm:ptLst>
  <dgm:cxnLst>
    <dgm:cxn modelId="{63D21402-3B6D-924C-9008-3150F501399B}" type="presOf" srcId="{5B51AA03-BB6A-4933-9CA1-FC7A70133025}" destId="{B4988D53-9474-8B4B-B8CB-626DF427AAB8}" srcOrd="0" destOrd="0" presId="urn:microsoft.com/office/officeart/2008/layout/LinedList"/>
    <dgm:cxn modelId="{5F092F03-855B-5E4A-BA34-B18173E47808}" type="presOf" srcId="{27ADC583-C7F2-47DC-A1C0-7EEB52A7068B}" destId="{97D32DFF-100C-5C47-90E3-173FB9779FBB}" srcOrd="0" destOrd="0" presId="urn:microsoft.com/office/officeart/2008/layout/LinedList"/>
    <dgm:cxn modelId="{6EDEB512-6E7B-45FD-B8B9-D46D515A07DD}" srcId="{2771992F-B266-4DA1-8963-28868BCE10BA}" destId="{5B51AA03-BB6A-4933-9CA1-FC7A70133025}" srcOrd="9" destOrd="0" parTransId="{439568BB-B484-436A-945D-F649CCA0595A}" sibTransId="{349FADB6-7B8A-48AF-B6CB-146F6FD9A8DD}"/>
    <dgm:cxn modelId="{3CDF8F1C-47EB-4631-8901-41BA5FC73E6D}" srcId="{2771992F-B266-4DA1-8963-28868BCE10BA}" destId="{DE86BA5A-BEC4-485B-AC1E-77F20BA93CB4}" srcOrd="4" destOrd="0" parTransId="{EB54B5E9-CA39-4449-B6FF-C189B54FAA7D}" sibTransId="{5D38D976-B891-4C77-94F0-D584E84DBC58}"/>
    <dgm:cxn modelId="{E7458D21-DFF2-F44A-AB60-CD27B6B48021}" type="presOf" srcId="{FAD14015-CED1-4035-9D8B-9EE3A0D401E2}" destId="{2D0FB69F-3E1E-7042-8493-B092816B4D46}" srcOrd="0" destOrd="0" presId="urn:microsoft.com/office/officeart/2008/layout/LinedList"/>
    <dgm:cxn modelId="{23B25432-D80D-1043-ABE3-7A906677838F}" type="presOf" srcId="{4B4F4680-D72A-423D-B0EE-39E5A85EA306}" destId="{63F8E0EA-D273-1E42-A47C-09EDD9298327}" srcOrd="0" destOrd="0" presId="urn:microsoft.com/office/officeart/2008/layout/LinedList"/>
    <dgm:cxn modelId="{4E80BE4B-6DB7-49F0-8DDF-FEB32FD12DE2}" srcId="{2771992F-B266-4DA1-8963-28868BCE10BA}" destId="{0B992A35-941C-4001-A234-4FDB2918802A}" srcOrd="3" destOrd="0" parTransId="{C94B30E7-B2CA-4FBA-9606-EE9730858357}" sibTransId="{124C19BE-F679-41C6-A45F-527459CF11D6}"/>
    <dgm:cxn modelId="{26AACB4D-4BC6-4815-BEF6-F6DD3B946199}" srcId="{2771992F-B266-4DA1-8963-28868BCE10BA}" destId="{7F4DB346-25F2-4B7B-807A-EEFE672F4A74}" srcOrd="8" destOrd="0" parTransId="{6D10713F-A956-4379-A9D0-264423BA2A59}" sibTransId="{166CCF98-FD40-4C5A-AF98-F93568A023ED}"/>
    <dgm:cxn modelId="{F846865A-9B61-CE4F-A21C-07D51D4FC993}" type="presOf" srcId="{55A4AC12-911F-4116-A52D-204AE412D1CC}" destId="{9E1A91B8-979C-D645-9D48-0FA6CB68C087}" srcOrd="0" destOrd="0" presId="urn:microsoft.com/office/officeart/2008/layout/LinedList"/>
    <dgm:cxn modelId="{883C0A5E-7D40-9241-B841-A7D2359E33D6}" type="presOf" srcId="{59F23EF8-818E-439F-94CD-E2B724A34A90}" destId="{869E016A-2A97-404A-BCA8-32339E9EEA19}" srcOrd="0" destOrd="0" presId="urn:microsoft.com/office/officeart/2008/layout/LinedList"/>
    <dgm:cxn modelId="{F5B46D5E-7508-45BC-8323-D6E3C7B96E4F}" srcId="{2771992F-B266-4DA1-8963-28868BCE10BA}" destId="{063FDEBE-C7DA-4B38-A5C8-4A50BF1E3342}" srcOrd="12" destOrd="0" parTransId="{40FD38D2-3EBC-4D04-8ED6-C04C272DD62F}" sibTransId="{303A09A0-75F1-4BC7-A9EC-EF8DCC462D20}"/>
    <dgm:cxn modelId="{2F84FE60-4361-4E5D-ABA9-3A09FBC3EE94}" srcId="{2771992F-B266-4DA1-8963-28868BCE10BA}" destId="{3719DB7A-5AB3-4EFA-915A-87053E31AC62}" srcOrd="10" destOrd="0" parTransId="{A51598C7-F4DD-4AB5-AD87-EBAA0FDC8B78}" sibTransId="{B1CD2CE7-C2DE-4EB4-9A19-C188EAB072C2}"/>
    <dgm:cxn modelId="{70D13762-59AF-834A-9A57-EADEC74B8335}" type="presOf" srcId="{D990A51F-602E-4759-8E57-7447B14AD61B}" destId="{9563E720-5053-D544-BFE9-E2196AA55D09}" srcOrd="0" destOrd="0" presId="urn:microsoft.com/office/officeart/2008/layout/LinedList"/>
    <dgm:cxn modelId="{2AF0C96A-0598-494C-B5F2-008BE96B9854}" type="presOf" srcId="{7F4DB346-25F2-4B7B-807A-EEFE672F4A74}" destId="{6CDBC306-26E8-5E49-9D96-3A12DA35B9BC}" srcOrd="0" destOrd="0" presId="urn:microsoft.com/office/officeart/2008/layout/LinedList"/>
    <dgm:cxn modelId="{1C885472-E7D0-47EA-A32B-FD4669F19587}" srcId="{2771992F-B266-4DA1-8963-28868BCE10BA}" destId="{FAD14015-CED1-4035-9D8B-9EE3A0D401E2}" srcOrd="6" destOrd="0" parTransId="{3B438346-F32F-45C5-87BD-4DE3FB2E2698}" sibTransId="{10F1D59A-0593-4A7E-AE59-D313C51B2266}"/>
    <dgm:cxn modelId="{80384481-B1EB-1B41-956C-CAAF5D2B19DE}" type="presOf" srcId="{063FDEBE-C7DA-4B38-A5C8-4A50BF1E3342}" destId="{48378517-B53C-2248-83C3-43FF9F421D72}" srcOrd="0" destOrd="0" presId="urn:microsoft.com/office/officeart/2008/layout/LinedList"/>
    <dgm:cxn modelId="{F74C8489-6E25-43E0-B2E9-3AD5EA28C411}" srcId="{2771992F-B266-4DA1-8963-28868BCE10BA}" destId="{59F23EF8-818E-439F-94CD-E2B724A34A90}" srcOrd="11" destOrd="0" parTransId="{8BB8E40D-1B22-4E05-AA67-B5160CA55279}" sibTransId="{FB591942-47A7-4CE2-85CF-64813E6EC762}"/>
    <dgm:cxn modelId="{DC6566B5-F37A-4E0D-B557-D2DA85868F09}" srcId="{2771992F-B266-4DA1-8963-28868BCE10BA}" destId="{DD54FA3D-C9CA-44B0-82F5-21BA8FEF790D}" srcOrd="2" destOrd="0" parTransId="{BF44D55B-164C-4766-AE70-6A8876CEC4E0}" sibTransId="{9FE9ADE2-D154-48BB-8CB9-1DD65C5154CA}"/>
    <dgm:cxn modelId="{ED52E1BA-CAD1-4A85-8DBB-B3B4D0F909C3}" srcId="{2771992F-B266-4DA1-8963-28868BCE10BA}" destId="{D990A51F-602E-4759-8E57-7447B14AD61B}" srcOrd="5" destOrd="0" parTransId="{44F6CFAD-4373-481C-A5BB-03614BBC017E}" sibTransId="{F4F3C503-8172-4714-B309-BCF73BE440A7}"/>
    <dgm:cxn modelId="{4AD9B8BB-17AA-4CBD-AA38-F550DA943265}" srcId="{2771992F-B266-4DA1-8963-28868BCE10BA}" destId="{27ADC583-C7F2-47DC-A1C0-7EEB52A7068B}" srcOrd="7" destOrd="0" parTransId="{3694CA5C-74F7-4336-BEE9-162628FB2160}" sibTransId="{07AFA42B-1CB1-4C61-947B-2932533BFCC5}"/>
    <dgm:cxn modelId="{173103CD-AAA8-2E4A-B385-31A3B97CB79F}" type="presOf" srcId="{2771992F-B266-4DA1-8963-28868BCE10BA}" destId="{9837A160-5880-B748-B7DE-E52735762BB3}" srcOrd="0" destOrd="0" presId="urn:microsoft.com/office/officeart/2008/layout/LinedList"/>
    <dgm:cxn modelId="{7732F5D9-24DC-4D45-9D8F-58983FD76719}" type="presOf" srcId="{0B992A35-941C-4001-A234-4FDB2918802A}" destId="{8CA47B3B-2C03-6049-8076-B733B4B059E4}" srcOrd="0" destOrd="0" presId="urn:microsoft.com/office/officeart/2008/layout/LinedList"/>
    <dgm:cxn modelId="{EF0C9FE7-FE14-4738-BDDB-835B43A6202B}" srcId="{2771992F-B266-4DA1-8963-28868BCE10BA}" destId="{4B4F4680-D72A-423D-B0EE-39E5A85EA306}" srcOrd="0" destOrd="0" parTransId="{1C67EAF5-CC6E-4DB1-B4E9-AC090B51EFDE}" sibTransId="{DE16741F-AD45-41C6-B6A8-4F3EDF6E77B5}"/>
    <dgm:cxn modelId="{4869CDE8-0811-7C4C-AF09-451F9A18C111}" type="presOf" srcId="{DD54FA3D-C9CA-44B0-82F5-21BA8FEF790D}" destId="{F8A62450-35D0-394D-BEB6-623576F59F5C}" srcOrd="0" destOrd="0" presId="urn:microsoft.com/office/officeart/2008/layout/LinedList"/>
    <dgm:cxn modelId="{D83818EC-51B5-714F-ABAF-A2BFAF4EB3BF}" type="presOf" srcId="{3719DB7A-5AB3-4EFA-915A-87053E31AC62}" destId="{73F9F6CF-BC23-CE45-B389-F9CB0074B08E}" srcOrd="0" destOrd="0" presId="urn:microsoft.com/office/officeart/2008/layout/LinedList"/>
    <dgm:cxn modelId="{CC7E25F1-6F14-774E-961B-C091147A6AA8}" type="presOf" srcId="{DE86BA5A-BEC4-485B-AC1E-77F20BA93CB4}" destId="{06812B6E-55F3-7449-A511-BCDE30BBE71D}" srcOrd="0" destOrd="0" presId="urn:microsoft.com/office/officeart/2008/layout/LinedList"/>
    <dgm:cxn modelId="{555007F3-9B1B-452F-8206-3F07C12DA292}" srcId="{2771992F-B266-4DA1-8963-28868BCE10BA}" destId="{55A4AC12-911F-4116-A52D-204AE412D1CC}" srcOrd="1" destOrd="0" parTransId="{168C33E4-1432-4BD6-A7D9-DCAC5EE7AE0D}" sibTransId="{CA98891F-60A6-4147-9DF5-2CBA3EDE9CEE}"/>
    <dgm:cxn modelId="{6674B485-307F-E24E-85AA-03A53689732A}" type="presParOf" srcId="{9837A160-5880-B748-B7DE-E52735762BB3}" destId="{7B795955-A6D9-5449-A8BE-88957095979C}" srcOrd="0" destOrd="0" presId="urn:microsoft.com/office/officeart/2008/layout/LinedList"/>
    <dgm:cxn modelId="{F3926111-4A2F-5A4F-A168-50672CCCD2B3}" type="presParOf" srcId="{9837A160-5880-B748-B7DE-E52735762BB3}" destId="{81E2D239-7AF2-4949-8687-740DC7A99144}" srcOrd="1" destOrd="0" presId="urn:microsoft.com/office/officeart/2008/layout/LinedList"/>
    <dgm:cxn modelId="{640DE934-3897-B242-89DF-5D753C8BBCCB}" type="presParOf" srcId="{81E2D239-7AF2-4949-8687-740DC7A99144}" destId="{63F8E0EA-D273-1E42-A47C-09EDD9298327}" srcOrd="0" destOrd="0" presId="urn:microsoft.com/office/officeart/2008/layout/LinedList"/>
    <dgm:cxn modelId="{BA766C19-79A6-054F-ADA1-CC481718896D}" type="presParOf" srcId="{81E2D239-7AF2-4949-8687-740DC7A99144}" destId="{C7EE5757-F1D7-E14D-93DD-000B654C15F5}" srcOrd="1" destOrd="0" presId="urn:microsoft.com/office/officeart/2008/layout/LinedList"/>
    <dgm:cxn modelId="{F45A4573-96CB-9F44-ACA4-103CA2EF8788}" type="presParOf" srcId="{9837A160-5880-B748-B7DE-E52735762BB3}" destId="{5F08A439-0B40-AF41-995B-3B23BAA11897}" srcOrd="2" destOrd="0" presId="urn:microsoft.com/office/officeart/2008/layout/LinedList"/>
    <dgm:cxn modelId="{F3161505-617B-724D-AA2A-3F890D522291}" type="presParOf" srcId="{9837A160-5880-B748-B7DE-E52735762BB3}" destId="{05B49B09-289B-C74F-BD89-C639F00DCE0A}" srcOrd="3" destOrd="0" presId="urn:microsoft.com/office/officeart/2008/layout/LinedList"/>
    <dgm:cxn modelId="{3779BC19-E42D-DC42-AFCB-A3EB002C995A}" type="presParOf" srcId="{05B49B09-289B-C74F-BD89-C639F00DCE0A}" destId="{9E1A91B8-979C-D645-9D48-0FA6CB68C087}" srcOrd="0" destOrd="0" presId="urn:microsoft.com/office/officeart/2008/layout/LinedList"/>
    <dgm:cxn modelId="{8FAEFB10-81CE-114C-ACDD-60584BC254C5}" type="presParOf" srcId="{05B49B09-289B-C74F-BD89-C639F00DCE0A}" destId="{D4D2CCAC-BD7D-8C4E-9CCD-0D8B72EE6B4B}" srcOrd="1" destOrd="0" presId="urn:microsoft.com/office/officeart/2008/layout/LinedList"/>
    <dgm:cxn modelId="{808160AA-2E12-E845-AF37-41078CBD6ED4}" type="presParOf" srcId="{9837A160-5880-B748-B7DE-E52735762BB3}" destId="{5F22C6EB-488A-1346-A7D3-29893820D033}" srcOrd="4" destOrd="0" presId="urn:microsoft.com/office/officeart/2008/layout/LinedList"/>
    <dgm:cxn modelId="{D5A1FBF1-7CD6-0F45-A8A4-067A3E54DF8D}" type="presParOf" srcId="{9837A160-5880-B748-B7DE-E52735762BB3}" destId="{E5691CF1-B914-C144-8F25-AA08FEAFF277}" srcOrd="5" destOrd="0" presId="urn:microsoft.com/office/officeart/2008/layout/LinedList"/>
    <dgm:cxn modelId="{12B958FD-70E8-F441-A7FF-C8E498B48EFD}" type="presParOf" srcId="{E5691CF1-B914-C144-8F25-AA08FEAFF277}" destId="{F8A62450-35D0-394D-BEB6-623576F59F5C}" srcOrd="0" destOrd="0" presId="urn:microsoft.com/office/officeart/2008/layout/LinedList"/>
    <dgm:cxn modelId="{6AD77712-CB4F-AA44-954A-8C996B30A7E5}" type="presParOf" srcId="{E5691CF1-B914-C144-8F25-AA08FEAFF277}" destId="{70D4609D-6060-4A4E-9318-32670E1B838D}" srcOrd="1" destOrd="0" presId="urn:microsoft.com/office/officeart/2008/layout/LinedList"/>
    <dgm:cxn modelId="{EE29793D-D8E7-3C41-BEAA-45A2CAB8D64E}" type="presParOf" srcId="{9837A160-5880-B748-B7DE-E52735762BB3}" destId="{3639718F-BD01-A142-9E53-7590826DB92E}" srcOrd="6" destOrd="0" presId="urn:microsoft.com/office/officeart/2008/layout/LinedList"/>
    <dgm:cxn modelId="{4CE99C5E-9E12-2247-BC85-8969EAF93683}" type="presParOf" srcId="{9837A160-5880-B748-B7DE-E52735762BB3}" destId="{0B34CE28-B6A7-BF45-997A-A4E3DEF51C26}" srcOrd="7" destOrd="0" presId="urn:microsoft.com/office/officeart/2008/layout/LinedList"/>
    <dgm:cxn modelId="{0248FDF2-EC50-3244-BFAF-3464D892D059}" type="presParOf" srcId="{0B34CE28-B6A7-BF45-997A-A4E3DEF51C26}" destId="{8CA47B3B-2C03-6049-8076-B733B4B059E4}" srcOrd="0" destOrd="0" presId="urn:microsoft.com/office/officeart/2008/layout/LinedList"/>
    <dgm:cxn modelId="{D2CAA74A-1B71-5F4B-8179-24AD6DCBB962}" type="presParOf" srcId="{0B34CE28-B6A7-BF45-997A-A4E3DEF51C26}" destId="{26FFC872-A498-324D-92F8-A02B6A6FEB80}" srcOrd="1" destOrd="0" presId="urn:microsoft.com/office/officeart/2008/layout/LinedList"/>
    <dgm:cxn modelId="{B4D8D453-9CFA-3A4F-9F71-F4647FE23CA3}" type="presParOf" srcId="{9837A160-5880-B748-B7DE-E52735762BB3}" destId="{1DC13D43-A983-654C-833E-F7FE2A2E23CE}" srcOrd="8" destOrd="0" presId="urn:microsoft.com/office/officeart/2008/layout/LinedList"/>
    <dgm:cxn modelId="{D6924FDF-C907-4F4F-BBB1-37EB785E86D2}" type="presParOf" srcId="{9837A160-5880-B748-B7DE-E52735762BB3}" destId="{F5761674-E525-E044-8248-FB11DD28B43C}" srcOrd="9" destOrd="0" presId="urn:microsoft.com/office/officeart/2008/layout/LinedList"/>
    <dgm:cxn modelId="{6B6D45EC-0796-C74A-AC53-7ECBC916CA33}" type="presParOf" srcId="{F5761674-E525-E044-8248-FB11DD28B43C}" destId="{06812B6E-55F3-7449-A511-BCDE30BBE71D}" srcOrd="0" destOrd="0" presId="urn:microsoft.com/office/officeart/2008/layout/LinedList"/>
    <dgm:cxn modelId="{BBA8CCDA-D608-3A48-A381-3C9F5B9CCB35}" type="presParOf" srcId="{F5761674-E525-E044-8248-FB11DD28B43C}" destId="{7C19B6FE-B658-4E44-834E-26B995FEAC04}" srcOrd="1" destOrd="0" presId="urn:microsoft.com/office/officeart/2008/layout/LinedList"/>
    <dgm:cxn modelId="{4F12E402-19B7-D64C-A411-26B0D8724ABC}" type="presParOf" srcId="{9837A160-5880-B748-B7DE-E52735762BB3}" destId="{90C841F4-CDE8-B84A-B638-A42CBAF3A2ED}" srcOrd="10" destOrd="0" presId="urn:microsoft.com/office/officeart/2008/layout/LinedList"/>
    <dgm:cxn modelId="{54549090-A0F4-6741-B379-AA8DA65C02C0}" type="presParOf" srcId="{9837A160-5880-B748-B7DE-E52735762BB3}" destId="{A1E081CA-AAC3-4B47-9F98-3E16E532C32D}" srcOrd="11" destOrd="0" presId="urn:microsoft.com/office/officeart/2008/layout/LinedList"/>
    <dgm:cxn modelId="{FED1BCBD-456A-C645-A041-1A920790832D}" type="presParOf" srcId="{A1E081CA-AAC3-4B47-9F98-3E16E532C32D}" destId="{9563E720-5053-D544-BFE9-E2196AA55D09}" srcOrd="0" destOrd="0" presId="urn:microsoft.com/office/officeart/2008/layout/LinedList"/>
    <dgm:cxn modelId="{230D11D1-F07A-4342-964E-2FE2CBF667C8}" type="presParOf" srcId="{A1E081CA-AAC3-4B47-9F98-3E16E532C32D}" destId="{EBD77254-1E86-9449-967C-FF125765C387}" srcOrd="1" destOrd="0" presId="urn:microsoft.com/office/officeart/2008/layout/LinedList"/>
    <dgm:cxn modelId="{DE5290F5-966A-824A-8EF4-87C01D44A5B2}" type="presParOf" srcId="{9837A160-5880-B748-B7DE-E52735762BB3}" destId="{F867410C-590A-1F48-A6C0-6B2941BAC1A9}" srcOrd="12" destOrd="0" presId="urn:microsoft.com/office/officeart/2008/layout/LinedList"/>
    <dgm:cxn modelId="{03DABAD7-E864-7E4D-96E5-9EAB9E29EFAD}" type="presParOf" srcId="{9837A160-5880-B748-B7DE-E52735762BB3}" destId="{35889CB2-2F58-8B45-AA70-60CD6898C346}" srcOrd="13" destOrd="0" presId="urn:microsoft.com/office/officeart/2008/layout/LinedList"/>
    <dgm:cxn modelId="{AF4ECE87-297C-B44A-9FB5-A58F65E20E06}" type="presParOf" srcId="{35889CB2-2F58-8B45-AA70-60CD6898C346}" destId="{2D0FB69F-3E1E-7042-8493-B092816B4D46}" srcOrd="0" destOrd="0" presId="urn:microsoft.com/office/officeart/2008/layout/LinedList"/>
    <dgm:cxn modelId="{355EE0B7-AE15-A547-B3B4-213DAE1FB7E6}" type="presParOf" srcId="{35889CB2-2F58-8B45-AA70-60CD6898C346}" destId="{16E29927-A387-3540-BEBA-875A00E36E5E}" srcOrd="1" destOrd="0" presId="urn:microsoft.com/office/officeart/2008/layout/LinedList"/>
    <dgm:cxn modelId="{BB4B3BEE-2CD7-1041-A177-9E31B27F5223}" type="presParOf" srcId="{9837A160-5880-B748-B7DE-E52735762BB3}" destId="{9900B1D1-836C-FA4A-BF1A-AD1BA6DF9B56}" srcOrd="14" destOrd="0" presId="urn:microsoft.com/office/officeart/2008/layout/LinedList"/>
    <dgm:cxn modelId="{947ED08F-0AB3-C044-8351-55EEA26CCE0E}" type="presParOf" srcId="{9837A160-5880-B748-B7DE-E52735762BB3}" destId="{38CD6455-2980-6447-B3AA-1CC9F9D3196F}" srcOrd="15" destOrd="0" presId="urn:microsoft.com/office/officeart/2008/layout/LinedList"/>
    <dgm:cxn modelId="{B7FBD77D-72FA-7B4F-9F1B-9F4312B9FD9F}" type="presParOf" srcId="{38CD6455-2980-6447-B3AA-1CC9F9D3196F}" destId="{97D32DFF-100C-5C47-90E3-173FB9779FBB}" srcOrd="0" destOrd="0" presId="urn:microsoft.com/office/officeart/2008/layout/LinedList"/>
    <dgm:cxn modelId="{271D1A6B-A12A-5347-AB11-4AA987DB802F}" type="presParOf" srcId="{38CD6455-2980-6447-B3AA-1CC9F9D3196F}" destId="{4793EEB2-C8AF-5F47-B6FB-1E087886D395}" srcOrd="1" destOrd="0" presId="urn:microsoft.com/office/officeart/2008/layout/LinedList"/>
    <dgm:cxn modelId="{65373144-882A-8649-85B9-FF8156F4585C}" type="presParOf" srcId="{9837A160-5880-B748-B7DE-E52735762BB3}" destId="{14611A21-8521-CF41-AA60-4D5DEBCEBE42}" srcOrd="16" destOrd="0" presId="urn:microsoft.com/office/officeart/2008/layout/LinedList"/>
    <dgm:cxn modelId="{AD93C160-4063-C447-933D-CBDDE22BE7C2}" type="presParOf" srcId="{9837A160-5880-B748-B7DE-E52735762BB3}" destId="{6A97EA20-2F28-9E44-A7D6-7A665DF588D5}" srcOrd="17" destOrd="0" presId="urn:microsoft.com/office/officeart/2008/layout/LinedList"/>
    <dgm:cxn modelId="{5BE7F5C6-35F0-7E44-95B0-5E20656962F0}" type="presParOf" srcId="{6A97EA20-2F28-9E44-A7D6-7A665DF588D5}" destId="{6CDBC306-26E8-5E49-9D96-3A12DA35B9BC}" srcOrd="0" destOrd="0" presId="urn:microsoft.com/office/officeart/2008/layout/LinedList"/>
    <dgm:cxn modelId="{F1180309-3FB6-774E-B1FA-C4D2F1A1F34B}" type="presParOf" srcId="{6A97EA20-2F28-9E44-A7D6-7A665DF588D5}" destId="{7479FA44-1822-9143-83C9-9111D271FC4D}" srcOrd="1" destOrd="0" presId="urn:microsoft.com/office/officeart/2008/layout/LinedList"/>
    <dgm:cxn modelId="{90B4B3FC-766E-E34E-80B5-9FCB7461D1AD}" type="presParOf" srcId="{9837A160-5880-B748-B7DE-E52735762BB3}" destId="{181F9B97-F743-D74A-8D60-BF910C47DAED}" srcOrd="18" destOrd="0" presId="urn:microsoft.com/office/officeart/2008/layout/LinedList"/>
    <dgm:cxn modelId="{7EF8CC4D-4C0C-2F4C-A628-4A64466B33DC}" type="presParOf" srcId="{9837A160-5880-B748-B7DE-E52735762BB3}" destId="{72238D5F-81BF-5C46-83BB-6E5827C3BDD6}" srcOrd="19" destOrd="0" presId="urn:microsoft.com/office/officeart/2008/layout/LinedList"/>
    <dgm:cxn modelId="{22E7DD4C-B2AD-B449-900F-6DAEE9835609}" type="presParOf" srcId="{72238D5F-81BF-5C46-83BB-6E5827C3BDD6}" destId="{B4988D53-9474-8B4B-B8CB-626DF427AAB8}" srcOrd="0" destOrd="0" presId="urn:microsoft.com/office/officeart/2008/layout/LinedList"/>
    <dgm:cxn modelId="{6BC1BCDF-411D-7C48-8542-495F3734DF76}" type="presParOf" srcId="{72238D5F-81BF-5C46-83BB-6E5827C3BDD6}" destId="{69A4DE3E-DE50-944D-8FBF-B6C84B654ED1}" srcOrd="1" destOrd="0" presId="urn:microsoft.com/office/officeart/2008/layout/LinedList"/>
    <dgm:cxn modelId="{8AC90994-BE26-F14A-B34E-3C83C30F8F02}" type="presParOf" srcId="{9837A160-5880-B748-B7DE-E52735762BB3}" destId="{A9FCE4C6-9032-1C4A-91B7-804111EB7578}" srcOrd="20" destOrd="0" presId="urn:microsoft.com/office/officeart/2008/layout/LinedList"/>
    <dgm:cxn modelId="{77B76B5F-D4BB-1C42-88AF-57937DE4A733}" type="presParOf" srcId="{9837A160-5880-B748-B7DE-E52735762BB3}" destId="{85FB103C-EB99-0643-81F9-07D41AD13C06}" srcOrd="21" destOrd="0" presId="urn:microsoft.com/office/officeart/2008/layout/LinedList"/>
    <dgm:cxn modelId="{C2C1E4FB-0566-9E42-8A12-EA8067E73C08}" type="presParOf" srcId="{85FB103C-EB99-0643-81F9-07D41AD13C06}" destId="{73F9F6CF-BC23-CE45-B389-F9CB0074B08E}" srcOrd="0" destOrd="0" presId="urn:microsoft.com/office/officeart/2008/layout/LinedList"/>
    <dgm:cxn modelId="{CFB65FF5-B278-894C-B1C4-856853B12330}" type="presParOf" srcId="{85FB103C-EB99-0643-81F9-07D41AD13C06}" destId="{8EE39A1F-4244-6546-B12B-FB4364C57478}" srcOrd="1" destOrd="0" presId="urn:microsoft.com/office/officeart/2008/layout/LinedList"/>
    <dgm:cxn modelId="{94B83C27-BCF1-2248-B65E-18647E7CE194}" type="presParOf" srcId="{9837A160-5880-B748-B7DE-E52735762BB3}" destId="{99CD1668-D9A1-644E-933A-9401A40016BF}" srcOrd="22" destOrd="0" presId="urn:microsoft.com/office/officeart/2008/layout/LinedList"/>
    <dgm:cxn modelId="{1B472491-7241-7048-A413-7E4D08E22877}" type="presParOf" srcId="{9837A160-5880-B748-B7DE-E52735762BB3}" destId="{9F8C3FF8-65DD-1F4C-B0CC-494A8C391C24}" srcOrd="23" destOrd="0" presId="urn:microsoft.com/office/officeart/2008/layout/LinedList"/>
    <dgm:cxn modelId="{4B0D46C8-15B1-C642-96F2-59B184B71B49}" type="presParOf" srcId="{9F8C3FF8-65DD-1F4C-B0CC-494A8C391C24}" destId="{869E016A-2A97-404A-BCA8-32339E9EEA19}" srcOrd="0" destOrd="0" presId="urn:microsoft.com/office/officeart/2008/layout/LinedList"/>
    <dgm:cxn modelId="{E3A659A5-62F0-CF48-9152-4FB93209171E}" type="presParOf" srcId="{9F8C3FF8-65DD-1F4C-B0CC-494A8C391C24}" destId="{0151ED22-956A-6B49-BBEB-8E3114713F60}" srcOrd="1" destOrd="0" presId="urn:microsoft.com/office/officeart/2008/layout/LinedList"/>
    <dgm:cxn modelId="{EC41F19C-3C81-6C42-88B2-89786F102359}" type="presParOf" srcId="{9837A160-5880-B748-B7DE-E52735762BB3}" destId="{4154A588-5D94-384B-9C25-BF0A83ED1FDE}" srcOrd="24" destOrd="0" presId="urn:microsoft.com/office/officeart/2008/layout/LinedList"/>
    <dgm:cxn modelId="{4DBF755D-F41D-BD49-916C-D918790AEA5F}" type="presParOf" srcId="{9837A160-5880-B748-B7DE-E52735762BB3}" destId="{7137DC56-C836-3846-A572-B154BD745005}" srcOrd="25" destOrd="0" presId="urn:microsoft.com/office/officeart/2008/layout/LinedList"/>
    <dgm:cxn modelId="{A711DF26-05CE-3347-891F-8E753EB36D72}" type="presParOf" srcId="{7137DC56-C836-3846-A572-B154BD745005}" destId="{48378517-B53C-2248-83C3-43FF9F421D72}" srcOrd="0" destOrd="0" presId="urn:microsoft.com/office/officeart/2008/layout/LinedList"/>
    <dgm:cxn modelId="{E04E8CED-8FAA-4C42-B94C-D2A78182B26D}" type="presParOf" srcId="{7137DC56-C836-3846-A572-B154BD745005}" destId="{24EE2A66-AB79-8447-9AB8-490126B8E19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DF60D5A-5050-4B1A-993E-483938D2B32B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40CEBC81-5304-40BF-9F6A-5DA234586408}">
      <dgm:prSet/>
      <dgm:spPr/>
      <dgm:t>
        <a:bodyPr/>
        <a:lstStyle/>
        <a:p>
          <a:r>
            <a:rPr lang="en-US"/>
            <a:t>M&amp;S was established in 1884.</a:t>
          </a:r>
        </a:p>
      </dgm:t>
    </dgm:pt>
    <dgm:pt modelId="{92024790-86DA-4E87-B8D7-F14FA1DA1765}" type="parTrans" cxnId="{1422FFD0-20DC-4D39-A854-FD0A92CC9D8D}">
      <dgm:prSet/>
      <dgm:spPr/>
      <dgm:t>
        <a:bodyPr/>
        <a:lstStyle/>
        <a:p>
          <a:endParaRPr lang="en-US"/>
        </a:p>
      </dgm:t>
    </dgm:pt>
    <dgm:pt modelId="{67307B25-AD6D-44E7-B905-D1C69147FCCC}" type="sibTrans" cxnId="{1422FFD0-20DC-4D39-A854-FD0A92CC9D8D}">
      <dgm:prSet/>
      <dgm:spPr/>
      <dgm:t>
        <a:bodyPr/>
        <a:lstStyle/>
        <a:p>
          <a:endParaRPr lang="en-US"/>
        </a:p>
      </dgm:t>
    </dgm:pt>
    <dgm:pt modelId="{D5EC896C-9F79-45D3-9C39-C221FDF76FAE}">
      <dgm:prSet/>
      <dgm:spPr/>
      <dgm:t>
        <a:bodyPr/>
        <a:lstStyle/>
        <a:p>
          <a:r>
            <a:rPr lang="en-GB"/>
            <a:t>Headquartered in the City of Westminster, London </a:t>
          </a:r>
          <a:endParaRPr lang="en-US"/>
        </a:p>
      </dgm:t>
    </dgm:pt>
    <dgm:pt modelId="{4BB262A3-5CFC-44B7-AAFE-FBC1DB906A26}" type="parTrans" cxnId="{D3667ECB-996A-45CD-B383-3DD310AA5BFB}">
      <dgm:prSet/>
      <dgm:spPr/>
      <dgm:t>
        <a:bodyPr/>
        <a:lstStyle/>
        <a:p>
          <a:endParaRPr lang="en-US"/>
        </a:p>
      </dgm:t>
    </dgm:pt>
    <dgm:pt modelId="{B3E11CFB-8B14-4CC5-AD56-ACD782A2D15A}" type="sibTrans" cxnId="{D3667ECB-996A-45CD-B383-3DD310AA5BFB}">
      <dgm:prSet/>
      <dgm:spPr/>
      <dgm:t>
        <a:bodyPr/>
        <a:lstStyle/>
        <a:p>
          <a:endParaRPr lang="en-US"/>
        </a:p>
      </dgm:t>
    </dgm:pt>
    <dgm:pt modelId="{113386DE-D342-4251-AFEE-BB2888A1DD65}">
      <dgm:prSet/>
      <dgm:spPr/>
      <dgm:t>
        <a:bodyPr/>
        <a:lstStyle/>
        <a:p>
          <a:r>
            <a:rPr lang="en-US"/>
            <a:t>It is one of the UK’s leading and largest retailers.</a:t>
          </a:r>
        </a:p>
      </dgm:t>
    </dgm:pt>
    <dgm:pt modelId="{A987CBBE-2C7F-4C04-BFB0-67B64FF69D07}" type="parTrans" cxnId="{E75CD825-02E4-4156-9854-F59BFFA83EDE}">
      <dgm:prSet/>
      <dgm:spPr/>
      <dgm:t>
        <a:bodyPr/>
        <a:lstStyle/>
        <a:p>
          <a:endParaRPr lang="en-US"/>
        </a:p>
      </dgm:t>
    </dgm:pt>
    <dgm:pt modelId="{EAC3D2BE-6F13-4A43-80EE-92DC2035B7C9}" type="sibTrans" cxnId="{E75CD825-02E4-4156-9854-F59BFFA83EDE}">
      <dgm:prSet/>
      <dgm:spPr/>
      <dgm:t>
        <a:bodyPr/>
        <a:lstStyle/>
        <a:p>
          <a:endParaRPr lang="en-US"/>
        </a:p>
      </dgm:t>
    </dgm:pt>
    <dgm:pt modelId="{68C7A051-50F2-4752-BA20-05A1F274F3B6}">
      <dgm:prSet/>
      <dgm:spPr/>
      <dgm:t>
        <a:bodyPr/>
        <a:lstStyle/>
        <a:p>
          <a:r>
            <a:rPr lang="en-US"/>
            <a:t>It is operating food, clothing, and Home divisions.</a:t>
          </a:r>
        </a:p>
      </dgm:t>
    </dgm:pt>
    <dgm:pt modelId="{D581A9CC-BEC1-4C22-A3A9-2E71CA123F32}" type="parTrans" cxnId="{DC36E9CA-2B72-480C-AEB9-3ABD8291D36F}">
      <dgm:prSet/>
      <dgm:spPr/>
      <dgm:t>
        <a:bodyPr/>
        <a:lstStyle/>
        <a:p>
          <a:endParaRPr lang="en-US"/>
        </a:p>
      </dgm:t>
    </dgm:pt>
    <dgm:pt modelId="{1206CA3C-A2AB-40AB-8A7C-5DEDC34593A9}" type="sibTrans" cxnId="{DC36E9CA-2B72-480C-AEB9-3ABD8291D36F}">
      <dgm:prSet/>
      <dgm:spPr/>
      <dgm:t>
        <a:bodyPr/>
        <a:lstStyle/>
        <a:p>
          <a:endParaRPr lang="en-US"/>
        </a:p>
      </dgm:t>
    </dgm:pt>
    <dgm:pt modelId="{7DD63A22-B7F5-4B8C-BA57-8DA450B87FF8}">
      <dgm:prSet/>
      <dgm:spPr/>
      <dgm:t>
        <a:bodyPr/>
        <a:lstStyle/>
        <a:p>
          <a:r>
            <a:rPr lang="en-US"/>
            <a:t>It has over 65,000 employees who attend more than 30 million clients annually (2023).</a:t>
          </a:r>
        </a:p>
      </dgm:t>
    </dgm:pt>
    <dgm:pt modelId="{102BB3BD-A4AE-4B7B-98CC-CF3B558369E6}" type="parTrans" cxnId="{8F5E5E57-95D4-4BD9-9723-92A99030FC0E}">
      <dgm:prSet/>
      <dgm:spPr/>
      <dgm:t>
        <a:bodyPr/>
        <a:lstStyle/>
        <a:p>
          <a:endParaRPr lang="en-US"/>
        </a:p>
      </dgm:t>
    </dgm:pt>
    <dgm:pt modelId="{E0F4D5B1-3640-4033-8B8B-08F2E9ADD923}" type="sibTrans" cxnId="{8F5E5E57-95D4-4BD9-9723-92A99030FC0E}">
      <dgm:prSet/>
      <dgm:spPr/>
      <dgm:t>
        <a:bodyPr/>
        <a:lstStyle/>
        <a:p>
          <a:endParaRPr lang="en-US"/>
        </a:p>
      </dgm:t>
    </dgm:pt>
    <dgm:pt modelId="{E89B0F85-9B52-4A91-973D-4E6FBD2D9144}">
      <dgm:prSet/>
      <dgm:spPr/>
      <dgm:t>
        <a:bodyPr/>
        <a:lstStyle/>
        <a:p>
          <a:r>
            <a:rPr lang="en-GB"/>
            <a:t>(Choudhary, and Piparo,2020).</a:t>
          </a:r>
          <a:endParaRPr lang="en-US"/>
        </a:p>
      </dgm:t>
    </dgm:pt>
    <dgm:pt modelId="{774D5F67-B19F-4594-B844-1B7BFF83A8E7}" type="parTrans" cxnId="{017D0F5B-800C-4CD1-8FF6-9FFD152DB2BC}">
      <dgm:prSet/>
      <dgm:spPr/>
      <dgm:t>
        <a:bodyPr/>
        <a:lstStyle/>
        <a:p>
          <a:endParaRPr lang="en-US"/>
        </a:p>
      </dgm:t>
    </dgm:pt>
    <dgm:pt modelId="{929BD7D1-4806-4830-9090-B7E80D2ED557}" type="sibTrans" cxnId="{017D0F5B-800C-4CD1-8FF6-9FFD152DB2BC}">
      <dgm:prSet/>
      <dgm:spPr/>
      <dgm:t>
        <a:bodyPr/>
        <a:lstStyle/>
        <a:p>
          <a:endParaRPr lang="en-US"/>
        </a:p>
      </dgm:t>
    </dgm:pt>
    <dgm:pt modelId="{47A51BD2-E430-684B-BBE8-9D24D694BE50}" type="pres">
      <dgm:prSet presAssocID="{7DF60D5A-5050-4B1A-993E-483938D2B32B}" presName="vert0" presStyleCnt="0">
        <dgm:presLayoutVars>
          <dgm:dir/>
          <dgm:animOne val="branch"/>
          <dgm:animLvl val="lvl"/>
        </dgm:presLayoutVars>
      </dgm:prSet>
      <dgm:spPr/>
    </dgm:pt>
    <dgm:pt modelId="{F89DD597-FF00-6142-91C9-AA56551DCCEA}" type="pres">
      <dgm:prSet presAssocID="{40CEBC81-5304-40BF-9F6A-5DA234586408}" presName="thickLine" presStyleLbl="alignNode1" presStyleIdx="0" presStyleCnt="6"/>
      <dgm:spPr/>
    </dgm:pt>
    <dgm:pt modelId="{D8D67669-0526-1647-9D78-14E9582DC997}" type="pres">
      <dgm:prSet presAssocID="{40CEBC81-5304-40BF-9F6A-5DA234586408}" presName="horz1" presStyleCnt="0"/>
      <dgm:spPr/>
    </dgm:pt>
    <dgm:pt modelId="{DE5E669D-5DDE-2246-9CB4-E5F434446CCF}" type="pres">
      <dgm:prSet presAssocID="{40CEBC81-5304-40BF-9F6A-5DA234586408}" presName="tx1" presStyleLbl="revTx" presStyleIdx="0" presStyleCnt="6"/>
      <dgm:spPr/>
    </dgm:pt>
    <dgm:pt modelId="{DF1EAE7E-9E9D-6443-BB80-69C8F9CFDEA4}" type="pres">
      <dgm:prSet presAssocID="{40CEBC81-5304-40BF-9F6A-5DA234586408}" presName="vert1" presStyleCnt="0"/>
      <dgm:spPr/>
    </dgm:pt>
    <dgm:pt modelId="{81546113-881E-B942-A5D6-67923B543F4E}" type="pres">
      <dgm:prSet presAssocID="{D5EC896C-9F79-45D3-9C39-C221FDF76FAE}" presName="thickLine" presStyleLbl="alignNode1" presStyleIdx="1" presStyleCnt="6"/>
      <dgm:spPr/>
    </dgm:pt>
    <dgm:pt modelId="{5EC5F8B4-64FF-B34B-B9CB-53AB907F5C0A}" type="pres">
      <dgm:prSet presAssocID="{D5EC896C-9F79-45D3-9C39-C221FDF76FAE}" presName="horz1" presStyleCnt="0"/>
      <dgm:spPr/>
    </dgm:pt>
    <dgm:pt modelId="{AA035B87-3B05-2A49-9293-95DC35F96D32}" type="pres">
      <dgm:prSet presAssocID="{D5EC896C-9F79-45D3-9C39-C221FDF76FAE}" presName="tx1" presStyleLbl="revTx" presStyleIdx="1" presStyleCnt="6"/>
      <dgm:spPr/>
    </dgm:pt>
    <dgm:pt modelId="{B2680F3B-4A52-CB47-81D3-970725C49173}" type="pres">
      <dgm:prSet presAssocID="{D5EC896C-9F79-45D3-9C39-C221FDF76FAE}" presName="vert1" presStyleCnt="0"/>
      <dgm:spPr/>
    </dgm:pt>
    <dgm:pt modelId="{EF8793C5-9EAF-104C-92F0-68E05D6E2C05}" type="pres">
      <dgm:prSet presAssocID="{113386DE-D342-4251-AFEE-BB2888A1DD65}" presName="thickLine" presStyleLbl="alignNode1" presStyleIdx="2" presStyleCnt="6"/>
      <dgm:spPr/>
    </dgm:pt>
    <dgm:pt modelId="{0B464D40-662C-1B4F-94EE-36E13630ADEA}" type="pres">
      <dgm:prSet presAssocID="{113386DE-D342-4251-AFEE-BB2888A1DD65}" presName="horz1" presStyleCnt="0"/>
      <dgm:spPr/>
    </dgm:pt>
    <dgm:pt modelId="{3C3E40CB-AD90-9047-ADA4-568CE86EDE82}" type="pres">
      <dgm:prSet presAssocID="{113386DE-D342-4251-AFEE-BB2888A1DD65}" presName="tx1" presStyleLbl="revTx" presStyleIdx="2" presStyleCnt="6"/>
      <dgm:spPr/>
    </dgm:pt>
    <dgm:pt modelId="{49214563-C68C-0E46-91BF-FB1326E1D9EE}" type="pres">
      <dgm:prSet presAssocID="{113386DE-D342-4251-AFEE-BB2888A1DD65}" presName="vert1" presStyleCnt="0"/>
      <dgm:spPr/>
    </dgm:pt>
    <dgm:pt modelId="{6D372032-5DC4-1246-B623-953F62157B69}" type="pres">
      <dgm:prSet presAssocID="{68C7A051-50F2-4752-BA20-05A1F274F3B6}" presName="thickLine" presStyleLbl="alignNode1" presStyleIdx="3" presStyleCnt="6"/>
      <dgm:spPr/>
    </dgm:pt>
    <dgm:pt modelId="{790D901C-5E5A-B14D-A63E-F4CCF45BEFAA}" type="pres">
      <dgm:prSet presAssocID="{68C7A051-50F2-4752-BA20-05A1F274F3B6}" presName="horz1" presStyleCnt="0"/>
      <dgm:spPr/>
    </dgm:pt>
    <dgm:pt modelId="{1A1BC38A-BE1F-8D4E-AFDC-99C16D366F50}" type="pres">
      <dgm:prSet presAssocID="{68C7A051-50F2-4752-BA20-05A1F274F3B6}" presName="tx1" presStyleLbl="revTx" presStyleIdx="3" presStyleCnt="6"/>
      <dgm:spPr/>
    </dgm:pt>
    <dgm:pt modelId="{4192C3E6-533E-C143-9EED-BCDD61C9597F}" type="pres">
      <dgm:prSet presAssocID="{68C7A051-50F2-4752-BA20-05A1F274F3B6}" presName="vert1" presStyleCnt="0"/>
      <dgm:spPr/>
    </dgm:pt>
    <dgm:pt modelId="{BB7EA6E9-129D-444C-B17E-3C5E59E93651}" type="pres">
      <dgm:prSet presAssocID="{7DD63A22-B7F5-4B8C-BA57-8DA450B87FF8}" presName="thickLine" presStyleLbl="alignNode1" presStyleIdx="4" presStyleCnt="6"/>
      <dgm:spPr/>
    </dgm:pt>
    <dgm:pt modelId="{C908D891-5562-6546-AE11-C521C7C91891}" type="pres">
      <dgm:prSet presAssocID="{7DD63A22-B7F5-4B8C-BA57-8DA450B87FF8}" presName="horz1" presStyleCnt="0"/>
      <dgm:spPr/>
    </dgm:pt>
    <dgm:pt modelId="{8B2B3182-21BD-7047-B424-5B6E4EF666FD}" type="pres">
      <dgm:prSet presAssocID="{7DD63A22-B7F5-4B8C-BA57-8DA450B87FF8}" presName="tx1" presStyleLbl="revTx" presStyleIdx="4" presStyleCnt="6"/>
      <dgm:spPr/>
    </dgm:pt>
    <dgm:pt modelId="{A1B15668-F091-594A-85B6-D3A4D46CD73D}" type="pres">
      <dgm:prSet presAssocID="{7DD63A22-B7F5-4B8C-BA57-8DA450B87FF8}" presName="vert1" presStyleCnt="0"/>
      <dgm:spPr/>
    </dgm:pt>
    <dgm:pt modelId="{70C3B369-3C33-8344-9699-F9FC5D425401}" type="pres">
      <dgm:prSet presAssocID="{E89B0F85-9B52-4A91-973D-4E6FBD2D9144}" presName="thickLine" presStyleLbl="alignNode1" presStyleIdx="5" presStyleCnt="6"/>
      <dgm:spPr/>
    </dgm:pt>
    <dgm:pt modelId="{09BD3376-4163-1647-9485-B82337923DDE}" type="pres">
      <dgm:prSet presAssocID="{E89B0F85-9B52-4A91-973D-4E6FBD2D9144}" presName="horz1" presStyleCnt="0"/>
      <dgm:spPr/>
    </dgm:pt>
    <dgm:pt modelId="{4588CDAB-10B6-2146-B9D9-F38FFBBD0489}" type="pres">
      <dgm:prSet presAssocID="{E89B0F85-9B52-4A91-973D-4E6FBD2D9144}" presName="tx1" presStyleLbl="revTx" presStyleIdx="5" presStyleCnt="6"/>
      <dgm:spPr/>
    </dgm:pt>
    <dgm:pt modelId="{CC46FF0E-8286-C247-80FA-39EBFAFED2D1}" type="pres">
      <dgm:prSet presAssocID="{E89B0F85-9B52-4A91-973D-4E6FBD2D9144}" presName="vert1" presStyleCnt="0"/>
      <dgm:spPr/>
    </dgm:pt>
  </dgm:ptLst>
  <dgm:cxnLst>
    <dgm:cxn modelId="{06AFDE0C-034D-1547-84B3-9F5B53B643B7}" type="presOf" srcId="{7DD63A22-B7F5-4B8C-BA57-8DA450B87FF8}" destId="{8B2B3182-21BD-7047-B424-5B6E4EF666FD}" srcOrd="0" destOrd="0" presId="urn:microsoft.com/office/officeart/2008/layout/LinedList"/>
    <dgm:cxn modelId="{E75CD825-02E4-4156-9854-F59BFFA83EDE}" srcId="{7DF60D5A-5050-4B1A-993E-483938D2B32B}" destId="{113386DE-D342-4251-AFEE-BB2888A1DD65}" srcOrd="2" destOrd="0" parTransId="{A987CBBE-2C7F-4C04-BFB0-67B64FF69D07}" sibTransId="{EAC3D2BE-6F13-4A43-80EE-92DC2035B7C9}"/>
    <dgm:cxn modelId="{8F5E5E57-95D4-4BD9-9723-92A99030FC0E}" srcId="{7DF60D5A-5050-4B1A-993E-483938D2B32B}" destId="{7DD63A22-B7F5-4B8C-BA57-8DA450B87FF8}" srcOrd="4" destOrd="0" parTransId="{102BB3BD-A4AE-4B7B-98CC-CF3B558369E6}" sibTransId="{E0F4D5B1-3640-4033-8B8B-08F2E9ADD923}"/>
    <dgm:cxn modelId="{017D0F5B-800C-4CD1-8FF6-9FFD152DB2BC}" srcId="{7DF60D5A-5050-4B1A-993E-483938D2B32B}" destId="{E89B0F85-9B52-4A91-973D-4E6FBD2D9144}" srcOrd="5" destOrd="0" parTransId="{774D5F67-B19F-4594-B844-1B7BFF83A8E7}" sibTransId="{929BD7D1-4806-4830-9090-B7E80D2ED557}"/>
    <dgm:cxn modelId="{E7EC3D7B-FB86-FA45-8B9A-2A0F760A2CCD}" type="presOf" srcId="{D5EC896C-9F79-45D3-9C39-C221FDF76FAE}" destId="{AA035B87-3B05-2A49-9293-95DC35F96D32}" srcOrd="0" destOrd="0" presId="urn:microsoft.com/office/officeart/2008/layout/LinedList"/>
    <dgm:cxn modelId="{745DC483-DBB0-384A-9E31-4F8AA19B6DF4}" type="presOf" srcId="{113386DE-D342-4251-AFEE-BB2888A1DD65}" destId="{3C3E40CB-AD90-9047-ADA4-568CE86EDE82}" srcOrd="0" destOrd="0" presId="urn:microsoft.com/office/officeart/2008/layout/LinedList"/>
    <dgm:cxn modelId="{6F312F87-583F-9C44-8267-127EF9F9B30D}" type="presOf" srcId="{68C7A051-50F2-4752-BA20-05A1F274F3B6}" destId="{1A1BC38A-BE1F-8D4E-AFDC-99C16D366F50}" srcOrd="0" destOrd="0" presId="urn:microsoft.com/office/officeart/2008/layout/LinedList"/>
    <dgm:cxn modelId="{AEDC2CAF-B2C2-504F-8E83-A5CCC893E8E1}" type="presOf" srcId="{7DF60D5A-5050-4B1A-993E-483938D2B32B}" destId="{47A51BD2-E430-684B-BBE8-9D24D694BE50}" srcOrd="0" destOrd="0" presId="urn:microsoft.com/office/officeart/2008/layout/LinedList"/>
    <dgm:cxn modelId="{DC36E9CA-2B72-480C-AEB9-3ABD8291D36F}" srcId="{7DF60D5A-5050-4B1A-993E-483938D2B32B}" destId="{68C7A051-50F2-4752-BA20-05A1F274F3B6}" srcOrd="3" destOrd="0" parTransId="{D581A9CC-BEC1-4C22-A3A9-2E71CA123F32}" sibTransId="{1206CA3C-A2AB-40AB-8A7C-5DEDC34593A9}"/>
    <dgm:cxn modelId="{D3667ECB-996A-45CD-B383-3DD310AA5BFB}" srcId="{7DF60D5A-5050-4B1A-993E-483938D2B32B}" destId="{D5EC896C-9F79-45D3-9C39-C221FDF76FAE}" srcOrd="1" destOrd="0" parTransId="{4BB262A3-5CFC-44B7-AAFE-FBC1DB906A26}" sibTransId="{B3E11CFB-8B14-4CC5-AD56-ACD782A2D15A}"/>
    <dgm:cxn modelId="{1422FFD0-20DC-4D39-A854-FD0A92CC9D8D}" srcId="{7DF60D5A-5050-4B1A-993E-483938D2B32B}" destId="{40CEBC81-5304-40BF-9F6A-5DA234586408}" srcOrd="0" destOrd="0" parTransId="{92024790-86DA-4E87-B8D7-F14FA1DA1765}" sibTransId="{67307B25-AD6D-44E7-B905-D1C69147FCCC}"/>
    <dgm:cxn modelId="{90D3FEEE-8C58-4B46-8839-F9F725511B70}" type="presOf" srcId="{40CEBC81-5304-40BF-9F6A-5DA234586408}" destId="{DE5E669D-5DDE-2246-9CB4-E5F434446CCF}" srcOrd="0" destOrd="0" presId="urn:microsoft.com/office/officeart/2008/layout/LinedList"/>
    <dgm:cxn modelId="{FA2C73FA-A8A0-4647-84F3-B86C2442D03F}" type="presOf" srcId="{E89B0F85-9B52-4A91-973D-4E6FBD2D9144}" destId="{4588CDAB-10B6-2146-B9D9-F38FFBBD0489}" srcOrd="0" destOrd="0" presId="urn:microsoft.com/office/officeart/2008/layout/LinedList"/>
    <dgm:cxn modelId="{5B2E72CE-7BFD-ED41-94FF-BD8A312BBF77}" type="presParOf" srcId="{47A51BD2-E430-684B-BBE8-9D24D694BE50}" destId="{F89DD597-FF00-6142-91C9-AA56551DCCEA}" srcOrd="0" destOrd="0" presId="urn:microsoft.com/office/officeart/2008/layout/LinedList"/>
    <dgm:cxn modelId="{DE5446C4-3B70-D549-96F7-13FA846E1E1D}" type="presParOf" srcId="{47A51BD2-E430-684B-BBE8-9D24D694BE50}" destId="{D8D67669-0526-1647-9D78-14E9582DC997}" srcOrd="1" destOrd="0" presId="urn:microsoft.com/office/officeart/2008/layout/LinedList"/>
    <dgm:cxn modelId="{AA76356C-3F81-DA46-B365-3E293A687AC1}" type="presParOf" srcId="{D8D67669-0526-1647-9D78-14E9582DC997}" destId="{DE5E669D-5DDE-2246-9CB4-E5F434446CCF}" srcOrd="0" destOrd="0" presId="urn:microsoft.com/office/officeart/2008/layout/LinedList"/>
    <dgm:cxn modelId="{63AA4471-7BA2-FE4C-92CF-8A0701B797EF}" type="presParOf" srcId="{D8D67669-0526-1647-9D78-14E9582DC997}" destId="{DF1EAE7E-9E9D-6443-BB80-69C8F9CFDEA4}" srcOrd="1" destOrd="0" presId="urn:microsoft.com/office/officeart/2008/layout/LinedList"/>
    <dgm:cxn modelId="{A01F687A-72FC-8541-995A-1CD3FB2269A6}" type="presParOf" srcId="{47A51BD2-E430-684B-BBE8-9D24D694BE50}" destId="{81546113-881E-B942-A5D6-67923B543F4E}" srcOrd="2" destOrd="0" presId="urn:microsoft.com/office/officeart/2008/layout/LinedList"/>
    <dgm:cxn modelId="{29A032FB-C6BE-804C-9884-2D4C387C1381}" type="presParOf" srcId="{47A51BD2-E430-684B-BBE8-9D24D694BE50}" destId="{5EC5F8B4-64FF-B34B-B9CB-53AB907F5C0A}" srcOrd="3" destOrd="0" presId="urn:microsoft.com/office/officeart/2008/layout/LinedList"/>
    <dgm:cxn modelId="{24089C8C-996C-0C4C-9E16-7E60595244E5}" type="presParOf" srcId="{5EC5F8B4-64FF-B34B-B9CB-53AB907F5C0A}" destId="{AA035B87-3B05-2A49-9293-95DC35F96D32}" srcOrd="0" destOrd="0" presId="urn:microsoft.com/office/officeart/2008/layout/LinedList"/>
    <dgm:cxn modelId="{16B21F56-BA61-E045-8D5B-FC7FDF5F9965}" type="presParOf" srcId="{5EC5F8B4-64FF-B34B-B9CB-53AB907F5C0A}" destId="{B2680F3B-4A52-CB47-81D3-970725C49173}" srcOrd="1" destOrd="0" presId="urn:microsoft.com/office/officeart/2008/layout/LinedList"/>
    <dgm:cxn modelId="{D6FE3597-08AB-A542-86C8-B0D7CC2B1B38}" type="presParOf" srcId="{47A51BD2-E430-684B-BBE8-9D24D694BE50}" destId="{EF8793C5-9EAF-104C-92F0-68E05D6E2C05}" srcOrd="4" destOrd="0" presId="urn:microsoft.com/office/officeart/2008/layout/LinedList"/>
    <dgm:cxn modelId="{A2A485D5-8E1D-4E46-9FFF-095EE78034C6}" type="presParOf" srcId="{47A51BD2-E430-684B-BBE8-9D24D694BE50}" destId="{0B464D40-662C-1B4F-94EE-36E13630ADEA}" srcOrd="5" destOrd="0" presId="urn:microsoft.com/office/officeart/2008/layout/LinedList"/>
    <dgm:cxn modelId="{EAB113D9-9670-4A49-A520-ED9671867407}" type="presParOf" srcId="{0B464D40-662C-1B4F-94EE-36E13630ADEA}" destId="{3C3E40CB-AD90-9047-ADA4-568CE86EDE82}" srcOrd="0" destOrd="0" presId="urn:microsoft.com/office/officeart/2008/layout/LinedList"/>
    <dgm:cxn modelId="{578ED16C-920E-FD42-A8AB-811C77E78CEB}" type="presParOf" srcId="{0B464D40-662C-1B4F-94EE-36E13630ADEA}" destId="{49214563-C68C-0E46-91BF-FB1326E1D9EE}" srcOrd="1" destOrd="0" presId="urn:microsoft.com/office/officeart/2008/layout/LinedList"/>
    <dgm:cxn modelId="{A019E705-84E6-DB47-B6D0-35586110F930}" type="presParOf" srcId="{47A51BD2-E430-684B-BBE8-9D24D694BE50}" destId="{6D372032-5DC4-1246-B623-953F62157B69}" srcOrd="6" destOrd="0" presId="urn:microsoft.com/office/officeart/2008/layout/LinedList"/>
    <dgm:cxn modelId="{4E174E03-9613-0345-AF90-4A1352A2AA3B}" type="presParOf" srcId="{47A51BD2-E430-684B-BBE8-9D24D694BE50}" destId="{790D901C-5E5A-B14D-A63E-F4CCF45BEFAA}" srcOrd="7" destOrd="0" presId="urn:microsoft.com/office/officeart/2008/layout/LinedList"/>
    <dgm:cxn modelId="{8950306A-E997-0F44-99EE-014983B602CF}" type="presParOf" srcId="{790D901C-5E5A-B14D-A63E-F4CCF45BEFAA}" destId="{1A1BC38A-BE1F-8D4E-AFDC-99C16D366F50}" srcOrd="0" destOrd="0" presId="urn:microsoft.com/office/officeart/2008/layout/LinedList"/>
    <dgm:cxn modelId="{13C6774E-FB6E-DD42-9511-30E73311425B}" type="presParOf" srcId="{790D901C-5E5A-B14D-A63E-F4CCF45BEFAA}" destId="{4192C3E6-533E-C143-9EED-BCDD61C9597F}" srcOrd="1" destOrd="0" presId="urn:microsoft.com/office/officeart/2008/layout/LinedList"/>
    <dgm:cxn modelId="{7C955315-4431-1C4A-9C70-0712DD7E18DF}" type="presParOf" srcId="{47A51BD2-E430-684B-BBE8-9D24D694BE50}" destId="{BB7EA6E9-129D-444C-B17E-3C5E59E93651}" srcOrd="8" destOrd="0" presId="urn:microsoft.com/office/officeart/2008/layout/LinedList"/>
    <dgm:cxn modelId="{8389D6F8-00F1-A048-99B6-7899877869E3}" type="presParOf" srcId="{47A51BD2-E430-684B-BBE8-9D24D694BE50}" destId="{C908D891-5562-6546-AE11-C521C7C91891}" srcOrd="9" destOrd="0" presId="urn:microsoft.com/office/officeart/2008/layout/LinedList"/>
    <dgm:cxn modelId="{6FC7D2FB-9158-364E-B50C-F44BF922F233}" type="presParOf" srcId="{C908D891-5562-6546-AE11-C521C7C91891}" destId="{8B2B3182-21BD-7047-B424-5B6E4EF666FD}" srcOrd="0" destOrd="0" presId="urn:microsoft.com/office/officeart/2008/layout/LinedList"/>
    <dgm:cxn modelId="{D7164AAB-9041-504D-AB2D-344C005B70F3}" type="presParOf" srcId="{C908D891-5562-6546-AE11-C521C7C91891}" destId="{A1B15668-F091-594A-85B6-D3A4D46CD73D}" srcOrd="1" destOrd="0" presId="urn:microsoft.com/office/officeart/2008/layout/LinedList"/>
    <dgm:cxn modelId="{A4BD62CE-6891-CF4B-A45F-2E575AAFC467}" type="presParOf" srcId="{47A51BD2-E430-684B-BBE8-9D24D694BE50}" destId="{70C3B369-3C33-8344-9699-F9FC5D425401}" srcOrd="10" destOrd="0" presId="urn:microsoft.com/office/officeart/2008/layout/LinedList"/>
    <dgm:cxn modelId="{992F0C8B-F49A-0846-8556-7563EAEA3CA9}" type="presParOf" srcId="{47A51BD2-E430-684B-BBE8-9D24D694BE50}" destId="{09BD3376-4163-1647-9485-B82337923DDE}" srcOrd="11" destOrd="0" presId="urn:microsoft.com/office/officeart/2008/layout/LinedList"/>
    <dgm:cxn modelId="{805AB61B-B7A7-CF40-BFC9-C45498AA0942}" type="presParOf" srcId="{09BD3376-4163-1647-9485-B82337923DDE}" destId="{4588CDAB-10B6-2146-B9D9-F38FFBBD0489}" srcOrd="0" destOrd="0" presId="urn:microsoft.com/office/officeart/2008/layout/LinedList"/>
    <dgm:cxn modelId="{2B4A8225-A3AE-654D-AFF2-06CD7C83FD00}" type="presParOf" srcId="{09BD3376-4163-1647-9485-B82337923DDE}" destId="{CC46FF0E-8286-C247-80FA-39EBFAFED2D1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101C22A-B6F1-469E-96A4-EAB272A0C509}" type="doc">
      <dgm:prSet loTypeId="urn:microsoft.com/office/officeart/2005/8/layout/vList2" loCatId="list" qsTypeId="urn:microsoft.com/office/officeart/2005/8/quickstyle/simple5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931DC9C8-D086-4115-BAE8-2664BD9AE16C}">
      <dgm:prSet/>
      <dgm:spPr/>
      <dgm:t>
        <a:bodyPr/>
        <a:lstStyle/>
        <a:p>
          <a:r>
            <a:rPr lang="en-US" b="1"/>
            <a:t>Job Description and Person Specification</a:t>
          </a:r>
          <a:endParaRPr lang="en-US"/>
        </a:p>
      </dgm:t>
    </dgm:pt>
    <dgm:pt modelId="{B6C0B354-8A72-44D1-B9B7-137FABDB65A3}" type="parTrans" cxnId="{2D6A569B-4479-4753-8711-99EBD573F252}">
      <dgm:prSet/>
      <dgm:spPr/>
      <dgm:t>
        <a:bodyPr/>
        <a:lstStyle/>
        <a:p>
          <a:endParaRPr lang="en-US"/>
        </a:p>
      </dgm:t>
    </dgm:pt>
    <dgm:pt modelId="{5B1C2F05-2C99-47CE-BF35-C3771FA81228}" type="sibTrans" cxnId="{2D6A569B-4479-4753-8711-99EBD573F252}">
      <dgm:prSet/>
      <dgm:spPr/>
      <dgm:t>
        <a:bodyPr/>
        <a:lstStyle/>
        <a:p>
          <a:endParaRPr lang="en-US"/>
        </a:p>
      </dgm:t>
    </dgm:pt>
    <dgm:pt modelId="{99482211-77C2-43F4-999A-949837824E0C}">
      <dgm:prSet/>
      <dgm:spPr/>
      <dgm:t>
        <a:bodyPr/>
        <a:lstStyle/>
        <a:p>
          <a:r>
            <a:rPr lang="en-US" b="1"/>
            <a:t>Academic qualifications </a:t>
          </a:r>
          <a:endParaRPr lang="en-US"/>
        </a:p>
      </dgm:t>
    </dgm:pt>
    <dgm:pt modelId="{84732A85-E11E-4B80-9C94-4764C37E4E48}" type="parTrans" cxnId="{8ED84850-8958-4DB2-9DA4-A8CEB905FD9A}">
      <dgm:prSet/>
      <dgm:spPr/>
      <dgm:t>
        <a:bodyPr/>
        <a:lstStyle/>
        <a:p>
          <a:endParaRPr lang="en-US"/>
        </a:p>
      </dgm:t>
    </dgm:pt>
    <dgm:pt modelId="{CEDF1A2E-7638-4685-A282-009E9571B05B}" type="sibTrans" cxnId="{8ED84850-8958-4DB2-9DA4-A8CEB905FD9A}">
      <dgm:prSet/>
      <dgm:spPr/>
      <dgm:t>
        <a:bodyPr/>
        <a:lstStyle/>
        <a:p>
          <a:endParaRPr lang="en-US"/>
        </a:p>
      </dgm:t>
    </dgm:pt>
    <dgm:pt modelId="{40115E71-2672-4890-B8D4-56978B44C9A1}">
      <dgm:prSet/>
      <dgm:spPr/>
      <dgm:t>
        <a:bodyPr/>
        <a:lstStyle/>
        <a:p>
          <a:r>
            <a:rPr lang="en-US"/>
            <a:t>The levels of academic achievement, qualifications.</a:t>
          </a:r>
        </a:p>
      </dgm:t>
    </dgm:pt>
    <dgm:pt modelId="{8E54FCB6-A9D3-4DA2-90D9-68A87FEB07A8}" type="parTrans" cxnId="{2ED34CC7-62F4-46A3-8E27-9E069D257E26}">
      <dgm:prSet/>
      <dgm:spPr/>
      <dgm:t>
        <a:bodyPr/>
        <a:lstStyle/>
        <a:p>
          <a:endParaRPr lang="en-US"/>
        </a:p>
      </dgm:t>
    </dgm:pt>
    <dgm:pt modelId="{2E6F7419-58B4-4DD5-9883-4419917E82C9}" type="sibTrans" cxnId="{2ED34CC7-62F4-46A3-8E27-9E069D257E26}">
      <dgm:prSet/>
      <dgm:spPr/>
      <dgm:t>
        <a:bodyPr/>
        <a:lstStyle/>
        <a:p>
          <a:endParaRPr lang="en-US"/>
        </a:p>
      </dgm:t>
    </dgm:pt>
    <dgm:pt modelId="{7780F67D-E864-43EB-A619-8AF9B114E35E}">
      <dgm:prSet/>
      <dgm:spPr/>
      <dgm:t>
        <a:bodyPr/>
        <a:lstStyle/>
        <a:p>
          <a:r>
            <a:rPr lang="en-US"/>
            <a:t>The person's skills, experience, and abilities.</a:t>
          </a:r>
        </a:p>
      </dgm:t>
    </dgm:pt>
    <dgm:pt modelId="{9AFCAD60-AE13-456D-89D0-C20A6EA51EFF}" type="parTrans" cxnId="{81343E66-1E75-478B-B444-9AFDC16A508C}">
      <dgm:prSet/>
      <dgm:spPr/>
      <dgm:t>
        <a:bodyPr/>
        <a:lstStyle/>
        <a:p>
          <a:endParaRPr lang="en-US"/>
        </a:p>
      </dgm:t>
    </dgm:pt>
    <dgm:pt modelId="{22F68388-CED1-41E2-B6D1-8854A71B38E9}" type="sibTrans" cxnId="{81343E66-1E75-478B-B444-9AFDC16A508C}">
      <dgm:prSet/>
      <dgm:spPr/>
      <dgm:t>
        <a:bodyPr/>
        <a:lstStyle/>
        <a:p>
          <a:endParaRPr lang="en-US"/>
        </a:p>
      </dgm:t>
    </dgm:pt>
    <dgm:pt modelId="{52852CF2-C844-4007-B517-9DF0594E648B}">
      <dgm:prSet/>
      <dgm:spPr/>
      <dgm:t>
        <a:bodyPr/>
        <a:lstStyle/>
        <a:p>
          <a:r>
            <a:rPr lang="en-US"/>
            <a:t>The evaluation of an individual performance.</a:t>
          </a:r>
        </a:p>
      </dgm:t>
    </dgm:pt>
    <dgm:pt modelId="{95E76865-08C0-4671-87CD-2C864C5475F3}" type="parTrans" cxnId="{A5399BBB-2E72-4472-A674-8A2ADA2419DE}">
      <dgm:prSet/>
      <dgm:spPr/>
      <dgm:t>
        <a:bodyPr/>
        <a:lstStyle/>
        <a:p>
          <a:endParaRPr lang="en-US"/>
        </a:p>
      </dgm:t>
    </dgm:pt>
    <dgm:pt modelId="{D99F4DA3-19BA-4850-A5A0-71687AEF7DE7}" type="sibTrans" cxnId="{A5399BBB-2E72-4472-A674-8A2ADA2419DE}">
      <dgm:prSet/>
      <dgm:spPr/>
      <dgm:t>
        <a:bodyPr/>
        <a:lstStyle/>
        <a:p>
          <a:endParaRPr lang="en-US"/>
        </a:p>
      </dgm:t>
    </dgm:pt>
    <dgm:pt modelId="{242F7AB5-33AE-4192-85A3-A8736708F31D}">
      <dgm:prSet/>
      <dgm:spPr/>
      <dgm:t>
        <a:bodyPr/>
        <a:lstStyle/>
        <a:p>
          <a:r>
            <a:rPr lang="en-US" b="1"/>
            <a:t>Job experience </a:t>
          </a:r>
          <a:endParaRPr lang="en-US"/>
        </a:p>
      </dgm:t>
    </dgm:pt>
    <dgm:pt modelId="{A51C42EB-9E12-4CEF-92C2-4F0C20072AB6}" type="parTrans" cxnId="{372C8D30-DF88-49AB-8242-6E4775C60E7F}">
      <dgm:prSet/>
      <dgm:spPr/>
      <dgm:t>
        <a:bodyPr/>
        <a:lstStyle/>
        <a:p>
          <a:endParaRPr lang="en-US"/>
        </a:p>
      </dgm:t>
    </dgm:pt>
    <dgm:pt modelId="{0BDC2B34-012F-4285-B8D4-8426CEC08048}" type="sibTrans" cxnId="{372C8D30-DF88-49AB-8242-6E4775C60E7F}">
      <dgm:prSet/>
      <dgm:spPr/>
      <dgm:t>
        <a:bodyPr/>
        <a:lstStyle/>
        <a:p>
          <a:endParaRPr lang="en-US"/>
        </a:p>
      </dgm:t>
    </dgm:pt>
    <dgm:pt modelId="{5AE7FB97-7E61-494E-81EC-34F59D242CC1}">
      <dgm:prSet/>
      <dgm:spPr/>
      <dgm:t>
        <a:bodyPr/>
        <a:lstStyle/>
        <a:p>
          <a:r>
            <a:rPr lang="en-US"/>
            <a:t>Who long that employee has worked in the organization.</a:t>
          </a:r>
        </a:p>
      </dgm:t>
    </dgm:pt>
    <dgm:pt modelId="{CE065E5D-230B-44CF-8D44-A5C638D56452}" type="parTrans" cxnId="{75EB0B95-9A50-452F-B844-6C8444B7B04C}">
      <dgm:prSet/>
      <dgm:spPr/>
      <dgm:t>
        <a:bodyPr/>
        <a:lstStyle/>
        <a:p>
          <a:endParaRPr lang="en-US"/>
        </a:p>
      </dgm:t>
    </dgm:pt>
    <dgm:pt modelId="{4F03E277-64C1-45C6-A75A-C87FD14D61E0}" type="sibTrans" cxnId="{75EB0B95-9A50-452F-B844-6C8444B7B04C}">
      <dgm:prSet/>
      <dgm:spPr/>
      <dgm:t>
        <a:bodyPr/>
        <a:lstStyle/>
        <a:p>
          <a:endParaRPr lang="en-US"/>
        </a:p>
      </dgm:t>
    </dgm:pt>
    <dgm:pt modelId="{E51F03A8-D9EE-41E0-A3E7-ABC57E572AEF}">
      <dgm:prSet/>
      <dgm:spPr/>
      <dgm:t>
        <a:bodyPr/>
        <a:lstStyle/>
        <a:p>
          <a:r>
            <a:rPr lang="en-US"/>
            <a:t>Development, expertise and knowledge over the year.</a:t>
          </a:r>
        </a:p>
      </dgm:t>
    </dgm:pt>
    <dgm:pt modelId="{E5E3C76F-5C8B-4BB9-A0E1-6FFD087BA8FB}" type="parTrans" cxnId="{4C7BD672-2476-42A5-A838-16ECAE574ED5}">
      <dgm:prSet/>
      <dgm:spPr/>
      <dgm:t>
        <a:bodyPr/>
        <a:lstStyle/>
        <a:p>
          <a:endParaRPr lang="en-US"/>
        </a:p>
      </dgm:t>
    </dgm:pt>
    <dgm:pt modelId="{B9E49102-BEC4-428F-BF4D-30879F6C8BCF}" type="sibTrans" cxnId="{4C7BD672-2476-42A5-A838-16ECAE574ED5}">
      <dgm:prSet/>
      <dgm:spPr/>
      <dgm:t>
        <a:bodyPr/>
        <a:lstStyle/>
        <a:p>
          <a:endParaRPr lang="en-US"/>
        </a:p>
      </dgm:t>
    </dgm:pt>
    <dgm:pt modelId="{C4269637-A30C-4C19-8FAD-82EF7047D0EE}">
      <dgm:prSet/>
      <dgm:spPr/>
      <dgm:t>
        <a:bodyPr/>
        <a:lstStyle/>
        <a:p>
          <a:r>
            <a:rPr lang="en-US"/>
            <a:t>The ability to identify issues and develop effective solutions.</a:t>
          </a:r>
        </a:p>
      </dgm:t>
    </dgm:pt>
    <dgm:pt modelId="{F2679B36-95AE-452F-9968-1E168F84DAEF}" type="parTrans" cxnId="{DCC69CF8-AF20-4C1E-B6C0-A414A9866911}">
      <dgm:prSet/>
      <dgm:spPr/>
      <dgm:t>
        <a:bodyPr/>
        <a:lstStyle/>
        <a:p>
          <a:endParaRPr lang="en-US"/>
        </a:p>
      </dgm:t>
    </dgm:pt>
    <dgm:pt modelId="{C453747D-65B1-4AF3-9AB7-C8E149B397BC}" type="sibTrans" cxnId="{DCC69CF8-AF20-4C1E-B6C0-A414A9866911}">
      <dgm:prSet/>
      <dgm:spPr/>
      <dgm:t>
        <a:bodyPr/>
        <a:lstStyle/>
        <a:p>
          <a:endParaRPr lang="en-US"/>
        </a:p>
      </dgm:t>
    </dgm:pt>
    <dgm:pt modelId="{B08B890E-EE4D-4A88-9B4E-72471D7AC662}">
      <dgm:prSet/>
      <dgm:spPr/>
      <dgm:t>
        <a:bodyPr/>
        <a:lstStyle/>
        <a:p>
          <a:r>
            <a:rPr lang="en-US" dirty="0"/>
            <a:t>(Ongwesa, 2018)</a:t>
          </a:r>
        </a:p>
      </dgm:t>
    </dgm:pt>
    <dgm:pt modelId="{020F6B4C-003B-482F-BB9C-75A4B2DA03E6}" type="parTrans" cxnId="{BE544D59-18E4-4A57-9FEF-B568952FDA29}">
      <dgm:prSet/>
      <dgm:spPr/>
      <dgm:t>
        <a:bodyPr/>
        <a:lstStyle/>
        <a:p>
          <a:endParaRPr lang="en-US"/>
        </a:p>
      </dgm:t>
    </dgm:pt>
    <dgm:pt modelId="{339C93B1-7597-4FF7-B266-9240AD486838}" type="sibTrans" cxnId="{BE544D59-18E4-4A57-9FEF-B568952FDA29}">
      <dgm:prSet/>
      <dgm:spPr/>
      <dgm:t>
        <a:bodyPr/>
        <a:lstStyle/>
        <a:p>
          <a:endParaRPr lang="en-US"/>
        </a:p>
      </dgm:t>
    </dgm:pt>
    <dgm:pt modelId="{2799F2B0-FC46-3E41-A4A3-3D35F7692220}" type="pres">
      <dgm:prSet presAssocID="{8101C22A-B6F1-469E-96A4-EAB272A0C509}" presName="linear" presStyleCnt="0">
        <dgm:presLayoutVars>
          <dgm:animLvl val="lvl"/>
          <dgm:resizeHandles val="exact"/>
        </dgm:presLayoutVars>
      </dgm:prSet>
      <dgm:spPr/>
    </dgm:pt>
    <dgm:pt modelId="{7688CB5F-A178-E04C-A6EE-CBEB56406076}" type="pres">
      <dgm:prSet presAssocID="{931DC9C8-D086-4115-BAE8-2664BD9AE16C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38E1B487-B5B9-D146-8E10-012BA631DAD0}" type="pres">
      <dgm:prSet presAssocID="{5B1C2F05-2C99-47CE-BF35-C3771FA81228}" presName="spacer" presStyleCnt="0"/>
      <dgm:spPr/>
    </dgm:pt>
    <dgm:pt modelId="{5B9A7C84-8094-8141-B299-E201B676A822}" type="pres">
      <dgm:prSet presAssocID="{99482211-77C2-43F4-999A-949837824E0C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68F1E029-C655-434B-96E3-27E0C2CAFDD9}" type="pres">
      <dgm:prSet presAssocID="{99482211-77C2-43F4-999A-949837824E0C}" presName="childText" presStyleLbl="revTx" presStyleIdx="0" presStyleCnt="2">
        <dgm:presLayoutVars>
          <dgm:bulletEnabled val="1"/>
        </dgm:presLayoutVars>
      </dgm:prSet>
      <dgm:spPr/>
    </dgm:pt>
    <dgm:pt modelId="{00EA18FF-4E1B-674C-93B3-428A69699422}" type="pres">
      <dgm:prSet presAssocID="{242F7AB5-33AE-4192-85A3-A8736708F31D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A83CDEAD-7F56-034C-820A-6F3E20826BBF}" type="pres">
      <dgm:prSet presAssocID="{242F7AB5-33AE-4192-85A3-A8736708F31D}" presName="childText" presStyleLbl="revTx" presStyleIdx="1" presStyleCnt="2">
        <dgm:presLayoutVars>
          <dgm:bulletEnabled val="1"/>
        </dgm:presLayoutVars>
      </dgm:prSet>
      <dgm:spPr/>
    </dgm:pt>
    <dgm:pt modelId="{52E70E83-8B6D-1D4C-86B3-CE5A078138C2}" type="pres">
      <dgm:prSet presAssocID="{B08B890E-EE4D-4A88-9B4E-72471D7AC662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02C06F23-635D-6C4E-8413-DAD95E8D0A55}" type="presOf" srcId="{7780F67D-E864-43EB-A619-8AF9B114E35E}" destId="{68F1E029-C655-434B-96E3-27E0C2CAFDD9}" srcOrd="0" destOrd="1" presId="urn:microsoft.com/office/officeart/2005/8/layout/vList2"/>
    <dgm:cxn modelId="{784E102D-ABC6-B949-9D6C-F6B953CD987D}" type="presOf" srcId="{5AE7FB97-7E61-494E-81EC-34F59D242CC1}" destId="{A83CDEAD-7F56-034C-820A-6F3E20826BBF}" srcOrd="0" destOrd="0" presId="urn:microsoft.com/office/officeart/2005/8/layout/vList2"/>
    <dgm:cxn modelId="{372C8D30-DF88-49AB-8242-6E4775C60E7F}" srcId="{8101C22A-B6F1-469E-96A4-EAB272A0C509}" destId="{242F7AB5-33AE-4192-85A3-A8736708F31D}" srcOrd="2" destOrd="0" parTransId="{A51C42EB-9E12-4CEF-92C2-4F0C20072AB6}" sibTransId="{0BDC2B34-012F-4285-B8D4-8426CEC08048}"/>
    <dgm:cxn modelId="{8EF6673E-1F92-BD45-A78C-81039805420F}" type="presOf" srcId="{931DC9C8-D086-4115-BAE8-2664BD9AE16C}" destId="{7688CB5F-A178-E04C-A6EE-CBEB56406076}" srcOrd="0" destOrd="0" presId="urn:microsoft.com/office/officeart/2005/8/layout/vList2"/>
    <dgm:cxn modelId="{94D7EC47-FA1F-574B-9E1A-4C3B3B44A98F}" type="presOf" srcId="{E51F03A8-D9EE-41E0-A3E7-ABC57E572AEF}" destId="{A83CDEAD-7F56-034C-820A-6F3E20826BBF}" srcOrd="0" destOrd="1" presId="urn:microsoft.com/office/officeart/2005/8/layout/vList2"/>
    <dgm:cxn modelId="{8ED84850-8958-4DB2-9DA4-A8CEB905FD9A}" srcId="{8101C22A-B6F1-469E-96A4-EAB272A0C509}" destId="{99482211-77C2-43F4-999A-949837824E0C}" srcOrd="1" destOrd="0" parTransId="{84732A85-E11E-4B80-9C94-4764C37E4E48}" sibTransId="{CEDF1A2E-7638-4685-A282-009E9571B05B}"/>
    <dgm:cxn modelId="{3F696B58-F447-414C-B84D-9EE325FCC0F1}" type="presOf" srcId="{52852CF2-C844-4007-B517-9DF0594E648B}" destId="{68F1E029-C655-434B-96E3-27E0C2CAFDD9}" srcOrd="0" destOrd="2" presId="urn:microsoft.com/office/officeart/2005/8/layout/vList2"/>
    <dgm:cxn modelId="{BE544D59-18E4-4A57-9FEF-B568952FDA29}" srcId="{8101C22A-B6F1-469E-96A4-EAB272A0C509}" destId="{B08B890E-EE4D-4A88-9B4E-72471D7AC662}" srcOrd="3" destOrd="0" parTransId="{020F6B4C-003B-482F-BB9C-75A4B2DA03E6}" sibTransId="{339C93B1-7597-4FF7-B266-9240AD486838}"/>
    <dgm:cxn modelId="{81343E66-1E75-478B-B444-9AFDC16A508C}" srcId="{99482211-77C2-43F4-999A-949837824E0C}" destId="{7780F67D-E864-43EB-A619-8AF9B114E35E}" srcOrd="1" destOrd="0" parTransId="{9AFCAD60-AE13-456D-89D0-C20A6EA51EFF}" sibTransId="{22F68388-CED1-41E2-B6D1-8854A71B38E9}"/>
    <dgm:cxn modelId="{CBB7386C-1B26-1247-A3D7-2847BE97F330}" type="presOf" srcId="{99482211-77C2-43F4-999A-949837824E0C}" destId="{5B9A7C84-8094-8141-B299-E201B676A822}" srcOrd="0" destOrd="0" presId="urn:microsoft.com/office/officeart/2005/8/layout/vList2"/>
    <dgm:cxn modelId="{4C7BD672-2476-42A5-A838-16ECAE574ED5}" srcId="{242F7AB5-33AE-4192-85A3-A8736708F31D}" destId="{E51F03A8-D9EE-41E0-A3E7-ABC57E572AEF}" srcOrd="1" destOrd="0" parTransId="{E5E3C76F-5C8B-4BB9-A0E1-6FFD087BA8FB}" sibTransId="{B9E49102-BEC4-428F-BF4D-30879F6C8BCF}"/>
    <dgm:cxn modelId="{75EB0B95-9A50-452F-B844-6C8444B7B04C}" srcId="{242F7AB5-33AE-4192-85A3-A8736708F31D}" destId="{5AE7FB97-7E61-494E-81EC-34F59D242CC1}" srcOrd="0" destOrd="0" parTransId="{CE065E5D-230B-44CF-8D44-A5C638D56452}" sibTransId="{4F03E277-64C1-45C6-A75A-C87FD14D61E0}"/>
    <dgm:cxn modelId="{6BB6AD96-B35B-8047-B7E6-90E56F7CBBC1}" type="presOf" srcId="{8101C22A-B6F1-469E-96A4-EAB272A0C509}" destId="{2799F2B0-FC46-3E41-A4A3-3D35F7692220}" srcOrd="0" destOrd="0" presId="urn:microsoft.com/office/officeart/2005/8/layout/vList2"/>
    <dgm:cxn modelId="{2D6A569B-4479-4753-8711-99EBD573F252}" srcId="{8101C22A-B6F1-469E-96A4-EAB272A0C509}" destId="{931DC9C8-D086-4115-BAE8-2664BD9AE16C}" srcOrd="0" destOrd="0" parTransId="{B6C0B354-8A72-44D1-B9B7-137FABDB65A3}" sibTransId="{5B1C2F05-2C99-47CE-BF35-C3771FA81228}"/>
    <dgm:cxn modelId="{56CC0BB7-2E97-E741-9EB2-8D6F51070591}" type="presOf" srcId="{242F7AB5-33AE-4192-85A3-A8736708F31D}" destId="{00EA18FF-4E1B-674C-93B3-428A69699422}" srcOrd="0" destOrd="0" presId="urn:microsoft.com/office/officeart/2005/8/layout/vList2"/>
    <dgm:cxn modelId="{A5399BBB-2E72-4472-A674-8A2ADA2419DE}" srcId="{99482211-77C2-43F4-999A-949837824E0C}" destId="{52852CF2-C844-4007-B517-9DF0594E648B}" srcOrd="2" destOrd="0" parTransId="{95E76865-08C0-4671-87CD-2C864C5475F3}" sibTransId="{D99F4DA3-19BA-4850-A5A0-71687AEF7DE7}"/>
    <dgm:cxn modelId="{D4D80EBD-C210-E940-A28E-FE145930317D}" type="presOf" srcId="{C4269637-A30C-4C19-8FAD-82EF7047D0EE}" destId="{A83CDEAD-7F56-034C-820A-6F3E20826BBF}" srcOrd="0" destOrd="2" presId="urn:microsoft.com/office/officeart/2005/8/layout/vList2"/>
    <dgm:cxn modelId="{D14AADBE-21CA-5F48-9553-309B0FDC4B7A}" type="presOf" srcId="{B08B890E-EE4D-4A88-9B4E-72471D7AC662}" destId="{52E70E83-8B6D-1D4C-86B3-CE5A078138C2}" srcOrd="0" destOrd="0" presId="urn:microsoft.com/office/officeart/2005/8/layout/vList2"/>
    <dgm:cxn modelId="{2ED34CC7-62F4-46A3-8E27-9E069D257E26}" srcId="{99482211-77C2-43F4-999A-949837824E0C}" destId="{40115E71-2672-4890-B8D4-56978B44C9A1}" srcOrd="0" destOrd="0" parTransId="{8E54FCB6-A9D3-4DA2-90D9-68A87FEB07A8}" sibTransId="{2E6F7419-58B4-4DD5-9883-4419917E82C9}"/>
    <dgm:cxn modelId="{D85271F6-4E75-2E45-9239-68EF9A87398B}" type="presOf" srcId="{40115E71-2672-4890-B8D4-56978B44C9A1}" destId="{68F1E029-C655-434B-96E3-27E0C2CAFDD9}" srcOrd="0" destOrd="0" presId="urn:microsoft.com/office/officeart/2005/8/layout/vList2"/>
    <dgm:cxn modelId="{DCC69CF8-AF20-4C1E-B6C0-A414A9866911}" srcId="{242F7AB5-33AE-4192-85A3-A8736708F31D}" destId="{C4269637-A30C-4C19-8FAD-82EF7047D0EE}" srcOrd="2" destOrd="0" parTransId="{F2679B36-95AE-452F-9968-1E168F84DAEF}" sibTransId="{C453747D-65B1-4AF3-9AB7-C8E149B397BC}"/>
    <dgm:cxn modelId="{B2DBBAE0-F41F-1543-8DBD-493436073F7D}" type="presParOf" srcId="{2799F2B0-FC46-3E41-A4A3-3D35F7692220}" destId="{7688CB5F-A178-E04C-A6EE-CBEB56406076}" srcOrd="0" destOrd="0" presId="urn:microsoft.com/office/officeart/2005/8/layout/vList2"/>
    <dgm:cxn modelId="{5311FA69-A9D9-4B43-B848-50013B8851B7}" type="presParOf" srcId="{2799F2B0-FC46-3E41-A4A3-3D35F7692220}" destId="{38E1B487-B5B9-D146-8E10-012BA631DAD0}" srcOrd="1" destOrd="0" presId="urn:microsoft.com/office/officeart/2005/8/layout/vList2"/>
    <dgm:cxn modelId="{EB2DC231-0564-EF4F-B242-0C33B6E01B88}" type="presParOf" srcId="{2799F2B0-FC46-3E41-A4A3-3D35F7692220}" destId="{5B9A7C84-8094-8141-B299-E201B676A822}" srcOrd="2" destOrd="0" presId="urn:microsoft.com/office/officeart/2005/8/layout/vList2"/>
    <dgm:cxn modelId="{E3331281-E3D2-4349-889C-59410DE3F2FC}" type="presParOf" srcId="{2799F2B0-FC46-3E41-A4A3-3D35F7692220}" destId="{68F1E029-C655-434B-96E3-27E0C2CAFDD9}" srcOrd="3" destOrd="0" presId="urn:microsoft.com/office/officeart/2005/8/layout/vList2"/>
    <dgm:cxn modelId="{C4DD39EA-2B23-A248-B72A-7E220FBBDD82}" type="presParOf" srcId="{2799F2B0-FC46-3E41-A4A3-3D35F7692220}" destId="{00EA18FF-4E1B-674C-93B3-428A69699422}" srcOrd="4" destOrd="0" presId="urn:microsoft.com/office/officeart/2005/8/layout/vList2"/>
    <dgm:cxn modelId="{AC06FA3A-0E1C-264C-8A2B-EE137DEE790B}" type="presParOf" srcId="{2799F2B0-FC46-3E41-A4A3-3D35F7692220}" destId="{A83CDEAD-7F56-034C-820A-6F3E20826BBF}" srcOrd="5" destOrd="0" presId="urn:microsoft.com/office/officeart/2005/8/layout/vList2"/>
    <dgm:cxn modelId="{D9AAEF99-2EEC-C840-8AD8-72B055E8A936}" type="presParOf" srcId="{2799F2B0-FC46-3E41-A4A3-3D35F7692220}" destId="{52E70E83-8B6D-1D4C-86B3-CE5A078138C2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91876D2A-F1EC-4866-B850-3246AE5A24FF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4405F3A9-D1A3-45E9-8E33-60A9900A9485}">
      <dgm:prSet/>
      <dgm:spPr/>
      <dgm:t>
        <a:bodyPr/>
        <a:lstStyle/>
        <a:p>
          <a:r>
            <a:rPr lang="en-US" b="1"/>
            <a:t>Questioning Techniques </a:t>
          </a:r>
          <a:endParaRPr lang="en-US"/>
        </a:p>
      </dgm:t>
    </dgm:pt>
    <dgm:pt modelId="{612F0EB3-5478-4FE3-B943-DA03DD57ABD5}" type="parTrans" cxnId="{005C31A4-FD91-4261-A997-7397CCC444E0}">
      <dgm:prSet/>
      <dgm:spPr/>
      <dgm:t>
        <a:bodyPr/>
        <a:lstStyle/>
        <a:p>
          <a:endParaRPr lang="en-US"/>
        </a:p>
      </dgm:t>
    </dgm:pt>
    <dgm:pt modelId="{86C069E6-EDF9-45FF-AB28-2CE9A49CD30A}" type="sibTrans" cxnId="{005C31A4-FD91-4261-A997-7397CCC444E0}">
      <dgm:prSet/>
      <dgm:spPr/>
      <dgm:t>
        <a:bodyPr/>
        <a:lstStyle/>
        <a:p>
          <a:endParaRPr lang="en-US"/>
        </a:p>
      </dgm:t>
    </dgm:pt>
    <dgm:pt modelId="{734C9384-716D-4A5E-8F7C-CBA8AD07DC9D}">
      <dgm:prSet/>
      <dgm:spPr/>
      <dgm:t>
        <a:bodyPr/>
        <a:lstStyle/>
        <a:p>
          <a:r>
            <a:rPr lang="en-US" b="1"/>
            <a:t>Behavioral questions Example: </a:t>
          </a:r>
          <a:endParaRPr lang="en-US"/>
        </a:p>
      </dgm:t>
    </dgm:pt>
    <dgm:pt modelId="{C8C926E4-AEB9-4435-8E2A-1B3F6BFD1424}" type="parTrans" cxnId="{1368E9C6-98E3-4D89-AED8-73C8D56F5BA4}">
      <dgm:prSet/>
      <dgm:spPr/>
      <dgm:t>
        <a:bodyPr/>
        <a:lstStyle/>
        <a:p>
          <a:endParaRPr lang="en-US"/>
        </a:p>
      </dgm:t>
    </dgm:pt>
    <dgm:pt modelId="{50F44D61-416C-400D-9498-F8BC761FC5DB}" type="sibTrans" cxnId="{1368E9C6-98E3-4D89-AED8-73C8D56F5BA4}">
      <dgm:prSet/>
      <dgm:spPr/>
      <dgm:t>
        <a:bodyPr/>
        <a:lstStyle/>
        <a:p>
          <a:endParaRPr lang="en-US"/>
        </a:p>
      </dgm:t>
    </dgm:pt>
    <dgm:pt modelId="{F6FDB8BA-E642-4BC7-8BCE-217DAE26F7BB}">
      <dgm:prSet/>
      <dgm:spPr/>
      <dgm:t>
        <a:bodyPr/>
        <a:lstStyle/>
        <a:p>
          <a:r>
            <a:rPr lang="en-US"/>
            <a:t>“Can you describe a situation where you successfully manage organizational change”?.</a:t>
          </a:r>
        </a:p>
      </dgm:t>
    </dgm:pt>
    <dgm:pt modelId="{0C856D6B-70E0-45FB-9891-7CA7DCECE24C}" type="parTrans" cxnId="{AD1AB3BC-97F7-45EC-B712-78906DFE75C1}">
      <dgm:prSet/>
      <dgm:spPr/>
      <dgm:t>
        <a:bodyPr/>
        <a:lstStyle/>
        <a:p>
          <a:endParaRPr lang="en-US"/>
        </a:p>
      </dgm:t>
    </dgm:pt>
    <dgm:pt modelId="{28650CBD-904E-49D3-9280-53818B407131}" type="sibTrans" cxnId="{AD1AB3BC-97F7-45EC-B712-78906DFE75C1}">
      <dgm:prSet/>
      <dgm:spPr/>
      <dgm:t>
        <a:bodyPr/>
        <a:lstStyle/>
        <a:p>
          <a:endParaRPr lang="en-US"/>
        </a:p>
      </dgm:t>
    </dgm:pt>
    <dgm:pt modelId="{DD439367-7EBB-4A61-9F71-2E9768EF3F7D}">
      <dgm:prSet/>
      <dgm:spPr/>
      <dgm:t>
        <a:bodyPr/>
        <a:lstStyle/>
        <a:p>
          <a:r>
            <a:rPr lang="en-US" b="1"/>
            <a:t>Situational questions Example: </a:t>
          </a:r>
          <a:endParaRPr lang="en-US"/>
        </a:p>
      </dgm:t>
    </dgm:pt>
    <dgm:pt modelId="{C6A2FDE1-217A-4CCF-8966-3F015A01F75C}" type="parTrans" cxnId="{283E84F7-3BAB-4109-93FF-D590E37E88C2}">
      <dgm:prSet/>
      <dgm:spPr/>
      <dgm:t>
        <a:bodyPr/>
        <a:lstStyle/>
        <a:p>
          <a:endParaRPr lang="en-US"/>
        </a:p>
      </dgm:t>
    </dgm:pt>
    <dgm:pt modelId="{E533BF43-E92C-4418-9DBF-12A3C3B46A0E}" type="sibTrans" cxnId="{283E84F7-3BAB-4109-93FF-D590E37E88C2}">
      <dgm:prSet/>
      <dgm:spPr/>
      <dgm:t>
        <a:bodyPr/>
        <a:lstStyle/>
        <a:p>
          <a:endParaRPr lang="en-US"/>
        </a:p>
      </dgm:t>
    </dgm:pt>
    <dgm:pt modelId="{0A2A20F7-E8E1-4F6A-9EFB-16841EAFA8B7}">
      <dgm:prSet/>
      <dgm:spPr/>
      <dgm:t>
        <a:bodyPr/>
        <a:lstStyle/>
        <a:p>
          <a:r>
            <a:rPr lang="en-US"/>
            <a:t>”</a:t>
          </a:r>
          <a:r>
            <a:rPr lang="en-GB"/>
            <a:t>How would you respond if employees resisted a new digital system?”. </a:t>
          </a:r>
          <a:endParaRPr lang="en-US"/>
        </a:p>
      </dgm:t>
    </dgm:pt>
    <dgm:pt modelId="{EE1C071C-F8FC-457A-8244-613E449D10F1}" type="parTrans" cxnId="{98001696-91B0-4812-83D9-A6FADE52C63F}">
      <dgm:prSet/>
      <dgm:spPr/>
      <dgm:t>
        <a:bodyPr/>
        <a:lstStyle/>
        <a:p>
          <a:endParaRPr lang="en-US"/>
        </a:p>
      </dgm:t>
    </dgm:pt>
    <dgm:pt modelId="{2F944503-B04A-42AD-8048-72C001872D76}" type="sibTrans" cxnId="{98001696-91B0-4812-83D9-A6FADE52C63F}">
      <dgm:prSet/>
      <dgm:spPr/>
      <dgm:t>
        <a:bodyPr/>
        <a:lstStyle/>
        <a:p>
          <a:endParaRPr lang="en-US"/>
        </a:p>
      </dgm:t>
    </dgm:pt>
    <dgm:pt modelId="{2382ACDF-6816-4EA6-AE7D-E881B350F974}">
      <dgm:prSet/>
      <dgm:spPr/>
      <dgm:t>
        <a:bodyPr/>
        <a:lstStyle/>
        <a:p>
          <a:r>
            <a:rPr lang="en-GB"/>
            <a:t>Cook, 2016.</a:t>
          </a:r>
          <a:endParaRPr lang="en-US"/>
        </a:p>
      </dgm:t>
    </dgm:pt>
    <dgm:pt modelId="{4D3ABC9D-BCA6-4C20-96BA-03B76A9FDC7A}" type="parTrans" cxnId="{365A7711-CC64-4AC5-9A5E-AD4C3B0C59B7}">
      <dgm:prSet/>
      <dgm:spPr/>
      <dgm:t>
        <a:bodyPr/>
        <a:lstStyle/>
        <a:p>
          <a:endParaRPr lang="en-US"/>
        </a:p>
      </dgm:t>
    </dgm:pt>
    <dgm:pt modelId="{2CC0F2B6-0973-4669-A161-AA2909E98CDA}" type="sibTrans" cxnId="{365A7711-CC64-4AC5-9A5E-AD4C3B0C59B7}">
      <dgm:prSet/>
      <dgm:spPr/>
      <dgm:t>
        <a:bodyPr/>
        <a:lstStyle/>
        <a:p>
          <a:endParaRPr lang="en-US"/>
        </a:p>
      </dgm:t>
    </dgm:pt>
    <dgm:pt modelId="{BB445AFF-20EE-4DFD-89E5-563E15E9F038}">
      <dgm:prSet/>
      <dgm:spPr/>
      <dgm:t>
        <a:bodyPr/>
        <a:lstStyle/>
        <a:p>
          <a:r>
            <a:rPr lang="en-GB" b="1"/>
            <a:t>For M&amp;S</a:t>
          </a:r>
          <a:endParaRPr lang="en-US"/>
        </a:p>
      </dgm:t>
    </dgm:pt>
    <dgm:pt modelId="{DA598605-1A14-4164-8A86-E7AD1E6DB73A}" type="parTrans" cxnId="{693B1D7A-60C6-4C10-B004-2DBD9F048247}">
      <dgm:prSet/>
      <dgm:spPr/>
      <dgm:t>
        <a:bodyPr/>
        <a:lstStyle/>
        <a:p>
          <a:endParaRPr lang="en-US"/>
        </a:p>
      </dgm:t>
    </dgm:pt>
    <dgm:pt modelId="{DFB464E3-2686-40E0-9255-7C8472B7E58C}" type="sibTrans" cxnId="{693B1D7A-60C6-4C10-B004-2DBD9F048247}">
      <dgm:prSet/>
      <dgm:spPr/>
      <dgm:t>
        <a:bodyPr/>
        <a:lstStyle/>
        <a:p>
          <a:endParaRPr lang="en-US"/>
        </a:p>
      </dgm:t>
    </dgm:pt>
    <dgm:pt modelId="{0BAD7D92-D2C7-4F5A-89D9-916B264EF098}">
      <dgm:prSet/>
      <dgm:spPr/>
      <dgm:t>
        <a:bodyPr/>
        <a:lstStyle/>
        <a:p>
          <a:r>
            <a:rPr lang="en-GB"/>
            <a:t>Virtual interviews:</a:t>
          </a:r>
          <a:endParaRPr lang="en-US"/>
        </a:p>
      </dgm:t>
    </dgm:pt>
    <dgm:pt modelId="{A7E7E1DC-6A26-4970-972B-64BF90542BEF}" type="parTrans" cxnId="{6EA271D5-604E-4DF3-8A23-7B6962192C5D}">
      <dgm:prSet/>
      <dgm:spPr/>
      <dgm:t>
        <a:bodyPr/>
        <a:lstStyle/>
        <a:p>
          <a:endParaRPr lang="en-US"/>
        </a:p>
      </dgm:t>
    </dgm:pt>
    <dgm:pt modelId="{9FB6AB48-EB1E-4D7F-B91A-05F297977BDF}" type="sibTrans" cxnId="{6EA271D5-604E-4DF3-8A23-7B6962192C5D}">
      <dgm:prSet/>
      <dgm:spPr/>
      <dgm:t>
        <a:bodyPr/>
        <a:lstStyle/>
        <a:p>
          <a:endParaRPr lang="en-US"/>
        </a:p>
      </dgm:t>
    </dgm:pt>
    <dgm:pt modelId="{5297F1DA-7022-47CF-9401-378930811F09}">
      <dgm:prSet/>
      <dgm:spPr/>
      <dgm:t>
        <a:bodyPr/>
        <a:lstStyle/>
        <a:p>
          <a:r>
            <a:rPr lang="en-GB"/>
            <a:t>Initial screening</a:t>
          </a:r>
          <a:endParaRPr lang="en-US"/>
        </a:p>
      </dgm:t>
    </dgm:pt>
    <dgm:pt modelId="{8B398A11-0FEC-4A39-970B-25085E3C3C8E}" type="parTrans" cxnId="{9A23C0E0-EC9A-4B5C-BEE7-4002115EAA9B}">
      <dgm:prSet/>
      <dgm:spPr/>
      <dgm:t>
        <a:bodyPr/>
        <a:lstStyle/>
        <a:p>
          <a:endParaRPr lang="en-US"/>
        </a:p>
      </dgm:t>
    </dgm:pt>
    <dgm:pt modelId="{B94AB2C8-B5A8-4B24-85C4-D9904AB78C3F}" type="sibTrans" cxnId="{9A23C0E0-EC9A-4B5C-BEE7-4002115EAA9B}">
      <dgm:prSet/>
      <dgm:spPr/>
      <dgm:t>
        <a:bodyPr/>
        <a:lstStyle/>
        <a:p>
          <a:endParaRPr lang="en-US"/>
        </a:p>
      </dgm:t>
    </dgm:pt>
    <dgm:pt modelId="{27E029AC-6E86-437D-8925-F761FB53A338}">
      <dgm:prSet/>
      <dgm:spPr/>
      <dgm:t>
        <a:bodyPr/>
        <a:lstStyle/>
        <a:p>
          <a:r>
            <a:rPr lang="en-GB"/>
            <a:t>Face-to-face:</a:t>
          </a:r>
          <a:endParaRPr lang="en-US"/>
        </a:p>
      </dgm:t>
    </dgm:pt>
    <dgm:pt modelId="{9D91AB83-F4A5-4CE8-8A6F-D8AD25FA6DAB}" type="parTrans" cxnId="{6A7EADEC-FA2C-429F-AB83-4B2BE120CA34}">
      <dgm:prSet/>
      <dgm:spPr/>
      <dgm:t>
        <a:bodyPr/>
        <a:lstStyle/>
        <a:p>
          <a:endParaRPr lang="en-US"/>
        </a:p>
      </dgm:t>
    </dgm:pt>
    <dgm:pt modelId="{07AC0F23-0410-4AD7-934F-78C0B55EBBC8}" type="sibTrans" cxnId="{6A7EADEC-FA2C-429F-AB83-4B2BE120CA34}">
      <dgm:prSet/>
      <dgm:spPr/>
      <dgm:t>
        <a:bodyPr/>
        <a:lstStyle/>
        <a:p>
          <a:endParaRPr lang="en-US"/>
        </a:p>
      </dgm:t>
    </dgm:pt>
    <dgm:pt modelId="{9C55CCDB-2DD1-4925-A82C-A488653D067C}">
      <dgm:prSet/>
      <dgm:spPr/>
      <dgm:t>
        <a:bodyPr/>
        <a:lstStyle/>
        <a:p>
          <a:r>
            <a:rPr lang="en-GB"/>
            <a:t>Final-stage leadership roles</a:t>
          </a:r>
          <a:endParaRPr lang="en-US"/>
        </a:p>
      </dgm:t>
    </dgm:pt>
    <dgm:pt modelId="{26457971-1BEB-4A7A-9FF8-E240E383CA61}" type="parTrans" cxnId="{F57D3890-8F0B-4CFB-8C1C-0298DD73FF7A}">
      <dgm:prSet/>
      <dgm:spPr/>
      <dgm:t>
        <a:bodyPr/>
        <a:lstStyle/>
        <a:p>
          <a:endParaRPr lang="en-US"/>
        </a:p>
      </dgm:t>
    </dgm:pt>
    <dgm:pt modelId="{814F6DD5-FFA2-4918-9A85-78BB08507CC4}" type="sibTrans" cxnId="{F57D3890-8F0B-4CFB-8C1C-0298DD73FF7A}">
      <dgm:prSet/>
      <dgm:spPr/>
      <dgm:t>
        <a:bodyPr/>
        <a:lstStyle/>
        <a:p>
          <a:endParaRPr lang="en-US"/>
        </a:p>
      </dgm:t>
    </dgm:pt>
    <dgm:pt modelId="{E55E1E4E-4CC4-463B-9F2C-8D8A1B4AF851}">
      <dgm:prSet/>
      <dgm:spPr/>
      <dgm:t>
        <a:bodyPr/>
        <a:lstStyle/>
        <a:p>
          <a:r>
            <a:rPr lang="en-GB"/>
            <a:t>(Emanuel, 2025).</a:t>
          </a:r>
          <a:endParaRPr lang="en-US"/>
        </a:p>
      </dgm:t>
    </dgm:pt>
    <dgm:pt modelId="{F87AB5CF-3025-48C3-9D31-C895A6332CF3}" type="parTrans" cxnId="{4D8A5795-55FD-4A62-8E12-08E8B32F4755}">
      <dgm:prSet/>
      <dgm:spPr/>
      <dgm:t>
        <a:bodyPr/>
        <a:lstStyle/>
        <a:p>
          <a:endParaRPr lang="en-US"/>
        </a:p>
      </dgm:t>
    </dgm:pt>
    <dgm:pt modelId="{73A393DF-3F36-4A69-A077-20C690508BB0}" type="sibTrans" cxnId="{4D8A5795-55FD-4A62-8E12-08E8B32F4755}">
      <dgm:prSet/>
      <dgm:spPr/>
      <dgm:t>
        <a:bodyPr/>
        <a:lstStyle/>
        <a:p>
          <a:endParaRPr lang="en-US"/>
        </a:p>
      </dgm:t>
    </dgm:pt>
    <dgm:pt modelId="{F7BF9F6E-9882-D745-AAA3-2F828E8D3840}" type="pres">
      <dgm:prSet presAssocID="{91876D2A-F1EC-4866-B850-3246AE5A24FF}" presName="Name0" presStyleCnt="0">
        <dgm:presLayoutVars>
          <dgm:dir/>
          <dgm:resizeHandles val="exact"/>
        </dgm:presLayoutVars>
      </dgm:prSet>
      <dgm:spPr/>
    </dgm:pt>
    <dgm:pt modelId="{993139BA-7C55-9D47-BC6B-A72A92DDE2B5}" type="pres">
      <dgm:prSet presAssocID="{4405F3A9-D1A3-45E9-8E33-60A9900A9485}" presName="node" presStyleLbl="node1" presStyleIdx="0" presStyleCnt="6">
        <dgm:presLayoutVars>
          <dgm:bulletEnabled val="1"/>
        </dgm:presLayoutVars>
      </dgm:prSet>
      <dgm:spPr/>
    </dgm:pt>
    <dgm:pt modelId="{546DCEDB-4D5A-2546-A0DF-332BAF72404E}" type="pres">
      <dgm:prSet presAssocID="{86C069E6-EDF9-45FF-AB28-2CE9A49CD30A}" presName="sibTrans" presStyleLbl="sibTrans1D1" presStyleIdx="0" presStyleCnt="5"/>
      <dgm:spPr/>
    </dgm:pt>
    <dgm:pt modelId="{AEA42D5C-4FBA-8349-A53C-ECE0D8F32512}" type="pres">
      <dgm:prSet presAssocID="{86C069E6-EDF9-45FF-AB28-2CE9A49CD30A}" presName="connectorText" presStyleLbl="sibTrans1D1" presStyleIdx="0" presStyleCnt="5"/>
      <dgm:spPr/>
    </dgm:pt>
    <dgm:pt modelId="{8BF2291A-1D45-4D43-A519-75FE424FBBB5}" type="pres">
      <dgm:prSet presAssocID="{734C9384-716D-4A5E-8F7C-CBA8AD07DC9D}" presName="node" presStyleLbl="node1" presStyleIdx="1" presStyleCnt="6">
        <dgm:presLayoutVars>
          <dgm:bulletEnabled val="1"/>
        </dgm:presLayoutVars>
      </dgm:prSet>
      <dgm:spPr/>
    </dgm:pt>
    <dgm:pt modelId="{EAB498CE-BD61-2F44-B6BB-FCE68D8C08A0}" type="pres">
      <dgm:prSet presAssocID="{50F44D61-416C-400D-9498-F8BC761FC5DB}" presName="sibTrans" presStyleLbl="sibTrans1D1" presStyleIdx="1" presStyleCnt="5"/>
      <dgm:spPr/>
    </dgm:pt>
    <dgm:pt modelId="{24CE8821-9EF6-B943-8478-F2FE7807A8D8}" type="pres">
      <dgm:prSet presAssocID="{50F44D61-416C-400D-9498-F8BC761FC5DB}" presName="connectorText" presStyleLbl="sibTrans1D1" presStyleIdx="1" presStyleCnt="5"/>
      <dgm:spPr/>
    </dgm:pt>
    <dgm:pt modelId="{8F758B5E-DE2E-654E-B32E-64665075EF9C}" type="pres">
      <dgm:prSet presAssocID="{DD439367-7EBB-4A61-9F71-2E9768EF3F7D}" presName="node" presStyleLbl="node1" presStyleIdx="2" presStyleCnt="6">
        <dgm:presLayoutVars>
          <dgm:bulletEnabled val="1"/>
        </dgm:presLayoutVars>
      </dgm:prSet>
      <dgm:spPr/>
    </dgm:pt>
    <dgm:pt modelId="{7E586387-41C5-0846-AA8F-07E896A419A8}" type="pres">
      <dgm:prSet presAssocID="{E533BF43-E92C-4418-9DBF-12A3C3B46A0E}" presName="sibTrans" presStyleLbl="sibTrans1D1" presStyleIdx="2" presStyleCnt="5"/>
      <dgm:spPr/>
    </dgm:pt>
    <dgm:pt modelId="{A07A69BE-4FDF-8045-B283-F3C30537DB6A}" type="pres">
      <dgm:prSet presAssocID="{E533BF43-E92C-4418-9DBF-12A3C3B46A0E}" presName="connectorText" presStyleLbl="sibTrans1D1" presStyleIdx="2" presStyleCnt="5"/>
      <dgm:spPr/>
    </dgm:pt>
    <dgm:pt modelId="{B54AB32E-7F2D-8941-B3C2-C272B86E1924}" type="pres">
      <dgm:prSet presAssocID="{2382ACDF-6816-4EA6-AE7D-E881B350F974}" presName="node" presStyleLbl="node1" presStyleIdx="3" presStyleCnt="6">
        <dgm:presLayoutVars>
          <dgm:bulletEnabled val="1"/>
        </dgm:presLayoutVars>
      </dgm:prSet>
      <dgm:spPr/>
    </dgm:pt>
    <dgm:pt modelId="{089C9C79-AE40-9544-8FF9-1E5126FB8026}" type="pres">
      <dgm:prSet presAssocID="{2CC0F2B6-0973-4669-A161-AA2909E98CDA}" presName="sibTrans" presStyleLbl="sibTrans1D1" presStyleIdx="3" presStyleCnt="5"/>
      <dgm:spPr/>
    </dgm:pt>
    <dgm:pt modelId="{8AB8D5D5-C2D0-504A-A374-BBBE7759995B}" type="pres">
      <dgm:prSet presAssocID="{2CC0F2B6-0973-4669-A161-AA2909E98CDA}" presName="connectorText" presStyleLbl="sibTrans1D1" presStyleIdx="3" presStyleCnt="5"/>
      <dgm:spPr/>
    </dgm:pt>
    <dgm:pt modelId="{5A19CD0B-CCC1-0544-92EF-094B1051FA73}" type="pres">
      <dgm:prSet presAssocID="{BB445AFF-20EE-4DFD-89E5-563E15E9F038}" presName="node" presStyleLbl="node1" presStyleIdx="4" presStyleCnt="6">
        <dgm:presLayoutVars>
          <dgm:bulletEnabled val="1"/>
        </dgm:presLayoutVars>
      </dgm:prSet>
      <dgm:spPr/>
    </dgm:pt>
    <dgm:pt modelId="{BEEEA259-2114-A946-92A5-C976C39B2BD2}" type="pres">
      <dgm:prSet presAssocID="{DFB464E3-2686-40E0-9255-7C8472B7E58C}" presName="sibTrans" presStyleLbl="sibTrans1D1" presStyleIdx="4" presStyleCnt="5"/>
      <dgm:spPr/>
    </dgm:pt>
    <dgm:pt modelId="{37A4E083-BED9-8A48-AA06-9937FEEEA78E}" type="pres">
      <dgm:prSet presAssocID="{DFB464E3-2686-40E0-9255-7C8472B7E58C}" presName="connectorText" presStyleLbl="sibTrans1D1" presStyleIdx="4" presStyleCnt="5"/>
      <dgm:spPr/>
    </dgm:pt>
    <dgm:pt modelId="{4862E6C6-D663-A149-A34C-2575F35092D8}" type="pres">
      <dgm:prSet presAssocID="{E55E1E4E-4CC4-463B-9F2C-8D8A1B4AF851}" presName="node" presStyleLbl="node1" presStyleIdx="5" presStyleCnt="6">
        <dgm:presLayoutVars>
          <dgm:bulletEnabled val="1"/>
        </dgm:presLayoutVars>
      </dgm:prSet>
      <dgm:spPr/>
    </dgm:pt>
  </dgm:ptLst>
  <dgm:cxnLst>
    <dgm:cxn modelId="{365A7711-CC64-4AC5-9A5E-AD4C3B0C59B7}" srcId="{91876D2A-F1EC-4866-B850-3246AE5A24FF}" destId="{2382ACDF-6816-4EA6-AE7D-E881B350F974}" srcOrd="3" destOrd="0" parTransId="{4D3ABC9D-BCA6-4C20-96BA-03B76A9FDC7A}" sibTransId="{2CC0F2B6-0973-4669-A161-AA2909E98CDA}"/>
    <dgm:cxn modelId="{B4F2271A-61EB-374B-B9B7-28763E566B29}" type="presOf" srcId="{0A2A20F7-E8E1-4F6A-9EFB-16841EAFA8B7}" destId="{8F758B5E-DE2E-654E-B32E-64665075EF9C}" srcOrd="0" destOrd="1" presId="urn:microsoft.com/office/officeart/2016/7/layout/RepeatingBendingProcessNew"/>
    <dgm:cxn modelId="{10F9C12D-E3F1-FC44-AE2B-854774FE233D}" type="presOf" srcId="{2CC0F2B6-0973-4669-A161-AA2909E98CDA}" destId="{8AB8D5D5-C2D0-504A-A374-BBBE7759995B}" srcOrd="1" destOrd="0" presId="urn:microsoft.com/office/officeart/2016/7/layout/RepeatingBendingProcessNew"/>
    <dgm:cxn modelId="{3EF4B13B-9B68-884D-B276-DF129D31C4DE}" type="presOf" srcId="{27E029AC-6E86-437D-8925-F761FB53A338}" destId="{5A19CD0B-CCC1-0544-92EF-094B1051FA73}" srcOrd="0" destOrd="3" presId="urn:microsoft.com/office/officeart/2016/7/layout/RepeatingBendingProcessNew"/>
    <dgm:cxn modelId="{26D01542-208D-6B47-8411-96D3704E341F}" type="presOf" srcId="{2CC0F2B6-0973-4669-A161-AA2909E98CDA}" destId="{089C9C79-AE40-9544-8FF9-1E5126FB8026}" srcOrd="0" destOrd="0" presId="urn:microsoft.com/office/officeart/2016/7/layout/RepeatingBendingProcessNew"/>
    <dgm:cxn modelId="{129A2547-7A45-6140-AF0A-8E12AA67E3DF}" type="presOf" srcId="{DFB464E3-2686-40E0-9255-7C8472B7E58C}" destId="{BEEEA259-2114-A946-92A5-C976C39B2BD2}" srcOrd="0" destOrd="0" presId="urn:microsoft.com/office/officeart/2016/7/layout/RepeatingBendingProcessNew"/>
    <dgm:cxn modelId="{8272EA61-032D-424D-8A36-9E651DC6A25C}" type="presOf" srcId="{F6FDB8BA-E642-4BC7-8BCE-217DAE26F7BB}" destId="{8BF2291A-1D45-4D43-A519-75FE424FBBB5}" srcOrd="0" destOrd="1" presId="urn:microsoft.com/office/officeart/2016/7/layout/RepeatingBendingProcessNew"/>
    <dgm:cxn modelId="{E5335F63-706D-5C40-9FC0-B931E3407ADE}" type="presOf" srcId="{5297F1DA-7022-47CF-9401-378930811F09}" destId="{5A19CD0B-CCC1-0544-92EF-094B1051FA73}" srcOrd="0" destOrd="2" presId="urn:microsoft.com/office/officeart/2016/7/layout/RepeatingBendingProcessNew"/>
    <dgm:cxn modelId="{E224FA69-0431-EA47-916D-8D4A3DC8A7F5}" type="presOf" srcId="{E533BF43-E92C-4418-9DBF-12A3C3B46A0E}" destId="{7E586387-41C5-0846-AA8F-07E896A419A8}" srcOrd="0" destOrd="0" presId="urn:microsoft.com/office/officeart/2016/7/layout/RepeatingBendingProcessNew"/>
    <dgm:cxn modelId="{E768466D-E3C9-5542-B6B3-E56C2052476F}" type="presOf" srcId="{2382ACDF-6816-4EA6-AE7D-E881B350F974}" destId="{B54AB32E-7F2D-8941-B3C2-C272B86E1924}" srcOrd="0" destOrd="0" presId="urn:microsoft.com/office/officeart/2016/7/layout/RepeatingBendingProcessNew"/>
    <dgm:cxn modelId="{36A37273-995D-7046-AA24-7EFCC2A8F80B}" type="presOf" srcId="{4405F3A9-D1A3-45E9-8E33-60A9900A9485}" destId="{993139BA-7C55-9D47-BC6B-A72A92DDE2B5}" srcOrd="0" destOrd="0" presId="urn:microsoft.com/office/officeart/2016/7/layout/RepeatingBendingProcessNew"/>
    <dgm:cxn modelId="{57AC7574-127A-BD4B-B1F4-43155132024D}" type="presOf" srcId="{734C9384-716D-4A5E-8F7C-CBA8AD07DC9D}" destId="{8BF2291A-1D45-4D43-A519-75FE424FBBB5}" srcOrd="0" destOrd="0" presId="urn:microsoft.com/office/officeart/2016/7/layout/RepeatingBendingProcessNew"/>
    <dgm:cxn modelId="{D9CA0476-6007-9F49-B43D-EAB2E9553D4A}" type="presOf" srcId="{50F44D61-416C-400D-9498-F8BC761FC5DB}" destId="{24CE8821-9EF6-B943-8478-F2FE7807A8D8}" srcOrd="1" destOrd="0" presId="urn:microsoft.com/office/officeart/2016/7/layout/RepeatingBendingProcessNew"/>
    <dgm:cxn modelId="{693B1D7A-60C6-4C10-B004-2DBD9F048247}" srcId="{91876D2A-F1EC-4866-B850-3246AE5A24FF}" destId="{BB445AFF-20EE-4DFD-89E5-563E15E9F038}" srcOrd="4" destOrd="0" parTransId="{DA598605-1A14-4164-8A86-E7AD1E6DB73A}" sibTransId="{DFB464E3-2686-40E0-9255-7C8472B7E58C}"/>
    <dgm:cxn modelId="{8FAC9A89-A460-1F4B-9138-7CB0CD6A8307}" type="presOf" srcId="{91876D2A-F1EC-4866-B850-3246AE5A24FF}" destId="{F7BF9F6E-9882-D745-AAA3-2F828E8D3840}" srcOrd="0" destOrd="0" presId="urn:microsoft.com/office/officeart/2016/7/layout/RepeatingBendingProcessNew"/>
    <dgm:cxn modelId="{E26A708B-54BE-B946-B20B-17326C067E33}" type="presOf" srcId="{86C069E6-EDF9-45FF-AB28-2CE9A49CD30A}" destId="{AEA42D5C-4FBA-8349-A53C-ECE0D8F32512}" srcOrd="1" destOrd="0" presId="urn:microsoft.com/office/officeart/2016/7/layout/RepeatingBendingProcessNew"/>
    <dgm:cxn modelId="{F57D3890-8F0B-4CFB-8C1C-0298DD73FF7A}" srcId="{BB445AFF-20EE-4DFD-89E5-563E15E9F038}" destId="{9C55CCDB-2DD1-4925-A82C-A488653D067C}" srcOrd="3" destOrd="0" parTransId="{26457971-1BEB-4A7A-9FF8-E240E383CA61}" sibTransId="{814F6DD5-FFA2-4918-9A85-78BB08507CC4}"/>
    <dgm:cxn modelId="{4D8A5795-55FD-4A62-8E12-08E8B32F4755}" srcId="{91876D2A-F1EC-4866-B850-3246AE5A24FF}" destId="{E55E1E4E-4CC4-463B-9F2C-8D8A1B4AF851}" srcOrd="5" destOrd="0" parTransId="{F87AB5CF-3025-48C3-9D31-C895A6332CF3}" sibTransId="{73A393DF-3F36-4A69-A077-20C690508BB0}"/>
    <dgm:cxn modelId="{98001696-91B0-4812-83D9-A6FADE52C63F}" srcId="{DD439367-7EBB-4A61-9F71-2E9768EF3F7D}" destId="{0A2A20F7-E8E1-4F6A-9EFB-16841EAFA8B7}" srcOrd="0" destOrd="0" parTransId="{EE1C071C-F8FC-457A-8244-613E449D10F1}" sibTransId="{2F944503-B04A-42AD-8048-72C001872D76}"/>
    <dgm:cxn modelId="{005C31A4-FD91-4261-A997-7397CCC444E0}" srcId="{91876D2A-F1EC-4866-B850-3246AE5A24FF}" destId="{4405F3A9-D1A3-45E9-8E33-60A9900A9485}" srcOrd="0" destOrd="0" parTransId="{612F0EB3-5478-4FE3-B943-DA03DD57ABD5}" sibTransId="{86C069E6-EDF9-45FF-AB28-2CE9A49CD30A}"/>
    <dgm:cxn modelId="{702A90A4-2E18-C547-B319-3F6E4CD9EEF7}" type="presOf" srcId="{E533BF43-E92C-4418-9DBF-12A3C3B46A0E}" destId="{A07A69BE-4FDF-8045-B283-F3C30537DB6A}" srcOrd="1" destOrd="0" presId="urn:microsoft.com/office/officeart/2016/7/layout/RepeatingBendingProcessNew"/>
    <dgm:cxn modelId="{1FB996B2-5F6D-AC49-BEDB-0658420780F4}" type="presOf" srcId="{0BAD7D92-D2C7-4F5A-89D9-916B264EF098}" destId="{5A19CD0B-CCC1-0544-92EF-094B1051FA73}" srcOrd="0" destOrd="1" presId="urn:microsoft.com/office/officeart/2016/7/layout/RepeatingBendingProcessNew"/>
    <dgm:cxn modelId="{EA4F42B6-4E70-3E4A-9560-D9BB489FE16E}" type="presOf" srcId="{9C55CCDB-2DD1-4925-A82C-A488653D067C}" destId="{5A19CD0B-CCC1-0544-92EF-094B1051FA73}" srcOrd="0" destOrd="4" presId="urn:microsoft.com/office/officeart/2016/7/layout/RepeatingBendingProcessNew"/>
    <dgm:cxn modelId="{AD1AB3BC-97F7-45EC-B712-78906DFE75C1}" srcId="{734C9384-716D-4A5E-8F7C-CBA8AD07DC9D}" destId="{F6FDB8BA-E642-4BC7-8BCE-217DAE26F7BB}" srcOrd="0" destOrd="0" parTransId="{0C856D6B-70E0-45FB-9891-7CA7DCECE24C}" sibTransId="{28650CBD-904E-49D3-9280-53818B407131}"/>
    <dgm:cxn modelId="{1368E9C6-98E3-4D89-AED8-73C8D56F5BA4}" srcId="{91876D2A-F1EC-4866-B850-3246AE5A24FF}" destId="{734C9384-716D-4A5E-8F7C-CBA8AD07DC9D}" srcOrd="1" destOrd="0" parTransId="{C8C926E4-AEB9-4435-8E2A-1B3F6BFD1424}" sibTransId="{50F44D61-416C-400D-9498-F8BC761FC5DB}"/>
    <dgm:cxn modelId="{319FD5D2-90F5-8649-B9E0-B0FC96B11483}" type="presOf" srcId="{86C069E6-EDF9-45FF-AB28-2CE9A49CD30A}" destId="{546DCEDB-4D5A-2546-A0DF-332BAF72404E}" srcOrd="0" destOrd="0" presId="urn:microsoft.com/office/officeart/2016/7/layout/RepeatingBendingProcessNew"/>
    <dgm:cxn modelId="{6EA271D5-604E-4DF3-8A23-7B6962192C5D}" srcId="{BB445AFF-20EE-4DFD-89E5-563E15E9F038}" destId="{0BAD7D92-D2C7-4F5A-89D9-916B264EF098}" srcOrd="0" destOrd="0" parTransId="{A7E7E1DC-6A26-4970-972B-64BF90542BEF}" sibTransId="{9FB6AB48-EB1E-4D7F-B91A-05F297977BDF}"/>
    <dgm:cxn modelId="{9A23C0E0-EC9A-4B5C-BEE7-4002115EAA9B}" srcId="{BB445AFF-20EE-4DFD-89E5-563E15E9F038}" destId="{5297F1DA-7022-47CF-9401-378930811F09}" srcOrd="1" destOrd="0" parTransId="{8B398A11-0FEC-4A39-970B-25085E3C3C8E}" sibTransId="{B94AB2C8-B5A8-4B24-85C4-D9904AB78C3F}"/>
    <dgm:cxn modelId="{BAB262E2-3176-7145-909C-2CFDBE4650F4}" type="presOf" srcId="{BB445AFF-20EE-4DFD-89E5-563E15E9F038}" destId="{5A19CD0B-CCC1-0544-92EF-094B1051FA73}" srcOrd="0" destOrd="0" presId="urn:microsoft.com/office/officeart/2016/7/layout/RepeatingBendingProcessNew"/>
    <dgm:cxn modelId="{C72FC0E8-376B-6343-B817-FF24EC9346BF}" type="presOf" srcId="{DFB464E3-2686-40E0-9255-7C8472B7E58C}" destId="{37A4E083-BED9-8A48-AA06-9937FEEEA78E}" srcOrd="1" destOrd="0" presId="urn:microsoft.com/office/officeart/2016/7/layout/RepeatingBendingProcessNew"/>
    <dgm:cxn modelId="{9C8657EA-7373-054E-8826-30DD4B57165D}" type="presOf" srcId="{DD439367-7EBB-4A61-9F71-2E9768EF3F7D}" destId="{8F758B5E-DE2E-654E-B32E-64665075EF9C}" srcOrd="0" destOrd="0" presId="urn:microsoft.com/office/officeart/2016/7/layout/RepeatingBendingProcessNew"/>
    <dgm:cxn modelId="{2AF62FEB-5FC1-694D-A183-69C314219A39}" type="presOf" srcId="{E55E1E4E-4CC4-463B-9F2C-8D8A1B4AF851}" destId="{4862E6C6-D663-A149-A34C-2575F35092D8}" srcOrd="0" destOrd="0" presId="urn:microsoft.com/office/officeart/2016/7/layout/RepeatingBendingProcessNew"/>
    <dgm:cxn modelId="{6A7EADEC-FA2C-429F-AB83-4B2BE120CA34}" srcId="{BB445AFF-20EE-4DFD-89E5-563E15E9F038}" destId="{27E029AC-6E86-437D-8925-F761FB53A338}" srcOrd="2" destOrd="0" parTransId="{9D91AB83-F4A5-4CE8-8A6F-D8AD25FA6DAB}" sibTransId="{07AC0F23-0410-4AD7-934F-78C0B55EBBC8}"/>
    <dgm:cxn modelId="{283E84F7-3BAB-4109-93FF-D590E37E88C2}" srcId="{91876D2A-F1EC-4866-B850-3246AE5A24FF}" destId="{DD439367-7EBB-4A61-9F71-2E9768EF3F7D}" srcOrd="2" destOrd="0" parTransId="{C6A2FDE1-217A-4CCF-8966-3F015A01F75C}" sibTransId="{E533BF43-E92C-4418-9DBF-12A3C3B46A0E}"/>
    <dgm:cxn modelId="{A376A4FC-C45F-9140-B0D2-DA1321868514}" type="presOf" srcId="{50F44D61-416C-400D-9498-F8BC761FC5DB}" destId="{EAB498CE-BD61-2F44-B6BB-FCE68D8C08A0}" srcOrd="0" destOrd="0" presId="urn:microsoft.com/office/officeart/2016/7/layout/RepeatingBendingProcessNew"/>
    <dgm:cxn modelId="{79D46807-CBAF-F043-B360-DD452ADB43DF}" type="presParOf" srcId="{F7BF9F6E-9882-D745-AAA3-2F828E8D3840}" destId="{993139BA-7C55-9D47-BC6B-A72A92DDE2B5}" srcOrd="0" destOrd="0" presId="urn:microsoft.com/office/officeart/2016/7/layout/RepeatingBendingProcessNew"/>
    <dgm:cxn modelId="{BC56EFED-C235-E34F-A406-57BC6E45F4D4}" type="presParOf" srcId="{F7BF9F6E-9882-D745-AAA3-2F828E8D3840}" destId="{546DCEDB-4D5A-2546-A0DF-332BAF72404E}" srcOrd="1" destOrd="0" presId="urn:microsoft.com/office/officeart/2016/7/layout/RepeatingBendingProcessNew"/>
    <dgm:cxn modelId="{95EE43FB-1F72-8741-93FD-18D1C8142AB3}" type="presParOf" srcId="{546DCEDB-4D5A-2546-A0DF-332BAF72404E}" destId="{AEA42D5C-4FBA-8349-A53C-ECE0D8F32512}" srcOrd="0" destOrd="0" presId="urn:microsoft.com/office/officeart/2016/7/layout/RepeatingBendingProcessNew"/>
    <dgm:cxn modelId="{640D5C59-4C55-C149-97ED-F794E965E8B9}" type="presParOf" srcId="{F7BF9F6E-9882-D745-AAA3-2F828E8D3840}" destId="{8BF2291A-1D45-4D43-A519-75FE424FBBB5}" srcOrd="2" destOrd="0" presId="urn:microsoft.com/office/officeart/2016/7/layout/RepeatingBendingProcessNew"/>
    <dgm:cxn modelId="{D38EDD7E-0885-5F43-A18C-AC3B8C176D81}" type="presParOf" srcId="{F7BF9F6E-9882-D745-AAA3-2F828E8D3840}" destId="{EAB498CE-BD61-2F44-B6BB-FCE68D8C08A0}" srcOrd="3" destOrd="0" presId="urn:microsoft.com/office/officeart/2016/7/layout/RepeatingBendingProcessNew"/>
    <dgm:cxn modelId="{6FE360E4-EE65-7746-A17A-AFC778C2BDA4}" type="presParOf" srcId="{EAB498CE-BD61-2F44-B6BB-FCE68D8C08A0}" destId="{24CE8821-9EF6-B943-8478-F2FE7807A8D8}" srcOrd="0" destOrd="0" presId="urn:microsoft.com/office/officeart/2016/7/layout/RepeatingBendingProcessNew"/>
    <dgm:cxn modelId="{1D0532B6-3502-C14E-863C-B3F2EBDC6F00}" type="presParOf" srcId="{F7BF9F6E-9882-D745-AAA3-2F828E8D3840}" destId="{8F758B5E-DE2E-654E-B32E-64665075EF9C}" srcOrd="4" destOrd="0" presId="urn:microsoft.com/office/officeart/2016/7/layout/RepeatingBendingProcessNew"/>
    <dgm:cxn modelId="{700A0113-0BE9-5D45-8FB1-40A036CF6C14}" type="presParOf" srcId="{F7BF9F6E-9882-D745-AAA3-2F828E8D3840}" destId="{7E586387-41C5-0846-AA8F-07E896A419A8}" srcOrd="5" destOrd="0" presId="urn:microsoft.com/office/officeart/2016/7/layout/RepeatingBendingProcessNew"/>
    <dgm:cxn modelId="{A8440461-4154-1948-86BE-56BB532D88F7}" type="presParOf" srcId="{7E586387-41C5-0846-AA8F-07E896A419A8}" destId="{A07A69BE-4FDF-8045-B283-F3C30537DB6A}" srcOrd="0" destOrd="0" presId="urn:microsoft.com/office/officeart/2016/7/layout/RepeatingBendingProcessNew"/>
    <dgm:cxn modelId="{373773BD-5623-5245-A1FA-C54F09469869}" type="presParOf" srcId="{F7BF9F6E-9882-D745-AAA3-2F828E8D3840}" destId="{B54AB32E-7F2D-8941-B3C2-C272B86E1924}" srcOrd="6" destOrd="0" presId="urn:microsoft.com/office/officeart/2016/7/layout/RepeatingBendingProcessNew"/>
    <dgm:cxn modelId="{B750F46A-B9BF-504A-A52F-0C52B01938F1}" type="presParOf" srcId="{F7BF9F6E-9882-D745-AAA3-2F828E8D3840}" destId="{089C9C79-AE40-9544-8FF9-1E5126FB8026}" srcOrd="7" destOrd="0" presId="urn:microsoft.com/office/officeart/2016/7/layout/RepeatingBendingProcessNew"/>
    <dgm:cxn modelId="{2B1D5159-1530-2144-90C6-3620CE88C39F}" type="presParOf" srcId="{089C9C79-AE40-9544-8FF9-1E5126FB8026}" destId="{8AB8D5D5-C2D0-504A-A374-BBBE7759995B}" srcOrd="0" destOrd="0" presId="urn:microsoft.com/office/officeart/2016/7/layout/RepeatingBendingProcessNew"/>
    <dgm:cxn modelId="{82929752-9B67-CF47-B1BE-4C05996027E8}" type="presParOf" srcId="{F7BF9F6E-9882-D745-AAA3-2F828E8D3840}" destId="{5A19CD0B-CCC1-0544-92EF-094B1051FA73}" srcOrd="8" destOrd="0" presId="urn:microsoft.com/office/officeart/2016/7/layout/RepeatingBendingProcessNew"/>
    <dgm:cxn modelId="{B7CC49C9-6E7D-5B44-A6DE-05818443ABF5}" type="presParOf" srcId="{F7BF9F6E-9882-D745-AAA3-2F828E8D3840}" destId="{BEEEA259-2114-A946-92A5-C976C39B2BD2}" srcOrd="9" destOrd="0" presId="urn:microsoft.com/office/officeart/2016/7/layout/RepeatingBendingProcessNew"/>
    <dgm:cxn modelId="{BED8A323-6568-584E-94E5-EBC3920A1586}" type="presParOf" srcId="{BEEEA259-2114-A946-92A5-C976C39B2BD2}" destId="{37A4E083-BED9-8A48-AA06-9937FEEEA78E}" srcOrd="0" destOrd="0" presId="urn:microsoft.com/office/officeart/2016/7/layout/RepeatingBendingProcessNew"/>
    <dgm:cxn modelId="{23BD3F1C-8F92-2A49-9710-5630F14ACC51}" type="presParOf" srcId="{F7BF9F6E-9882-D745-AAA3-2F828E8D3840}" destId="{4862E6C6-D663-A149-A34C-2575F35092D8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2517AA1F-AAB0-485E-8248-77E75781870F}" type="doc">
      <dgm:prSet loTypeId="urn:microsoft.com/office/officeart/2005/8/layout/vList2" loCatId="list" qsTypeId="urn:microsoft.com/office/officeart/2005/8/quickstyle/simple5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DBFD836A-F090-434D-8B10-E576496DB99C}">
      <dgm:prSet/>
      <dgm:spPr/>
      <dgm:t>
        <a:bodyPr/>
        <a:lstStyle/>
        <a:p>
          <a:r>
            <a:rPr lang="en-US" b="1" dirty="0"/>
            <a:t>Advertisement platform  </a:t>
          </a:r>
          <a:endParaRPr lang="en-US" dirty="0"/>
        </a:p>
      </dgm:t>
    </dgm:pt>
    <dgm:pt modelId="{DC9958A2-81E1-4516-BF97-3424EC179EFE}" type="parTrans" cxnId="{1B9360E7-8EFA-48D7-B24D-FDDD86B53E2F}">
      <dgm:prSet/>
      <dgm:spPr/>
      <dgm:t>
        <a:bodyPr/>
        <a:lstStyle/>
        <a:p>
          <a:endParaRPr lang="en-US"/>
        </a:p>
      </dgm:t>
    </dgm:pt>
    <dgm:pt modelId="{E0AE91C4-2B07-4824-8FED-913A409A0671}" type="sibTrans" cxnId="{1B9360E7-8EFA-48D7-B24D-FDDD86B53E2F}">
      <dgm:prSet/>
      <dgm:spPr/>
      <dgm:t>
        <a:bodyPr/>
        <a:lstStyle/>
        <a:p>
          <a:endParaRPr lang="en-US"/>
        </a:p>
      </dgm:t>
    </dgm:pt>
    <dgm:pt modelId="{F880CBB5-D927-4145-849E-88DC2B590A33}">
      <dgm:prSet/>
      <dgm:spPr/>
      <dgm:t>
        <a:bodyPr/>
        <a:lstStyle/>
        <a:p>
          <a:r>
            <a:rPr lang="en-US"/>
            <a:t>Digital marketing strategies positively influence consumer purchasing behavior.</a:t>
          </a:r>
        </a:p>
      </dgm:t>
    </dgm:pt>
    <dgm:pt modelId="{FCCBC2DD-1F0E-49D5-B61F-948C5B3C9425}" type="parTrans" cxnId="{22F63C2E-4C47-4239-89D0-848C44D5B794}">
      <dgm:prSet/>
      <dgm:spPr/>
      <dgm:t>
        <a:bodyPr/>
        <a:lstStyle/>
        <a:p>
          <a:endParaRPr lang="en-US"/>
        </a:p>
      </dgm:t>
    </dgm:pt>
    <dgm:pt modelId="{F1057D15-B3CD-42B8-80E1-7D6223E8A1DD}" type="sibTrans" cxnId="{22F63C2E-4C47-4239-89D0-848C44D5B794}">
      <dgm:prSet/>
      <dgm:spPr/>
      <dgm:t>
        <a:bodyPr/>
        <a:lstStyle/>
        <a:p>
          <a:endParaRPr lang="en-US"/>
        </a:p>
      </dgm:t>
    </dgm:pt>
    <dgm:pt modelId="{B52AB74D-21EE-4399-A95C-429EA77A3EC1}">
      <dgm:prSet/>
      <dgm:spPr/>
      <dgm:t>
        <a:bodyPr/>
        <a:lstStyle/>
        <a:p>
          <a:r>
            <a:rPr lang="en-US"/>
            <a:t>Consumer interaction with digital platforms has a direct and favorable effect on their buying decisions.</a:t>
          </a:r>
        </a:p>
      </dgm:t>
    </dgm:pt>
    <dgm:pt modelId="{A0CB7C62-60A8-40D1-8253-F523C4C50B4B}" type="parTrans" cxnId="{A4C45462-4031-4AC2-92D0-98BDA778B7D8}">
      <dgm:prSet/>
      <dgm:spPr/>
      <dgm:t>
        <a:bodyPr/>
        <a:lstStyle/>
        <a:p>
          <a:endParaRPr lang="en-US"/>
        </a:p>
      </dgm:t>
    </dgm:pt>
    <dgm:pt modelId="{D3F73C26-5A68-4E67-BFAA-09DA3F8C105C}" type="sibTrans" cxnId="{A4C45462-4031-4AC2-92D0-98BDA778B7D8}">
      <dgm:prSet/>
      <dgm:spPr/>
      <dgm:t>
        <a:bodyPr/>
        <a:lstStyle/>
        <a:p>
          <a:endParaRPr lang="en-US"/>
        </a:p>
      </dgm:t>
    </dgm:pt>
    <dgm:pt modelId="{A3EB5E76-BD8D-4BA7-B450-0BA235278891}">
      <dgm:prSet/>
      <dgm:spPr/>
      <dgm:t>
        <a:bodyPr/>
        <a:lstStyle/>
        <a:p>
          <a:r>
            <a:rPr lang="en-GB" b="1"/>
            <a:t>Examples of advertising platforms:</a:t>
          </a:r>
          <a:endParaRPr lang="en-US"/>
        </a:p>
      </dgm:t>
    </dgm:pt>
    <dgm:pt modelId="{EA6C371C-F6BC-4F5F-8984-9BDDB5F4B66B}" type="parTrans" cxnId="{44262B57-BBB9-4F66-9F5F-945B8BB9DA27}">
      <dgm:prSet/>
      <dgm:spPr/>
      <dgm:t>
        <a:bodyPr/>
        <a:lstStyle/>
        <a:p>
          <a:endParaRPr lang="en-US"/>
        </a:p>
      </dgm:t>
    </dgm:pt>
    <dgm:pt modelId="{2AA7CE30-EAE7-4F06-A72C-E6CD94863F1C}" type="sibTrans" cxnId="{44262B57-BBB9-4F66-9F5F-945B8BB9DA27}">
      <dgm:prSet/>
      <dgm:spPr/>
      <dgm:t>
        <a:bodyPr/>
        <a:lstStyle/>
        <a:p>
          <a:endParaRPr lang="en-US"/>
        </a:p>
      </dgm:t>
    </dgm:pt>
    <dgm:pt modelId="{95DBD918-A4B5-4B91-BDFA-C87ACF976B66}">
      <dgm:prSet/>
      <dgm:spPr/>
      <dgm:t>
        <a:bodyPr/>
        <a:lstStyle/>
        <a:p>
          <a:r>
            <a:rPr lang="en-GB"/>
            <a:t>Google Ads</a:t>
          </a:r>
          <a:endParaRPr lang="en-US"/>
        </a:p>
      </dgm:t>
    </dgm:pt>
    <dgm:pt modelId="{64B89D9C-F59A-4523-9005-1B6E8A5F3BE8}" type="parTrans" cxnId="{540636E7-2CED-401F-B1D5-0B5E96FBC03F}">
      <dgm:prSet/>
      <dgm:spPr/>
      <dgm:t>
        <a:bodyPr/>
        <a:lstStyle/>
        <a:p>
          <a:endParaRPr lang="en-US"/>
        </a:p>
      </dgm:t>
    </dgm:pt>
    <dgm:pt modelId="{49A2CD9C-67D3-44BC-B990-2844D335EF8C}" type="sibTrans" cxnId="{540636E7-2CED-401F-B1D5-0B5E96FBC03F}">
      <dgm:prSet/>
      <dgm:spPr/>
      <dgm:t>
        <a:bodyPr/>
        <a:lstStyle/>
        <a:p>
          <a:endParaRPr lang="en-US"/>
        </a:p>
      </dgm:t>
    </dgm:pt>
    <dgm:pt modelId="{D40ABF97-01A3-403C-82E4-EA258ECB158C}">
      <dgm:prSet/>
      <dgm:spPr/>
      <dgm:t>
        <a:bodyPr/>
        <a:lstStyle/>
        <a:p>
          <a:r>
            <a:rPr lang="en-GB"/>
            <a:t>Meta Ads Manager (for Facebook and Instagram ads)</a:t>
          </a:r>
          <a:endParaRPr lang="en-US"/>
        </a:p>
      </dgm:t>
    </dgm:pt>
    <dgm:pt modelId="{EDB3B929-84F1-4A37-A02E-549679809BFD}" type="parTrans" cxnId="{6F57B61E-C6C2-462A-9C4C-50C0F6FDEFB5}">
      <dgm:prSet/>
      <dgm:spPr/>
      <dgm:t>
        <a:bodyPr/>
        <a:lstStyle/>
        <a:p>
          <a:endParaRPr lang="en-US"/>
        </a:p>
      </dgm:t>
    </dgm:pt>
    <dgm:pt modelId="{9C1809D4-395F-445D-951C-70581F1B09F1}" type="sibTrans" cxnId="{6F57B61E-C6C2-462A-9C4C-50C0F6FDEFB5}">
      <dgm:prSet/>
      <dgm:spPr/>
      <dgm:t>
        <a:bodyPr/>
        <a:lstStyle/>
        <a:p>
          <a:endParaRPr lang="en-US"/>
        </a:p>
      </dgm:t>
    </dgm:pt>
    <dgm:pt modelId="{FAFCE5C1-1629-4BA6-92D8-3A259B19B0C1}">
      <dgm:prSet/>
      <dgm:spPr/>
      <dgm:t>
        <a:bodyPr/>
        <a:lstStyle/>
        <a:p>
          <a:r>
            <a:rPr lang="en-GB"/>
            <a:t>LinkedIn Ads</a:t>
          </a:r>
          <a:endParaRPr lang="en-US"/>
        </a:p>
      </dgm:t>
    </dgm:pt>
    <dgm:pt modelId="{94C7AD54-72ED-4C1E-B142-CF80E62FE6E3}" type="parTrans" cxnId="{3E2EFFFC-8345-4950-B7C6-7DC6F9D90930}">
      <dgm:prSet/>
      <dgm:spPr/>
      <dgm:t>
        <a:bodyPr/>
        <a:lstStyle/>
        <a:p>
          <a:endParaRPr lang="en-US"/>
        </a:p>
      </dgm:t>
    </dgm:pt>
    <dgm:pt modelId="{97973F6F-F082-44D0-A72A-D4A50B534B7A}" type="sibTrans" cxnId="{3E2EFFFC-8345-4950-B7C6-7DC6F9D90930}">
      <dgm:prSet/>
      <dgm:spPr/>
      <dgm:t>
        <a:bodyPr/>
        <a:lstStyle/>
        <a:p>
          <a:endParaRPr lang="en-US"/>
        </a:p>
      </dgm:t>
    </dgm:pt>
    <dgm:pt modelId="{45DEDD37-FA4E-4C9C-960A-11916CB937A4}">
      <dgm:prSet/>
      <dgm:spPr/>
      <dgm:t>
        <a:bodyPr/>
        <a:lstStyle/>
        <a:p>
          <a:r>
            <a:rPr lang="en-GB"/>
            <a:t>TikTok Ads Manager</a:t>
          </a:r>
          <a:endParaRPr lang="en-US"/>
        </a:p>
      </dgm:t>
    </dgm:pt>
    <dgm:pt modelId="{7D2849F4-098D-4692-89EC-780A8D37FB8A}" type="parTrans" cxnId="{DC19ADD3-194E-484B-8627-28EFE356309D}">
      <dgm:prSet/>
      <dgm:spPr/>
      <dgm:t>
        <a:bodyPr/>
        <a:lstStyle/>
        <a:p>
          <a:endParaRPr lang="en-US"/>
        </a:p>
      </dgm:t>
    </dgm:pt>
    <dgm:pt modelId="{07C1F450-F822-4662-BEA7-1A6AEBCA4098}" type="sibTrans" cxnId="{DC19ADD3-194E-484B-8627-28EFE356309D}">
      <dgm:prSet/>
      <dgm:spPr/>
      <dgm:t>
        <a:bodyPr/>
        <a:lstStyle/>
        <a:p>
          <a:endParaRPr lang="en-US"/>
        </a:p>
      </dgm:t>
    </dgm:pt>
    <dgm:pt modelId="{96873185-FE42-4476-A8AF-AD3F31025348}">
      <dgm:prSet/>
      <dgm:spPr/>
      <dgm:t>
        <a:bodyPr/>
        <a:lstStyle/>
        <a:p>
          <a:r>
            <a:rPr lang="en-GB"/>
            <a:t>(Rajput, 2025). </a:t>
          </a:r>
          <a:endParaRPr lang="en-US"/>
        </a:p>
      </dgm:t>
    </dgm:pt>
    <dgm:pt modelId="{0A2CF0C8-1D13-4357-9811-A45C45F2D805}" type="parTrans" cxnId="{63B62D38-9DD4-4D79-91A4-D0FF714BB764}">
      <dgm:prSet/>
      <dgm:spPr/>
      <dgm:t>
        <a:bodyPr/>
        <a:lstStyle/>
        <a:p>
          <a:endParaRPr lang="en-US"/>
        </a:p>
      </dgm:t>
    </dgm:pt>
    <dgm:pt modelId="{1FC89162-9797-42B6-A46A-FB751C475694}" type="sibTrans" cxnId="{63B62D38-9DD4-4D79-91A4-D0FF714BB764}">
      <dgm:prSet/>
      <dgm:spPr/>
      <dgm:t>
        <a:bodyPr/>
        <a:lstStyle/>
        <a:p>
          <a:endParaRPr lang="en-US"/>
        </a:p>
      </dgm:t>
    </dgm:pt>
    <dgm:pt modelId="{75E78716-5FCC-6C4A-A655-61699D7501AE}" type="pres">
      <dgm:prSet presAssocID="{2517AA1F-AAB0-485E-8248-77E75781870F}" presName="linear" presStyleCnt="0">
        <dgm:presLayoutVars>
          <dgm:animLvl val="lvl"/>
          <dgm:resizeHandles val="exact"/>
        </dgm:presLayoutVars>
      </dgm:prSet>
      <dgm:spPr/>
    </dgm:pt>
    <dgm:pt modelId="{3920DC74-6F5E-9843-B53C-6249C5FE85AB}" type="pres">
      <dgm:prSet presAssocID="{DBFD836A-F090-434D-8B10-E576496DB99C}" presName="parentText" presStyleLbl="node1" presStyleIdx="0" presStyleCnt="3" custLinFactNeighborX="-1270" custLinFactNeighborY="-79857">
        <dgm:presLayoutVars>
          <dgm:chMax val="0"/>
          <dgm:bulletEnabled val="1"/>
        </dgm:presLayoutVars>
      </dgm:prSet>
      <dgm:spPr/>
    </dgm:pt>
    <dgm:pt modelId="{238E3EFB-1183-1B44-A97B-C4002CF25A48}" type="pres">
      <dgm:prSet presAssocID="{DBFD836A-F090-434D-8B10-E576496DB99C}" presName="childText" presStyleLbl="revTx" presStyleIdx="0" presStyleCnt="2">
        <dgm:presLayoutVars>
          <dgm:bulletEnabled val="1"/>
        </dgm:presLayoutVars>
      </dgm:prSet>
      <dgm:spPr/>
    </dgm:pt>
    <dgm:pt modelId="{83C71AA3-F29B-184A-BCD7-E7EDBB4A8A57}" type="pres">
      <dgm:prSet presAssocID="{A3EB5E76-BD8D-4BA7-B450-0BA235278891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2AFA51A8-848F-D548-8F6A-6E74AA6A59D8}" type="pres">
      <dgm:prSet presAssocID="{A3EB5E76-BD8D-4BA7-B450-0BA235278891}" presName="childText" presStyleLbl="revTx" presStyleIdx="1" presStyleCnt="2">
        <dgm:presLayoutVars>
          <dgm:bulletEnabled val="1"/>
        </dgm:presLayoutVars>
      </dgm:prSet>
      <dgm:spPr/>
    </dgm:pt>
    <dgm:pt modelId="{A477BD19-C347-664E-99DD-DA26A752F3F1}" type="pres">
      <dgm:prSet presAssocID="{96873185-FE42-4476-A8AF-AD3F31025348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6F57B61E-C6C2-462A-9C4C-50C0F6FDEFB5}" srcId="{A3EB5E76-BD8D-4BA7-B450-0BA235278891}" destId="{D40ABF97-01A3-403C-82E4-EA258ECB158C}" srcOrd="1" destOrd="0" parTransId="{EDB3B929-84F1-4A37-A02E-549679809BFD}" sibTransId="{9C1809D4-395F-445D-951C-70581F1B09F1}"/>
    <dgm:cxn modelId="{DC0C711F-4CDA-CF49-80FB-6C12740598D7}" type="presOf" srcId="{45DEDD37-FA4E-4C9C-960A-11916CB937A4}" destId="{2AFA51A8-848F-D548-8F6A-6E74AA6A59D8}" srcOrd="0" destOrd="3" presId="urn:microsoft.com/office/officeart/2005/8/layout/vList2"/>
    <dgm:cxn modelId="{22F63C2E-4C47-4239-89D0-848C44D5B794}" srcId="{DBFD836A-F090-434D-8B10-E576496DB99C}" destId="{F880CBB5-D927-4145-849E-88DC2B590A33}" srcOrd="0" destOrd="0" parTransId="{FCCBC2DD-1F0E-49D5-B61F-948C5B3C9425}" sibTransId="{F1057D15-B3CD-42B8-80E1-7D6223E8A1DD}"/>
    <dgm:cxn modelId="{E644EA34-B425-754A-AB21-40DDFB9DEC5C}" type="presOf" srcId="{B52AB74D-21EE-4399-A95C-429EA77A3EC1}" destId="{238E3EFB-1183-1B44-A97B-C4002CF25A48}" srcOrd="0" destOrd="1" presId="urn:microsoft.com/office/officeart/2005/8/layout/vList2"/>
    <dgm:cxn modelId="{63B62D38-9DD4-4D79-91A4-D0FF714BB764}" srcId="{2517AA1F-AAB0-485E-8248-77E75781870F}" destId="{96873185-FE42-4476-A8AF-AD3F31025348}" srcOrd="2" destOrd="0" parTransId="{0A2CF0C8-1D13-4357-9811-A45C45F2D805}" sibTransId="{1FC89162-9797-42B6-A46A-FB751C475694}"/>
    <dgm:cxn modelId="{57E50F4D-73E0-A841-B575-517CFBE78E17}" type="presOf" srcId="{95DBD918-A4B5-4B91-BDFA-C87ACF976B66}" destId="{2AFA51A8-848F-D548-8F6A-6E74AA6A59D8}" srcOrd="0" destOrd="0" presId="urn:microsoft.com/office/officeart/2005/8/layout/vList2"/>
    <dgm:cxn modelId="{44262B57-BBB9-4F66-9F5F-945B8BB9DA27}" srcId="{2517AA1F-AAB0-485E-8248-77E75781870F}" destId="{A3EB5E76-BD8D-4BA7-B450-0BA235278891}" srcOrd="1" destOrd="0" parTransId="{EA6C371C-F6BC-4F5F-8984-9BDDB5F4B66B}" sibTransId="{2AA7CE30-EAE7-4F06-A72C-E6CD94863F1C}"/>
    <dgm:cxn modelId="{A4C45462-4031-4AC2-92D0-98BDA778B7D8}" srcId="{DBFD836A-F090-434D-8B10-E576496DB99C}" destId="{B52AB74D-21EE-4399-A95C-429EA77A3EC1}" srcOrd="1" destOrd="0" parTransId="{A0CB7C62-60A8-40D1-8253-F523C4C50B4B}" sibTransId="{D3F73C26-5A68-4E67-BFAA-09DA3F8C105C}"/>
    <dgm:cxn modelId="{8DDCEF84-5617-F945-99BC-B9FB2C65867B}" type="presOf" srcId="{A3EB5E76-BD8D-4BA7-B450-0BA235278891}" destId="{83C71AA3-F29B-184A-BCD7-E7EDBB4A8A57}" srcOrd="0" destOrd="0" presId="urn:microsoft.com/office/officeart/2005/8/layout/vList2"/>
    <dgm:cxn modelId="{D458A191-2D80-7442-9556-39074448BF0D}" type="presOf" srcId="{2517AA1F-AAB0-485E-8248-77E75781870F}" destId="{75E78716-5FCC-6C4A-A655-61699D7501AE}" srcOrd="0" destOrd="0" presId="urn:microsoft.com/office/officeart/2005/8/layout/vList2"/>
    <dgm:cxn modelId="{2508A3B2-E60E-8E4C-B3AC-7BEF829E28E3}" type="presOf" srcId="{DBFD836A-F090-434D-8B10-E576496DB99C}" destId="{3920DC74-6F5E-9843-B53C-6249C5FE85AB}" srcOrd="0" destOrd="0" presId="urn:microsoft.com/office/officeart/2005/8/layout/vList2"/>
    <dgm:cxn modelId="{7A2C63C5-15B0-2641-9735-4BDE2B2FBC4F}" type="presOf" srcId="{F880CBB5-D927-4145-849E-88DC2B590A33}" destId="{238E3EFB-1183-1B44-A97B-C4002CF25A48}" srcOrd="0" destOrd="0" presId="urn:microsoft.com/office/officeart/2005/8/layout/vList2"/>
    <dgm:cxn modelId="{322FA7C8-0C81-BA40-82D9-AAF2FCA1DEDE}" type="presOf" srcId="{D40ABF97-01A3-403C-82E4-EA258ECB158C}" destId="{2AFA51A8-848F-D548-8F6A-6E74AA6A59D8}" srcOrd="0" destOrd="1" presId="urn:microsoft.com/office/officeart/2005/8/layout/vList2"/>
    <dgm:cxn modelId="{0C6CB4CC-8363-7E4E-AF7C-A87FFAA3687E}" type="presOf" srcId="{96873185-FE42-4476-A8AF-AD3F31025348}" destId="{A477BD19-C347-664E-99DD-DA26A752F3F1}" srcOrd="0" destOrd="0" presId="urn:microsoft.com/office/officeart/2005/8/layout/vList2"/>
    <dgm:cxn modelId="{DC19ADD3-194E-484B-8627-28EFE356309D}" srcId="{A3EB5E76-BD8D-4BA7-B450-0BA235278891}" destId="{45DEDD37-FA4E-4C9C-960A-11916CB937A4}" srcOrd="3" destOrd="0" parTransId="{7D2849F4-098D-4692-89EC-780A8D37FB8A}" sibTransId="{07C1F450-F822-4662-BEA7-1A6AEBCA4098}"/>
    <dgm:cxn modelId="{540636E7-2CED-401F-B1D5-0B5E96FBC03F}" srcId="{A3EB5E76-BD8D-4BA7-B450-0BA235278891}" destId="{95DBD918-A4B5-4B91-BDFA-C87ACF976B66}" srcOrd="0" destOrd="0" parTransId="{64B89D9C-F59A-4523-9005-1B6E8A5F3BE8}" sibTransId="{49A2CD9C-67D3-44BC-B990-2844D335EF8C}"/>
    <dgm:cxn modelId="{1B9360E7-8EFA-48D7-B24D-FDDD86B53E2F}" srcId="{2517AA1F-AAB0-485E-8248-77E75781870F}" destId="{DBFD836A-F090-434D-8B10-E576496DB99C}" srcOrd="0" destOrd="0" parTransId="{DC9958A2-81E1-4516-BF97-3424EC179EFE}" sibTransId="{E0AE91C4-2B07-4824-8FED-913A409A0671}"/>
    <dgm:cxn modelId="{175C0FF3-2113-2441-8617-0035D750373D}" type="presOf" srcId="{FAFCE5C1-1629-4BA6-92D8-3A259B19B0C1}" destId="{2AFA51A8-848F-D548-8F6A-6E74AA6A59D8}" srcOrd="0" destOrd="2" presId="urn:microsoft.com/office/officeart/2005/8/layout/vList2"/>
    <dgm:cxn modelId="{3E2EFFFC-8345-4950-B7C6-7DC6F9D90930}" srcId="{A3EB5E76-BD8D-4BA7-B450-0BA235278891}" destId="{FAFCE5C1-1629-4BA6-92D8-3A259B19B0C1}" srcOrd="2" destOrd="0" parTransId="{94C7AD54-72ED-4C1E-B142-CF80E62FE6E3}" sibTransId="{97973F6F-F082-44D0-A72A-D4A50B534B7A}"/>
    <dgm:cxn modelId="{5F265114-467D-CC47-AE1C-B57E4146049E}" type="presParOf" srcId="{75E78716-5FCC-6C4A-A655-61699D7501AE}" destId="{3920DC74-6F5E-9843-B53C-6249C5FE85AB}" srcOrd="0" destOrd="0" presId="urn:microsoft.com/office/officeart/2005/8/layout/vList2"/>
    <dgm:cxn modelId="{5922C0E2-240F-5E4C-BC5E-7CE5D4F89CFE}" type="presParOf" srcId="{75E78716-5FCC-6C4A-A655-61699D7501AE}" destId="{238E3EFB-1183-1B44-A97B-C4002CF25A48}" srcOrd="1" destOrd="0" presId="urn:microsoft.com/office/officeart/2005/8/layout/vList2"/>
    <dgm:cxn modelId="{1581910A-BDF8-884C-B320-2BCE64B59ADC}" type="presParOf" srcId="{75E78716-5FCC-6C4A-A655-61699D7501AE}" destId="{83C71AA3-F29B-184A-BCD7-E7EDBB4A8A57}" srcOrd="2" destOrd="0" presId="urn:microsoft.com/office/officeart/2005/8/layout/vList2"/>
    <dgm:cxn modelId="{844167D2-11BD-9A41-8D8B-081EAF53A4B6}" type="presParOf" srcId="{75E78716-5FCC-6C4A-A655-61699D7501AE}" destId="{2AFA51A8-848F-D548-8F6A-6E74AA6A59D8}" srcOrd="3" destOrd="0" presId="urn:microsoft.com/office/officeart/2005/8/layout/vList2"/>
    <dgm:cxn modelId="{EBB49E72-9E00-1E44-A29B-DD1EA36FA73E}" type="presParOf" srcId="{75E78716-5FCC-6C4A-A655-61699D7501AE}" destId="{A477BD19-C347-664E-99DD-DA26A752F3F1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954F7724-03ED-4176-A400-8731728394C8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7C2B3DC2-A2A6-43DC-8E61-8C31980D061C}">
      <dgm:prSet/>
      <dgm:spPr/>
      <dgm:t>
        <a:bodyPr/>
        <a:lstStyle/>
        <a:p>
          <a:r>
            <a:rPr lang="en-US" b="1"/>
            <a:t>Recommendation </a:t>
          </a:r>
          <a:endParaRPr lang="en-US"/>
        </a:p>
      </dgm:t>
    </dgm:pt>
    <dgm:pt modelId="{AEE721B2-F78D-417F-BC61-E67341076B6F}" type="parTrans" cxnId="{73AE0D05-653E-40EF-832E-B10EDA4350C1}">
      <dgm:prSet/>
      <dgm:spPr/>
      <dgm:t>
        <a:bodyPr/>
        <a:lstStyle/>
        <a:p>
          <a:endParaRPr lang="en-US"/>
        </a:p>
      </dgm:t>
    </dgm:pt>
    <dgm:pt modelId="{CB92A6E0-04F3-440C-BB5C-E7DD994E7A9C}" type="sibTrans" cxnId="{73AE0D05-653E-40EF-832E-B10EDA4350C1}">
      <dgm:prSet/>
      <dgm:spPr/>
      <dgm:t>
        <a:bodyPr/>
        <a:lstStyle/>
        <a:p>
          <a:endParaRPr lang="en-US"/>
        </a:p>
      </dgm:t>
    </dgm:pt>
    <dgm:pt modelId="{45368739-46D2-4BE4-8E04-18EAE3601158}">
      <dgm:prSet/>
      <dgm:spPr/>
      <dgm:t>
        <a:bodyPr/>
        <a:lstStyle/>
        <a:p>
          <a:r>
            <a:rPr lang="en-US"/>
            <a:t>Perform thorough job analysis.</a:t>
          </a:r>
        </a:p>
      </dgm:t>
    </dgm:pt>
    <dgm:pt modelId="{63DEB5F1-704D-44F4-90AB-98662E3A9649}" type="parTrans" cxnId="{ECBDB347-E6CA-4098-A2FA-174799BF9450}">
      <dgm:prSet/>
      <dgm:spPr/>
      <dgm:t>
        <a:bodyPr/>
        <a:lstStyle/>
        <a:p>
          <a:endParaRPr lang="en-US"/>
        </a:p>
      </dgm:t>
    </dgm:pt>
    <dgm:pt modelId="{60357181-AFD6-450C-AFBD-04539C7655F1}" type="sibTrans" cxnId="{ECBDB347-E6CA-4098-A2FA-174799BF9450}">
      <dgm:prSet/>
      <dgm:spPr/>
      <dgm:t>
        <a:bodyPr/>
        <a:lstStyle/>
        <a:p>
          <a:endParaRPr lang="en-US"/>
        </a:p>
      </dgm:t>
    </dgm:pt>
    <dgm:pt modelId="{FFCA9E55-FD70-4846-8A56-14686AC65CD3}">
      <dgm:prSet/>
      <dgm:spPr/>
      <dgm:t>
        <a:bodyPr/>
        <a:lstStyle/>
        <a:p>
          <a:r>
            <a:rPr lang="en-US"/>
            <a:t>Use mixed recruitment methods.</a:t>
          </a:r>
        </a:p>
      </dgm:t>
    </dgm:pt>
    <dgm:pt modelId="{28550E6B-DDB4-4189-BF7B-1C8C8CE9BBCD}" type="parTrans" cxnId="{D996FDFF-B069-490B-98DA-4B7CB7F22913}">
      <dgm:prSet/>
      <dgm:spPr/>
      <dgm:t>
        <a:bodyPr/>
        <a:lstStyle/>
        <a:p>
          <a:endParaRPr lang="en-US"/>
        </a:p>
      </dgm:t>
    </dgm:pt>
    <dgm:pt modelId="{ED5FB4C1-8EED-45FA-8C2B-A816AC5DBC83}" type="sibTrans" cxnId="{D996FDFF-B069-490B-98DA-4B7CB7F22913}">
      <dgm:prSet/>
      <dgm:spPr/>
      <dgm:t>
        <a:bodyPr/>
        <a:lstStyle/>
        <a:p>
          <a:endParaRPr lang="en-US"/>
        </a:p>
      </dgm:t>
    </dgm:pt>
    <dgm:pt modelId="{9045EB17-8CDD-4B22-9F00-285C7B109C19}">
      <dgm:prSet/>
      <dgm:spPr/>
      <dgm:t>
        <a:bodyPr/>
        <a:lstStyle/>
        <a:p>
          <a:r>
            <a:rPr lang="en-US"/>
            <a:t>Adopt organised selection criteria.</a:t>
          </a:r>
        </a:p>
      </dgm:t>
    </dgm:pt>
    <dgm:pt modelId="{4309BC14-61EF-49E6-8CC8-C7D06F57A555}" type="parTrans" cxnId="{0E04F404-AC49-4AA7-8962-BC244F407EF2}">
      <dgm:prSet/>
      <dgm:spPr/>
      <dgm:t>
        <a:bodyPr/>
        <a:lstStyle/>
        <a:p>
          <a:endParaRPr lang="en-US"/>
        </a:p>
      </dgm:t>
    </dgm:pt>
    <dgm:pt modelId="{F95B8C20-E134-45AD-ADDE-5744DAACB972}" type="sibTrans" cxnId="{0E04F404-AC49-4AA7-8962-BC244F407EF2}">
      <dgm:prSet/>
      <dgm:spPr/>
      <dgm:t>
        <a:bodyPr/>
        <a:lstStyle/>
        <a:p>
          <a:endParaRPr lang="en-US"/>
        </a:p>
      </dgm:t>
    </dgm:pt>
    <dgm:pt modelId="{154048A3-B757-4517-BDD8-93537237B5D7}">
      <dgm:prSet/>
      <dgm:spPr/>
      <dgm:t>
        <a:bodyPr/>
        <a:lstStyle/>
        <a:p>
          <a:r>
            <a:rPr lang="en-US"/>
            <a:t>Employ semi-structured panel interviews.</a:t>
          </a:r>
        </a:p>
      </dgm:t>
    </dgm:pt>
    <dgm:pt modelId="{C23B013C-B4A7-49F5-87AE-D050D05315F6}" type="parTrans" cxnId="{8EF997AB-C9C4-401E-A6CA-A36EB2AC19DF}">
      <dgm:prSet/>
      <dgm:spPr/>
      <dgm:t>
        <a:bodyPr/>
        <a:lstStyle/>
        <a:p>
          <a:endParaRPr lang="en-US"/>
        </a:p>
      </dgm:t>
    </dgm:pt>
    <dgm:pt modelId="{D94BBE93-DCD5-465A-9DFF-C1EB169E9ECD}" type="sibTrans" cxnId="{8EF997AB-C9C4-401E-A6CA-A36EB2AC19DF}">
      <dgm:prSet/>
      <dgm:spPr/>
      <dgm:t>
        <a:bodyPr/>
        <a:lstStyle/>
        <a:p>
          <a:endParaRPr lang="en-US"/>
        </a:p>
      </dgm:t>
    </dgm:pt>
    <dgm:pt modelId="{B9D04649-F75A-4330-B165-5536697BA6F9}">
      <dgm:prSet/>
      <dgm:spPr/>
      <dgm:t>
        <a:bodyPr/>
        <a:lstStyle/>
        <a:p>
          <a:r>
            <a:rPr lang="en-US"/>
            <a:t>Include behavioural and competency-based questions.</a:t>
          </a:r>
        </a:p>
      </dgm:t>
    </dgm:pt>
    <dgm:pt modelId="{3F42066C-98F0-4C40-8C98-0544C85DB566}" type="parTrans" cxnId="{EDE60747-5053-4D20-B570-BFC1B53D70F0}">
      <dgm:prSet/>
      <dgm:spPr/>
      <dgm:t>
        <a:bodyPr/>
        <a:lstStyle/>
        <a:p>
          <a:endParaRPr lang="en-US"/>
        </a:p>
      </dgm:t>
    </dgm:pt>
    <dgm:pt modelId="{41525988-4630-4106-BC95-FC1B830672DB}" type="sibTrans" cxnId="{EDE60747-5053-4D20-B570-BFC1B53D70F0}">
      <dgm:prSet/>
      <dgm:spPr/>
      <dgm:t>
        <a:bodyPr/>
        <a:lstStyle/>
        <a:p>
          <a:endParaRPr lang="en-US"/>
        </a:p>
      </dgm:t>
    </dgm:pt>
    <dgm:pt modelId="{1B98DB7A-E6D5-4ECE-A8D8-0AA5AB9A6B7A}">
      <dgm:prSet/>
      <dgm:spPr/>
      <dgm:t>
        <a:bodyPr/>
        <a:lstStyle/>
        <a:p>
          <a:r>
            <a:rPr lang="en-US"/>
            <a:t>Blend virtual and face-to-face interviews.</a:t>
          </a:r>
        </a:p>
      </dgm:t>
    </dgm:pt>
    <dgm:pt modelId="{B11C5585-8576-4CAA-B2EA-4170D0B2C346}" type="parTrans" cxnId="{E363BD8F-095F-4CEE-88BF-83FFAFAA4297}">
      <dgm:prSet/>
      <dgm:spPr/>
      <dgm:t>
        <a:bodyPr/>
        <a:lstStyle/>
        <a:p>
          <a:endParaRPr lang="en-US"/>
        </a:p>
      </dgm:t>
    </dgm:pt>
    <dgm:pt modelId="{606E5BBD-70C0-4665-95CD-87788227E651}" type="sibTrans" cxnId="{E363BD8F-095F-4CEE-88BF-83FFAFAA4297}">
      <dgm:prSet/>
      <dgm:spPr/>
      <dgm:t>
        <a:bodyPr/>
        <a:lstStyle/>
        <a:p>
          <a:endParaRPr lang="en-US"/>
        </a:p>
      </dgm:t>
    </dgm:pt>
    <dgm:pt modelId="{7CE4CB76-7A09-4466-9785-EBFE2E393B09}">
      <dgm:prSet/>
      <dgm:spPr/>
      <dgm:t>
        <a:bodyPr/>
        <a:lstStyle/>
        <a:p>
          <a:r>
            <a:rPr lang="en-US"/>
            <a:t>Promote equality, diversity, and inclusion at every stage of the recruitment process.</a:t>
          </a:r>
        </a:p>
      </dgm:t>
    </dgm:pt>
    <dgm:pt modelId="{79F8857A-FADE-4938-A988-569079B1CFD3}" type="parTrans" cxnId="{F36ABEF9-F307-4D35-A618-9740EE00FD01}">
      <dgm:prSet/>
      <dgm:spPr/>
      <dgm:t>
        <a:bodyPr/>
        <a:lstStyle/>
        <a:p>
          <a:endParaRPr lang="en-US"/>
        </a:p>
      </dgm:t>
    </dgm:pt>
    <dgm:pt modelId="{B7EBDAA8-891A-485B-9382-D43E5945A7A5}" type="sibTrans" cxnId="{F36ABEF9-F307-4D35-A618-9740EE00FD01}">
      <dgm:prSet/>
      <dgm:spPr/>
      <dgm:t>
        <a:bodyPr/>
        <a:lstStyle/>
        <a:p>
          <a:endParaRPr lang="en-US"/>
        </a:p>
      </dgm:t>
    </dgm:pt>
    <dgm:pt modelId="{86A57815-DE90-4B31-88F3-8455CE5C9CA7}">
      <dgm:prSet/>
      <dgm:spPr/>
      <dgm:t>
        <a:bodyPr/>
        <a:lstStyle/>
        <a:p>
          <a:r>
            <a:rPr lang="en-US"/>
            <a:t>(Taylor, 2014.)</a:t>
          </a:r>
        </a:p>
      </dgm:t>
    </dgm:pt>
    <dgm:pt modelId="{9D124C76-ED57-4B46-B2B6-0ABE7033AC09}" type="parTrans" cxnId="{E7BD828A-9DBB-4C54-946D-BCE1C45F729B}">
      <dgm:prSet/>
      <dgm:spPr/>
      <dgm:t>
        <a:bodyPr/>
        <a:lstStyle/>
        <a:p>
          <a:endParaRPr lang="en-US"/>
        </a:p>
      </dgm:t>
    </dgm:pt>
    <dgm:pt modelId="{3E68230C-4347-4F10-96EA-242CBFFAB393}" type="sibTrans" cxnId="{E7BD828A-9DBB-4C54-946D-BCE1C45F729B}">
      <dgm:prSet/>
      <dgm:spPr/>
      <dgm:t>
        <a:bodyPr/>
        <a:lstStyle/>
        <a:p>
          <a:endParaRPr lang="en-US"/>
        </a:p>
      </dgm:t>
    </dgm:pt>
    <dgm:pt modelId="{5BAAD718-04AE-E445-AE8E-B36DAE4B3008}" type="pres">
      <dgm:prSet presAssocID="{954F7724-03ED-4176-A400-8731728394C8}" presName="linear" presStyleCnt="0">
        <dgm:presLayoutVars>
          <dgm:animLvl val="lvl"/>
          <dgm:resizeHandles val="exact"/>
        </dgm:presLayoutVars>
      </dgm:prSet>
      <dgm:spPr/>
    </dgm:pt>
    <dgm:pt modelId="{2B1F35DE-FE6A-1C46-804E-F548D278A725}" type="pres">
      <dgm:prSet presAssocID="{7C2B3DC2-A2A6-43DC-8E61-8C31980D061C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A22AE0F1-FBB7-2F4B-B2BC-94A0230D9114}" type="pres">
      <dgm:prSet presAssocID="{7C2B3DC2-A2A6-43DC-8E61-8C31980D061C}" presName="childText" presStyleLbl="revTx" presStyleIdx="0" presStyleCnt="1">
        <dgm:presLayoutVars>
          <dgm:bulletEnabled val="1"/>
        </dgm:presLayoutVars>
      </dgm:prSet>
      <dgm:spPr/>
    </dgm:pt>
    <dgm:pt modelId="{F3CA345D-630D-3847-842E-11BF8BFFA60F}" type="pres">
      <dgm:prSet presAssocID="{86A57815-DE90-4B31-88F3-8455CE5C9CA7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0E04F404-AC49-4AA7-8962-BC244F407EF2}" srcId="{7C2B3DC2-A2A6-43DC-8E61-8C31980D061C}" destId="{9045EB17-8CDD-4B22-9F00-285C7B109C19}" srcOrd="2" destOrd="0" parTransId="{4309BC14-61EF-49E6-8CC8-C7D06F57A555}" sibTransId="{F95B8C20-E134-45AD-ADDE-5744DAACB972}"/>
    <dgm:cxn modelId="{73AE0D05-653E-40EF-832E-B10EDA4350C1}" srcId="{954F7724-03ED-4176-A400-8731728394C8}" destId="{7C2B3DC2-A2A6-43DC-8E61-8C31980D061C}" srcOrd="0" destOrd="0" parTransId="{AEE721B2-F78D-417F-BC61-E67341076B6F}" sibTransId="{CB92A6E0-04F3-440C-BB5C-E7DD994E7A9C}"/>
    <dgm:cxn modelId="{E3964A17-9EC7-9C4F-A464-5E709EE90EDE}" type="presOf" srcId="{154048A3-B757-4517-BDD8-93537237B5D7}" destId="{A22AE0F1-FBB7-2F4B-B2BC-94A0230D9114}" srcOrd="0" destOrd="3" presId="urn:microsoft.com/office/officeart/2005/8/layout/vList2"/>
    <dgm:cxn modelId="{3D3C8927-47FE-8448-9DC4-9DFC9466E40D}" type="presOf" srcId="{FFCA9E55-FD70-4846-8A56-14686AC65CD3}" destId="{A22AE0F1-FBB7-2F4B-B2BC-94A0230D9114}" srcOrd="0" destOrd="1" presId="urn:microsoft.com/office/officeart/2005/8/layout/vList2"/>
    <dgm:cxn modelId="{876E132C-0F10-2A44-AD55-8A2AD6AA68C4}" type="presOf" srcId="{B9D04649-F75A-4330-B165-5536697BA6F9}" destId="{A22AE0F1-FBB7-2F4B-B2BC-94A0230D9114}" srcOrd="0" destOrd="4" presId="urn:microsoft.com/office/officeart/2005/8/layout/vList2"/>
    <dgm:cxn modelId="{EDE60747-5053-4D20-B570-BFC1B53D70F0}" srcId="{7C2B3DC2-A2A6-43DC-8E61-8C31980D061C}" destId="{B9D04649-F75A-4330-B165-5536697BA6F9}" srcOrd="4" destOrd="0" parTransId="{3F42066C-98F0-4C40-8C98-0544C85DB566}" sibTransId="{41525988-4630-4106-BC95-FC1B830672DB}"/>
    <dgm:cxn modelId="{ECBDB347-E6CA-4098-A2FA-174799BF9450}" srcId="{7C2B3DC2-A2A6-43DC-8E61-8C31980D061C}" destId="{45368739-46D2-4BE4-8E04-18EAE3601158}" srcOrd="0" destOrd="0" parTransId="{63DEB5F1-704D-44F4-90AB-98662E3A9649}" sibTransId="{60357181-AFD6-450C-AFBD-04539C7655F1}"/>
    <dgm:cxn modelId="{BE87BD55-8956-DC4E-9B5F-7B61BAD0FF67}" type="presOf" srcId="{86A57815-DE90-4B31-88F3-8455CE5C9CA7}" destId="{F3CA345D-630D-3847-842E-11BF8BFFA60F}" srcOrd="0" destOrd="0" presId="urn:microsoft.com/office/officeart/2005/8/layout/vList2"/>
    <dgm:cxn modelId="{85C33262-0564-2D4E-BF7A-6DE2C0087745}" type="presOf" srcId="{7CE4CB76-7A09-4466-9785-EBFE2E393B09}" destId="{A22AE0F1-FBB7-2F4B-B2BC-94A0230D9114}" srcOrd="0" destOrd="6" presId="urn:microsoft.com/office/officeart/2005/8/layout/vList2"/>
    <dgm:cxn modelId="{DA013D76-BF5D-0044-BC94-1840CBDB3B75}" type="presOf" srcId="{954F7724-03ED-4176-A400-8731728394C8}" destId="{5BAAD718-04AE-E445-AE8E-B36DAE4B3008}" srcOrd="0" destOrd="0" presId="urn:microsoft.com/office/officeart/2005/8/layout/vList2"/>
    <dgm:cxn modelId="{E7BD828A-9DBB-4C54-946D-BCE1C45F729B}" srcId="{954F7724-03ED-4176-A400-8731728394C8}" destId="{86A57815-DE90-4B31-88F3-8455CE5C9CA7}" srcOrd="1" destOrd="0" parTransId="{9D124C76-ED57-4B46-B2B6-0ABE7033AC09}" sibTransId="{3E68230C-4347-4F10-96EA-242CBFFAB393}"/>
    <dgm:cxn modelId="{E363BD8F-095F-4CEE-88BF-83FFAFAA4297}" srcId="{7C2B3DC2-A2A6-43DC-8E61-8C31980D061C}" destId="{1B98DB7A-E6D5-4ECE-A8D8-0AA5AB9A6B7A}" srcOrd="5" destOrd="0" parTransId="{B11C5585-8576-4CAA-B2EA-4170D0B2C346}" sibTransId="{606E5BBD-70C0-4665-95CD-87788227E651}"/>
    <dgm:cxn modelId="{67FD0096-D280-EA4B-B311-8407EFD24DF8}" type="presOf" srcId="{1B98DB7A-E6D5-4ECE-A8D8-0AA5AB9A6B7A}" destId="{A22AE0F1-FBB7-2F4B-B2BC-94A0230D9114}" srcOrd="0" destOrd="5" presId="urn:microsoft.com/office/officeart/2005/8/layout/vList2"/>
    <dgm:cxn modelId="{AB819498-F5ED-094C-B217-3F7F947F3F27}" type="presOf" srcId="{7C2B3DC2-A2A6-43DC-8E61-8C31980D061C}" destId="{2B1F35DE-FE6A-1C46-804E-F548D278A725}" srcOrd="0" destOrd="0" presId="urn:microsoft.com/office/officeart/2005/8/layout/vList2"/>
    <dgm:cxn modelId="{8EF997AB-C9C4-401E-A6CA-A36EB2AC19DF}" srcId="{7C2B3DC2-A2A6-43DC-8E61-8C31980D061C}" destId="{154048A3-B757-4517-BDD8-93537237B5D7}" srcOrd="3" destOrd="0" parTransId="{C23B013C-B4A7-49F5-87AE-D050D05315F6}" sibTransId="{D94BBE93-DCD5-465A-9DFF-C1EB169E9ECD}"/>
    <dgm:cxn modelId="{7D7F78AF-0AA9-C34B-9933-5EB099343326}" type="presOf" srcId="{45368739-46D2-4BE4-8E04-18EAE3601158}" destId="{A22AE0F1-FBB7-2F4B-B2BC-94A0230D9114}" srcOrd="0" destOrd="0" presId="urn:microsoft.com/office/officeart/2005/8/layout/vList2"/>
    <dgm:cxn modelId="{8EF47AE3-AE82-354E-B888-82269AAE428D}" type="presOf" srcId="{9045EB17-8CDD-4B22-9F00-285C7B109C19}" destId="{A22AE0F1-FBB7-2F4B-B2BC-94A0230D9114}" srcOrd="0" destOrd="2" presId="urn:microsoft.com/office/officeart/2005/8/layout/vList2"/>
    <dgm:cxn modelId="{F36ABEF9-F307-4D35-A618-9740EE00FD01}" srcId="{7C2B3DC2-A2A6-43DC-8E61-8C31980D061C}" destId="{7CE4CB76-7A09-4466-9785-EBFE2E393B09}" srcOrd="6" destOrd="0" parTransId="{79F8857A-FADE-4938-A988-569079B1CFD3}" sibTransId="{B7EBDAA8-891A-485B-9382-D43E5945A7A5}"/>
    <dgm:cxn modelId="{D996FDFF-B069-490B-98DA-4B7CB7F22913}" srcId="{7C2B3DC2-A2A6-43DC-8E61-8C31980D061C}" destId="{FFCA9E55-FD70-4846-8A56-14686AC65CD3}" srcOrd="1" destOrd="0" parTransId="{28550E6B-DDB4-4189-BF7B-1C8C8CE9BBCD}" sibTransId="{ED5FB4C1-8EED-45FA-8C2B-A816AC5DBC83}"/>
    <dgm:cxn modelId="{36AC3BC0-5CC9-7C42-9E08-4E045B55A293}" type="presParOf" srcId="{5BAAD718-04AE-E445-AE8E-B36DAE4B3008}" destId="{2B1F35DE-FE6A-1C46-804E-F548D278A725}" srcOrd="0" destOrd="0" presId="urn:microsoft.com/office/officeart/2005/8/layout/vList2"/>
    <dgm:cxn modelId="{7EED9C3C-F901-2C4A-84CC-83501C9B3449}" type="presParOf" srcId="{5BAAD718-04AE-E445-AE8E-B36DAE4B3008}" destId="{A22AE0F1-FBB7-2F4B-B2BC-94A0230D9114}" srcOrd="1" destOrd="0" presId="urn:microsoft.com/office/officeart/2005/8/layout/vList2"/>
    <dgm:cxn modelId="{1B363393-D834-7E47-AA3F-CEB5F726BAE0}" type="presParOf" srcId="{5BAAD718-04AE-E445-AE8E-B36DAE4B3008}" destId="{F3CA345D-630D-3847-842E-11BF8BFFA60F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0A5135E6-FE9C-4F43-BC4A-C5D6B9D6624A}" type="doc">
      <dgm:prSet loTypeId="urn:microsoft.com/office/officeart/2005/8/layout/vList2" loCatId="list" qsTypeId="urn:microsoft.com/office/officeart/2005/8/quickstyle/simple5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A20478E7-CECF-485E-873E-A83032F54AEE}">
      <dgm:prSet/>
      <dgm:spPr/>
      <dgm:t>
        <a:bodyPr/>
        <a:lstStyle/>
        <a:p>
          <a:r>
            <a:rPr lang="en-US" b="1"/>
            <a:t>Conclusion </a:t>
          </a:r>
          <a:endParaRPr lang="en-US"/>
        </a:p>
      </dgm:t>
    </dgm:pt>
    <dgm:pt modelId="{331C7E68-D1F4-426C-830F-F8DB6A018882}" type="parTrans" cxnId="{11E57097-7598-4DE8-A398-458357E5B6CE}">
      <dgm:prSet/>
      <dgm:spPr/>
      <dgm:t>
        <a:bodyPr/>
        <a:lstStyle/>
        <a:p>
          <a:endParaRPr lang="en-US"/>
        </a:p>
      </dgm:t>
    </dgm:pt>
    <dgm:pt modelId="{BE9A5939-642A-429F-9D5E-8C56348C160B}" type="sibTrans" cxnId="{11E57097-7598-4DE8-A398-458357E5B6CE}">
      <dgm:prSet/>
      <dgm:spPr/>
      <dgm:t>
        <a:bodyPr/>
        <a:lstStyle/>
        <a:p>
          <a:endParaRPr lang="en-US"/>
        </a:p>
      </dgm:t>
    </dgm:pt>
    <dgm:pt modelId="{F9051493-F8CC-4A14-97CB-768051A89952}">
      <dgm:prSet/>
      <dgm:spPr/>
      <dgm:t>
        <a:bodyPr/>
        <a:lstStyle/>
        <a:p>
          <a:r>
            <a:rPr lang="en-US"/>
            <a:t>M&amp;S is currently experiencing a major digital transformation process.</a:t>
          </a:r>
        </a:p>
      </dgm:t>
    </dgm:pt>
    <dgm:pt modelId="{D7ED9D27-8172-4DAD-B1BD-0E7ED25FEFD6}" type="parTrans" cxnId="{0D1CC5EA-77C1-43C2-9867-E999C28EDF0C}">
      <dgm:prSet/>
      <dgm:spPr/>
      <dgm:t>
        <a:bodyPr/>
        <a:lstStyle/>
        <a:p>
          <a:endParaRPr lang="en-US"/>
        </a:p>
      </dgm:t>
    </dgm:pt>
    <dgm:pt modelId="{DC9B7A21-4910-4630-97FB-D104BAFB773B}" type="sibTrans" cxnId="{0D1CC5EA-77C1-43C2-9867-E999C28EDF0C}">
      <dgm:prSet/>
      <dgm:spPr/>
      <dgm:t>
        <a:bodyPr/>
        <a:lstStyle/>
        <a:p>
          <a:endParaRPr lang="en-US"/>
        </a:p>
      </dgm:t>
    </dgm:pt>
    <dgm:pt modelId="{734B4117-7852-48D8-98D0-97F787C1C051}">
      <dgm:prSet/>
      <dgm:spPr/>
      <dgm:t>
        <a:bodyPr/>
        <a:lstStyle/>
        <a:p>
          <a:r>
            <a:rPr lang="en-US"/>
            <a:t>The success of this transformation relies on attracting and hiring highly skilled employees.</a:t>
          </a:r>
        </a:p>
      </dgm:t>
    </dgm:pt>
    <dgm:pt modelId="{918DA927-AE5F-4376-A80E-D37CE1A17FB9}" type="parTrans" cxnId="{8512966A-8C16-4C0C-B48F-43BD1047E38E}">
      <dgm:prSet/>
      <dgm:spPr/>
      <dgm:t>
        <a:bodyPr/>
        <a:lstStyle/>
        <a:p>
          <a:endParaRPr lang="en-US"/>
        </a:p>
      </dgm:t>
    </dgm:pt>
    <dgm:pt modelId="{52DE338B-3739-4530-B978-EDA49291984D}" type="sibTrans" cxnId="{8512966A-8C16-4C0C-B48F-43BD1047E38E}">
      <dgm:prSet/>
      <dgm:spPr/>
      <dgm:t>
        <a:bodyPr/>
        <a:lstStyle/>
        <a:p>
          <a:endParaRPr lang="en-US"/>
        </a:p>
      </dgm:t>
    </dgm:pt>
    <dgm:pt modelId="{B860D820-A019-474C-8BE8-A61EEE4193EA}">
      <dgm:prSet/>
      <dgm:spPr/>
      <dgm:t>
        <a:bodyPr/>
        <a:lstStyle/>
        <a:p>
          <a:r>
            <a:rPr lang="en-US"/>
            <a:t>An effective recruitment process starts with thorough job analysis and workforce planning.</a:t>
          </a:r>
        </a:p>
      </dgm:t>
    </dgm:pt>
    <dgm:pt modelId="{A1D3E126-F9B2-4248-90CC-1B5F18F41C36}" type="parTrans" cxnId="{90945D79-1B26-4975-9A3D-4C9F4BAC5C12}">
      <dgm:prSet/>
      <dgm:spPr/>
      <dgm:t>
        <a:bodyPr/>
        <a:lstStyle/>
        <a:p>
          <a:endParaRPr lang="en-US"/>
        </a:p>
      </dgm:t>
    </dgm:pt>
    <dgm:pt modelId="{4EF19507-28D9-40CC-B626-6CFC7A815DDA}" type="sibTrans" cxnId="{90945D79-1B26-4975-9A3D-4C9F4BAC5C12}">
      <dgm:prSet/>
      <dgm:spPr/>
      <dgm:t>
        <a:bodyPr/>
        <a:lstStyle/>
        <a:p>
          <a:endParaRPr lang="en-US"/>
        </a:p>
      </dgm:t>
    </dgm:pt>
    <dgm:pt modelId="{3FB461E9-8164-43FF-B1F5-CE194235772B}">
      <dgm:prSet/>
      <dgm:spPr/>
      <dgm:t>
        <a:bodyPr/>
        <a:lstStyle/>
        <a:p>
          <a:r>
            <a:rPr lang="en-US"/>
            <a:t>The use of semi-structured interviews and competency-based questions enhances the quality of candidate selection.</a:t>
          </a:r>
        </a:p>
      </dgm:t>
    </dgm:pt>
    <dgm:pt modelId="{3017545B-DC5E-4956-A831-44669EF28EDB}" type="parTrans" cxnId="{995BFD52-9795-4582-B25F-2AD05BD788E5}">
      <dgm:prSet/>
      <dgm:spPr/>
      <dgm:t>
        <a:bodyPr/>
        <a:lstStyle/>
        <a:p>
          <a:endParaRPr lang="en-US"/>
        </a:p>
      </dgm:t>
    </dgm:pt>
    <dgm:pt modelId="{14A8331E-2944-4081-AE6A-A920F1373B48}" type="sibTrans" cxnId="{995BFD52-9795-4582-B25F-2AD05BD788E5}">
      <dgm:prSet/>
      <dgm:spPr/>
      <dgm:t>
        <a:bodyPr/>
        <a:lstStyle/>
        <a:p>
          <a:endParaRPr lang="en-US"/>
        </a:p>
      </dgm:t>
    </dgm:pt>
    <dgm:pt modelId="{0E061D35-FB55-40FE-9E25-ADD0AB946380}">
      <dgm:prSet/>
      <dgm:spPr/>
      <dgm:t>
        <a:bodyPr/>
        <a:lstStyle/>
        <a:p>
          <a:r>
            <a:rPr lang="en-US"/>
            <a:t>A hybrid approach that combines virtual and face-to-face interviews produces the most effective recruitment outcomes.</a:t>
          </a:r>
        </a:p>
      </dgm:t>
    </dgm:pt>
    <dgm:pt modelId="{0B29892C-AED2-4CF0-A75F-16CCCF61A989}" type="parTrans" cxnId="{30C16A81-7EB6-42CE-B8CF-52DEA03D398D}">
      <dgm:prSet/>
      <dgm:spPr/>
      <dgm:t>
        <a:bodyPr/>
        <a:lstStyle/>
        <a:p>
          <a:endParaRPr lang="en-US"/>
        </a:p>
      </dgm:t>
    </dgm:pt>
    <dgm:pt modelId="{74D4F8B6-9908-41D4-ADC0-5B365A6ED175}" type="sibTrans" cxnId="{30C16A81-7EB6-42CE-B8CF-52DEA03D398D}">
      <dgm:prSet/>
      <dgm:spPr/>
      <dgm:t>
        <a:bodyPr/>
        <a:lstStyle/>
        <a:p>
          <a:endParaRPr lang="en-US"/>
        </a:p>
      </dgm:t>
    </dgm:pt>
    <dgm:pt modelId="{F26585C6-444A-CA47-AEAC-DF6B7109AA22}" type="pres">
      <dgm:prSet presAssocID="{0A5135E6-FE9C-4F43-BC4A-C5D6B9D6624A}" presName="linear" presStyleCnt="0">
        <dgm:presLayoutVars>
          <dgm:animLvl val="lvl"/>
          <dgm:resizeHandles val="exact"/>
        </dgm:presLayoutVars>
      </dgm:prSet>
      <dgm:spPr/>
    </dgm:pt>
    <dgm:pt modelId="{4DCFFBA0-7B37-5945-8C2A-42B79253D6EE}" type="pres">
      <dgm:prSet presAssocID="{A20478E7-CECF-485E-873E-A83032F54AEE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32F175EE-495E-5740-955C-4D6F6355C1BF}" type="pres">
      <dgm:prSet presAssocID="{A20478E7-CECF-485E-873E-A83032F54AEE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A9424152-ED7D-B24F-8B69-5C88085130DE}" type="presOf" srcId="{B860D820-A019-474C-8BE8-A61EEE4193EA}" destId="{32F175EE-495E-5740-955C-4D6F6355C1BF}" srcOrd="0" destOrd="2" presId="urn:microsoft.com/office/officeart/2005/8/layout/vList2"/>
    <dgm:cxn modelId="{995BFD52-9795-4582-B25F-2AD05BD788E5}" srcId="{A20478E7-CECF-485E-873E-A83032F54AEE}" destId="{3FB461E9-8164-43FF-B1F5-CE194235772B}" srcOrd="3" destOrd="0" parTransId="{3017545B-DC5E-4956-A831-44669EF28EDB}" sibTransId="{14A8331E-2944-4081-AE6A-A920F1373B48}"/>
    <dgm:cxn modelId="{61ECEB5A-561B-F041-8CEB-F3F591057238}" type="presOf" srcId="{3FB461E9-8164-43FF-B1F5-CE194235772B}" destId="{32F175EE-495E-5740-955C-4D6F6355C1BF}" srcOrd="0" destOrd="3" presId="urn:microsoft.com/office/officeart/2005/8/layout/vList2"/>
    <dgm:cxn modelId="{8512966A-8C16-4C0C-B48F-43BD1047E38E}" srcId="{A20478E7-CECF-485E-873E-A83032F54AEE}" destId="{734B4117-7852-48D8-98D0-97F787C1C051}" srcOrd="1" destOrd="0" parTransId="{918DA927-AE5F-4376-A80E-D37CE1A17FB9}" sibTransId="{52DE338B-3739-4530-B978-EDA49291984D}"/>
    <dgm:cxn modelId="{B3430B6F-82EE-CB42-9D49-9E0E75FFE6A7}" type="presOf" srcId="{F9051493-F8CC-4A14-97CB-768051A89952}" destId="{32F175EE-495E-5740-955C-4D6F6355C1BF}" srcOrd="0" destOrd="0" presId="urn:microsoft.com/office/officeart/2005/8/layout/vList2"/>
    <dgm:cxn modelId="{90945D79-1B26-4975-9A3D-4C9F4BAC5C12}" srcId="{A20478E7-CECF-485E-873E-A83032F54AEE}" destId="{B860D820-A019-474C-8BE8-A61EEE4193EA}" srcOrd="2" destOrd="0" parTransId="{A1D3E126-F9B2-4248-90CC-1B5F18F41C36}" sibTransId="{4EF19507-28D9-40CC-B626-6CFC7A815DDA}"/>
    <dgm:cxn modelId="{30C16A81-7EB6-42CE-B8CF-52DEA03D398D}" srcId="{A20478E7-CECF-485E-873E-A83032F54AEE}" destId="{0E061D35-FB55-40FE-9E25-ADD0AB946380}" srcOrd="4" destOrd="0" parTransId="{0B29892C-AED2-4CF0-A75F-16CCCF61A989}" sibTransId="{74D4F8B6-9908-41D4-ADC0-5B365A6ED175}"/>
    <dgm:cxn modelId="{046E1991-8069-FF45-95C3-D42F9790BB15}" type="presOf" srcId="{0A5135E6-FE9C-4F43-BC4A-C5D6B9D6624A}" destId="{F26585C6-444A-CA47-AEAC-DF6B7109AA22}" srcOrd="0" destOrd="0" presId="urn:microsoft.com/office/officeart/2005/8/layout/vList2"/>
    <dgm:cxn modelId="{11E57097-7598-4DE8-A398-458357E5B6CE}" srcId="{0A5135E6-FE9C-4F43-BC4A-C5D6B9D6624A}" destId="{A20478E7-CECF-485E-873E-A83032F54AEE}" srcOrd="0" destOrd="0" parTransId="{331C7E68-D1F4-426C-830F-F8DB6A018882}" sibTransId="{BE9A5939-642A-429F-9D5E-8C56348C160B}"/>
    <dgm:cxn modelId="{B97CD797-B706-AF4C-8CA6-F8A8E6DEF012}" type="presOf" srcId="{734B4117-7852-48D8-98D0-97F787C1C051}" destId="{32F175EE-495E-5740-955C-4D6F6355C1BF}" srcOrd="0" destOrd="1" presId="urn:microsoft.com/office/officeart/2005/8/layout/vList2"/>
    <dgm:cxn modelId="{2986E3D6-DEAC-CA43-A986-128E56CFE82E}" type="presOf" srcId="{A20478E7-CECF-485E-873E-A83032F54AEE}" destId="{4DCFFBA0-7B37-5945-8C2A-42B79253D6EE}" srcOrd="0" destOrd="0" presId="urn:microsoft.com/office/officeart/2005/8/layout/vList2"/>
    <dgm:cxn modelId="{0D1CC5EA-77C1-43C2-9867-E999C28EDF0C}" srcId="{A20478E7-CECF-485E-873E-A83032F54AEE}" destId="{F9051493-F8CC-4A14-97CB-768051A89952}" srcOrd="0" destOrd="0" parTransId="{D7ED9D27-8172-4DAD-B1BD-0E7ED25FEFD6}" sibTransId="{DC9B7A21-4910-4630-97FB-D104BAFB773B}"/>
    <dgm:cxn modelId="{AB844CF2-B957-2E45-A0CB-9CC15D6E1DD1}" type="presOf" srcId="{0E061D35-FB55-40FE-9E25-ADD0AB946380}" destId="{32F175EE-495E-5740-955C-4D6F6355C1BF}" srcOrd="0" destOrd="4" presId="urn:microsoft.com/office/officeart/2005/8/layout/vList2"/>
    <dgm:cxn modelId="{564938E4-F668-0A43-B158-D343ECB33B02}" type="presParOf" srcId="{F26585C6-444A-CA47-AEAC-DF6B7109AA22}" destId="{4DCFFBA0-7B37-5945-8C2A-42B79253D6EE}" srcOrd="0" destOrd="0" presId="urn:microsoft.com/office/officeart/2005/8/layout/vList2"/>
    <dgm:cxn modelId="{067AABD1-4A52-8E46-B1C7-EFD2829D9B55}" type="presParOf" srcId="{F26585C6-444A-CA47-AEAC-DF6B7109AA22}" destId="{32F175EE-495E-5740-955C-4D6F6355C1BF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9DBAEA7-6BEC-634D-8DF3-F238E4A5D507}">
      <dsp:nvSpPr>
        <dsp:cNvPr id="0" name=""/>
        <dsp:cNvSpPr/>
      </dsp:nvSpPr>
      <dsp:spPr>
        <a:xfrm>
          <a:off x="0" y="815122"/>
          <a:ext cx="5628019" cy="33579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/>
            <a:t>Programme: </a:t>
          </a:r>
          <a:r>
            <a:rPr lang="en-US" sz="1400" kern="1200"/>
            <a:t>BA (Hons) Leadership and management skills for workplace</a:t>
          </a:r>
        </a:p>
      </dsp:txBody>
      <dsp:txXfrm>
        <a:off x="16392" y="831514"/>
        <a:ext cx="5595235" cy="303006"/>
      </dsp:txXfrm>
    </dsp:sp>
    <dsp:sp modelId="{4E46D0D8-B53A-7040-BE7A-91E23250144C}">
      <dsp:nvSpPr>
        <dsp:cNvPr id="0" name=""/>
        <dsp:cNvSpPr/>
      </dsp:nvSpPr>
      <dsp:spPr>
        <a:xfrm>
          <a:off x="0" y="1191232"/>
          <a:ext cx="5628019" cy="33579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/>
            <a:t>Module code: </a:t>
          </a:r>
          <a:r>
            <a:rPr lang="en-US" sz="1400" kern="1200"/>
            <a:t>LCLM5002</a:t>
          </a:r>
        </a:p>
      </dsp:txBody>
      <dsp:txXfrm>
        <a:off x="16392" y="1207624"/>
        <a:ext cx="5595235" cy="303006"/>
      </dsp:txXfrm>
    </dsp:sp>
    <dsp:sp modelId="{32BEFDA3-1C3F-6848-B8E2-2D7CC5A87781}">
      <dsp:nvSpPr>
        <dsp:cNvPr id="0" name=""/>
        <dsp:cNvSpPr/>
      </dsp:nvSpPr>
      <dsp:spPr>
        <a:xfrm>
          <a:off x="0" y="1567342"/>
          <a:ext cx="5628019" cy="33579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/>
            <a:t>Module: </a:t>
          </a:r>
          <a:r>
            <a:rPr lang="en-US" sz="1400" kern="1200"/>
            <a:t>Developing and managing individuals and teams</a:t>
          </a:r>
        </a:p>
      </dsp:txBody>
      <dsp:txXfrm>
        <a:off x="16392" y="1583734"/>
        <a:ext cx="5595235" cy="303006"/>
      </dsp:txXfrm>
    </dsp:sp>
    <dsp:sp modelId="{539DC9B7-92C6-A843-9422-12FD850F626D}">
      <dsp:nvSpPr>
        <dsp:cNvPr id="0" name=""/>
        <dsp:cNvSpPr/>
      </dsp:nvSpPr>
      <dsp:spPr>
        <a:xfrm>
          <a:off x="0" y="1943452"/>
          <a:ext cx="5628019" cy="33579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/>
            <a:t>Lecturer’s name: </a:t>
          </a:r>
          <a:endParaRPr lang="en-US" sz="1400" kern="1200"/>
        </a:p>
      </dsp:txBody>
      <dsp:txXfrm>
        <a:off x="16392" y="1959844"/>
        <a:ext cx="5595235" cy="303006"/>
      </dsp:txXfrm>
    </dsp:sp>
    <dsp:sp modelId="{895AF4F6-5EBE-1A4A-89E1-2A2B171D4FFB}">
      <dsp:nvSpPr>
        <dsp:cNvPr id="0" name=""/>
        <dsp:cNvSpPr/>
      </dsp:nvSpPr>
      <dsp:spPr>
        <a:xfrm>
          <a:off x="0" y="2319562"/>
          <a:ext cx="5628019" cy="33579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Samson Oladejo</a:t>
          </a:r>
        </a:p>
      </dsp:txBody>
      <dsp:txXfrm>
        <a:off x="16392" y="2335954"/>
        <a:ext cx="5595235" cy="303006"/>
      </dsp:txXfrm>
    </dsp:sp>
    <dsp:sp modelId="{E38B5068-A571-2241-93BF-35E4182DB29E}">
      <dsp:nvSpPr>
        <dsp:cNvPr id="0" name=""/>
        <dsp:cNvSpPr/>
      </dsp:nvSpPr>
      <dsp:spPr>
        <a:xfrm>
          <a:off x="0" y="2695672"/>
          <a:ext cx="5628019" cy="33579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/>
            <a:t>Student Name: </a:t>
          </a:r>
          <a:r>
            <a:rPr lang="en-US" sz="1400" kern="1200"/>
            <a:t>Murtaza Haris </a:t>
          </a:r>
        </a:p>
      </dsp:txBody>
      <dsp:txXfrm>
        <a:off x="16392" y="2712064"/>
        <a:ext cx="5595235" cy="303006"/>
      </dsp:txXfrm>
    </dsp:sp>
    <dsp:sp modelId="{042D6FF0-7027-CA42-8EC3-C9AC329C6BAB}">
      <dsp:nvSpPr>
        <dsp:cNvPr id="0" name=""/>
        <dsp:cNvSpPr/>
      </dsp:nvSpPr>
      <dsp:spPr>
        <a:xfrm>
          <a:off x="0" y="3071782"/>
          <a:ext cx="5628019" cy="33579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/>
            <a:t>Student Number: </a:t>
          </a:r>
          <a:r>
            <a:rPr lang="en-US" sz="1400" kern="1200"/>
            <a:t>2424512</a:t>
          </a:r>
        </a:p>
      </dsp:txBody>
      <dsp:txXfrm>
        <a:off x="16392" y="3088174"/>
        <a:ext cx="5595235" cy="30300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795955-A6D9-5449-A8BE-88957095979C}">
      <dsp:nvSpPr>
        <dsp:cNvPr id="0" name=""/>
        <dsp:cNvSpPr/>
      </dsp:nvSpPr>
      <dsp:spPr>
        <a:xfrm>
          <a:off x="0" y="469"/>
          <a:ext cx="4619621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4450" dist="13970" dir="5400000" algn="ctr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twoPt" dir="tl"/>
        </a:scene3d>
        <a:sp3d prstMaterial="flat">
          <a:bevelT w="12700" h="25400" prst="coolSlant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3F8E0EA-D273-1E42-A47C-09EDD9298327}">
      <dsp:nvSpPr>
        <dsp:cNvPr id="0" name=""/>
        <dsp:cNvSpPr/>
      </dsp:nvSpPr>
      <dsp:spPr>
        <a:xfrm>
          <a:off x="0" y="469"/>
          <a:ext cx="4619621" cy="2955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1" kern="1200"/>
            <a:t>Table of contents </a:t>
          </a:r>
          <a:endParaRPr lang="en-US" sz="1300" kern="1200"/>
        </a:p>
      </dsp:txBody>
      <dsp:txXfrm>
        <a:off x="0" y="469"/>
        <a:ext cx="4619621" cy="295594"/>
      </dsp:txXfrm>
    </dsp:sp>
    <dsp:sp modelId="{5F08A439-0B40-AF41-995B-3B23BAA11897}">
      <dsp:nvSpPr>
        <dsp:cNvPr id="0" name=""/>
        <dsp:cNvSpPr/>
      </dsp:nvSpPr>
      <dsp:spPr>
        <a:xfrm>
          <a:off x="0" y="296063"/>
          <a:ext cx="4619621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4450" dist="13970" dir="5400000" algn="ctr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twoPt" dir="tl"/>
        </a:scene3d>
        <a:sp3d prstMaterial="flat">
          <a:bevelT w="12700" h="25400" prst="coolSlant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9E1A91B8-979C-D645-9D48-0FA6CB68C087}">
      <dsp:nvSpPr>
        <dsp:cNvPr id="0" name=""/>
        <dsp:cNvSpPr/>
      </dsp:nvSpPr>
      <dsp:spPr>
        <a:xfrm>
          <a:off x="0" y="296063"/>
          <a:ext cx="4619621" cy="2955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Brief introduction </a:t>
          </a:r>
        </a:p>
      </dsp:txBody>
      <dsp:txXfrm>
        <a:off x="0" y="296063"/>
        <a:ext cx="4619621" cy="295594"/>
      </dsp:txXfrm>
    </dsp:sp>
    <dsp:sp modelId="{5F22C6EB-488A-1346-A7D3-29893820D033}">
      <dsp:nvSpPr>
        <dsp:cNvPr id="0" name=""/>
        <dsp:cNvSpPr/>
      </dsp:nvSpPr>
      <dsp:spPr>
        <a:xfrm>
          <a:off x="0" y="591658"/>
          <a:ext cx="4619621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4450" dist="13970" dir="5400000" algn="ctr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twoPt" dir="tl"/>
        </a:scene3d>
        <a:sp3d prstMaterial="flat">
          <a:bevelT w="12700" h="25400" prst="coolSlant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8A62450-35D0-394D-BEB6-623576F59F5C}">
      <dsp:nvSpPr>
        <dsp:cNvPr id="0" name=""/>
        <dsp:cNvSpPr/>
      </dsp:nvSpPr>
      <dsp:spPr>
        <a:xfrm>
          <a:off x="0" y="591658"/>
          <a:ext cx="4619621" cy="2955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Company Overview </a:t>
          </a:r>
        </a:p>
      </dsp:txBody>
      <dsp:txXfrm>
        <a:off x="0" y="591658"/>
        <a:ext cx="4619621" cy="295594"/>
      </dsp:txXfrm>
    </dsp:sp>
    <dsp:sp modelId="{3639718F-BD01-A142-9E53-7590826DB92E}">
      <dsp:nvSpPr>
        <dsp:cNvPr id="0" name=""/>
        <dsp:cNvSpPr/>
      </dsp:nvSpPr>
      <dsp:spPr>
        <a:xfrm>
          <a:off x="0" y="887252"/>
          <a:ext cx="4619621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4450" dist="13970" dir="5400000" algn="ctr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twoPt" dir="tl"/>
        </a:scene3d>
        <a:sp3d prstMaterial="flat">
          <a:bevelT w="12700" h="25400" prst="coolSlant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CA47B3B-2C03-6049-8076-B733B4B059E4}">
      <dsp:nvSpPr>
        <dsp:cNvPr id="0" name=""/>
        <dsp:cNvSpPr/>
      </dsp:nvSpPr>
      <dsp:spPr>
        <a:xfrm>
          <a:off x="0" y="887252"/>
          <a:ext cx="4619621" cy="2955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Nature of transformation</a:t>
          </a:r>
        </a:p>
      </dsp:txBody>
      <dsp:txXfrm>
        <a:off x="0" y="887252"/>
        <a:ext cx="4619621" cy="295594"/>
      </dsp:txXfrm>
    </dsp:sp>
    <dsp:sp modelId="{1DC13D43-A983-654C-833E-F7FE2A2E23CE}">
      <dsp:nvSpPr>
        <dsp:cNvPr id="0" name=""/>
        <dsp:cNvSpPr/>
      </dsp:nvSpPr>
      <dsp:spPr>
        <a:xfrm>
          <a:off x="0" y="1182846"/>
          <a:ext cx="4619621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4450" dist="13970" dir="5400000" algn="ctr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twoPt" dir="tl"/>
        </a:scene3d>
        <a:sp3d prstMaterial="flat">
          <a:bevelT w="12700" h="25400" prst="coolSlant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6812B6E-55F3-7449-A511-BCDE30BBE71D}">
      <dsp:nvSpPr>
        <dsp:cNvPr id="0" name=""/>
        <dsp:cNvSpPr/>
      </dsp:nvSpPr>
      <dsp:spPr>
        <a:xfrm>
          <a:off x="0" y="1182846"/>
          <a:ext cx="4619621" cy="2955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Recruitment process </a:t>
          </a:r>
        </a:p>
      </dsp:txBody>
      <dsp:txXfrm>
        <a:off x="0" y="1182846"/>
        <a:ext cx="4619621" cy="295594"/>
      </dsp:txXfrm>
    </dsp:sp>
    <dsp:sp modelId="{90C841F4-CDE8-B84A-B638-A42CBAF3A2ED}">
      <dsp:nvSpPr>
        <dsp:cNvPr id="0" name=""/>
        <dsp:cNvSpPr/>
      </dsp:nvSpPr>
      <dsp:spPr>
        <a:xfrm>
          <a:off x="0" y="1478441"/>
          <a:ext cx="4619621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4450" dist="13970" dir="5400000" algn="ctr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twoPt" dir="tl"/>
        </a:scene3d>
        <a:sp3d prstMaterial="flat">
          <a:bevelT w="12700" h="25400" prst="coolSlant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9563E720-5053-D544-BFE9-E2196AA55D09}">
      <dsp:nvSpPr>
        <dsp:cNvPr id="0" name=""/>
        <dsp:cNvSpPr/>
      </dsp:nvSpPr>
      <dsp:spPr>
        <a:xfrm>
          <a:off x="0" y="1478441"/>
          <a:ext cx="4619621" cy="2955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Job analysis </a:t>
          </a:r>
        </a:p>
      </dsp:txBody>
      <dsp:txXfrm>
        <a:off x="0" y="1478441"/>
        <a:ext cx="4619621" cy="295594"/>
      </dsp:txXfrm>
    </dsp:sp>
    <dsp:sp modelId="{F867410C-590A-1F48-A6C0-6B2941BAC1A9}">
      <dsp:nvSpPr>
        <dsp:cNvPr id="0" name=""/>
        <dsp:cNvSpPr/>
      </dsp:nvSpPr>
      <dsp:spPr>
        <a:xfrm>
          <a:off x="0" y="1774035"/>
          <a:ext cx="4619621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4450" dist="13970" dir="5400000" algn="ctr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twoPt" dir="tl"/>
        </a:scene3d>
        <a:sp3d prstMaterial="flat">
          <a:bevelT w="12700" h="25400" prst="coolSlant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D0FB69F-3E1E-7042-8493-B092816B4D46}">
      <dsp:nvSpPr>
        <dsp:cNvPr id="0" name=""/>
        <dsp:cNvSpPr/>
      </dsp:nvSpPr>
      <dsp:spPr>
        <a:xfrm>
          <a:off x="0" y="1774035"/>
          <a:ext cx="4619621" cy="2955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Job description &amp; Person Specification </a:t>
          </a:r>
        </a:p>
      </dsp:txBody>
      <dsp:txXfrm>
        <a:off x="0" y="1774035"/>
        <a:ext cx="4619621" cy="295594"/>
      </dsp:txXfrm>
    </dsp:sp>
    <dsp:sp modelId="{9900B1D1-836C-FA4A-BF1A-AD1BA6DF9B56}">
      <dsp:nvSpPr>
        <dsp:cNvPr id="0" name=""/>
        <dsp:cNvSpPr/>
      </dsp:nvSpPr>
      <dsp:spPr>
        <a:xfrm>
          <a:off x="0" y="2069630"/>
          <a:ext cx="4619621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4450" dist="13970" dir="5400000" algn="ctr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twoPt" dir="tl"/>
        </a:scene3d>
        <a:sp3d prstMaterial="flat">
          <a:bevelT w="12700" h="25400" prst="coolSlant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97D32DFF-100C-5C47-90E3-173FB9779FBB}">
      <dsp:nvSpPr>
        <dsp:cNvPr id="0" name=""/>
        <dsp:cNvSpPr/>
      </dsp:nvSpPr>
      <dsp:spPr>
        <a:xfrm>
          <a:off x="0" y="2069630"/>
          <a:ext cx="4619621" cy="2955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Interview Types </a:t>
          </a:r>
        </a:p>
      </dsp:txBody>
      <dsp:txXfrm>
        <a:off x="0" y="2069630"/>
        <a:ext cx="4619621" cy="295594"/>
      </dsp:txXfrm>
    </dsp:sp>
    <dsp:sp modelId="{14611A21-8521-CF41-AA60-4D5DEBCEBE42}">
      <dsp:nvSpPr>
        <dsp:cNvPr id="0" name=""/>
        <dsp:cNvSpPr/>
      </dsp:nvSpPr>
      <dsp:spPr>
        <a:xfrm>
          <a:off x="0" y="2365224"/>
          <a:ext cx="4619621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4450" dist="13970" dir="5400000" algn="ctr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twoPt" dir="tl"/>
        </a:scene3d>
        <a:sp3d prstMaterial="flat">
          <a:bevelT w="12700" h="25400" prst="coolSlant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CDBC306-26E8-5E49-9D96-3A12DA35B9BC}">
      <dsp:nvSpPr>
        <dsp:cNvPr id="0" name=""/>
        <dsp:cNvSpPr/>
      </dsp:nvSpPr>
      <dsp:spPr>
        <a:xfrm>
          <a:off x="0" y="2365224"/>
          <a:ext cx="4619621" cy="2955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Questioning Techniques </a:t>
          </a:r>
        </a:p>
      </dsp:txBody>
      <dsp:txXfrm>
        <a:off x="0" y="2365224"/>
        <a:ext cx="4619621" cy="295594"/>
      </dsp:txXfrm>
    </dsp:sp>
    <dsp:sp modelId="{181F9B97-F743-D74A-8D60-BF910C47DAED}">
      <dsp:nvSpPr>
        <dsp:cNvPr id="0" name=""/>
        <dsp:cNvSpPr/>
      </dsp:nvSpPr>
      <dsp:spPr>
        <a:xfrm>
          <a:off x="0" y="2660819"/>
          <a:ext cx="4619621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4450" dist="13970" dir="5400000" algn="ctr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twoPt" dir="tl"/>
        </a:scene3d>
        <a:sp3d prstMaterial="flat">
          <a:bevelT w="12700" h="25400" prst="coolSlant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4988D53-9474-8B4B-B8CB-626DF427AAB8}">
      <dsp:nvSpPr>
        <dsp:cNvPr id="0" name=""/>
        <dsp:cNvSpPr/>
      </dsp:nvSpPr>
      <dsp:spPr>
        <a:xfrm>
          <a:off x="0" y="2660819"/>
          <a:ext cx="4619621" cy="2955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Advertisement platform  </a:t>
          </a:r>
        </a:p>
      </dsp:txBody>
      <dsp:txXfrm>
        <a:off x="0" y="2660819"/>
        <a:ext cx="4619621" cy="295594"/>
      </dsp:txXfrm>
    </dsp:sp>
    <dsp:sp modelId="{A9FCE4C6-9032-1C4A-91B7-804111EB7578}">
      <dsp:nvSpPr>
        <dsp:cNvPr id="0" name=""/>
        <dsp:cNvSpPr/>
      </dsp:nvSpPr>
      <dsp:spPr>
        <a:xfrm>
          <a:off x="0" y="2956413"/>
          <a:ext cx="4619621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4450" dist="13970" dir="5400000" algn="ctr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twoPt" dir="tl"/>
        </a:scene3d>
        <a:sp3d prstMaterial="flat">
          <a:bevelT w="12700" h="25400" prst="coolSlant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3F9F6CF-BC23-CE45-B389-F9CB0074B08E}">
      <dsp:nvSpPr>
        <dsp:cNvPr id="0" name=""/>
        <dsp:cNvSpPr/>
      </dsp:nvSpPr>
      <dsp:spPr>
        <a:xfrm>
          <a:off x="0" y="2956413"/>
          <a:ext cx="4619621" cy="2955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Recommendation </a:t>
          </a:r>
        </a:p>
      </dsp:txBody>
      <dsp:txXfrm>
        <a:off x="0" y="2956413"/>
        <a:ext cx="4619621" cy="295594"/>
      </dsp:txXfrm>
    </dsp:sp>
    <dsp:sp modelId="{99CD1668-D9A1-644E-933A-9401A40016BF}">
      <dsp:nvSpPr>
        <dsp:cNvPr id="0" name=""/>
        <dsp:cNvSpPr/>
      </dsp:nvSpPr>
      <dsp:spPr>
        <a:xfrm>
          <a:off x="0" y="3252007"/>
          <a:ext cx="4619621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4450" dist="13970" dir="5400000" algn="ctr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twoPt" dir="tl"/>
        </a:scene3d>
        <a:sp3d prstMaterial="flat">
          <a:bevelT w="12700" h="25400" prst="coolSlant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69E016A-2A97-404A-BCA8-32339E9EEA19}">
      <dsp:nvSpPr>
        <dsp:cNvPr id="0" name=""/>
        <dsp:cNvSpPr/>
      </dsp:nvSpPr>
      <dsp:spPr>
        <a:xfrm>
          <a:off x="0" y="3252007"/>
          <a:ext cx="4619621" cy="2955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Conclusion </a:t>
          </a:r>
        </a:p>
      </dsp:txBody>
      <dsp:txXfrm>
        <a:off x="0" y="3252007"/>
        <a:ext cx="4619621" cy="295594"/>
      </dsp:txXfrm>
    </dsp:sp>
    <dsp:sp modelId="{4154A588-5D94-384B-9C25-BF0A83ED1FDE}">
      <dsp:nvSpPr>
        <dsp:cNvPr id="0" name=""/>
        <dsp:cNvSpPr/>
      </dsp:nvSpPr>
      <dsp:spPr>
        <a:xfrm>
          <a:off x="0" y="3547602"/>
          <a:ext cx="4619621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4450" dist="13970" dir="5400000" algn="ctr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twoPt" dir="tl"/>
        </a:scene3d>
        <a:sp3d prstMaterial="flat">
          <a:bevelT w="12700" h="25400" prst="coolSlant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48378517-B53C-2248-83C3-43FF9F421D72}">
      <dsp:nvSpPr>
        <dsp:cNvPr id="0" name=""/>
        <dsp:cNvSpPr/>
      </dsp:nvSpPr>
      <dsp:spPr>
        <a:xfrm>
          <a:off x="0" y="3547602"/>
          <a:ext cx="4619621" cy="2955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Reference list </a:t>
          </a:r>
        </a:p>
      </dsp:txBody>
      <dsp:txXfrm>
        <a:off x="0" y="3547602"/>
        <a:ext cx="4619621" cy="29559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89DD597-FF00-6142-91C9-AA56551DCCEA}">
      <dsp:nvSpPr>
        <dsp:cNvPr id="0" name=""/>
        <dsp:cNvSpPr/>
      </dsp:nvSpPr>
      <dsp:spPr>
        <a:xfrm>
          <a:off x="0" y="1913"/>
          <a:ext cx="532447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5E669D-5DDE-2246-9CB4-E5F434446CCF}">
      <dsp:nvSpPr>
        <dsp:cNvPr id="0" name=""/>
        <dsp:cNvSpPr/>
      </dsp:nvSpPr>
      <dsp:spPr>
        <a:xfrm>
          <a:off x="0" y="1913"/>
          <a:ext cx="5324475" cy="6526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M&amp;S was established in 1884.</a:t>
          </a:r>
        </a:p>
      </dsp:txBody>
      <dsp:txXfrm>
        <a:off x="0" y="1913"/>
        <a:ext cx="5324475" cy="652618"/>
      </dsp:txXfrm>
    </dsp:sp>
    <dsp:sp modelId="{81546113-881E-B942-A5D6-67923B543F4E}">
      <dsp:nvSpPr>
        <dsp:cNvPr id="0" name=""/>
        <dsp:cNvSpPr/>
      </dsp:nvSpPr>
      <dsp:spPr>
        <a:xfrm>
          <a:off x="0" y="654532"/>
          <a:ext cx="5324475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035B87-3B05-2A49-9293-95DC35F96D32}">
      <dsp:nvSpPr>
        <dsp:cNvPr id="0" name=""/>
        <dsp:cNvSpPr/>
      </dsp:nvSpPr>
      <dsp:spPr>
        <a:xfrm>
          <a:off x="0" y="654532"/>
          <a:ext cx="5324475" cy="6526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Headquartered in the City of Westminster, London </a:t>
          </a:r>
          <a:endParaRPr lang="en-US" sz="1800" kern="1200"/>
        </a:p>
      </dsp:txBody>
      <dsp:txXfrm>
        <a:off x="0" y="654532"/>
        <a:ext cx="5324475" cy="652618"/>
      </dsp:txXfrm>
    </dsp:sp>
    <dsp:sp modelId="{EF8793C5-9EAF-104C-92F0-68E05D6E2C05}">
      <dsp:nvSpPr>
        <dsp:cNvPr id="0" name=""/>
        <dsp:cNvSpPr/>
      </dsp:nvSpPr>
      <dsp:spPr>
        <a:xfrm>
          <a:off x="0" y="1307150"/>
          <a:ext cx="5324475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3E40CB-AD90-9047-ADA4-568CE86EDE82}">
      <dsp:nvSpPr>
        <dsp:cNvPr id="0" name=""/>
        <dsp:cNvSpPr/>
      </dsp:nvSpPr>
      <dsp:spPr>
        <a:xfrm>
          <a:off x="0" y="1307150"/>
          <a:ext cx="5324475" cy="6526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It is one of the UK’s leading and largest retailers.</a:t>
          </a:r>
        </a:p>
      </dsp:txBody>
      <dsp:txXfrm>
        <a:off x="0" y="1307150"/>
        <a:ext cx="5324475" cy="652618"/>
      </dsp:txXfrm>
    </dsp:sp>
    <dsp:sp modelId="{6D372032-5DC4-1246-B623-953F62157B69}">
      <dsp:nvSpPr>
        <dsp:cNvPr id="0" name=""/>
        <dsp:cNvSpPr/>
      </dsp:nvSpPr>
      <dsp:spPr>
        <a:xfrm>
          <a:off x="0" y="1959768"/>
          <a:ext cx="5324475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1BC38A-BE1F-8D4E-AFDC-99C16D366F50}">
      <dsp:nvSpPr>
        <dsp:cNvPr id="0" name=""/>
        <dsp:cNvSpPr/>
      </dsp:nvSpPr>
      <dsp:spPr>
        <a:xfrm>
          <a:off x="0" y="1959768"/>
          <a:ext cx="5324475" cy="6526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It is operating food, clothing, and Home divisions.</a:t>
          </a:r>
        </a:p>
      </dsp:txBody>
      <dsp:txXfrm>
        <a:off x="0" y="1959768"/>
        <a:ext cx="5324475" cy="652618"/>
      </dsp:txXfrm>
    </dsp:sp>
    <dsp:sp modelId="{BB7EA6E9-129D-444C-B17E-3C5E59E93651}">
      <dsp:nvSpPr>
        <dsp:cNvPr id="0" name=""/>
        <dsp:cNvSpPr/>
      </dsp:nvSpPr>
      <dsp:spPr>
        <a:xfrm>
          <a:off x="0" y="2612387"/>
          <a:ext cx="5324475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2B3182-21BD-7047-B424-5B6E4EF666FD}">
      <dsp:nvSpPr>
        <dsp:cNvPr id="0" name=""/>
        <dsp:cNvSpPr/>
      </dsp:nvSpPr>
      <dsp:spPr>
        <a:xfrm>
          <a:off x="0" y="2612387"/>
          <a:ext cx="5324475" cy="6526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It has over 65,000 employees who attend more than 30 million clients annually (2023).</a:t>
          </a:r>
        </a:p>
      </dsp:txBody>
      <dsp:txXfrm>
        <a:off x="0" y="2612387"/>
        <a:ext cx="5324475" cy="652618"/>
      </dsp:txXfrm>
    </dsp:sp>
    <dsp:sp modelId="{70C3B369-3C33-8344-9699-F9FC5D425401}">
      <dsp:nvSpPr>
        <dsp:cNvPr id="0" name=""/>
        <dsp:cNvSpPr/>
      </dsp:nvSpPr>
      <dsp:spPr>
        <a:xfrm>
          <a:off x="0" y="3265005"/>
          <a:ext cx="532447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88CDAB-10B6-2146-B9D9-F38FFBBD0489}">
      <dsp:nvSpPr>
        <dsp:cNvPr id="0" name=""/>
        <dsp:cNvSpPr/>
      </dsp:nvSpPr>
      <dsp:spPr>
        <a:xfrm>
          <a:off x="0" y="3265005"/>
          <a:ext cx="5324475" cy="6526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(Choudhary, and Piparo,2020).</a:t>
          </a:r>
          <a:endParaRPr lang="en-US" sz="1800" kern="1200"/>
        </a:p>
      </dsp:txBody>
      <dsp:txXfrm>
        <a:off x="0" y="3265005"/>
        <a:ext cx="5324475" cy="65261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688CB5F-A178-E04C-A6EE-CBEB56406076}">
      <dsp:nvSpPr>
        <dsp:cNvPr id="0" name=""/>
        <dsp:cNvSpPr/>
      </dsp:nvSpPr>
      <dsp:spPr>
        <a:xfrm>
          <a:off x="0" y="192586"/>
          <a:ext cx="5393361" cy="50368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4450" dist="13970" dir="5400000" algn="ctr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twoPt" dir="tl"/>
        </a:scene3d>
        <a:sp3d prstMaterial="flat">
          <a:bevelT w="12700" h="25400" prst="coolSlan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1" kern="1200"/>
            <a:t>Job Description and Person Specification</a:t>
          </a:r>
          <a:endParaRPr lang="en-US" sz="2100" kern="1200"/>
        </a:p>
      </dsp:txBody>
      <dsp:txXfrm>
        <a:off x="24588" y="217174"/>
        <a:ext cx="5344185" cy="454509"/>
      </dsp:txXfrm>
    </dsp:sp>
    <dsp:sp modelId="{5B9A7C84-8094-8141-B299-E201B676A822}">
      <dsp:nvSpPr>
        <dsp:cNvPr id="0" name=""/>
        <dsp:cNvSpPr/>
      </dsp:nvSpPr>
      <dsp:spPr>
        <a:xfrm>
          <a:off x="0" y="756751"/>
          <a:ext cx="5393361" cy="503685"/>
        </a:xfrm>
        <a:prstGeom prst="roundRect">
          <a:avLst/>
        </a:prstGeom>
        <a:solidFill>
          <a:schemeClr val="accent5">
            <a:hueOff val="3726106"/>
            <a:satOff val="-3211"/>
            <a:lumOff val="4249"/>
            <a:alphaOff val="0"/>
          </a:schemeClr>
        </a:solidFill>
        <a:ln>
          <a:noFill/>
        </a:ln>
        <a:effectLst>
          <a:outerShdw blurRad="44450" dist="13970" dir="5400000" algn="ctr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twoPt" dir="tl"/>
        </a:scene3d>
        <a:sp3d prstMaterial="flat">
          <a:bevelT w="12700" h="25400" prst="coolSlan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1" kern="1200"/>
            <a:t>Academic qualifications </a:t>
          </a:r>
          <a:endParaRPr lang="en-US" sz="2100" kern="1200"/>
        </a:p>
      </dsp:txBody>
      <dsp:txXfrm>
        <a:off x="24588" y="781339"/>
        <a:ext cx="5344185" cy="454509"/>
      </dsp:txXfrm>
    </dsp:sp>
    <dsp:sp modelId="{68F1E029-C655-434B-96E3-27E0C2CAFDD9}">
      <dsp:nvSpPr>
        <dsp:cNvPr id="0" name=""/>
        <dsp:cNvSpPr/>
      </dsp:nvSpPr>
      <dsp:spPr>
        <a:xfrm>
          <a:off x="0" y="1260436"/>
          <a:ext cx="5393361" cy="8259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1239" tIns="26670" rIns="149352" bIns="2667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600" kern="1200"/>
            <a:t>The levels of academic achievement, qualifications.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600" kern="1200"/>
            <a:t>The person's skills, experience, and abilities.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600" kern="1200"/>
            <a:t>The evaluation of an individual performance.</a:t>
          </a:r>
        </a:p>
      </dsp:txBody>
      <dsp:txXfrm>
        <a:off x="0" y="1260436"/>
        <a:ext cx="5393361" cy="825930"/>
      </dsp:txXfrm>
    </dsp:sp>
    <dsp:sp modelId="{00EA18FF-4E1B-674C-93B3-428A69699422}">
      <dsp:nvSpPr>
        <dsp:cNvPr id="0" name=""/>
        <dsp:cNvSpPr/>
      </dsp:nvSpPr>
      <dsp:spPr>
        <a:xfrm>
          <a:off x="0" y="2086366"/>
          <a:ext cx="5393361" cy="503685"/>
        </a:xfrm>
        <a:prstGeom prst="roundRect">
          <a:avLst/>
        </a:prstGeom>
        <a:solidFill>
          <a:schemeClr val="accent5">
            <a:hueOff val="7452213"/>
            <a:satOff val="-6423"/>
            <a:lumOff val="8497"/>
            <a:alphaOff val="0"/>
          </a:schemeClr>
        </a:solidFill>
        <a:ln>
          <a:noFill/>
        </a:ln>
        <a:effectLst>
          <a:outerShdw blurRad="44450" dist="13970" dir="5400000" algn="ctr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twoPt" dir="tl"/>
        </a:scene3d>
        <a:sp3d prstMaterial="flat">
          <a:bevelT w="12700" h="25400" prst="coolSlan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1" kern="1200"/>
            <a:t>Job experience </a:t>
          </a:r>
          <a:endParaRPr lang="en-US" sz="2100" kern="1200"/>
        </a:p>
      </dsp:txBody>
      <dsp:txXfrm>
        <a:off x="24588" y="2110954"/>
        <a:ext cx="5344185" cy="454509"/>
      </dsp:txXfrm>
    </dsp:sp>
    <dsp:sp modelId="{A83CDEAD-7F56-034C-820A-6F3E20826BBF}">
      <dsp:nvSpPr>
        <dsp:cNvPr id="0" name=""/>
        <dsp:cNvSpPr/>
      </dsp:nvSpPr>
      <dsp:spPr>
        <a:xfrm>
          <a:off x="0" y="2590051"/>
          <a:ext cx="5393361" cy="10650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1239" tIns="26670" rIns="149352" bIns="2667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600" kern="1200"/>
            <a:t>Who long that employee has worked in the organization.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600" kern="1200"/>
            <a:t>Development, expertise and knowledge over the year.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600" kern="1200"/>
            <a:t>The ability to identify issues and develop effective solutions.</a:t>
          </a:r>
        </a:p>
      </dsp:txBody>
      <dsp:txXfrm>
        <a:off x="0" y="2590051"/>
        <a:ext cx="5393361" cy="1065015"/>
      </dsp:txXfrm>
    </dsp:sp>
    <dsp:sp modelId="{52E70E83-8B6D-1D4C-86B3-CE5A078138C2}">
      <dsp:nvSpPr>
        <dsp:cNvPr id="0" name=""/>
        <dsp:cNvSpPr/>
      </dsp:nvSpPr>
      <dsp:spPr>
        <a:xfrm>
          <a:off x="0" y="3655066"/>
          <a:ext cx="5393361" cy="503685"/>
        </a:xfrm>
        <a:prstGeom prst="roundRect">
          <a:avLst/>
        </a:prstGeom>
        <a:solidFill>
          <a:schemeClr val="accent5">
            <a:hueOff val="11178319"/>
            <a:satOff val="-9634"/>
            <a:lumOff val="12746"/>
            <a:alphaOff val="0"/>
          </a:schemeClr>
        </a:solidFill>
        <a:ln>
          <a:noFill/>
        </a:ln>
        <a:effectLst>
          <a:outerShdw blurRad="44450" dist="13970" dir="5400000" algn="ctr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twoPt" dir="tl"/>
        </a:scene3d>
        <a:sp3d prstMaterial="flat">
          <a:bevelT w="12700" h="25400" prst="coolSlan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(Ongwesa, 2018)</a:t>
          </a:r>
        </a:p>
      </dsp:txBody>
      <dsp:txXfrm>
        <a:off x="24588" y="3679654"/>
        <a:ext cx="5344185" cy="454509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46DCEDB-4D5A-2546-A0DF-332BAF72404E}">
      <dsp:nvSpPr>
        <dsp:cNvPr id="0" name=""/>
        <dsp:cNvSpPr/>
      </dsp:nvSpPr>
      <dsp:spPr>
        <a:xfrm>
          <a:off x="3323664" y="834988"/>
          <a:ext cx="64315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43158" y="45720"/>
              </a:lnTo>
            </a:path>
          </a:pathLst>
        </a:custGeom>
        <a:noFill/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628399" y="877339"/>
        <a:ext cx="33687" cy="6737"/>
      </dsp:txXfrm>
    </dsp:sp>
    <dsp:sp modelId="{993139BA-7C55-9D47-BC6B-A72A92DDE2B5}">
      <dsp:nvSpPr>
        <dsp:cNvPr id="0" name=""/>
        <dsp:cNvSpPr/>
      </dsp:nvSpPr>
      <dsp:spPr>
        <a:xfrm>
          <a:off x="396080" y="1893"/>
          <a:ext cx="2929383" cy="175763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3542" tIns="150673" rIns="143542" bIns="150673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/>
            <a:t>Questioning Techniques </a:t>
          </a:r>
          <a:endParaRPr lang="en-US" sz="1900" kern="1200"/>
        </a:p>
      </dsp:txBody>
      <dsp:txXfrm>
        <a:off x="396080" y="1893"/>
        <a:ext cx="2929383" cy="1757630"/>
      </dsp:txXfrm>
    </dsp:sp>
    <dsp:sp modelId="{EAB498CE-BD61-2F44-B6BB-FCE68D8C08A0}">
      <dsp:nvSpPr>
        <dsp:cNvPr id="0" name=""/>
        <dsp:cNvSpPr/>
      </dsp:nvSpPr>
      <dsp:spPr>
        <a:xfrm>
          <a:off x="6926806" y="834988"/>
          <a:ext cx="64315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43158" y="45720"/>
              </a:lnTo>
            </a:path>
          </a:pathLst>
        </a:custGeom>
        <a:noFill/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231541" y="877339"/>
        <a:ext cx="33687" cy="6737"/>
      </dsp:txXfrm>
    </dsp:sp>
    <dsp:sp modelId="{8BF2291A-1D45-4D43-A519-75FE424FBBB5}">
      <dsp:nvSpPr>
        <dsp:cNvPr id="0" name=""/>
        <dsp:cNvSpPr/>
      </dsp:nvSpPr>
      <dsp:spPr>
        <a:xfrm>
          <a:off x="3999222" y="1893"/>
          <a:ext cx="2929383" cy="175763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3542" tIns="150673" rIns="143542" bIns="150673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/>
            <a:t>Behavioral questions Example: </a:t>
          </a:r>
          <a:endParaRPr lang="en-US" sz="1900" kern="120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500" kern="1200"/>
            <a:t>“Can you describe a situation where you successfully manage organizational change”?.</a:t>
          </a:r>
        </a:p>
      </dsp:txBody>
      <dsp:txXfrm>
        <a:off x="3999222" y="1893"/>
        <a:ext cx="2929383" cy="1757630"/>
      </dsp:txXfrm>
    </dsp:sp>
    <dsp:sp modelId="{7E586387-41C5-0846-AA8F-07E896A419A8}">
      <dsp:nvSpPr>
        <dsp:cNvPr id="0" name=""/>
        <dsp:cNvSpPr/>
      </dsp:nvSpPr>
      <dsp:spPr>
        <a:xfrm>
          <a:off x="1860772" y="1757723"/>
          <a:ext cx="7206284" cy="643158"/>
        </a:xfrm>
        <a:custGeom>
          <a:avLst/>
          <a:gdLst/>
          <a:ahLst/>
          <a:cxnLst/>
          <a:rect l="0" t="0" r="0" b="0"/>
          <a:pathLst>
            <a:path>
              <a:moveTo>
                <a:pt x="7206284" y="0"/>
              </a:moveTo>
              <a:lnTo>
                <a:pt x="7206284" y="338679"/>
              </a:lnTo>
              <a:lnTo>
                <a:pt x="0" y="338679"/>
              </a:lnTo>
              <a:lnTo>
                <a:pt x="0" y="643158"/>
              </a:lnTo>
            </a:path>
          </a:pathLst>
        </a:custGeom>
        <a:noFill/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282971" y="2075933"/>
        <a:ext cx="361885" cy="6737"/>
      </dsp:txXfrm>
    </dsp:sp>
    <dsp:sp modelId="{8F758B5E-DE2E-654E-B32E-64665075EF9C}">
      <dsp:nvSpPr>
        <dsp:cNvPr id="0" name=""/>
        <dsp:cNvSpPr/>
      </dsp:nvSpPr>
      <dsp:spPr>
        <a:xfrm>
          <a:off x="7602364" y="1893"/>
          <a:ext cx="2929383" cy="175763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3542" tIns="150673" rIns="143542" bIns="150673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/>
            <a:t>Situational questions Example: </a:t>
          </a:r>
          <a:endParaRPr lang="en-US" sz="1900" kern="120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500" kern="1200"/>
            <a:t>”</a:t>
          </a:r>
          <a:r>
            <a:rPr lang="en-GB" sz="1500" kern="1200"/>
            <a:t>How would you respond if employees resisted a new digital system?”. </a:t>
          </a:r>
          <a:endParaRPr lang="en-US" sz="1500" kern="1200"/>
        </a:p>
      </dsp:txBody>
      <dsp:txXfrm>
        <a:off x="7602364" y="1893"/>
        <a:ext cx="2929383" cy="1757630"/>
      </dsp:txXfrm>
    </dsp:sp>
    <dsp:sp modelId="{089C9C79-AE40-9544-8FF9-1E5126FB8026}">
      <dsp:nvSpPr>
        <dsp:cNvPr id="0" name=""/>
        <dsp:cNvSpPr/>
      </dsp:nvSpPr>
      <dsp:spPr>
        <a:xfrm>
          <a:off x="3323664" y="3266376"/>
          <a:ext cx="64315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43158" y="45720"/>
              </a:lnTo>
            </a:path>
          </a:pathLst>
        </a:custGeom>
        <a:noFill/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628399" y="3308728"/>
        <a:ext cx="33687" cy="6737"/>
      </dsp:txXfrm>
    </dsp:sp>
    <dsp:sp modelId="{B54AB32E-7F2D-8941-B3C2-C272B86E1924}">
      <dsp:nvSpPr>
        <dsp:cNvPr id="0" name=""/>
        <dsp:cNvSpPr/>
      </dsp:nvSpPr>
      <dsp:spPr>
        <a:xfrm>
          <a:off x="396080" y="2433281"/>
          <a:ext cx="2929383" cy="175763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3542" tIns="150673" rIns="143542" bIns="150673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Cook, 2016.</a:t>
          </a:r>
          <a:endParaRPr lang="en-US" sz="1900" kern="1200"/>
        </a:p>
      </dsp:txBody>
      <dsp:txXfrm>
        <a:off x="396080" y="2433281"/>
        <a:ext cx="2929383" cy="1757630"/>
      </dsp:txXfrm>
    </dsp:sp>
    <dsp:sp modelId="{BEEEA259-2114-A946-92A5-C976C39B2BD2}">
      <dsp:nvSpPr>
        <dsp:cNvPr id="0" name=""/>
        <dsp:cNvSpPr/>
      </dsp:nvSpPr>
      <dsp:spPr>
        <a:xfrm>
          <a:off x="6926806" y="3266376"/>
          <a:ext cx="64315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43158" y="45720"/>
              </a:lnTo>
            </a:path>
          </a:pathLst>
        </a:custGeom>
        <a:noFill/>
        <a:ln w="952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231541" y="3308728"/>
        <a:ext cx="33687" cy="6737"/>
      </dsp:txXfrm>
    </dsp:sp>
    <dsp:sp modelId="{5A19CD0B-CCC1-0544-92EF-094B1051FA73}">
      <dsp:nvSpPr>
        <dsp:cNvPr id="0" name=""/>
        <dsp:cNvSpPr/>
      </dsp:nvSpPr>
      <dsp:spPr>
        <a:xfrm>
          <a:off x="3999222" y="2433281"/>
          <a:ext cx="2929383" cy="1757630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3542" tIns="150673" rIns="143542" bIns="150673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For M&amp;S</a:t>
          </a:r>
          <a:endParaRPr lang="en-US" sz="1900" kern="120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/>
            <a:t>Virtual interviews:</a:t>
          </a:r>
          <a:endParaRPr lang="en-US" sz="1500" kern="120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/>
            <a:t>Initial screening</a:t>
          </a:r>
          <a:endParaRPr lang="en-US" sz="1500" kern="120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/>
            <a:t>Face-to-face:</a:t>
          </a:r>
          <a:endParaRPr lang="en-US" sz="1500" kern="120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/>
            <a:t>Final-stage leadership roles</a:t>
          </a:r>
          <a:endParaRPr lang="en-US" sz="1500" kern="1200"/>
        </a:p>
      </dsp:txBody>
      <dsp:txXfrm>
        <a:off x="3999222" y="2433281"/>
        <a:ext cx="2929383" cy="1757630"/>
      </dsp:txXfrm>
    </dsp:sp>
    <dsp:sp modelId="{4862E6C6-D663-A149-A34C-2575F35092D8}">
      <dsp:nvSpPr>
        <dsp:cNvPr id="0" name=""/>
        <dsp:cNvSpPr/>
      </dsp:nvSpPr>
      <dsp:spPr>
        <a:xfrm>
          <a:off x="7602364" y="2433281"/>
          <a:ext cx="2929383" cy="175763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3542" tIns="150673" rIns="143542" bIns="150673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(Emanuel, 2025).</a:t>
          </a:r>
          <a:endParaRPr lang="en-US" sz="1900" kern="1200"/>
        </a:p>
      </dsp:txBody>
      <dsp:txXfrm>
        <a:off x="7602364" y="2433281"/>
        <a:ext cx="2929383" cy="175763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920DC74-6F5E-9843-B53C-6249C5FE85AB}">
      <dsp:nvSpPr>
        <dsp:cNvPr id="0" name=""/>
        <dsp:cNvSpPr/>
      </dsp:nvSpPr>
      <dsp:spPr>
        <a:xfrm>
          <a:off x="0" y="0"/>
          <a:ext cx="6002110" cy="50368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4450" dist="13970" dir="5400000" algn="ctr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twoPt" dir="tl"/>
        </a:scene3d>
        <a:sp3d prstMaterial="flat">
          <a:bevelT w="12700" h="25400" prst="coolSlan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1" kern="1200" dirty="0"/>
            <a:t>Advertisement platform  </a:t>
          </a:r>
          <a:endParaRPr lang="en-US" sz="2100" kern="1200" dirty="0"/>
        </a:p>
      </dsp:txBody>
      <dsp:txXfrm>
        <a:off x="24588" y="24588"/>
        <a:ext cx="5952934" cy="454509"/>
      </dsp:txXfrm>
    </dsp:sp>
    <dsp:sp modelId="{238E3EFB-1183-1B44-A97B-C4002CF25A48}">
      <dsp:nvSpPr>
        <dsp:cNvPr id="0" name=""/>
        <dsp:cNvSpPr/>
      </dsp:nvSpPr>
      <dsp:spPr>
        <a:xfrm>
          <a:off x="0" y="558526"/>
          <a:ext cx="6002110" cy="9998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67" tIns="26670" rIns="149352" bIns="2667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600" kern="1200"/>
            <a:t>Digital marketing strategies positively influence consumer purchasing behavior.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600" kern="1200"/>
            <a:t>Consumer interaction with digital platforms has a direct and favorable effect on their buying decisions.</a:t>
          </a:r>
        </a:p>
      </dsp:txBody>
      <dsp:txXfrm>
        <a:off x="0" y="558526"/>
        <a:ext cx="6002110" cy="999809"/>
      </dsp:txXfrm>
    </dsp:sp>
    <dsp:sp modelId="{83C71AA3-F29B-184A-BCD7-E7EDBB4A8A57}">
      <dsp:nvSpPr>
        <dsp:cNvPr id="0" name=""/>
        <dsp:cNvSpPr/>
      </dsp:nvSpPr>
      <dsp:spPr>
        <a:xfrm>
          <a:off x="0" y="1558336"/>
          <a:ext cx="6002110" cy="503685"/>
        </a:xfrm>
        <a:prstGeom prst="roundRect">
          <a:avLst/>
        </a:prstGeom>
        <a:solidFill>
          <a:schemeClr val="accent5">
            <a:hueOff val="5589159"/>
            <a:satOff val="-4817"/>
            <a:lumOff val="6373"/>
            <a:alphaOff val="0"/>
          </a:schemeClr>
        </a:solidFill>
        <a:ln>
          <a:noFill/>
        </a:ln>
        <a:effectLst>
          <a:outerShdw blurRad="44450" dist="13970" dir="5400000" algn="ctr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twoPt" dir="tl"/>
        </a:scene3d>
        <a:sp3d prstMaterial="flat">
          <a:bevelT w="12700" h="25400" prst="coolSlan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/>
            <a:t>Examples of advertising platforms:</a:t>
          </a:r>
          <a:endParaRPr lang="en-US" sz="2100" kern="1200"/>
        </a:p>
      </dsp:txBody>
      <dsp:txXfrm>
        <a:off x="24588" y="1582924"/>
        <a:ext cx="5952934" cy="454509"/>
      </dsp:txXfrm>
    </dsp:sp>
    <dsp:sp modelId="{2AFA51A8-848F-D548-8F6A-6E74AA6A59D8}">
      <dsp:nvSpPr>
        <dsp:cNvPr id="0" name=""/>
        <dsp:cNvSpPr/>
      </dsp:nvSpPr>
      <dsp:spPr>
        <a:xfrm>
          <a:off x="0" y="2062022"/>
          <a:ext cx="6002110" cy="11084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67" tIns="26670" rIns="149352" bIns="2667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/>
            <a:t>Google Ads</a:t>
          </a:r>
          <a:endParaRPr lang="en-US" sz="1600" kern="120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/>
            <a:t>Meta Ads Manager (for Facebook and Instagram ads)</a:t>
          </a:r>
          <a:endParaRPr lang="en-US" sz="1600" kern="120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/>
            <a:t>LinkedIn Ads</a:t>
          </a:r>
          <a:endParaRPr lang="en-US" sz="1600" kern="120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/>
            <a:t>TikTok Ads Manager</a:t>
          </a:r>
          <a:endParaRPr lang="en-US" sz="1600" kern="1200"/>
        </a:p>
      </dsp:txBody>
      <dsp:txXfrm>
        <a:off x="0" y="2062022"/>
        <a:ext cx="6002110" cy="1108485"/>
      </dsp:txXfrm>
    </dsp:sp>
    <dsp:sp modelId="{A477BD19-C347-664E-99DD-DA26A752F3F1}">
      <dsp:nvSpPr>
        <dsp:cNvPr id="0" name=""/>
        <dsp:cNvSpPr/>
      </dsp:nvSpPr>
      <dsp:spPr>
        <a:xfrm>
          <a:off x="0" y="3170507"/>
          <a:ext cx="6002110" cy="503685"/>
        </a:xfrm>
        <a:prstGeom prst="roundRect">
          <a:avLst/>
        </a:prstGeom>
        <a:solidFill>
          <a:schemeClr val="accent5">
            <a:hueOff val="11178319"/>
            <a:satOff val="-9634"/>
            <a:lumOff val="12746"/>
            <a:alphaOff val="0"/>
          </a:schemeClr>
        </a:solidFill>
        <a:ln>
          <a:noFill/>
        </a:ln>
        <a:effectLst>
          <a:outerShdw blurRad="44450" dist="13970" dir="5400000" algn="ctr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twoPt" dir="tl"/>
        </a:scene3d>
        <a:sp3d prstMaterial="flat">
          <a:bevelT w="12700" h="25400" prst="coolSlan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(Rajput, 2025). </a:t>
          </a:r>
          <a:endParaRPr lang="en-US" sz="2100" kern="1200"/>
        </a:p>
      </dsp:txBody>
      <dsp:txXfrm>
        <a:off x="24588" y="3195095"/>
        <a:ext cx="5952934" cy="454509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B1F35DE-FE6A-1C46-804E-F548D278A725}">
      <dsp:nvSpPr>
        <dsp:cNvPr id="0" name=""/>
        <dsp:cNvSpPr/>
      </dsp:nvSpPr>
      <dsp:spPr>
        <a:xfrm>
          <a:off x="0" y="72009"/>
          <a:ext cx="5558489" cy="62361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b="1" kern="1200"/>
            <a:t>Recommendation </a:t>
          </a:r>
          <a:endParaRPr lang="en-US" sz="2600" kern="1200"/>
        </a:p>
      </dsp:txBody>
      <dsp:txXfrm>
        <a:off x="30442" y="102451"/>
        <a:ext cx="5497605" cy="562726"/>
      </dsp:txXfrm>
    </dsp:sp>
    <dsp:sp modelId="{A22AE0F1-FBB7-2F4B-B2BC-94A0230D9114}">
      <dsp:nvSpPr>
        <dsp:cNvPr id="0" name=""/>
        <dsp:cNvSpPr/>
      </dsp:nvSpPr>
      <dsp:spPr>
        <a:xfrm>
          <a:off x="0" y="695619"/>
          <a:ext cx="5558489" cy="29600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6482" tIns="33020" rIns="184912" bIns="3302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000" kern="1200"/>
            <a:t>Perform thorough job analysis.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000" kern="1200"/>
            <a:t>Use mixed recruitment methods.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000" kern="1200"/>
            <a:t>Adopt organised selection criteria.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000" kern="1200"/>
            <a:t>Employ semi-structured panel interviews.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000" kern="1200"/>
            <a:t>Include behavioural and competency-based questions.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000" kern="1200"/>
            <a:t>Blend virtual and face-to-face interviews.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000" kern="1200"/>
            <a:t>Promote equality, diversity, and inclusion at every stage of the recruitment process.</a:t>
          </a:r>
        </a:p>
      </dsp:txBody>
      <dsp:txXfrm>
        <a:off x="0" y="695619"/>
        <a:ext cx="5558489" cy="2960099"/>
      </dsp:txXfrm>
    </dsp:sp>
    <dsp:sp modelId="{F3CA345D-630D-3847-842E-11BF8BFFA60F}">
      <dsp:nvSpPr>
        <dsp:cNvPr id="0" name=""/>
        <dsp:cNvSpPr/>
      </dsp:nvSpPr>
      <dsp:spPr>
        <a:xfrm>
          <a:off x="0" y="3655719"/>
          <a:ext cx="5558489" cy="62361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(Taylor, 2014.)</a:t>
          </a:r>
        </a:p>
      </dsp:txBody>
      <dsp:txXfrm>
        <a:off x="30442" y="3686161"/>
        <a:ext cx="5497605" cy="562726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DCFFBA0-7B37-5945-8C2A-42B79253D6EE}">
      <dsp:nvSpPr>
        <dsp:cNvPr id="0" name=""/>
        <dsp:cNvSpPr/>
      </dsp:nvSpPr>
      <dsp:spPr>
        <a:xfrm>
          <a:off x="0" y="149048"/>
          <a:ext cx="5393361" cy="57563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4450" dist="13970" dir="5400000" algn="ctr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twoPt" dir="tl"/>
        </a:scene3d>
        <a:sp3d prstMaterial="flat">
          <a:bevelT w="12700" h="25400" prst="coolSlan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/>
            <a:t>Conclusion </a:t>
          </a:r>
          <a:endParaRPr lang="en-US" sz="2400" kern="1200"/>
        </a:p>
      </dsp:txBody>
      <dsp:txXfrm>
        <a:off x="28100" y="177148"/>
        <a:ext cx="5337161" cy="519439"/>
      </dsp:txXfrm>
    </dsp:sp>
    <dsp:sp modelId="{32F175EE-495E-5740-955C-4D6F6355C1BF}">
      <dsp:nvSpPr>
        <dsp:cNvPr id="0" name=""/>
        <dsp:cNvSpPr/>
      </dsp:nvSpPr>
      <dsp:spPr>
        <a:xfrm>
          <a:off x="0" y="724688"/>
          <a:ext cx="5393361" cy="34776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1239" tIns="30480" rIns="170688" bIns="30480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900" kern="1200"/>
            <a:t>M&amp;S is currently experiencing a major digital transformation process.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900" kern="1200"/>
            <a:t>The success of this transformation relies on attracting and hiring highly skilled employees.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900" kern="1200"/>
            <a:t>An effective recruitment process starts with thorough job analysis and workforce planning.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900" kern="1200"/>
            <a:t>The use of semi-structured interviews and competency-based questions enhances the quality of candidate selection.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900" kern="1200"/>
            <a:t>A hybrid approach that combines virtual and face-to-face interviews produces the most effective recruitment outcomes.</a:t>
          </a:r>
        </a:p>
      </dsp:txBody>
      <dsp:txXfrm>
        <a:off x="0" y="724688"/>
        <a:ext cx="5393361" cy="34776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2EA287-C8B9-2A41-B40F-7F60C9F3CC0D}" type="datetimeFigureOut">
              <a:rPr lang="en-US" smtClean="0"/>
              <a:t>6/12/26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6B25F7-0F47-0945-814A-1E36A11F78B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69329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6B25F7-0F47-0945-814A-1E36A11F78B3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487900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6B25F7-0F47-0945-814A-1E36A11F78B3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07503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955E1F-5603-EB4A-9CC4-E2E43D8E8514}" type="datetimeFigureOut">
              <a:rPr lang="en-US" smtClean="0"/>
              <a:t>6/12/26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360884-146F-894D-AAB4-EEDAC0249F6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73591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955E1F-5603-EB4A-9CC4-E2E43D8E8514}" type="datetimeFigureOut">
              <a:rPr lang="en-US" smtClean="0"/>
              <a:t>6/12/26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360884-146F-894D-AAB4-EEDAC0249F6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51950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955E1F-5603-EB4A-9CC4-E2E43D8E8514}" type="datetimeFigureOut">
              <a:rPr lang="en-US" smtClean="0"/>
              <a:t>6/12/26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360884-146F-894D-AAB4-EEDAC0249F6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82192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955E1F-5603-EB4A-9CC4-E2E43D8E8514}" type="datetimeFigureOut">
              <a:rPr lang="en-US" smtClean="0"/>
              <a:t>6/12/26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360884-146F-894D-AAB4-EEDAC0249F6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65864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955E1F-5603-EB4A-9CC4-E2E43D8E8514}" type="datetimeFigureOut">
              <a:rPr lang="en-US" smtClean="0"/>
              <a:t>6/12/26</a:t>
            </a:fld>
            <a:endParaRPr lang="en-US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360884-146F-894D-AAB4-EEDAC0249F6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68193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955E1F-5603-EB4A-9CC4-E2E43D8E8514}" type="datetimeFigureOut">
              <a:rPr lang="en-US" smtClean="0"/>
              <a:t>6/12/26</a:t>
            </a:fld>
            <a:endParaRPr lang="en-US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360884-146F-894D-AAB4-EEDAC0249F6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64117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955E1F-5603-EB4A-9CC4-E2E43D8E8514}" type="datetimeFigureOut">
              <a:rPr lang="en-US" smtClean="0"/>
              <a:t>6/12/26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360884-146F-894D-AAB4-EEDAC0249F6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09798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955E1F-5603-EB4A-9CC4-E2E43D8E8514}" type="datetimeFigureOut">
              <a:rPr lang="en-US" smtClean="0"/>
              <a:t>6/12/26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360884-146F-894D-AAB4-EEDAC0249F6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81418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955E1F-5603-EB4A-9CC4-E2E43D8E8514}" type="datetimeFigureOut">
              <a:rPr lang="en-US" smtClean="0"/>
              <a:t>6/12/26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360884-146F-894D-AAB4-EEDAC0249F6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96134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955E1F-5603-EB4A-9CC4-E2E43D8E8514}" type="datetimeFigureOut">
              <a:rPr lang="en-US" smtClean="0"/>
              <a:t>6/12/26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360884-146F-894D-AAB4-EEDAC0249F6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84599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955E1F-5603-EB4A-9CC4-E2E43D8E8514}" type="datetimeFigureOut">
              <a:rPr lang="en-US" smtClean="0"/>
              <a:t>6/12/26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360884-146F-894D-AAB4-EEDAC0249F6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73516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80955E1F-5603-EB4A-9CC4-E2E43D8E8514}" type="datetimeFigureOut">
              <a:rPr lang="en-US" smtClean="0"/>
              <a:t>6/12/26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BB360884-146F-894D-AAB4-EEDAC0249F6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22621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594" r:id="rId1"/>
    <p:sldLayoutId id="2147484595" r:id="rId2"/>
    <p:sldLayoutId id="2147484596" r:id="rId3"/>
    <p:sldLayoutId id="2147484597" r:id="rId4"/>
    <p:sldLayoutId id="2147484598" r:id="rId5"/>
    <p:sldLayoutId id="2147484599" r:id="rId6"/>
    <p:sldLayoutId id="2147484600" r:id="rId7"/>
    <p:sldLayoutId id="2147484601" r:id="rId8"/>
    <p:sldLayoutId id="2147484602" r:id="rId9"/>
    <p:sldLayoutId id="2147484603" r:id="rId10"/>
    <p:sldLayoutId id="2147484604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image" Target="../media/image1.png"/><Relationship Id="rId7" Type="http://schemas.openxmlformats.org/officeDocument/2006/relationships/diagramQuickStyle" Target="../diagrams/quickStyle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4" Type="http://schemas.openxmlformats.org/officeDocument/2006/relationships/image" Target="https://walesdtp-legacy.cardiff.ac.uk/wp-content/uploads/2023/10/university-of-wales-trinity-saint-david-logo-vector.png" TargetMode="External"/><Relationship Id="rId9" Type="http://schemas.microsoft.com/office/2007/relationships/diagramDrawing" Target="../diagrams/drawing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sv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sv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7" Type="http://schemas.openxmlformats.org/officeDocument/2006/relationships/hyperlink" Target="https://scholar.google.com/scholar?hl=en&amp;as_sdt=0%2C5&amp;q=Brannick%2C+M.T.%2C+Levine%2C+E.L.+and+Morgeson%2C+F.P.+%282019%29+Job+and+Work+Analysis.+3rd+edn.+Sage.&amp;btnG=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sciencedirect.com/science/article/abs/pii/S1053482208000065" TargetMode="External"/><Relationship Id="rId5" Type="http://schemas.openxmlformats.org/officeDocument/2006/relationships/hyperlink" Target="https://www.academia.edu/23726750/HP_Practices_of_Marks_and_Spencer_Selfridges_Primark_and_Sainsburys" TargetMode="External"/><Relationship Id="rId4" Type="http://schemas.openxmlformats.org/officeDocument/2006/relationships/hyperlink" Target="https://www.researchgate.net/profile/Teo-Lo-Piparo/publication/337907283_Technological_Entrepreneurship_Case_Study_-Strategy_2020_for_MS/links/5df21e49299bf10bc3548908/Technological-Entrepreneurship-Case-Study-Strategy-2020-for-M-S.pdf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scholar.google.com/scholar?hl=en&amp;as_sdt=0%2C5&amp;q=Alshenqeeti%2C+H.%2C+2014.+Interviewing+as+a+data+collection+method%3A+A+critical+review.+English+linguistics+research%2C+3%281%29%2C+pp.39-45.&amp;btnG=" TargetMode="External"/><Relationship Id="rId2" Type="http://schemas.openxmlformats.org/officeDocument/2006/relationships/image" Target="../media/image13.svg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scholar.google.com/scholar?hl=en&amp;as_sdt=0%2C5&amp;q=+Emanuel%2C+D.%2C+2025.+Assessing+Aptitude%3A+A+Critical+Analysis+of+the+Effectiveness+of+HRM+Competency+Frameworks+in+Civil+Service+Recruitment%2C+Selection%2C+Retention+and+Promotion.&amp;btnG=" TargetMode="External"/><Relationship Id="rId4" Type="http://schemas.openxmlformats.org/officeDocument/2006/relationships/hyperlink" Target="https://scholar.google.com/scholar?hl=en&amp;as_sdt=0%2C5&amp;q=+Cook%2C+M.%2C+2016.+Personnel+selection%3A+Adding+value+through+people-A+changing+picture.+John+Wiley+%26+Sons.+&amp;btnG=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university-of-wales-trinity-saint-david-logo-vector | ESRC Wales Doctoral  Training Partnership">
            <a:extLst>
              <a:ext uri="{FF2B5EF4-FFF2-40B4-BE49-F238E27FC236}">
                <a16:creationId xmlns:a16="http://schemas.microsoft.com/office/drawing/2014/main" id="{0FDEF3A1-E3D5-AC9C-BBCC-CA8A1CB51B4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r:link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61" r="36163" b="6833"/>
          <a:stretch>
            <a:fillRect/>
          </a:stretch>
        </p:blipFill>
        <p:spPr bwMode="auto">
          <a:xfrm>
            <a:off x="6036337" y="1343433"/>
            <a:ext cx="4987422" cy="39456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3473C54D-5894-DFDA-4892-3A07259DDC3F}"/>
              </a:ext>
            </a:extLst>
          </p:cNvPr>
          <p:cNvGraphicFramePr/>
          <p:nvPr/>
        </p:nvGraphicFramePr>
        <p:xfrm>
          <a:off x="408317" y="1343433"/>
          <a:ext cx="5628019" cy="42226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22105317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EDE9EFAD-8A6B-87F0-5856-C066B3FF824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996" r="21966" b="-1"/>
          <a:stretch>
            <a:fillRect/>
          </a:stretch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441A908-283D-E576-75B0-F25E7D4EE48A}"/>
              </a:ext>
            </a:extLst>
          </p:cNvPr>
          <p:cNvSpPr txBox="1"/>
          <p:nvPr/>
        </p:nvSpPr>
        <p:spPr>
          <a:xfrm>
            <a:off x="1686296" y="1425039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/>
          </a:p>
        </p:txBody>
      </p:sp>
      <p:graphicFrame>
        <p:nvGraphicFramePr>
          <p:cNvPr id="6" name="TextBox 2">
            <a:extLst>
              <a:ext uri="{FF2B5EF4-FFF2-40B4-BE49-F238E27FC236}">
                <a16:creationId xmlns:a16="http://schemas.microsoft.com/office/drawing/2014/main" id="{57E3AF5E-B2F0-79CC-EFE0-6E5148EB5A8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032999458"/>
              </p:ext>
            </p:extLst>
          </p:nvPr>
        </p:nvGraphicFramePr>
        <p:xfrm>
          <a:off x="729343" y="1507167"/>
          <a:ext cx="4619621" cy="384366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4299590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42CF7F3-9876-9791-B9FA-B0FE91E9D52B}"/>
              </a:ext>
            </a:extLst>
          </p:cNvPr>
          <p:cNvSpPr txBox="1"/>
          <p:nvPr/>
        </p:nvSpPr>
        <p:spPr>
          <a:xfrm>
            <a:off x="761994" y="729550"/>
            <a:ext cx="34804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Introduction to Marks &amp; Spencer</a:t>
            </a:r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7DDB8467-8F84-EFF5-0A4E-4721B9F74B8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674" r="12716" b="-2"/>
          <a:stretch>
            <a:fillRect/>
          </a:stretch>
        </p:blipFill>
        <p:spPr>
          <a:xfrm>
            <a:off x="5966355" y="1"/>
            <a:ext cx="6225645" cy="6856412"/>
          </a:xfrm>
          <a:custGeom>
            <a:avLst/>
            <a:gdLst/>
            <a:ahLst/>
            <a:cxnLst/>
            <a:rect l="l" t="t" r="r" b="b"/>
            <a:pathLst>
              <a:path w="5620032" h="6856412">
                <a:moveTo>
                  <a:pt x="13187" y="0"/>
                </a:moveTo>
                <a:lnTo>
                  <a:pt x="5620032" y="0"/>
                </a:lnTo>
                <a:lnTo>
                  <a:pt x="5620032" y="6856412"/>
                </a:lnTo>
                <a:lnTo>
                  <a:pt x="0" y="6856412"/>
                </a:lnTo>
                <a:lnTo>
                  <a:pt x="64318" y="6298274"/>
                </a:lnTo>
                <a:cubicBezTo>
                  <a:pt x="203221" y="4970220"/>
                  <a:pt x="240510" y="3632077"/>
                  <a:pt x="97152" y="2276000"/>
                </a:cubicBezTo>
                <a:cubicBezTo>
                  <a:pt x="35713" y="1694824"/>
                  <a:pt x="7455" y="1116942"/>
                  <a:pt x="6154" y="541737"/>
                </a:cubicBezTo>
                <a:close/>
              </a:path>
            </a:pathLst>
          </a:cu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A0F86BA-6142-78A1-16EC-18CF6806DAC3}"/>
              </a:ext>
            </a:extLst>
          </p:cNvPr>
          <p:cNvSpPr txBox="1"/>
          <p:nvPr/>
        </p:nvSpPr>
        <p:spPr>
          <a:xfrm>
            <a:off x="761994" y="1584184"/>
            <a:ext cx="946093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About M&amp;S</a:t>
            </a:r>
            <a:endParaRPr lang="en-US" sz="11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10" name="TextBox 5">
            <a:extLst>
              <a:ext uri="{FF2B5EF4-FFF2-40B4-BE49-F238E27FC236}">
                <a16:creationId xmlns:a16="http://schemas.microsoft.com/office/drawing/2014/main" id="{AA7C697C-FA61-AD04-1274-A6CF45972E6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10831059"/>
              </p:ext>
            </p:extLst>
          </p:nvPr>
        </p:nvGraphicFramePr>
        <p:xfrm>
          <a:off x="481013" y="2286001"/>
          <a:ext cx="5324475" cy="39195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4962433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Mobile device with apps">
            <a:extLst>
              <a:ext uri="{FF2B5EF4-FFF2-40B4-BE49-F238E27FC236}">
                <a16:creationId xmlns:a16="http://schemas.microsoft.com/office/drawing/2014/main" id="{E1D0F7EF-D09C-8C79-93ED-56A13789E86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688"/>
          <a:stretch>
            <a:fillRect/>
          </a:stretch>
        </p:blipFill>
        <p:spPr>
          <a:xfrm>
            <a:off x="4364182" y="0"/>
            <a:ext cx="7827816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B231DF4-A320-4EE2-E5F7-F4D14494C012}"/>
              </a:ext>
            </a:extLst>
          </p:cNvPr>
          <p:cNvSpPr txBox="1"/>
          <p:nvPr/>
        </p:nvSpPr>
        <p:spPr>
          <a:xfrm>
            <a:off x="611258" y="2087407"/>
            <a:ext cx="3822189" cy="374276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85750" indent="-228600">
              <a:lnSpc>
                <a:spcPct val="9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sz="1600" dirty="0"/>
              <a:t>New products and services, such as banking solutions, attract a broader customer base.</a:t>
            </a:r>
          </a:p>
          <a:p>
            <a:pPr marL="285750" indent="-228600">
              <a:lnSpc>
                <a:spcPct val="9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sz="1600" dirty="0"/>
              <a:t>Leading to lower operational costs.</a:t>
            </a:r>
          </a:p>
          <a:p>
            <a:pPr marL="285750" indent="-228600">
              <a:lnSpc>
                <a:spcPct val="9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sz="1600" dirty="0"/>
              <a:t>Digital transformation strategy.</a:t>
            </a:r>
          </a:p>
          <a:p>
            <a:pPr marL="285750" indent="-228600">
              <a:lnSpc>
                <a:spcPct val="9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sz="1600" dirty="0"/>
              <a:t>Expansion of e-commerce capabilities.</a:t>
            </a:r>
          </a:p>
          <a:p>
            <a:pPr marL="285750" indent="-228600">
              <a:lnSpc>
                <a:spcPct val="9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sz="1600" dirty="0"/>
              <a:t>Modernization of supply chain systems.</a:t>
            </a:r>
          </a:p>
          <a:p>
            <a:pPr marL="285750" indent="-228600">
              <a:lnSpc>
                <a:spcPct val="9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sz="1600" dirty="0"/>
              <a:t>Investment in data analytics and technology. </a:t>
            </a:r>
          </a:p>
          <a:p>
            <a:pPr indent="-228600">
              <a:lnSpc>
                <a:spcPct val="9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endParaRPr lang="en-US" sz="1600" dirty="0"/>
          </a:p>
          <a:p>
            <a:pPr indent="-228600">
              <a:lnSpc>
                <a:spcPct val="9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sz="1600" dirty="0"/>
              <a:t>Choudhary, and Piparo,2020.</a:t>
            </a:r>
          </a:p>
          <a:p>
            <a:pPr indent="-228600">
              <a:lnSpc>
                <a:spcPct val="9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endParaRPr lang="en-US" sz="14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F4ED117-58DD-4DD7-98CB-2A1C0EFB9FED}"/>
              </a:ext>
            </a:extLst>
          </p:cNvPr>
          <p:cNvSpPr txBox="1"/>
          <p:nvPr/>
        </p:nvSpPr>
        <p:spPr>
          <a:xfrm>
            <a:off x="469558" y="1027831"/>
            <a:ext cx="30358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Transformation programme </a:t>
            </a:r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383138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Pen placed on top of a signature line">
            <a:extLst>
              <a:ext uri="{FF2B5EF4-FFF2-40B4-BE49-F238E27FC236}">
                <a16:creationId xmlns:a16="http://schemas.microsoft.com/office/drawing/2014/main" id="{EDC980C0-AADE-AFDA-2D96-FF4BE11B7ED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0667" r="-2" b="-2"/>
          <a:stretch>
            <a:fillRect/>
          </a:stretch>
        </p:blipFill>
        <p:spPr>
          <a:xfrm>
            <a:off x="-1" y="-2"/>
            <a:ext cx="6096001" cy="685800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31A4511-02CB-0118-7048-DC87648EEDE9}"/>
              </a:ext>
            </a:extLst>
          </p:cNvPr>
          <p:cNvSpPr txBox="1"/>
          <p:nvPr/>
        </p:nvSpPr>
        <p:spPr>
          <a:xfrm>
            <a:off x="6705439" y="782488"/>
            <a:ext cx="3690419" cy="529302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Recruitment process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Marks and Spencer recruitment process consists an online application form.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Search through their website on the careers section for job role.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Click on the job role with the most suitable location to you.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FAQ page is available before you apply to answer any potential queries.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It will require you to create a login as registered user.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A confirmation email will send to you from M&amp;S recruitment process.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Once a person applies for a job through the M&amp;S they cannot re-apply in next 6 month.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(Khushi, 2016).</a:t>
            </a:r>
          </a:p>
        </p:txBody>
      </p:sp>
    </p:spTree>
    <p:extLst>
      <p:ext uri="{BB962C8B-B14F-4D97-AF65-F5344CB8AC3E}">
        <p14:creationId xmlns:p14="http://schemas.microsoft.com/office/powerpoint/2010/main" val="15290344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18" descr="Magnifying glass showing decling performance">
            <a:extLst>
              <a:ext uri="{FF2B5EF4-FFF2-40B4-BE49-F238E27FC236}">
                <a16:creationId xmlns:a16="http://schemas.microsoft.com/office/drawing/2014/main" id="{440F3D93-EA61-8204-7A56-3AB5FE75908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8068" b="-1"/>
          <a:stretch>
            <a:fillRect/>
          </a:stretch>
        </p:blipFill>
        <p:spPr>
          <a:xfrm>
            <a:off x="20" y="10"/>
            <a:ext cx="7390243" cy="685799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5C53CB5-861E-1007-E94C-418D673FF4DD}"/>
              </a:ext>
            </a:extLst>
          </p:cNvPr>
          <p:cNvSpPr txBox="1"/>
          <p:nvPr/>
        </p:nvSpPr>
        <p:spPr>
          <a:xfrm>
            <a:off x="7992891" y="1703222"/>
            <a:ext cx="3404451" cy="3870263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b="1" dirty="0"/>
              <a:t>Job analysis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dirty="0"/>
              <a:t>Job analysis is an essential preliminary process for effective human resource management.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dirty="0"/>
              <a:t>it is critically important management activity in every organization.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9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dirty="0"/>
              <a:t>Duties and responsibilities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dirty="0"/>
              <a:t>Required skills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dirty="0"/>
              <a:t>Knowledge requirements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dirty="0"/>
              <a:t>Competencies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dirty="0"/>
              <a:t>(Singh, 2008)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22278068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35A3718-B5DA-EDAE-E4FF-DBBF4BF608CE}"/>
              </a:ext>
            </a:extLst>
          </p:cNvPr>
          <p:cNvSpPr txBox="1"/>
          <p:nvPr/>
        </p:nvSpPr>
        <p:spPr>
          <a:xfrm>
            <a:off x="729145" y="1622425"/>
            <a:ext cx="4646905" cy="361314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20000"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b="1" dirty="0"/>
              <a:t>Example: Change Manager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3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Lead transformation initiatives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Manage stakeholder engagement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Minimize resistance to change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/>
              <a:t>Skills: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Leadership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Communication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Strategic thinking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/>
              <a:t>Benefits </a:t>
            </a:r>
            <a:endParaRPr lang="en-US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Improves hiring accuracy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Supports fair recruitment decisions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 (Brannick et al., 2019)</a:t>
            </a:r>
          </a:p>
        </p:txBody>
      </p:sp>
      <p:pic>
        <p:nvPicPr>
          <p:cNvPr id="4" name="Picture 3" descr="Person holding a puzzle piece">
            <a:extLst>
              <a:ext uri="{FF2B5EF4-FFF2-40B4-BE49-F238E27FC236}">
                <a16:creationId xmlns:a16="http://schemas.microsoft.com/office/drawing/2014/main" id="{785A287F-AE06-FC4E-CDAD-B3C52A9A6EF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018" r="19692" b="-1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10655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051FC544-6AC4-C855-D166-C106CA988F3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604" r="9645" b="-2"/>
          <a:stretch>
            <a:fillRect/>
          </a:stretch>
        </p:blipFill>
        <p:spPr>
          <a:xfrm>
            <a:off x="6374920" y="758514"/>
            <a:ext cx="5122238" cy="5122238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</p:spPr>
      </p:pic>
      <p:graphicFrame>
        <p:nvGraphicFramePr>
          <p:cNvPr id="4" name="TextBox 1">
            <a:extLst>
              <a:ext uri="{FF2B5EF4-FFF2-40B4-BE49-F238E27FC236}">
                <a16:creationId xmlns:a16="http://schemas.microsoft.com/office/drawing/2014/main" id="{3EEBA2FF-AB30-CA35-84D9-ADC6A3B9F0D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074932962"/>
              </p:ext>
            </p:extLst>
          </p:nvPr>
        </p:nvGraphicFramePr>
        <p:xfrm>
          <a:off x="838200" y="1825625"/>
          <a:ext cx="5393361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82141977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F36E7FB-8942-352A-6CD7-ABB674F3ED5E}"/>
              </a:ext>
            </a:extLst>
          </p:cNvPr>
          <p:cNvSpPr txBox="1"/>
          <p:nvPr/>
        </p:nvSpPr>
        <p:spPr>
          <a:xfrm>
            <a:off x="523765" y="547313"/>
            <a:ext cx="5393361" cy="5763373"/>
          </a:xfrm>
          <a:prstGeom prst="rect">
            <a:avLst/>
          </a:prstGeom>
        </p:spPr>
        <p:txBody>
          <a:bodyPr vert="horz" lIns="91440" tIns="45720" rIns="91440" bIns="45720" rtlCol="0">
            <a:normAutofit fontScale="25000" lnSpcReduction="20000"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7200" b="1" dirty="0"/>
              <a:t>Employees’ performance</a:t>
            </a:r>
          </a:p>
          <a:p>
            <a:pPr indent="-228600">
              <a:lnSpc>
                <a:spcPct val="17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5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28600">
              <a:lnSpc>
                <a:spcPct val="17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5600" dirty="0">
                <a:latin typeface="Arial" panose="020B0604020202020204" pitchFamily="34" charset="0"/>
                <a:cs typeface="Arial" panose="020B0604020202020204" pitchFamily="34" charset="0"/>
              </a:rPr>
              <a:t>Degree, efficiency and effectiveness with employees.</a:t>
            </a:r>
          </a:p>
          <a:p>
            <a:pPr marL="285750" indent="-228600">
              <a:lnSpc>
                <a:spcPct val="17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5600" dirty="0">
                <a:latin typeface="Arial" panose="020B0604020202020204" pitchFamily="34" charset="0"/>
                <a:cs typeface="Arial" panose="020B0604020202020204" pitchFamily="34" charset="0"/>
              </a:rPr>
              <a:t>Employees leave an organization and replace over a specific period.</a:t>
            </a:r>
          </a:p>
          <a:p>
            <a:pPr marL="285750" indent="-228600">
              <a:lnSpc>
                <a:spcPct val="17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5600" dirty="0">
                <a:latin typeface="Arial" panose="020B0604020202020204" pitchFamily="34" charset="0"/>
                <a:cs typeface="Arial" panose="020B0604020202020204" pitchFamily="34" charset="0"/>
              </a:rPr>
              <a:t>The ability to plane, organize, and meet deadline.</a:t>
            </a:r>
          </a:p>
          <a:p>
            <a:pPr indent="-228600">
              <a:lnSpc>
                <a:spcPct val="17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5600" b="1" dirty="0">
                <a:latin typeface="Arial" panose="020B0604020202020204" pitchFamily="34" charset="0"/>
                <a:cs typeface="Arial" panose="020B0604020202020204" pitchFamily="34" charset="0"/>
              </a:rPr>
              <a:t>Performance management </a:t>
            </a:r>
            <a:endParaRPr lang="en-US" sz="5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28600">
              <a:lnSpc>
                <a:spcPct val="17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5600" dirty="0">
                <a:latin typeface="Arial" panose="020B0604020202020204" pitchFamily="34" charset="0"/>
                <a:cs typeface="Arial" panose="020B0604020202020204" pitchFamily="34" charset="0"/>
              </a:rPr>
              <a:t>Establishing clear, measurable objectives to guide employee.</a:t>
            </a:r>
          </a:p>
          <a:p>
            <a:pPr marL="285750" indent="-228600">
              <a:lnSpc>
                <a:spcPct val="17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5600" dirty="0">
                <a:latin typeface="Arial" panose="020B0604020202020204" pitchFamily="34" charset="0"/>
                <a:cs typeface="Arial" panose="020B0604020202020204" pitchFamily="34" charset="0"/>
              </a:rPr>
              <a:t>Providing reward, acknowledge and encourage, performance and achievements.</a:t>
            </a:r>
          </a:p>
          <a:p>
            <a:pPr marL="285750" indent="-228600">
              <a:lnSpc>
                <a:spcPct val="17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5600" dirty="0">
                <a:latin typeface="Arial" panose="020B0604020202020204" pitchFamily="34" charset="0"/>
                <a:cs typeface="Arial" panose="020B0604020202020204" pitchFamily="34" charset="0"/>
              </a:rPr>
              <a:t>Feedback, guidance that employees can use to improve their performance.</a:t>
            </a:r>
          </a:p>
          <a:p>
            <a:pPr indent="-228600">
              <a:lnSpc>
                <a:spcPct val="17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5600" dirty="0">
                <a:latin typeface="Arial" panose="020B0604020202020204" pitchFamily="34" charset="0"/>
                <a:cs typeface="Arial" panose="020B0604020202020204" pitchFamily="34" charset="0"/>
              </a:rPr>
              <a:t>(Ongwesa, 2018)</a:t>
            </a:r>
          </a:p>
        </p:txBody>
      </p:sp>
      <p:pic>
        <p:nvPicPr>
          <p:cNvPr id="6" name="Graphic 5" descr="Office Worker">
            <a:extLst>
              <a:ext uri="{FF2B5EF4-FFF2-40B4-BE49-F238E27FC236}">
                <a16:creationId xmlns:a16="http://schemas.microsoft.com/office/drawing/2014/main" id="{93CC6266-47BF-B9A5-CB2E-1BF405BC317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7887184" y="1216485"/>
            <a:ext cx="3781051" cy="3781051"/>
          </a:xfrm>
          <a:custGeom>
            <a:avLst/>
            <a:gdLst/>
            <a:ahLst/>
            <a:cxnLst/>
            <a:rect l="l" t="t" r="r" b="b"/>
            <a:pathLst>
              <a:path w="4114800" h="5712488">
                <a:moveTo>
                  <a:pt x="133155" y="0"/>
                </a:moveTo>
                <a:lnTo>
                  <a:pt x="3981645" y="0"/>
                </a:lnTo>
                <a:cubicBezTo>
                  <a:pt x="4055184" y="0"/>
                  <a:pt x="4114800" y="59616"/>
                  <a:pt x="4114800" y="133155"/>
                </a:cubicBezTo>
                <a:lnTo>
                  <a:pt x="4114800" y="5579333"/>
                </a:lnTo>
                <a:cubicBezTo>
                  <a:pt x="4114800" y="5652872"/>
                  <a:pt x="4055184" y="5712488"/>
                  <a:pt x="3981645" y="5712488"/>
                </a:cubicBezTo>
                <a:lnTo>
                  <a:pt x="133155" y="5712488"/>
                </a:lnTo>
                <a:cubicBezTo>
                  <a:pt x="59616" y="5712488"/>
                  <a:pt x="0" y="5652872"/>
                  <a:pt x="0" y="5579333"/>
                </a:cubicBezTo>
                <a:lnTo>
                  <a:pt x="0" y="133155"/>
                </a:lnTo>
                <a:cubicBezTo>
                  <a:pt x="0" y="59616"/>
                  <a:pt x="59616" y="0"/>
                  <a:pt x="133155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55396203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 descr="Cycle with People">
            <a:extLst>
              <a:ext uri="{FF2B5EF4-FFF2-40B4-BE49-F238E27FC236}">
                <a16:creationId xmlns:a16="http://schemas.microsoft.com/office/drawing/2014/main" id="{E25A3F0B-739D-C8AB-08D9-0DEBD9F0767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703182" y="955437"/>
            <a:ext cx="4777381" cy="4777381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ECEC8F1-6227-2E06-AAFC-0F49BF4E34FC}"/>
              </a:ext>
            </a:extLst>
          </p:cNvPr>
          <p:cNvSpPr txBox="1"/>
          <p:nvPr/>
        </p:nvSpPr>
        <p:spPr>
          <a:xfrm>
            <a:off x="5894962" y="1034143"/>
            <a:ext cx="5458838" cy="51428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b="1" dirty="0"/>
              <a:t>Interview </a:t>
            </a:r>
            <a:r>
              <a:rPr lang="en-US" sz="1500" dirty="0"/>
              <a:t>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5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  high- quality interview possesses tow essential characteristics, (a) it progresses smoothly and naturally, (b) it generates detailed and in- depth information.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Selection Methods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Reviewing and evaluating CVs.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Assessing application forms..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Using assessment centres for candidate evaluation.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Carrying out interviews with applicants.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(Alshenqeeti, 2014)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500" dirty="0"/>
          </a:p>
        </p:txBody>
      </p:sp>
    </p:spTree>
    <p:extLst>
      <p:ext uri="{BB962C8B-B14F-4D97-AF65-F5344CB8AC3E}">
        <p14:creationId xmlns:p14="http://schemas.microsoft.com/office/powerpoint/2010/main" val="270276696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extBox 1">
            <a:extLst>
              <a:ext uri="{FF2B5EF4-FFF2-40B4-BE49-F238E27FC236}">
                <a16:creationId xmlns:a16="http://schemas.microsoft.com/office/drawing/2014/main" id="{E2C81DDE-5902-47F4-6F73-83195FE193D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038251405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1000401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>
            <a:extLst>
              <a:ext uri="{FF2B5EF4-FFF2-40B4-BE49-F238E27FC236}">
                <a16:creationId xmlns:a16="http://schemas.microsoft.com/office/drawing/2014/main" id="{A270C4D9-42E7-27B2-4D69-CAD60F50A4E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7105" r="24301" b="-1"/>
          <a:stretch>
            <a:fillRect/>
          </a:stretch>
        </p:blipFill>
        <p:spPr>
          <a:xfrm>
            <a:off x="7199440" y="10"/>
            <a:ext cx="4992560" cy="6857990"/>
          </a:xfrm>
          <a:prstGeom prst="rect">
            <a:avLst/>
          </a:prstGeom>
          <a:effectLst/>
        </p:spPr>
      </p:pic>
      <p:graphicFrame>
        <p:nvGraphicFramePr>
          <p:cNvPr id="17" name="TextBox 1">
            <a:extLst>
              <a:ext uri="{FF2B5EF4-FFF2-40B4-BE49-F238E27FC236}">
                <a16:creationId xmlns:a16="http://schemas.microsoft.com/office/drawing/2014/main" id="{CA1B3EC1-7C47-1C94-36B4-E788FDE2BA1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62036495"/>
              </p:ext>
            </p:extLst>
          </p:nvPr>
        </p:nvGraphicFramePr>
        <p:xfrm>
          <a:off x="836680" y="2405067"/>
          <a:ext cx="6002110" cy="37290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6689288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7" name="TextBox 2">
            <a:extLst>
              <a:ext uri="{FF2B5EF4-FFF2-40B4-BE49-F238E27FC236}">
                <a16:creationId xmlns:a16="http://schemas.microsoft.com/office/drawing/2014/main" id="{80DF89AE-837B-07F7-1587-CC23BFDB3566}"/>
              </a:ext>
            </a:extLst>
          </p:cNvPr>
          <p:cNvGraphicFramePr/>
          <p:nvPr/>
        </p:nvGraphicFramePr>
        <p:xfrm>
          <a:off x="838200" y="1825625"/>
          <a:ext cx="5558489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6891136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28630024-5FFD-DB47-BE75-57D9F8B5372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046" r="19456" b="2"/>
          <a:stretch>
            <a:fillRect/>
          </a:stretch>
        </p:blipFill>
        <p:spPr>
          <a:xfrm>
            <a:off x="6374920" y="758514"/>
            <a:ext cx="5122238" cy="5122238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</p:spPr>
      </p:pic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0D9AF36E-401E-A0D1-EC5E-BEC7AC6DBF9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05105855"/>
              </p:ext>
            </p:extLst>
          </p:nvPr>
        </p:nvGraphicFramePr>
        <p:xfrm>
          <a:off x="838200" y="1825625"/>
          <a:ext cx="5393361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69330376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" name="Graphic 31" descr="Playbook">
            <a:extLst>
              <a:ext uri="{FF2B5EF4-FFF2-40B4-BE49-F238E27FC236}">
                <a16:creationId xmlns:a16="http://schemas.microsoft.com/office/drawing/2014/main" id="{B3D479E7-338D-FBDB-DC65-B984D93B07B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04900" y="538956"/>
            <a:ext cx="749300" cy="7493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A4AA74F-05B0-7D3E-F6F4-EBCAA5672A1B}"/>
              </a:ext>
            </a:extLst>
          </p:cNvPr>
          <p:cNvSpPr txBox="1"/>
          <p:nvPr/>
        </p:nvSpPr>
        <p:spPr>
          <a:xfrm>
            <a:off x="1009650" y="1847849"/>
            <a:ext cx="9994900" cy="42545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i="1" dirty="0"/>
              <a:t>Choudhary, B. and Piparo, T.L., Case Study–Strategy 2020 for M&amp;S. available at: </a:t>
            </a:r>
            <a:r>
              <a:rPr lang="en-US" sz="1100" i="1" dirty="0">
                <a:hlinkClick r:id="rId4"/>
              </a:rPr>
              <a:t>https://www.researchgate.net/profile/Teo-Lo-Piparo/publication/337907283_Technological_Entrepreneurship_Case_Study_-Strategy_2020_for_MS/links/5df21e49299bf10bc3548908/Technological-Entrepreneurship-Case-Study-Strategy-2020-for-M-S.pdf</a:t>
            </a:r>
            <a:r>
              <a:rPr lang="en-US" sz="1100" i="1" dirty="0"/>
              <a:t>( accessed:  6 Jun 2026).</a:t>
            </a:r>
            <a:endParaRPr lang="en-US" sz="1100" b="0" i="1" dirty="0">
              <a:effectLst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 i="1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i="1" dirty="0"/>
              <a:t>Bangali, </a:t>
            </a:r>
            <a:r>
              <a:rPr lang="en-US" sz="1100" i="1" dirty="0" err="1"/>
              <a:t>bhoot</a:t>
            </a:r>
            <a:r>
              <a:rPr lang="en-US" sz="1100" i="1" dirty="0"/>
              <a:t> , (2016). H P Practice s o f Marks &amp; Spence r, Selfridge s, Primark and Sainsbury’s</a:t>
            </a:r>
            <a:r>
              <a:rPr lang="en-US" sz="1100" dirty="0"/>
              <a:t>. available at: </a:t>
            </a:r>
            <a:r>
              <a:rPr lang="en-US" sz="1100" dirty="0">
                <a:hlinkClick r:id="rId5"/>
              </a:rPr>
              <a:t>https://www.academia.edu/23726750/HP_Practices_of_Marks_and_Spencer_Selfridges_Primark_and_Sainsburys</a:t>
            </a:r>
            <a:r>
              <a:rPr lang="en-US" sz="1100" dirty="0"/>
              <a:t>( accessed: 6 jun2026)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 i="1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i="1" dirty="0"/>
              <a:t>Singh, P., (2008). “Job analysis for a changing workplace”. Human resource management review, 18(2), pp.87-99. Available at: </a:t>
            </a:r>
            <a:r>
              <a:rPr lang="en-US" sz="1100" i="1" dirty="0">
                <a:hlinkClick r:id="rId6"/>
              </a:rPr>
              <a:t>https://www.sciencedirect.com/science/article/abs/pii/S1053482208000065</a:t>
            </a:r>
            <a:r>
              <a:rPr lang="en-US" sz="1100" i="1" dirty="0"/>
              <a:t> (Accessed:  8 Jun 2026)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i="1" dirty="0"/>
              <a:t>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 i="1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i="1" dirty="0"/>
              <a:t>Brannick, M.T., Levine, E.L. and Morgeson, F.P. (2019) Job and Work Analysis. </a:t>
            </a:r>
            <a:r>
              <a:rPr lang="en-US" sz="1100" dirty="0"/>
              <a:t>3rd </a:t>
            </a:r>
            <a:r>
              <a:rPr lang="en-US" sz="1100" dirty="0" err="1"/>
              <a:t>edn</a:t>
            </a:r>
            <a:r>
              <a:rPr lang="en-US" sz="1100" dirty="0"/>
              <a:t>. </a:t>
            </a:r>
            <a:r>
              <a:rPr lang="en-US" sz="1100" i="1" dirty="0"/>
              <a:t>Sage. available at: </a:t>
            </a:r>
            <a:r>
              <a:rPr lang="en-US" sz="1100" i="1" dirty="0">
                <a:hlinkClick r:id="rId7"/>
              </a:rPr>
              <a:t>https://scholar.google.com/scholar?hl=en&amp;as_sdt=0%2C5&amp;q=Brannick%2C+M.T.%2C+Levine%2C+E.L.+and+Morgeson%2C+F.P.+%282019%29+Job+and+Work+Analysis.+3rd+edn.+Sage.&amp;btnG=</a:t>
            </a:r>
            <a:r>
              <a:rPr lang="en-US" sz="1100" i="1" dirty="0"/>
              <a:t> (accessed 9 Jun 2026)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i="1" dirty="0"/>
              <a:t>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 i="1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i="1" dirty="0"/>
              <a:t>Ongwesa, F.N., (2018). Assessment of the Effect of Job Specification Requirements on Employee Performance at Subcounty Hospitals In Kericho County, Kenya (Doctoral dissertation, Kisii University). Available at:  https://</a:t>
            </a:r>
            <a:r>
              <a:rPr lang="en-US" sz="1100" i="1" dirty="0" err="1"/>
              <a:t>scholar.google.com</a:t>
            </a:r>
            <a:r>
              <a:rPr lang="en-US" sz="1100" i="1" dirty="0"/>
              <a:t>/</a:t>
            </a:r>
            <a:r>
              <a:rPr lang="en-US" sz="1100" i="1" dirty="0" err="1"/>
              <a:t>scholar?hl</a:t>
            </a:r>
            <a:r>
              <a:rPr lang="en-US" sz="1100" i="1" dirty="0"/>
              <a:t>=</a:t>
            </a:r>
            <a:r>
              <a:rPr lang="en-US" sz="1100" i="1" dirty="0" err="1"/>
              <a:t>en&amp;assdt</a:t>
            </a:r>
            <a:r>
              <a:rPr lang="en-US" sz="1100" i="1" dirty="0"/>
              <a:t>=0%2C5&amp;q=Ongwesa%2C+F.N.%2C+%282018%29.+Assessment+of+the+Effect+of+Job+Specification+Requirements+on+Employee+Performance+at+Subcounty+Hospitals+In+Kericho+County%2C+Kenya+%28Doctoral+dissertation%2C+Kisii+University%29.&amp;btnG (accessed 10 Jun 2026).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 dirty="0"/>
          </a:p>
        </p:txBody>
      </p:sp>
    </p:spTree>
    <p:extLst>
      <p:ext uri="{BB962C8B-B14F-4D97-AF65-F5344CB8AC3E}">
        <p14:creationId xmlns:p14="http://schemas.microsoft.com/office/powerpoint/2010/main" val="272186981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Graphic 18" descr="Target Audience">
            <a:extLst>
              <a:ext uri="{FF2B5EF4-FFF2-40B4-BE49-F238E27FC236}">
                <a16:creationId xmlns:a16="http://schemas.microsoft.com/office/drawing/2014/main" id="{1B35B032-03C5-777E-D2EE-D2F451CF2E4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104900" y="538956"/>
            <a:ext cx="749300" cy="749300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F8A05330-D954-DCEC-798D-557D46F35B98}"/>
              </a:ext>
            </a:extLst>
          </p:cNvPr>
          <p:cNvSpPr txBox="1"/>
          <p:nvPr/>
        </p:nvSpPr>
        <p:spPr>
          <a:xfrm>
            <a:off x="1009650" y="1847849"/>
            <a:ext cx="9994900" cy="42545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i="1" dirty="0"/>
              <a:t>Alshenqeeti, H., 2014. Interviewing as a data collection method: A critical review. English linguistics research, 3(1), pp.39-45. Available at: </a:t>
            </a:r>
            <a:r>
              <a:rPr lang="en-US" sz="1100" i="1" dirty="0">
                <a:hlinkClick r:id="rId3"/>
              </a:rPr>
              <a:t>https://scholar.google.com/scholar?hl=en&amp;as_sdt=0%2C5&amp;q=Alshenqeeti%2C+H.%2C+2014.+Interviewing+as+a+data+collection+method%3A+A+critical+review.+English+linguistics+research%2C+3%281%29%2C+pp.39-45.&amp;btnG=</a:t>
            </a:r>
            <a:r>
              <a:rPr lang="en-US" sz="1100" i="1" dirty="0"/>
              <a:t> (accessed 10 Jun 2026).</a:t>
            </a:r>
            <a:endParaRPr lang="en-US" sz="11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/>
              <a:t>Cook, M., 2016. </a:t>
            </a:r>
            <a:r>
              <a:rPr lang="en-US" sz="1100" i="1" dirty="0"/>
              <a:t>Personnel selection: Adding value through people-A changing picture</a:t>
            </a:r>
            <a:r>
              <a:rPr lang="en-US" sz="1100" dirty="0"/>
              <a:t>. John Wiley &amp; Sons. Available at: </a:t>
            </a:r>
            <a:r>
              <a:rPr lang="en-US" sz="1100" dirty="0">
                <a:hlinkClick r:id="rId4"/>
              </a:rPr>
              <a:t>https://scholar.google.com/scholar?hl=en&amp;as_sdt=0%2C5&amp;q=+Cook%2C+M.%2C+2016.+Personnel+selection%3A+Adding+value+through+people-A+changing+picture.+John+Wiley+%26+Sons.+&amp;btnG=</a:t>
            </a:r>
            <a:r>
              <a:rPr lang="en-US" sz="1100" dirty="0"/>
              <a:t> (accessed 10 Jun 2026).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/>
              <a:t>Emanuel, D., 2025. Assessing Aptitude: A Critical Analysis of the Effectiveness of HRM Competency Frameworks in Civil Service Recruitment, Selection, Retention and Promotion. Available at: </a:t>
            </a:r>
            <a:r>
              <a:rPr lang="en-US" sz="1100" dirty="0">
                <a:hlinkClick r:id="rId5"/>
              </a:rPr>
              <a:t>https://scholar.google.com/scholar?hl=en&amp;as_sdt=0%2C5&amp;q=+Emanuel%2C+D.%2C+2025.+Assessing+Aptitude%3A+A+Critical+Analysis+of+the+Effectiveness+of+HRM+Competency+Frameworks+in+Civil+Service+Recruitment%2C+Selection%2C+Retention+and+Promotion.&amp;btnG=</a:t>
            </a:r>
            <a:r>
              <a:rPr lang="en-US" sz="1100" dirty="0"/>
              <a:t> (accessed 11 Jun 2026)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/>
              <a:t>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/>
              <a:t>Rajput, A.A., 2025. </a:t>
            </a:r>
            <a:r>
              <a:rPr lang="en-US" sz="1100" i="1" dirty="0"/>
              <a:t>The Influence of Digital Marketing Strategies on Consumer Buying </a:t>
            </a:r>
            <a:r>
              <a:rPr lang="en-US" sz="1100" i="1" dirty="0" err="1"/>
              <a:t>Behaviour</a:t>
            </a:r>
            <a:r>
              <a:rPr lang="en-US" sz="1100" i="1" dirty="0"/>
              <a:t>: "A Comprehensive Analysis of Marks and Spencer’s Retail in the UK”</a:t>
            </a:r>
            <a:r>
              <a:rPr lang="en-US" sz="1100" dirty="0"/>
              <a:t> (Doctoral dissertation, University of Wales Trinity Saint David). Available at: https://</a:t>
            </a:r>
            <a:r>
              <a:rPr lang="en-US" sz="1100" dirty="0" err="1"/>
              <a:t>scholar.google.com</a:t>
            </a:r>
            <a:r>
              <a:rPr lang="en-US" sz="1100" dirty="0"/>
              <a:t>/</a:t>
            </a:r>
            <a:r>
              <a:rPr lang="en-US" sz="1100" dirty="0" err="1"/>
              <a:t>scholar?hl</a:t>
            </a:r>
            <a:r>
              <a:rPr lang="en-US" sz="1100" dirty="0"/>
              <a:t>=</a:t>
            </a:r>
            <a:r>
              <a:rPr lang="en-US" sz="1100" dirty="0" err="1"/>
              <a:t>en&amp;as_sdt</a:t>
            </a:r>
            <a:r>
              <a:rPr lang="en-US" sz="1100" dirty="0"/>
              <a:t>=0%2C5&amp;q=+Rajput%2C+A.A.%2C+2025.+The+Influence+of+Digital+Marketing+Strategies+on+Consumer+Buying+Behaviour%3A+%22A+Comprehensive+Analysis+of+Marks+and+Spencer%E2%80%99s+Retail+in+the+UK%E2%80%9D+%28Doctoral+dissertation%2C+University+of+Wales+Trinity+Saint+David%29.&amp;btnG=   (accessed 11 Jun 2026).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 dirty="0"/>
          </a:p>
        </p:txBody>
      </p:sp>
    </p:spTree>
    <p:extLst>
      <p:ext uri="{BB962C8B-B14F-4D97-AF65-F5344CB8AC3E}">
        <p14:creationId xmlns:p14="http://schemas.microsoft.com/office/powerpoint/2010/main" val="2882691036"/>
      </p:ext>
    </p:extLst>
  </p:cSld>
  <p:clrMapOvr>
    <a:masterClrMapping/>
  </p:clrMapOvr>
</p:sld>
</file>

<file path=ppt/theme/theme1.xml><?xml version="1.0" encoding="utf-8"?>
<a:theme xmlns:a="http://schemas.openxmlformats.org/drawingml/2006/main" name="Frame">
  <a:themeElements>
    <a:clrScheme name="Frame">
      <a:dk1>
        <a:srgbClr val="000000"/>
      </a:dk1>
      <a:lt1>
        <a:srgbClr val="FFFFFF"/>
      </a:lt1>
      <a:dk2>
        <a:srgbClr val="545454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629A0216-3BBD-45C0-B63F-2683BEA18F6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Frame</Template>
  <TotalTime>16204</TotalTime>
  <Words>1698</Words>
  <Application>Microsoft Macintosh PowerPoint</Application>
  <PresentationFormat>Widescreen</PresentationFormat>
  <Paragraphs>161</Paragraphs>
  <Slides>16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Aptos</vt:lpstr>
      <vt:lpstr>Arial</vt:lpstr>
      <vt:lpstr>Corbel</vt:lpstr>
      <vt:lpstr>Wingdings 2</vt:lpstr>
      <vt:lpstr>Frame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Murtaza Haris (2424512)</dc:creator>
  <cp:lastModifiedBy>Murtaza Haris (2424512)</cp:lastModifiedBy>
  <cp:revision>1</cp:revision>
  <dcterms:created xsi:type="dcterms:W3CDTF">2026-06-01T13:01:43Z</dcterms:created>
  <dcterms:modified xsi:type="dcterms:W3CDTF">2026-06-15T10:29:07Z</dcterms:modified>
</cp:coreProperties>
</file>