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ink/ink1.xml" ContentType="application/inkml+xml"/>
  <Override PartName="/ppt/ink/ink2.xml" ContentType="application/inkml+xml"/>
  <Override PartName="/ppt/ink/ink3.xml" ContentType="application/inkml+xml"/>
  <Override PartName="/ppt/ink/ink4.xml" ContentType="application/inkml+xml"/>
  <Override PartName="/ppt/ink/ink5.xml" ContentType="application/inkml+xml"/>
  <Override PartName="/ppt/ink/ink6.xml" ContentType="application/inkml+xml"/>
  <Override PartName="/ppt/ink/ink7.xml" ContentType="application/inkml+xml"/>
  <Override PartName="/ppt/ink/ink8.xml" ContentType="application/inkml+xml"/>
  <Override PartName="/ppt/ink/ink9.xml" ContentType="application/inkml+xml"/>
  <Override PartName="/ppt/ink/ink10.xml" ContentType="application/inkml+xml"/>
  <Override PartName="/ppt/ink/ink11.xml" ContentType="application/inkml+xml"/>
  <Override PartName="/ppt/ink/ink12.xml" ContentType="application/inkml+xml"/>
  <Override PartName="/ppt/ink/ink13.xml" ContentType="application/inkml+xml"/>
  <Override PartName="/ppt/ink/ink14.xml" ContentType="application/inkml+xml"/>
  <Override PartName="/ppt/ink/ink15.xml" ContentType="application/inkml+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8" r:id="rId1"/>
  </p:sldMasterIdLst>
  <p:notesMasterIdLst>
    <p:notesMasterId r:id="rId19"/>
  </p:notesMasterIdLst>
  <p:sldIdLst>
    <p:sldId id="256" r:id="rId2"/>
    <p:sldId id="258" r:id="rId3"/>
    <p:sldId id="267" r:id="rId4"/>
    <p:sldId id="259" r:id="rId5"/>
    <p:sldId id="271" r:id="rId6"/>
    <p:sldId id="269" r:id="rId7"/>
    <p:sldId id="265" r:id="rId8"/>
    <p:sldId id="261" r:id="rId9"/>
    <p:sldId id="263" r:id="rId10"/>
    <p:sldId id="274" r:id="rId11"/>
    <p:sldId id="262" r:id="rId12"/>
    <p:sldId id="275" r:id="rId13"/>
    <p:sldId id="270" r:id="rId14"/>
    <p:sldId id="277" r:id="rId15"/>
    <p:sldId id="264" r:id="rId16"/>
    <p:sldId id="276" r:id="rId17"/>
    <p:sldId id="268"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A7FDB"/>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F652D69-98D1-B842-71C9-F93B1238DCF9}" v="2" dt="2024-11-08T11:13:35.805"/>
    <p1510:client id="{93EA82D4-EC9A-A411-4472-2ADF366B885A}" v="1007" dt="2024-11-08T14:25:46.421"/>
    <p1510:client id="{FF94372A-4E24-597B-5932-F92CC235D1CE}" v="900" dt="2024-11-08T15:19:09.93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hloe Griffiths (2404641)" userId="S::2404641@student.uwtsd.ac.uk::f756def3-eed8-4ae6-b1b0-801eb807bb51" providerId="AD" clId="Web-{223C3F52-2223-F81A-47A9-6987E4D63B63}"/>
    <pc:docChg chg="addSld modSld sldOrd">
      <pc:chgData name="Chloe Griffiths (2404641)" userId="S::2404641@student.uwtsd.ac.uk::f756def3-eed8-4ae6-b1b0-801eb807bb51" providerId="AD" clId="Web-{223C3F52-2223-F81A-47A9-6987E4D63B63}" dt="2024-10-22T08:14:49.519" v="15" actId="20577"/>
      <pc:docMkLst>
        <pc:docMk/>
      </pc:docMkLst>
      <pc:sldChg chg="addSp delSp modSp">
        <pc:chgData name="Chloe Griffiths (2404641)" userId="S::2404641@student.uwtsd.ac.uk::f756def3-eed8-4ae6-b1b0-801eb807bb51" providerId="AD" clId="Web-{223C3F52-2223-F81A-47A9-6987E4D63B63}" dt="2024-10-22T08:13:30.029" v="4"/>
        <pc:sldMkLst>
          <pc:docMk/>
          <pc:sldMk cId="109857222" sldId="256"/>
        </pc:sldMkLst>
        <pc:spChg chg="mod">
          <ac:chgData name="Chloe Griffiths (2404641)" userId="S::2404641@student.uwtsd.ac.uk::f756def3-eed8-4ae6-b1b0-801eb807bb51" providerId="AD" clId="Web-{223C3F52-2223-F81A-47A9-6987E4D63B63}" dt="2024-10-22T08:13:30.029" v="4"/>
          <ac:spMkLst>
            <pc:docMk/>
            <pc:sldMk cId="109857222" sldId="256"/>
            <ac:spMk id="2" creationId="{00000000-0000-0000-0000-000000000000}"/>
          </ac:spMkLst>
        </pc:spChg>
        <pc:spChg chg="mod">
          <ac:chgData name="Chloe Griffiths (2404641)" userId="S::2404641@student.uwtsd.ac.uk::f756def3-eed8-4ae6-b1b0-801eb807bb51" providerId="AD" clId="Web-{223C3F52-2223-F81A-47A9-6987E4D63B63}" dt="2024-10-22T08:13:30.029" v="4"/>
          <ac:spMkLst>
            <pc:docMk/>
            <pc:sldMk cId="109857222" sldId="256"/>
            <ac:spMk id="3" creationId="{00000000-0000-0000-0000-000000000000}"/>
          </ac:spMkLst>
        </pc:spChg>
        <pc:spChg chg="del">
          <ac:chgData name="Chloe Griffiths (2404641)" userId="S::2404641@student.uwtsd.ac.uk::f756def3-eed8-4ae6-b1b0-801eb807bb51" providerId="AD" clId="Web-{223C3F52-2223-F81A-47A9-6987E4D63B63}" dt="2024-10-22T08:13:30.029" v="4"/>
          <ac:spMkLst>
            <pc:docMk/>
            <pc:sldMk cId="109857222" sldId="256"/>
            <ac:spMk id="34" creationId="{A88F843D-1C1B-C740-AC27-E3238D0F5F47}"/>
          </ac:spMkLst>
        </pc:spChg>
        <pc:spChg chg="del">
          <ac:chgData name="Chloe Griffiths (2404641)" userId="S::2404641@student.uwtsd.ac.uk::f756def3-eed8-4ae6-b1b0-801eb807bb51" providerId="AD" clId="Web-{223C3F52-2223-F81A-47A9-6987E4D63B63}" dt="2024-10-22T08:13:30.029" v="4"/>
          <ac:spMkLst>
            <pc:docMk/>
            <pc:sldMk cId="109857222" sldId="256"/>
            <ac:spMk id="36" creationId="{A21C8291-E3D5-4240-8FF4-E5213CBCC453}"/>
          </ac:spMkLst>
        </pc:spChg>
        <pc:spChg chg="del">
          <ac:chgData name="Chloe Griffiths (2404641)" userId="S::2404641@student.uwtsd.ac.uk::f756def3-eed8-4ae6-b1b0-801eb807bb51" providerId="AD" clId="Web-{223C3F52-2223-F81A-47A9-6987E4D63B63}" dt="2024-10-22T08:13:30.029" v="4"/>
          <ac:spMkLst>
            <pc:docMk/>
            <pc:sldMk cId="109857222" sldId="256"/>
            <ac:spMk id="37" creationId="{08B44AFE-C181-7047-8CC9-CA00BD385EEA}"/>
          </ac:spMkLst>
        </pc:spChg>
        <pc:spChg chg="add">
          <ac:chgData name="Chloe Griffiths (2404641)" userId="S::2404641@student.uwtsd.ac.uk::f756def3-eed8-4ae6-b1b0-801eb807bb51" providerId="AD" clId="Web-{223C3F52-2223-F81A-47A9-6987E4D63B63}" dt="2024-10-22T08:13:30.029" v="4"/>
          <ac:spMkLst>
            <pc:docMk/>
            <pc:sldMk cId="109857222" sldId="256"/>
            <ac:spMk id="42" creationId="{0247FD0E-C93A-490E-9994-C79DC8977165}"/>
          </ac:spMkLst>
        </pc:spChg>
        <pc:spChg chg="add">
          <ac:chgData name="Chloe Griffiths (2404641)" userId="S::2404641@student.uwtsd.ac.uk::f756def3-eed8-4ae6-b1b0-801eb807bb51" providerId="AD" clId="Web-{223C3F52-2223-F81A-47A9-6987E4D63B63}" dt="2024-10-22T08:13:30.029" v="4"/>
          <ac:spMkLst>
            <pc:docMk/>
            <pc:sldMk cId="109857222" sldId="256"/>
            <ac:spMk id="44" creationId="{1CDD2F19-0AAB-46D2-A7D4-9BD8F7E42915}"/>
          </ac:spMkLst>
        </pc:spChg>
        <pc:spChg chg="add">
          <ac:chgData name="Chloe Griffiths (2404641)" userId="S::2404641@student.uwtsd.ac.uk::f756def3-eed8-4ae6-b1b0-801eb807bb51" providerId="AD" clId="Web-{223C3F52-2223-F81A-47A9-6987E4D63B63}" dt="2024-10-22T08:13:30.029" v="4"/>
          <ac:spMkLst>
            <pc:docMk/>
            <pc:sldMk cId="109857222" sldId="256"/>
            <ac:spMk id="46" creationId="{AD77B2DF-AF44-4996-BBFD-5DF9162BE4B2}"/>
          </ac:spMkLst>
        </pc:spChg>
        <pc:spChg chg="add">
          <ac:chgData name="Chloe Griffiths (2404641)" userId="S::2404641@student.uwtsd.ac.uk::f756def3-eed8-4ae6-b1b0-801eb807bb51" providerId="AD" clId="Web-{223C3F52-2223-F81A-47A9-6987E4D63B63}" dt="2024-10-22T08:13:30.029" v="4"/>
          <ac:spMkLst>
            <pc:docMk/>
            <pc:sldMk cId="109857222" sldId="256"/>
            <ac:spMk id="48" creationId="{FF6BECB9-A7FC-400F-8502-97A13BB879D2}"/>
          </ac:spMkLst>
        </pc:spChg>
        <pc:picChg chg="mod ord">
          <ac:chgData name="Chloe Griffiths (2404641)" userId="S::2404641@student.uwtsd.ac.uk::f756def3-eed8-4ae6-b1b0-801eb807bb51" providerId="AD" clId="Web-{223C3F52-2223-F81A-47A9-6987E4D63B63}" dt="2024-10-22T08:13:30.029" v="4"/>
          <ac:picMkLst>
            <pc:docMk/>
            <pc:sldMk cId="109857222" sldId="256"/>
            <ac:picMk id="35" creationId="{48C2A898-2B05-9F19-2A09-922420A7146D}"/>
          </ac:picMkLst>
        </pc:picChg>
      </pc:sldChg>
      <pc:sldChg chg="ord">
        <pc:chgData name="Chloe Griffiths (2404641)" userId="S::2404641@student.uwtsd.ac.uk::f756def3-eed8-4ae6-b1b0-801eb807bb51" providerId="AD" clId="Web-{223C3F52-2223-F81A-47A9-6987E4D63B63}" dt="2024-10-22T08:07:08.487" v="0"/>
        <pc:sldMkLst>
          <pc:docMk/>
          <pc:sldMk cId="2131277206" sldId="257"/>
        </pc:sldMkLst>
      </pc:sldChg>
      <pc:sldChg chg="modSp">
        <pc:chgData name="Chloe Griffiths (2404641)" userId="S::2404641@student.uwtsd.ac.uk::f756def3-eed8-4ae6-b1b0-801eb807bb51" providerId="AD" clId="Web-{223C3F52-2223-F81A-47A9-6987E4D63B63}" dt="2024-10-22T08:11:45.694" v="3" actId="20577"/>
        <pc:sldMkLst>
          <pc:docMk/>
          <pc:sldMk cId="3299120502" sldId="258"/>
        </pc:sldMkLst>
        <pc:spChg chg="mod">
          <ac:chgData name="Chloe Griffiths (2404641)" userId="S::2404641@student.uwtsd.ac.uk::f756def3-eed8-4ae6-b1b0-801eb807bb51" providerId="AD" clId="Web-{223C3F52-2223-F81A-47A9-6987E4D63B63}" dt="2024-10-22T08:11:45.694" v="3" actId="20577"/>
          <ac:spMkLst>
            <pc:docMk/>
            <pc:sldMk cId="3299120502" sldId="258"/>
            <ac:spMk id="2" creationId="{17AE4B32-5208-FDAC-B294-EEE3CD1ACEDB}"/>
          </ac:spMkLst>
        </pc:spChg>
      </pc:sldChg>
      <pc:sldChg chg="modSp new">
        <pc:chgData name="Chloe Griffiths (2404641)" userId="S::2404641@student.uwtsd.ac.uk::f756def3-eed8-4ae6-b1b0-801eb807bb51" providerId="AD" clId="Web-{223C3F52-2223-F81A-47A9-6987E4D63B63}" dt="2024-10-22T08:14:49.519" v="15" actId="20577"/>
        <pc:sldMkLst>
          <pc:docMk/>
          <pc:sldMk cId="1490921695" sldId="259"/>
        </pc:sldMkLst>
        <pc:spChg chg="mod">
          <ac:chgData name="Chloe Griffiths (2404641)" userId="S::2404641@student.uwtsd.ac.uk::f756def3-eed8-4ae6-b1b0-801eb807bb51" providerId="AD" clId="Web-{223C3F52-2223-F81A-47A9-6987E4D63B63}" dt="2024-10-22T08:14:49.519" v="15" actId="20577"/>
          <ac:spMkLst>
            <pc:docMk/>
            <pc:sldMk cId="1490921695" sldId="259"/>
            <ac:spMk id="2" creationId="{C7E66EE7-6E36-9DA7-F748-D0ADC5EE89E3}"/>
          </ac:spMkLst>
        </pc:spChg>
      </pc:sldChg>
    </pc:docChg>
  </pc:docChgLst>
  <pc:docChgLst>
    <pc:chgData name="Chloe Griffiths (2404641)" userId="S::2404641@student.uwtsd.ac.uk::f756def3-eed8-4ae6-b1b0-801eb807bb51" providerId="AD" clId="Web-{B5ADAB30-33CB-18DB-707A-220D57AC2174}"/>
    <pc:docChg chg="modSld">
      <pc:chgData name="Chloe Griffiths (2404641)" userId="S::2404641@student.uwtsd.ac.uk::f756def3-eed8-4ae6-b1b0-801eb807bb51" providerId="AD" clId="Web-{B5ADAB30-33CB-18DB-707A-220D57AC2174}" dt="2024-11-04T12:32:22.331" v="11" actId="20577"/>
      <pc:docMkLst>
        <pc:docMk/>
      </pc:docMkLst>
      <pc:sldChg chg="modSp">
        <pc:chgData name="Chloe Griffiths (2404641)" userId="S::2404641@student.uwtsd.ac.uk::f756def3-eed8-4ae6-b1b0-801eb807bb51" providerId="AD" clId="Web-{B5ADAB30-33CB-18DB-707A-220D57AC2174}" dt="2024-11-04T12:32:22.331" v="11" actId="20577"/>
        <pc:sldMkLst>
          <pc:docMk/>
          <pc:sldMk cId="680617624" sldId="264"/>
        </pc:sldMkLst>
        <pc:spChg chg="mod">
          <ac:chgData name="Chloe Griffiths (2404641)" userId="S::2404641@student.uwtsd.ac.uk::f756def3-eed8-4ae6-b1b0-801eb807bb51" providerId="AD" clId="Web-{B5ADAB30-33CB-18DB-707A-220D57AC2174}" dt="2024-11-04T12:32:22.331" v="11" actId="20577"/>
          <ac:spMkLst>
            <pc:docMk/>
            <pc:sldMk cId="680617624" sldId="264"/>
            <ac:spMk id="3" creationId="{49C5D35E-335D-8301-CCB5-6D7F2AC4B143}"/>
          </ac:spMkLst>
        </pc:spChg>
      </pc:sldChg>
    </pc:docChg>
  </pc:docChgLst>
  <pc:docChgLst>
    <pc:chgData name="Chloe Griffiths (2404641)" userId="S::2404641@student.uwtsd.ac.uk::f756def3-eed8-4ae6-b1b0-801eb807bb51" providerId="AD" clId="Web-{1C81861B-7D20-2403-EFA2-DF1F4CE7B948}"/>
    <pc:docChg chg="modSld">
      <pc:chgData name="Chloe Griffiths (2404641)" userId="S::2404641@student.uwtsd.ac.uk::f756def3-eed8-4ae6-b1b0-801eb807bb51" providerId="AD" clId="Web-{1C81861B-7D20-2403-EFA2-DF1F4CE7B948}" dt="2024-11-05T09:08:29.302" v="10" actId="20577"/>
      <pc:docMkLst>
        <pc:docMk/>
      </pc:docMkLst>
      <pc:sldChg chg="modSp">
        <pc:chgData name="Chloe Griffiths (2404641)" userId="S::2404641@student.uwtsd.ac.uk::f756def3-eed8-4ae6-b1b0-801eb807bb51" providerId="AD" clId="Web-{1C81861B-7D20-2403-EFA2-DF1F4CE7B948}" dt="2024-11-05T09:08:29.302" v="10" actId="20577"/>
        <pc:sldMkLst>
          <pc:docMk/>
          <pc:sldMk cId="109857222" sldId="256"/>
        </pc:sldMkLst>
        <pc:spChg chg="mod">
          <ac:chgData name="Chloe Griffiths (2404641)" userId="S::2404641@student.uwtsd.ac.uk::f756def3-eed8-4ae6-b1b0-801eb807bb51" providerId="AD" clId="Web-{1C81861B-7D20-2403-EFA2-DF1F4CE7B948}" dt="2024-11-05T09:08:29.302" v="10" actId="20577"/>
          <ac:spMkLst>
            <pc:docMk/>
            <pc:sldMk cId="109857222" sldId="256"/>
            <ac:spMk id="3" creationId="{00000000-0000-0000-0000-000000000000}"/>
          </ac:spMkLst>
        </pc:spChg>
      </pc:sldChg>
    </pc:docChg>
  </pc:docChgLst>
  <pc:docChgLst>
    <pc:chgData name="Chloe Griffiths (2404641)" userId="S::2404641@student.uwtsd.ac.uk::f756def3-eed8-4ae6-b1b0-801eb807bb51" providerId="AD" clId="Web-{2AC05639-9791-7AC4-2DBC-543622F13299}"/>
    <pc:docChg chg="modSld">
      <pc:chgData name="Chloe Griffiths (2404641)" userId="S::2404641@student.uwtsd.ac.uk::f756def3-eed8-4ae6-b1b0-801eb807bb51" providerId="AD" clId="Web-{2AC05639-9791-7AC4-2DBC-543622F13299}" dt="2024-11-05T10:17:58.045" v="99" actId="20577"/>
      <pc:docMkLst>
        <pc:docMk/>
      </pc:docMkLst>
      <pc:sldChg chg="modSp">
        <pc:chgData name="Chloe Griffiths (2404641)" userId="S::2404641@student.uwtsd.ac.uk::f756def3-eed8-4ae6-b1b0-801eb807bb51" providerId="AD" clId="Web-{2AC05639-9791-7AC4-2DBC-543622F13299}" dt="2024-11-05T10:17:58.045" v="99" actId="20577"/>
        <pc:sldMkLst>
          <pc:docMk/>
          <pc:sldMk cId="1490921695" sldId="259"/>
        </pc:sldMkLst>
        <pc:graphicFrameChg chg="modGraphic">
          <ac:chgData name="Chloe Griffiths (2404641)" userId="S::2404641@student.uwtsd.ac.uk::f756def3-eed8-4ae6-b1b0-801eb807bb51" providerId="AD" clId="Web-{2AC05639-9791-7AC4-2DBC-543622F13299}" dt="2024-11-05T10:17:58.045" v="99" actId="20577"/>
          <ac:graphicFrameMkLst>
            <pc:docMk/>
            <pc:sldMk cId="1490921695" sldId="259"/>
            <ac:graphicFrameMk id="19" creationId="{C99A575E-9770-A4C5-2F39-350245030B0B}"/>
          </ac:graphicFrameMkLst>
        </pc:graphicFrameChg>
      </pc:sldChg>
    </pc:docChg>
  </pc:docChgLst>
  <pc:docChgLst>
    <pc:chgData name="Chloe Griffiths (2404641)" userId="S::2404641@student.uwtsd.ac.uk::f756def3-eed8-4ae6-b1b0-801eb807bb51" providerId="AD" clId="Web-{6DAACE9C-97BF-5A4A-D0E9-86A8609BBC82}"/>
    <pc:docChg chg="modSld">
      <pc:chgData name="Chloe Griffiths (2404641)" userId="S::2404641@student.uwtsd.ac.uk::f756def3-eed8-4ae6-b1b0-801eb807bb51" providerId="AD" clId="Web-{6DAACE9C-97BF-5A4A-D0E9-86A8609BBC82}" dt="2024-10-28T09:37:49.258" v="5" actId="20577"/>
      <pc:docMkLst>
        <pc:docMk/>
      </pc:docMkLst>
      <pc:sldChg chg="modSp">
        <pc:chgData name="Chloe Griffiths (2404641)" userId="S::2404641@student.uwtsd.ac.uk::f756def3-eed8-4ae6-b1b0-801eb807bb51" providerId="AD" clId="Web-{6DAACE9C-97BF-5A4A-D0E9-86A8609BBC82}" dt="2024-10-28T09:37:49.258" v="5" actId="20577"/>
        <pc:sldMkLst>
          <pc:docMk/>
          <pc:sldMk cId="3299120502" sldId="258"/>
        </pc:sldMkLst>
        <pc:spChg chg="mod">
          <ac:chgData name="Chloe Griffiths (2404641)" userId="S::2404641@student.uwtsd.ac.uk::f756def3-eed8-4ae6-b1b0-801eb807bb51" providerId="AD" clId="Web-{6DAACE9C-97BF-5A4A-D0E9-86A8609BBC82}" dt="2024-10-28T09:37:49.258" v="5" actId="20577"/>
          <ac:spMkLst>
            <pc:docMk/>
            <pc:sldMk cId="3299120502" sldId="258"/>
            <ac:spMk id="2" creationId="{17AE4B32-5208-FDAC-B294-EEE3CD1ACEDB}"/>
          </ac:spMkLst>
        </pc:spChg>
      </pc:sldChg>
    </pc:docChg>
  </pc:docChgLst>
  <pc:docChgLst>
    <pc:chgData name="Chloe Griffiths (2404641)" userId="S::2404641@student.uwtsd.ac.uk::f756def3-eed8-4ae6-b1b0-801eb807bb51" providerId="AD" clId="Web-{A0B36777-F2B9-37B0-ABF9-78F4B67DCA46}"/>
    <pc:docChg chg="modSld">
      <pc:chgData name="Chloe Griffiths (2404641)" userId="S::2404641@student.uwtsd.ac.uk::f756def3-eed8-4ae6-b1b0-801eb807bb51" providerId="AD" clId="Web-{A0B36777-F2B9-37B0-ABF9-78F4B67DCA46}" dt="2024-11-05T13:48:30.140" v="15"/>
      <pc:docMkLst>
        <pc:docMk/>
      </pc:docMkLst>
      <pc:sldChg chg="modNotes">
        <pc:chgData name="Chloe Griffiths (2404641)" userId="S::2404641@student.uwtsd.ac.uk::f756def3-eed8-4ae6-b1b0-801eb807bb51" providerId="AD" clId="Web-{A0B36777-F2B9-37B0-ABF9-78F4B67DCA46}" dt="2024-11-05T13:48:30.140" v="15"/>
        <pc:sldMkLst>
          <pc:docMk/>
          <pc:sldMk cId="1490921695" sldId="259"/>
        </pc:sldMkLst>
      </pc:sldChg>
    </pc:docChg>
  </pc:docChgLst>
  <pc:docChgLst>
    <pc:chgData name="Chloe Griffiths (2404641)" userId="S::2404641@student.uwtsd.ac.uk::f756def3-eed8-4ae6-b1b0-801eb807bb51" providerId="AD" clId="Web-{9DD66013-0556-2176-5DD7-175F77BE15D3}"/>
    <pc:docChg chg="modSld">
      <pc:chgData name="Chloe Griffiths (2404641)" userId="S::2404641@student.uwtsd.ac.uk::f756def3-eed8-4ae6-b1b0-801eb807bb51" providerId="AD" clId="Web-{9DD66013-0556-2176-5DD7-175F77BE15D3}" dt="2024-11-05T14:40:41.611" v="6" actId="20577"/>
      <pc:docMkLst>
        <pc:docMk/>
      </pc:docMkLst>
      <pc:sldChg chg="modSp">
        <pc:chgData name="Chloe Griffiths (2404641)" userId="S::2404641@student.uwtsd.ac.uk::f756def3-eed8-4ae6-b1b0-801eb807bb51" providerId="AD" clId="Web-{9DD66013-0556-2176-5DD7-175F77BE15D3}" dt="2024-11-05T14:40:41.611" v="6" actId="20577"/>
        <pc:sldMkLst>
          <pc:docMk/>
          <pc:sldMk cId="109857222" sldId="256"/>
        </pc:sldMkLst>
        <pc:spChg chg="mod">
          <ac:chgData name="Chloe Griffiths (2404641)" userId="S::2404641@student.uwtsd.ac.uk::f756def3-eed8-4ae6-b1b0-801eb807bb51" providerId="AD" clId="Web-{9DD66013-0556-2176-5DD7-175F77BE15D3}" dt="2024-11-05T14:40:41.611" v="6" actId="20577"/>
          <ac:spMkLst>
            <pc:docMk/>
            <pc:sldMk cId="109857222" sldId="256"/>
            <ac:spMk id="2" creationId="{00000000-0000-0000-0000-000000000000}"/>
          </ac:spMkLst>
        </pc:spChg>
      </pc:sldChg>
    </pc:docChg>
  </pc:docChgLst>
  <pc:docChgLst>
    <pc:chgData name="Chloe Griffiths (2404641)" userId="S::2404641@student.uwtsd.ac.uk::f756def3-eed8-4ae6-b1b0-801eb807bb51" providerId="AD" clId="Web-{6E248D09-4C20-B521-1D44-3054F81A0F74}"/>
    <pc:docChg chg="addSld delSld modSld">
      <pc:chgData name="Chloe Griffiths (2404641)" userId="S::2404641@student.uwtsd.ac.uk::f756def3-eed8-4ae6-b1b0-801eb807bb51" providerId="AD" clId="Web-{6E248D09-4C20-B521-1D44-3054F81A0F74}" dt="2024-10-29T09:16:35.560" v="122" actId="20577"/>
      <pc:docMkLst>
        <pc:docMk/>
      </pc:docMkLst>
      <pc:sldChg chg="new del">
        <pc:chgData name="Chloe Griffiths (2404641)" userId="S::2404641@student.uwtsd.ac.uk::f756def3-eed8-4ae6-b1b0-801eb807bb51" providerId="AD" clId="Web-{6E248D09-4C20-B521-1D44-3054F81A0F74}" dt="2024-10-29T09:06:49.343" v="1"/>
        <pc:sldMkLst>
          <pc:docMk/>
          <pc:sldMk cId="1304466817" sldId="261"/>
        </pc:sldMkLst>
      </pc:sldChg>
      <pc:sldChg chg="modSp new">
        <pc:chgData name="Chloe Griffiths (2404641)" userId="S::2404641@student.uwtsd.ac.uk::f756def3-eed8-4ae6-b1b0-801eb807bb51" providerId="AD" clId="Web-{6E248D09-4C20-B521-1D44-3054F81A0F74}" dt="2024-10-29T09:16:35.560" v="122" actId="20577"/>
        <pc:sldMkLst>
          <pc:docMk/>
          <pc:sldMk cId="2597764283" sldId="261"/>
        </pc:sldMkLst>
        <pc:spChg chg="mod">
          <ac:chgData name="Chloe Griffiths (2404641)" userId="S::2404641@student.uwtsd.ac.uk::f756def3-eed8-4ae6-b1b0-801eb807bb51" providerId="AD" clId="Web-{6E248D09-4C20-B521-1D44-3054F81A0F74}" dt="2024-10-29T09:07:13.406" v="23" actId="20577"/>
          <ac:spMkLst>
            <pc:docMk/>
            <pc:sldMk cId="2597764283" sldId="261"/>
            <ac:spMk id="2" creationId="{685FB52B-7D5F-F4BA-E37E-4AC2D5DA3373}"/>
          </ac:spMkLst>
        </pc:spChg>
        <pc:spChg chg="mod">
          <ac:chgData name="Chloe Griffiths (2404641)" userId="S::2404641@student.uwtsd.ac.uk::f756def3-eed8-4ae6-b1b0-801eb807bb51" providerId="AD" clId="Web-{6E248D09-4C20-B521-1D44-3054F81A0F74}" dt="2024-10-29T09:16:35.560" v="122" actId="20577"/>
          <ac:spMkLst>
            <pc:docMk/>
            <pc:sldMk cId="2597764283" sldId="261"/>
            <ac:spMk id="3" creationId="{30607967-A747-99F1-5B50-663A087841E1}"/>
          </ac:spMkLst>
        </pc:spChg>
      </pc:sldChg>
      <pc:sldChg chg="modSp new">
        <pc:chgData name="Chloe Griffiths (2404641)" userId="S::2404641@student.uwtsd.ac.uk::f756def3-eed8-4ae6-b1b0-801eb807bb51" providerId="AD" clId="Web-{6E248D09-4C20-B521-1D44-3054F81A0F74}" dt="2024-10-29T09:12:29.179" v="35" actId="20577"/>
        <pc:sldMkLst>
          <pc:docMk/>
          <pc:sldMk cId="2350721424" sldId="262"/>
        </pc:sldMkLst>
        <pc:spChg chg="mod">
          <ac:chgData name="Chloe Griffiths (2404641)" userId="S::2404641@student.uwtsd.ac.uk::f756def3-eed8-4ae6-b1b0-801eb807bb51" providerId="AD" clId="Web-{6E248D09-4C20-B521-1D44-3054F81A0F74}" dt="2024-10-29T09:12:29.179" v="35" actId="20577"/>
          <ac:spMkLst>
            <pc:docMk/>
            <pc:sldMk cId="2350721424" sldId="262"/>
            <ac:spMk id="2" creationId="{4A020D40-83BA-E279-46A0-2B6510EF8591}"/>
          </ac:spMkLst>
        </pc:spChg>
      </pc:sldChg>
    </pc:docChg>
  </pc:docChgLst>
  <pc:docChgLst>
    <pc:chgData name="Chloe Griffiths (2404641)" userId="S::2404641@student.uwtsd.ac.uk::f756def3-eed8-4ae6-b1b0-801eb807bb51" providerId="AD" clId="Web-{195D683D-81EA-F37F-4363-EBB749FE9CA0}"/>
    <pc:docChg chg="addSld modSld sldOrd">
      <pc:chgData name="Chloe Griffiths (2404641)" userId="S::2404641@student.uwtsd.ac.uk::f756def3-eed8-4ae6-b1b0-801eb807bb51" providerId="AD" clId="Web-{195D683D-81EA-F37F-4363-EBB749FE9CA0}" dt="2024-11-05T13:45:30.669" v="143"/>
      <pc:docMkLst>
        <pc:docMk/>
      </pc:docMkLst>
      <pc:sldChg chg="addSp delSp modSp">
        <pc:chgData name="Chloe Griffiths (2404641)" userId="S::2404641@student.uwtsd.ac.uk::f756def3-eed8-4ae6-b1b0-801eb807bb51" providerId="AD" clId="Web-{195D683D-81EA-F37F-4363-EBB749FE9CA0}" dt="2024-11-05T13:16:50.075" v="129"/>
        <pc:sldMkLst>
          <pc:docMk/>
          <pc:sldMk cId="2131277206" sldId="257"/>
        </pc:sldMkLst>
        <pc:spChg chg="del">
          <ac:chgData name="Chloe Griffiths (2404641)" userId="S::2404641@student.uwtsd.ac.uk::f756def3-eed8-4ae6-b1b0-801eb807bb51" providerId="AD" clId="Web-{195D683D-81EA-F37F-4363-EBB749FE9CA0}" dt="2024-11-05T13:13:15.192" v="21"/>
          <ac:spMkLst>
            <pc:docMk/>
            <pc:sldMk cId="2131277206" sldId="257"/>
            <ac:spMk id="3" creationId="{22459FC2-A469-EA58-D35D-4A86AFDDAE1B}"/>
          </ac:spMkLst>
        </pc:spChg>
        <pc:spChg chg="add del mod">
          <ac:chgData name="Chloe Griffiths (2404641)" userId="S::2404641@student.uwtsd.ac.uk::f756def3-eed8-4ae6-b1b0-801eb807bb51" providerId="AD" clId="Web-{195D683D-81EA-F37F-4363-EBB749FE9CA0}" dt="2024-11-05T13:14:08.366" v="43"/>
          <ac:spMkLst>
            <pc:docMk/>
            <pc:sldMk cId="2131277206" sldId="257"/>
            <ac:spMk id="6" creationId="{B2656DBA-93F5-8C33-0FA7-1EFA32A79523}"/>
          </ac:spMkLst>
        </pc:spChg>
        <pc:graphicFrameChg chg="add del mod ord modGraphic">
          <ac:chgData name="Chloe Griffiths (2404641)" userId="S::2404641@student.uwtsd.ac.uk::f756def3-eed8-4ae6-b1b0-801eb807bb51" providerId="AD" clId="Web-{195D683D-81EA-F37F-4363-EBB749FE9CA0}" dt="2024-11-05T13:13:57.006" v="42"/>
          <ac:graphicFrameMkLst>
            <pc:docMk/>
            <pc:sldMk cId="2131277206" sldId="257"/>
            <ac:graphicFrameMk id="4" creationId="{F632BB5E-6B08-601E-E97E-B957F7194477}"/>
          </ac:graphicFrameMkLst>
        </pc:graphicFrameChg>
        <pc:graphicFrameChg chg="add mod ord modGraphic">
          <ac:chgData name="Chloe Griffiths (2404641)" userId="S::2404641@student.uwtsd.ac.uk::f756def3-eed8-4ae6-b1b0-801eb807bb51" providerId="AD" clId="Web-{195D683D-81EA-F37F-4363-EBB749FE9CA0}" dt="2024-11-05T13:16:50.075" v="129"/>
          <ac:graphicFrameMkLst>
            <pc:docMk/>
            <pc:sldMk cId="2131277206" sldId="257"/>
            <ac:graphicFrameMk id="7" creationId="{30561770-5FDD-EEFB-2597-10114B13FABB}"/>
          </ac:graphicFrameMkLst>
        </pc:graphicFrameChg>
      </pc:sldChg>
      <pc:sldChg chg="modSp ord">
        <pc:chgData name="Chloe Griffiths (2404641)" userId="S::2404641@student.uwtsd.ac.uk::f756def3-eed8-4ae6-b1b0-801eb807bb51" providerId="AD" clId="Web-{195D683D-81EA-F37F-4363-EBB749FE9CA0}" dt="2024-11-05T12:53:01.929" v="7"/>
        <pc:sldMkLst>
          <pc:docMk/>
          <pc:sldMk cId="1490921695" sldId="259"/>
        </pc:sldMkLst>
        <pc:graphicFrameChg chg="mod modGraphic">
          <ac:chgData name="Chloe Griffiths (2404641)" userId="S::2404641@student.uwtsd.ac.uk::f756def3-eed8-4ae6-b1b0-801eb807bb51" providerId="AD" clId="Web-{195D683D-81EA-F37F-4363-EBB749FE9CA0}" dt="2024-11-05T12:42:29.031" v="6" actId="1076"/>
          <ac:graphicFrameMkLst>
            <pc:docMk/>
            <pc:sldMk cId="1490921695" sldId="259"/>
            <ac:graphicFrameMk id="19" creationId="{C99A575E-9770-A4C5-2F39-350245030B0B}"/>
          </ac:graphicFrameMkLst>
        </pc:graphicFrameChg>
      </pc:sldChg>
      <pc:sldChg chg="modSp new">
        <pc:chgData name="Chloe Griffiths (2404641)" userId="S::2404641@student.uwtsd.ac.uk::f756def3-eed8-4ae6-b1b0-801eb807bb51" providerId="AD" clId="Web-{195D683D-81EA-F37F-4363-EBB749FE9CA0}" dt="2024-11-05T13:13:01.317" v="20" actId="20577"/>
        <pc:sldMkLst>
          <pc:docMk/>
          <pc:sldMk cId="1734545915" sldId="269"/>
        </pc:sldMkLst>
        <pc:spChg chg="mod">
          <ac:chgData name="Chloe Griffiths (2404641)" userId="S::2404641@student.uwtsd.ac.uk::f756def3-eed8-4ae6-b1b0-801eb807bb51" providerId="AD" clId="Web-{195D683D-81EA-F37F-4363-EBB749FE9CA0}" dt="2024-11-05T13:13:01.317" v="20" actId="20577"/>
          <ac:spMkLst>
            <pc:docMk/>
            <pc:sldMk cId="1734545915" sldId="269"/>
            <ac:spMk id="2" creationId="{6A28930F-E1C0-0287-98E3-11FEA3CE3FD5}"/>
          </ac:spMkLst>
        </pc:spChg>
      </pc:sldChg>
      <pc:sldChg chg="modSp new">
        <pc:chgData name="Chloe Griffiths (2404641)" userId="S::2404641@student.uwtsd.ac.uk::f756def3-eed8-4ae6-b1b0-801eb807bb51" providerId="AD" clId="Web-{195D683D-81EA-F37F-4363-EBB749FE9CA0}" dt="2024-11-05T13:32:44.047" v="141" actId="20577"/>
        <pc:sldMkLst>
          <pc:docMk/>
          <pc:sldMk cId="3863122470" sldId="270"/>
        </pc:sldMkLst>
        <pc:spChg chg="mod">
          <ac:chgData name="Chloe Griffiths (2404641)" userId="S::2404641@student.uwtsd.ac.uk::f756def3-eed8-4ae6-b1b0-801eb807bb51" providerId="AD" clId="Web-{195D683D-81EA-F37F-4363-EBB749FE9CA0}" dt="2024-11-05T13:32:44.047" v="141" actId="20577"/>
          <ac:spMkLst>
            <pc:docMk/>
            <pc:sldMk cId="3863122470" sldId="270"/>
            <ac:spMk id="2" creationId="{306FB64B-45FE-19B7-7A9A-BA674724A7C8}"/>
          </ac:spMkLst>
        </pc:spChg>
      </pc:sldChg>
      <pc:sldChg chg="delSp new">
        <pc:chgData name="Chloe Griffiths (2404641)" userId="S::2404641@student.uwtsd.ac.uk::f756def3-eed8-4ae6-b1b0-801eb807bb51" providerId="AD" clId="Web-{195D683D-81EA-F37F-4363-EBB749FE9CA0}" dt="2024-11-05T13:45:30.669" v="143"/>
        <pc:sldMkLst>
          <pc:docMk/>
          <pc:sldMk cId="111566023" sldId="271"/>
        </pc:sldMkLst>
        <pc:spChg chg="del">
          <ac:chgData name="Chloe Griffiths (2404641)" userId="S::2404641@student.uwtsd.ac.uk::f756def3-eed8-4ae6-b1b0-801eb807bb51" providerId="AD" clId="Web-{195D683D-81EA-F37F-4363-EBB749FE9CA0}" dt="2024-11-05T13:45:30.669" v="143"/>
          <ac:spMkLst>
            <pc:docMk/>
            <pc:sldMk cId="111566023" sldId="271"/>
            <ac:spMk id="2" creationId="{D34FC05F-D562-8FE8-3724-7324B4BDC6CE}"/>
          </ac:spMkLst>
        </pc:spChg>
      </pc:sldChg>
    </pc:docChg>
  </pc:docChgLst>
  <pc:docChgLst>
    <pc:chgData name="Chloe Griffiths (2404641)" userId="S::2404641@student.uwtsd.ac.uk::f756def3-eed8-4ae6-b1b0-801eb807bb51" providerId="AD" clId="Web-{5F652D69-98D1-B842-71C9-F93B1238DCF9}"/>
    <pc:docChg chg="modSld">
      <pc:chgData name="Chloe Griffiths (2404641)" userId="S::2404641@student.uwtsd.ac.uk::f756def3-eed8-4ae6-b1b0-801eb807bb51" providerId="AD" clId="Web-{5F652D69-98D1-B842-71C9-F93B1238DCF9}" dt="2024-11-08T11:13:35.805" v="1"/>
      <pc:docMkLst>
        <pc:docMk/>
      </pc:docMkLst>
      <pc:sldChg chg="addAnim">
        <pc:chgData name="Chloe Griffiths (2404641)" userId="S::2404641@student.uwtsd.ac.uk::f756def3-eed8-4ae6-b1b0-801eb807bb51" providerId="AD" clId="Web-{5F652D69-98D1-B842-71C9-F93B1238DCF9}" dt="2024-11-08T11:13:35.805" v="1"/>
        <pc:sldMkLst>
          <pc:docMk/>
          <pc:sldMk cId="1490921695" sldId="259"/>
        </pc:sldMkLst>
      </pc:sldChg>
      <pc:sldChg chg="modSp">
        <pc:chgData name="Chloe Griffiths (2404641)" userId="S::2404641@student.uwtsd.ac.uk::f756def3-eed8-4ae6-b1b0-801eb807bb51" providerId="AD" clId="Web-{5F652D69-98D1-B842-71C9-F93B1238DCF9}" dt="2024-11-08T10:04:23.129" v="0" actId="1076"/>
        <pc:sldMkLst>
          <pc:docMk/>
          <pc:sldMk cId="111566023" sldId="271"/>
        </pc:sldMkLst>
        <pc:spChg chg="mod">
          <ac:chgData name="Chloe Griffiths (2404641)" userId="S::2404641@student.uwtsd.ac.uk::f756def3-eed8-4ae6-b1b0-801eb807bb51" providerId="AD" clId="Web-{5F652D69-98D1-B842-71C9-F93B1238DCF9}" dt="2024-11-08T10:04:23.129" v="0" actId="1076"/>
          <ac:spMkLst>
            <pc:docMk/>
            <pc:sldMk cId="111566023" sldId="271"/>
            <ac:spMk id="5" creationId="{B0324D1E-7E40-720D-6C89-BEB92AFFFCEB}"/>
          </ac:spMkLst>
        </pc:spChg>
      </pc:sldChg>
    </pc:docChg>
  </pc:docChgLst>
  <pc:docChgLst>
    <pc:chgData name="Chloe Griffiths (2404641)" userId="S::2404641@student.uwtsd.ac.uk::f756def3-eed8-4ae6-b1b0-801eb807bb51" providerId="AD" clId="Web-{D64F3A4E-B18C-D28C-FF6A-B526729944B2}"/>
    <pc:docChg chg="addSld delSld modSld sldOrd">
      <pc:chgData name="Chloe Griffiths (2404641)" userId="S::2404641@student.uwtsd.ac.uk::f756def3-eed8-4ae6-b1b0-801eb807bb51" providerId="AD" clId="Web-{D64F3A4E-B18C-D28C-FF6A-B526729944B2}" dt="2024-10-29T13:14:45.900" v="445" actId="20577"/>
      <pc:docMkLst>
        <pc:docMk/>
      </pc:docMkLst>
      <pc:sldChg chg="addAnim delAnim modAnim">
        <pc:chgData name="Chloe Griffiths (2404641)" userId="S::2404641@student.uwtsd.ac.uk::f756def3-eed8-4ae6-b1b0-801eb807bb51" providerId="AD" clId="Web-{D64F3A4E-B18C-D28C-FF6A-B526729944B2}" dt="2024-10-29T11:38:23.592" v="5"/>
        <pc:sldMkLst>
          <pc:docMk/>
          <pc:sldMk cId="3299120502" sldId="258"/>
        </pc:sldMkLst>
      </pc:sldChg>
      <pc:sldChg chg="modTransition addAnim modAnim">
        <pc:chgData name="Chloe Griffiths (2404641)" userId="S::2404641@student.uwtsd.ac.uk::f756def3-eed8-4ae6-b1b0-801eb807bb51" providerId="AD" clId="Web-{D64F3A4E-B18C-D28C-FF6A-B526729944B2}" dt="2024-10-29T11:40:24.564" v="9"/>
        <pc:sldMkLst>
          <pc:docMk/>
          <pc:sldMk cId="1490921695" sldId="259"/>
        </pc:sldMkLst>
      </pc:sldChg>
      <pc:sldChg chg="modTransition">
        <pc:chgData name="Chloe Griffiths (2404641)" userId="S::2404641@student.uwtsd.ac.uk::f756def3-eed8-4ae6-b1b0-801eb807bb51" providerId="AD" clId="Web-{D64F3A4E-B18C-D28C-FF6A-B526729944B2}" dt="2024-10-29T11:40:48.799" v="10"/>
        <pc:sldMkLst>
          <pc:docMk/>
          <pc:sldMk cId="3601399577" sldId="260"/>
        </pc:sldMkLst>
      </pc:sldChg>
      <pc:sldChg chg="modSp addAnim delAnim modAnim modNotes">
        <pc:chgData name="Chloe Griffiths (2404641)" userId="S::2404641@student.uwtsd.ac.uk::f756def3-eed8-4ae6-b1b0-801eb807bb51" providerId="AD" clId="Web-{D64F3A4E-B18C-D28C-FF6A-B526729944B2}" dt="2024-10-29T12:41:21.013" v="289"/>
        <pc:sldMkLst>
          <pc:docMk/>
          <pc:sldMk cId="2597764283" sldId="261"/>
        </pc:sldMkLst>
        <pc:spChg chg="mod">
          <ac:chgData name="Chloe Griffiths (2404641)" userId="S::2404641@student.uwtsd.ac.uk::f756def3-eed8-4ae6-b1b0-801eb807bb51" providerId="AD" clId="Web-{D64F3A4E-B18C-D28C-FF6A-B526729944B2}" dt="2024-10-29T12:37:53.196" v="232" actId="20577"/>
          <ac:spMkLst>
            <pc:docMk/>
            <pc:sldMk cId="2597764283" sldId="261"/>
            <ac:spMk id="3" creationId="{30607967-A747-99F1-5B50-663A087841E1}"/>
          </ac:spMkLst>
        </pc:spChg>
      </pc:sldChg>
      <pc:sldChg chg="addSp delSp modSp mod setBg addAnim modNotes">
        <pc:chgData name="Chloe Griffiths (2404641)" userId="S::2404641@student.uwtsd.ac.uk::f756def3-eed8-4ae6-b1b0-801eb807bb51" providerId="AD" clId="Web-{D64F3A4E-B18C-D28C-FF6A-B526729944B2}" dt="2024-10-29T13:04:29.759" v="427"/>
        <pc:sldMkLst>
          <pc:docMk/>
          <pc:sldMk cId="157487218" sldId="263"/>
        </pc:sldMkLst>
        <pc:spChg chg="mod">
          <ac:chgData name="Chloe Griffiths (2404641)" userId="S::2404641@student.uwtsd.ac.uk::f756def3-eed8-4ae6-b1b0-801eb807bb51" providerId="AD" clId="Web-{D64F3A4E-B18C-D28C-FF6A-B526729944B2}" dt="2024-10-29T12:35:32.864" v="231" actId="20577"/>
          <ac:spMkLst>
            <pc:docMk/>
            <pc:sldMk cId="157487218" sldId="263"/>
            <ac:spMk id="4" creationId="{80D40E88-C2A4-871B-34F8-842ACAD4E094}"/>
          </ac:spMkLst>
        </pc:spChg>
        <pc:picChg chg="add del mod">
          <ac:chgData name="Chloe Griffiths (2404641)" userId="S::2404641@student.uwtsd.ac.uk::f756def3-eed8-4ae6-b1b0-801eb807bb51" providerId="AD" clId="Web-{D64F3A4E-B18C-D28C-FF6A-B526729944B2}" dt="2024-10-29T13:04:04.946" v="426"/>
          <ac:picMkLst>
            <pc:docMk/>
            <pc:sldMk cId="157487218" sldId="263"/>
            <ac:picMk id="2" creationId="{1BF9A33F-13A7-41F7-77DE-601FDFCBBC1C}"/>
          </ac:picMkLst>
        </pc:picChg>
      </pc:sldChg>
      <pc:sldChg chg="modSp new">
        <pc:chgData name="Chloe Griffiths (2404641)" userId="S::2404641@student.uwtsd.ac.uk::f756def3-eed8-4ae6-b1b0-801eb807bb51" providerId="AD" clId="Web-{D64F3A4E-B18C-D28C-FF6A-B526729944B2}" dt="2024-10-29T12:29:20.714" v="105" actId="20577"/>
        <pc:sldMkLst>
          <pc:docMk/>
          <pc:sldMk cId="680617624" sldId="264"/>
        </pc:sldMkLst>
        <pc:spChg chg="mod">
          <ac:chgData name="Chloe Griffiths (2404641)" userId="S::2404641@student.uwtsd.ac.uk::f756def3-eed8-4ae6-b1b0-801eb807bb51" providerId="AD" clId="Web-{D64F3A4E-B18C-D28C-FF6A-B526729944B2}" dt="2024-10-29T12:20:51.623" v="32" actId="20577"/>
          <ac:spMkLst>
            <pc:docMk/>
            <pc:sldMk cId="680617624" sldId="264"/>
            <ac:spMk id="2" creationId="{7BC7FB0A-EC40-ADC2-2D6A-F613A61CDED3}"/>
          </ac:spMkLst>
        </pc:spChg>
        <pc:spChg chg="mod">
          <ac:chgData name="Chloe Griffiths (2404641)" userId="S::2404641@student.uwtsd.ac.uk::f756def3-eed8-4ae6-b1b0-801eb807bb51" providerId="AD" clId="Web-{D64F3A4E-B18C-D28C-FF6A-B526729944B2}" dt="2024-10-29T12:29:20.714" v="105" actId="20577"/>
          <ac:spMkLst>
            <pc:docMk/>
            <pc:sldMk cId="680617624" sldId="264"/>
            <ac:spMk id="3" creationId="{49C5D35E-335D-8301-CCB5-6D7F2AC4B143}"/>
          </ac:spMkLst>
        </pc:spChg>
      </pc:sldChg>
      <pc:sldChg chg="modSp new">
        <pc:chgData name="Chloe Griffiths (2404641)" userId="S::2404641@student.uwtsd.ac.uk::f756def3-eed8-4ae6-b1b0-801eb807bb51" providerId="AD" clId="Web-{D64F3A4E-B18C-D28C-FF6A-B526729944B2}" dt="2024-10-29T12:49:54.920" v="423" actId="20577"/>
        <pc:sldMkLst>
          <pc:docMk/>
          <pc:sldMk cId="2086690598" sldId="265"/>
        </pc:sldMkLst>
        <pc:spChg chg="mod">
          <ac:chgData name="Chloe Griffiths (2404641)" userId="S::2404641@student.uwtsd.ac.uk::f756def3-eed8-4ae6-b1b0-801eb807bb51" providerId="AD" clId="Web-{D64F3A4E-B18C-D28C-FF6A-B526729944B2}" dt="2024-10-29T12:49:54.920" v="423" actId="20577"/>
          <ac:spMkLst>
            <pc:docMk/>
            <pc:sldMk cId="2086690598" sldId="265"/>
            <ac:spMk id="2" creationId="{58B508F6-4FF1-3C6D-AADB-EEC88526F1CF}"/>
          </ac:spMkLst>
        </pc:spChg>
      </pc:sldChg>
      <pc:sldChg chg="new del">
        <pc:chgData name="Chloe Griffiths (2404641)" userId="S::2404641@student.uwtsd.ac.uk::f756def3-eed8-4ae6-b1b0-801eb807bb51" providerId="AD" clId="Web-{D64F3A4E-B18C-D28C-FF6A-B526729944B2}" dt="2024-10-29T12:49:39.013" v="414"/>
        <pc:sldMkLst>
          <pc:docMk/>
          <pc:sldMk cId="2250584528" sldId="265"/>
        </pc:sldMkLst>
      </pc:sldChg>
      <pc:sldChg chg="modSp new ord">
        <pc:chgData name="Chloe Griffiths (2404641)" userId="S::2404641@student.uwtsd.ac.uk::f756def3-eed8-4ae6-b1b0-801eb807bb51" providerId="AD" clId="Web-{D64F3A4E-B18C-D28C-FF6A-B526729944B2}" dt="2024-10-29T13:14:45.900" v="445" actId="20577"/>
        <pc:sldMkLst>
          <pc:docMk/>
          <pc:sldMk cId="3038678615" sldId="266"/>
        </pc:sldMkLst>
        <pc:spChg chg="mod">
          <ac:chgData name="Chloe Griffiths (2404641)" userId="S::2404641@student.uwtsd.ac.uk::f756def3-eed8-4ae6-b1b0-801eb807bb51" providerId="AD" clId="Web-{D64F3A4E-B18C-D28C-FF6A-B526729944B2}" dt="2024-10-29T13:14:45.900" v="445" actId="20577"/>
          <ac:spMkLst>
            <pc:docMk/>
            <pc:sldMk cId="3038678615" sldId="266"/>
            <ac:spMk id="2" creationId="{18BACD8D-2EE7-1EC0-0F23-FD76C21C6AAF}"/>
          </ac:spMkLst>
        </pc:spChg>
      </pc:sldChg>
    </pc:docChg>
  </pc:docChgLst>
  <pc:docChgLst>
    <pc:chgData name="Chloe Griffiths (2404641)" userId="S::2404641@student.uwtsd.ac.uk::f756def3-eed8-4ae6-b1b0-801eb807bb51" providerId="AD" clId="Web-{36FB30C0-8676-1D9B-8A89-F10200E21B97}"/>
    <pc:docChg chg="modSld sldOrd">
      <pc:chgData name="Chloe Griffiths (2404641)" userId="S::2404641@student.uwtsd.ac.uk::f756def3-eed8-4ae6-b1b0-801eb807bb51" providerId="AD" clId="Web-{36FB30C0-8676-1D9B-8A89-F10200E21B97}" dt="2024-11-05T09:13:08.818" v="1"/>
      <pc:docMkLst>
        <pc:docMk/>
      </pc:docMkLst>
      <pc:sldChg chg="ord">
        <pc:chgData name="Chloe Griffiths (2404641)" userId="S::2404641@student.uwtsd.ac.uk::f756def3-eed8-4ae6-b1b0-801eb807bb51" providerId="AD" clId="Web-{36FB30C0-8676-1D9B-8A89-F10200E21B97}" dt="2024-11-05T09:13:08.818" v="1"/>
        <pc:sldMkLst>
          <pc:docMk/>
          <pc:sldMk cId="2131277206" sldId="257"/>
        </pc:sldMkLst>
      </pc:sldChg>
      <pc:sldChg chg="modNotes">
        <pc:chgData name="Chloe Griffiths (2404641)" userId="S::2404641@student.uwtsd.ac.uk::f756def3-eed8-4ae6-b1b0-801eb807bb51" providerId="AD" clId="Web-{36FB30C0-8676-1D9B-8A89-F10200E21B97}" dt="2024-11-05T09:12:33.129" v="0"/>
        <pc:sldMkLst>
          <pc:docMk/>
          <pc:sldMk cId="3171453129" sldId="267"/>
        </pc:sldMkLst>
      </pc:sldChg>
    </pc:docChg>
  </pc:docChgLst>
  <pc:docChgLst>
    <pc:chgData name="Chloe Griffiths (2404641)" userId="S::2404641@student.uwtsd.ac.uk::f756def3-eed8-4ae6-b1b0-801eb807bb51" providerId="AD" clId="Web-{FE03B240-DB08-03C9-45CD-41C6881F0854}"/>
    <pc:docChg chg="addSld modSld">
      <pc:chgData name="Chloe Griffiths (2404641)" userId="S::2404641@student.uwtsd.ac.uk::f756def3-eed8-4ae6-b1b0-801eb807bb51" providerId="AD" clId="Web-{FE03B240-DB08-03C9-45CD-41C6881F0854}" dt="2024-11-04T10:03:43.491" v="480" actId="20577"/>
      <pc:docMkLst>
        <pc:docMk/>
      </pc:docMkLst>
      <pc:sldChg chg="modSp">
        <pc:chgData name="Chloe Griffiths (2404641)" userId="S::2404641@student.uwtsd.ac.uk::f756def3-eed8-4ae6-b1b0-801eb807bb51" providerId="AD" clId="Web-{FE03B240-DB08-03C9-45CD-41C6881F0854}" dt="2024-11-04T10:03:43.491" v="480" actId="20577"/>
        <pc:sldMkLst>
          <pc:docMk/>
          <pc:sldMk cId="680617624" sldId="264"/>
        </pc:sldMkLst>
        <pc:spChg chg="mod">
          <ac:chgData name="Chloe Griffiths (2404641)" userId="S::2404641@student.uwtsd.ac.uk::f756def3-eed8-4ae6-b1b0-801eb807bb51" providerId="AD" clId="Web-{FE03B240-DB08-03C9-45CD-41C6881F0854}" dt="2024-11-04T10:03:43.491" v="480" actId="20577"/>
          <ac:spMkLst>
            <pc:docMk/>
            <pc:sldMk cId="680617624" sldId="264"/>
            <ac:spMk id="3" creationId="{49C5D35E-335D-8301-CCB5-6D7F2AC4B143}"/>
          </ac:spMkLst>
        </pc:spChg>
      </pc:sldChg>
      <pc:sldChg chg="modSp new modNotes">
        <pc:chgData name="Chloe Griffiths (2404641)" userId="S::2404641@student.uwtsd.ac.uk::f756def3-eed8-4ae6-b1b0-801eb807bb51" providerId="AD" clId="Web-{FE03B240-DB08-03C9-45CD-41C6881F0854}" dt="2024-11-04T09:56:14.428" v="412" actId="20577"/>
        <pc:sldMkLst>
          <pc:docMk/>
          <pc:sldMk cId="3171453129" sldId="267"/>
        </pc:sldMkLst>
        <pc:spChg chg="mod">
          <ac:chgData name="Chloe Griffiths (2404641)" userId="S::2404641@student.uwtsd.ac.uk::f756def3-eed8-4ae6-b1b0-801eb807bb51" providerId="AD" clId="Web-{FE03B240-DB08-03C9-45CD-41C6881F0854}" dt="2024-11-04T09:56:14.428" v="412" actId="20577"/>
          <ac:spMkLst>
            <pc:docMk/>
            <pc:sldMk cId="3171453129" sldId="267"/>
            <ac:spMk id="3" creationId="{638040AB-4896-5CE8-126F-93D2DBD4DFAE}"/>
          </ac:spMkLst>
        </pc:spChg>
      </pc:sldChg>
    </pc:docChg>
  </pc:docChgLst>
  <pc:docChgLst>
    <pc:chgData name="Chloe Griffiths (2404641)" userId="S::2404641@student.uwtsd.ac.uk::f756def3-eed8-4ae6-b1b0-801eb807bb51" providerId="AD" clId="Web-{DAAE283B-584E-80E8-3F04-7BB8CDCA9B63}"/>
    <pc:docChg chg="addSld modSld">
      <pc:chgData name="Chloe Griffiths (2404641)" userId="S::2404641@student.uwtsd.ac.uk::f756def3-eed8-4ae6-b1b0-801eb807bb51" providerId="AD" clId="Web-{DAAE283B-584E-80E8-3F04-7BB8CDCA9B63}" dt="2024-11-04T15:14:24.151" v="22"/>
      <pc:docMkLst>
        <pc:docMk/>
      </pc:docMkLst>
      <pc:sldChg chg="modTransition">
        <pc:chgData name="Chloe Griffiths (2404641)" userId="S::2404641@student.uwtsd.ac.uk::f756def3-eed8-4ae6-b1b0-801eb807bb51" providerId="AD" clId="Web-{DAAE283B-584E-80E8-3F04-7BB8CDCA9B63}" dt="2024-11-04T15:12:30.429" v="18"/>
        <pc:sldMkLst>
          <pc:docMk/>
          <pc:sldMk cId="2131277206" sldId="257"/>
        </pc:sldMkLst>
      </pc:sldChg>
      <pc:sldChg chg="modTransition">
        <pc:chgData name="Chloe Griffiths (2404641)" userId="S::2404641@student.uwtsd.ac.uk::f756def3-eed8-4ae6-b1b0-801eb807bb51" providerId="AD" clId="Web-{DAAE283B-584E-80E8-3F04-7BB8CDCA9B63}" dt="2024-11-04T15:11:48.552" v="16"/>
        <pc:sldMkLst>
          <pc:docMk/>
          <pc:sldMk cId="3299120502" sldId="258"/>
        </pc:sldMkLst>
      </pc:sldChg>
      <pc:sldChg chg="modTransition">
        <pc:chgData name="Chloe Griffiths (2404641)" userId="S::2404641@student.uwtsd.ac.uk::f756def3-eed8-4ae6-b1b0-801eb807bb51" providerId="AD" clId="Web-{DAAE283B-584E-80E8-3F04-7BB8CDCA9B63}" dt="2024-11-04T15:13:00.758" v="19"/>
        <pc:sldMkLst>
          <pc:docMk/>
          <pc:sldMk cId="3601399577" sldId="260"/>
        </pc:sldMkLst>
      </pc:sldChg>
      <pc:sldChg chg="modTransition">
        <pc:chgData name="Chloe Griffiths (2404641)" userId="S::2404641@student.uwtsd.ac.uk::f756def3-eed8-4ae6-b1b0-801eb807bb51" providerId="AD" clId="Web-{DAAE283B-584E-80E8-3F04-7BB8CDCA9B63}" dt="2024-11-04T15:13:52.369" v="21"/>
        <pc:sldMkLst>
          <pc:docMk/>
          <pc:sldMk cId="2597764283" sldId="261"/>
        </pc:sldMkLst>
      </pc:sldChg>
      <pc:sldChg chg="modTransition">
        <pc:chgData name="Chloe Griffiths (2404641)" userId="S::2404641@student.uwtsd.ac.uk::f756def3-eed8-4ae6-b1b0-801eb807bb51" providerId="AD" clId="Web-{DAAE283B-584E-80E8-3F04-7BB8CDCA9B63}" dt="2024-11-04T15:14:24.151" v="22"/>
        <pc:sldMkLst>
          <pc:docMk/>
          <pc:sldMk cId="157487218" sldId="263"/>
        </pc:sldMkLst>
      </pc:sldChg>
      <pc:sldChg chg="modTransition">
        <pc:chgData name="Chloe Griffiths (2404641)" userId="S::2404641@student.uwtsd.ac.uk::f756def3-eed8-4ae6-b1b0-801eb807bb51" providerId="AD" clId="Web-{DAAE283B-584E-80E8-3F04-7BB8CDCA9B63}" dt="2024-11-04T15:13:28.430" v="20"/>
        <pc:sldMkLst>
          <pc:docMk/>
          <pc:sldMk cId="2086690598" sldId="265"/>
        </pc:sldMkLst>
      </pc:sldChg>
      <pc:sldChg chg="modSp modTransition addAnim modAnim">
        <pc:chgData name="Chloe Griffiths (2404641)" userId="S::2404641@student.uwtsd.ac.uk::f756def3-eed8-4ae6-b1b0-801eb807bb51" providerId="AD" clId="Web-{DAAE283B-584E-80E8-3F04-7BB8CDCA9B63}" dt="2024-11-04T15:12:07.803" v="17"/>
        <pc:sldMkLst>
          <pc:docMk/>
          <pc:sldMk cId="3171453129" sldId="267"/>
        </pc:sldMkLst>
        <pc:spChg chg="mod">
          <ac:chgData name="Chloe Griffiths (2404641)" userId="S::2404641@student.uwtsd.ac.uk::f756def3-eed8-4ae6-b1b0-801eb807bb51" providerId="AD" clId="Web-{DAAE283B-584E-80E8-3F04-7BB8CDCA9B63}" dt="2024-11-04T15:10:14.190" v="13" actId="20577"/>
          <ac:spMkLst>
            <pc:docMk/>
            <pc:sldMk cId="3171453129" sldId="267"/>
            <ac:spMk id="3" creationId="{638040AB-4896-5CE8-126F-93D2DBD4DFAE}"/>
          </ac:spMkLst>
        </pc:spChg>
      </pc:sldChg>
      <pc:sldChg chg="modSp new">
        <pc:chgData name="Chloe Griffiths (2404641)" userId="S::2404641@student.uwtsd.ac.uk::f756def3-eed8-4ae6-b1b0-801eb807bb51" providerId="AD" clId="Web-{DAAE283B-584E-80E8-3F04-7BB8CDCA9B63}" dt="2024-11-04T15:09:45.533" v="11" actId="20577"/>
        <pc:sldMkLst>
          <pc:docMk/>
          <pc:sldMk cId="1480433974" sldId="268"/>
        </pc:sldMkLst>
        <pc:spChg chg="mod">
          <ac:chgData name="Chloe Griffiths (2404641)" userId="S::2404641@student.uwtsd.ac.uk::f756def3-eed8-4ae6-b1b0-801eb807bb51" providerId="AD" clId="Web-{DAAE283B-584E-80E8-3F04-7BB8CDCA9B63}" dt="2024-11-04T15:09:15.595" v="4" actId="20577"/>
          <ac:spMkLst>
            <pc:docMk/>
            <pc:sldMk cId="1480433974" sldId="268"/>
            <ac:spMk id="2" creationId="{F8AC9008-99A6-0A48-9714-A6FB3890B8CB}"/>
          </ac:spMkLst>
        </pc:spChg>
        <pc:spChg chg="mod">
          <ac:chgData name="Chloe Griffiths (2404641)" userId="S::2404641@student.uwtsd.ac.uk::f756def3-eed8-4ae6-b1b0-801eb807bb51" providerId="AD" clId="Web-{DAAE283B-584E-80E8-3F04-7BB8CDCA9B63}" dt="2024-11-04T15:09:45.533" v="11" actId="20577"/>
          <ac:spMkLst>
            <pc:docMk/>
            <pc:sldMk cId="1480433974" sldId="268"/>
            <ac:spMk id="3" creationId="{A9712212-3B38-2B76-4539-7803801F398C}"/>
          </ac:spMkLst>
        </pc:spChg>
      </pc:sldChg>
    </pc:docChg>
  </pc:docChgLst>
  <pc:docChgLst>
    <pc:chgData name="Chloe Griffiths (2404641)" userId="S::2404641@student.uwtsd.ac.uk::f756def3-eed8-4ae6-b1b0-801eb807bb51" providerId="AD" clId="Web-{C44894AE-BCA4-8A9E-8427-DEB4479F08F6}"/>
    <pc:docChg chg="modSld">
      <pc:chgData name="Chloe Griffiths (2404641)" userId="S::2404641@student.uwtsd.ac.uk::f756def3-eed8-4ae6-b1b0-801eb807bb51" providerId="AD" clId="Web-{C44894AE-BCA4-8A9E-8427-DEB4479F08F6}" dt="2024-11-05T17:22:33.701" v="91" actId="20577"/>
      <pc:docMkLst>
        <pc:docMk/>
      </pc:docMkLst>
      <pc:sldChg chg="modSp">
        <pc:chgData name="Chloe Griffiths (2404641)" userId="S::2404641@student.uwtsd.ac.uk::f756def3-eed8-4ae6-b1b0-801eb807bb51" providerId="AD" clId="Web-{C44894AE-BCA4-8A9E-8427-DEB4479F08F6}" dt="2024-11-05T17:16:19.646" v="6" actId="20577"/>
        <pc:sldMkLst>
          <pc:docMk/>
          <pc:sldMk cId="109857222" sldId="256"/>
        </pc:sldMkLst>
        <pc:spChg chg="mod">
          <ac:chgData name="Chloe Griffiths (2404641)" userId="S::2404641@student.uwtsd.ac.uk::f756def3-eed8-4ae6-b1b0-801eb807bb51" providerId="AD" clId="Web-{C44894AE-BCA4-8A9E-8427-DEB4479F08F6}" dt="2024-11-05T17:16:19.646" v="6" actId="20577"/>
          <ac:spMkLst>
            <pc:docMk/>
            <pc:sldMk cId="109857222" sldId="256"/>
            <ac:spMk id="2" creationId="{00000000-0000-0000-0000-000000000000}"/>
          </ac:spMkLst>
        </pc:spChg>
      </pc:sldChg>
      <pc:sldChg chg="modSp">
        <pc:chgData name="Chloe Griffiths (2404641)" userId="S::2404641@student.uwtsd.ac.uk::f756def3-eed8-4ae6-b1b0-801eb807bb51" providerId="AD" clId="Web-{C44894AE-BCA4-8A9E-8427-DEB4479F08F6}" dt="2024-11-05T17:22:33.701" v="91" actId="20577"/>
        <pc:sldMkLst>
          <pc:docMk/>
          <pc:sldMk cId="680617624" sldId="264"/>
        </pc:sldMkLst>
        <pc:spChg chg="mod">
          <ac:chgData name="Chloe Griffiths (2404641)" userId="S::2404641@student.uwtsd.ac.uk::f756def3-eed8-4ae6-b1b0-801eb807bb51" providerId="AD" clId="Web-{C44894AE-BCA4-8A9E-8427-DEB4479F08F6}" dt="2024-11-05T17:22:33.701" v="91" actId="20577"/>
          <ac:spMkLst>
            <pc:docMk/>
            <pc:sldMk cId="680617624" sldId="264"/>
            <ac:spMk id="3" creationId="{49C5D35E-335D-8301-CCB5-6D7F2AC4B143}"/>
          </ac:spMkLst>
        </pc:spChg>
      </pc:sldChg>
      <pc:sldChg chg="modSp">
        <pc:chgData name="Chloe Griffiths (2404641)" userId="S::2404641@student.uwtsd.ac.uk::f756def3-eed8-4ae6-b1b0-801eb807bb51" providerId="AD" clId="Web-{C44894AE-BCA4-8A9E-8427-DEB4479F08F6}" dt="2024-11-05T17:20:41.839" v="78" actId="20577"/>
        <pc:sldMkLst>
          <pc:docMk/>
          <pc:sldMk cId="1480433974" sldId="268"/>
        </pc:sldMkLst>
        <pc:spChg chg="mod">
          <ac:chgData name="Chloe Griffiths (2404641)" userId="S::2404641@student.uwtsd.ac.uk::f756def3-eed8-4ae6-b1b0-801eb807bb51" providerId="AD" clId="Web-{C44894AE-BCA4-8A9E-8427-DEB4479F08F6}" dt="2024-11-05T17:20:41.839" v="78" actId="20577"/>
          <ac:spMkLst>
            <pc:docMk/>
            <pc:sldMk cId="1480433974" sldId="268"/>
            <ac:spMk id="3" creationId="{A9712212-3B38-2B76-4539-7803801F398C}"/>
          </ac:spMkLst>
        </pc:spChg>
      </pc:sldChg>
    </pc:docChg>
  </pc:docChgLst>
  <pc:docChgLst>
    <pc:chgData name="Chloe Griffiths (2404641)" userId="S::2404641@student.uwtsd.ac.uk::f756def3-eed8-4ae6-b1b0-801eb807bb51" providerId="AD" clId="Web-{8B9D22B7-27B7-6CC9-2097-AB9980C874C2}"/>
    <pc:docChg chg="addSld modSld">
      <pc:chgData name="Chloe Griffiths (2404641)" userId="S::2404641@student.uwtsd.ac.uk::f756def3-eed8-4ae6-b1b0-801eb807bb51" providerId="AD" clId="Web-{8B9D22B7-27B7-6CC9-2097-AB9980C874C2}" dt="2024-11-05T21:16:12.352" v="205" actId="20577"/>
      <pc:docMkLst>
        <pc:docMk/>
      </pc:docMkLst>
      <pc:sldChg chg="modSp">
        <pc:chgData name="Chloe Griffiths (2404641)" userId="S::2404641@student.uwtsd.ac.uk::f756def3-eed8-4ae6-b1b0-801eb807bb51" providerId="AD" clId="Web-{8B9D22B7-27B7-6CC9-2097-AB9980C874C2}" dt="2024-11-05T21:09:45.057" v="195"/>
        <pc:sldMkLst>
          <pc:docMk/>
          <pc:sldMk cId="2131277206" sldId="257"/>
        </pc:sldMkLst>
        <pc:graphicFrameChg chg="mod modGraphic">
          <ac:chgData name="Chloe Griffiths (2404641)" userId="S::2404641@student.uwtsd.ac.uk::f756def3-eed8-4ae6-b1b0-801eb807bb51" providerId="AD" clId="Web-{8B9D22B7-27B7-6CC9-2097-AB9980C874C2}" dt="2024-11-05T21:09:45.057" v="195"/>
          <ac:graphicFrameMkLst>
            <pc:docMk/>
            <pc:sldMk cId="2131277206" sldId="257"/>
            <ac:graphicFrameMk id="7" creationId="{30561770-5FDD-EEFB-2597-10114B13FABB}"/>
          </ac:graphicFrameMkLst>
        </pc:graphicFrameChg>
      </pc:sldChg>
      <pc:sldChg chg="modSp">
        <pc:chgData name="Chloe Griffiths (2404641)" userId="S::2404641@student.uwtsd.ac.uk::f756def3-eed8-4ae6-b1b0-801eb807bb51" providerId="AD" clId="Web-{8B9D22B7-27B7-6CC9-2097-AB9980C874C2}" dt="2024-11-05T21:04:47.562" v="87" actId="20577"/>
        <pc:sldMkLst>
          <pc:docMk/>
          <pc:sldMk cId="1490921695" sldId="259"/>
        </pc:sldMkLst>
        <pc:spChg chg="mod">
          <ac:chgData name="Chloe Griffiths (2404641)" userId="S::2404641@student.uwtsd.ac.uk::f756def3-eed8-4ae6-b1b0-801eb807bb51" providerId="AD" clId="Web-{8B9D22B7-27B7-6CC9-2097-AB9980C874C2}" dt="2024-11-05T21:04:47.562" v="87" actId="20577"/>
          <ac:spMkLst>
            <pc:docMk/>
            <pc:sldMk cId="1490921695" sldId="259"/>
            <ac:spMk id="20" creationId="{E3169B72-251E-EA47-21DB-E5E7504527D1}"/>
          </ac:spMkLst>
        </pc:spChg>
      </pc:sldChg>
      <pc:sldChg chg="modSp">
        <pc:chgData name="Chloe Griffiths (2404641)" userId="S::2404641@student.uwtsd.ac.uk::f756def3-eed8-4ae6-b1b0-801eb807bb51" providerId="AD" clId="Web-{8B9D22B7-27B7-6CC9-2097-AB9980C874C2}" dt="2024-11-05T21:01:48.869" v="55" actId="20577"/>
        <pc:sldMkLst>
          <pc:docMk/>
          <pc:sldMk cId="680617624" sldId="264"/>
        </pc:sldMkLst>
        <pc:spChg chg="mod">
          <ac:chgData name="Chloe Griffiths (2404641)" userId="S::2404641@student.uwtsd.ac.uk::f756def3-eed8-4ae6-b1b0-801eb807bb51" providerId="AD" clId="Web-{8B9D22B7-27B7-6CC9-2097-AB9980C874C2}" dt="2024-11-05T21:01:48.869" v="55" actId="20577"/>
          <ac:spMkLst>
            <pc:docMk/>
            <pc:sldMk cId="680617624" sldId="264"/>
            <ac:spMk id="3" creationId="{49C5D35E-335D-8301-CCB5-6D7F2AC4B143}"/>
          </ac:spMkLst>
        </pc:spChg>
      </pc:sldChg>
      <pc:sldChg chg="addSp delSp modSp">
        <pc:chgData name="Chloe Griffiths (2404641)" userId="S::2404641@student.uwtsd.ac.uk::f756def3-eed8-4ae6-b1b0-801eb807bb51" providerId="AD" clId="Web-{8B9D22B7-27B7-6CC9-2097-AB9980C874C2}" dt="2024-11-05T21:08:23.007" v="165"/>
        <pc:sldMkLst>
          <pc:docMk/>
          <pc:sldMk cId="1734545915" sldId="269"/>
        </pc:sldMkLst>
        <pc:spChg chg="del">
          <ac:chgData name="Chloe Griffiths (2404641)" userId="S::2404641@student.uwtsd.ac.uk::f756def3-eed8-4ae6-b1b0-801eb807bb51" providerId="AD" clId="Web-{8B9D22B7-27B7-6CC9-2097-AB9980C874C2}" dt="2024-11-05T21:04:17.171" v="68"/>
          <ac:spMkLst>
            <pc:docMk/>
            <pc:sldMk cId="1734545915" sldId="269"/>
            <ac:spMk id="2" creationId="{6A28930F-E1C0-0287-98E3-11FEA3CE3FD5}"/>
          </ac:spMkLst>
        </pc:spChg>
        <pc:spChg chg="del">
          <ac:chgData name="Chloe Griffiths (2404641)" userId="S::2404641@student.uwtsd.ac.uk::f756def3-eed8-4ae6-b1b0-801eb807bb51" providerId="AD" clId="Web-{8B9D22B7-27B7-6CC9-2097-AB9980C874C2}" dt="2024-11-05T21:04:19.967" v="69"/>
          <ac:spMkLst>
            <pc:docMk/>
            <pc:sldMk cId="1734545915" sldId="269"/>
            <ac:spMk id="3" creationId="{25634935-C82D-9F35-800F-6939C778AAE8}"/>
          </ac:spMkLst>
        </pc:spChg>
        <pc:spChg chg="add del mod">
          <ac:chgData name="Chloe Griffiths (2404641)" userId="S::2404641@student.uwtsd.ac.uk::f756def3-eed8-4ae6-b1b0-801eb807bb51" providerId="AD" clId="Web-{8B9D22B7-27B7-6CC9-2097-AB9980C874C2}" dt="2024-11-05T21:07:43.506" v="149"/>
          <ac:spMkLst>
            <pc:docMk/>
            <pc:sldMk cId="1734545915" sldId="269"/>
            <ac:spMk id="5" creationId="{C9B9D19C-DA73-2A1D-093C-1EAFE388F5EE}"/>
          </ac:spMkLst>
        </pc:spChg>
        <pc:spChg chg="add mod">
          <ac:chgData name="Chloe Griffiths (2404641)" userId="S::2404641@student.uwtsd.ac.uk::f756def3-eed8-4ae6-b1b0-801eb807bb51" providerId="AD" clId="Web-{8B9D22B7-27B7-6CC9-2097-AB9980C874C2}" dt="2024-11-05T21:07:48.053" v="150" actId="1076"/>
          <ac:spMkLst>
            <pc:docMk/>
            <pc:sldMk cId="1734545915" sldId="269"/>
            <ac:spMk id="6" creationId="{74074E01-514A-31DB-5CCF-6425A2A3BD99}"/>
          </ac:spMkLst>
        </pc:spChg>
        <pc:inkChg chg="add">
          <ac:chgData name="Chloe Griffiths (2404641)" userId="S::2404641@student.uwtsd.ac.uk::f756def3-eed8-4ae6-b1b0-801eb807bb51" providerId="AD" clId="Web-{8B9D22B7-27B7-6CC9-2097-AB9980C874C2}" dt="2024-11-05T21:07:55.647" v="151"/>
          <ac:inkMkLst>
            <pc:docMk/>
            <pc:sldMk cId="1734545915" sldId="269"/>
            <ac:inkMk id="7" creationId="{6CC8186A-D986-1DD1-42E2-DE42CFA34BEB}"/>
          </ac:inkMkLst>
        </pc:inkChg>
        <pc:inkChg chg="add">
          <ac:chgData name="Chloe Griffiths (2404641)" userId="S::2404641@student.uwtsd.ac.uk::f756def3-eed8-4ae6-b1b0-801eb807bb51" providerId="AD" clId="Web-{8B9D22B7-27B7-6CC9-2097-AB9980C874C2}" dt="2024-11-05T21:07:57.756" v="152"/>
          <ac:inkMkLst>
            <pc:docMk/>
            <pc:sldMk cId="1734545915" sldId="269"/>
            <ac:inkMk id="8" creationId="{107F0847-445B-5F8C-42FD-EF3672C6FF6A}"/>
          </ac:inkMkLst>
        </pc:inkChg>
        <pc:inkChg chg="add">
          <ac:chgData name="Chloe Griffiths (2404641)" userId="S::2404641@student.uwtsd.ac.uk::f756def3-eed8-4ae6-b1b0-801eb807bb51" providerId="AD" clId="Web-{8B9D22B7-27B7-6CC9-2097-AB9980C874C2}" dt="2024-11-05T21:07:59.991" v="153"/>
          <ac:inkMkLst>
            <pc:docMk/>
            <pc:sldMk cId="1734545915" sldId="269"/>
            <ac:inkMk id="9" creationId="{050F2A68-F475-18FC-BB32-8EF7FE37C4ED}"/>
          </ac:inkMkLst>
        </pc:inkChg>
        <pc:inkChg chg="add">
          <ac:chgData name="Chloe Griffiths (2404641)" userId="S::2404641@student.uwtsd.ac.uk::f756def3-eed8-4ae6-b1b0-801eb807bb51" providerId="AD" clId="Web-{8B9D22B7-27B7-6CC9-2097-AB9980C874C2}" dt="2024-11-05T21:08:01.928" v="154"/>
          <ac:inkMkLst>
            <pc:docMk/>
            <pc:sldMk cId="1734545915" sldId="269"/>
            <ac:inkMk id="10" creationId="{6E176756-C830-2A64-AE62-6E001E6D08A2}"/>
          </ac:inkMkLst>
        </pc:inkChg>
        <pc:inkChg chg="add">
          <ac:chgData name="Chloe Griffiths (2404641)" userId="S::2404641@student.uwtsd.ac.uk::f756def3-eed8-4ae6-b1b0-801eb807bb51" providerId="AD" clId="Web-{8B9D22B7-27B7-6CC9-2097-AB9980C874C2}" dt="2024-11-05T21:08:03.756" v="155"/>
          <ac:inkMkLst>
            <pc:docMk/>
            <pc:sldMk cId="1734545915" sldId="269"/>
            <ac:inkMk id="11" creationId="{E135EC9C-48C4-ADE8-DF2B-7A7E3B399D9A}"/>
          </ac:inkMkLst>
        </pc:inkChg>
        <pc:inkChg chg="add">
          <ac:chgData name="Chloe Griffiths (2404641)" userId="S::2404641@student.uwtsd.ac.uk::f756def3-eed8-4ae6-b1b0-801eb807bb51" providerId="AD" clId="Web-{8B9D22B7-27B7-6CC9-2097-AB9980C874C2}" dt="2024-11-05T21:08:06.241" v="156"/>
          <ac:inkMkLst>
            <pc:docMk/>
            <pc:sldMk cId="1734545915" sldId="269"/>
            <ac:inkMk id="12" creationId="{C98098CA-0DFD-2CB6-9A35-D43F704C2F95}"/>
          </ac:inkMkLst>
        </pc:inkChg>
        <pc:inkChg chg="add">
          <ac:chgData name="Chloe Griffiths (2404641)" userId="S::2404641@student.uwtsd.ac.uk::f756def3-eed8-4ae6-b1b0-801eb807bb51" providerId="AD" clId="Web-{8B9D22B7-27B7-6CC9-2097-AB9980C874C2}" dt="2024-11-05T21:08:07.819" v="157"/>
          <ac:inkMkLst>
            <pc:docMk/>
            <pc:sldMk cId="1734545915" sldId="269"/>
            <ac:inkMk id="13" creationId="{090ED31F-EC87-FE3F-4018-D20035ACCE76}"/>
          </ac:inkMkLst>
        </pc:inkChg>
        <pc:inkChg chg="add">
          <ac:chgData name="Chloe Griffiths (2404641)" userId="S::2404641@student.uwtsd.ac.uk::f756def3-eed8-4ae6-b1b0-801eb807bb51" providerId="AD" clId="Web-{8B9D22B7-27B7-6CC9-2097-AB9980C874C2}" dt="2024-11-05T21:08:11.741" v="158"/>
          <ac:inkMkLst>
            <pc:docMk/>
            <pc:sldMk cId="1734545915" sldId="269"/>
            <ac:inkMk id="14" creationId="{43B9FD64-A4DA-F8C8-BD76-2F7442C6E0A6}"/>
          </ac:inkMkLst>
        </pc:inkChg>
        <pc:inkChg chg="add">
          <ac:chgData name="Chloe Griffiths (2404641)" userId="S::2404641@student.uwtsd.ac.uk::f756def3-eed8-4ae6-b1b0-801eb807bb51" providerId="AD" clId="Web-{8B9D22B7-27B7-6CC9-2097-AB9980C874C2}" dt="2024-11-05T21:08:11.741" v="159"/>
          <ac:inkMkLst>
            <pc:docMk/>
            <pc:sldMk cId="1734545915" sldId="269"/>
            <ac:inkMk id="15" creationId="{017627F1-D1FC-2421-9AAA-CC1FADCCF4FD}"/>
          </ac:inkMkLst>
        </pc:inkChg>
        <pc:inkChg chg="add">
          <ac:chgData name="Chloe Griffiths (2404641)" userId="S::2404641@student.uwtsd.ac.uk::f756def3-eed8-4ae6-b1b0-801eb807bb51" providerId="AD" clId="Web-{8B9D22B7-27B7-6CC9-2097-AB9980C874C2}" dt="2024-11-05T21:08:15.257" v="160"/>
          <ac:inkMkLst>
            <pc:docMk/>
            <pc:sldMk cId="1734545915" sldId="269"/>
            <ac:inkMk id="16" creationId="{CEF33C2B-9B43-5F09-406E-43B9107E2F72}"/>
          </ac:inkMkLst>
        </pc:inkChg>
        <pc:inkChg chg="add">
          <ac:chgData name="Chloe Griffiths (2404641)" userId="S::2404641@student.uwtsd.ac.uk::f756def3-eed8-4ae6-b1b0-801eb807bb51" providerId="AD" clId="Web-{8B9D22B7-27B7-6CC9-2097-AB9980C874C2}" dt="2024-11-05T21:08:18.976" v="161"/>
          <ac:inkMkLst>
            <pc:docMk/>
            <pc:sldMk cId="1734545915" sldId="269"/>
            <ac:inkMk id="17" creationId="{E71EB459-5D30-0A95-7BB3-ED983B802CF6}"/>
          </ac:inkMkLst>
        </pc:inkChg>
        <pc:inkChg chg="add">
          <ac:chgData name="Chloe Griffiths (2404641)" userId="S::2404641@student.uwtsd.ac.uk::f756def3-eed8-4ae6-b1b0-801eb807bb51" providerId="AD" clId="Web-{8B9D22B7-27B7-6CC9-2097-AB9980C874C2}" dt="2024-11-05T21:08:19.866" v="162"/>
          <ac:inkMkLst>
            <pc:docMk/>
            <pc:sldMk cId="1734545915" sldId="269"/>
            <ac:inkMk id="18" creationId="{78B2F825-CED6-2F7C-91D8-C1EB67DE2331}"/>
          </ac:inkMkLst>
        </pc:inkChg>
        <pc:inkChg chg="add">
          <ac:chgData name="Chloe Griffiths (2404641)" userId="S::2404641@student.uwtsd.ac.uk::f756def3-eed8-4ae6-b1b0-801eb807bb51" providerId="AD" clId="Web-{8B9D22B7-27B7-6CC9-2097-AB9980C874C2}" dt="2024-11-05T21:08:20.851" v="163"/>
          <ac:inkMkLst>
            <pc:docMk/>
            <pc:sldMk cId="1734545915" sldId="269"/>
            <ac:inkMk id="19" creationId="{C7EEF6E5-D399-F8D3-A451-82908587D9DB}"/>
          </ac:inkMkLst>
        </pc:inkChg>
        <pc:inkChg chg="add">
          <ac:chgData name="Chloe Griffiths (2404641)" userId="S::2404641@student.uwtsd.ac.uk::f756def3-eed8-4ae6-b1b0-801eb807bb51" providerId="AD" clId="Web-{8B9D22B7-27B7-6CC9-2097-AB9980C874C2}" dt="2024-11-05T21:08:21.835" v="164"/>
          <ac:inkMkLst>
            <pc:docMk/>
            <pc:sldMk cId="1734545915" sldId="269"/>
            <ac:inkMk id="20" creationId="{ED25FD09-D15D-C9D0-74E6-FDDD834C1846}"/>
          </ac:inkMkLst>
        </pc:inkChg>
        <pc:inkChg chg="add">
          <ac:chgData name="Chloe Griffiths (2404641)" userId="S::2404641@student.uwtsd.ac.uk::f756def3-eed8-4ae6-b1b0-801eb807bb51" providerId="AD" clId="Web-{8B9D22B7-27B7-6CC9-2097-AB9980C874C2}" dt="2024-11-05T21:08:23.007" v="165"/>
          <ac:inkMkLst>
            <pc:docMk/>
            <pc:sldMk cId="1734545915" sldId="269"/>
            <ac:inkMk id="21" creationId="{C5150484-2B3F-6E04-444F-F0FBF3D04BFD}"/>
          </ac:inkMkLst>
        </pc:inkChg>
      </pc:sldChg>
      <pc:sldChg chg="addSp delSp modSp">
        <pc:chgData name="Chloe Griffiths (2404641)" userId="S::2404641@student.uwtsd.ac.uk::f756def3-eed8-4ae6-b1b0-801eb807bb51" providerId="AD" clId="Web-{8B9D22B7-27B7-6CC9-2097-AB9980C874C2}" dt="2024-11-05T21:08:41.851" v="169"/>
        <pc:sldMkLst>
          <pc:docMk/>
          <pc:sldMk cId="111566023" sldId="271"/>
        </pc:sldMkLst>
        <pc:spChg chg="mod">
          <ac:chgData name="Chloe Griffiths (2404641)" userId="S::2404641@student.uwtsd.ac.uk::f756def3-eed8-4ae6-b1b0-801eb807bb51" providerId="AD" clId="Web-{8B9D22B7-27B7-6CC9-2097-AB9980C874C2}" dt="2024-11-05T21:03:18.575" v="66" actId="1076"/>
          <ac:spMkLst>
            <pc:docMk/>
            <pc:sldMk cId="111566023" sldId="271"/>
            <ac:spMk id="2" creationId="{1F5C6978-F415-C619-EEDD-C86CD77EDBE4}"/>
          </ac:spMkLst>
        </pc:spChg>
        <pc:spChg chg="mod">
          <ac:chgData name="Chloe Griffiths (2404641)" userId="S::2404641@student.uwtsd.ac.uk::f756def3-eed8-4ae6-b1b0-801eb807bb51" providerId="AD" clId="Web-{8B9D22B7-27B7-6CC9-2097-AB9980C874C2}" dt="2024-11-05T21:03:21.747" v="67" actId="1076"/>
          <ac:spMkLst>
            <pc:docMk/>
            <pc:sldMk cId="111566023" sldId="271"/>
            <ac:spMk id="4" creationId="{8498A46E-E54B-EFC8-4DDC-B6709A2C4E8F}"/>
          </ac:spMkLst>
        </pc:spChg>
        <pc:inkChg chg="add del">
          <ac:chgData name="Chloe Griffiths (2404641)" userId="S::2404641@student.uwtsd.ac.uk::f756def3-eed8-4ae6-b1b0-801eb807bb51" providerId="AD" clId="Web-{8B9D22B7-27B7-6CC9-2097-AB9980C874C2}" dt="2024-11-05T21:08:33.117" v="167"/>
          <ac:inkMkLst>
            <pc:docMk/>
            <pc:sldMk cId="111566023" sldId="271"/>
            <ac:inkMk id="3" creationId="{6B976D5C-8006-C254-76A4-FFD46EB267FC}"/>
          </ac:inkMkLst>
        </pc:inkChg>
        <pc:inkChg chg="add del">
          <ac:chgData name="Chloe Griffiths (2404641)" userId="S::2404641@student.uwtsd.ac.uk::f756def3-eed8-4ae6-b1b0-801eb807bb51" providerId="AD" clId="Web-{8B9D22B7-27B7-6CC9-2097-AB9980C874C2}" dt="2024-11-05T21:08:41.851" v="169"/>
          <ac:inkMkLst>
            <pc:docMk/>
            <pc:sldMk cId="111566023" sldId="271"/>
            <ac:inkMk id="5" creationId="{D5A6168D-6B1B-7D40-D388-80FD8C608FBB}"/>
          </ac:inkMkLst>
        </pc:inkChg>
      </pc:sldChg>
      <pc:sldChg chg="modSp new">
        <pc:chgData name="Chloe Griffiths (2404641)" userId="S::2404641@student.uwtsd.ac.uk::f756def3-eed8-4ae6-b1b0-801eb807bb51" providerId="AD" clId="Web-{8B9D22B7-27B7-6CC9-2097-AB9980C874C2}" dt="2024-11-05T21:16:12.352" v="205" actId="20577"/>
        <pc:sldMkLst>
          <pc:docMk/>
          <pc:sldMk cId="3495618772" sldId="272"/>
        </pc:sldMkLst>
        <pc:spChg chg="mod">
          <ac:chgData name="Chloe Griffiths (2404641)" userId="S::2404641@student.uwtsd.ac.uk::f756def3-eed8-4ae6-b1b0-801eb807bb51" providerId="AD" clId="Web-{8B9D22B7-27B7-6CC9-2097-AB9980C874C2}" dt="2024-11-05T21:16:12.352" v="205" actId="20577"/>
          <ac:spMkLst>
            <pc:docMk/>
            <pc:sldMk cId="3495618772" sldId="272"/>
            <ac:spMk id="2" creationId="{5DEA34D9-A0EE-5441-FE71-70B8CC40736C}"/>
          </ac:spMkLst>
        </pc:spChg>
      </pc:sldChg>
    </pc:docChg>
  </pc:docChgLst>
  <pc:docChgLst>
    <pc:chgData name="Chloe Griffiths (2404641)" userId="S::2404641@student.uwtsd.ac.uk::f756def3-eed8-4ae6-b1b0-801eb807bb51" providerId="AD" clId="Web-{C27980FF-739F-E211-8C39-B9F81D44A851}"/>
    <pc:docChg chg="modSld sldOrd">
      <pc:chgData name="Chloe Griffiths (2404641)" userId="S::2404641@student.uwtsd.ac.uk::f756def3-eed8-4ae6-b1b0-801eb807bb51" providerId="AD" clId="Web-{C27980FF-739F-E211-8C39-B9F81D44A851}" dt="2024-11-05T11:47:48.778" v="410" actId="20577"/>
      <pc:docMkLst>
        <pc:docMk/>
      </pc:docMkLst>
      <pc:sldChg chg="modSp">
        <pc:chgData name="Chloe Griffiths (2404641)" userId="S::2404641@student.uwtsd.ac.uk::f756def3-eed8-4ae6-b1b0-801eb807bb51" providerId="AD" clId="Web-{C27980FF-739F-E211-8C39-B9F81D44A851}" dt="2024-11-05T11:17:45.099" v="93" actId="20577"/>
        <pc:sldMkLst>
          <pc:docMk/>
          <pc:sldMk cId="109857222" sldId="256"/>
        </pc:sldMkLst>
        <pc:spChg chg="mod">
          <ac:chgData name="Chloe Griffiths (2404641)" userId="S::2404641@student.uwtsd.ac.uk::f756def3-eed8-4ae6-b1b0-801eb807bb51" providerId="AD" clId="Web-{C27980FF-739F-E211-8C39-B9F81D44A851}" dt="2024-11-05T11:17:45.099" v="93" actId="20577"/>
          <ac:spMkLst>
            <pc:docMk/>
            <pc:sldMk cId="109857222" sldId="256"/>
            <ac:spMk id="3" creationId="{00000000-0000-0000-0000-000000000000}"/>
          </ac:spMkLst>
        </pc:spChg>
      </pc:sldChg>
      <pc:sldChg chg="modSp ord modNotes">
        <pc:chgData name="Chloe Griffiths (2404641)" userId="S::2404641@student.uwtsd.ac.uk::f756def3-eed8-4ae6-b1b0-801eb807bb51" providerId="AD" clId="Web-{C27980FF-739F-E211-8C39-B9F81D44A851}" dt="2024-11-05T11:47:48.778" v="410" actId="20577"/>
        <pc:sldMkLst>
          <pc:docMk/>
          <pc:sldMk cId="1490921695" sldId="259"/>
        </pc:sldMkLst>
        <pc:graphicFrameChg chg="modGraphic">
          <ac:chgData name="Chloe Griffiths (2404641)" userId="S::2404641@student.uwtsd.ac.uk::f756def3-eed8-4ae6-b1b0-801eb807bb51" providerId="AD" clId="Web-{C27980FF-739F-E211-8C39-B9F81D44A851}" dt="2024-11-05T11:47:48.778" v="410" actId="20577"/>
          <ac:graphicFrameMkLst>
            <pc:docMk/>
            <pc:sldMk cId="1490921695" sldId="259"/>
            <ac:graphicFrameMk id="19" creationId="{C99A575E-9770-A4C5-2F39-350245030B0B}"/>
          </ac:graphicFrameMkLst>
        </pc:graphicFrameChg>
      </pc:sldChg>
      <pc:sldChg chg="modSp">
        <pc:chgData name="Chloe Griffiths (2404641)" userId="S::2404641@student.uwtsd.ac.uk::f756def3-eed8-4ae6-b1b0-801eb807bb51" providerId="AD" clId="Web-{C27980FF-739F-E211-8C39-B9F81D44A851}" dt="2024-11-05T11:38:41.007" v="395" actId="20577"/>
        <pc:sldMkLst>
          <pc:docMk/>
          <pc:sldMk cId="680617624" sldId="264"/>
        </pc:sldMkLst>
        <pc:spChg chg="mod">
          <ac:chgData name="Chloe Griffiths (2404641)" userId="S::2404641@student.uwtsd.ac.uk::f756def3-eed8-4ae6-b1b0-801eb807bb51" providerId="AD" clId="Web-{C27980FF-739F-E211-8C39-B9F81D44A851}" dt="2024-11-05T11:38:41.007" v="395" actId="20577"/>
          <ac:spMkLst>
            <pc:docMk/>
            <pc:sldMk cId="680617624" sldId="264"/>
            <ac:spMk id="3" creationId="{49C5D35E-335D-8301-CCB5-6D7F2AC4B143}"/>
          </ac:spMkLst>
        </pc:spChg>
      </pc:sldChg>
      <pc:sldChg chg="modSp">
        <pc:chgData name="Chloe Griffiths (2404641)" userId="S::2404641@student.uwtsd.ac.uk::f756def3-eed8-4ae6-b1b0-801eb807bb51" providerId="AD" clId="Web-{C27980FF-739F-E211-8C39-B9F81D44A851}" dt="2024-11-05T11:18:27.913" v="95" actId="20577"/>
        <pc:sldMkLst>
          <pc:docMk/>
          <pc:sldMk cId="3171453129" sldId="267"/>
        </pc:sldMkLst>
        <pc:spChg chg="mod">
          <ac:chgData name="Chloe Griffiths (2404641)" userId="S::2404641@student.uwtsd.ac.uk::f756def3-eed8-4ae6-b1b0-801eb807bb51" providerId="AD" clId="Web-{C27980FF-739F-E211-8C39-B9F81D44A851}" dt="2024-11-05T11:18:27.913" v="95" actId="20577"/>
          <ac:spMkLst>
            <pc:docMk/>
            <pc:sldMk cId="3171453129" sldId="267"/>
            <ac:spMk id="3" creationId="{638040AB-4896-5CE8-126F-93D2DBD4DFAE}"/>
          </ac:spMkLst>
        </pc:spChg>
      </pc:sldChg>
      <pc:sldChg chg="modSp">
        <pc:chgData name="Chloe Griffiths (2404641)" userId="S::2404641@student.uwtsd.ac.uk::f756def3-eed8-4ae6-b1b0-801eb807bb51" providerId="AD" clId="Web-{C27980FF-739F-E211-8C39-B9F81D44A851}" dt="2024-11-05T11:21:11.263" v="133" actId="20577"/>
        <pc:sldMkLst>
          <pc:docMk/>
          <pc:sldMk cId="1480433974" sldId="268"/>
        </pc:sldMkLst>
        <pc:spChg chg="mod">
          <ac:chgData name="Chloe Griffiths (2404641)" userId="S::2404641@student.uwtsd.ac.uk::f756def3-eed8-4ae6-b1b0-801eb807bb51" providerId="AD" clId="Web-{C27980FF-739F-E211-8C39-B9F81D44A851}" dt="2024-11-05T11:21:11.263" v="133" actId="20577"/>
          <ac:spMkLst>
            <pc:docMk/>
            <pc:sldMk cId="1480433974" sldId="268"/>
            <ac:spMk id="3" creationId="{A9712212-3B38-2B76-4539-7803801F398C}"/>
          </ac:spMkLst>
        </pc:spChg>
      </pc:sldChg>
    </pc:docChg>
  </pc:docChgLst>
  <pc:docChgLst>
    <pc:chgData name="Chloe Griffiths (2404641)" userId="S::2404641@student.uwtsd.ac.uk::f756def3-eed8-4ae6-b1b0-801eb807bb51" providerId="AD" clId="Web-{7B68D755-3501-E84F-2FCF-70660FAFD454}"/>
    <pc:docChg chg="modSld">
      <pc:chgData name="Chloe Griffiths (2404641)" userId="S::2404641@student.uwtsd.ac.uk::f756def3-eed8-4ae6-b1b0-801eb807bb51" providerId="AD" clId="Web-{7B68D755-3501-E84F-2FCF-70660FAFD454}" dt="2024-11-05T09:11:47.794" v="10" actId="20577"/>
      <pc:docMkLst>
        <pc:docMk/>
      </pc:docMkLst>
      <pc:sldChg chg="modSp">
        <pc:chgData name="Chloe Griffiths (2404641)" userId="S::2404641@student.uwtsd.ac.uk::f756def3-eed8-4ae6-b1b0-801eb807bb51" providerId="AD" clId="Web-{7B68D755-3501-E84F-2FCF-70660FAFD454}" dt="2024-11-05T09:11:47.794" v="10" actId="20577"/>
        <pc:sldMkLst>
          <pc:docMk/>
          <pc:sldMk cId="1480433974" sldId="268"/>
        </pc:sldMkLst>
        <pc:spChg chg="mod">
          <ac:chgData name="Chloe Griffiths (2404641)" userId="S::2404641@student.uwtsd.ac.uk::f756def3-eed8-4ae6-b1b0-801eb807bb51" providerId="AD" clId="Web-{7B68D755-3501-E84F-2FCF-70660FAFD454}" dt="2024-11-05T09:11:47.794" v="10" actId="20577"/>
          <ac:spMkLst>
            <pc:docMk/>
            <pc:sldMk cId="1480433974" sldId="268"/>
            <ac:spMk id="3" creationId="{A9712212-3B38-2B76-4539-7803801F398C}"/>
          </ac:spMkLst>
        </pc:spChg>
      </pc:sldChg>
    </pc:docChg>
  </pc:docChgLst>
  <pc:docChgLst>
    <pc:chgData name="Chloe Griffiths (2404641)" userId="S::2404641@student.uwtsd.ac.uk::f756def3-eed8-4ae6-b1b0-801eb807bb51" providerId="AD" clId="Web-{FF94372A-4E24-597B-5932-F92CC235D1CE}"/>
    <pc:docChg chg="addSld delSld modSld">
      <pc:chgData name="Chloe Griffiths (2404641)" userId="S::2404641@student.uwtsd.ac.uk::f756def3-eed8-4ae6-b1b0-801eb807bb51" providerId="AD" clId="Web-{FF94372A-4E24-597B-5932-F92CC235D1CE}" dt="2024-11-08T15:19:09.933" v="902" actId="20577"/>
      <pc:docMkLst>
        <pc:docMk/>
      </pc:docMkLst>
      <pc:sldChg chg="modSp">
        <pc:chgData name="Chloe Griffiths (2404641)" userId="S::2404641@student.uwtsd.ac.uk::f756def3-eed8-4ae6-b1b0-801eb807bb51" providerId="AD" clId="Web-{FF94372A-4E24-597B-5932-F92CC235D1CE}" dt="2024-11-08T14:29:52.225" v="131" actId="20577"/>
        <pc:sldMkLst>
          <pc:docMk/>
          <pc:sldMk cId="680617624" sldId="264"/>
        </pc:sldMkLst>
        <pc:spChg chg="mod">
          <ac:chgData name="Chloe Griffiths (2404641)" userId="S::2404641@student.uwtsd.ac.uk::f756def3-eed8-4ae6-b1b0-801eb807bb51" providerId="AD" clId="Web-{FF94372A-4E24-597B-5932-F92CC235D1CE}" dt="2024-11-08T14:29:52.225" v="131" actId="20577"/>
          <ac:spMkLst>
            <pc:docMk/>
            <pc:sldMk cId="680617624" sldId="264"/>
            <ac:spMk id="3" creationId="{49C5D35E-335D-8301-CCB5-6D7F2AC4B143}"/>
          </ac:spMkLst>
        </pc:spChg>
      </pc:sldChg>
      <pc:sldChg chg="modSp">
        <pc:chgData name="Chloe Griffiths (2404641)" userId="S::2404641@student.uwtsd.ac.uk::f756def3-eed8-4ae6-b1b0-801eb807bb51" providerId="AD" clId="Web-{FF94372A-4E24-597B-5932-F92CC235D1CE}" dt="2024-11-08T15:11:26.605" v="633" actId="20577"/>
        <pc:sldMkLst>
          <pc:docMk/>
          <pc:sldMk cId="1480433974" sldId="268"/>
        </pc:sldMkLst>
        <pc:spChg chg="mod">
          <ac:chgData name="Chloe Griffiths (2404641)" userId="S::2404641@student.uwtsd.ac.uk::f756def3-eed8-4ae6-b1b0-801eb807bb51" providerId="AD" clId="Web-{FF94372A-4E24-597B-5932-F92CC235D1CE}" dt="2024-11-08T15:11:26.605" v="633" actId="20577"/>
          <ac:spMkLst>
            <pc:docMk/>
            <pc:sldMk cId="1480433974" sldId="268"/>
            <ac:spMk id="3" creationId="{A9712212-3B38-2B76-4539-7803801F398C}"/>
          </ac:spMkLst>
        </pc:spChg>
      </pc:sldChg>
      <pc:sldChg chg="addAnim delAnim">
        <pc:chgData name="Chloe Griffiths (2404641)" userId="S::2404641@student.uwtsd.ac.uk::f756def3-eed8-4ae6-b1b0-801eb807bb51" providerId="AD" clId="Web-{FF94372A-4E24-597B-5932-F92CC235D1CE}" dt="2024-11-08T14:44:16.457" v="228"/>
        <pc:sldMkLst>
          <pc:docMk/>
          <pc:sldMk cId="3863122470" sldId="270"/>
        </pc:sldMkLst>
      </pc:sldChg>
      <pc:sldChg chg="addAnim">
        <pc:chgData name="Chloe Griffiths (2404641)" userId="S::2404641@student.uwtsd.ac.uk::f756def3-eed8-4ae6-b1b0-801eb807bb51" providerId="AD" clId="Web-{FF94372A-4E24-597B-5932-F92CC235D1CE}" dt="2024-11-08T14:43:45.050" v="223"/>
        <pc:sldMkLst>
          <pc:docMk/>
          <pc:sldMk cId="3550339222" sldId="274"/>
        </pc:sldMkLst>
      </pc:sldChg>
      <pc:sldChg chg="modSp">
        <pc:chgData name="Chloe Griffiths (2404641)" userId="S::2404641@student.uwtsd.ac.uk::f756def3-eed8-4ae6-b1b0-801eb807bb51" providerId="AD" clId="Web-{FF94372A-4E24-597B-5932-F92CC235D1CE}" dt="2024-11-08T14:26:51.703" v="7" actId="20577"/>
        <pc:sldMkLst>
          <pc:docMk/>
          <pc:sldMk cId="880836796" sldId="275"/>
        </pc:sldMkLst>
        <pc:spChg chg="mod">
          <ac:chgData name="Chloe Griffiths (2404641)" userId="S::2404641@student.uwtsd.ac.uk::f756def3-eed8-4ae6-b1b0-801eb807bb51" providerId="AD" clId="Web-{FF94372A-4E24-597B-5932-F92CC235D1CE}" dt="2024-11-08T14:26:51.703" v="7" actId="20577"/>
          <ac:spMkLst>
            <pc:docMk/>
            <pc:sldMk cId="880836796" sldId="275"/>
            <ac:spMk id="4" creationId="{7D12542F-4C1F-3E92-FCA7-8B67DA9DB719}"/>
          </ac:spMkLst>
        </pc:spChg>
      </pc:sldChg>
      <pc:sldChg chg="modSp">
        <pc:chgData name="Chloe Griffiths (2404641)" userId="S::2404641@student.uwtsd.ac.uk::f756def3-eed8-4ae6-b1b0-801eb807bb51" providerId="AD" clId="Web-{FF94372A-4E24-597B-5932-F92CC235D1CE}" dt="2024-11-08T14:27:31.158" v="30" actId="20577"/>
        <pc:sldMkLst>
          <pc:docMk/>
          <pc:sldMk cId="1203725971" sldId="276"/>
        </pc:sldMkLst>
        <pc:spChg chg="mod">
          <ac:chgData name="Chloe Griffiths (2404641)" userId="S::2404641@student.uwtsd.ac.uk::f756def3-eed8-4ae6-b1b0-801eb807bb51" providerId="AD" clId="Web-{FF94372A-4E24-597B-5932-F92CC235D1CE}" dt="2024-11-08T14:27:31.158" v="30" actId="20577"/>
          <ac:spMkLst>
            <pc:docMk/>
            <pc:sldMk cId="1203725971" sldId="276"/>
            <ac:spMk id="3" creationId="{E4451C87-E6AC-13F7-AC12-9749DCF11BEE}"/>
          </ac:spMkLst>
        </pc:spChg>
      </pc:sldChg>
      <pc:sldChg chg="modSp new del">
        <pc:chgData name="Chloe Griffiths (2404641)" userId="S::2404641@student.uwtsd.ac.uk::f756def3-eed8-4ae6-b1b0-801eb807bb51" providerId="AD" clId="Web-{FF94372A-4E24-597B-5932-F92CC235D1CE}" dt="2024-11-08T14:34:23.765" v="222"/>
        <pc:sldMkLst>
          <pc:docMk/>
          <pc:sldMk cId="701066010" sldId="277"/>
        </pc:sldMkLst>
        <pc:spChg chg="mod">
          <ac:chgData name="Chloe Griffiths (2404641)" userId="S::2404641@student.uwtsd.ac.uk::f756def3-eed8-4ae6-b1b0-801eb807bb51" providerId="AD" clId="Web-{FF94372A-4E24-597B-5932-F92CC235D1CE}" dt="2024-11-08T14:30:47.086" v="154" actId="20577"/>
          <ac:spMkLst>
            <pc:docMk/>
            <pc:sldMk cId="701066010" sldId="277"/>
            <ac:spMk id="2" creationId="{D3566D2A-8FBA-F648-1AB0-5C9CF2F1B555}"/>
          </ac:spMkLst>
        </pc:spChg>
        <pc:spChg chg="mod">
          <ac:chgData name="Chloe Griffiths (2404641)" userId="S::2404641@student.uwtsd.ac.uk::f756def3-eed8-4ae6-b1b0-801eb807bb51" providerId="AD" clId="Web-{FF94372A-4E24-597B-5932-F92CC235D1CE}" dt="2024-11-08T14:34:20.124" v="221" actId="20577"/>
          <ac:spMkLst>
            <pc:docMk/>
            <pc:sldMk cId="701066010" sldId="277"/>
            <ac:spMk id="3" creationId="{2C0570B6-47A1-2EB0-BA54-C8F422DDBF7E}"/>
          </ac:spMkLst>
        </pc:spChg>
      </pc:sldChg>
      <pc:sldChg chg="modSp new">
        <pc:chgData name="Chloe Griffiths (2404641)" userId="S::2404641@student.uwtsd.ac.uk::f756def3-eed8-4ae6-b1b0-801eb807bb51" providerId="AD" clId="Web-{FF94372A-4E24-597B-5932-F92CC235D1CE}" dt="2024-11-08T15:19:09.933" v="902" actId="20577"/>
        <pc:sldMkLst>
          <pc:docMk/>
          <pc:sldMk cId="3804286126" sldId="277"/>
        </pc:sldMkLst>
        <pc:spChg chg="mod">
          <ac:chgData name="Chloe Griffiths (2404641)" userId="S::2404641@student.uwtsd.ac.uk::f756def3-eed8-4ae6-b1b0-801eb807bb51" providerId="AD" clId="Web-{FF94372A-4E24-597B-5932-F92CC235D1CE}" dt="2024-11-08T15:11:50.918" v="647" actId="20577"/>
          <ac:spMkLst>
            <pc:docMk/>
            <pc:sldMk cId="3804286126" sldId="277"/>
            <ac:spMk id="2" creationId="{F410E8CE-9586-9542-5A18-0F2A088F5EC5}"/>
          </ac:spMkLst>
        </pc:spChg>
        <pc:spChg chg="mod">
          <ac:chgData name="Chloe Griffiths (2404641)" userId="S::2404641@student.uwtsd.ac.uk::f756def3-eed8-4ae6-b1b0-801eb807bb51" providerId="AD" clId="Web-{FF94372A-4E24-597B-5932-F92CC235D1CE}" dt="2024-11-08T15:19:09.933" v="902" actId="20577"/>
          <ac:spMkLst>
            <pc:docMk/>
            <pc:sldMk cId="3804286126" sldId="277"/>
            <ac:spMk id="3" creationId="{E17A409C-E77A-ACE8-F0C5-6CC01611DCC3}"/>
          </ac:spMkLst>
        </pc:spChg>
      </pc:sldChg>
    </pc:docChg>
  </pc:docChgLst>
  <pc:docChgLst>
    <pc:chgData name="Chloe Griffiths (2404641)" userId="S::2404641@student.uwtsd.ac.uk::f756def3-eed8-4ae6-b1b0-801eb807bb51" providerId="AD" clId="Web-{56F046F9-806B-4FF8-4E87-B2A686E0F2E2}"/>
    <pc:docChg chg="modSld">
      <pc:chgData name="Chloe Griffiths (2404641)" userId="S::2404641@student.uwtsd.ac.uk::f756def3-eed8-4ae6-b1b0-801eb807bb51" providerId="AD" clId="Web-{56F046F9-806B-4FF8-4E87-B2A686E0F2E2}" dt="2024-10-28T09:45:17.673" v="1" actId="20577"/>
      <pc:docMkLst>
        <pc:docMk/>
      </pc:docMkLst>
      <pc:sldChg chg="modSp">
        <pc:chgData name="Chloe Griffiths (2404641)" userId="S::2404641@student.uwtsd.ac.uk::f756def3-eed8-4ae6-b1b0-801eb807bb51" providerId="AD" clId="Web-{56F046F9-806B-4FF8-4E87-B2A686E0F2E2}" dt="2024-10-28T09:45:17.673" v="1" actId="20577"/>
        <pc:sldMkLst>
          <pc:docMk/>
          <pc:sldMk cId="3299120502" sldId="258"/>
        </pc:sldMkLst>
        <pc:spChg chg="mod">
          <ac:chgData name="Chloe Griffiths (2404641)" userId="S::2404641@student.uwtsd.ac.uk::f756def3-eed8-4ae6-b1b0-801eb807bb51" providerId="AD" clId="Web-{56F046F9-806B-4FF8-4E87-B2A686E0F2E2}" dt="2024-10-28T09:45:17.673" v="1" actId="20577"/>
          <ac:spMkLst>
            <pc:docMk/>
            <pc:sldMk cId="3299120502" sldId="258"/>
            <ac:spMk id="2" creationId="{17AE4B32-5208-FDAC-B294-EEE3CD1ACEDB}"/>
          </ac:spMkLst>
        </pc:spChg>
      </pc:sldChg>
    </pc:docChg>
  </pc:docChgLst>
  <pc:docChgLst>
    <pc:chgData name="Chloe Griffiths (2404641)" userId="S::2404641@student.uwtsd.ac.uk::f756def3-eed8-4ae6-b1b0-801eb807bb51" providerId="AD" clId="Web-{9EE4DEC0-52FC-8AA3-EB34-B73D809AC631}"/>
    <pc:docChg chg="addSld delSld modSld">
      <pc:chgData name="Chloe Griffiths (2404641)" userId="S::2404641@student.uwtsd.ac.uk::f756def3-eed8-4ae6-b1b0-801eb807bb51" providerId="AD" clId="Web-{9EE4DEC0-52FC-8AA3-EB34-B73D809AC631}" dt="2024-10-22T08:37:05.641" v="82" actId="20577"/>
      <pc:docMkLst>
        <pc:docMk/>
      </pc:docMkLst>
      <pc:sldChg chg="modSp">
        <pc:chgData name="Chloe Griffiths (2404641)" userId="S::2404641@student.uwtsd.ac.uk::f756def3-eed8-4ae6-b1b0-801eb807bb51" providerId="AD" clId="Web-{9EE4DEC0-52FC-8AA3-EB34-B73D809AC631}" dt="2024-10-22T08:37:05.641" v="82" actId="20577"/>
        <pc:sldMkLst>
          <pc:docMk/>
          <pc:sldMk cId="3299120502" sldId="258"/>
        </pc:sldMkLst>
        <pc:spChg chg="mod">
          <ac:chgData name="Chloe Griffiths (2404641)" userId="S::2404641@student.uwtsd.ac.uk::f756def3-eed8-4ae6-b1b0-801eb807bb51" providerId="AD" clId="Web-{9EE4DEC0-52FC-8AA3-EB34-B73D809AC631}" dt="2024-10-22T08:37:05.641" v="82" actId="20577"/>
          <ac:spMkLst>
            <pc:docMk/>
            <pc:sldMk cId="3299120502" sldId="258"/>
            <ac:spMk id="2" creationId="{17AE4B32-5208-FDAC-B294-EEE3CD1ACEDB}"/>
          </ac:spMkLst>
        </pc:spChg>
      </pc:sldChg>
      <pc:sldChg chg="addSp delSp modSp mod setBg">
        <pc:chgData name="Chloe Griffiths (2404641)" userId="S::2404641@student.uwtsd.ac.uk::f756def3-eed8-4ae6-b1b0-801eb807bb51" providerId="AD" clId="Web-{9EE4DEC0-52FC-8AA3-EB34-B73D809AC631}" dt="2024-10-22T08:18:04.534" v="9"/>
        <pc:sldMkLst>
          <pc:docMk/>
          <pc:sldMk cId="1490921695" sldId="259"/>
        </pc:sldMkLst>
        <pc:spChg chg="mod">
          <ac:chgData name="Chloe Griffiths (2404641)" userId="S::2404641@student.uwtsd.ac.uk::f756def3-eed8-4ae6-b1b0-801eb807bb51" providerId="AD" clId="Web-{9EE4DEC0-52FC-8AA3-EB34-B73D809AC631}" dt="2024-10-22T08:18:04.534" v="9"/>
          <ac:spMkLst>
            <pc:docMk/>
            <pc:sldMk cId="1490921695" sldId="259"/>
            <ac:spMk id="2" creationId="{C7E66EE7-6E36-9DA7-F748-D0ADC5EE89E3}"/>
          </ac:spMkLst>
        </pc:spChg>
        <pc:spChg chg="del">
          <ac:chgData name="Chloe Griffiths (2404641)" userId="S::2404641@student.uwtsd.ac.uk::f756def3-eed8-4ae6-b1b0-801eb807bb51" providerId="AD" clId="Web-{9EE4DEC0-52FC-8AA3-EB34-B73D809AC631}" dt="2024-10-22T08:17:22.924" v="6"/>
          <ac:spMkLst>
            <pc:docMk/>
            <pc:sldMk cId="1490921695" sldId="259"/>
            <ac:spMk id="3" creationId="{BACF75B7-E97B-FBF9-B253-2280232EC8EA}"/>
          </ac:spMkLst>
        </pc:spChg>
        <pc:spChg chg="add del mod">
          <ac:chgData name="Chloe Griffiths (2404641)" userId="S::2404641@student.uwtsd.ac.uk::f756def3-eed8-4ae6-b1b0-801eb807bb51" providerId="AD" clId="Web-{9EE4DEC0-52FC-8AA3-EB34-B73D809AC631}" dt="2024-10-22T08:17:42.205" v="8"/>
          <ac:spMkLst>
            <pc:docMk/>
            <pc:sldMk cId="1490921695" sldId="259"/>
            <ac:spMk id="18" creationId="{CE0B91E3-C597-C7A7-85E7-BBEC3C387162}"/>
          </ac:spMkLst>
        </pc:spChg>
        <pc:spChg chg="add">
          <ac:chgData name="Chloe Griffiths (2404641)" userId="S::2404641@student.uwtsd.ac.uk::f756def3-eed8-4ae6-b1b0-801eb807bb51" providerId="AD" clId="Web-{9EE4DEC0-52FC-8AA3-EB34-B73D809AC631}" dt="2024-10-22T08:18:04.534" v="9"/>
          <ac:spMkLst>
            <pc:docMk/>
            <pc:sldMk cId="1490921695" sldId="259"/>
            <ac:spMk id="24" creationId="{2D03A0B2-4A2F-D846-A5E6-FB7CB9A031F7}"/>
          </ac:spMkLst>
        </pc:spChg>
        <pc:spChg chg="add">
          <ac:chgData name="Chloe Griffiths (2404641)" userId="S::2404641@student.uwtsd.ac.uk::f756def3-eed8-4ae6-b1b0-801eb807bb51" providerId="AD" clId="Web-{9EE4DEC0-52FC-8AA3-EB34-B73D809AC631}" dt="2024-10-22T08:18:04.534" v="9"/>
          <ac:spMkLst>
            <pc:docMk/>
            <pc:sldMk cId="1490921695" sldId="259"/>
            <ac:spMk id="26" creationId="{7F573F1D-73A7-FB41-BCAD-FC9AA7DEF4F5}"/>
          </ac:spMkLst>
        </pc:spChg>
        <pc:spChg chg="add">
          <ac:chgData name="Chloe Griffiths (2404641)" userId="S::2404641@student.uwtsd.ac.uk::f756def3-eed8-4ae6-b1b0-801eb807bb51" providerId="AD" clId="Web-{9EE4DEC0-52FC-8AA3-EB34-B73D809AC631}" dt="2024-10-22T08:18:04.534" v="9"/>
          <ac:spMkLst>
            <pc:docMk/>
            <pc:sldMk cId="1490921695" sldId="259"/>
            <ac:spMk id="28" creationId="{0247FD0E-C93A-490E-9994-C79DC8977165}"/>
          </ac:spMkLst>
        </pc:spChg>
        <pc:spChg chg="add">
          <ac:chgData name="Chloe Griffiths (2404641)" userId="S::2404641@student.uwtsd.ac.uk::f756def3-eed8-4ae6-b1b0-801eb807bb51" providerId="AD" clId="Web-{9EE4DEC0-52FC-8AA3-EB34-B73D809AC631}" dt="2024-10-22T08:18:04.534" v="9"/>
          <ac:spMkLst>
            <pc:docMk/>
            <pc:sldMk cId="1490921695" sldId="259"/>
            <ac:spMk id="30" creationId="{1CDD2F19-0AAB-46D2-A7D4-9BD8F7E42915}"/>
          </ac:spMkLst>
        </pc:spChg>
        <pc:spChg chg="add">
          <ac:chgData name="Chloe Griffiths (2404641)" userId="S::2404641@student.uwtsd.ac.uk::f756def3-eed8-4ae6-b1b0-801eb807bb51" providerId="AD" clId="Web-{9EE4DEC0-52FC-8AA3-EB34-B73D809AC631}" dt="2024-10-22T08:18:04.534" v="9"/>
          <ac:spMkLst>
            <pc:docMk/>
            <pc:sldMk cId="1490921695" sldId="259"/>
            <ac:spMk id="32" creationId="{AD77B2DF-AF44-4996-BBFD-5DF9162BE4B2}"/>
          </ac:spMkLst>
        </pc:spChg>
        <pc:spChg chg="add">
          <ac:chgData name="Chloe Griffiths (2404641)" userId="S::2404641@student.uwtsd.ac.uk::f756def3-eed8-4ae6-b1b0-801eb807bb51" providerId="AD" clId="Web-{9EE4DEC0-52FC-8AA3-EB34-B73D809AC631}" dt="2024-10-22T08:18:04.534" v="9"/>
          <ac:spMkLst>
            <pc:docMk/>
            <pc:sldMk cId="1490921695" sldId="259"/>
            <ac:spMk id="34" creationId="{FF6BECB9-A7FC-400F-8502-97A13BB879D2}"/>
          </ac:spMkLst>
        </pc:spChg>
        <pc:graphicFrameChg chg="add del mod ord modGraphic">
          <ac:chgData name="Chloe Griffiths (2404641)" userId="S::2404641@student.uwtsd.ac.uk::f756def3-eed8-4ae6-b1b0-801eb807bb51" providerId="AD" clId="Web-{9EE4DEC0-52FC-8AA3-EB34-B73D809AC631}" dt="2024-10-22T08:17:31.814" v="7"/>
          <ac:graphicFrameMkLst>
            <pc:docMk/>
            <pc:sldMk cId="1490921695" sldId="259"/>
            <ac:graphicFrameMk id="5" creationId="{14858CB9-CA1A-12C7-5784-FE2E471C883A}"/>
          </ac:graphicFrameMkLst>
        </pc:graphicFrameChg>
        <pc:graphicFrameChg chg="add mod ord modGraphic">
          <ac:chgData name="Chloe Griffiths (2404641)" userId="S::2404641@student.uwtsd.ac.uk::f756def3-eed8-4ae6-b1b0-801eb807bb51" providerId="AD" clId="Web-{9EE4DEC0-52FC-8AA3-EB34-B73D809AC631}" dt="2024-10-22T08:17:42.205" v="8"/>
          <ac:graphicFrameMkLst>
            <pc:docMk/>
            <pc:sldMk cId="1490921695" sldId="259"/>
            <ac:graphicFrameMk id="19" creationId="{C99A575E-9770-A4C5-2F39-350245030B0B}"/>
          </ac:graphicFrameMkLst>
        </pc:graphicFrameChg>
        <pc:picChg chg="add del mod">
          <ac:chgData name="Chloe Griffiths (2404641)" userId="S::2404641@student.uwtsd.ac.uk::f756def3-eed8-4ae6-b1b0-801eb807bb51" providerId="AD" clId="Web-{9EE4DEC0-52FC-8AA3-EB34-B73D809AC631}" dt="2024-10-22T08:16:28.969" v="5"/>
          <ac:picMkLst>
            <pc:docMk/>
            <pc:sldMk cId="1490921695" sldId="259"/>
            <ac:picMk id="4" creationId="{8AA6409F-9969-6FFB-DE7D-235903274641}"/>
          </ac:picMkLst>
        </pc:picChg>
      </pc:sldChg>
      <pc:sldChg chg="modSp new del">
        <pc:chgData name="Chloe Griffiths (2404641)" userId="S::2404641@student.uwtsd.ac.uk::f756def3-eed8-4ae6-b1b0-801eb807bb51" providerId="AD" clId="Web-{9EE4DEC0-52FC-8AA3-EB34-B73D809AC631}" dt="2024-10-22T08:20:49.554" v="14"/>
        <pc:sldMkLst>
          <pc:docMk/>
          <pc:sldMk cId="790852126" sldId="260"/>
        </pc:sldMkLst>
        <pc:spChg chg="mod">
          <ac:chgData name="Chloe Griffiths (2404641)" userId="S::2404641@student.uwtsd.ac.uk::f756def3-eed8-4ae6-b1b0-801eb807bb51" providerId="AD" clId="Web-{9EE4DEC0-52FC-8AA3-EB34-B73D809AC631}" dt="2024-10-22T08:20:38.475" v="13" actId="20577"/>
          <ac:spMkLst>
            <pc:docMk/>
            <pc:sldMk cId="790852126" sldId="260"/>
            <ac:spMk id="2" creationId="{4A635736-7BFC-A13B-D189-8D3C4530A797}"/>
          </ac:spMkLst>
        </pc:spChg>
      </pc:sldChg>
      <pc:sldChg chg="addSp modSp new">
        <pc:chgData name="Chloe Griffiths (2404641)" userId="S::2404641@student.uwtsd.ac.uk::f756def3-eed8-4ae6-b1b0-801eb807bb51" providerId="AD" clId="Web-{9EE4DEC0-52FC-8AA3-EB34-B73D809AC631}" dt="2024-10-22T08:26:10.718" v="78"/>
        <pc:sldMkLst>
          <pc:docMk/>
          <pc:sldMk cId="3601399577" sldId="260"/>
        </pc:sldMkLst>
        <pc:graphicFrameChg chg="add mod modGraphic">
          <ac:chgData name="Chloe Griffiths (2404641)" userId="S::2404641@student.uwtsd.ac.uk::f756def3-eed8-4ae6-b1b0-801eb807bb51" providerId="AD" clId="Web-{9EE4DEC0-52FC-8AA3-EB34-B73D809AC631}" dt="2024-10-22T08:26:10.718" v="78"/>
          <ac:graphicFrameMkLst>
            <pc:docMk/>
            <pc:sldMk cId="3601399577" sldId="260"/>
            <ac:graphicFrameMk id="2" creationId="{52181D4A-118E-7FCA-04F5-E487587C82E5}"/>
          </ac:graphicFrameMkLst>
        </pc:graphicFrameChg>
      </pc:sldChg>
    </pc:docChg>
  </pc:docChgLst>
  <pc:docChgLst>
    <pc:chgData name="Chloe Griffiths (2404641)" userId="S::2404641@student.uwtsd.ac.uk::f756def3-eed8-4ae6-b1b0-801eb807bb51" providerId="AD" clId="Web-{93EA82D4-EC9A-A411-4472-2ADF366B885A}"/>
    <pc:docChg chg="addSld delSld modSld sldOrd">
      <pc:chgData name="Chloe Griffiths (2404641)" userId="S::2404641@student.uwtsd.ac.uk::f756def3-eed8-4ae6-b1b0-801eb807bb51" providerId="AD" clId="Web-{93EA82D4-EC9A-A411-4472-2ADF366B885A}" dt="2024-11-08T14:25:46.421" v="1629" actId="20577"/>
      <pc:docMkLst>
        <pc:docMk/>
      </pc:docMkLst>
      <pc:sldChg chg="del">
        <pc:chgData name="Chloe Griffiths (2404641)" userId="S::2404641@student.uwtsd.ac.uk::f756def3-eed8-4ae6-b1b0-801eb807bb51" providerId="AD" clId="Web-{93EA82D4-EC9A-A411-4472-2ADF366B885A}" dt="2024-11-08T13:53:30.024" v="1232"/>
        <pc:sldMkLst>
          <pc:docMk/>
          <pc:sldMk cId="2131277206" sldId="257"/>
        </pc:sldMkLst>
      </pc:sldChg>
      <pc:sldChg chg="addSp delSp modSp">
        <pc:chgData name="Chloe Griffiths (2404641)" userId="S::2404641@student.uwtsd.ac.uk::f756def3-eed8-4ae6-b1b0-801eb807bb51" providerId="AD" clId="Web-{93EA82D4-EC9A-A411-4472-2ADF366B885A}" dt="2024-11-08T12:45:11.212" v="740" actId="20577"/>
        <pc:sldMkLst>
          <pc:docMk/>
          <pc:sldMk cId="2350721424" sldId="262"/>
        </pc:sldMkLst>
        <pc:spChg chg="mod">
          <ac:chgData name="Chloe Griffiths (2404641)" userId="S::2404641@student.uwtsd.ac.uk::f756def3-eed8-4ae6-b1b0-801eb807bb51" providerId="AD" clId="Web-{93EA82D4-EC9A-A411-4472-2ADF366B885A}" dt="2024-11-08T11:57:30.557" v="344" actId="20577"/>
          <ac:spMkLst>
            <pc:docMk/>
            <pc:sldMk cId="2350721424" sldId="262"/>
            <ac:spMk id="2" creationId="{4A020D40-83BA-E279-46A0-2B6510EF8591}"/>
          </ac:spMkLst>
        </pc:spChg>
        <pc:spChg chg="del">
          <ac:chgData name="Chloe Griffiths (2404641)" userId="S::2404641@student.uwtsd.ac.uk::f756def3-eed8-4ae6-b1b0-801eb807bb51" providerId="AD" clId="Web-{93EA82D4-EC9A-A411-4472-2ADF366B885A}" dt="2024-11-08T12:27:08.609" v="358"/>
          <ac:spMkLst>
            <pc:docMk/>
            <pc:sldMk cId="2350721424" sldId="262"/>
            <ac:spMk id="3" creationId="{318003C8-A548-403E-2890-1E65FA98C7E0}"/>
          </ac:spMkLst>
        </pc:spChg>
        <pc:spChg chg="add mod">
          <ac:chgData name="Chloe Griffiths (2404641)" userId="S::2404641@student.uwtsd.ac.uk::f756def3-eed8-4ae6-b1b0-801eb807bb51" providerId="AD" clId="Web-{93EA82D4-EC9A-A411-4472-2ADF366B885A}" dt="2024-11-08T12:45:11.212" v="740" actId="20577"/>
          <ac:spMkLst>
            <pc:docMk/>
            <pc:sldMk cId="2350721424" sldId="262"/>
            <ac:spMk id="2227" creationId="{98599C21-A9EE-C458-8E75-F35E146B0032}"/>
          </ac:spMkLst>
        </pc:spChg>
        <pc:graphicFrameChg chg="add mod ord modGraphic">
          <ac:chgData name="Chloe Griffiths (2404641)" userId="S::2404641@student.uwtsd.ac.uk::f756def3-eed8-4ae6-b1b0-801eb807bb51" providerId="AD" clId="Web-{93EA82D4-EC9A-A411-4472-2ADF366B885A}" dt="2024-11-08T12:44:04.538" v="727" actId="1076"/>
          <ac:graphicFrameMkLst>
            <pc:docMk/>
            <pc:sldMk cId="2350721424" sldId="262"/>
            <ac:graphicFrameMk id="4" creationId="{B77C31C7-7B7B-A638-26C6-FAA879B941FE}"/>
          </ac:graphicFrameMkLst>
        </pc:graphicFrameChg>
      </pc:sldChg>
      <pc:sldChg chg="modSp">
        <pc:chgData name="Chloe Griffiths (2404641)" userId="S::2404641@student.uwtsd.ac.uk::f756def3-eed8-4ae6-b1b0-801eb807bb51" providerId="AD" clId="Web-{93EA82D4-EC9A-A411-4472-2ADF366B885A}" dt="2024-11-08T14:25:46.421" v="1629" actId="20577"/>
        <pc:sldMkLst>
          <pc:docMk/>
          <pc:sldMk cId="680617624" sldId="264"/>
        </pc:sldMkLst>
        <pc:spChg chg="mod">
          <ac:chgData name="Chloe Griffiths (2404641)" userId="S::2404641@student.uwtsd.ac.uk::f756def3-eed8-4ae6-b1b0-801eb807bb51" providerId="AD" clId="Web-{93EA82D4-EC9A-A411-4472-2ADF366B885A}" dt="2024-11-08T14:25:46.421" v="1629" actId="20577"/>
          <ac:spMkLst>
            <pc:docMk/>
            <pc:sldMk cId="680617624" sldId="264"/>
            <ac:spMk id="3" creationId="{49C5D35E-335D-8301-CCB5-6D7F2AC4B143}"/>
          </ac:spMkLst>
        </pc:spChg>
      </pc:sldChg>
      <pc:sldChg chg="modSp">
        <pc:chgData name="Chloe Griffiths (2404641)" userId="S::2404641@student.uwtsd.ac.uk::f756def3-eed8-4ae6-b1b0-801eb807bb51" providerId="AD" clId="Web-{93EA82D4-EC9A-A411-4472-2ADF366B885A}" dt="2024-11-08T12:26:03.951" v="357" actId="20577"/>
        <pc:sldMkLst>
          <pc:docMk/>
          <pc:sldMk cId="1480433974" sldId="268"/>
        </pc:sldMkLst>
        <pc:spChg chg="mod">
          <ac:chgData name="Chloe Griffiths (2404641)" userId="S::2404641@student.uwtsd.ac.uk::f756def3-eed8-4ae6-b1b0-801eb807bb51" providerId="AD" clId="Web-{93EA82D4-EC9A-A411-4472-2ADF366B885A}" dt="2024-11-08T12:26:03.951" v="357" actId="20577"/>
          <ac:spMkLst>
            <pc:docMk/>
            <pc:sldMk cId="1480433974" sldId="268"/>
            <ac:spMk id="3" creationId="{A9712212-3B38-2B76-4539-7803801F398C}"/>
          </ac:spMkLst>
        </pc:spChg>
      </pc:sldChg>
      <pc:sldChg chg="addAnim">
        <pc:chgData name="Chloe Griffiths (2404641)" userId="S::2404641@student.uwtsd.ac.uk::f756def3-eed8-4ae6-b1b0-801eb807bb51" providerId="AD" clId="Web-{93EA82D4-EC9A-A411-4472-2ADF366B885A}" dt="2024-11-08T11:54:54.521" v="343"/>
        <pc:sldMkLst>
          <pc:docMk/>
          <pc:sldMk cId="1734545915" sldId="269"/>
        </pc:sldMkLst>
      </pc:sldChg>
      <pc:sldChg chg="modSp ord">
        <pc:chgData name="Chloe Griffiths (2404641)" userId="S::2404641@student.uwtsd.ac.uk::f756def3-eed8-4ae6-b1b0-801eb807bb51" providerId="AD" clId="Web-{93EA82D4-EC9A-A411-4472-2ADF366B885A}" dt="2024-11-08T14:18:23.350" v="1468" actId="20577"/>
        <pc:sldMkLst>
          <pc:docMk/>
          <pc:sldMk cId="3863122470" sldId="270"/>
        </pc:sldMkLst>
        <pc:spChg chg="mod">
          <ac:chgData name="Chloe Griffiths (2404641)" userId="S::2404641@student.uwtsd.ac.uk::f756def3-eed8-4ae6-b1b0-801eb807bb51" providerId="AD" clId="Web-{93EA82D4-EC9A-A411-4472-2ADF366B885A}" dt="2024-11-08T13:51:23.850" v="1231" actId="20577"/>
          <ac:spMkLst>
            <pc:docMk/>
            <pc:sldMk cId="3863122470" sldId="270"/>
            <ac:spMk id="2" creationId="{306FB64B-45FE-19B7-7A9A-BA674724A7C8}"/>
          </ac:spMkLst>
        </pc:spChg>
        <pc:spChg chg="mod">
          <ac:chgData name="Chloe Griffiths (2404641)" userId="S::2404641@student.uwtsd.ac.uk::f756def3-eed8-4ae6-b1b0-801eb807bb51" providerId="AD" clId="Web-{93EA82D4-EC9A-A411-4472-2ADF366B885A}" dt="2024-11-08T14:18:23.350" v="1468" actId="20577"/>
          <ac:spMkLst>
            <pc:docMk/>
            <pc:sldMk cId="3863122470" sldId="270"/>
            <ac:spMk id="3" creationId="{EBEEBDB0-B837-4C2E-5BCA-336230114062}"/>
          </ac:spMkLst>
        </pc:spChg>
      </pc:sldChg>
      <pc:sldChg chg="delSp modSp addAnim">
        <pc:chgData name="Chloe Griffiths (2404641)" userId="S::2404641@student.uwtsd.ac.uk::f756def3-eed8-4ae6-b1b0-801eb807bb51" providerId="AD" clId="Web-{93EA82D4-EC9A-A411-4472-2ADF366B885A}" dt="2024-11-08T11:54:38.146" v="342"/>
        <pc:sldMkLst>
          <pc:docMk/>
          <pc:sldMk cId="111566023" sldId="271"/>
        </pc:sldMkLst>
        <pc:spChg chg="mod">
          <ac:chgData name="Chloe Griffiths (2404641)" userId="S::2404641@student.uwtsd.ac.uk::f756def3-eed8-4ae6-b1b0-801eb807bb51" providerId="AD" clId="Web-{93EA82D4-EC9A-A411-4472-2ADF366B885A}" dt="2024-11-08T11:54:34.114" v="341" actId="1076"/>
          <ac:spMkLst>
            <pc:docMk/>
            <pc:sldMk cId="111566023" sldId="271"/>
            <ac:spMk id="3" creationId="{85D22D1F-78BC-9708-BD6D-873CBF299488}"/>
          </ac:spMkLst>
        </pc:spChg>
        <pc:spChg chg="del">
          <ac:chgData name="Chloe Griffiths (2404641)" userId="S::2404641@student.uwtsd.ac.uk::f756def3-eed8-4ae6-b1b0-801eb807bb51" providerId="AD" clId="Web-{93EA82D4-EC9A-A411-4472-2ADF366B885A}" dt="2024-11-08T11:54:17.130" v="337"/>
          <ac:spMkLst>
            <pc:docMk/>
            <pc:sldMk cId="111566023" sldId="271"/>
            <ac:spMk id="5" creationId="{B0324D1E-7E40-720D-6C89-BEB92AFFFCEB}"/>
          </ac:spMkLst>
        </pc:spChg>
      </pc:sldChg>
      <pc:sldChg chg="del">
        <pc:chgData name="Chloe Griffiths (2404641)" userId="S::2404641@student.uwtsd.ac.uk::f756def3-eed8-4ae6-b1b0-801eb807bb51" providerId="AD" clId="Web-{93EA82D4-EC9A-A411-4472-2ADF366B885A}" dt="2024-11-08T13:33:16.813" v="1180"/>
        <pc:sldMkLst>
          <pc:docMk/>
          <pc:sldMk cId="3495618772" sldId="272"/>
        </pc:sldMkLst>
      </pc:sldChg>
      <pc:sldChg chg="del">
        <pc:chgData name="Chloe Griffiths (2404641)" userId="S::2404641@student.uwtsd.ac.uk::f756def3-eed8-4ae6-b1b0-801eb807bb51" providerId="AD" clId="Web-{93EA82D4-EC9A-A411-4472-2ADF366B885A}" dt="2024-11-08T13:06:19.881" v="1177"/>
        <pc:sldMkLst>
          <pc:docMk/>
          <pc:sldMk cId="3647884734" sldId="273"/>
        </pc:sldMkLst>
      </pc:sldChg>
      <pc:sldChg chg="addSp delSp modSp new ord">
        <pc:chgData name="Chloe Griffiths (2404641)" userId="S::2404641@student.uwtsd.ac.uk::f756def3-eed8-4ae6-b1b0-801eb807bb51" providerId="AD" clId="Web-{93EA82D4-EC9A-A411-4472-2ADF366B885A}" dt="2024-11-08T13:03:13.940" v="1103" actId="14100"/>
        <pc:sldMkLst>
          <pc:docMk/>
          <pc:sldMk cId="3550339222" sldId="274"/>
        </pc:sldMkLst>
        <pc:spChg chg="mod">
          <ac:chgData name="Chloe Griffiths (2404641)" userId="S::2404641@student.uwtsd.ac.uk::f756def3-eed8-4ae6-b1b0-801eb807bb51" providerId="AD" clId="Web-{93EA82D4-EC9A-A411-4472-2ADF366B885A}" dt="2024-11-08T12:53:03.144" v="843" actId="20577"/>
          <ac:spMkLst>
            <pc:docMk/>
            <pc:sldMk cId="3550339222" sldId="274"/>
            <ac:spMk id="2" creationId="{77A9083B-4B88-5B46-BD47-FE5634AD0821}"/>
          </ac:spMkLst>
        </pc:spChg>
        <pc:spChg chg="del">
          <ac:chgData name="Chloe Griffiths (2404641)" userId="S::2404641@student.uwtsd.ac.uk::f756def3-eed8-4ae6-b1b0-801eb807bb51" providerId="AD" clId="Web-{93EA82D4-EC9A-A411-4472-2ADF366B885A}" dt="2024-11-08T12:53:38.630" v="844"/>
          <ac:spMkLst>
            <pc:docMk/>
            <pc:sldMk cId="3550339222" sldId="274"/>
            <ac:spMk id="3" creationId="{A0064925-A011-6AF5-4490-7B7405F4EA29}"/>
          </ac:spMkLst>
        </pc:spChg>
        <pc:spChg chg="add mod">
          <ac:chgData name="Chloe Griffiths (2404641)" userId="S::2404641@student.uwtsd.ac.uk::f756def3-eed8-4ae6-b1b0-801eb807bb51" providerId="AD" clId="Web-{93EA82D4-EC9A-A411-4472-2ADF366B885A}" dt="2024-11-08T13:03:13.940" v="1103" actId="14100"/>
          <ac:spMkLst>
            <pc:docMk/>
            <pc:sldMk cId="3550339222" sldId="274"/>
            <ac:spMk id="1725" creationId="{48D223A9-C158-8660-B849-8C9093F623CF}"/>
          </ac:spMkLst>
        </pc:spChg>
        <pc:graphicFrameChg chg="add mod ord modGraphic">
          <ac:chgData name="Chloe Griffiths (2404641)" userId="S::2404641@student.uwtsd.ac.uk::f756def3-eed8-4ae6-b1b0-801eb807bb51" providerId="AD" clId="Web-{93EA82D4-EC9A-A411-4472-2ADF366B885A}" dt="2024-11-08T13:01:38.359" v="1091" actId="1076"/>
          <ac:graphicFrameMkLst>
            <pc:docMk/>
            <pc:sldMk cId="3550339222" sldId="274"/>
            <ac:graphicFrameMk id="4" creationId="{4A385D69-3E2A-C908-27D8-0B10102CAFB5}"/>
          </ac:graphicFrameMkLst>
        </pc:graphicFrameChg>
      </pc:sldChg>
      <pc:sldChg chg="addSp delSp modSp new">
        <pc:chgData name="Chloe Griffiths (2404641)" userId="S::2404641@student.uwtsd.ac.uk::f756def3-eed8-4ae6-b1b0-801eb807bb51" providerId="AD" clId="Web-{93EA82D4-EC9A-A411-4472-2ADF366B885A}" dt="2024-11-08T13:50:38.364" v="1224" actId="1076"/>
        <pc:sldMkLst>
          <pc:docMk/>
          <pc:sldMk cId="880836796" sldId="275"/>
        </pc:sldMkLst>
        <pc:spChg chg="mod">
          <ac:chgData name="Chloe Griffiths (2404641)" userId="S::2404641@student.uwtsd.ac.uk::f756def3-eed8-4ae6-b1b0-801eb807bb51" providerId="AD" clId="Web-{93EA82D4-EC9A-A411-4472-2ADF366B885A}" dt="2024-11-08T13:33:37.563" v="1189" actId="20577"/>
          <ac:spMkLst>
            <pc:docMk/>
            <pc:sldMk cId="880836796" sldId="275"/>
            <ac:spMk id="2" creationId="{5970391D-0A7C-2974-B0E1-528745DEB992}"/>
          </ac:spMkLst>
        </pc:spChg>
        <pc:spChg chg="del">
          <ac:chgData name="Chloe Griffiths (2404641)" userId="S::2404641@student.uwtsd.ac.uk::f756def3-eed8-4ae6-b1b0-801eb807bb51" providerId="AD" clId="Web-{93EA82D4-EC9A-A411-4472-2ADF366B885A}" dt="2024-11-08T13:34:59.034" v="1192"/>
          <ac:spMkLst>
            <pc:docMk/>
            <pc:sldMk cId="880836796" sldId="275"/>
            <ac:spMk id="3" creationId="{05986D50-0382-83DA-F12E-7DC26A276976}"/>
          </ac:spMkLst>
        </pc:spChg>
        <pc:spChg chg="add mod">
          <ac:chgData name="Chloe Griffiths (2404641)" userId="S::2404641@student.uwtsd.ac.uk::f756def3-eed8-4ae6-b1b0-801eb807bb51" providerId="AD" clId="Web-{93EA82D4-EC9A-A411-4472-2ADF366B885A}" dt="2024-11-08T13:50:38.364" v="1224" actId="1076"/>
          <ac:spMkLst>
            <pc:docMk/>
            <pc:sldMk cId="880836796" sldId="275"/>
            <ac:spMk id="4" creationId="{7D12542F-4C1F-3E92-FCA7-8B67DA9DB719}"/>
          </ac:spMkLst>
        </pc:spChg>
        <pc:spChg chg="add del mod">
          <ac:chgData name="Chloe Griffiths (2404641)" userId="S::2404641@student.uwtsd.ac.uk::f756def3-eed8-4ae6-b1b0-801eb807bb51" providerId="AD" clId="Web-{93EA82D4-EC9A-A411-4472-2ADF366B885A}" dt="2024-11-08T13:50:27.724" v="1221"/>
          <ac:spMkLst>
            <pc:docMk/>
            <pc:sldMk cId="880836796" sldId="275"/>
            <ac:spMk id="5" creationId="{CE4C0B88-9B52-FDA0-73AE-AC135D1A2170}"/>
          </ac:spMkLst>
        </pc:spChg>
      </pc:sldChg>
      <pc:sldChg chg="modSp new">
        <pc:chgData name="Chloe Griffiths (2404641)" userId="S::2404641@student.uwtsd.ac.uk::f756def3-eed8-4ae6-b1b0-801eb807bb51" providerId="AD" clId="Web-{93EA82D4-EC9A-A411-4472-2ADF366B885A}" dt="2024-11-08T14:24:05.872" v="1604" actId="20577"/>
        <pc:sldMkLst>
          <pc:docMk/>
          <pc:sldMk cId="1203725971" sldId="276"/>
        </pc:sldMkLst>
        <pc:spChg chg="mod">
          <ac:chgData name="Chloe Griffiths (2404641)" userId="S::2404641@student.uwtsd.ac.uk::f756def3-eed8-4ae6-b1b0-801eb807bb51" providerId="AD" clId="Web-{93EA82D4-EC9A-A411-4472-2ADF366B885A}" dt="2024-11-08T14:24:05.872" v="1604" actId="20577"/>
          <ac:spMkLst>
            <pc:docMk/>
            <pc:sldMk cId="1203725971" sldId="276"/>
            <ac:spMk id="3" creationId="{E4451C87-E6AC-13F7-AC12-9749DCF11BEE}"/>
          </ac:spMkLst>
        </pc:spChg>
      </pc:sldChg>
      <pc:sldChg chg="new del">
        <pc:chgData name="Chloe Griffiths (2404641)" userId="S::2404641@student.uwtsd.ac.uk::f756def3-eed8-4ae6-b1b0-801eb807bb51" providerId="AD" clId="Web-{93EA82D4-EC9A-A411-4472-2ADF366B885A}" dt="2024-11-08T13:38:06.600" v="1217"/>
        <pc:sldMkLst>
          <pc:docMk/>
          <pc:sldMk cId="2590780287" sldId="276"/>
        </pc:sldMkLst>
      </pc:sldChg>
    </pc:docChg>
  </pc:docChgLst>
  <pc:docChgLst>
    <pc:chgData name="Chloe Griffiths (2404641)" userId="f756def3-eed8-4ae6-b1b0-801eb807bb51" providerId="ADAL" clId="{EF011EDC-8888-4CD3-B79C-4AB1BD927B00}"/>
    <pc:docChg chg="modSld">
      <pc:chgData name="Chloe Griffiths (2404641)" userId="f756def3-eed8-4ae6-b1b0-801eb807bb51" providerId="ADAL" clId="{EF011EDC-8888-4CD3-B79C-4AB1BD927B00}" dt="2024-11-04T11:10:58.976" v="1"/>
      <pc:docMkLst>
        <pc:docMk/>
      </pc:docMkLst>
      <pc:sldChg chg="addSp delSp">
        <pc:chgData name="Chloe Griffiths (2404641)" userId="f756def3-eed8-4ae6-b1b0-801eb807bb51" providerId="ADAL" clId="{EF011EDC-8888-4CD3-B79C-4AB1BD927B00}" dt="2024-11-04T11:10:58.976" v="1"/>
        <pc:sldMkLst>
          <pc:docMk/>
          <pc:sldMk cId="109857222" sldId="256"/>
        </pc:sldMkLst>
        <pc:inkChg chg="add del">
          <ac:chgData name="Chloe Griffiths (2404641)" userId="f756def3-eed8-4ae6-b1b0-801eb807bb51" providerId="ADAL" clId="{EF011EDC-8888-4CD3-B79C-4AB1BD927B00}" dt="2024-11-04T11:10:58.976" v="1"/>
          <ac:inkMkLst>
            <pc:docMk/>
            <pc:sldMk cId="109857222" sldId="256"/>
            <ac:inkMk id="5" creationId="{3A9C2F3F-77C1-47F3-7686-4711236DA64F}"/>
          </ac:inkMkLst>
        </pc:inkChg>
      </pc:sldChg>
    </pc:docChg>
  </pc:docChgLst>
  <pc:docChgLst>
    <pc:chgData name="Chloe Griffiths (2404641)" userId="S::2404641@student.uwtsd.ac.uk::f756def3-eed8-4ae6-b1b0-801eb807bb51" providerId="AD" clId="Web-{6ED12220-179B-BD85-7C18-9B7DA0C8F260}"/>
    <pc:docChg chg="addSld modSld">
      <pc:chgData name="Chloe Griffiths (2404641)" userId="S::2404641@student.uwtsd.ac.uk::f756def3-eed8-4ae6-b1b0-801eb807bb51" providerId="AD" clId="Web-{6ED12220-179B-BD85-7C18-9B7DA0C8F260}" dt="2024-10-29T10:31:04.263" v="393" actId="1076"/>
      <pc:docMkLst>
        <pc:docMk/>
      </pc:docMkLst>
      <pc:sldChg chg="modSp">
        <pc:chgData name="Chloe Griffiths (2404641)" userId="S::2404641@student.uwtsd.ac.uk::f756def3-eed8-4ae6-b1b0-801eb807bb51" providerId="AD" clId="Web-{6ED12220-179B-BD85-7C18-9B7DA0C8F260}" dt="2024-10-29T10:21:28.531" v="343" actId="20577"/>
        <pc:sldMkLst>
          <pc:docMk/>
          <pc:sldMk cId="3299120502" sldId="258"/>
        </pc:sldMkLst>
        <pc:spChg chg="mod">
          <ac:chgData name="Chloe Griffiths (2404641)" userId="S::2404641@student.uwtsd.ac.uk::f756def3-eed8-4ae6-b1b0-801eb807bb51" providerId="AD" clId="Web-{6ED12220-179B-BD85-7C18-9B7DA0C8F260}" dt="2024-10-29T10:21:28.531" v="343" actId="20577"/>
          <ac:spMkLst>
            <pc:docMk/>
            <pc:sldMk cId="3299120502" sldId="258"/>
            <ac:spMk id="2" creationId="{17AE4B32-5208-FDAC-B294-EEE3CD1ACEDB}"/>
          </ac:spMkLst>
        </pc:spChg>
      </pc:sldChg>
      <pc:sldChg chg="addSp delSp modSp">
        <pc:chgData name="Chloe Griffiths (2404641)" userId="S::2404641@student.uwtsd.ac.uk::f756def3-eed8-4ae6-b1b0-801eb807bb51" providerId="AD" clId="Web-{6ED12220-179B-BD85-7C18-9B7DA0C8F260}" dt="2024-10-29T10:27:55.447" v="383" actId="20577"/>
        <pc:sldMkLst>
          <pc:docMk/>
          <pc:sldMk cId="1490921695" sldId="259"/>
        </pc:sldMkLst>
        <pc:spChg chg="del mod">
          <ac:chgData name="Chloe Griffiths (2404641)" userId="S::2404641@student.uwtsd.ac.uk::f756def3-eed8-4ae6-b1b0-801eb807bb51" providerId="AD" clId="Web-{6ED12220-179B-BD85-7C18-9B7DA0C8F260}" dt="2024-10-29T10:24:12.644" v="354"/>
          <ac:spMkLst>
            <pc:docMk/>
            <pc:sldMk cId="1490921695" sldId="259"/>
            <ac:spMk id="2" creationId="{C7E66EE7-6E36-9DA7-F748-D0ADC5EE89E3}"/>
          </ac:spMkLst>
        </pc:spChg>
        <pc:spChg chg="add mod">
          <ac:chgData name="Chloe Griffiths (2404641)" userId="S::2404641@student.uwtsd.ac.uk::f756def3-eed8-4ae6-b1b0-801eb807bb51" providerId="AD" clId="Web-{6ED12220-179B-BD85-7C18-9B7DA0C8F260}" dt="2024-10-29T10:24:34.817" v="358"/>
          <ac:spMkLst>
            <pc:docMk/>
            <pc:sldMk cId="1490921695" sldId="259"/>
            <ac:spMk id="13" creationId="{FC5B2900-A254-6641-05E8-DE3FD5E18E6A}"/>
          </ac:spMkLst>
        </pc:spChg>
        <pc:spChg chg="add mod">
          <ac:chgData name="Chloe Griffiths (2404641)" userId="S::2404641@student.uwtsd.ac.uk::f756def3-eed8-4ae6-b1b0-801eb807bb51" providerId="AD" clId="Web-{6ED12220-179B-BD85-7C18-9B7DA0C8F260}" dt="2024-10-29T10:27:55.447" v="383" actId="20577"/>
          <ac:spMkLst>
            <pc:docMk/>
            <pc:sldMk cId="1490921695" sldId="259"/>
            <ac:spMk id="20" creationId="{E3169B72-251E-EA47-21DB-E5E7504527D1}"/>
          </ac:spMkLst>
        </pc:spChg>
        <pc:graphicFrameChg chg="mod">
          <ac:chgData name="Chloe Griffiths (2404641)" userId="S::2404641@student.uwtsd.ac.uk::f756def3-eed8-4ae6-b1b0-801eb807bb51" providerId="AD" clId="Web-{6ED12220-179B-BD85-7C18-9B7DA0C8F260}" dt="2024-10-29T10:24:25.457" v="357" actId="1076"/>
          <ac:graphicFrameMkLst>
            <pc:docMk/>
            <pc:sldMk cId="1490921695" sldId="259"/>
            <ac:graphicFrameMk id="19" creationId="{C99A575E-9770-A4C5-2F39-350245030B0B}"/>
          </ac:graphicFrameMkLst>
        </pc:graphicFrameChg>
      </pc:sldChg>
      <pc:sldChg chg="addSp modSp mod setBg modNotes">
        <pc:chgData name="Chloe Griffiths (2404641)" userId="S::2404641@student.uwtsd.ac.uk::f756def3-eed8-4ae6-b1b0-801eb807bb51" providerId="AD" clId="Web-{6ED12220-179B-BD85-7C18-9B7DA0C8F260}" dt="2024-10-29T10:21:06.609" v="341" actId="20577"/>
        <pc:sldMkLst>
          <pc:docMk/>
          <pc:sldMk cId="2597764283" sldId="261"/>
        </pc:sldMkLst>
        <pc:spChg chg="mod">
          <ac:chgData name="Chloe Griffiths (2404641)" userId="S::2404641@student.uwtsd.ac.uk::f756def3-eed8-4ae6-b1b0-801eb807bb51" providerId="AD" clId="Web-{6ED12220-179B-BD85-7C18-9B7DA0C8F260}" dt="2024-10-29T10:14:13.177" v="259"/>
          <ac:spMkLst>
            <pc:docMk/>
            <pc:sldMk cId="2597764283" sldId="261"/>
            <ac:spMk id="2" creationId="{685FB52B-7D5F-F4BA-E37E-4AC2D5DA3373}"/>
          </ac:spMkLst>
        </pc:spChg>
        <pc:spChg chg="mod">
          <ac:chgData name="Chloe Griffiths (2404641)" userId="S::2404641@student.uwtsd.ac.uk::f756def3-eed8-4ae6-b1b0-801eb807bb51" providerId="AD" clId="Web-{6ED12220-179B-BD85-7C18-9B7DA0C8F260}" dt="2024-10-29T10:21:06.609" v="341" actId="20577"/>
          <ac:spMkLst>
            <pc:docMk/>
            <pc:sldMk cId="2597764283" sldId="261"/>
            <ac:spMk id="3" creationId="{30607967-A747-99F1-5B50-663A087841E1}"/>
          </ac:spMkLst>
        </pc:spChg>
        <pc:spChg chg="add">
          <ac:chgData name="Chloe Griffiths (2404641)" userId="S::2404641@student.uwtsd.ac.uk::f756def3-eed8-4ae6-b1b0-801eb807bb51" providerId="AD" clId="Web-{6ED12220-179B-BD85-7C18-9B7DA0C8F260}" dt="2024-10-29T10:14:13.177" v="259"/>
          <ac:spMkLst>
            <pc:docMk/>
            <pc:sldMk cId="2597764283" sldId="261"/>
            <ac:spMk id="9" creationId="{C868C70C-E5C4-CD47-888C-FCB3373B6D38}"/>
          </ac:spMkLst>
        </pc:spChg>
        <pc:spChg chg="add">
          <ac:chgData name="Chloe Griffiths (2404641)" userId="S::2404641@student.uwtsd.ac.uk::f756def3-eed8-4ae6-b1b0-801eb807bb51" providerId="AD" clId="Web-{6ED12220-179B-BD85-7C18-9B7DA0C8F260}" dt="2024-10-29T10:14:13.177" v="259"/>
          <ac:spMkLst>
            <pc:docMk/>
            <pc:sldMk cId="2597764283" sldId="261"/>
            <ac:spMk id="11" creationId="{F7C9FD24-3092-E04F-925D-C1183BF54C06}"/>
          </ac:spMkLst>
        </pc:spChg>
        <pc:spChg chg="add">
          <ac:chgData name="Chloe Griffiths (2404641)" userId="S::2404641@student.uwtsd.ac.uk::f756def3-eed8-4ae6-b1b0-801eb807bb51" providerId="AD" clId="Web-{6ED12220-179B-BD85-7C18-9B7DA0C8F260}" dt="2024-10-29T10:14:13.177" v="259"/>
          <ac:spMkLst>
            <pc:docMk/>
            <pc:sldMk cId="2597764283" sldId="261"/>
            <ac:spMk id="13" creationId="{D8C68F39-5E8A-844C-A8FD-394F253C1E5F}"/>
          </ac:spMkLst>
        </pc:spChg>
        <pc:spChg chg="add">
          <ac:chgData name="Chloe Griffiths (2404641)" userId="S::2404641@student.uwtsd.ac.uk::f756def3-eed8-4ae6-b1b0-801eb807bb51" providerId="AD" clId="Web-{6ED12220-179B-BD85-7C18-9B7DA0C8F260}" dt="2024-10-29T10:14:13.177" v="259"/>
          <ac:spMkLst>
            <pc:docMk/>
            <pc:sldMk cId="2597764283" sldId="261"/>
            <ac:spMk id="15" creationId="{BC583CEB-AC2B-2640-94F6-5958E6BC5BAB}"/>
          </ac:spMkLst>
        </pc:spChg>
        <pc:picChg chg="add mod ord">
          <ac:chgData name="Chloe Griffiths (2404641)" userId="S::2404641@student.uwtsd.ac.uk::f756def3-eed8-4ae6-b1b0-801eb807bb51" providerId="AD" clId="Web-{6ED12220-179B-BD85-7C18-9B7DA0C8F260}" dt="2024-10-29T10:14:13.177" v="259"/>
          <ac:picMkLst>
            <pc:docMk/>
            <pc:sldMk cId="2597764283" sldId="261"/>
            <ac:picMk id="4" creationId="{6FCCD805-DF6B-3188-7A52-D9FF9E880663}"/>
          </ac:picMkLst>
        </pc:picChg>
      </pc:sldChg>
      <pc:sldChg chg="addSp delSp modSp new">
        <pc:chgData name="Chloe Griffiths (2404641)" userId="S::2404641@student.uwtsd.ac.uk::f756def3-eed8-4ae6-b1b0-801eb807bb51" providerId="AD" clId="Web-{6ED12220-179B-BD85-7C18-9B7DA0C8F260}" dt="2024-10-29T10:31:04.263" v="393" actId="1076"/>
        <pc:sldMkLst>
          <pc:docMk/>
          <pc:sldMk cId="157487218" sldId="263"/>
        </pc:sldMkLst>
        <pc:spChg chg="del">
          <ac:chgData name="Chloe Griffiths (2404641)" userId="S::2404641@student.uwtsd.ac.uk::f756def3-eed8-4ae6-b1b0-801eb807bb51" providerId="AD" clId="Web-{6ED12220-179B-BD85-7C18-9B7DA0C8F260}" dt="2024-10-29T10:30:04.621" v="389"/>
          <ac:spMkLst>
            <pc:docMk/>
            <pc:sldMk cId="157487218" sldId="263"/>
            <ac:spMk id="2" creationId="{828F3893-1B62-D8B1-9D14-0DA9364F7271}"/>
          </ac:spMkLst>
        </pc:spChg>
        <pc:spChg chg="del mod">
          <ac:chgData name="Chloe Griffiths (2404641)" userId="S::2404641@student.uwtsd.ac.uk::f756def3-eed8-4ae6-b1b0-801eb807bb51" providerId="AD" clId="Web-{6ED12220-179B-BD85-7C18-9B7DA0C8F260}" dt="2024-10-29T10:30:08.512" v="390"/>
          <ac:spMkLst>
            <pc:docMk/>
            <pc:sldMk cId="157487218" sldId="263"/>
            <ac:spMk id="3" creationId="{A3BA64EE-BC43-6D5C-D694-1A59327F0EDB}"/>
          </ac:spMkLst>
        </pc:spChg>
        <pc:spChg chg="add mod">
          <ac:chgData name="Chloe Griffiths (2404641)" userId="S::2404641@student.uwtsd.ac.uk::f756def3-eed8-4ae6-b1b0-801eb807bb51" providerId="AD" clId="Web-{6ED12220-179B-BD85-7C18-9B7DA0C8F260}" dt="2024-10-29T10:31:04.263" v="393" actId="1076"/>
          <ac:spMkLst>
            <pc:docMk/>
            <pc:sldMk cId="157487218" sldId="263"/>
            <ac:spMk id="4" creationId="{80D40E88-C2A4-871B-34F8-842ACAD4E094}"/>
          </ac:spMkLst>
        </pc:spChg>
      </pc:sldChg>
    </pc:docChg>
  </pc:docChgLst>
  <pc:docChgLst>
    <pc:chgData name="Chloe Griffiths (2404641)" userId="S::2404641@student.uwtsd.ac.uk::f756def3-eed8-4ae6-b1b0-801eb807bb51" providerId="AD" clId="Web-{287FCEFC-BC92-C766-3CD1-F28EBA8CDC76}"/>
    <pc:docChg chg="modSld">
      <pc:chgData name="Chloe Griffiths (2404641)" userId="S::2404641@student.uwtsd.ac.uk::f756def3-eed8-4ae6-b1b0-801eb807bb51" providerId="AD" clId="Web-{287FCEFC-BC92-C766-3CD1-F28EBA8CDC76}" dt="2024-11-04T14:23:53.357" v="88" actId="1076"/>
      <pc:docMkLst>
        <pc:docMk/>
      </pc:docMkLst>
      <pc:sldChg chg="addSp delSp modSp mod setBg modNotes">
        <pc:chgData name="Chloe Griffiths (2404641)" userId="S::2404641@student.uwtsd.ac.uk::f756def3-eed8-4ae6-b1b0-801eb807bb51" providerId="AD" clId="Web-{287FCEFC-BC92-C766-3CD1-F28EBA8CDC76}" dt="2024-11-04T14:23:53.357" v="88" actId="1076"/>
        <pc:sldMkLst>
          <pc:docMk/>
          <pc:sldMk cId="3171453129" sldId="267"/>
        </pc:sldMkLst>
        <pc:spChg chg="del">
          <ac:chgData name="Chloe Griffiths (2404641)" userId="S::2404641@student.uwtsd.ac.uk::f756def3-eed8-4ae6-b1b0-801eb807bb51" providerId="AD" clId="Web-{287FCEFC-BC92-C766-3CD1-F28EBA8CDC76}" dt="2024-11-04T14:23:01.262" v="86"/>
          <ac:spMkLst>
            <pc:docMk/>
            <pc:sldMk cId="3171453129" sldId="267"/>
            <ac:spMk id="2" creationId="{04562B7A-D81D-B929-A86F-55C9BBA6F805}"/>
          </ac:spMkLst>
        </pc:spChg>
        <pc:spChg chg="mod">
          <ac:chgData name="Chloe Griffiths (2404641)" userId="S::2404641@student.uwtsd.ac.uk::f756def3-eed8-4ae6-b1b0-801eb807bb51" providerId="AD" clId="Web-{287FCEFC-BC92-C766-3CD1-F28EBA8CDC76}" dt="2024-11-04T14:23:53.357" v="88" actId="1076"/>
          <ac:spMkLst>
            <pc:docMk/>
            <pc:sldMk cId="3171453129" sldId="267"/>
            <ac:spMk id="3" creationId="{638040AB-4896-5CE8-126F-93D2DBD4DFAE}"/>
          </ac:spMkLst>
        </pc:spChg>
        <pc:spChg chg="add">
          <ac:chgData name="Chloe Griffiths (2404641)" userId="S::2404641@student.uwtsd.ac.uk::f756def3-eed8-4ae6-b1b0-801eb807bb51" providerId="AD" clId="Web-{287FCEFC-BC92-C766-3CD1-F28EBA8CDC76}" dt="2024-11-04T14:23:17.075" v="87"/>
          <ac:spMkLst>
            <pc:docMk/>
            <pc:sldMk cId="3171453129" sldId="267"/>
            <ac:spMk id="8" creationId="{23BB7E73-E730-42EA-AACE-D1E323EA547E}"/>
          </ac:spMkLst>
        </pc:spChg>
        <pc:spChg chg="add">
          <ac:chgData name="Chloe Griffiths (2404641)" userId="S::2404641@student.uwtsd.ac.uk::f756def3-eed8-4ae6-b1b0-801eb807bb51" providerId="AD" clId="Web-{287FCEFC-BC92-C766-3CD1-F28EBA8CDC76}" dt="2024-11-04T14:23:17.075" v="87"/>
          <ac:spMkLst>
            <pc:docMk/>
            <pc:sldMk cId="3171453129" sldId="267"/>
            <ac:spMk id="10" creationId="{F1F6C2E9-B316-4410-88E5-74F044FC3575}"/>
          </ac:spMkLst>
        </pc:spChg>
        <pc:spChg chg="add">
          <ac:chgData name="Chloe Griffiths (2404641)" userId="S::2404641@student.uwtsd.ac.uk::f756def3-eed8-4ae6-b1b0-801eb807bb51" providerId="AD" clId="Web-{287FCEFC-BC92-C766-3CD1-F28EBA8CDC76}" dt="2024-11-04T14:23:17.075" v="87"/>
          <ac:spMkLst>
            <pc:docMk/>
            <pc:sldMk cId="3171453129" sldId="267"/>
            <ac:spMk id="12" creationId="{83D07262-43A6-451F-9B19-77B943C6399D}"/>
          </ac:spMkLst>
        </pc:spChg>
      </pc:sldChg>
    </pc:docChg>
  </pc:docChgLst>
  <pc:docChgLst>
    <pc:chgData name="Chloe Griffiths (2404641)" userId="S::2404641@student.uwtsd.ac.uk::f756def3-eed8-4ae6-b1b0-801eb807bb51" providerId="AD" clId="Web-{9B4F1CEA-C998-0431-7FC7-7143E390A052}"/>
    <pc:docChg chg="addSld modSld addMainMaster delMainMaster">
      <pc:chgData name="Chloe Griffiths (2404641)" userId="S::2404641@student.uwtsd.ac.uk::f756def3-eed8-4ae6-b1b0-801eb807bb51" providerId="AD" clId="Web-{9B4F1CEA-C998-0431-7FC7-7143E390A052}" dt="2024-10-15T10:53:19.064" v="73"/>
      <pc:docMkLst>
        <pc:docMk/>
      </pc:docMkLst>
      <pc:sldChg chg="addSp delSp modSp mod setBg modClrScheme chgLayout">
        <pc:chgData name="Chloe Griffiths (2404641)" userId="S::2404641@student.uwtsd.ac.uk::f756def3-eed8-4ae6-b1b0-801eb807bb51" providerId="AD" clId="Web-{9B4F1CEA-C998-0431-7FC7-7143E390A052}" dt="2024-10-15T10:48:44.308" v="53" actId="20577"/>
        <pc:sldMkLst>
          <pc:docMk/>
          <pc:sldMk cId="109857222" sldId="256"/>
        </pc:sldMkLst>
        <pc:spChg chg="mod">
          <ac:chgData name="Chloe Griffiths (2404641)" userId="S::2404641@student.uwtsd.ac.uk::f756def3-eed8-4ae6-b1b0-801eb807bb51" providerId="AD" clId="Web-{9B4F1CEA-C998-0431-7FC7-7143E390A052}" dt="2024-10-15T10:45:16.491" v="23" actId="20577"/>
          <ac:spMkLst>
            <pc:docMk/>
            <pc:sldMk cId="109857222" sldId="256"/>
            <ac:spMk id="2" creationId="{00000000-0000-0000-0000-000000000000}"/>
          </ac:spMkLst>
        </pc:spChg>
        <pc:spChg chg="mod">
          <ac:chgData name="Chloe Griffiths (2404641)" userId="S::2404641@student.uwtsd.ac.uk::f756def3-eed8-4ae6-b1b0-801eb807bb51" providerId="AD" clId="Web-{9B4F1CEA-C998-0431-7FC7-7143E390A052}" dt="2024-10-15T10:48:44.308" v="53" actId="20577"/>
          <ac:spMkLst>
            <pc:docMk/>
            <pc:sldMk cId="109857222" sldId="256"/>
            <ac:spMk id="3" creationId="{00000000-0000-0000-0000-000000000000}"/>
          </ac:spMkLst>
        </pc:spChg>
        <pc:spChg chg="add del">
          <ac:chgData name="Chloe Griffiths (2404641)" userId="S::2404641@student.uwtsd.ac.uk::f756def3-eed8-4ae6-b1b0-801eb807bb51" providerId="AD" clId="Web-{9B4F1CEA-C998-0431-7FC7-7143E390A052}" dt="2024-10-15T10:44:13.458" v="1"/>
          <ac:spMkLst>
            <pc:docMk/>
            <pc:sldMk cId="109857222" sldId="256"/>
            <ac:spMk id="9" creationId="{A5D0B0D3-D735-4619-AA45-B57B791E1744}"/>
          </ac:spMkLst>
        </pc:spChg>
        <pc:spChg chg="add del">
          <ac:chgData name="Chloe Griffiths (2404641)" userId="S::2404641@student.uwtsd.ac.uk::f756def3-eed8-4ae6-b1b0-801eb807bb51" providerId="AD" clId="Web-{9B4F1CEA-C998-0431-7FC7-7143E390A052}" dt="2024-10-15T10:44:13.458" v="1"/>
          <ac:spMkLst>
            <pc:docMk/>
            <pc:sldMk cId="109857222" sldId="256"/>
            <ac:spMk id="11" creationId="{752C2BA4-3BBE-4D22-A0D9-8D2A7B8F1C71}"/>
          </ac:spMkLst>
        </pc:spChg>
        <pc:spChg chg="add del">
          <ac:chgData name="Chloe Griffiths (2404641)" userId="S::2404641@student.uwtsd.ac.uk::f756def3-eed8-4ae6-b1b0-801eb807bb51" providerId="AD" clId="Web-{9B4F1CEA-C998-0431-7FC7-7143E390A052}" dt="2024-10-15T10:44:13.458" v="1"/>
          <ac:spMkLst>
            <pc:docMk/>
            <pc:sldMk cId="109857222" sldId="256"/>
            <ac:spMk id="13" creationId="{82AA7049-B18D-49D6-AD7D-DBB9E19FBB78}"/>
          </ac:spMkLst>
        </pc:spChg>
        <pc:spChg chg="add del">
          <ac:chgData name="Chloe Griffiths (2404641)" userId="S::2404641@student.uwtsd.ac.uk::f756def3-eed8-4ae6-b1b0-801eb807bb51" providerId="AD" clId="Web-{9B4F1CEA-C998-0431-7FC7-7143E390A052}" dt="2024-10-15T10:44:20.661" v="3"/>
          <ac:spMkLst>
            <pc:docMk/>
            <pc:sldMk cId="109857222" sldId="256"/>
            <ac:spMk id="30" creationId="{94C0C11B-582D-4BD6-AFEF-ED15AAF1604A}"/>
          </ac:spMkLst>
        </pc:spChg>
        <pc:spChg chg="add del">
          <ac:chgData name="Chloe Griffiths (2404641)" userId="S::2404641@student.uwtsd.ac.uk::f756def3-eed8-4ae6-b1b0-801eb807bb51" providerId="AD" clId="Web-{9B4F1CEA-C998-0431-7FC7-7143E390A052}" dt="2024-10-15T10:44:20.661" v="3"/>
          <ac:spMkLst>
            <pc:docMk/>
            <pc:sldMk cId="109857222" sldId="256"/>
            <ac:spMk id="31" creationId="{72EF3F9A-9717-4ACB-A30D-96694842C4F7}"/>
          </ac:spMkLst>
        </pc:spChg>
        <pc:spChg chg="add">
          <ac:chgData name="Chloe Griffiths (2404641)" userId="S::2404641@student.uwtsd.ac.uk::f756def3-eed8-4ae6-b1b0-801eb807bb51" providerId="AD" clId="Web-{9B4F1CEA-C998-0431-7FC7-7143E390A052}" dt="2024-10-15T10:44:20.755" v="4"/>
          <ac:spMkLst>
            <pc:docMk/>
            <pc:sldMk cId="109857222" sldId="256"/>
            <ac:spMk id="34" creationId="{A88F843D-1C1B-C740-AC27-E3238D0F5F47}"/>
          </ac:spMkLst>
        </pc:spChg>
        <pc:spChg chg="add">
          <ac:chgData name="Chloe Griffiths (2404641)" userId="S::2404641@student.uwtsd.ac.uk::f756def3-eed8-4ae6-b1b0-801eb807bb51" providerId="AD" clId="Web-{9B4F1CEA-C998-0431-7FC7-7143E390A052}" dt="2024-10-15T10:44:20.755" v="4"/>
          <ac:spMkLst>
            <pc:docMk/>
            <pc:sldMk cId="109857222" sldId="256"/>
            <ac:spMk id="36" creationId="{A21C8291-E3D5-4240-8FF4-E5213CBCC453}"/>
          </ac:spMkLst>
        </pc:spChg>
        <pc:spChg chg="add">
          <ac:chgData name="Chloe Griffiths (2404641)" userId="S::2404641@student.uwtsd.ac.uk::f756def3-eed8-4ae6-b1b0-801eb807bb51" providerId="AD" clId="Web-{9B4F1CEA-C998-0431-7FC7-7143E390A052}" dt="2024-10-15T10:44:20.755" v="4"/>
          <ac:spMkLst>
            <pc:docMk/>
            <pc:sldMk cId="109857222" sldId="256"/>
            <ac:spMk id="37" creationId="{08B44AFE-C181-7047-8CC9-CA00BD385EEA}"/>
          </ac:spMkLst>
        </pc:spChg>
        <pc:grpChg chg="add del">
          <ac:chgData name="Chloe Griffiths (2404641)" userId="S::2404641@student.uwtsd.ac.uk::f756def3-eed8-4ae6-b1b0-801eb807bb51" providerId="AD" clId="Web-{9B4F1CEA-C998-0431-7FC7-7143E390A052}" dt="2024-10-15T10:44:13.458" v="1"/>
          <ac:grpSpMkLst>
            <pc:docMk/>
            <pc:sldMk cId="109857222" sldId="256"/>
            <ac:grpSpMk id="15" creationId="{3850DB66-16D1-4953-A6E3-FCA3DC5F276F}"/>
          </ac:grpSpMkLst>
        </pc:grpChg>
        <pc:grpChg chg="add del">
          <ac:chgData name="Chloe Griffiths (2404641)" userId="S::2404641@student.uwtsd.ac.uk::f756def3-eed8-4ae6-b1b0-801eb807bb51" providerId="AD" clId="Web-{9B4F1CEA-C998-0431-7FC7-7143E390A052}" dt="2024-10-15T10:44:13.458" v="1"/>
          <ac:grpSpMkLst>
            <pc:docMk/>
            <pc:sldMk cId="109857222" sldId="256"/>
            <ac:grpSpMk id="22" creationId="{06B4C967-D337-479B-87CA-7587B7FCFF5E}"/>
          </ac:grpSpMkLst>
        </pc:grpChg>
        <pc:picChg chg="add del">
          <ac:chgData name="Chloe Griffiths (2404641)" userId="S::2404641@student.uwtsd.ac.uk::f756def3-eed8-4ae6-b1b0-801eb807bb51" providerId="AD" clId="Web-{9B4F1CEA-C998-0431-7FC7-7143E390A052}" dt="2024-10-15T10:44:13.458" v="1"/>
          <ac:picMkLst>
            <pc:docMk/>
            <pc:sldMk cId="109857222" sldId="256"/>
            <ac:picMk id="4" creationId="{1B48C856-8B53-CE3C-2394-F3C9C961BE6E}"/>
          </ac:picMkLst>
        </pc:picChg>
        <pc:picChg chg="add del">
          <ac:chgData name="Chloe Griffiths (2404641)" userId="S::2404641@student.uwtsd.ac.uk::f756def3-eed8-4ae6-b1b0-801eb807bb51" providerId="AD" clId="Web-{9B4F1CEA-C998-0431-7FC7-7143E390A052}" dt="2024-10-15T10:44:20.661" v="3"/>
          <ac:picMkLst>
            <pc:docMk/>
            <pc:sldMk cId="109857222" sldId="256"/>
            <ac:picMk id="32" creationId="{E2E0EF48-C8A4-BC6E-E3AA-1A3B59426C18}"/>
          </ac:picMkLst>
        </pc:picChg>
        <pc:picChg chg="add">
          <ac:chgData name="Chloe Griffiths (2404641)" userId="S::2404641@student.uwtsd.ac.uk::f756def3-eed8-4ae6-b1b0-801eb807bb51" providerId="AD" clId="Web-{9B4F1CEA-C998-0431-7FC7-7143E390A052}" dt="2024-10-15T10:44:20.755" v="4"/>
          <ac:picMkLst>
            <pc:docMk/>
            <pc:sldMk cId="109857222" sldId="256"/>
            <ac:picMk id="35" creationId="{48C2A898-2B05-9F19-2A09-922420A7146D}"/>
          </ac:picMkLst>
        </pc:picChg>
      </pc:sldChg>
      <pc:sldChg chg="modSp new">
        <pc:chgData name="Chloe Griffiths (2404641)" userId="S::2404641@student.uwtsd.ac.uk::f756def3-eed8-4ae6-b1b0-801eb807bb51" providerId="AD" clId="Web-{9B4F1CEA-C998-0431-7FC7-7143E390A052}" dt="2024-10-15T10:49:35.231" v="64" actId="20577"/>
        <pc:sldMkLst>
          <pc:docMk/>
          <pc:sldMk cId="2131277206" sldId="257"/>
        </pc:sldMkLst>
        <pc:spChg chg="mod">
          <ac:chgData name="Chloe Griffiths (2404641)" userId="S::2404641@student.uwtsd.ac.uk::f756def3-eed8-4ae6-b1b0-801eb807bb51" providerId="AD" clId="Web-{9B4F1CEA-C998-0431-7FC7-7143E390A052}" dt="2024-10-15T10:49:35.231" v="64" actId="20577"/>
          <ac:spMkLst>
            <pc:docMk/>
            <pc:sldMk cId="2131277206" sldId="257"/>
            <ac:spMk id="2" creationId="{D137774C-F0A1-6726-A586-EBF2D4664AE5}"/>
          </ac:spMkLst>
        </pc:spChg>
      </pc:sldChg>
      <pc:sldChg chg="addSp delSp modSp new mod setBg">
        <pc:chgData name="Chloe Griffiths (2404641)" userId="S::2404641@student.uwtsd.ac.uk::f756def3-eed8-4ae6-b1b0-801eb807bb51" providerId="AD" clId="Web-{9B4F1CEA-C998-0431-7FC7-7143E390A052}" dt="2024-10-15T10:53:19.064" v="73"/>
        <pc:sldMkLst>
          <pc:docMk/>
          <pc:sldMk cId="3299120502" sldId="258"/>
        </pc:sldMkLst>
        <pc:spChg chg="mod">
          <ac:chgData name="Chloe Griffiths (2404641)" userId="S::2404641@student.uwtsd.ac.uk::f756def3-eed8-4ae6-b1b0-801eb807bb51" providerId="AD" clId="Web-{9B4F1CEA-C998-0431-7FC7-7143E390A052}" dt="2024-10-15T10:53:19.064" v="73"/>
          <ac:spMkLst>
            <pc:docMk/>
            <pc:sldMk cId="3299120502" sldId="258"/>
            <ac:spMk id="2" creationId="{17AE4B32-5208-FDAC-B294-EEE3CD1ACEDB}"/>
          </ac:spMkLst>
        </pc:spChg>
        <pc:spChg chg="del">
          <ac:chgData name="Chloe Griffiths (2404641)" userId="S::2404641@student.uwtsd.ac.uk::f756def3-eed8-4ae6-b1b0-801eb807bb51" providerId="AD" clId="Web-{9B4F1CEA-C998-0431-7FC7-7143E390A052}" dt="2024-10-15T10:53:19.064" v="73"/>
          <ac:spMkLst>
            <pc:docMk/>
            <pc:sldMk cId="3299120502" sldId="258"/>
            <ac:spMk id="3" creationId="{585C9D27-5798-BB58-658F-8FB5C45BF8B8}"/>
          </ac:spMkLst>
        </pc:spChg>
        <pc:spChg chg="add">
          <ac:chgData name="Chloe Griffiths (2404641)" userId="S::2404641@student.uwtsd.ac.uk::f756def3-eed8-4ae6-b1b0-801eb807bb51" providerId="AD" clId="Web-{9B4F1CEA-C998-0431-7FC7-7143E390A052}" dt="2024-10-15T10:53:19.064" v="73"/>
          <ac:spMkLst>
            <pc:docMk/>
            <pc:sldMk cId="3299120502" sldId="258"/>
            <ac:spMk id="8" creationId="{2D03A0B2-4A2F-D846-A5E6-FB7CB9A031F7}"/>
          </ac:spMkLst>
        </pc:spChg>
        <pc:spChg chg="add">
          <ac:chgData name="Chloe Griffiths (2404641)" userId="S::2404641@student.uwtsd.ac.uk::f756def3-eed8-4ae6-b1b0-801eb807bb51" providerId="AD" clId="Web-{9B4F1CEA-C998-0431-7FC7-7143E390A052}" dt="2024-10-15T10:53:19.064" v="73"/>
          <ac:spMkLst>
            <pc:docMk/>
            <pc:sldMk cId="3299120502" sldId="258"/>
            <ac:spMk id="10" creationId="{7F573F1D-73A7-FB41-BCAD-FC9AA7DEF4F5}"/>
          </ac:spMkLst>
        </pc:spChg>
        <pc:spChg chg="add">
          <ac:chgData name="Chloe Griffiths (2404641)" userId="S::2404641@student.uwtsd.ac.uk::f756def3-eed8-4ae6-b1b0-801eb807bb51" providerId="AD" clId="Web-{9B4F1CEA-C998-0431-7FC7-7143E390A052}" dt="2024-10-15T10:53:19.064" v="73"/>
          <ac:spMkLst>
            <pc:docMk/>
            <pc:sldMk cId="3299120502" sldId="258"/>
            <ac:spMk id="12" creationId="{FB8ECA89-3FD7-4BB2-A39F-923046763693}"/>
          </ac:spMkLst>
        </pc:spChg>
        <pc:spChg chg="add">
          <ac:chgData name="Chloe Griffiths (2404641)" userId="S::2404641@student.uwtsd.ac.uk::f756def3-eed8-4ae6-b1b0-801eb807bb51" providerId="AD" clId="Web-{9B4F1CEA-C998-0431-7FC7-7143E390A052}" dt="2024-10-15T10:53:19.064" v="73"/>
          <ac:spMkLst>
            <pc:docMk/>
            <pc:sldMk cId="3299120502" sldId="258"/>
            <ac:spMk id="14" creationId="{54F2D2D6-8669-4EA9-A05C-2A810ECFCFAE}"/>
          </ac:spMkLst>
        </pc:spChg>
        <pc:spChg chg="add">
          <ac:chgData name="Chloe Griffiths (2404641)" userId="S::2404641@student.uwtsd.ac.uk::f756def3-eed8-4ae6-b1b0-801eb807bb51" providerId="AD" clId="Web-{9B4F1CEA-C998-0431-7FC7-7143E390A052}" dt="2024-10-15T10:53:19.064" v="73"/>
          <ac:spMkLst>
            <pc:docMk/>
            <pc:sldMk cId="3299120502" sldId="258"/>
            <ac:spMk id="16" creationId="{F151AF58-5E9F-478C-896B-D261D731B975}"/>
          </ac:spMkLst>
        </pc:spChg>
      </pc:sldChg>
      <pc:sldMasterChg chg="add del addSldLayout delSldLayout">
        <pc:chgData name="Chloe Griffiths (2404641)" userId="S::2404641@student.uwtsd.ac.uk::f756def3-eed8-4ae6-b1b0-801eb807bb51" providerId="AD" clId="Web-{9B4F1CEA-C998-0431-7FC7-7143E390A052}" dt="2024-10-15T10:44:20.755" v="4"/>
        <pc:sldMasterMkLst>
          <pc:docMk/>
          <pc:sldMasterMk cId="2460954070" sldId="2147483660"/>
        </pc:sldMasterMkLst>
        <pc:sldLayoutChg chg="add del">
          <pc:chgData name="Chloe Griffiths (2404641)" userId="S::2404641@student.uwtsd.ac.uk::f756def3-eed8-4ae6-b1b0-801eb807bb51" providerId="AD" clId="Web-{9B4F1CEA-C998-0431-7FC7-7143E390A052}" dt="2024-10-15T10:44:20.755" v="4"/>
          <pc:sldLayoutMkLst>
            <pc:docMk/>
            <pc:sldMasterMk cId="2460954070" sldId="2147483660"/>
            <pc:sldLayoutMk cId="2385387890" sldId="2147483661"/>
          </pc:sldLayoutMkLst>
        </pc:sldLayoutChg>
        <pc:sldLayoutChg chg="add del">
          <pc:chgData name="Chloe Griffiths (2404641)" userId="S::2404641@student.uwtsd.ac.uk::f756def3-eed8-4ae6-b1b0-801eb807bb51" providerId="AD" clId="Web-{9B4F1CEA-C998-0431-7FC7-7143E390A052}" dt="2024-10-15T10:44:20.755" v="4"/>
          <pc:sldLayoutMkLst>
            <pc:docMk/>
            <pc:sldMasterMk cId="2460954070" sldId="2147483660"/>
            <pc:sldLayoutMk cId="949138452" sldId="2147483662"/>
          </pc:sldLayoutMkLst>
        </pc:sldLayoutChg>
        <pc:sldLayoutChg chg="add del">
          <pc:chgData name="Chloe Griffiths (2404641)" userId="S::2404641@student.uwtsd.ac.uk::f756def3-eed8-4ae6-b1b0-801eb807bb51" providerId="AD" clId="Web-{9B4F1CEA-C998-0431-7FC7-7143E390A052}" dt="2024-10-15T10:44:20.755" v="4"/>
          <pc:sldLayoutMkLst>
            <pc:docMk/>
            <pc:sldMasterMk cId="2460954070" sldId="2147483660"/>
            <pc:sldLayoutMk cId="2591524520" sldId="2147483663"/>
          </pc:sldLayoutMkLst>
        </pc:sldLayoutChg>
        <pc:sldLayoutChg chg="add del">
          <pc:chgData name="Chloe Griffiths (2404641)" userId="S::2404641@student.uwtsd.ac.uk::f756def3-eed8-4ae6-b1b0-801eb807bb51" providerId="AD" clId="Web-{9B4F1CEA-C998-0431-7FC7-7143E390A052}" dt="2024-10-15T10:44:20.755" v="4"/>
          <pc:sldLayoutMkLst>
            <pc:docMk/>
            <pc:sldMasterMk cId="2460954070" sldId="2147483660"/>
            <pc:sldLayoutMk cId="1203092039" sldId="2147483664"/>
          </pc:sldLayoutMkLst>
        </pc:sldLayoutChg>
        <pc:sldLayoutChg chg="add del">
          <pc:chgData name="Chloe Griffiths (2404641)" userId="S::2404641@student.uwtsd.ac.uk::f756def3-eed8-4ae6-b1b0-801eb807bb51" providerId="AD" clId="Web-{9B4F1CEA-C998-0431-7FC7-7143E390A052}" dt="2024-10-15T10:44:20.755" v="4"/>
          <pc:sldLayoutMkLst>
            <pc:docMk/>
            <pc:sldMasterMk cId="2460954070" sldId="2147483660"/>
            <pc:sldLayoutMk cId="3733172339" sldId="2147483665"/>
          </pc:sldLayoutMkLst>
        </pc:sldLayoutChg>
        <pc:sldLayoutChg chg="add del">
          <pc:chgData name="Chloe Griffiths (2404641)" userId="S::2404641@student.uwtsd.ac.uk::f756def3-eed8-4ae6-b1b0-801eb807bb51" providerId="AD" clId="Web-{9B4F1CEA-C998-0431-7FC7-7143E390A052}" dt="2024-10-15T10:44:20.755" v="4"/>
          <pc:sldLayoutMkLst>
            <pc:docMk/>
            <pc:sldMasterMk cId="2460954070" sldId="2147483660"/>
            <pc:sldLayoutMk cId="3210312558" sldId="2147483666"/>
          </pc:sldLayoutMkLst>
        </pc:sldLayoutChg>
        <pc:sldLayoutChg chg="add del">
          <pc:chgData name="Chloe Griffiths (2404641)" userId="S::2404641@student.uwtsd.ac.uk::f756def3-eed8-4ae6-b1b0-801eb807bb51" providerId="AD" clId="Web-{9B4F1CEA-C998-0431-7FC7-7143E390A052}" dt="2024-10-15T10:44:20.755" v="4"/>
          <pc:sldLayoutMkLst>
            <pc:docMk/>
            <pc:sldMasterMk cId="2460954070" sldId="2147483660"/>
            <pc:sldLayoutMk cId="3146388984" sldId="2147483667"/>
          </pc:sldLayoutMkLst>
        </pc:sldLayoutChg>
        <pc:sldLayoutChg chg="add del">
          <pc:chgData name="Chloe Griffiths (2404641)" userId="S::2404641@student.uwtsd.ac.uk::f756def3-eed8-4ae6-b1b0-801eb807bb51" providerId="AD" clId="Web-{9B4F1CEA-C998-0431-7FC7-7143E390A052}" dt="2024-10-15T10:44:20.755" v="4"/>
          <pc:sldLayoutMkLst>
            <pc:docMk/>
            <pc:sldMasterMk cId="2460954070" sldId="2147483660"/>
            <pc:sldLayoutMk cId="3171841454" sldId="2147483668"/>
          </pc:sldLayoutMkLst>
        </pc:sldLayoutChg>
        <pc:sldLayoutChg chg="add del">
          <pc:chgData name="Chloe Griffiths (2404641)" userId="S::2404641@student.uwtsd.ac.uk::f756def3-eed8-4ae6-b1b0-801eb807bb51" providerId="AD" clId="Web-{9B4F1CEA-C998-0431-7FC7-7143E390A052}" dt="2024-10-15T10:44:20.755" v="4"/>
          <pc:sldLayoutMkLst>
            <pc:docMk/>
            <pc:sldMasterMk cId="2460954070" sldId="2147483660"/>
            <pc:sldLayoutMk cId="1718958274" sldId="2147483669"/>
          </pc:sldLayoutMkLst>
        </pc:sldLayoutChg>
        <pc:sldLayoutChg chg="add del">
          <pc:chgData name="Chloe Griffiths (2404641)" userId="S::2404641@student.uwtsd.ac.uk::f756def3-eed8-4ae6-b1b0-801eb807bb51" providerId="AD" clId="Web-{9B4F1CEA-C998-0431-7FC7-7143E390A052}" dt="2024-10-15T10:44:20.755" v="4"/>
          <pc:sldLayoutMkLst>
            <pc:docMk/>
            <pc:sldMasterMk cId="2460954070" sldId="2147483660"/>
            <pc:sldLayoutMk cId="2202905451" sldId="2147483670"/>
          </pc:sldLayoutMkLst>
        </pc:sldLayoutChg>
        <pc:sldLayoutChg chg="add del">
          <pc:chgData name="Chloe Griffiths (2404641)" userId="S::2404641@student.uwtsd.ac.uk::f756def3-eed8-4ae6-b1b0-801eb807bb51" providerId="AD" clId="Web-{9B4F1CEA-C998-0431-7FC7-7143E390A052}" dt="2024-10-15T10:44:20.755" v="4"/>
          <pc:sldLayoutMkLst>
            <pc:docMk/>
            <pc:sldMasterMk cId="2460954070" sldId="2147483660"/>
            <pc:sldLayoutMk cId="3479445657" sldId="2147483671"/>
          </pc:sldLayoutMkLst>
        </pc:sldLayoutChg>
      </pc:sldMasterChg>
      <pc:sldMasterChg chg="add del replId addSldLayout delSldLayout">
        <pc:chgData name="Chloe Griffiths (2404641)" userId="S::2404641@student.uwtsd.ac.uk::f756def3-eed8-4ae6-b1b0-801eb807bb51" providerId="AD" clId="Web-{9B4F1CEA-C998-0431-7FC7-7143E390A052}" dt="2024-10-15T10:44:13.458" v="1"/>
        <pc:sldMasterMkLst>
          <pc:docMk/>
          <pc:sldMasterMk cId="982120774" sldId="2147483672"/>
        </pc:sldMasterMkLst>
        <pc:sldLayoutChg chg="add del">
          <pc:chgData name="Chloe Griffiths (2404641)" userId="S::2404641@student.uwtsd.ac.uk::f756def3-eed8-4ae6-b1b0-801eb807bb51" providerId="AD" clId="Web-{9B4F1CEA-C998-0431-7FC7-7143E390A052}" dt="2024-10-15T10:44:13.458" v="1"/>
          <pc:sldLayoutMkLst>
            <pc:docMk/>
            <pc:sldMasterMk cId="982120774" sldId="2147483672"/>
            <pc:sldLayoutMk cId="3495658100" sldId="2147483673"/>
          </pc:sldLayoutMkLst>
        </pc:sldLayoutChg>
        <pc:sldLayoutChg chg="add del replId">
          <pc:chgData name="Chloe Griffiths (2404641)" userId="S::2404641@student.uwtsd.ac.uk::f756def3-eed8-4ae6-b1b0-801eb807bb51" providerId="AD" clId="Web-{9B4F1CEA-C998-0431-7FC7-7143E390A052}" dt="2024-10-15T10:44:13.458" v="1"/>
          <pc:sldLayoutMkLst>
            <pc:docMk/>
            <pc:sldMasterMk cId="982120774" sldId="2147483672"/>
            <pc:sldLayoutMk cId="2929562362" sldId="2147483674"/>
          </pc:sldLayoutMkLst>
        </pc:sldLayoutChg>
        <pc:sldLayoutChg chg="add del replId">
          <pc:chgData name="Chloe Griffiths (2404641)" userId="S::2404641@student.uwtsd.ac.uk::f756def3-eed8-4ae6-b1b0-801eb807bb51" providerId="AD" clId="Web-{9B4F1CEA-C998-0431-7FC7-7143E390A052}" dt="2024-10-15T10:44:13.458" v="1"/>
          <pc:sldLayoutMkLst>
            <pc:docMk/>
            <pc:sldMasterMk cId="982120774" sldId="2147483672"/>
            <pc:sldLayoutMk cId="648748840" sldId="2147483675"/>
          </pc:sldLayoutMkLst>
        </pc:sldLayoutChg>
        <pc:sldLayoutChg chg="add del replId">
          <pc:chgData name="Chloe Griffiths (2404641)" userId="S::2404641@student.uwtsd.ac.uk::f756def3-eed8-4ae6-b1b0-801eb807bb51" providerId="AD" clId="Web-{9B4F1CEA-C998-0431-7FC7-7143E390A052}" dt="2024-10-15T10:44:13.458" v="1"/>
          <pc:sldLayoutMkLst>
            <pc:docMk/>
            <pc:sldMasterMk cId="982120774" sldId="2147483672"/>
            <pc:sldLayoutMk cId="3570522977" sldId="2147483676"/>
          </pc:sldLayoutMkLst>
        </pc:sldLayoutChg>
        <pc:sldLayoutChg chg="add del replId">
          <pc:chgData name="Chloe Griffiths (2404641)" userId="S::2404641@student.uwtsd.ac.uk::f756def3-eed8-4ae6-b1b0-801eb807bb51" providerId="AD" clId="Web-{9B4F1CEA-C998-0431-7FC7-7143E390A052}" dt="2024-10-15T10:44:13.458" v="1"/>
          <pc:sldLayoutMkLst>
            <pc:docMk/>
            <pc:sldMasterMk cId="982120774" sldId="2147483672"/>
            <pc:sldLayoutMk cId="4217866563" sldId="2147483677"/>
          </pc:sldLayoutMkLst>
        </pc:sldLayoutChg>
        <pc:sldLayoutChg chg="add del replId">
          <pc:chgData name="Chloe Griffiths (2404641)" userId="S::2404641@student.uwtsd.ac.uk::f756def3-eed8-4ae6-b1b0-801eb807bb51" providerId="AD" clId="Web-{9B4F1CEA-C998-0431-7FC7-7143E390A052}" dt="2024-10-15T10:44:13.458" v="1"/>
          <pc:sldLayoutMkLst>
            <pc:docMk/>
            <pc:sldMasterMk cId="982120774" sldId="2147483672"/>
            <pc:sldLayoutMk cId="1180384390" sldId="2147483678"/>
          </pc:sldLayoutMkLst>
        </pc:sldLayoutChg>
        <pc:sldLayoutChg chg="add del replId">
          <pc:chgData name="Chloe Griffiths (2404641)" userId="S::2404641@student.uwtsd.ac.uk::f756def3-eed8-4ae6-b1b0-801eb807bb51" providerId="AD" clId="Web-{9B4F1CEA-C998-0431-7FC7-7143E390A052}" dt="2024-10-15T10:44:13.458" v="1"/>
          <pc:sldLayoutMkLst>
            <pc:docMk/>
            <pc:sldMasterMk cId="982120774" sldId="2147483672"/>
            <pc:sldLayoutMk cId="488027131" sldId="2147483679"/>
          </pc:sldLayoutMkLst>
        </pc:sldLayoutChg>
        <pc:sldLayoutChg chg="add del replId">
          <pc:chgData name="Chloe Griffiths (2404641)" userId="S::2404641@student.uwtsd.ac.uk::f756def3-eed8-4ae6-b1b0-801eb807bb51" providerId="AD" clId="Web-{9B4F1CEA-C998-0431-7FC7-7143E390A052}" dt="2024-10-15T10:44:13.458" v="1"/>
          <pc:sldLayoutMkLst>
            <pc:docMk/>
            <pc:sldMasterMk cId="982120774" sldId="2147483672"/>
            <pc:sldLayoutMk cId="517150189" sldId="2147483680"/>
          </pc:sldLayoutMkLst>
        </pc:sldLayoutChg>
        <pc:sldLayoutChg chg="add del replId">
          <pc:chgData name="Chloe Griffiths (2404641)" userId="S::2404641@student.uwtsd.ac.uk::f756def3-eed8-4ae6-b1b0-801eb807bb51" providerId="AD" clId="Web-{9B4F1CEA-C998-0431-7FC7-7143E390A052}" dt="2024-10-15T10:44:13.458" v="1"/>
          <pc:sldLayoutMkLst>
            <pc:docMk/>
            <pc:sldMasterMk cId="982120774" sldId="2147483672"/>
            <pc:sldLayoutMk cId="2058390824" sldId="2147483681"/>
          </pc:sldLayoutMkLst>
        </pc:sldLayoutChg>
        <pc:sldLayoutChg chg="add del replId">
          <pc:chgData name="Chloe Griffiths (2404641)" userId="S::2404641@student.uwtsd.ac.uk::f756def3-eed8-4ae6-b1b0-801eb807bb51" providerId="AD" clId="Web-{9B4F1CEA-C998-0431-7FC7-7143E390A052}" dt="2024-10-15T10:44:13.458" v="1"/>
          <pc:sldLayoutMkLst>
            <pc:docMk/>
            <pc:sldMasterMk cId="982120774" sldId="2147483672"/>
            <pc:sldLayoutMk cId="541552875" sldId="2147483682"/>
          </pc:sldLayoutMkLst>
        </pc:sldLayoutChg>
        <pc:sldLayoutChg chg="add del replId">
          <pc:chgData name="Chloe Griffiths (2404641)" userId="S::2404641@student.uwtsd.ac.uk::f756def3-eed8-4ae6-b1b0-801eb807bb51" providerId="AD" clId="Web-{9B4F1CEA-C998-0431-7FC7-7143E390A052}" dt="2024-10-15T10:44:13.458" v="1"/>
          <pc:sldLayoutMkLst>
            <pc:docMk/>
            <pc:sldMasterMk cId="982120774" sldId="2147483672"/>
            <pc:sldLayoutMk cId="2465767683" sldId="2147483683"/>
          </pc:sldLayoutMkLst>
        </pc:sldLayoutChg>
      </pc:sldMasterChg>
      <pc:sldMasterChg chg="add del replId addSldLayout delSldLayout">
        <pc:chgData name="Chloe Griffiths (2404641)" userId="S::2404641@student.uwtsd.ac.uk::f756def3-eed8-4ae6-b1b0-801eb807bb51" providerId="AD" clId="Web-{9B4F1CEA-C998-0431-7FC7-7143E390A052}" dt="2024-10-15T10:44:20.661" v="3"/>
        <pc:sldMasterMkLst>
          <pc:docMk/>
          <pc:sldMasterMk cId="3819844591" sldId="2147483672"/>
        </pc:sldMasterMkLst>
        <pc:sldLayoutChg chg="add del">
          <pc:chgData name="Chloe Griffiths (2404641)" userId="S::2404641@student.uwtsd.ac.uk::f756def3-eed8-4ae6-b1b0-801eb807bb51" providerId="AD" clId="Web-{9B4F1CEA-C998-0431-7FC7-7143E390A052}" dt="2024-10-15T10:44:20.661" v="3"/>
          <pc:sldLayoutMkLst>
            <pc:docMk/>
            <pc:sldMasterMk cId="3819844591" sldId="2147483672"/>
            <pc:sldLayoutMk cId="1326786835" sldId="2147483673"/>
          </pc:sldLayoutMkLst>
        </pc:sldLayoutChg>
        <pc:sldLayoutChg chg="add del replId">
          <pc:chgData name="Chloe Griffiths (2404641)" userId="S::2404641@student.uwtsd.ac.uk::f756def3-eed8-4ae6-b1b0-801eb807bb51" providerId="AD" clId="Web-{9B4F1CEA-C998-0431-7FC7-7143E390A052}" dt="2024-10-15T10:44:20.661" v="3"/>
          <pc:sldLayoutMkLst>
            <pc:docMk/>
            <pc:sldMasterMk cId="3819844591" sldId="2147483672"/>
            <pc:sldLayoutMk cId="947288852" sldId="2147483674"/>
          </pc:sldLayoutMkLst>
        </pc:sldLayoutChg>
        <pc:sldLayoutChg chg="add del replId">
          <pc:chgData name="Chloe Griffiths (2404641)" userId="S::2404641@student.uwtsd.ac.uk::f756def3-eed8-4ae6-b1b0-801eb807bb51" providerId="AD" clId="Web-{9B4F1CEA-C998-0431-7FC7-7143E390A052}" dt="2024-10-15T10:44:20.661" v="3"/>
          <pc:sldLayoutMkLst>
            <pc:docMk/>
            <pc:sldMasterMk cId="3819844591" sldId="2147483672"/>
            <pc:sldLayoutMk cId="443128859" sldId="2147483675"/>
          </pc:sldLayoutMkLst>
        </pc:sldLayoutChg>
        <pc:sldLayoutChg chg="add del replId">
          <pc:chgData name="Chloe Griffiths (2404641)" userId="S::2404641@student.uwtsd.ac.uk::f756def3-eed8-4ae6-b1b0-801eb807bb51" providerId="AD" clId="Web-{9B4F1CEA-C998-0431-7FC7-7143E390A052}" dt="2024-10-15T10:44:20.661" v="3"/>
          <pc:sldLayoutMkLst>
            <pc:docMk/>
            <pc:sldMasterMk cId="3819844591" sldId="2147483672"/>
            <pc:sldLayoutMk cId="3337564281" sldId="2147483676"/>
          </pc:sldLayoutMkLst>
        </pc:sldLayoutChg>
        <pc:sldLayoutChg chg="add del replId">
          <pc:chgData name="Chloe Griffiths (2404641)" userId="S::2404641@student.uwtsd.ac.uk::f756def3-eed8-4ae6-b1b0-801eb807bb51" providerId="AD" clId="Web-{9B4F1CEA-C998-0431-7FC7-7143E390A052}" dt="2024-10-15T10:44:20.661" v="3"/>
          <pc:sldLayoutMkLst>
            <pc:docMk/>
            <pc:sldMasterMk cId="3819844591" sldId="2147483672"/>
            <pc:sldLayoutMk cId="736496174" sldId="2147483677"/>
          </pc:sldLayoutMkLst>
        </pc:sldLayoutChg>
        <pc:sldLayoutChg chg="add del replId">
          <pc:chgData name="Chloe Griffiths (2404641)" userId="S::2404641@student.uwtsd.ac.uk::f756def3-eed8-4ae6-b1b0-801eb807bb51" providerId="AD" clId="Web-{9B4F1CEA-C998-0431-7FC7-7143E390A052}" dt="2024-10-15T10:44:20.661" v="3"/>
          <pc:sldLayoutMkLst>
            <pc:docMk/>
            <pc:sldMasterMk cId="3819844591" sldId="2147483672"/>
            <pc:sldLayoutMk cId="2527567705" sldId="2147483678"/>
          </pc:sldLayoutMkLst>
        </pc:sldLayoutChg>
        <pc:sldLayoutChg chg="add del replId">
          <pc:chgData name="Chloe Griffiths (2404641)" userId="S::2404641@student.uwtsd.ac.uk::f756def3-eed8-4ae6-b1b0-801eb807bb51" providerId="AD" clId="Web-{9B4F1CEA-C998-0431-7FC7-7143E390A052}" dt="2024-10-15T10:44:20.661" v="3"/>
          <pc:sldLayoutMkLst>
            <pc:docMk/>
            <pc:sldMasterMk cId="3819844591" sldId="2147483672"/>
            <pc:sldLayoutMk cId="648262999" sldId="2147483679"/>
          </pc:sldLayoutMkLst>
        </pc:sldLayoutChg>
        <pc:sldLayoutChg chg="add del replId">
          <pc:chgData name="Chloe Griffiths (2404641)" userId="S::2404641@student.uwtsd.ac.uk::f756def3-eed8-4ae6-b1b0-801eb807bb51" providerId="AD" clId="Web-{9B4F1CEA-C998-0431-7FC7-7143E390A052}" dt="2024-10-15T10:44:20.661" v="3"/>
          <pc:sldLayoutMkLst>
            <pc:docMk/>
            <pc:sldMasterMk cId="3819844591" sldId="2147483672"/>
            <pc:sldLayoutMk cId="2996885925" sldId="2147483680"/>
          </pc:sldLayoutMkLst>
        </pc:sldLayoutChg>
        <pc:sldLayoutChg chg="add del replId">
          <pc:chgData name="Chloe Griffiths (2404641)" userId="S::2404641@student.uwtsd.ac.uk::f756def3-eed8-4ae6-b1b0-801eb807bb51" providerId="AD" clId="Web-{9B4F1CEA-C998-0431-7FC7-7143E390A052}" dt="2024-10-15T10:44:20.661" v="3"/>
          <pc:sldLayoutMkLst>
            <pc:docMk/>
            <pc:sldMasterMk cId="3819844591" sldId="2147483672"/>
            <pc:sldLayoutMk cId="3694654326" sldId="2147483681"/>
          </pc:sldLayoutMkLst>
        </pc:sldLayoutChg>
        <pc:sldLayoutChg chg="add del replId">
          <pc:chgData name="Chloe Griffiths (2404641)" userId="S::2404641@student.uwtsd.ac.uk::f756def3-eed8-4ae6-b1b0-801eb807bb51" providerId="AD" clId="Web-{9B4F1CEA-C998-0431-7FC7-7143E390A052}" dt="2024-10-15T10:44:20.661" v="3"/>
          <pc:sldLayoutMkLst>
            <pc:docMk/>
            <pc:sldMasterMk cId="3819844591" sldId="2147483672"/>
            <pc:sldLayoutMk cId="3724455375" sldId="2147483682"/>
          </pc:sldLayoutMkLst>
        </pc:sldLayoutChg>
        <pc:sldLayoutChg chg="add del replId">
          <pc:chgData name="Chloe Griffiths (2404641)" userId="S::2404641@student.uwtsd.ac.uk::f756def3-eed8-4ae6-b1b0-801eb807bb51" providerId="AD" clId="Web-{9B4F1CEA-C998-0431-7FC7-7143E390A052}" dt="2024-10-15T10:44:20.661" v="3"/>
          <pc:sldLayoutMkLst>
            <pc:docMk/>
            <pc:sldMasterMk cId="3819844591" sldId="2147483672"/>
            <pc:sldLayoutMk cId="2472820203" sldId="2147483683"/>
          </pc:sldLayoutMkLst>
        </pc:sldLayoutChg>
      </pc:sldMasterChg>
      <pc:sldMasterChg chg="add addSldLayout">
        <pc:chgData name="Chloe Griffiths (2404641)" userId="S::2404641@student.uwtsd.ac.uk::f756def3-eed8-4ae6-b1b0-801eb807bb51" providerId="AD" clId="Web-{9B4F1CEA-C998-0431-7FC7-7143E390A052}" dt="2024-10-15T10:44:20.755" v="4"/>
        <pc:sldMasterMkLst>
          <pc:docMk/>
          <pc:sldMasterMk cId="2229891823" sldId="2147483698"/>
        </pc:sldMasterMkLst>
        <pc:sldLayoutChg chg="add">
          <pc:chgData name="Chloe Griffiths (2404641)" userId="S::2404641@student.uwtsd.ac.uk::f756def3-eed8-4ae6-b1b0-801eb807bb51" providerId="AD" clId="Web-{9B4F1CEA-C998-0431-7FC7-7143E390A052}" dt="2024-10-15T10:44:20.755" v="4"/>
          <pc:sldLayoutMkLst>
            <pc:docMk/>
            <pc:sldMasterMk cId="2229891823" sldId="2147483698"/>
            <pc:sldLayoutMk cId="588492559" sldId="2147483687"/>
          </pc:sldLayoutMkLst>
        </pc:sldLayoutChg>
        <pc:sldLayoutChg chg="add">
          <pc:chgData name="Chloe Griffiths (2404641)" userId="S::2404641@student.uwtsd.ac.uk::f756def3-eed8-4ae6-b1b0-801eb807bb51" providerId="AD" clId="Web-{9B4F1CEA-C998-0431-7FC7-7143E390A052}" dt="2024-10-15T10:44:20.755" v="4"/>
          <pc:sldLayoutMkLst>
            <pc:docMk/>
            <pc:sldMasterMk cId="2229891823" sldId="2147483698"/>
            <pc:sldLayoutMk cId="1929380239" sldId="2147483688"/>
          </pc:sldLayoutMkLst>
        </pc:sldLayoutChg>
        <pc:sldLayoutChg chg="add">
          <pc:chgData name="Chloe Griffiths (2404641)" userId="S::2404641@student.uwtsd.ac.uk::f756def3-eed8-4ae6-b1b0-801eb807bb51" providerId="AD" clId="Web-{9B4F1CEA-C998-0431-7FC7-7143E390A052}" dt="2024-10-15T10:44:20.755" v="4"/>
          <pc:sldLayoutMkLst>
            <pc:docMk/>
            <pc:sldMasterMk cId="2229891823" sldId="2147483698"/>
            <pc:sldLayoutMk cId="534811569" sldId="2147483689"/>
          </pc:sldLayoutMkLst>
        </pc:sldLayoutChg>
        <pc:sldLayoutChg chg="add">
          <pc:chgData name="Chloe Griffiths (2404641)" userId="S::2404641@student.uwtsd.ac.uk::f756def3-eed8-4ae6-b1b0-801eb807bb51" providerId="AD" clId="Web-{9B4F1CEA-C998-0431-7FC7-7143E390A052}" dt="2024-10-15T10:44:20.755" v="4"/>
          <pc:sldLayoutMkLst>
            <pc:docMk/>
            <pc:sldMasterMk cId="2229891823" sldId="2147483698"/>
            <pc:sldLayoutMk cId="2240581619" sldId="2147483690"/>
          </pc:sldLayoutMkLst>
        </pc:sldLayoutChg>
        <pc:sldLayoutChg chg="add">
          <pc:chgData name="Chloe Griffiths (2404641)" userId="S::2404641@student.uwtsd.ac.uk::f756def3-eed8-4ae6-b1b0-801eb807bb51" providerId="AD" clId="Web-{9B4F1CEA-C998-0431-7FC7-7143E390A052}" dt="2024-10-15T10:44:20.755" v="4"/>
          <pc:sldLayoutMkLst>
            <pc:docMk/>
            <pc:sldMasterMk cId="2229891823" sldId="2147483698"/>
            <pc:sldLayoutMk cId="3294041285" sldId="2147483691"/>
          </pc:sldLayoutMkLst>
        </pc:sldLayoutChg>
        <pc:sldLayoutChg chg="add">
          <pc:chgData name="Chloe Griffiths (2404641)" userId="S::2404641@student.uwtsd.ac.uk::f756def3-eed8-4ae6-b1b0-801eb807bb51" providerId="AD" clId="Web-{9B4F1CEA-C998-0431-7FC7-7143E390A052}" dt="2024-10-15T10:44:20.755" v="4"/>
          <pc:sldLayoutMkLst>
            <pc:docMk/>
            <pc:sldMasterMk cId="2229891823" sldId="2147483698"/>
            <pc:sldLayoutMk cId="3549255540" sldId="2147483692"/>
          </pc:sldLayoutMkLst>
        </pc:sldLayoutChg>
        <pc:sldLayoutChg chg="add">
          <pc:chgData name="Chloe Griffiths (2404641)" userId="S::2404641@student.uwtsd.ac.uk::f756def3-eed8-4ae6-b1b0-801eb807bb51" providerId="AD" clId="Web-{9B4F1CEA-C998-0431-7FC7-7143E390A052}" dt="2024-10-15T10:44:20.755" v="4"/>
          <pc:sldLayoutMkLst>
            <pc:docMk/>
            <pc:sldMasterMk cId="2229891823" sldId="2147483698"/>
            <pc:sldLayoutMk cId="2842937021" sldId="2147483693"/>
          </pc:sldLayoutMkLst>
        </pc:sldLayoutChg>
        <pc:sldLayoutChg chg="add">
          <pc:chgData name="Chloe Griffiths (2404641)" userId="S::2404641@student.uwtsd.ac.uk::f756def3-eed8-4ae6-b1b0-801eb807bb51" providerId="AD" clId="Web-{9B4F1CEA-C998-0431-7FC7-7143E390A052}" dt="2024-10-15T10:44:20.755" v="4"/>
          <pc:sldLayoutMkLst>
            <pc:docMk/>
            <pc:sldMasterMk cId="2229891823" sldId="2147483698"/>
            <pc:sldLayoutMk cId="2703625481" sldId="2147483694"/>
          </pc:sldLayoutMkLst>
        </pc:sldLayoutChg>
        <pc:sldLayoutChg chg="add">
          <pc:chgData name="Chloe Griffiths (2404641)" userId="S::2404641@student.uwtsd.ac.uk::f756def3-eed8-4ae6-b1b0-801eb807bb51" providerId="AD" clId="Web-{9B4F1CEA-C998-0431-7FC7-7143E390A052}" dt="2024-10-15T10:44:20.755" v="4"/>
          <pc:sldLayoutMkLst>
            <pc:docMk/>
            <pc:sldMasterMk cId="2229891823" sldId="2147483698"/>
            <pc:sldLayoutMk cId="4102135934" sldId="2147483695"/>
          </pc:sldLayoutMkLst>
        </pc:sldLayoutChg>
        <pc:sldLayoutChg chg="add">
          <pc:chgData name="Chloe Griffiths (2404641)" userId="S::2404641@student.uwtsd.ac.uk::f756def3-eed8-4ae6-b1b0-801eb807bb51" providerId="AD" clId="Web-{9B4F1CEA-C998-0431-7FC7-7143E390A052}" dt="2024-10-15T10:44:20.755" v="4"/>
          <pc:sldLayoutMkLst>
            <pc:docMk/>
            <pc:sldMasterMk cId="2229891823" sldId="2147483698"/>
            <pc:sldLayoutMk cId="3248073888" sldId="2147483696"/>
          </pc:sldLayoutMkLst>
        </pc:sldLayoutChg>
        <pc:sldLayoutChg chg="add">
          <pc:chgData name="Chloe Griffiths (2404641)" userId="S::2404641@student.uwtsd.ac.uk::f756def3-eed8-4ae6-b1b0-801eb807bb51" providerId="AD" clId="Web-{9B4F1CEA-C998-0431-7FC7-7143E390A052}" dt="2024-10-15T10:44:20.755" v="4"/>
          <pc:sldLayoutMkLst>
            <pc:docMk/>
            <pc:sldMasterMk cId="2229891823" sldId="2147483698"/>
            <pc:sldLayoutMk cId="954136593" sldId="2147483697"/>
          </pc:sldLayoutMkLst>
        </pc:sldLayoutChg>
      </pc:sldMasterChg>
    </pc:docChg>
  </pc:docChgLst>
  <pc:docChgLst>
    <pc:chgData name="Chloe Griffiths (2404641)" userId="S::2404641@student.uwtsd.ac.uk::f756def3-eed8-4ae6-b1b0-801eb807bb51" providerId="AD" clId="Web-{0A8A1738-E4A6-4183-21D2-A12F815367CF}"/>
    <pc:docChg chg="modSld">
      <pc:chgData name="Chloe Griffiths (2404641)" userId="S::2404641@student.uwtsd.ac.uk::f756def3-eed8-4ae6-b1b0-801eb807bb51" providerId="AD" clId="Web-{0A8A1738-E4A6-4183-21D2-A12F815367CF}" dt="2024-11-05T20:52:23.254" v="763" actId="20577"/>
      <pc:docMkLst>
        <pc:docMk/>
      </pc:docMkLst>
      <pc:sldChg chg="modSp">
        <pc:chgData name="Chloe Griffiths (2404641)" userId="S::2404641@student.uwtsd.ac.uk::f756def3-eed8-4ae6-b1b0-801eb807bb51" providerId="AD" clId="Web-{0A8A1738-E4A6-4183-21D2-A12F815367CF}" dt="2024-11-05T17:49:45.593" v="232"/>
        <pc:sldMkLst>
          <pc:docMk/>
          <pc:sldMk cId="2131277206" sldId="257"/>
        </pc:sldMkLst>
        <pc:graphicFrameChg chg="mod modGraphic">
          <ac:chgData name="Chloe Griffiths (2404641)" userId="S::2404641@student.uwtsd.ac.uk::f756def3-eed8-4ae6-b1b0-801eb807bb51" providerId="AD" clId="Web-{0A8A1738-E4A6-4183-21D2-A12F815367CF}" dt="2024-11-05T17:49:45.593" v="232"/>
          <ac:graphicFrameMkLst>
            <pc:docMk/>
            <pc:sldMk cId="2131277206" sldId="257"/>
            <ac:graphicFrameMk id="7" creationId="{30561770-5FDD-EEFB-2597-10114B13FABB}"/>
          </ac:graphicFrameMkLst>
        </pc:graphicFrameChg>
      </pc:sldChg>
      <pc:sldChg chg="modNotes">
        <pc:chgData name="Chloe Griffiths (2404641)" userId="S::2404641@student.uwtsd.ac.uk::f756def3-eed8-4ae6-b1b0-801eb807bb51" providerId="AD" clId="Web-{0A8A1738-E4A6-4183-21D2-A12F815367CF}" dt="2024-11-05T19:56:00.828" v="318"/>
        <pc:sldMkLst>
          <pc:docMk/>
          <pc:sldMk cId="1490921695" sldId="259"/>
        </pc:sldMkLst>
      </pc:sldChg>
      <pc:sldChg chg="modSp">
        <pc:chgData name="Chloe Griffiths (2404641)" userId="S::2404641@student.uwtsd.ac.uk::f756def3-eed8-4ae6-b1b0-801eb807bb51" providerId="AD" clId="Web-{0A8A1738-E4A6-4183-21D2-A12F815367CF}" dt="2024-11-05T20:39:11.745" v="665" actId="20577"/>
        <pc:sldMkLst>
          <pc:docMk/>
          <pc:sldMk cId="680617624" sldId="264"/>
        </pc:sldMkLst>
        <pc:spChg chg="mod">
          <ac:chgData name="Chloe Griffiths (2404641)" userId="S::2404641@student.uwtsd.ac.uk::f756def3-eed8-4ae6-b1b0-801eb807bb51" providerId="AD" clId="Web-{0A8A1738-E4A6-4183-21D2-A12F815367CF}" dt="2024-11-05T20:39:11.745" v="665" actId="20577"/>
          <ac:spMkLst>
            <pc:docMk/>
            <pc:sldMk cId="680617624" sldId="264"/>
            <ac:spMk id="3" creationId="{49C5D35E-335D-8301-CCB5-6D7F2AC4B143}"/>
          </ac:spMkLst>
        </pc:spChg>
      </pc:sldChg>
      <pc:sldChg chg="modSp">
        <pc:chgData name="Chloe Griffiths (2404641)" userId="S::2404641@student.uwtsd.ac.uk::f756def3-eed8-4ae6-b1b0-801eb807bb51" providerId="AD" clId="Web-{0A8A1738-E4A6-4183-21D2-A12F815367CF}" dt="2024-11-05T20:33:41.095" v="593" actId="20577"/>
        <pc:sldMkLst>
          <pc:docMk/>
          <pc:sldMk cId="1480433974" sldId="268"/>
        </pc:sldMkLst>
        <pc:spChg chg="mod">
          <ac:chgData name="Chloe Griffiths (2404641)" userId="S::2404641@student.uwtsd.ac.uk::f756def3-eed8-4ae6-b1b0-801eb807bb51" providerId="AD" clId="Web-{0A8A1738-E4A6-4183-21D2-A12F815367CF}" dt="2024-11-05T20:33:41.095" v="593" actId="20577"/>
          <ac:spMkLst>
            <pc:docMk/>
            <pc:sldMk cId="1480433974" sldId="268"/>
            <ac:spMk id="3" creationId="{A9712212-3B38-2B76-4539-7803801F398C}"/>
          </ac:spMkLst>
        </pc:spChg>
      </pc:sldChg>
      <pc:sldChg chg="addSp delSp modSp">
        <pc:chgData name="Chloe Griffiths (2404641)" userId="S::2404641@student.uwtsd.ac.uk::f756def3-eed8-4ae6-b1b0-801eb807bb51" providerId="AD" clId="Web-{0A8A1738-E4A6-4183-21D2-A12F815367CF}" dt="2024-11-05T20:52:23.254" v="763" actId="20577"/>
        <pc:sldMkLst>
          <pc:docMk/>
          <pc:sldMk cId="111566023" sldId="271"/>
        </pc:sldMkLst>
        <pc:spChg chg="add mod">
          <ac:chgData name="Chloe Griffiths (2404641)" userId="S::2404641@student.uwtsd.ac.uk::f756def3-eed8-4ae6-b1b0-801eb807bb51" providerId="AD" clId="Web-{0A8A1738-E4A6-4183-21D2-A12F815367CF}" dt="2024-11-05T20:12:10.143" v="420" actId="20577"/>
          <ac:spMkLst>
            <pc:docMk/>
            <pc:sldMk cId="111566023" sldId="271"/>
            <ac:spMk id="2" creationId="{1F5C6978-F415-C619-EEDD-C86CD77EDBE4}"/>
          </ac:spMkLst>
        </pc:spChg>
        <pc:spChg chg="del">
          <ac:chgData name="Chloe Griffiths (2404641)" userId="S::2404641@student.uwtsd.ac.uk::f756def3-eed8-4ae6-b1b0-801eb807bb51" providerId="AD" clId="Web-{0A8A1738-E4A6-4183-21D2-A12F815367CF}" dt="2024-11-05T19:45:09.575" v="233"/>
          <ac:spMkLst>
            <pc:docMk/>
            <pc:sldMk cId="111566023" sldId="271"/>
            <ac:spMk id="3" creationId="{7236A838-6292-7269-8C63-2A0B1AE9500C}"/>
          </ac:spMkLst>
        </pc:spChg>
        <pc:spChg chg="add mod">
          <ac:chgData name="Chloe Griffiths (2404641)" userId="S::2404641@student.uwtsd.ac.uk::f756def3-eed8-4ae6-b1b0-801eb807bb51" providerId="AD" clId="Web-{0A8A1738-E4A6-4183-21D2-A12F815367CF}" dt="2024-11-05T20:52:23.254" v="763" actId="20577"/>
          <ac:spMkLst>
            <pc:docMk/>
            <pc:sldMk cId="111566023" sldId="271"/>
            <ac:spMk id="4" creationId="{8498A46E-E54B-EFC8-4DDC-B6709A2C4E8F}"/>
          </ac:spMkLst>
        </pc:spChg>
      </pc:sldChg>
    </pc:docChg>
  </pc:docChgLst>
  <pc:docChgLst>
    <pc:chgData name="Chloe Griffiths (2404641)" userId="S::2404641@student.uwtsd.ac.uk::f756def3-eed8-4ae6-b1b0-801eb807bb51" providerId="AD" clId="Web-{B0D5E8A3-68E8-BFE3-D7D1-AF9E0FDF1848}"/>
    <pc:docChg chg="addSld delSld modSld sldOrd">
      <pc:chgData name="Chloe Griffiths (2404641)" userId="S::2404641@student.uwtsd.ac.uk::f756def3-eed8-4ae6-b1b0-801eb807bb51" providerId="AD" clId="Web-{B0D5E8A3-68E8-BFE3-D7D1-AF9E0FDF1848}" dt="2024-11-05T22:52:59.965" v="461" actId="20577"/>
      <pc:docMkLst>
        <pc:docMk/>
      </pc:docMkLst>
      <pc:sldChg chg="del">
        <pc:chgData name="Chloe Griffiths (2404641)" userId="S::2404641@student.uwtsd.ac.uk::f756def3-eed8-4ae6-b1b0-801eb807bb51" providerId="AD" clId="Web-{B0D5E8A3-68E8-BFE3-D7D1-AF9E0FDF1848}" dt="2024-11-05T22:17:40.492" v="65"/>
        <pc:sldMkLst>
          <pc:docMk/>
          <pc:sldMk cId="3601399577" sldId="260"/>
        </pc:sldMkLst>
      </pc:sldChg>
      <pc:sldChg chg="modSp">
        <pc:chgData name="Chloe Griffiths (2404641)" userId="S::2404641@student.uwtsd.ac.uk::f756def3-eed8-4ae6-b1b0-801eb807bb51" providerId="AD" clId="Web-{B0D5E8A3-68E8-BFE3-D7D1-AF9E0FDF1848}" dt="2024-11-05T22:52:30.324" v="456" actId="14100"/>
        <pc:sldMkLst>
          <pc:docMk/>
          <pc:sldMk cId="680617624" sldId="264"/>
        </pc:sldMkLst>
        <pc:spChg chg="mod">
          <ac:chgData name="Chloe Griffiths (2404641)" userId="S::2404641@student.uwtsd.ac.uk::f756def3-eed8-4ae6-b1b0-801eb807bb51" providerId="AD" clId="Web-{B0D5E8A3-68E8-BFE3-D7D1-AF9E0FDF1848}" dt="2024-11-05T22:52:30.324" v="456" actId="14100"/>
          <ac:spMkLst>
            <pc:docMk/>
            <pc:sldMk cId="680617624" sldId="264"/>
            <ac:spMk id="3" creationId="{49C5D35E-335D-8301-CCB5-6D7F2AC4B143}"/>
          </ac:spMkLst>
        </pc:spChg>
      </pc:sldChg>
      <pc:sldChg chg="modSp">
        <pc:chgData name="Chloe Griffiths (2404641)" userId="S::2404641@student.uwtsd.ac.uk::f756def3-eed8-4ae6-b1b0-801eb807bb51" providerId="AD" clId="Web-{B0D5E8A3-68E8-BFE3-D7D1-AF9E0FDF1848}" dt="2024-11-05T22:42:44.577" v="315" actId="20577"/>
        <pc:sldMkLst>
          <pc:docMk/>
          <pc:sldMk cId="2086690598" sldId="265"/>
        </pc:sldMkLst>
        <pc:spChg chg="mod">
          <ac:chgData name="Chloe Griffiths (2404641)" userId="S::2404641@student.uwtsd.ac.uk::f756def3-eed8-4ae6-b1b0-801eb807bb51" providerId="AD" clId="Web-{B0D5E8A3-68E8-BFE3-D7D1-AF9E0FDF1848}" dt="2024-11-05T22:29:12.808" v="129" actId="20577"/>
          <ac:spMkLst>
            <pc:docMk/>
            <pc:sldMk cId="2086690598" sldId="265"/>
            <ac:spMk id="2" creationId="{58B508F6-4FF1-3C6D-AADB-EEC88526F1CF}"/>
          </ac:spMkLst>
        </pc:spChg>
        <pc:spChg chg="mod">
          <ac:chgData name="Chloe Griffiths (2404641)" userId="S::2404641@student.uwtsd.ac.uk::f756def3-eed8-4ae6-b1b0-801eb807bb51" providerId="AD" clId="Web-{B0D5E8A3-68E8-BFE3-D7D1-AF9E0FDF1848}" dt="2024-11-05T22:42:44.577" v="315" actId="20577"/>
          <ac:spMkLst>
            <pc:docMk/>
            <pc:sldMk cId="2086690598" sldId="265"/>
            <ac:spMk id="3" creationId="{DB22F629-D418-3B97-57C5-A917C10D52DE}"/>
          </ac:spMkLst>
        </pc:spChg>
      </pc:sldChg>
      <pc:sldChg chg="del ord">
        <pc:chgData name="Chloe Griffiths (2404641)" userId="S::2404641@student.uwtsd.ac.uk::f756def3-eed8-4ae6-b1b0-801eb807bb51" providerId="AD" clId="Web-{B0D5E8A3-68E8-BFE3-D7D1-AF9E0FDF1848}" dt="2024-11-05T22:28:53.948" v="120"/>
        <pc:sldMkLst>
          <pc:docMk/>
          <pc:sldMk cId="3038678615" sldId="266"/>
        </pc:sldMkLst>
      </pc:sldChg>
      <pc:sldChg chg="addSp modSp">
        <pc:chgData name="Chloe Griffiths (2404641)" userId="S::2404641@student.uwtsd.ac.uk::f756def3-eed8-4ae6-b1b0-801eb807bb51" providerId="AD" clId="Web-{B0D5E8A3-68E8-BFE3-D7D1-AF9E0FDF1848}" dt="2024-11-05T22:18:36.462" v="82" actId="1076"/>
        <pc:sldMkLst>
          <pc:docMk/>
          <pc:sldMk cId="111566023" sldId="271"/>
        </pc:sldMkLst>
        <pc:spChg chg="mod">
          <ac:chgData name="Chloe Griffiths (2404641)" userId="S::2404641@student.uwtsd.ac.uk::f756def3-eed8-4ae6-b1b0-801eb807bb51" providerId="AD" clId="Web-{B0D5E8A3-68E8-BFE3-D7D1-AF9E0FDF1848}" dt="2024-11-05T22:18:29.275" v="80" actId="1076"/>
          <ac:spMkLst>
            <pc:docMk/>
            <pc:sldMk cId="111566023" sldId="271"/>
            <ac:spMk id="3" creationId="{85D22D1F-78BC-9708-BD6D-873CBF299488}"/>
          </ac:spMkLst>
        </pc:spChg>
        <pc:spChg chg="mod">
          <ac:chgData name="Chloe Griffiths (2404641)" userId="S::2404641@student.uwtsd.ac.uk::f756def3-eed8-4ae6-b1b0-801eb807bb51" providerId="AD" clId="Web-{B0D5E8A3-68E8-BFE3-D7D1-AF9E0FDF1848}" dt="2024-11-05T22:18:36.462" v="82" actId="1076"/>
          <ac:spMkLst>
            <pc:docMk/>
            <pc:sldMk cId="111566023" sldId="271"/>
            <ac:spMk id="4" creationId="{8498A46E-E54B-EFC8-4DDC-B6709A2C4E8F}"/>
          </ac:spMkLst>
        </pc:spChg>
        <pc:spChg chg="add mod">
          <ac:chgData name="Chloe Griffiths (2404641)" userId="S::2404641@student.uwtsd.ac.uk::f756def3-eed8-4ae6-b1b0-801eb807bb51" providerId="AD" clId="Web-{B0D5E8A3-68E8-BFE3-D7D1-AF9E0FDF1848}" dt="2024-11-05T22:18:31.743" v="81" actId="1076"/>
          <ac:spMkLst>
            <pc:docMk/>
            <pc:sldMk cId="111566023" sldId="271"/>
            <ac:spMk id="5" creationId="{B0324D1E-7E40-720D-6C89-BEB92AFFFCEB}"/>
          </ac:spMkLst>
        </pc:spChg>
      </pc:sldChg>
      <pc:sldChg chg="modSp new">
        <pc:chgData name="Chloe Griffiths (2404641)" userId="S::2404641@student.uwtsd.ac.uk::f756def3-eed8-4ae6-b1b0-801eb807bb51" providerId="AD" clId="Web-{B0D5E8A3-68E8-BFE3-D7D1-AF9E0FDF1848}" dt="2024-11-05T22:52:59.965" v="461" actId="20577"/>
        <pc:sldMkLst>
          <pc:docMk/>
          <pc:sldMk cId="3647884734" sldId="273"/>
        </pc:sldMkLst>
        <pc:spChg chg="mod">
          <ac:chgData name="Chloe Griffiths (2404641)" userId="S::2404641@student.uwtsd.ac.uk::f756def3-eed8-4ae6-b1b0-801eb807bb51" providerId="AD" clId="Web-{B0D5E8A3-68E8-BFE3-D7D1-AF9E0FDF1848}" dt="2024-11-05T22:52:59.965" v="461" actId="20577"/>
          <ac:spMkLst>
            <pc:docMk/>
            <pc:sldMk cId="3647884734" sldId="273"/>
            <ac:spMk id="2" creationId="{27058D51-131E-B50B-418A-5A4E61517521}"/>
          </ac:spMkLst>
        </pc:spChg>
      </pc:sldChg>
    </pc:docChg>
  </pc:docChgLst>
  <pc:docChgLst>
    <pc:chgData name="Chloe Griffiths (2404641)" userId="S::2404641@student.uwtsd.ac.uk::f756def3-eed8-4ae6-b1b0-801eb807bb51" providerId="AD" clId="Web-{D46F06FE-EDA0-D94A-3205-426404174F36}"/>
    <pc:docChg chg="modSld">
      <pc:chgData name="Chloe Griffiths (2404641)" userId="S::2404641@student.uwtsd.ac.uk::f756def3-eed8-4ae6-b1b0-801eb807bb51" providerId="AD" clId="Web-{D46F06FE-EDA0-D94A-3205-426404174F36}" dt="2024-11-05T21:48:18.484" v="121" actId="20577"/>
      <pc:docMkLst>
        <pc:docMk/>
      </pc:docMkLst>
      <pc:sldChg chg="modSp">
        <pc:chgData name="Chloe Griffiths (2404641)" userId="S::2404641@student.uwtsd.ac.uk::f756def3-eed8-4ae6-b1b0-801eb807bb51" providerId="AD" clId="Web-{D46F06FE-EDA0-D94A-3205-426404174F36}" dt="2024-11-05T21:48:18.484" v="121" actId="20577"/>
        <pc:sldMkLst>
          <pc:docMk/>
          <pc:sldMk cId="680617624" sldId="264"/>
        </pc:sldMkLst>
        <pc:spChg chg="mod">
          <ac:chgData name="Chloe Griffiths (2404641)" userId="S::2404641@student.uwtsd.ac.uk::f756def3-eed8-4ae6-b1b0-801eb807bb51" providerId="AD" clId="Web-{D46F06FE-EDA0-D94A-3205-426404174F36}" dt="2024-11-05T21:48:18.484" v="121" actId="20577"/>
          <ac:spMkLst>
            <pc:docMk/>
            <pc:sldMk cId="680617624" sldId="264"/>
            <ac:spMk id="3" creationId="{49C5D35E-335D-8301-CCB5-6D7F2AC4B143}"/>
          </ac:spMkLst>
        </pc:spChg>
      </pc:sldChg>
      <pc:sldChg chg="addSp modSp">
        <pc:chgData name="Chloe Griffiths (2404641)" userId="S::2404641@student.uwtsd.ac.uk::f756def3-eed8-4ae6-b1b0-801eb807bb51" providerId="AD" clId="Web-{D46F06FE-EDA0-D94A-3205-426404174F36}" dt="2024-11-05T21:38:43.408" v="19" actId="20577"/>
        <pc:sldMkLst>
          <pc:docMk/>
          <pc:sldMk cId="111566023" sldId="271"/>
        </pc:sldMkLst>
        <pc:spChg chg="add mod">
          <ac:chgData name="Chloe Griffiths (2404641)" userId="S::2404641@student.uwtsd.ac.uk::f756def3-eed8-4ae6-b1b0-801eb807bb51" providerId="AD" clId="Web-{D46F06FE-EDA0-D94A-3205-426404174F36}" dt="2024-11-05T21:38:43.408" v="19" actId="20577"/>
          <ac:spMkLst>
            <pc:docMk/>
            <pc:sldMk cId="111566023" sldId="271"/>
            <ac:spMk id="3" creationId="{85D22D1F-78BC-9708-BD6D-873CBF299488}"/>
          </ac:spMkLst>
        </pc:spChg>
      </pc:sldChg>
    </pc:docChg>
  </pc:docChgLst>
  <pc:docChgLst>
    <pc:chgData name="Chloe Griffiths (2404641)" userId="S::2404641@student.uwtsd.ac.uk::f756def3-eed8-4ae6-b1b0-801eb807bb51" providerId="AD" clId="Web-{A24D7981-7B25-8852-4C49-EE88CF64C126}"/>
    <pc:docChg chg="modSld">
      <pc:chgData name="Chloe Griffiths (2404641)" userId="S::2404641@student.uwtsd.ac.uk::f756def3-eed8-4ae6-b1b0-801eb807bb51" providerId="AD" clId="Web-{A24D7981-7B25-8852-4C49-EE88CF64C126}" dt="2024-11-04T11:53:27.605" v="48" actId="20577"/>
      <pc:docMkLst>
        <pc:docMk/>
      </pc:docMkLst>
      <pc:sldChg chg="modSp">
        <pc:chgData name="Chloe Griffiths (2404641)" userId="S::2404641@student.uwtsd.ac.uk::f756def3-eed8-4ae6-b1b0-801eb807bb51" providerId="AD" clId="Web-{A24D7981-7B25-8852-4C49-EE88CF64C126}" dt="2024-11-04T11:34:01.360" v="27" actId="20577"/>
        <pc:sldMkLst>
          <pc:docMk/>
          <pc:sldMk cId="2597764283" sldId="261"/>
        </pc:sldMkLst>
        <pc:spChg chg="mod">
          <ac:chgData name="Chloe Griffiths (2404641)" userId="S::2404641@student.uwtsd.ac.uk::f756def3-eed8-4ae6-b1b0-801eb807bb51" providerId="AD" clId="Web-{A24D7981-7B25-8852-4C49-EE88CF64C126}" dt="2024-11-04T11:34:01.360" v="27" actId="20577"/>
          <ac:spMkLst>
            <pc:docMk/>
            <pc:sldMk cId="2597764283" sldId="261"/>
            <ac:spMk id="3" creationId="{30607967-A747-99F1-5B50-663A087841E1}"/>
          </ac:spMkLst>
        </pc:spChg>
      </pc:sldChg>
      <pc:sldChg chg="modSp">
        <pc:chgData name="Chloe Griffiths (2404641)" userId="S::2404641@student.uwtsd.ac.uk::f756def3-eed8-4ae6-b1b0-801eb807bb51" providerId="AD" clId="Web-{A24D7981-7B25-8852-4C49-EE88CF64C126}" dt="2024-11-04T11:53:27.605" v="48" actId="20577"/>
        <pc:sldMkLst>
          <pc:docMk/>
          <pc:sldMk cId="680617624" sldId="264"/>
        </pc:sldMkLst>
        <pc:spChg chg="mod">
          <ac:chgData name="Chloe Griffiths (2404641)" userId="S::2404641@student.uwtsd.ac.uk::f756def3-eed8-4ae6-b1b0-801eb807bb51" providerId="AD" clId="Web-{A24D7981-7B25-8852-4C49-EE88CF64C126}" dt="2024-11-04T11:53:27.605" v="48" actId="20577"/>
          <ac:spMkLst>
            <pc:docMk/>
            <pc:sldMk cId="680617624" sldId="264"/>
            <ac:spMk id="3" creationId="{49C5D35E-335D-8301-CCB5-6D7F2AC4B143}"/>
          </ac:spMkLst>
        </pc:spChg>
      </pc:sldChg>
      <pc:sldChg chg="modSp">
        <pc:chgData name="Chloe Griffiths (2404641)" userId="S::2404641@student.uwtsd.ac.uk::f756def3-eed8-4ae6-b1b0-801eb807bb51" providerId="AD" clId="Web-{A24D7981-7B25-8852-4C49-EE88CF64C126}" dt="2024-11-04T11:32:52.717" v="15" actId="20577"/>
        <pc:sldMkLst>
          <pc:docMk/>
          <pc:sldMk cId="3171453129" sldId="267"/>
        </pc:sldMkLst>
        <pc:spChg chg="mod">
          <ac:chgData name="Chloe Griffiths (2404641)" userId="S::2404641@student.uwtsd.ac.uk::f756def3-eed8-4ae6-b1b0-801eb807bb51" providerId="AD" clId="Web-{A24D7981-7B25-8852-4C49-EE88CF64C126}" dt="2024-11-04T11:32:52.717" v="15" actId="20577"/>
          <ac:spMkLst>
            <pc:docMk/>
            <pc:sldMk cId="3171453129" sldId="267"/>
            <ac:spMk id="3" creationId="{638040AB-4896-5CE8-126F-93D2DBD4DFAE}"/>
          </ac:spMkLst>
        </pc:spChg>
      </pc:sldChg>
    </pc:docChg>
  </pc:docChgLst>
  <pc:docChgLst>
    <pc:chgData name="Chloe Griffiths (2404641)" userId="S::2404641@student.uwtsd.ac.uk::f756def3-eed8-4ae6-b1b0-801eb807bb51" providerId="AD" clId="Web-{01E7B816-60E8-CF34-4616-70CBF8FEF336}"/>
    <pc:docChg chg="modSld">
      <pc:chgData name="Chloe Griffiths (2404641)" userId="S::2404641@student.uwtsd.ac.uk::f756def3-eed8-4ae6-b1b0-801eb807bb51" providerId="AD" clId="Web-{01E7B816-60E8-CF34-4616-70CBF8FEF336}" dt="2024-11-05T12:07:11.565" v="23" actId="20577"/>
      <pc:docMkLst>
        <pc:docMk/>
      </pc:docMkLst>
      <pc:sldChg chg="modSp">
        <pc:chgData name="Chloe Griffiths (2404641)" userId="S::2404641@student.uwtsd.ac.uk::f756def3-eed8-4ae6-b1b0-801eb807bb51" providerId="AD" clId="Web-{01E7B816-60E8-CF34-4616-70CBF8FEF336}" dt="2024-11-05T12:07:11.565" v="23" actId="20577"/>
        <pc:sldMkLst>
          <pc:docMk/>
          <pc:sldMk cId="1490921695" sldId="259"/>
        </pc:sldMkLst>
        <pc:graphicFrameChg chg="modGraphic">
          <ac:chgData name="Chloe Griffiths (2404641)" userId="S::2404641@student.uwtsd.ac.uk::f756def3-eed8-4ae6-b1b0-801eb807bb51" providerId="AD" clId="Web-{01E7B816-60E8-CF34-4616-70CBF8FEF336}" dt="2024-11-05T12:07:11.565" v="23" actId="20577"/>
          <ac:graphicFrameMkLst>
            <pc:docMk/>
            <pc:sldMk cId="1490921695" sldId="259"/>
            <ac:graphicFrameMk id="19" creationId="{C99A575E-9770-A4C5-2F39-350245030B0B}"/>
          </ac:graphicFrameMkLst>
        </pc:graphicFrameChg>
      </pc:sldChg>
    </pc:docChg>
  </pc:docChgLst>
  <pc:docChgLst>
    <pc:chgData name="Chloe Griffiths (2404641)" userId="S::2404641@student.uwtsd.ac.uk::f756def3-eed8-4ae6-b1b0-801eb807bb51" providerId="AD" clId="Web-{91CF7D2B-FADE-DAE9-F1CF-69E2E5D8D737}"/>
    <pc:docChg chg="modSld">
      <pc:chgData name="Chloe Griffiths (2404641)" userId="S::2404641@student.uwtsd.ac.uk::f756def3-eed8-4ae6-b1b0-801eb807bb51" providerId="AD" clId="Web-{91CF7D2B-FADE-DAE9-F1CF-69E2E5D8D737}" dt="2024-10-30T09:02:23.845" v="5" actId="20577"/>
      <pc:docMkLst>
        <pc:docMk/>
      </pc:docMkLst>
      <pc:sldChg chg="modSp">
        <pc:chgData name="Chloe Griffiths (2404641)" userId="S::2404641@student.uwtsd.ac.uk::f756def3-eed8-4ae6-b1b0-801eb807bb51" providerId="AD" clId="Web-{91CF7D2B-FADE-DAE9-F1CF-69E2E5D8D737}" dt="2024-10-30T09:02:23.845" v="5" actId="20577"/>
        <pc:sldMkLst>
          <pc:docMk/>
          <pc:sldMk cId="3299120502" sldId="258"/>
        </pc:sldMkLst>
        <pc:spChg chg="mod">
          <ac:chgData name="Chloe Griffiths (2404641)" userId="S::2404641@student.uwtsd.ac.uk::f756def3-eed8-4ae6-b1b0-801eb807bb51" providerId="AD" clId="Web-{91CF7D2B-FADE-DAE9-F1CF-69E2E5D8D737}" dt="2024-10-30T09:02:23.845" v="5" actId="20577"/>
          <ac:spMkLst>
            <pc:docMk/>
            <pc:sldMk cId="3299120502" sldId="258"/>
            <ac:spMk id="2" creationId="{17AE4B32-5208-FDAC-B294-EEE3CD1ACEDB}"/>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FC19F24-42E3-40AC-A211-A58AA7B7A549}" type="doc">
      <dgm:prSet loTypeId="urn:microsoft.com/office/officeart/2005/8/layout/venn3" loCatId="relationship" qsTypeId="urn:microsoft.com/office/officeart/2005/8/quickstyle/simple1" qsCatId="simple" csTypeId="urn:microsoft.com/office/officeart/2005/8/colors/accent1_2" csCatId="accent1" phldr="1"/>
      <dgm:spPr/>
      <dgm:t>
        <a:bodyPr/>
        <a:lstStyle/>
        <a:p>
          <a:endParaRPr lang="en-US"/>
        </a:p>
      </dgm:t>
    </dgm:pt>
    <dgm:pt modelId="{6BA506CB-EC5A-4ADA-A064-DDEC82ADA498}">
      <dgm:prSet phldrT="[Text]" phldr="0"/>
      <dgm:spPr/>
      <dgm:t>
        <a:bodyPr/>
        <a:lstStyle/>
        <a:p>
          <a:pPr rtl="0"/>
          <a:r>
            <a:rPr lang="en-US">
              <a:latin typeface="Arial"/>
              <a:cs typeface="Arial"/>
            </a:rPr>
            <a:t>Automatism is know to be a claim that avoids the responsibility of a crime and accidents (Minister Law, 2020)</a:t>
          </a:r>
          <a:r>
            <a:rPr lang="en-US">
              <a:latin typeface="Neue Haas Grotesk Text Pro"/>
            </a:rPr>
            <a:t> </a:t>
          </a:r>
          <a:endParaRPr lang="en-US"/>
        </a:p>
      </dgm:t>
    </dgm:pt>
    <dgm:pt modelId="{1858279A-594C-4A15-AC32-FDC3CEDEE945}" type="parTrans" cxnId="{E92ACD65-E744-45D8-B7E4-98C79F225BEC}">
      <dgm:prSet/>
      <dgm:spPr/>
      <dgm:t>
        <a:bodyPr/>
        <a:lstStyle/>
        <a:p>
          <a:endParaRPr lang="en-US"/>
        </a:p>
      </dgm:t>
    </dgm:pt>
    <dgm:pt modelId="{B0AE499C-C9BA-4A68-81AD-04548C9FE52B}" type="sibTrans" cxnId="{E92ACD65-E744-45D8-B7E4-98C79F225BEC}">
      <dgm:prSet/>
      <dgm:spPr/>
      <dgm:t>
        <a:bodyPr/>
        <a:lstStyle/>
        <a:p>
          <a:endParaRPr lang="en-US"/>
        </a:p>
      </dgm:t>
    </dgm:pt>
    <dgm:pt modelId="{19055AEB-0EAC-4311-A1AB-B2DABE2CC24A}">
      <dgm:prSet phldrT="[Text]" phldr="0"/>
      <dgm:spPr/>
      <dgm:t>
        <a:bodyPr/>
        <a:lstStyle/>
        <a:p>
          <a:pPr rtl="0"/>
          <a:r>
            <a:rPr lang="en-US">
              <a:latin typeface="Neue Haas Grotesk Text Pro"/>
            </a:rPr>
            <a:t>In a legal setting, this is known as an involuntary action whilst the defendant was not making the decision whilst conscious to act (Minister Law, 2020) </a:t>
          </a:r>
          <a:endParaRPr lang="en-US"/>
        </a:p>
      </dgm:t>
    </dgm:pt>
    <dgm:pt modelId="{D6C50428-5554-4E1F-9512-F556B008B5D6}" type="parTrans" cxnId="{CCB3783F-A44C-4306-AC3F-CA9DC6E03C29}">
      <dgm:prSet/>
      <dgm:spPr/>
      <dgm:t>
        <a:bodyPr/>
        <a:lstStyle/>
        <a:p>
          <a:endParaRPr lang="en-US"/>
        </a:p>
      </dgm:t>
    </dgm:pt>
    <dgm:pt modelId="{102A33BE-D36C-4432-8832-4388A5430FCF}" type="sibTrans" cxnId="{CCB3783F-A44C-4306-AC3F-CA9DC6E03C29}">
      <dgm:prSet/>
      <dgm:spPr/>
      <dgm:t>
        <a:bodyPr/>
        <a:lstStyle/>
        <a:p>
          <a:endParaRPr lang="en-US"/>
        </a:p>
      </dgm:t>
    </dgm:pt>
    <dgm:pt modelId="{CCAA3BCE-CBAE-4184-B8FC-410F37427C7E}" type="pres">
      <dgm:prSet presAssocID="{FFC19F24-42E3-40AC-A211-A58AA7B7A549}" presName="Name0" presStyleCnt="0">
        <dgm:presLayoutVars>
          <dgm:dir/>
          <dgm:resizeHandles val="exact"/>
        </dgm:presLayoutVars>
      </dgm:prSet>
      <dgm:spPr/>
    </dgm:pt>
    <dgm:pt modelId="{2640B7D9-E61C-479A-8CC6-6BECA8FBCE05}" type="pres">
      <dgm:prSet presAssocID="{6BA506CB-EC5A-4ADA-A064-DDEC82ADA498}" presName="Name5" presStyleLbl="vennNode1" presStyleIdx="0" presStyleCnt="2">
        <dgm:presLayoutVars>
          <dgm:bulletEnabled val="1"/>
        </dgm:presLayoutVars>
      </dgm:prSet>
      <dgm:spPr/>
    </dgm:pt>
    <dgm:pt modelId="{A0B17289-2614-4E16-8813-E24608D96635}" type="pres">
      <dgm:prSet presAssocID="{B0AE499C-C9BA-4A68-81AD-04548C9FE52B}" presName="space" presStyleCnt="0"/>
      <dgm:spPr/>
    </dgm:pt>
    <dgm:pt modelId="{F2D619EF-0058-424C-99BE-9D84FE49188D}" type="pres">
      <dgm:prSet presAssocID="{19055AEB-0EAC-4311-A1AB-B2DABE2CC24A}" presName="Name5" presStyleLbl="vennNode1" presStyleIdx="1" presStyleCnt="2">
        <dgm:presLayoutVars>
          <dgm:bulletEnabled val="1"/>
        </dgm:presLayoutVars>
      </dgm:prSet>
      <dgm:spPr/>
    </dgm:pt>
  </dgm:ptLst>
  <dgm:cxnLst>
    <dgm:cxn modelId="{D7210329-81E2-4863-B120-4AE9C3C105AE}" type="presOf" srcId="{19055AEB-0EAC-4311-A1AB-B2DABE2CC24A}" destId="{F2D619EF-0058-424C-99BE-9D84FE49188D}" srcOrd="0" destOrd="0" presId="urn:microsoft.com/office/officeart/2005/8/layout/venn3"/>
    <dgm:cxn modelId="{CCB3783F-A44C-4306-AC3F-CA9DC6E03C29}" srcId="{FFC19F24-42E3-40AC-A211-A58AA7B7A549}" destId="{19055AEB-0EAC-4311-A1AB-B2DABE2CC24A}" srcOrd="1" destOrd="0" parTransId="{D6C50428-5554-4E1F-9512-F556B008B5D6}" sibTransId="{102A33BE-D36C-4432-8832-4388A5430FCF}"/>
    <dgm:cxn modelId="{E92ACD65-E744-45D8-B7E4-98C79F225BEC}" srcId="{FFC19F24-42E3-40AC-A211-A58AA7B7A549}" destId="{6BA506CB-EC5A-4ADA-A064-DDEC82ADA498}" srcOrd="0" destOrd="0" parTransId="{1858279A-594C-4A15-AC32-FDC3CEDEE945}" sibTransId="{B0AE499C-C9BA-4A68-81AD-04548C9FE52B}"/>
    <dgm:cxn modelId="{1CB9FDD7-15A7-4C2C-9B1D-04B18C2EA677}" type="presOf" srcId="{6BA506CB-EC5A-4ADA-A064-DDEC82ADA498}" destId="{2640B7D9-E61C-479A-8CC6-6BECA8FBCE05}" srcOrd="0" destOrd="0" presId="urn:microsoft.com/office/officeart/2005/8/layout/venn3"/>
    <dgm:cxn modelId="{A85325F3-144C-45CA-9CE1-A34524AF0006}" type="presOf" srcId="{FFC19F24-42E3-40AC-A211-A58AA7B7A549}" destId="{CCAA3BCE-CBAE-4184-B8FC-410F37427C7E}" srcOrd="0" destOrd="0" presId="urn:microsoft.com/office/officeart/2005/8/layout/venn3"/>
    <dgm:cxn modelId="{8D8F0E64-4122-46EB-8821-EF195BA861E3}" type="presParOf" srcId="{CCAA3BCE-CBAE-4184-B8FC-410F37427C7E}" destId="{2640B7D9-E61C-479A-8CC6-6BECA8FBCE05}" srcOrd="0" destOrd="0" presId="urn:microsoft.com/office/officeart/2005/8/layout/venn3"/>
    <dgm:cxn modelId="{84E7F944-6426-4D1B-8EF3-805C178CB6C6}" type="presParOf" srcId="{CCAA3BCE-CBAE-4184-B8FC-410F37427C7E}" destId="{A0B17289-2614-4E16-8813-E24608D96635}" srcOrd="1" destOrd="0" presId="urn:microsoft.com/office/officeart/2005/8/layout/venn3"/>
    <dgm:cxn modelId="{6E397270-E011-498D-9F63-5E82AA2A1CD8}" type="presParOf" srcId="{CCAA3BCE-CBAE-4184-B8FC-410F37427C7E}" destId="{F2D619EF-0058-424C-99BE-9D84FE49188D}" srcOrd="2" destOrd="0" presId="urn:microsoft.com/office/officeart/2005/8/layout/venn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1200509-0014-4692-9451-E3FCB71512AB}" type="doc">
      <dgm:prSet loTypeId="urn:microsoft.com/office/officeart/2005/8/layout/hierarchy4" loCatId="hierarchy" qsTypeId="urn:microsoft.com/office/officeart/2005/8/quickstyle/simple1" qsCatId="simple" csTypeId="urn:microsoft.com/office/officeart/2005/8/colors/accent1_2" csCatId="accent1" phldr="1"/>
      <dgm:spPr/>
      <dgm:t>
        <a:bodyPr/>
        <a:lstStyle/>
        <a:p>
          <a:endParaRPr lang="en-US"/>
        </a:p>
      </dgm:t>
    </dgm:pt>
    <dgm:pt modelId="{3BAFD97B-7154-4554-A988-541501FF0689}">
      <dgm:prSet phldrT="[Text]" phldr="0"/>
      <dgm:spPr/>
      <dgm:t>
        <a:bodyPr/>
        <a:lstStyle/>
        <a:p>
          <a:pPr rtl="0"/>
          <a:r>
            <a:rPr lang="en-US" err="1">
              <a:solidFill>
                <a:schemeClr val="tx1"/>
              </a:solidFill>
              <a:latin typeface="Neue Haas Grotesk Text Pro"/>
            </a:rPr>
            <a:t>M'Naghten</a:t>
          </a:r>
          <a:r>
            <a:rPr lang="en-US">
              <a:solidFill>
                <a:schemeClr val="tx1"/>
              </a:solidFill>
              <a:latin typeface="Neue Haas Grotesk Text Pro"/>
            </a:rPr>
            <a:t> was charged with murder by shooting a guy called Edward Drummond</a:t>
          </a:r>
          <a:endParaRPr lang="en-US">
            <a:solidFill>
              <a:schemeClr val="tx1"/>
            </a:solidFill>
          </a:endParaRPr>
        </a:p>
      </dgm:t>
    </dgm:pt>
    <dgm:pt modelId="{19A40665-8DA4-40B0-82EE-3980403BA2EF}" type="parTrans" cxnId="{0D75AD23-EE65-40D4-AF11-D9C70719C8AF}">
      <dgm:prSet/>
      <dgm:spPr/>
      <dgm:t>
        <a:bodyPr/>
        <a:lstStyle/>
        <a:p>
          <a:endParaRPr lang="en-US"/>
        </a:p>
      </dgm:t>
    </dgm:pt>
    <dgm:pt modelId="{D13DDE1A-7347-4F1E-A5B4-7C1366F1815B}" type="sibTrans" cxnId="{0D75AD23-EE65-40D4-AF11-D9C70719C8AF}">
      <dgm:prSet/>
      <dgm:spPr/>
      <dgm:t>
        <a:bodyPr/>
        <a:lstStyle/>
        <a:p>
          <a:endParaRPr lang="en-US"/>
        </a:p>
      </dgm:t>
    </dgm:pt>
    <dgm:pt modelId="{C1D87959-6E29-4585-B896-6716A01B1A62}">
      <dgm:prSet phldrT="[Text]" phldr="0"/>
      <dgm:spPr/>
      <dgm:t>
        <a:bodyPr/>
        <a:lstStyle/>
        <a:p>
          <a:pPr rtl="0"/>
          <a:r>
            <a:rPr lang="en-US" err="1">
              <a:solidFill>
                <a:schemeClr val="tx1"/>
              </a:solidFill>
              <a:latin typeface="Neue Haas Grotesk Text Pro"/>
            </a:rPr>
            <a:t>M'Naghten</a:t>
          </a:r>
          <a:r>
            <a:rPr lang="en-US">
              <a:solidFill>
                <a:schemeClr val="tx1"/>
              </a:solidFill>
              <a:latin typeface="Neue Haas Grotesk Text Pro"/>
            </a:rPr>
            <a:t> pleaded not guilty and medical evidence was called to prove that at the time of committing the act, he was not in a sound state of mind</a:t>
          </a:r>
          <a:endParaRPr lang="en-US">
            <a:solidFill>
              <a:schemeClr val="tx1"/>
            </a:solidFill>
          </a:endParaRPr>
        </a:p>
      </dgm:t>
    </dgm:pt>
    <dgm:pt modelId="{7AE4126C-72CE-4EF0-8FB9-CB5E27A55E4F}" type="parTrans" cxnId="{5DC6D5FC-EB22-43B8-9247-71A40B101B8B}">
      <dgm:prSet/>
      <dgm:spPr/>
      <dgm:t>
        <a:bodyPr/>
        <a:lstStyle/>
        <a:p>
          <a:endParaRPr lang="en-US"/>
        </a:p>
      </dgm:t>
    </dgm:pt>
    <dgm:pt modelId="{7F102774-26BE-42EF-AEBA-026400BEF15D}" type="sibTrans" cxnId="{5DC6D5FC-EB22-43B8-9247-71A40B101B8B}">
      <dgm:prSet/>
      <dgm:spPr/>
      <dgm:t>
        <a:bodyPr/>
        <a:lstStyle/>
        <a:p>
          <a:endParaRPr lang="en-US"/>
        </a:p>
      </dgm:t>
    </dgm:pt>
    <dgm:pt modelId="{DEC8532B-2359-418B-AAA1-281C905118BB}">
      <dgm:prSet phldrT="[Text]" phldr="0"/>
      <dgm:spPr/>
      <dgm:t>
        <a:bodyPr/>
        <a:lstStyle/>
        <a:p>
          <a:pPr rtl="0"/>
          <a:r>
            <a:rPr lang="en-US">
              <a:solidFill>
                <a:schemeClr val="tx1"/>
              </a:solidFill>
              <a:latin typeface="Neue Haas Grotesk Text Pro"/>
            </a:rPr>
            <a:t> </a:t>
          </a:r>
          <a:r>
            <a:rPr lang="en-US">
              <a:solidFill>
                <a:schemeClr val="tx1"/>
              </a:solidFill>
              <a:latin typeface="Calibri"/>
              <a:ea typeface="Calibri"/>
              <a:cs typeface="Calibri"/>
            </a:rPr>
            <a:t>Evidence shown that he was Labouring under morbid delusions</a:t>
          </a:r>
        </a:p>
      </dgm:t>
    </dgm:pt>
    <dgm:pt modelId="{8E7FA861-8609-474B-BCBA-EE7B4C40B1FB}" type="parTrans" cxnId="{637C3394-3DA7-4263-B578-2AF87EFEC7F5}">
      <dgm:prSet/>
      <dgm:spPr/>
      <dgm:t>
        <a:bodyPr/>
        <a:lstStyle/>
        <a:p>
          <a:endParaRPr lang="en-US"/>
        </a:p>
      </dgm:t>
    </dgm:pt>
    <dgm:pt modelId="{C33887E0-78E3-49A3-8931-F1B5E176E92D}" type="sibTrans" cxnId="{637C3394-3DA7-4263-B578-2AF87EFEC7F5}">
      <dgm:prSet/>
      <dgm:spPr/>
      <dgm:t>
        <a:bodyPr/>
        <a:lstStyle/>
        <a:p>
          <a:endParaRPr lang="en-US"/>
        </a:p>
      </dgm:t>
    </dgm:pt>
    <dgm:pt modelId="{2801E1EE-EB00-4E2B-8356-7A1E1089E0E8}">
      <dgm:prSet phldrT="[Text]" phldr="0"/>
      <dgm:spPr/>
      <dgm:t>
        <a:bodyPr/>
        <a:lstStyle/>
        <a:p>
          <a:pPr rtl="0"/>
          <a:r>
            <a:rPr lang="en-US">
              <a:latin typeface="Neue Haas Grotesk Text Pro"/>
            </a:rPr>
            <a:t> </a:t>
          </a:r>
          <a:r>
            <a:rPr lang="en-US">
              <a:solidFill>
                <a:srgbClr val="444444"/>
              </a:solidFill>
              <a:latin typeface="Neue Haas Grotesk Text Pro"/>
              <a:ea typeface="Calibri"/>
              <a:cs typeface="Calibri"/>
            </a:rPr>
            <a:t>Caused him to be carried away beyond the power of control</a:t>
          </a:r>
          <a:endParaRPr lang="en-US">
            <a:solidFill>
              <a:srgbClr val="444444"/>
            </a:solidFill>
            <a:latin typeface="Calibri"/>
            <a:ea typeface="Calibri"/>
            <a:cs typeface="Calibri"/>
          </a:endParaRPr>
        </a:p>
      </dgm:t>
    </dgm:pt>
    <dgm:pt modelId="{B8ED00C8-F530-4B64-8185-3CE4DA4C3EA8}" type="parTrans" cxnId="{2CC9CCB1-FEB4-4F01-A1D0-0C8B96D1F611}">
      <dgm:prSet/>
      <dgm:spPr/>
      <dgm:t>
        <a:bodyPr/>
        <a:lstStyle/>
        <a:p>
          <a:endParaRPr lang="en-US"/>
        </a:p>
      </dgm:t>
    </dgm:pt>
    <dgm:pt modelId="{6C36E206-3112-4E3C-8261-1C0990080074}" type="sibTrans" cxnId="{2CC9CCB1-FEB4-4F01-A1D0-0C8B96D1F611}">
      <dgm:prSet/>
      <dgm:spPr/>
      <dgm:t>
        <a:bodyPr/>
        <a:lstStyle/>
        <a:p>
          <a:endParaRPr lang="en-US"/>
        </a:p>
      </dgm:t>
    </dgm:pt>
    <dgm:pt modelId="{2A70E349-5BD3-4EBD-9180-EC747CA8CB48}" type="pres">
      <dgm:prSet presAssocID="{11200509-0014-4692-9451-E3FCB71512AB}" presName="Name0" presStyleCnt="0">
        <dgm:presLayoutVars>
          <dgm:chPref val="1"/>
          <dgm:dir/>
          <dgm:animOne val="branch"/>
          <dgm:animLvl val="lvl"/>
          <dgm:resizeHandles/>
        </dgm:presLayoutVars>
      </dgm:prSet>
      <dgm:spPr/>
    </dgm:pt>
    <dgm:pt modelId="{6AD1D2BC-4B59-4405-9B80-23361B86325E}" type="pres">
      <dgm:prSet presAssocID="{3BAFD97B-7154-4554-A988-541501FF0689}" presName="vertOne" presStyleCnt="0"/>
      <dgm:spPr/>
    </dgm:pt>
    <dgm:pt modelId="{29F9DE5B-D81E-4FFA-A371-3AFA6A7A0661}" type="pres">
      <dgm:prSet presAssocID="{3BAFD97B-7154-4554-A988-541501FF0689}" presName="txOne" presStyleLbl="node0" presStyleIdx="0" presStyleCnt="1">
        <dgm:presLayoutVars>
          <dgm:chPref val="3"/>
        </dgm:presLayoutVars>
      </dgm:prSet>
      <dgm:spPr/>
    </dgm:pt>
    <dgm:pt modelId="{5296DA3B-2361-43EB-BC10-B591E0B368E1}" type="pres">
      <dgm:prSet presAssocID="{3BAFD97B-7154-4554-A988-541501FF0689}" presName="parTransOne" presStyleCnt="0"/>
      <dgm:spPr/>
    </dgm:pt>
    <dgm:pt modelId="{85620645-5FE6-4DFC-88D6-DFB2DFB27027}" type="pres">
      <dgm:prSet presAssocID="{3BAFD97B-7154-4554-A988-541501FF0689}" presName="horzOne" presStyleCnt="0"/>
      <dgm:spPr/>
    </dgm:pt>
    <dgm:pt modelId="{EA0B9B03-D3FF-48D4-B93A-5A3BDC9C6BBA}" type="pres">
      <dgm:prSet presAssocID="{C1D87959-6E29-4585-B896-6716A01B1A62}" presName="vertTwo" presStyleCnt="0"/>
      <dgm:spPr/>
    </dgm:pt>
    <dgm:pt modelId="{FD64E482-9920-449D-AC05-7D520BF79AB0}" type="pres">
      <dgm:prSet presAssocID="{C1D87959-6E29-4585-B896-6716A01B1A62}" presName="txTwo" presStyleLbl="node2" presStyleIdx="0" presStyleCnt="2">
        <dgm:presLayoutVars>
          <dgm:chPref val="3"/>
        </dgm:presLayoutVars>
      </dgm:prSet>
      <dgm:spPr/>
    </dgm:pt>
    <dgm:pt modelId="{E15D5D91-A57B-435A-B609-7481D57D7FFD}" type="pres">
      <dgm:prSet presAssocID="{C1D87959-6E29-4585-B896-6716A01B1A62}" presName="parTransTwo" presStyleCnt="0"/>
      <dgm:spPr/>
    </dgm:pt>
    <dgm:pt modelId="{B3063851-70B2-4BBF-9A5F-24A750CA5D46}" type="pres">
      <dgm:prSet presAssocID="{C1D87959-6E29-4585-B896-6716A01B1A62}" presName="horzTwo" presStyleCnt="0"/>
      <dgm:spPr/>
    </dgm:pt>
    <dgm:pt modelId="{7FB93BE6-65C1-49BD-AB26-5D316FE2C2D8}" type="pres">
      <dgm:prSet presAssocID="{DEC8532B-2359-418B-AAA1-281C905118BB}" presName="vertThree" presStyleCnt="0"/>
      <dgm:spPr/>
    </dgm:pt>
    <dgm:pt modelId="{E5D3188E-E8B8-4F8F-819A-6557D9E1ABE0}" type="pres">
      <dgm:prSet presAssocID="{DEC8532B-2359-418B-AAA1-281C905118BB}" presName="txThree" presStyleLbl="node3" presStyleIdx="0" presStyleCnt="1">
        <dgm:presLayoutVars>
          <dgm:chPref val="3"/>
        </dgm:presLayoutVars>
      </dgm:prSet>
      <dgm:spPr/>
    </dgm:pt>
    <dgm:pt modelId="{B5C3EDB8-CE21-4C93-B778-51101F633C40}" type="pres">
      <dgm:prSet presAssocID="{DEC8532B-2359-418B-AAA1-281C905118BB}" presName="horzThree" presStyleCnt="0"/>
      <dgm:spPr/>
    </dgm:pt>
    <dgm:pt modelId="{12FF5401-76F6-4218-A624-A731D4E4315B}" type="pres">
      <dgm:prSet presAssocID="{7F102774-26BE-42EF-AEBA-026400BEF15D}" presName="sibSpaceTwo" presStyleCnt="0"/>
      <dgm:spPr/>
    </dgm:pt>
    <dgm:pt modelId="{4CB67E60-5DC3-40F6-A438-EBC9689CBBFB}" type="pres">
      <dgm:prSet presAssocID="{2801E1EE-EB00-4E2B-8356-7A1E1089E0E8}" presName="vertTwo" presStyleCnt="0"/>
      <dgm:spPr/>
    </dgm:pt>
    <dgm:pt modelId="{BAF75066-07BE-4536-A3EF-8B4EC61EBFF7}" type="pres">
      <dgm:prSet presAssocID="{2801E1EE-EB00-4E2B-8356-7A1E1089E0E8}" presName="txTwo" presStyleLbl="node2" presStyleIdx="1" presStyleCnt="2">
        <dgm:presLayoutVars>
          <dgm:chPref val="3"/>
        </dgm:presLayoutVars>
      </dgm:prSet>
      <dgm:spPr/>
    </dgm:pt>
    <dgm:pt modelId="{9FCA8D19-0041-4B94-85D0-0525223761AF}" type="pres">
      <dgm:prSet presAssocID="{2801E1EE-EB00-4E2B-8356-7A1E1089E0E8}" presName="horzTwo" presStyleCnt="0"/>
      <dgm:spPr/>
    </dgm:pt>
  </dgm:ptLst>
  <dgm:cxnLst>
    <dgm:cxn modelId="{DA84C00D-F30D-4406-A8FA-807AE6257CEC}" type="presOf" srcId="{DEC8532B-2359-418B-AAA1-281C905118BB}" destId="{E5D3188E-E8B8-4F8F-819A-6557D9E1ABE0}" srcOrd="0" destOrd="0" presId="urn:microsoft.com/office/officeart/2005/8/layout/hierarchy4"/>
    <dgm:cxn modelId="{0D75AD23-EE65-40D4-AF11-D9C70719C8AF}" srcId="{11200509-0014-4692-9451-E3FCB71512AB}" destId="{3BAFD97B-7154-4554-A988-541501FF0689}" srcOrd="0" destOrd="0" parTransId="{19A40665-8DA4-40B0-82EE-3980403BA2EF}" sibTransId="{D13DDE1A-7347-4F1E-A5B4-7C1366F1815B}"/>
    <dgm:cxn modelId="{EECD1662-F300-499D-B34F-033FF015DD46}" type="presOf" srcId="{C1D87959-6E29-4585-B896-6716A01B1A62}" destId="{FD64E482-9920-449D-AC05-7D520BF79AB0}" srcOrd="0" destOrd="0" presId="urn:microsoft.com/office/officeart/2005/8/layout/hierarchy4"/>
    <dgm:cxn modelId="{637C3394-3DA7-4263-B578-2AF87EFEC7F5}" srcId="{C1D87959-6E29-4585-B896-6716A01B1A62}" destId="{DEC8532B-2359-418B-AAA1-281C905118BB}" srcOrd="0" destOrd="0" parTransId="{8E7FA861-8609-474B-BCBA-EE7B4C40B1FB}" sibTransId="{C33887E0-78E3-49A3-8931-F1B5E176E92D}"/>
    <dgm:cxn modelId="{A02E06A3-47DA-428E-A8D1-4E432401A8A8}" type="presOf" srcId="{2801E1EE-EB00-4E2B-8356-7A1E1089E0E8}" destId="{BAF75066-07BE-4536-A3EF-8B4EC61EBFF7}" srcOrd="0" destOrd="0" presId="urn:microsoft.com/office/officeart/2005/8/layout/hierarchy4"/>
    <dgm:cxn modelId="{2CC9CCB1-FEB4-4F01-A1D0-0C8B96D1F611}" srcId="{3BAFD97B-7154-4554-A988-541501FF0689}" destId="{2801E1EE-EB00-4E2B-8356-7A1E1089E0E8}" srcOrd="1" destOrd="0" parTransId="{B8ED00C8-F530-4B64-8185-3CE4DA4C3EA8}" sibTransId="{6C36E206-3112-4E3C-8261-1C0990080074}"/>
    <dgm:cxn modelId="{8416A8DD-A1CD-4003-BE36-3B992B00C26E}" type="presOf" srcId="{11200509-0014-4692-9451-E3FCB71512AB}" destId="{2A70E349-5BD3-4EBD-9180-EC747CA8CB48}" srcOrd="0" destOrd="0" presId="urn:microsoft.com/office/officeart/2005/8/layout/hierarchy4"/>
    <dgm:cxn modelId="{030D0FE8-B0B1-4F65-AA01-64238CFC7FC2}" type="presOf" srcId="{3BAFD97B-7154-4554-A988-541501FF0689}" destId="{29F9DE5B-D81E-4FFA-A371-3AFA6A7A0661}" srcOrd="0" destOrd="0" presId="urn:microsoft.com/office/officeart/2005/8/layout/hierarchy4"/>
    <dgm:cxn modelId="{5DC6D5FC-EB22-43B8-9247-71A40B101B8B}" srcId="{3BAFD97B-7154-4554-A988-541501FF0689}" destId="{C1D87959-6E29-4585-B896-6716A01B1A62}" srcOrd="0" destOrd="0" parTransId="{7AE4126C-72CE-4EF0-8FB9-CB5E27A55E4F}" sibTransId="{7F102774-26BE-42EF-AEBA-026400BEF15D}"/>
    <dgm:cxn modelId="{685F9756-3BE7-430D-B544-64534267CFDD}" type="presParOf" srcId="{2A70E349-5BD3-4EBD-9180-EC747CA8CB48}" destId="{6AD1D2BC-4B59-4405-9B80-23361B86325E}" srcOrd="0" destOrd="0" presId="urn:microsoft.com/office/officeart/2005/8/layout/hierarchy4"/>
    <dgm:cxn modelId="{E271D5EE-F347-47A6-91A1-B7A25400FFCD}" type="presParOf" srcId="{6AD1D2BC-4B59-4405-9B80-23361B86325E}" destId="{29F9DE5B-D81E-4FFA-A371-3AFA6A7A0661}" srcOrd="0" destOrd="0" presId="urn:microsoft.com/office/officeart/2005/8/layout/hierarchy4"/>
    <dgm:cxn modelId="{737AEDF8-1002-4E54-925A-F3985CDD27CC}" type="presParOf" srcId="{6AD1D2BC-4B59-4405-9B80-23361B86325E}" destId="{5296DA3B-2361-43EB-BC10-B591E0B368E1}" srcOrd="1" destOrd="0" presId="urn:microsoft.com/office/officeart/2005/8/layout/hierarchy4"/>
    <dgm:cxn modelId="{BECD2E98-F9D2-4848-BB37-B99C5F21A201}" type="presParOf" srcId="{6AD1D2BC-4B59-4405-9B80-23361B86325E}" destId="{85620645-5FE6-4DFC-88D6-DFB2DFB27027}" srcOrd="2" destOrd="0" presId="urn:microsoft.com/office/officeart/2005/8/layout/hierarchy4"/>
    <dgm:cxn modelId="{42654C2C-E19A-49BE-ACF2-4BCB77AB0B81}" type="presParOf" srcId="{85620645-5FE6-4DFC-88D6-DFB2DFB27027}" destId="{EA0B9B03-D3FF-48D4-B93A-5A3BDC9C6BBA}" srcOrd="0" destOrd="0" presId="urn:microsoft.com/office/officeart/2005/8/layout/hierarchy4"/>
    <dgm:cxn modelId="{97C2EA15-C96F-4FA6-8C19-43C75AAB214C}" type="presParOf" srcId="{EA0B9B03-D3FF-48D4-B93A-5A3BDC9C6BBA}" destId="{FD64E482-9920-449D-AC05-7D520BF79AB0}" srcOrd="0" destOrd="0" presId="urn:microsoft.com/office/officeart/2005/8/layout/hierarchy4"/>
    <dgm:cxn modelId="{EF740AF5-F501-4923-B709-3FDD8AD546A6}" type="presParOf" srcId="{EA0B9B03-D3FF-48D4-B93A-5A3BDC9C6BBA}" destId="{E15D5D91-A57B-435A-B609-7481D57D7FFD}" srcOrd="1" destOrd="0" presId="urn:microsoft.com/office/officeart/2005/8/layout/hierarchy4"/>
    <dgm:cxn modelId="{91AF4772-7252-4A6E-A786-E9173E236F57}" type="presParOf" srcId="{EA0B9B03-D3FF-48D4-B93A-5A3BDC9C6BBA}" destId="{B3063851-70B2-4BBF-9A5F-24A750CA5D46}" srcOrd="2" destOrd="0" presId="urn:microsoft.com/office/officeart/2005/8/layout/hierarchy4"/>
    <dgm:cxn modelId="{841372AA-3A93-4511-8936-2518C29F0306}" type="presParOf" srcId="{B3063851-70B2-4BBF-9A5F-24A750CA5D46}" destId="{7FB93BE6-65C1-49BD-AB26-5D316FE2C2D8}" srcOrd="0" destOrd="0" presId="urn:microsoft.com/office/officeart/2005/8/layout/hierarchy4"/>
    <dgm:cxn modelId="{C364CE61-91C9-4669-A250-3A58D571CEEA}" type="presParOf" srcId="{7FB93BE6-65C1-49BD-AB26-5D316FE2C2D8}" destId="{E5D3188E-E8B8-4F8F-819A-6557D9E1ABE0}" srcOrd="0" destOrd="0" presId="urn:microsoft.com/office/officeart/2005/8/layout/hierarchy4"/>
    <dgm:cxn modelId="{935C8601-ABCD-4DAF-AB7B-D2B60CB90F0E}" type="presParOf" srcId="{7FB93BE6-65C1-49BD-AB26-5D316FE2C2D8}" destId="{B5C3EDB8-CE21-4C93-B778-51101F633C40}" srcOrd="1" destOrd="0" presId="urn:microsoft.com/office/officeart/2005/8/layout/hierarchy4"/>
    <dgm:cxn modelId="{3A883E88-85DC-4858-9E07-E03F2886692A}" type="presParOf" srcId="{85620645-5FE6-4DFC-88D6-DFB2DFB27027}" destId="{12FF5401-76F6-4218-A624-A731D4E4315B}" srcOrd="1" destOrd="0" presId="urn:microsoft.com/office/officeart/2005/8/layout/hierarchy4"/>
    <dgm:cxn modelId="{799777CA-5D94-4B66-BE23-C0FFF9574C06}" type="presParOf" srcId="{85620645-5FE6-4DFC-88D6-DFB2DFB27027}" destId="{4CB67E60-5DC3-40F6-A438-EBC9689CBBFB}" srcOrd="2" destOrd="0" presId="urn:microsoft.com/office/officeart/2005/8/layout/hierarchy4"/>
    <dgm:cxn modelId="{6533FD3B-FA2F-44E1-BFC5-105B36A18DF1}" type="presParOf" srcId="{4CB67E60-5DC3-40F6-A438-EBC9689CBBFB}" destId="{BAF75066-07BE-4536-A3EF-8B4EC61EBFF7}" srcOrd="0" destOrd="0" presId="urn:microsoft.com/office/officeart/2005/8/layout/hierarchy4"/>
    <dgm:cxn modelId="{8EC96E80-F76B-4EA6-B86A-6D623B8A4A39}" type="presParOf" srcId="{4CB67E60-5DC3-40F6-A438-EBC9689CBBFB}" destId="{9FCA8D19-0041-4B94-85D0-0525223761AF}" srcOrd="1" destOrd="0" presId="urn:microsoft.com/office/officeart/2005/8/layout/hierarchy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5F7A925-C353-4E6C-B367-D35226511D59}"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342466E7-7D1A-402E-AC60-9B1DA84360ED}">
      <dgm:prSet phldrT="[Text]" phldr="0"/>
      <dgm:spPr/>
      <dgm:t>
        <a:bodyPr/>
        <a:lstStyle/>
        <a:p>
          <a:pPr algn="l" rtl="0"/>
          <a:r>
            <a:rPr lang="en-US">
              <a:latin typeface="Neue Haas Grotesk Text Pro"/>
            </a:rPr>
            <a:t>Rule 1: an individual who is Labouring under partial delusions only</a:t>
          </a:r>
          <a:endParaRPr lang="en-US"/>
        </a:p>
      </dgm:t>
    </dgm:pt>
    <dgm:pt modelId="{E5745AB5-1361-4406-9272-53BFAA26348B}" type="parTrans" cxnId="{D7C7EFB7-3E3B-43F2-8CC0-165742447306}">
      <dgm:prSet/>
      <dgm:spPr/>
      <dgm:t>
        <a:bodyPr/>
        <a:lstStyle/>
        <a:p>
          <a:endParaRPr lang="en-US"/>
        </a:p>
      </dgm:t>
    </dgm:pt>
    <dgm:pt modelId="{E6914A8C-4E25-4099-9A43-F7B7C8A37A35}" type="sibTrans" cxnId="{D7C7EFB7-3E3B-43F2-8CC0-165742447306}">
      <dgm:prSet/>
      <dgm:spPr/>
      <dgm:t>
        <a:bodyPr/>
        <a:lstStyle/>
        <a:p>
          <a:endParaRPr lang="en-US"/>
        </a:p>
      </dgm:t>
    </dgm:pt>
    <dgm:pt modelId="{A18A93DE-011D-4B57-9F6F-FFDC38561E53}">
      <dgm:prSet phldrT="[Text]" phldr="0"/>
      <dgm:spPr/>
      <dgm:t>
        <a:bodyPr/>
        <a:lstStyle/>
        <a:p>
          <a:pPr rtl="0"/>
          <a:r>
            <a:rPr lang="en-US">
              <a:latin typeface="Neue Haas Grotesk Text Pro"/>
            </a:rPr>
            <a:t>Rule 2: everyone is presumed to be sane until proven to be insanity</a:t>
          </a:r>
          <a:endParaRPr lang="en-US"/>
        </a:p>
      </dgm:t>
    </dgm:pt>
    <dgm:pt modelId="{447110A3-DDFB-4ADE-A7FB-D813EE409FCD}" type="parTrans" cxnId="{8C207F29-A776-4186-B0DA-52D76C37478B}">
      <dgm:prSet/>
      <dgm:spPr/>
      <dgm:t>
        <a:bodyPr/>
        <a:lstStyle/>
        <a:p>
          <a:endParaRPr lang="en-US"/>
        </a:p>
      </dgm:t>
    </dgm:pt>
    <dgm:pt modelId="{1E23241A-50FA-42CE-B935-C583A162D016}" type="sibTrans" cxnId="{8C207F29-A776-4186-B0DA-52D76C37478B}">
      <dgm:prSet/>
      <dgm:spPr/>
      <dgm:t>
        <a:bodyPr/>
        <a:lstStyle/>
        <a:p>
          <a:endParaRPr lang="en-US"/>
        </a:p>
      </dgm:t>
    </dgm:pt>
    <dgm:pt modelId="{6A61E85E-DE1C-4FCC-B8F7-0A5507FA3638}">
      <dgm:prSet phldrT="[Text]" phldr="0"/>
      <dgm:spPr/>
      <dgm:t>
        <a:bodyPr/>
        <a:lstStyle/>
        <a:p>
          <a:pPr rtl="0"/>
          <a:r>
            <a:rPr lang="en-US">
              <a:latin typeface="Neue Haas Grotesk Text Pro"/>
            </a:rPr>
            <a:t>Rule 3: to claim insanity, it must be clearly proven that at the time the act was committed, the accused individual was under a defect of reason, disease of mind, and not know the nature of quality of the act that was committed.  </a:t>
          </a:r>
          <a:endParaRPr lang="en-US"/>
        </a:p>
      </dgm:t>
    </dgm:pt>
    <dgm:pt modelId="{BD8FDC86-2E25-424D-AE7A-8C9E29D764CA}" type="parTrans" cxnId="{2E9622DB-B3D4-4322-8D8B-7BB32B0E4C9D}">
      <dgm:prSet/>
      <dgm:spPr/>
      <dgm:t>
        <a:bodyPr/>
        <a:lstStyle/>
        <a:p>
          <a:endParaRPr lang="en-US"/>
        </a:p>
      </dgm:t>
    </dgm:pt>
    <dgm:pt modelId="{FD4B8BCF-C7BF-43AB-BC91-A8654B7564AF}" type="sibTrans" cxnId="{2E9622DB-B3D4-4322-8D8B-7BB32B0E4C9D}">
      <dgm:prSet/>
      <dgm:spPr/>
      <dgm:t>
        <a:bodyPr/>
        <a:lstStyle/>
        <a:p>
          <a:endParaRPr lang="en-US"/>
        </a:p>
      </dgm:t>
    </dgm:pt>
    <dgm:pt modelId="{4F275F21-81DF-4925-992F-B7499DFD5F15}">
      <dgm:prSet phldrT="[Text]" phldr="0"/>
      <dgm:spPr/>
      <dgm:t>
        <a:bodyPr/>
        <a:lstStyle/>
        <a:p>
          <a:pPr rtl="0"/>
          <a:r>
            <a:rPr lang="en-US">
              <a:latin typeface="Neue Haas Grotesk Text Pro"/>
            </a:rPr>
            <a:t>Rule 4: those who are Labouring under partial delusions only must be considered that at the time of the act the delusions exist were real</a:t>
          </a:r>
          <a:endParaRPr lang="en-US"/>
        </a:p>
      </dgm:t>
    </dgm:pt>
    <dgm:pt modelId="{00A8BBD0-6398-4101-9ADA-1D5EB479BC1A}" type="parTrans" cxnId="{389D6EAE-DC48-4748-A0C3-F3C054540602}">
      <dgm:prSet/>
      <dgm:spPr/>
      <dgm:t>
        <a:bodyPr/>
        <a:lstStyle/>
        <a:p>
          <a:endParaRPr lang="en-US"/>
        </a:p>
      </dgm:t>
    </dgm:pt>
    <dgm:pt modelId="{FDB195C8-160D-4AD3-A7EF-6C512778859C}" type="sibTrans" cxnId="{389D6EAE-DC48-4748-A0C3-F3C054540602}">
      <dgm:prSet/>
      <dgm:spPr/>
      <dgm:t>
        <a:bodyPr/>
        <a:lstStyle/>
        <a:p>
          <a:endParaRPr lang="en-US"/>
        </a:p>
      </dgm:t>
    </dgm:pt>
    <dgm:pt modelId="{D11CF09D-88F7-447F-A10D-5995F8C2DF00}" type="pres">
      <dgm:prSet presAssocID="{65F7A925-C353-4E6C-B367-D35226511D59}" presName="diagram" presStyleCnt="0">
        <dgm:presLayoutVars>
          <dgm:dir/>
          <dgm:resizeHandles val="exact"/>
        </dgm:presLayoutVars>
      </dgm:prSet>
      <dgm:spPr/>
    </dgm:pt>
    <dgm:pt modelId="{97183FBF-8F1C-49EF-9749-68423DB5F4FD}" type="pres">
      <dgm:prSet presAssocID="{342466E7-7D1A-402E-AC60-9B1DA84360ED}" presName="node" presStyleLbl="node1" presStyleIdx="0" presStyleCnt="4">
        <dgm:presLayoutVars>
          <dgm:bulletEnabled val="1"/>
        </dgm:presLayoutVars>
      </dgm:prSet>
      <dgm:spPr/>
    </dgm:pt>
    <dgm:pt modelId="{AA446C7A-4ABE-4F78-AEC6-3241DB21BE20}" type="pres">
      <dgm:prSet presAssocID="{E6914A8C-4E25-4099-9A43-F7B7C8A37A35}" presName="sibTrans" presStyleCnt="0"/>
      <dgm:spPr/>
    </dgm:pt>
    <dgm:pt modelId="{22575215-7B01-4B29-9220-A4E9F156B203}" type="pres">
      <dgm:prSet presAssocID="{A18A93DE-011D-4B57-9F6F-FFDC38561E53}" presName="node" presStyleLbl="node1" presStyleIdx="1" presStyleCnt="4">
        <dgm:presLayoutVars>
          <dgm:bulletEnabled val="1"/>
        </dgm:presLayoutVars>
      </dgm:prSet>
      <dgm:spPr/>
    </dgm:pt>
    <dgm:pt modelId="{1A2B4E60-8F68-4A75-B18A-7BC273ABD867}" type="pres">
      <dgm:prSet presAssocID="{1E23241A-50FA-42CE-B935-C583A162D016}" presName="sibTrans" presStyleCnt="0"/>
      <dgm:spPr/>
    </dgm:pt>
    <dgm:pt modelId="{D8150819-5ED2-4570-82D1-1B735D77323D}" type="pres">
      <dgm:prSet presAssocID="{6A61E85E-DE1C-4FCC-B8F7-0A5507FA3638}" presName="node" presStyleLbl="node1" presStyleIdx="2" presStyleCnt="4">
        <dgm:presLayoutVars>
          <dgm:bulletEnabled val="1"/>
        </dgm:presLayoutVars>
      </dgm:prSet>
      <dgm:spPr/>
    </dgm:pt>
    <dgm:pt modelId="{944F7CE0-1A79-4B1C-BC66-01CCB1D5E3FD}" type="pres">
      <dgm:prSet presAssocID="{FD4B8BCF-C7BF-43AB-BC91-A8654B7564AF}" presName="sibTrans" presStyleCnt="0"/>
      <dgm:spPr/>
    </dgm:pt>
    <dgm:pt modelId="{A8B21B5C-6C4E-4DDE-A911-549F52AB2CDF}" type="pres">
      <dgm:prSet presAssocID="{4F275F21-81DF-4925-992F-B7499DFD5F15}" presName="node" presStyleLbl="node1" presStyleIdx="3" presStyleCnt="4">
        <dgm:presLayoutVars>
          <dgm:bulletEnabled val="1"/>
        </dgm:presLayoutVars>
      </dgm:prSet>
      <dgm:spPr/>
    </dgm:pt>
  </dgm:ptLst>
  <dgm:cxnLst>
    <dgm:cxn modelId="{A0A0950C-0E59-45FD-8D7B-DFCCFF6AD0B2}" type="presOf" srcId="{A18A93DE-011D-4B57-9F6F-FFDC38561E53}" destId="{22575215-7B01-4B29-9220-A4E9F156B203}" srcOrd="0" destOrd="0" presId="urn:microsoft.com/office/officeart/2005/8/layout/default"/>
    <dgm:cxn modelId="{8C207F29-A776-4186-B0DA-52D76C37478B}" srcId="{65F7A925-C353-4E6C-B367-D35226511D59}" destId="{A18A93DE-011D-4B57-9F6F-FFDC38561E53}" srcOrd="1" destOrd="0" parTransId="{447110A3-DDFB-4ADE-A7FB-D813EE409FCD}" sibTransId="{1E23241A-50FA-42CE-B935-C583A162D016}"/>
    <dgm:cxn modelId="{D058803C-5F09-46EA-A8F6-B282C82FBB36}" type="presOf" srcId="{65F7A925-C353-4E6C-B367-D35226511D59}" destId="{D11CF09D-88F7-447F-A10D-5995F8C2DF00}" srcOrd="0" destOrd="0" presId="urn:microsoft.com/office/officeart/2005/8/layout/default"/>
    <dgm:cxn modelId="{46C15167-EA99-4D85-A6C6-E55D5DE45E4A}" type="presOf" srcId="{4F275F21-81DF-4925-992F-B7499DFD5F15}" destId="{A8B21B5C-6C4E-4DDE-A911-549F52AB2CDF}" srcOrd="0" destOrd="0" presId="urn:microsoft.com/office/officeart/2005/8/layout/default"/>
    <dgm:cxn modelId="{04FE43AE-171E-436B-8B3E-F84AB1CD7E43}" type="presOf" srcId="{6A61E85E-DE1C-4FCC-B8F7-0A5507FA3638}" destId="{D8150819-5ED2-4570-82D1-1B735D77323D}" srcOrd="0" destOrd="0" presId="urn:microsoft.com/office/officeart/2005/8/layout/default"/>
    <dgm:cxn modelId="{389D6EAE-DC48-4748-A0C3-F3C054540602}" srcId="{65F7A925-C353-4E6C-B367-D35226511D59}" destId="{4F275F21-81DF-4925-992F-B7499DFD5F15}" srcOrd="3" destOrd="0" parTransId="{00A8BBD0-6398-4101-9ADA-1D5EB479BC1A}" sibTransId="{FDB195C8-160D-4AD3-A7EF-6C512778859C}"/>
    <dgm:cxn modelId="{D7C7EFB7-3E3B-43F2-8CC0-165742447306}" srcId="{65F7A925-C353-4E6C-B367-D35226511D59}" destId="{342466E7-7D1A-402E-AC60-9B1DA84360ED}" srcOrd="0" destOrd="0" parTransId="{E5745AB5-1361-4406-9272-53BFAA26348B}" sibTransId="{E6914A8C-4E25-4099-9A43-F7B7C8A37A35}"/>
    <dgm:cxn modelId="{2E9622DB-B3D4-4322-8D8B-7BB32B0E4C9D}" srcId="{65F7A925-C353-4E6C-B367-D35226511D59}" destId="{6A61E85E-DE1C-4FCC-B8F7-0A5507FA3638}" srcOrd="2" destOrd="0" parTransId="{BD8FDC86-2E25-424D-AE7A-8C9E29D764CA}" sibTransId="{FD4B8BCF-C7BF-43AB-BC91-A8654B7564AF}"/>
    <dgm:cxn modelId="{700880E7-DBDB-4238-BA2C-2B597C42157D}" type="presOf" srcId="{342466E7-7D1A-402E-AC60-9B1DA84360ED}" destId="{97183FBF-8F1C-49EF-9749-68423DB5F4FD}" srcOrd="0" destOrd="0" presId="urn:microsoft.com/office/officeart/2005/8/layout/default"/>
    <dgm:cxn modelId="{66CC4004-C8B3-4297-96B5-3BFFC9309346}" type="presParOf" srcId="{D11CF09D-88F7-447F-A10D-5995F8C2DF00}" destId="{97183FBF-8F1C-49EF-9749-68423DB5F4FD}" srcOrd="0" destOrd="0" presId="urn:microsoft.com/office/officeart/2005/8/layout/default"/>
    <dgm:cxn modelId="{086768D4-8BAF-44CE-A07B-655ED1D64B09}" type="presParOf" srcId="{D11CF09D-88F7-447F-A10D-5995F8C2DF00}" destId="{AA446C7A-4ABE-4F78-AEC6-3241DB21BE20}" srcOrd="1" destOrd="0" presId="urn:microsoft.com/office/officeart/2005/8/layout/default"/>
    <dgm:cxn modelId="{1AD576B2-3C65-4920-85C6-7B152C903C53}" type="presParOf" srcId="{D11CF09D-88F7-447F-A10D-5995F8C2DF00}" destId="{22575215-7B01-4B29-9220-A4E9F156B203}" srcOrd="2" destOrd="0" presId="urn:microsoft.com/office/officeart/2005/8/layout/default"/>
    <dgm:cxn modelId="{8157C5ED-7E75-4E1D-B57F-9A38C32CDADA}" type="presParOf" srcId="{D11CF09D-88F7-447F-A10D-5995F8C2DF00}" destId="{1A2B4E60-8F68-4A75-B18A-7BC273ABD867}" srcOrd="3" destOrd="0" presId="urn:microsoft.com/office/officeart/2005/8/layout/default"/>
    <dgm:cxn modelId="{542D33E6-E1D1-4700-8BDC-E8705FC8197A}" type="presParOf" srcId="{D11CF09D-88F7-447F-A10D-5995F8C2DF00}" destId="{D8150819-5ED2-4570-82D1-1B735D77323D}" srcOrd="4" destOrd="0" presId="urn:microsoft.com/office/officeart/2005/8/layout/default"/>
    <dgm:cxn modelId="{714F24CB-22A2-443E-A812-E035CD020922}" type="presParOf" srcId="{D11CF09D-88F7-447F-A10D-5995F8C2DF00}" destId="{944F7CE0-1A79-4B1C-BC66-01CCB1D5E3FD}" srcOrd="5" destOrd="0" presId="urn:microsoft.com/office/officeart/2005/8/layout/default"/>
    <dgm:cxn modelId="{3A9D31B3-2835-4BAC-9D1A-360F5D42E4C1}" type="presParOf" srcId="{D11CF09D-88F7-447F-A10D-5995F8C2DF00}" destId="{A8B21B5C-6C4E-4DDE-A911-549F52AB2CDF}" srcOrd="6"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640B7D9-E61C-479A-8CC6-6BECA8FBCE05}">
      <dsp:nvSpPr>
        <dsp:cNvPr id="0" name=""/>
        <dsp:cNvSpPr/>
      </dsp:nvSpPr>
      <dsp:spPr>
        <a:xfrm>
          <a:off x="1212266" y="1174"/>
          <a:ext cx="3923537" cy="3923537"/>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215925" tIns="26670" rIns="215925" bIns="26670" numCol="1" spcCol="1270" anchor="ctr" anchorCtr="0">
          <a:noAutofit/>
        </a:bodyPr>
        <a:lstStyle/>
        <a:p>
          <a:pPr marL="0" lvl="0" indent="0" algn="ctr" defTabSz="933450" rtl="0">
            <a:lnSpc>
              <a:spcPct val="90000"/>
            </a:lnSpc>
            <a:spcBef>
              <a:spcPct val="0"/>
            </a:spcBef>
            <a:spcAft>
              <a:spcPct val="35000"/>
            </a:spcAft>
            <a:buNone/>
          </a:pPr>
          <a:r>
            <a:rPr lang="en-US" sz="2100" kern="1200">
              <a:latin typeface="Arial"/>
              <a:cs typeface="Arial"/>
            </a:rPr>
            <a:t>Automatism is know to be a claim that avoids the responsibility of a crime and accidents (Minister Law, 2020)</a:t>
          </a:r>
          <a:r>
            <a:rPr lang="en-US" sz="2100" kern="1200">
              <a:latin typeface="Neue Haas Grotesk Text Pro"/>
            </a:rPr>
            <a:t> </a:t>
          </a:r>
          <a:endParaRPr lang="en-US" sz="2100" kern="1200"/>
        </a:p>
      </dsp:txBody>
      <dsp:txXfrm>
        <a:off x="1786855" y="575763"/>
        <a:ext cx="2774359" cy="2774359"/>
      </dsp:txXfrm>
    </dsp:sp>
    <dsp:sp modelId="{F2D619EF-0058-424C-99BE-9D84FE49188D}">
      <dsp:nvSpPr>
        <dsp:cNvPr id="0" name=""/>
        <dsp:cNvSpPr/>
      </dsp:nvSpPr>
      <dsp:spPr>
        <a:xfrm>
          <a:off x="4351096" y="1174"/>
          <a:ext cx="3923537" cy="3923537"/>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215925" tIns="26670" rIns="215925" bIns="26670" numCol="1" spcCol="1270" anchor="ctr" anchorCtr="0">
          <a:noAutofit/>
        </a:bodyPr>
        <a:lstStyle/>
        <a:p>
          <a:pPr marL="0" lvl="0" indent="0" algn="ctr" defTabSz="933450" rtl="0">
            <a:lnSpc>
              <a:spcPct val="90000"/>
            </a:lnSpc>
            <a:spcBef>
              <a:spcPct val="0"/>
            </a:spcBef>
            <a:spcAft>
              <a:spcPct val="35000"/>
            </a:spcAft>
            <a:buNone/>
          </a:pPr>
          <a:r>
            <a:rPr lang="en-US" sz="2100" kern="1200">
              <a:latin typeface="Neue Haas Grotesk Text Pro"/>
            </a:rPr>
            <a:t>In a legal setting, this is known as an involuntary action whilst the defendant was not making the decision whilst conscious to act (Minister Law, 2020) </a:t>
          </a:r>
          <a:endParaRPr lang="en-US" sz="2100" kern="1200"/>
        </a:p>
      </dsp:txBody>
      <dsp:txXfrm>
        <a:off x="4925685" y="575763"/>
        <a:ext cx="2774359" cy="277435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9F9DE5B-D81E-4FFA-A371-3AFA6A7A0661}">
      <dsp:nvSpPr>
        <dsp:cNvPr id="0" name=""/>
        <dsp:cNvSpPr/>
      </dsp:nvSpPr>
      <dsp:spPr>
        <a:xfrm>
          <a:off x="3502" y="550"/>
          <a:ext cx="9479895" cy="120000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rtl="0">
            <a:lnSpc>
              <a:spcPct val="90000"/>
            </a:lnSpc>
            <a:spcBef>
              <a:spcPct val="0"/>
            </a:spcBef>
            <a:spcAft>
              <a:spcPct val="35000"/>
            </a:spcAft>
            <a:buNone/>
          </a:pPr>
          <a:r>
            <a:rPr lang="en-US" sz="3100" kern="1200" err="1">
              <a:solidFill>
                <a:schemeClr val="tx1"/>
              </a:solidFill>
              <a:latin typeface="Neue Haas Grotesk Text Pro"/>
            </a:rPr>
            <a:t>M'Naghten</a:t>
          </a:r>
          <a:r>
            <a:rPr lang="en-US" sz="3100" kern="1200">
              <a:solidFill>
                <a:schemeClr val="tx1"/>
              </a:solidFill>
              <a:latin typeface="Neue Haas Grotesk Text Pro"/>
            </a:rPr>
            <a:t> was charged with murder by shooting a guy called Edward Drummond</a:t>
          </a:r>
          <a:endParaRPr lang="en-US" sz="3100" kern="1200">
            <a:solidFill>
              <a:schemeClr val="tx1"/>
            </a:solidFill>
          </a:endParaRPr>
        </a:p>
      </dsp:txBody>
      <dsp:txXfrm>
        <a:off x="38649" y="35697"/>
        <a:ext cx="9409601" cy="1129708"/>
      </dsp:txXfrm>
    </dsp:sp>
    <dsp:sp modelId="{FD64E482-9920-449D-AC05-7D520BF79AB0}">
      <dsp:nvSpPr>
        <dsp:cNvPr id="0" name=""/>
        <dsp:cNvSpPr/>
      </dsp:nvSpPr>
      <dsp:spPr>
        <a:xfrm>
          <a:off x="3502" y="1362942"/>
          <a:ext cx="4548894" cy="120000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rtl="0">
            <a:lnSpc>
              <a:spcPct val="90000"/>
            </a:lnSpc>
            <a:spcBef>
              <a:spcPct val="0"/>
            </a:spcBef>
            <a:spcAft>
              <a:spcPct val="35000"/>
            </a:spcAft>
            <a:buNone/>
          </a:pPr>
          <a:r>
            <a:rPr lang="en-US" sz="1700" kern="1200" err="1">
              <a:solidFill>
                <a:schemeClr val="tx1"/>
              </a:solidFill>
              <a:latin typeface="Neue Haas Grotesk Text Pro"/>
            </a:rPr>
            <a:t>M'Naghten</a:t>
          </a:r>
          <a:r>
            <a:rPr lang="en-US" sz="1700" kern="1200">
              <a:solidFill>
                <a:schemeClr val="tx1"/>
              </a:solidFill>
              <a:latin typeface="Neue Haas Grotesk Text Pro"/>
            </a:rPr>
            <a:t> pleaded not guilty and medical evidence was called to prove that at the time of committing the act, he was not in a sound state of mind</a:t>
          </a:r>
          <a:endParaRPr lang="en-US" sz="1700" kern="1200">
            <a:solidFill>
              <a:schemeClr val="tx1"/>
            </a:solidFill>
          </a:endParaRPr>
        </a:p>
      </dsp:txBody>
      <dsp:txXfrm>
        <a:off x="38649" y="1398089"/>
        <a:ext cx="4478600" cy="1129708"/>
      </dsp:txXfrm>
    </dsp:sp>
    <dsp:sp modelId="{E5D3188E-E8B8-4F8F-819A-6557D9E1ABE0}">
      <dsp:nvSpPr>
        <dsp:cNvPr id="0" name=""/>
        <dsp:cNvSpPr/>
      </dsp:nvSpPr>
      <dsp:spPr>
        <a:xfrm>
          <a:off x="3502" y="2725333"/>
          <a:ext cx="4548894" cy="120000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rtl="0">
            <a:lnSpc>
              <a:spcPct val="90000"/>
            </a:lnSpc>
            <a:spcBef>
              <a:spcPct val="0"/>
            </a:spcBef>
            <a:spcAft>
              <a:spcPct val="35000"/>
            </a:spcAft>
            <a:buNone/>
          </a:pPr>
          <a:r>
            <a:rPr lang="en-US" sz="1700" kern="1200">
              <a:solidFill>
                <a:schemeClr val="tx1"/>
              </a:solidFill>
              <a:latin typeface="Neue Haas Grotesk Text Pro"/>
            </a:rPr>
            <a:t> </a:t>
          </a:r>
          <a:r>
            <a:rPr lang="en-US" sz="1700" kern="1200">
              <a:solidFill>
                <a:schemeClr val="tx1"/>
              </a:solidFill>
              <a:latin typeface="Calibri"/>
              <a:ea typeface="Calibri"/>
              <a:cs typeface="Calibri"/>
            </a:rPr>
            <a:t>Evidence shown that he was Labouring under morbid delusions</a:t>
          </a:r>
        </a:p>
      </dsp:txBody>
      <dsp:txXfrm>
        <a:off x="38649" y="2760480"/>
        <a:ext cx="4478600" cy="1129708"/>
      </dsp:txXfrm>
    </dsp:sp>
    <dsp:sp modelId="{BAF75066-07BE-4536-A3EF-8B4EC61EBFF7}">
      <dsp:nvSpPr>
        <dsp:cNvPr id="0" name=""/>
        <dsp:cNvSpPr/>
      </dsp:nvSpPr>
      <dsp:spPr>
        <a:xfrm>
          <a:off x="4934503" y="1362942"/>
          <a:ext cx="4548894" cy="120000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rtl="0">
            <a:lnSpc>
              <a:spcPct val="90000"/>
            </a:lnSpc>
            <a:spcBef>
              <a:spcPct val="0"/>
            </a:spcBef>
            <a:spcAft>
              <a:spcPct val="35000"/>
            </a:spcAft>
            <a:buNone/>
          </a:pPr>
          <a:r>
            <a:rPr lang="en-US" sz="1700" kern="1200">
              <a:latin typeface="Neue Haas Grotesk Text Pro"/>
            </a:rPr>
            <a:t> </a:t>
          </a:r>
          <a:r>
            <a:rPr lang="en-US" sz="1700" kern="1200">
              <a:solidFill>
                <a:srgbClr val="444444"/>
              </a:solidFill>
              <a:latin typeface="Neue Haas Grotesk Text Pro"/>
              <a:ea typeface="Calibri"/>
              <a:cs typeface="Calibri"/>
            </a:rPr>
            <a:t>Caused him to be carried away beyond the power of control</a:t>
          </a:r>
          <a:endParaRPr lang="en-US" sz="1700" kern="1200">
            <a:solidFill>
              <a:srgbClr val="444444"/>
            </a:solidFill>
            <a:latin typeface="Calibri"/>
            <a:ea typeface="Calibri"/>
            <a:cs typeface="Calibri"/>
          </a:endParaRPr>
        </a:p>
      </dsp:txBody>
      <dsp:txXfrm>
        <a:off x="4969650" y="1398089"/>
        <a:ext cx="4478600" cy="112970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7183FBF-8F1C-49EF-9749-68423DB5F4FD}">
      <dsp:nvSpPr>
        <dsp:cNvPr id="0" name=""/>
        <dsp:cNvSpPr/>
      </dsp:nvSpPr>
      <dsp:spPr>
        <a:xfrm>
          <a:off x="1453313" y="2181"/>
          <a:ext cx="3364850" cy="201891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rtl="0">
            <a:lnSpc>
              <a:spcPct val="90000"/>
            </a:lnSpc>
            <a:spcBef>
              <a:spcPct val="0"/>
            </a:spcBef>
            <a:spcAft>
              <a:spcPct val="35000"/>
            </a:spcAft>
            <a:buNone/>
          </a:pPr>
          <a:r>
            <a:rPr lang="en-US" sz="1600" kern="1200">
              <a:latin typeface="Neue Haas Grotesk Text Pro"/>
            </a:rPr>
            <a:t>Rule 1: an individual who is Labouring under partial delusions only</a:t>
          </a:r>
          <a:endParaRPr lang="en-US" sz="1600" kern="1200"/>
        </a:p>
      </dsp:txBody>
      <dsp:txXfrm>
        <a:off x="1453313" y="2181"/>
        <a:ext cx="3364850" cy="2018910"/>
      </dsp:txXfrm>
    </dsp:sp>
    <dsp:sp modelId="{22575215-7B01-4B29-9220-A4E9F156B203}">
      <dsp:nvSpPr>
        <dsp:cNvPr id="0" name=""/>
        <dsp:cNvSpPr/>
      </dsp:nvSpPr>
      <dsp:spPr>
        <a:xfrm>
          <a:off x="5154649" y="2181"/>
          <a:ext cx="3364850" cy="201891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rtl="0">
            <a:lnSpc>
              <a:spcPct val="90000"/>
            </a:lnSpc>
            <a:spcBef>
              <a:spcPct val="0"/>
            </a:spcBef>
            <a:spcAft>
              <a:spcPct val="35000"/>
            </a:spcAft>
            <a:buNone/>
          </a:pPr>
          <a:r>
            <a:rPr lang="en-US" sz="1600" kern="1200">
              <a:latin typeface="Neue Haas Grotesk Text Pro"/>
            </a:rPr>
            <a:t>Rule 2: everyone is presumed to be sane until proven to be insanity</a:t>
          </a:r>
          <a:endParaRPr lang="en-US" sz="1600" kern="1200"/>
        </a:p>
      </dsp:txBody>
      <dsp:txXfrm>
        <a:off x="5154649" y="2181"/>
        <a:ext cx="3364850" cy="2018910"/>
      </dsp:txXfrm>
    </dsp:sp>
    <dsp:sp modelId="{D8150819-5ED2-4570-82D1-1B735D77323D}">
      <dsp:nvSpPr>
        <dsp:cNvPr id="0" name=""/>
        <dsp:cNvSpPr/>
      </dsp:nvSpPr>
      <dsp:spPr>
        <a:xfrm>
          <a:off x="1453313" y="2357577"/>
          <a:ext cx="3364850" cy="201891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rtl="0">
            <a:lnSpc>
              <a:spcPct val="90000"/>
            </a:lnSpc>
            <a:spcBef>
              <a:spcPct val="0"/>
            </a:spcBef>
            <a:spcAft>
              <a:spcPct val="35000"/>
            </a:spcAft>
            <a:buNone/>
          </a:pPr>
          <a:r>
            <a:rPr lang="en-US" sz="1600" kern="1200">
              <a:latin typeface="Neue Haas Grotesk Text Pro"/>
            </a:rPr>
            <a:t>Rule 3: to claim insanity, it must be clearly proven that at the time the act was committed, the accused individual was under a defect of reason, disease of mind, and not know the nature of quality of the act that was committed.  </a:t>
          </a:r>
          <a:endParaRPr lang="en-US" sz="1600" kern="1200"/>
        </a:p>
      </dsp:txBody>
      <dsp:txXfrm>
        <a:off x="1453313" y="2357577"/>
        <a:ext cx="3364850" cy="2018910"/>
      </dsp:txXfrm>
    </dsp:sp>
    <dsp:sp modelId="{A8B21B5C-6C4E-4DDE-A911-549F52AB2CDF}">
      <dsp:nvSpPr>
        <dsp:cNvPr id="0" name=""/>
        <dsp:cNvSpPr/>
      </dsp:nvSpPr>
      <dsp:spPr>
        <a:xfrm>
          <a:off x="5154649" y="2357577"/>
          <a:ext cx="3364850" cy="201891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rtl="0">
            <a:lnSpc>
              <a:spcPct val="90000"/>
            </a:lnSpc>
            <a:spcBef>
              <a:spcPct val="0"/>
            </a:spcBef>
            <a:spcAft>
              <a:spcPct val="35000"/>
            </a:spcAft>
            <a:buNone/>
          </a:pPr>
          <a:r>
            <a:rPr lang="en-US" sz="1600" kern="1200">
              <a:latin typeface="Neue Haas Grotesk Text Pro"/>
            </a:rPr>
            <a:t>Rule 4: those who are Labouring under partial delusions only must be considered that at the time of the act the delusions exist were real</a:t>
          </a:r>
          <a:endParaRPr lang="en-US" sz="1600" kern="1200"/>
        </a:p>
      </dsp:txBody>
      <dsp:txXfrm>
        <a:off x="5154649" y="2357577"/>
        <a:ext cx="3364850" cy="2018910"/>
      </dsp:txXfrm>
    </dsp:sp>
  </dsp:spTree>
</dsp:drawing>
</file>

<file path=ppt/diagrams/layout1.xml><?xml version="1.0" encoding="utf-8"?>
<dgm:layoutDef xmlns:dgm="http://schemas.openxmlformats.org/drawingml/2006/diagram" xmlns:a="http://schemas.openxmlformats.org/drawingml/2006/main" uniqueId="urn:microsoft.com/office/officeart/2005/8/layout/venn3">
  <dgm:title val=""/>
  <dgm:desc val=""/>
  <dgm:catLst>
    <dgm:cat type="relationship" pri="29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param type="fallback" val="2D"/>
        </dgm:alg>
      </dgm:if>
      <dgm:else name="Name3">
        <dgm:alg type="lin">
          <dgm:param type="fallback" val="2D"/>
          <dgm:param type="linDir" val="fromR"/>
        </dgm:alg>
      </dgm:else>
    </dgm:choose>
    <dgm:shape xmlns:r="http://schemas.openxmlformats.org/officeDocument/2006/relationships" r:blip="">
      <dgm:adjLst/>
    </dgm:shape>
    <dgm:presOf/>
    <dgm:constrLst>
      <dgm:constr type="w" for="ch" ptType="node" refType="w"/>
      <dgm:constr type="h" for="ch" ptType="node" refType="w" refFor="ch" refPtType="node"/>
      <dgm:constr type="w" for="ch" forName="space" refType="w" refFor="ch" refPtType="node" fact="-0.2"/>
      <dgm:constr type="primFontSz" for="ch" ptType="node" op="equ" val="65"/>
    </dgm:constrLst>
    <dgm:ruleLst/>
    <dgm:forEach name="Name4" axis="ch" ptType="node">
      <dgm:layoutNode name="Name5" styleLbl="vennNode1">
        <dgm:varLst>
          <dgm:bulletEnabled val="1"/>
        </dgm:varLst>
        <dgm:alg type="tx">
          <dgm:param type="txAnchorVertCh" val="mid"/>
          <dgm:param type="txAnchorHorzCh" val="ctr"/>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w" fact="0.156"/>
          <dgm:constr type="rMarg" refType="w" fact="0.156"/>
        </dgm:constrLst>
        <dgm:ruleLst>
          <dgm:rule type="primFontSz" val="5" fact="NaN" max="NaN"/>
        </dgm:ruleLst>
      </dgm:layoutNode>
      <dgm:forEach name="Name6"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4">
  <dgm:title val=""/>
  <dgm:desc val=""/>
  <dgm:catLst>
    <dgm:cat type="hierarchy" pri="4000"/>
    <dgm:cat type="list" pri="24000"/>
    <dgm:cat type="relationship" pri="10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Name0">
    <dgm:varLst>
      <dgm:chPref val="1"/>
      <dgm:dir/>
      <dgm:animOne val="branch"/>
      <dgm:animLvl val="lvl"/>
      <dgm:resizeHandles/>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w" for="ch" forName="vertOne" refType="w"/>
      <dgm:constr type="w" for="des" forName="horzOne" refType="w"/>
      <dgm:constr type="w" for="des" forName="txOne" refType="w"/>
      <dgm:constr type="w" for="des" forName="vertTwo" refType="w"/>
      <dgm:constr type="w" for="des" forName="horzTwo" refType="w"/>
      <dgm:constr type="w" for="des" forName="txTwo" refType="w"/>
      <dgm:constr type="w" for="des" forName="vertThree" refType="w"/>
      <dgm:constr type="w" for="des" forName="horzThree" refType="w"/>
      <dgm:constr type="w" for="des" forName="txThree" refType="w"/>
      <dgm:constr type="w" for="des" forName="vertFour" refType="w"/>
      <dgm:constr type="w" for="des" forName="horzFour" refType="w"/>
      <dgm:constr type="w" for="des" forName="txFour" refType="w"/>
      <dgm:constr type="h" for="des" ptType="node" op="equ"/>
      <dgm:constr type="h" for="des" forName="txOne" refType="h"/>
      <dgm:constr type="userH" for="des" ptType="node" refType="h" refFor="des" refForName="txOne"/>
      <dgm:constr type="primFontSz" for="des" forName="txOne" val="65"/>
      <dgm:constr type="primFontSz" for="des" forName="txTwo" val="65"/>
      <dgm:constr type="primFontSz" for="des" forName="txTwo" refType="primFontSz" refFor="des" refForName="txOne" op="lte"/>
      <dgm:constr type="primFontSz" for="des" forName="txThree" val="65"/>
      <dgm:constr type="primFontSz" for="des" forName="txThree" refType="primFontSz" refFor="des" refForName="txOne" op="lte"/>
      <dgm:constr type="primFontSz" for="des" forName="txThree" refType="primFontSz" refFor="des" refForName="txTwo" op="lte"/>
      <dgm:constr type="primFontSz" for="des" forName="txFour" val="65"/>
      <dgm:constr type="primFontSz" for="des" forName="txFour" refType="primFontSz" refFor="des" refForName="txOne" op="lte"/>
      <dgm:constr type="primFontSz" for="des" forName="txFour" refType="primFontSz" refFor="des" refForName="txTwo" op="lte"/>
      <dgm:constr type="primFontSz" for="des" forName="txFour" refType="primFontSz" refFor="des" refForName="txThree" op="lte"/>
      <dgm:constr type="w" for="des" forName="sibSpaceOne" refType="w" fact="0.168"/>
      <dgm:constr type="w" for="des" forName="sibSpaceTwo" refType="w" refFor="des" refForName="sibSpaceOne" op="equ" fact="0.5"/>
      <dgm:constr type="w" for="des" forName="sibSpaceThree" refType="w" refFor="des" refForName="sibSpaceTwo" op="equ" fact="0.5"/>
      <dgm:constr type="w" for="des" forName="sibSpaceFour" refType="w" refFor="des" refForName="sibSpaceThree" op="equ" fact="0.5"/>
      <dgm:constr type="h" for="des" forName="parTransOne" refType="w" fact="0.056"/>
      <dgm:constr type="h" for="des" forName="parTransTwo" refType="h" refFor="des" refForName="parTransOne" op="equ"/>
      <dgm:constr type="h" for="des" forName="parTransThree" refType="h" refFor="des" refForName="parTransTwo" op="equ"/>
      <dgm:constr type="h" for="des" forName="parTransFour" refType="h" refFor="des" refForName="parTransThree" op="equ"/>
    </dgm:constrLst>
    <dgm:ruleLst/>
    <dgm:forEach name="Name4" axis="ch" ptType="node">
      <dgm:layoutNode name="vertOne">
        <dgm:alg type="lin">
          <dgm:param type="linDir" val="fromT"/>
        </dgm:alg>
        <dgm:shape xmlns:r="http://schemas.openxmlformats.org/officeDocument/2006/relationships" r:blip="">
          <dgm:adjLst/>
        </dgm:shape>
        <dgm:presOf/>
        <dgm:constrLst>
          <dgm:constr type="w" for="ch" forName="txOne" refType="w" refFor="ch" refForName="horzOne" op="gte"/>
        </dgm:constrLst>
        <dgm:ruleLst/>
        <dgm:layoutNode name="txOn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5">
          <dgm:if name="Name6" axis="des" ptType="node" func="cnt" op="gt" val="0">
            <dgm:layoutNode name="parTransOne">
              <dgm:alg type="sp"/>
              <dgm:shape xmlns:r="http://schemas.openxmlformats.org/officeDocument/2006/relationships" r:blip="">
                <dgm:adjLst/>
              </dgm:shape>
              <dgm:presOf/>
              <dgm:constrLst/>
              <dgm:ruleLst/>
            </dgm:layoutNode>
          </dgm:if>
          <dgm:else name="Name7"/>
        </dgm:choose>
        <dgm:layoutNode name="horzOne">
          <dgm:choose name="Name8">
            <dgm:if name="Name9" func="var" arg="dir" op="equ" val="norm">
              <dgm:alg type="lin">
                <dgm:param type="linDir" val="fromL"/>
                <dgm:param type="nodeVertAlign" val="t"/>
              </dgm:alg>
            </dgm:if>
            <dgm:else name="Name1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1" axis="ch" ptType="node">
            <dgm:layoutNode name="vertTwo">
              <dgm:alg type="lin">
                <dgm:param type="linDir" val="fromT"/>
              </dgm:alg>
              <dgm:shape xmlns:r="http://schemas.openxmlformats.org/officeDocument/2006/relationships" r:blip="">
                <dgm:adjLst/>
              </dgm:shape>
              <dgm:presOf/>
              <dgm:constrLst>
                <dgm:constr type="w" for="ch" forName="txTwo" refType="w" refFor="ch" refForName="horzTwo" op="gte"/>
              </dgm:constrLst>
              <dgm:ruleLst/>
              <dgm:layoutNode name="txTwo">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2">
                <dgm:if name="Name13" axis="des" ptType="node" func="cnt" op="gt" val="0">
                  <dgm:layoutNode name="parTransTwo">
                    <dgm:alg type="sp"/>
                    <dgm:shape xmlns:r="http://schemas.openxmlformats.org/officeDocument/2006/relationships" r:blip="">
                      <dgm:adjLst/>
                    </dgm:shape>
                    <dgm:presOf/>
                    <dgm:constrLst/>
                    <dgm:ruleLst/>
                  </dgm:layoutNode>
                </dgm:if>
                <dgm:else name="Name14"/>
              </dgm:choose>
              <dgm:layoutNode name="horzTwo">
                <dgm:choose name="Name15">
                  <dgm:if name="Name16" func="var" arg="dir" op="equ" val="norm">
                    <dgm:alg type="lin">
                      <dgm:param type="linDir" val="fromL"/>
                      <dgm:param type="nodeVertAlign" val="t"/>
                    </dgm:alg>
                  </dgm:if>
                  <dgm:else name="Name17">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8" axis="ch" ptType="node">
                  <dgm:layoutNode name="vertThree">
                    <dgm:alg type="lin">
                      <dgm:param type="linDir" val="fromT"/>
                    </dgm:alg>
                    <dgm:shape xmlns:r="http://schemas.openxmlformats.org/officeDocument/2006/relationships" r:blip="">
                      <dgm:adjLst/>
                    </dgm:shape>
                    <dgm:presOf/>
                    <dgm:constrLst>
                      <dgm:constr type="w" for="ch" forName="txThree" refType="w" refFor="ch" refForName="horzThree" op="gte"/>
                    </dgm:constrLst>
                    <dgm:ruleLst/>
                    <dgm:layoutNode name="txThree">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9">
                      <dgm:if name="Name20" axis="des" ptType="node" func="cnt" op="gt" val="0">
                        <dgm:layoutNode name="parTransThree">
                          <dgm:alg type="sp"/>
                          <dgm:shape xmlns:r="http://schemas.openxmlformats.org/officeDocument/2006/relationships" r:blip="">
                            <dgm:adjLst/>
                          </dgm:shape>
                          <dgm:presOf/>
                          <dgm:constrLst/>
                          <dgm:ruleLst/>
                        </dgm:layoutNode>
                      </dgm:if>
                      <dgm:else name="Name21"/>
                    </dgm:choose>
                    <dgm:layoutNode name="horzThree">
                      <dgm:choose name="Name22">
                        <dgm:if name="Name23" func="var" arg="dir" op="equ" val="norm">
                          <dgm:alg type="lin">
                            <dgm:param type="linDir" val="fromL"/>
                            <dgm:param type="nodeVertAlign" val="t"/>
                          </dgm:alg>
                        </dgm:if>
                        <dgm:else name="Name24">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repeat" axis="ch" ptType="node">
                        <dgm:layoutNode name="vertFour">
                          <dgm:varLst>
                            <dgm:chPref val="3"/>
                          </dgm:varLst>
                          <dgm:alg type="lin">
                            <dgm:param type="linDir" val="fromT"/>
                          </dgm:alg>
                          <dgm:shape xmlns:r="http://schemas.openxmlformats.org/officeDocument/2006/relationships" r:blip="">
                            <dgm:adjLst/>
                          </dgm:shape>
                          <dgm:presOf/>
                          <dgm:constrLst>
                            <dgm:constr type="w" for="ch" forName="txFour" refType="w" refFor="ch" refForName="horzFour" op="gte"/>
                          </dgm:constrLst>
                          <dgm:ruleLst/>
                          <dgm:layoutNode name="txFour">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25">
                            <dgm:if name="Name26" axis="des" ptType="node" func="cnt" op="gt" val="0">
                              <dgm:layoutNode name="parTransFour">
                                <dgm:alg type="sp"/>
                                <dgm:shape xmlns:r="http://schemas.openxmlformats.org/officeDocument/2006/relationships" r:blip="">
                                  <dgm:adjLst/>
                                </dgm:shape>
                                <dgm:presOf/>
                                <dgm:constrLst/>
                                <dgm:ruleLst/>
                              </dgm:layoutNode>
                            </dgm:if>
                            <dgm:else name="Name27"/>
                          </dgm:choose>
                          <dgm:layoutNode name="horzFour">
                            <dgm:choose name="Name28">
                              <dgm:if name="Name29" func="var" arg="dir" op="equ" val="norm">
                                <dgm:alg type="lin">
                                  <dgm:param type="linDir" val="fromL"/>
                                  <dgm:param type="nodeVertAlign" val="t"/>
                                </dgm:alg>
                              </dgm:if>
                              <dgm:else name="Name3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31" ref="repeat"/>
                          </dgm:layoutNode>
                        </dgm:layoutNode>
                        <dgm:choose name="Name32">
                          <dgm:if name="Name33" axis="self" ptType="node" func="revPos" op="gte" val="2">
                            <dgm:forEach name="Name34" axis="followSib" ptType="sibTrans" cnt="1">
                              <dgm:layoutNode name="sibSpaceFour">
                                <dgm:alg type="sp"/>
                                <dgm:shape xmlns:r="http://schemas.openxmlformats.org/officeDocument/2006/relationships" r:blip="">
                                  <dgm:adjLst/>
                                </dgm:shape>
                                <dgm:presOf/>
                                <dgm:constrLst/>
                                <dgm:ruleLst/>
                              </dgm:layoutNode>
                            </dgm:forEach>
                          </dgm:if>
                          <dgm:else name="Name35"/>
                        </dgm:choose>
                      </dgm:forEach>
                    </dgm:layoutNode>
                  </dgm:layoutNode>
                  <dgm:choose name="Name36">
                    <dgm:if name="Name37" axis="self" ptType="node" func="revPos" op="gte" val="2">
                      <dgm:forEach name="Name38" axis="followSib" ptType="sibTrans" cnt="1">
                        <dgm:layoutNode name="sibSpaceThree">
                          <dgm:alg type="sp"/>
                          <dgm:shape xmlns:r="http://schemas.openxmlformats.org/officeDocument/2006/relationships" r:blip="">
                            <dgm:adjLst/>
                          </dgm:shape>
                          <dgm:presOf/>
                          <dgm:constrLst/>
                          <dgm:ruleLst/>
                        </dgm:layoutNode>
                      </dgm:forEach>
                    </dgm:if>
                    <dgm:else name="Name39"/>
                  </dgm:choose>
                </dgm:forEach>
              </dgm:layoutNode>
            </dgm:layoutNode>
            <dgm:choose name="Name40">
              <dgm:if name="Name41" axis="self" ptType="node" func="revPos" op="gte" val="2">
                <dgm:forEach name="Name42" axis="followSib" ptType="sibTrans" cnt="1">
                  <dgm:layoutNode name="sibSpaceTwo">
                    <dgm:alg type="sp"/>
                    <dgm:shape xmlns:r="http://schemas.openxmlformats.org/officeDocument/2006/relationships" r:blip="">
                      <dgm:adjLst/>
                    </dgm:shape>
                    <dgm:presOf/>
                    <dgm:constrLst/>
                    <dgm:ruleLst/>
                  </dgm:layoutNode>
                </dgm:forEach>
              </dgm:if>
              <dgm:else name="Name43"/>
            </dgm:choose>
          </dgm:forEach>
        </dgm:layoutNode>
      </dgm:layoutNode>
      <dgm:choose name="Name44">
        <dgm:if name="Name45" axis="self" ptType="node" func="revPos" op="gte" val="2">
          <dgm:forEach name="Name46" axis="followSib" ptType="sibTrans" cnt="1">
            <dgm:layoutNode name="sibSpaceOne">
              <dgm:alg type="sp"/>
              <dgm:shape xmlns:r="http://schemas.openxmlformats.org/officeDocument/2006/relationships" r:blip="">
                <dgm:adjLst/>
              </dgm:shape>
              <dgm:presOf/>
              <dgm:constrLst/>
              <dgm:ruleLst/>
            </dgm:layoutNode>
          </dgm:forEach>
        </dgm:if>
        <dgm:else name="Name47"/>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4-11-05T21:18:26.518"/>
    </inkml:context>
    <inkml:brush xml:id="br0">
      <inkml:brushProperty name="width" value="0.1" units="cm"/>
      <inkml:brushProperty name="height" value="0.1" units="cm"/>
      <inkml:brushProperty name="color" value="#E71224"/>
    </inkml:brush>
  </inkml:definitions>
  <inkml:trace contextRef="#ctx0" brushRef="#br0">7213 1947 16383 0 0,'0'5'0'0'0,"-4"11"0"0"0,-12 22 0 0 0,-27 34 0 0 0,-21 27 0 0 0,-27 42 0 0 0,-28 39 0 0 0,-13 18 0 0 0,12-16 0 0 0,21-28 0 0 0,22-36 0 0 0,25-33 0 0 0,55-46 0 0 0,50-33 0 0 0,50-29 0 0 0,27-19 0 0 0,35-17 0 0 0,22-8 0 0 0,8-7 0 0 0,-14 9 0 0 0,-33 16 0 0 0,-52 20 0 0 0,-66 40 0 0 0,-57 37 0 0 0,-62 39 0 0 0,-50 29 0 0 0,-26 13 0 0 0,-12 15 0 0 0,-6 6 0 0 0,-1-4 0 0 0,18-16 0 0 0,26-21 0 0 0,38-19 0 0 0,45-54 0 0 0,57-53 0 0 0,61-46 0 0 0,60-38 0 0 0,51-29 0 0 0,21-3 0 0 0,-7 12 0 0 0,-32 26 0 0 0,-41 30 0 0 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4-11-05T21:18:26.519"/>
    </inkml:context>
    <inkml:brush xml:id="br0">
      <inkml:brushProperty name="width" value="0.1" units="cm"/>
      <inkml:brushProperty name="height" value="0.1" units="cm"/>
      <inkml:brushProperty name="color" value="#E71224"/>
    </inkml:brush>
  </inkml:definitions>
  <inkml:trace contextRef="#ctx0" brushRef="#br0">8892 2096 16383 0 0,'0'4'0'0'0,"-5"17"0"0"0,-16 28 0 0 0,-23 35 0 0 0,-19 32 0 0 0,-28 34 0 0 0,-22 26 0 0 0,-30 21 0 0 0,0-4 0 0 0,-6-6 0 0 0,-9-5 0 0 0,1-6 0 0 0,14-18 0 0 0,17-21 0 0 0,15-20 0 0 0,12-16 0 0 0,18-19 0 0 0,19-20 0 0 0,9-10 0 0 0,9-9 0 0 0,23-27 0 0 0,52-44 0 0 0,78-62 0 0 0,79-38 0 0 0,103-36 0 0 0,99-10 0 0 0,111-13 0 0 0,87 0 0 0 0,96 9 0 0 0,14 20 0 0 0,-30 37 0 0 0,-96 34 0 0 0,-139 32 0 0 0,-144 30 0 0 0,-150 49 0 0 0,-127 38 0 0 0,-109 48 0 0 0,-76 38 0 0 0,-62 38 0 0 0,-39 20 0 0 0,-34 24 0 0 0,-5 1 0 0 0,4-5 0 0 0,11-17 0 0 0,13-20 0 0 0,26-23 0 0 0,38-30 0 0 0,43-29 0 0 0,41-27 0 0 0,58-33 0 0 0,63-28 0 0 0,76-33 0 0 0,53-23 0 0 0,59-19 0 0 0,39-6 0 0 0,-2 4 0 0 0,-31 11 0 0 0,-47 18 0 0 0,-50 24 0 0 0,-48 28 0 0 0,-35 18 0 0 0,-31 23 0 0 0,-20 9 0 0 0,-10 2 0 0 0,5-7 0 0 0,3-5 0 0 0,7-4 0 0 0,0 7 0 0 0,5 2 0 0 0,10-10 0 0 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4-11-05T21:18:26.520"/>
    </inkml:context>
    <inkml:brush xml:id="br0">
      <inkml:brushProperty name="width" value="0.1" units="cm"/>
      <inkml:brushProperty name="height" value="0.1" units="cm"/>
      <inkml:brushProperty name="color" value="#E71224"/>
    </inkml:brush>
  </inkml:definitions>
  <inkml:trace contextRef="#ctx0" brushRef="#br0">5552 15300 16383 0 0,'-4'-34'0'0'0,"-8"-49"0"0"0,0-25 0 0 0,1-14 0 0 0,3 1 0 0 0,-3-9 0 0 0,-3 3 0 0 0,0 5 0 0 0,-3 8 0 0 0,-2 14 0 0 0,1 19 0 0 0,4 19 0 0 0,15 48 0 0 0,54 80 0 0 0,75 86 0 0 0,55 60 0 0 0,43 43 0 0 0,17 6 0 0 0,10-8 0 0 0,-1-32 0 0 0,1-25 0 0 0,-25-41 0 0 0,-41-47 0 0 0,-48-41 0 0 0,-44-33 0 0 0,-33-22 0 0 0,-27-18 0 0 0,-21-17 0 0 0,-7-14 0 0 0,-6-26 0 0 0,2-20 0 0 0,-1-21 0 0 0,0-11 0 0 0,-1-11 0 0 0,-1-2 0 0 0,-1-5 0 0 0,-1-12 0 0 0,-5-6 0 0 0,-6-20 0 0 0,-16-15 0 0 0,-13-19 0 0 0,-9 7 0 0 0,-6 2 0 0 0,-3 7 0 0 0,-2 15 0 0 0,5 29 0 0 0,12 29 0 0 0,13 29 0 0 0,12 44 0 0 0,52 87 0 0 0,68 103 0 0 0,84 118 0 0 0,73 66 0 0 0,64 54 0 0 0,30 0 0 0 0,22-18 0 0 0,5-27 0 0 0,-9-54 0 0 0,-20-59 0 0 0,-50-65 0 0 0,-63-60 0 0 0,-66-46 0 0 0,-58-39 0 0 0,-38-35 0 0 0,-33-40 0 0 0,-18-43 0 0 0,-14-33 0 0 0,-9-52 0 0 0,-4-37 0 0 0,-7-43 0 0 0,-16-34 0 0 0,-24-23 0 0 0,-12 9 0 0 0,-10 15 0 0 0,1 30 0 0 0,9 36 0 0 0,14 39 0 0 0,15 47 0 0 0,13 45 0 0 0,20 53 0 0 0,62 102 0 0 0,54 105 0 0 0,55 74 0 0 0,27 35 0 0 0,23 20 0 0 0,27 0 0 0 0,-1-34 0 0 0,-9-41 0 0 0,-30-52 0 0 0,-36-49 0 0 0,-44-42 0 0 0,-33-39 0 0 0,-24-38 0 0 0,-19-37 0 0 0,-14-35 0 0 0,-8-32 0 0 0,-10-46 0 0 0,-9-49 0 0 0,-6-98 0 0 0,-4-23 0 0 0,-7-8 0 0 0,-8 1 0 0 0,-11 23 0 0 0,-1 37 0 0 0,17 64 0 0 0,26 68 0 0 0,51 83 0 0 0,63 80 0 0 0,67 70 0 0 0,42 44 0 0 0,38 43 0 0 0,34 24 0 0 0,21 7 0 0 0,-12-13 0 0 0,-19-20 0 0 0,-30-30 0 0 0,-49-31 0 0 0,-67-29 0 0 0,-59-29 0 0 0</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4-11-05T21:18:26.521"/>
    </inkml:context>
    <inkml:brush xml:id="br0">
      <inkml:brushProperty name="width" value="0.1" units="cm"/>
      <inkml:brushProperty name="height" value="0.1" units="cm"/>
      <inkml:brushProperty name="color" value="#E71224"/>
    </inkml:brush>
  </inkml:definitions>
  <inkml:trace contextRef="#ctx0" brushRef="#br0">22151 5380 16383 0 0,'10'9'0'0'0,"31"23"0"0"0,72 49 0 0 0,69 39 0 0 0,80 53 0 0 0,54 25 0 0 0,30 12 0 0 0,-19-19 0 0 0,-56-33 0 0 0,-60-33 0 0 0,-56-34 0 0 0,-49-27 0 0 0,-43-20 0 0 0,-33-37 0 0 0,-25-52 0 0 0,-19-67 0 0 0,-21-68 0 0 0,-15-74 0 0 0,-17-57 0 0 0,-27-62 0 0 0,-16-16 0 0 0,-4 16 0 0 0,8 52 0 0 0,22 70 0 0 0,25 74 0 0 0,23 62 0 0 0,31 55 0 0 0,37 52 0 0 0,41 62 0 0 0,37 40 0 0 0,43 52 0 0 0,34 45 0 0 0,33 42 0 0 0,22 25 0 0 0,-1-7 0 0 0,-13-23 0 0 0,-30-35 0 0 0,-45-46 0 0 0,-48-53 0 0 0,-41-56 0 0 0,-33-60 0 0 0,-26-49 0 0 0,-23-60 0 0 0,-13-52 0 0 0,-7-57 0 0 0,-11-45 0 0 0,-2-46 0 0 0,-1-20 0 0 0,7 2 0 0 0,7 27 0 0 0,10 58 0 0 0,9 70 0 0 0,9 62 0 0 0,10 55 0 0 0,10 34 0 0 0,13 26 0 0 0,17 15 0 0 0,40 22 0 0 0,50 32 0 0 0,70 46 0 0 0,58 53 0 0 0,57 60 0 0 0,24 36 0 0 0,-8 15 0 0 0,-32-13 0 0 0,-51-35 0 0 0,-59-44 0 0 0,-57-50 0 0 0,-51-52 0 0 0,-38-55 0 0 0,-18-69 0 0 0,-8-49 0 0 0,-2-49 0 0 0,1-48 0 0 0,12-36 0 0 0,2 12 0 0 0,4 45 0 0 0,8 53 0 0 0,0 53 0 0 0,-2 39 0 0 0,-3 26 0 0 0,-3 15 0 0 0,17 1 0 0 0,14-9 0 0 0,10-15 0 0 0,-7-3 0 0 0</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4-11-05T21:18:26.522"/>
    </inkml:context>
    <inkml:brush xml:id="br0">
      <inkml:brushProperty name="width" value="0.1" units="cm"/>
      <inkml:brushProperty name="height" value="0.1" units="cm"/>
      <inkml:brushProperty name="color" value="#E71224"/>
    </inkml:brush>
  </inkml:definitions>
  <inkml:trace contextRef="#ctx0" brushRef="#br0">25535 10605 16383 0 0,'-10'9'0'0'0,"-12"42"0"0"0,-27 46 0 0 0,-38 64 0 0 0,-34 57 0 0 0,-29 59 0 0 0,-24 25 0 0 0,0 5 0 0 0,19-21 0 0 0,27-45 0 0 0,30-53 0 0 0,31-50 0 0 0,42-58 0 0 0,64-66 0 0 0,92-79 0 0 0,81-57 0 0 0,106-55 0 0 0,104-47 0 0 0,105-47 0 0 0,40-20 0 0 0,10 0 0 0 0,-31 31 0 0 0,-89 50 0 0 0,-123 70 0 0 0,-126 88 0 0 0,-105 81 0 0 0,-93 80 0 0 0,-73 63 0 0 0,-49 42 0 0 0,-39 18 0 0 0,-33 7 0 0 0,-13 2 0 0 0,7-21 0 0 0,26-38 0 0 0,28-41 0 0 0,30-43 0 0 0,59-50 0 0 0,85-55 0 0 0,103-56 0 0 0,80-37 0 0 0,75-20 0 0 0,25 6 0 0 0,-8 16 0 0 0,-53 26 0 0 0,-94 44 0 0 0,-114 70 0 0 0,-124 91 0 0 0,-144 108 0 0 0,-100 71 0 0 0,-57 40 0 0 0,1-11 0 0 0,49-44 0 0 0,75-68 0 0 0,89-77 0 0 0,110-80 0 0 0,112-71 0 0 0,97-49 0 0 0,94-32 0 0 0,51-7 0 0 0,32 7 0 0 0,-18 17 0 0 0,-53 19 0 0 0,-72 31 0 0 0,-69 42 0 0 0,-60 31 0 0 0,-52 24 0 0 0,-27 7 0 0 0,-11-6 0 0 0,-2-14 0 0 0,4-14 0 0 0,1-16 0 0 0,4-6 0 0 0,6 15 0 0 0,4 19 0 0 0,4 21 0 0 0,7 10 0 0 0,8 2 0 0 0,2-16 0 0 0</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4-11-05T21:18:26.523"/>
    </inkml:context>
    <inkml:brush xml:id="br0">
      <inkml:brushProperty name="width" value="0.1" units="cm"/>
      <inkml:brushProperty name="height" value="0.1" units="cm"/>
      <inkml:brushProperty name="color" value="#E71224"/>
    </inkml:brush>
  </inkml:definitions>
  <inkml:trace contextRef="#ctx0" brushRef="#br0">15039 3499 16383 0 0,'5'0'0'0'0,"6"0"0"0"0,21 0 0 0 0,38 5 0 0 0,55 1 0 0 0,64 1 0 0 0,63-3 0 0 0,35 0 0 0 0,33-2 0 0 0,18-1 0 0 0,25 0 0 0 0,-17-6 0 0 0,-23-11 0 0 0,-58-8 0 0 0,-59-5 0 0 0,-59-1 0 0 0,-46-2 0 0 0,-35-4 0 0 0,-19-11 0 0 0,-13-1 0 0 0,-7-8 0 0 0,-4-9 0 0 0,0-2 0 0 0,0 0 0 0 0,1 2 0 0 0,-4-2 0 0 0,-4 5 0 0 0,-6 4 0 0 0,-4 7 0 0 0,-4 2 0 0 0,-1 5 0 0 0,-7 5 0 0 0,-1 0 0 0 0,-5 1 0 0 0,-5 3 0 0 0,-4 2 0 0 0,-9-3 0 0 0,-3 5 0 0 0,-2 8 0 0 0,1 7 0 0 0,-3 7 0 0 0,-6 0 0 0 0,1 2 0 0 0,-3 1 0 0 0,-3 3 0 0 0,-3 6 0 0 0,-8 7 0 0 0,-12 22 0 0 0,-9 14 0 0 0,-5 14 0 0 0,-3 12 0 0 0,5 7 0 0 0,6 10 0 0 0,16 4 0 0 0,19 0 0 0 0,17 4 0 0 0,12 0 0 0 0,8-7 0 0 0,5-5 0 0 0,13 3 0 0 0,13 1 0 0 0,21-1 0 0 0,18 0 0 0 0,26-6 0 0 0,22-3 0 0 0,44-9 0 0 0,43-8 0 0 0,70-4 0 0 0,41-12 0 0 0,55-15 0 0 0,51-11 0 0 0,22-15 0 0 0,8-17 0 0 0,-14-22 0 0 0,-28-23 0 0 0,-64-13 0 0 0,-70-12 0 0 0,-68-3 0 0 0,-53-6 0 0 0,-42-11 0 0 0,-31-8 0 0 0,-23 5 0 0 0,-16 12 0 0 0,-15 11 0 0 0,-11 20 0 0 0</inkml:trace>
</inkml:ink>
</file>

<file path=ppt/ink/ink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4-11-05T21:18:26.524"/>
    </inkml:context>
    <inkml:brush xml:id="br0">
      <inkml:brushProperty name="width" value="0.1" units="cm"/>
      <inkml:brushProperty name="height" value="0.1" units="cm"/>
      <inkml:brushProperty name="color" value="#E71224"/>
    </inkml:brush>
  </inkml:definitions>
  <inkml:trace contextRef="#ctx0" brushRef="#br0">16161 14001 16383 0 0,'24'-5'0'0'0,"65"-11"0"0"0,66-17 0 0 0,74-18 0 0 0,45-4 0 0 0,25-13 0 0 0,9 1 0 0 0,5 12 0 0 0,-12 10 0 0 0,-9 13 0 0 0,2 12 0 0 0,1 9 0 0 0,2 7 0 0 0,8 3 0 0 0,10 3 0 0 0,-15 5 0 0 0,-39 7 0 0 0,-60 0 0 0 0,-54 4 0 0 0,-47 2 0 0 0,-36-1 0 0 0,-24-5 0 0 0,-14 1 0 0 0,-11 2 0 0 0,-4 8 0 0 0,2 14 0 0 0,2 15 0 0 0,0 13 0 0 0,-3 9 0 0 0,-4 11 0 0 0,-3 10 0 0 0,-3 2 0 0 0,-15 10 0 0 0,-21-6 0 0 0,-23-5 0 0 0,-26-14 0 0 0,-28-13 0 0 0,-43-12 0 0 0,-28-8 0 0 0,-47-12 0 0 0,-27-13 0 0 0,-22-10 0 0 0,-13-9 0 0 0,-4-5 0 0 0,14-3 0 0 0,21-6 0 0 0,41-1 0 0 0,48-6 0 0 0,52-3 0 0 0,43-5 0 0 0,29-3 0 0 0,22-7 0 0 0,16-3 0 0 0,9-5 0 0 0,5-5 0 0 0,10 0 0 0 0,19-2 0 0 0,16-2 0 0 0,39-13 0 0 0,43 0 0 0 0,55-4 0 0 0,55 5 0 0 0,48 7 0 0 0,23 13 0 0 0,6 14 0 0 0,-22 11 0 0 0,-24 9 0 0 0,-29 10 0 0 0,-17 18 0 0 0,-5 21 0 0 0,3 18 0 0 0,7 12 0 0 0,2 0 0 0 0,24 5 0 0 0,-18-9 0 0 0,-30-11 0 0 0,-3-17 0 0 0,-3-9 0 0 0,-27-5 0 0 0,-29-3 0 0 0,-34 0 0 0 0,-33 6 0 0 0,-29 2 0 0 0,-24 6 0 0 0,-17 1 0 0 0,-10 4 0 0 0,-5-5 0 0 0</inkml:trace>
</inkml:ink>
</file>

<file path=ppt/ink/ink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4-11-05T21:18:26.525"/>
    </inkml:context>
    <inkml:brush xml:id="br0">
      <inkml:brushProperty name="width" value="0.1" units="cm"/>
      <inkml:brushProperty name="height" value="0.1" units="cm"/>
      <inkml:brushProperty name="color" value="#E71224"/>
    </inkml:brush>
  </inkml:definitions>
  <inkml:trace contextRef="#ctx0" brushRef="#br0">5726 11689 16383 0 0,'24'5'0'0'0,"31"1"0"0"0,51 0 0 0 0,45-1 0 0 0,49-2 0 0 0,6 0 0 0 0,-18-7 0 0 0,-37-2 0 0 0,-38-5 0 0 0,-39-5 0 0 0,-27-10 0 0 0,-17-5 0 0 0,-9-12 0 0 0,-2-12 0 0 0,9-17 0 0 0,14-10 0 0 0,24-21 0 0 0,11-6 0 0 0,2-4 0 0 0,1 2 0 0 0,-3 2 0 0 0,-5 4 0 0 0,-5 1 0 0 0,-4 9 0 0 0,-9 6 0 0 0,-7-1 0 0 0,-9-10 0 0 0,-4-1 0 0 0,-9 1 0 0 0,-9-1 0 0 0,-6-7 0 0 0,-6 5 0 0 0,-3 5 0 0 0,-2 15 0 0 0,0 2 0 0 0,-1 1 0 0 0,-4-10 0 0 0,-2-5 0 0 0,-8-5 0 0 0,-7-4 0 0 0,-14-4 0 0 0,-10-13 0 0 0,-21-19 0 0 0,-18-5 0 0 0,-9 8 0 0 0,7 18 0 0 0,9 23 0 0 0,8 20 0 0 0,11 17 0 0 0,12 19 0 0 0,8 16 0 0 0,7 12 0 0 0,4 9 0 0 0,2 4 0 0 0,-4 2 0 0 0,-11 5 0 0 0,-8 12 0 0 0,-14 15 0 0 0,-7 18 0 0 0,0 13 0 0 0,11 10 0 0 0,7 12 0 0 0,13-1 0 0 0,7 10 0 0 0,10 3 0 0 0,9 8 0 0 0,7 5 0 0 0,4 2 0 0 0,3-8 0 0 0,6-9 0 0 0,12-1 0 0 0,7-3 0 0 0,10-8 0 0 0,8-13 0 0 0,6-10 0 0 0,5-11 0 0 0,2-10 0 0 0,11-6 0 0 0,14-10 0 0 0,21-9 0 0 0,18-8 0 0 0,31-15 0 0 0,34-15 0 0 0,28-25 0 0 0,2-13 0 0 0,-12-20 0 0 0,-6-27 0 0 0,-28-8 0 0 0,-28-5 0 0 0,-28 3 0 0 0,-24-2 0 0 0,-17 0 0 0 0,-7-9 0 0 0,-9 2 0 0 0,-10 9 0 0 0,-8 5 0 0 0,-10 6 0 0 0,-10 2 0 0 0,-8 9 0 0 0,-5-3 0 0 0,-5 0 0 0 0,-1-2 0 0 0,-10-5 0 0 0,-19-12 0 0 0,-7-6 0 0 0,1 18 0 0 0</inkml:trace>
</inkml:ink>
</file>

<file path=ppt/ink/ink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4-11-05T21:18:26.526"/>
    </inkml:context>
    <inkml:brush xml:id="br0">
      <inkml:brushProperty name="width" value="0.1" units="cm"/>
      <inkml:brushProperty name="height" value="0.1" units="cm"/>
      <inkml:brushProperty name="color" value="#E71224"/>
    </inkml:brush>
  </inkml:definitions>
  <inkml:trace contextRef="#ctx0" brushRef="#br0">7365 5889 16383 0 0,'-5'-5'0'0'0,"-6"-1"0"0"0,-6 0 0 0 0,-10 1 0 0 0,-5 1 0 0 0,-7 2 0 0 0,-11 6 0 0 0,-6 16 0 0 0,-4 15 0 0 0,8 15 0 0 0,9 19 0 0 0,11 7 0 0 0,12 10 0 0 0,8 5 0 0 0,7-4 0 0 0,4-7 0 0 0,3-2 0 0 0,0-11 0 0 0,5-6 0 0 0,6-9 0 0 0,10-8 0 0 0,12-3 0 0 0,8 2 0 0 0,7 3 0 0 0,14 3 0 0 0,30 13 0 0 0,28 1 0 0 0,17-2 0 0 0,9-10 0 0 0,7-14 0 0 0,-12-14 0 0 0,-11-10 0 0 0,-14-8 0 0 0,-23-4 0 0 0,-12-3 0 0 0,-11-5 0 0 0,-3-12 0 0 0,-5-17 0 0 0,-2-11 0 0 0,-3-8 0 0 0,-6-9 0 0 0,-3-7 0 0 0,-5-7 0 0 0,-11 5 0 0 0,-5 1 0 0 0,-3-2 0 0 0,-7 3 0 0 0,-6 7 0 0 0,-5 6 0 0 0,-4-2 0 0 0,-3-5 0 0 0,-1 4 0 0 0,-1-2 0 0 0,0-5 0 0 0,-1-1 0 0 0,2 3 0 0 0,-1-3 0 0 0,-4 6 0 0 0,-2 9 0 0 0,1 13 0 0 0</inkml:trace>
</inkml:ink>
</file>

<file path=ppt/ink/ink1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4-11-05T21:18:26.527"/>
    </inkml:context>
    <inkml:brush xml:id="br0">
      <inkml:brushProperty name="width" value="0.1" units="cm"/>
      <inkml:brushProperty name="height" value="0.1" units="cm"/>
      <inkml:brushProperty name="color" value="#E71224"/>
    </inkml:brush>
  </inkml:definitions>
  <inkml:trace contextRef="#ctx0" brushRef="#br0">7101 5821 16383 0 0,'5'0'0'0'0,"11"0"0"0"0,13 0 0 0 0,15 0 0 0 0,5 0 0 0 0,9 0 0 0 0,-1 0 0 0 0,-5 0 0 0 0,-6 0 0 0 0,-7 0 0 0 0,-1 5 0 0 0,4 6 0 0 0,4 1 0 0 0,3 4 0 0 0,-1 4 0 0 0,-4 3 0 0 0,-5-3 0 0 0,-9 1 0 0 0,-5-3 0 0 0,-7-1 0 0 0,4 2 0 0 0,2 3 0 0 0,3-2 0 0 0,0 4 0 0 0,2 4 0 0 0,-1 1 0 0 0,1 1 0 0 0,0 5 0 0 0,0-4 0 0 0,-1 3 0 0 0,1 5 0 0 0,-1 0 0 0 0,-5-1 0 0 0,4 3 0 0 0,1-6 0 0 0,-3-5 0 0 0,-7-1 0 0 0,-1-2 0 0 0,-3-1 0 0 0,5 6 0 0 0,4 1 0 0 0,-1 6 0 0 0,-1 0 0 0 0,2-2 0 0 0,-3-2 0 0 0,-1-2 0 0 0,-2-2 0 0 0,-6-1 0 0 0,1-7 0 0 0,4-1 0 0 0,-2 0 0 0 0,-3 0 0 0 0,2-2 0 0 0,-2-1 0 0 0,-3 2 0 0 0,3-3 0 0 0,4-4 0 0 0,-1 4 0 0 0,-3 5 0 0 0,2-2 0 0 0,-1 5 0 0 0,2 8 0 0 0,-2 2 0 0 0,2-4 0 0 0,-1-3 0 0 0,-2-1 0 0 0,-5-2 0 0 0,-1 1 0 0 0,-3 0 0 0 0,-2 0 0 0 0,0 0 0 0 0,0 1 0 0 0,-1 0 0 0 0,0 1 0 0 0,1-1 0 0 0,0 5 0 0 0,0 2 0 0 0,-1-1 0 0 0,1 4 0 0 0,0 0 0 0 0,0-2 0 0 0,-4-6 0 0 0,-3-4 0 0 0,1-2 0 0 0,1 0 0 0 0,2 1 0 0 0,1 1 0 0 0,1 1 0 0 0,0 0 0 0 0,1 1 0 0 0,-5-5 0 0 0,-5-1 0 0 0,-7 0 0 0 0,-5-3 0 0 0,-9 0 0 0 0,2-4 0 0 0</inkml:trace>
</inkml:ink>
</file>

<file path=ppt/ink/ink1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4-11-05T21:18:26.528"/>
    </inkml:context>
    <inkml:brush xml:id="br0">
      <inkml:brushProperty name="width" value="0.1" units="cm"/>
      <inkml:brushProperty name="height" value="0.1" units="cm"/>
      <inkml:brushProperty name="color" value="#E71224"/>
    </inkml:brush>
  </inkml:definitions>
  <inkml:trace contextRef="#ctx0" brushRef="#br0">27337 7303 16383 0 0,'0'4'0'0'0,"0"12"0"0"0,0 8 0 0 0,0 9 0 0 0,0 4 0 0 0,0 5 0 0 0,5 5 0 0 0,1 5 0 0 0,0 2 0 0 0,-1-3 0 0 0,-2 0 0 0 0,0 5 0 0 0,-2 3 0 0 0,-1 1 0 0 0,0 5 0 0 0,0-10 0 0 0</inkml:trace>
</inkml:ink>
</file>

<file path=ppt/ink/ink1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4-11-05T21:18:26.529"/>
    </inkml:context>
    <inkml:brush xml:id="br0">
      <inkml:brushProperty name="width" value="0.1" units="cm"/>
      <inkml:brushProperty name="height" value="0.1" units="cm"/>
      <inkml:brushProperty name="color" value="#E71224"/>
    </inkml:brush>
  </inkml:definitions>
  <inkml:trace contextRef="#ctx0" brushRef="#br0">14129 4255 16383 0 0,'0'0'0'0'0</inkml:trace>
</inkml:ink>
</file>

<file path=ppt/ink/ink1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4-11-05T21:18:26.530"/>
    </inkml:context>
    <inkml:brush xml:id="br0">
      <inkml:brushProperty name="width" value="0.1" units="cm"/>
      <inkml:brushProperty name="height" value="0.1" units="cm"/>
      <inkml:brushProperty name="color" value="#E71224"/>
    </inkml:brush>
  </inkml:definitions>
  <inkml:trace contextRef="#ctx0" brushRef="#br0">9271 9017 16383 0 0,'0'10'0'0'0,"5"2"0"0"0,1 5 0 0 0,5 4 0 0 0,0 8 0 0 0,-1 4 0 0 0,2 6 0 0 0,-1 11 0 0 0,-3 6 0 0 0,-1-1 0 0 0,-4 4 0 0 0,-1-3 0 0 0,-1 3 0 0 0,-1 6 0 0 0,-1 2 0 0 0,-4 4 0 0 0,-7-1 0 0 0,0-8 0 0 0,-4-4 0 0 0,1-7 0 0 0,-2-8 0 0 0,2-6 0 0 0,4-5 0 0 0,4 2 0 0 0,-3 0 0 0 0,2-6 0 0 0</inkml:trace>
</inkml:ink>
</file>

<file path=ppt/ink/ink1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4-11-05T21:18:26.531"/>
    </inkml:context>
    <inkml:brush xml:id="br0">
      <inkml:brushProperty name="width" value="0.1" units="cm"/>
      <inkml:brushProperty name="height" value="0.1" units="cm"/>
      <inkml:brushProperty name="color" value="#E71224"/>
    </inkml:brush>
  </inkml:definitions>
  <inkml:trace contextRef="#ctx0" brushRef="#br0">13085 12340 16383 0 0,'0'5'0'0'0,"0"6"0"0"0,-5 2 0 0 0,-1 2 0 0 0,-5 0 0 0 0,0 2 0 0 0,1 2 0 0 0,3 3 0 0 0,2 8 0 0 0,3 3 0 0 0,1 1 0 0 0,0-5 0 0 0</inkml:trace>
</inkml:ink>
</file>

<file path=ppt/ink/ink1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4-11-05T21:18:26.532"/>
    </inkml:context>
    <inkml:brush xml:id="br0">
      <inkml:brushProperty name="width" value="0.1" units="cm"/>
      <inkml:brushProperty name="height" value="0.1" units="cm"/>
      <inkml:brushProperty name="color" value="#E71224"/>
    </inkml:brush>
  </inkml:definitions>
  <inkml:trace contextRef="#ctx0" brushRef="#br0">13261 3302 16383 0 0,'10'5'0'0'0,"7"6"0"0"0,2 6 0 0 0,1 5 0 0 0,8 14 0 0 0,18 19 0 0 0,11 19 0 0 0,19 27 0 0 0,22 19 0 0 0,2 19 0 0 0,-9-10 0 0 0,-8-7 0 0 0,-2-1 0 0 0,0-7 0 0 0,-6-12 0 0 0,-9-10 0 0 0,-13-11 0 0 0,-14-14 0 0 0,-14-14 0 0 0,-11-15 0 0 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B33021A-8211-4E2B-BB68-A6D5015F09CE}" type="datetimeFigureOut">
              <a:t>11/8/2024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AC9003C-02E0-43C2-9370-415F56B5FB9C}" type="slidenum">
              <a:t>‹#›</a:t>
            </a:fld>
            <a:endParaRPr lang="en-US"/>
          </a:p>
        </p:txBody>
      </p:sp>
    </p:spTree>
    <p:extLst>
      <p:ext uri="{BB962C8B-B14F-4D97-AF65-F5344CB8AC3E}">
        <p14:creationId xmlns:p14="http://schemas.microsoft.com/office/powerpoint/2010/main" val="40595236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 the law </a:t>
            </a:r>
            <a:r>
              <a:rPr lang="en-US" err="1">
                <a:ea typeface="Calibri"/>
                <a:cs typeface="Calibri"/>
              </a:rPr>
              <a:t>commision</a:t>
            </a:r>
            <a:r>
              <a:rPr lang="en-US">
                <a:ea typeface="Calibri"/>
                <a:cs typeface="Calibri"/>
              </a:rPr>
              <a:t> has suggestions to reform the </a:t>
            </a:r>
            <a:r>
              <a:rPr lang="en-US" err="1">
                <a:ea typeface="Calibri"/>
                <a:cs typeface="Calibri"/>
              </a:rPr>
              <a:t>defences</a:t>
            </a:r>
            <a:r>
              <a:rPr lang="en-US">
                <a:ea typeface="Calibri"/>
                <a:cs typeface="Calibri"/>
              </a:rPr>
              <a:t> as they have examined and researched the way these </a:t>
            </a:r>
            <a:r>
              <a:rPr lang="en-US" err="1">
                <a:ea typeface="Calibri"/>
                <a:cs typeface="Calibri"/>
              </a:rPr>
              <a:t>defences</a:t>
            </a:r>
            <a:r>
              <a:rPr lang="en-US">
                <a:ea typeface="Calibri"/>
                <a:cs typeface="Calibri"/>
              </a:rPr>
              <a:t> are proven as they have said in the report. </a:t>
            </a:r>
            <a:endParaRPr lang="en-US">
              <a:cs typeface="Calibri"/>
            </a:endParaRPr>
          </a:p>
        </p:txBody>
      </p:sp>
      <p:sp>
        <p:nvSpPr>
          <p:cNvPr id="4" name="Slide Number Placeholder 3"/>
          <p:cNvSpPr>
            <a:spLocks noGrp="1"/>
          </p:cNvSpPr>
          <p:nvPr>
            <p:ph type="sldNum" sz="quarter" idx="5"/>
          </p:nvPr>
        </p:nvSpPr>
        <p:spPr/>
        <p:txBody>
          <a:bodyPr/>
          <a:lstStyle/>
          <a:p>
            <a:fld id="{EAC9003C-02E0-43C2-9370-415F56B5FB9C}" type="slidenum">
              <a:rPr lang="en-US"/>
              <a:t>3</a:t>
            </a:fld>
            <a:endParaRPr lang="en-US"/>
          </a:p>
        </p:txBody>
      </p:sp>
    </p:spTree>
    <p:extLst>
      <p:ext uri="{BB962C8B-B14F-4D97-AF65-F5344CB8AC3E}">
        <p14:creationId xmlns:p14="http://schemas.microsoft.com/office/powerpoint/2010/main" val="109552230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This is by claiming they were in the state of automatism, and this has been present in both criminal law and civil law for decades (Minister Law, 2020)</a:t>
            </a:r>
          </a:p>
          <a:p>
            <a:endParaRPr lang="en-US">
              <a:ea typeface="Calibri"/>
              <a:cs typeface="Calibri"/>
            </a:endParaRPr>
          </a:p>
          <a:p>
            <a:endParaRPr lang="en-US">
              <a:cs typeface="Calibri"/>
            </a:endParaRPr>
          </a:p>
          <a:p>
            <a:endParaRPr lang="en-US">
              <a:cs typeface="Calibri"/>
            </a:endParaRPr>
          </a:p>
          <a:p>
            <a:endParaRPr lang="en-US">
              <a:ea typeface="Calibri"/>
              <a:cs typeface="Calibri"/>
            </a:endParaRPr>
          </a:p>
        </p:txBody>
      </p:sp>
      <p:sp>
        <p:nvSpPr>
          <p:cNvPr id="4" name="Slide Number Placeholder 3"/>
          <p:cNvSpPr>
            <a:spLocks noGrp="1"/>
          </p:cNvSpPr>
          <p:nvPr>
            <p:ph type="sldNum" sz="quarter" idx="5"/>
          </p:nvPr>
        </p:nvSpPr>
        <p:spPr/>
        <p:txBody>
          <a:bodyPr/>
          <a:lstStyle/>
          <a:p>
            <a:fld id="{EAC9003C-02E0-43C2-9370-415F56B5FB9C}" type="slidenum">
              <a:rPr lang="en-US"/>
              <a:t>4</a:t>
            </a:fld>
            <a:endParaRPr lang="en-US"/>
          </a:p>
        </p:txBody>
      </p:sp>
    </p:spTree>
    <p:extLst>
      <p:ext uri="{BB962C8B-B14F-4D97-AF65-F5344CB8AC3E}">
        <p14:creationId xmlns:p14="http://schemas.microsoft.com/office/powerpoint/2010/main" val="43862692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This on it's own shows that the prosecutor must really focus and pay attention to every bit of detail to </a:t>
            </a:r>
            <a:r>
              <a:rPr lang="en-US" err="1">
                <a:cs typeface="Calibri"/>
              </a:rPr>
              <a:t>differenciate</a:t>
            </a:r>
            <a:r>
              <a:rPr lang="en-US">
                <a:cs typeface="Calibri"/>
              </a:rPr>
              <a:t> before convicting, because a wrongful conviction could occur and this causes issues within the law industry. This is an issue because giving the wrong </a:t>
            </a:r>
            <a:r>
              <a:rPr lang="en-US" err="1">
                <a:cs typeface="Calibri"/>
              </a:rPr>
              <a:t>convivtion</a:t>
            </a:r>
            <a:r>
              <a:rPr lang="en-US">
                <a:cs typeface="Calibri"/>
              </a:rPr>
              <a:t> based on what they think can cause conflict between the public and authorities, So it is highly important to focus on the </a:t>
            </a:r>
            <a:r>
              <a:rPr lang="en-US" err="1">
                <a:cs typeface="Calibri"/>
              </a:rPr>
              <a:t>defence</a:t>
            </a:r>
            <a:r>
              <a:rPr lang="en-US">
                <a:cs typeface="Calibri"/>
              </a:rPr>
              <a:t> of insanity because the seriousness of this </a:t>
            </a:r>
            <a:r>
              <a:rPr lang="en-US" err="1">
                <a:cs typeface="Calibri"/>
              </a:rPr>
              <a:t>paticular</a:t>
            </a:r>
            <a:r>
              <a:rPr lang="en-US">
                <a:cs typeface="Calibri"/>
              </a:rPr>
              <a:t> reasoning can be life changing. </a:t>
            </a:r>
          </a:p>
        </p:txBody>
      </p:sp>
      <p:sp>
        <p:nvSpPr>
          <p:cNvPr id="4" name="Slide Number Placeholder 3"/>
          <p:cNvSpPr>
            <a:spLocks noGrp="1"/>
          </p:cNvSpPr>
          <p:nvPr>
            <p:ph type="sldNum" sz="quarter" idx="5"/>
          </p:nvPr>
        </p:nvSpPr>
        <p:spPr/>
        <p:txBody>
          <a:bodyPr/>
          <a:lstStyle/>
          <a:p>
            <a:fld id="{EAC9003C-02E0-43C2-9370-415F56B5FB9C}" type="slidenum">
              <a:t>8</a:t>
            </a:fld>
            <a:endParaRPr lang="en-US"/>
          </a:p>
        </p:txBody>
      </p:sp>
    </p:spTree>
    <p:extLst>
      <p:ext uri="{BB962C8B-B14F-4D97-AF65-F5344CB8AC3E}">
        <p14:creationId xmlns:p14="http://schemas.microsoft.com/office/powerpoint/2010/main" val="156096577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As mentioned, that it is important for the courts to have the right </a:t>
            </a:r>
            <a:r>
              <a:rPr lang="en-US" err="1">
                <a:cs typeface="Calibri"/>
              </a:rPr>
              <a:t>recources</a:t>
            </a:r>
            <a:r>
              <a:rPr lang="en-US">
                <a:cs typeface="Calibri"/>
              </a:rPr>
              <a:t> and evidence to convict the defendant with an insanity claim, this particular text is stating that it is challenging to the courts because of the high command of evidence the prosecutor would need to prove, as it is the prosecutors role to carry the legal and evidential burden, and this would be challenging to maintain. </a:t>
            </a:r>
          </a:p>
        </p:txBody>
      </p:sp>
      <p:sp>
        <p:nvSpPr>
          <p:cNvPr id="4" name="Slide Number Placeholder 3"/>
          <p:cNvSpPr>
            <a:spLocks noGrp="1"/>
          </p:cNvSpPr>
          <p:nvPr>
            <p:ph type="sldNum" sz="quarter" idx="5"/>
          </p:nvPr>
        </p:nvSpPr>
        <p:spPr/>
        <p:txBody>
          <a:bodyPr/>
          <a:lstStyle/>
          <a:p>
            <a:fld id="{EAC9003C-02E0-43C2-9370-415F56B5FB9C}" type="slidenum">
              <a:rPr lang="en-US"/>
              <a:t>9</a:t>
            </a:fld>
            <a:endParaRPr lang="en-US"/>
          </a:p>
        </p:txBody>
      </p:sp>
    </p:spTree>
    <p:extLst>
      <p:ext uri="{BB962C8B-B14F-4D97-AF65-F5344CB8AC3E}">
        <p14:creationId xmlns:p14="http://schemas.microsoft.com/office/powerpoint/2010/main" val="302773761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503645-DCFE-47FC-8A66-F9A45A422ED9}"/>
              </a:ext>
            </a:extLst>
          </p:cNvPr>
          <p:cNvSpPr>
            <a:spLocks noGrp="1"/>
          </p:cNvSpPr>
          <p:nvPr>
            <p:ph type="ctrTitle"/>
          </p:nvPr>
        </p:nvSpPr>
        <p:spPr>
          <a:xfrm>
            <a:off x="3221150" y="1247140"/>
            <a:ext cx="7891760" cy="3450844"/>
          </a:xfrm>
        </p:spPr>
        <p:txBody>
          <a:bodyPr anchor="t"/>
          <a:lstStyle>
            <a:lvl1pPr algn="l">
              <a:defRPr sz="6000"/>
            </a:lvl1pPr>
          </a:lstStyle>
          <a:p>
            <a:r>
              <a:rPr lang="en-US"/>
              <a:t>Click to edit Master title style</a:t>
            </a:r>
          </a:p>
        </p:txBody>
      </p:sp>
      <p:sp>
        <p:nvSpPr>
          <p:cNvPr id="3" name="Subtitle 2">
            <a:extLst>
              <a:ext uri="{FF2B5EF4-FFF2-40B4-BE49-F238E27FC236}">
                <a16:creationId xmlns:a16="http://schemas.microsoft.com/office/drawing/2014/main" id="{2AD509FA-7BD7-4D45-998F-0E43038F179C}"/>
              </a:ext>
            </a:extLst>
          </p:cNvPr>
          <p:cNvSpPr>
            <a:spLocks noGrp="1"/>
          </p:cNvSpPr>
          <p:nvPr>
            <p:ph type="subTitle" idx="1"/>
          </p:nvPr>
        </p:nvSpPr>
        <p:spPr>
          <a:xfrm>
            <a:off x="3221150" y="4818126"/>
            <a:ext cx="7891760" cy="1268984"/>
          </a:xfrm>
        </p:spPr>
        <p:txBody>
          <a:bodyPr anchor="b"/>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9" name="Rectangle 8">
            <a:extLst>
              <a:ext uri="{FF2B5EF4-FFF2-40B4-BE49-F238E27FC236}">
                <a16:creationId xmlns:a16="http://schemas.microsoft.com/office/drawing/2014/main" id="{2D03A0B2-4A2F-D846-A5E6-FB7CB9A031F7}"/>
              </a:ext>
            </a:extLst>
          </p:cNvPr>
          <p:cNvSpPr/>
          <p:nvPr/>
        </p:nvSpPr>
        <p:spPr>
          <a:xfrm>
            <a:off x="1" y="1375492"/>
            <a:ext cx="2770698" cy="5482505"/>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10" name="Rectangle 9">
            <a:extLst>
              <a:ext uri="{FF2B5EF4-FFF2-40B4-BE49-F238E27FC236}">
                <a16:creationId xmlns:a16="http://schemas.microsoft.com/office/drawing/2014/main" id="{7F573F1D-73A7-FB41-BCAD-FC9AA7DEF4F5}"/>
              </a:ext>
            </a:extLst>
          </p:cNvPr>
          <p:cNvSpPr/>
          <p:nvPr/>
        </p:nvSpPr>
        <p:spPr>
          <a:xfrm>
            <a:off x="0" y="-3"/>
            <a:ext cx="1373567"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7" name="Date Placeholder 6">
            <a:extLst>
              <a:ext uri="{FF2B5EF4-FFF2-40B4-BE49-F238E27FC236}">
                <a16:creationId xmlns:a16="http://schemas.microsoft.com/office/drawing/2014/main" id="{DDCFA51C-E4FE-4BF2-A2DD-E32DE57D8AD0}"/>
              </a:ext>
            </a:extLst>
          </p:cNvPr>
          <p:cNvSpPr>
            <a:spLocks noGrp="1"/>
          </p:cNvSpPr>
          <p:nvPr>
            <p:ph type="dt" sz="half" idx="10"/>
          </p:nvPr>
        </p:nvSpPr>
        <p:spPr/>
        <p:txBody>
          <a:bodyPr/>
          <a:lstStyle/>
          <a:p>
            <a:pPr algn="r"/>
            <a:fld id="{1449AA12-8195-4182-A7AC-2E7E59DFBDAF}" type="datetimeFigureOut">
              <a:rPr lang="en-US" smtClean="0"/>
              <a:pPr algn="r"/>
              <a:t>11/8/2024</a:t>
            </a:fld>
            <a:endParaRPr lang="en-US"/>
          </a:p>
        </p:txBody>
      </p:sp>
      <p:sp>
        <p:nvSpPr>
          <p:cNvPr id="8" name="Footer Placeholder 7">
            <a:extLst>
              <a:ext uri="{FF2B5EF4-FFF2-40B4-BE49-F238E27FC236}">
                <a16:creationId xmlns:a16="http://schemas.microsoft.com/office/drawing/2014/main" id="{5A438448-FC2D-4A2F-B7C0-04AC50311EAA}"/>
              </a:ext>
            </a:extLst>
          </p:cNvPr>
          <p:cNvSpPr>
            <a:spLocks noGrp="1"/>
          </p:cNvSpPr>
          <p:nvPr>
            <p:ph type="ftr" sz="quarter" idx="11"/>
          </p:nvPr>
        </p:nvSpPr>
        <p:spPr>
          <a:xfrm>
            <a:off x="3221150" y="6292850"/>
            <a:ext cx="4114800" cy="365125"/>
          </a:xfrm>
        </p:spPr>
        <p:txBody>
          <a:bodyPr/>
          <a:lstStyle/>
          <a:p>
            <a:pPr algn="l"/>
            <a:endParaRPr lang="en-US"/>
          </a:p>
        </p:txBody>
      </p:sp>
      <p:sp>
        <p:nvSpPr>
          <p:cNvPr id="11" name="Slide Number Placeholder 10">
            <a:extLst>
              <a:ext uri="{FF2B5EF4-FFF2-40B4-BE49-F238E27FC236}">
                <a16:creationId xmlns:a16="http://schemas.microsoft.com/office/drawing/2014/main" id="{3B07C67E-EAD9-47D8-9559-4E091BC03BA8}"/>
              </a:ext>
            </a:extLst>
          </p:cNvPr>
          <p:cNvSpPr>
            <a:spLocks noGrp="1"/>
          </p:cNvSpPr>
          <p:nvPr>
            <p:ph type="sldNum" sz="quarter" idx="12"/>
          </p:nvPr>
        </p:nvSpPr>
        <p:spPr/>
        <p:txBody>
          <a:bodyPr/>
          <a:lstStyle/>
          <a:p>
            <a:fld id="{14DFC975-2FD7-44A5-9E78-ECBA46156075}" type="slidenum">
              <a:rPr lang="en-US" smtClean="0"/>
              <a:t>‹#›</a:t>
            </a:fld>
            <a:endParaRPr lang="en-US"/>
          </a:p>
        </p:txBody>
      </p:sp>
    </p:spTree>
    <p:extLst>
      <p:ext uri="{BB962C8B-B14F-4D97-AF65-F5344CB8AC3E}">
        <p14:creationId xmlns:p14="http://schemas.microsoft.com/office/powerpoint/2010/main" val="28429370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BC5DD8-8608-4B55-96D8-0AB848C028CE}"/>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98A3CC0B-7B21-422D-937D-FBD49EE9397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AA0EAFA-89BC-43E9-8EB9-B6B3CD136E43}"/>
              </a:ext>
            </a:extLst>
          </p:cNvPr>
          <p:cNvSpPr>
            <a:spLocks noGrp="1"/>
          </p:cNvSpPr>
          <p:nvPr>
            <p:ph type="dt" sz="half" idx="10"/>
          </p:nvPr>
        </p:nvSpPr>
        <p:spPr/>
        <p:txBody>
          <a:bodyPr/>
          <a:lstStyle/>
          <a:p>
            <a:fld id="{1449AA12-8195-4182-A7AC-2E7E59DFBDAF}" type="datetimeFigureOut">
              <a:rPr lang="en-US" smtClean="0"/>
              <a:t>11/8/2024</a:t>
            </a:fld>
            <a:endParaRPr lang="en-US"/>
          </a:p>
        </p:txBody>
      </p:sp>
      <p:sp>
        <p:nvSpPr>
          <p:cNvPr id="5" name="Footer Placeholder 4">
            <a:extLst>
              <a:ext uri="{FF2B5EF4-FFF2-40B4-BE49-F238E27FC236}">
                <a16:creationId xmlns:a16="http://schemas.microsoft.com/office/drawing/2014/main" id="{A3850944-70C2-487F-A102-58CDFB94C3C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177B7B8-A972-455E-9D8C-9B8026A5306D}"/>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51" name="Rectangle 50">
            <a:extLst>
              <a:ext uri="{FF2B5EF4-FFF2-40B4-BE49-F238E27FC236}">
                <a16:creationId xmlns:a16="http://schemas.microsoft.com/office/drawing/2014/main" id="{CCC95119-6D9D-3542-9E0E-4171B33DC9CA}"/>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Rectangle 51">
            <a:extLst>
              <a:ext uri="{FF2B5EF4-FFF2-40B4-BE49-F238E27FC236}">
                <a16:creationId xmlns:a16="http://schemas.microsoft.com/office/drawing/2014/main" id="{EFC92F19-7317-314C-81B7-43B8B687F4E4}"/>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7036254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3087F2-AA0E-4F0C-9AD6-2353021573D7}"/>
              </a:ext>
            </a:extLst>
          </p:cNvPr>
          <p:cNvSpPr>
            <a:spLocks noGrp="1"/>
          </p:cNvSpPr>
          <p:nvPr>
            <p:ph type="title"/>
          </p:nvPr>
        </p:nvSpPr>
        <p:spPr>
          <a:xfrm>
            <a:off x="3221150" y="1251674"/>
            <a:ext cx="7891760" cy="2914688"/>
          </a:xfrm>
        </p:spPr>
        <p:txBody>
          <a:bodyPr anchor="t"/>
          <a:lstStyle>
            <a:lvl1pPr>
              <a:defRPr sz="5400"/>
            </a:lvl1pPr>
          </a:lstStyle>
          <a:p>
            <a:r>
              <a:rPr lang="en-US"/>
              <a:t>Click to edit Master title style</a:t>
            </a:r>
          </a:p>
        </p:txBody>
      </p:sp>
      <p:sp>
        <p:nvSpPr>
          <p:cNvPr id="3" name="Text Placeholder 2">
            <a:extLst>
              <a:ext uri="{FF2B5EF4-FFF2-40B4-BE49-F238E27FC236}">
                <a16:creationId xmlns:a16="http://schemas.microsoft.com/office/drawing/2014/main" id="{E7937807-96B8-4061-A845-1287216BF53B}"/>
              </a:ext>
            </a:extLst>
          </p:cNvPr>
          <p:cNvSpPr>
            <a:spLocks noGrp="1"/>
          </p:cNvSpPr>
          <p:nvPr>
            <p:ph type="body" idx="1"/>
          </p:nvPr>
        </p:nvSpPr>
        <p:spPr>
          <a:xfrm>
            <a:off x="3221150" y="4818126"/>
            <a:ext cx="7891760" cy="1271524"/>
          </a:xfrm>
        </p:spPr>
        <p:txBody>
          <a:bodyPr anchor="b"/>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32AF346-9503-4767-BCB4-84B823E27419}"/>
              </a:ext>
            </a:extLst>
          </p:cNvPr>
          <p:cNvSpPr>
            <a:spLocks noGrp="1"/>
          </p:cNvSpPr>
          <p:nvPr>
            <p:ph type="dt" sz="half" idx="10"/>
          </p:nvPr>
        </p:nvSpPr>
        <p:spPr/>
        <p:txBody>
          <a:bodyPr/>
          <a:lstStyle/>
          <a:p>
            <a:fld id="{1449AA12-8195-4182-A7AC-2E7E59DFBDAF}" type="datetimeFigureOut">
              <a:rPr lang="en-US" smtClean="0"/>
              <a:t>11/8/2024</a:t>
            </a:fld>
            <a:endParaRPr lang="en-US"/>
          </a:p>
        </p:txBody>
      </p:sp>
      <p:sp>
        <p:nvSpPr>
          <p:cNvPr id="5" name="Footer Placeholder 4">
            <a:extLst>
              <a:ext uri="{FF2B5EF4-FFF2-40B4-BE49-F238E27FC236}">
                <a16:creationId xmlns:a16="http://schemas.microsoft.com/office/drawing/2014/main" id="{5259605B-A39D-4BEE-B46F-16CF13FA0BA7}"/>
              </a:ext>
            </a:extLst>
          </p:cNvPr>
          <p:cNvSpPr>
            <a:spLocks noGrp="1"/>
          </p:cNvSpPr>
          <p:nvPr>
            <p:ph type="ftr" sz="quarter" idx="11"/>
          </p:nvPr>
        </p:nvSpPr>
        <p:spPr>
          <a:xfrm>
            <a:off x="3221150" y="6292850"/>
            <a:ext cx="4114800" cy="365125"/>
          </a:xfrm>
        </p:spPr>
        <p:txBody>
          <a:bodyPr/>
          <a:lstStyle/>
          <a:p>
            <a:endParaRPr lang="en-US"/>
          </a:p>
        </p:txBody>
      </p:sp>
      <p:sp>
        <p:nvSpPr>
          <p:cNvPr id="6" name="Slide Number Placeholder 5">
            <a:extLst>
              <a:ext uri="{FF2B5EF4-FFF2-40B4-BE49-F238E27FC236}">
                <a16:creationId xmlns:a16="http://schemas.microsoft.com/office/drawing/2014/main" id="{2575834A-942D-410B-A430-43F9E01FC5F9}"/>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9" name="Rectangle 8">
            <a:extLst>
              <a:ext uri="{FF2B5EF4-FFF2-40B4-BE49-F238E27FC236}">
                <a16:creationId xmlns:a16="http://schemas.microsoft.com/office/drawing/2014/main" id="{4AD199D5-C485-D449-9804-F755E0907B51}"/>
              </a:ext>
            </a:extLst>
          </p:cNvPr>
          <p:cNvSpPr/>
          <p:nvPr/>
        </p:nvSpPr>
        <p:spPr>
          <a:xfrm>
            <a:off x="1" y="1375492"/>
            <a:ext cx="2770698" cy="5482505"/>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10" name="Rectangle 9">
            <a:extLst>
              <a:ext uri="{FF2B5EF4-FFF2-40B4-BE49-F238E27FC236}">
                <a16:creationId xmlns:a16="http://schemas.microsoft.com/office/drawing/2014/main" id="{4290D1A7-C550-2540-86C9-EB0FB2EB2E71}"/>
              </a:ext>
            </a:extLst>
          </p:cNvPr>
          <p:cNvSpPr/>
          <p:nvPr/>
        </p:nvSpPr>
        <p:spPr>
          <a:xfrm>
            <a:off x="0" y="-3"/>
            <a:ext cx="1373567"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Tree>
    <p:extLst>
      <p:ext uri="{BB962C8B-B14F-4D97-AF65-F5344CB8AC3E}">
        <p14:creationId xmlns:p14="http://schemas.microsoft.com/office/powerpoint/2010/main" val="41021359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5FCAD2-C321-4E81-AEBE-696A90E2D9A4}"/>
              </a:ext>
            </a:extLst>
          </p:cNvPr>
          <p:cNvSpPr>
            <a:spLocks noGrp="1"/>
          </p:cNvSpPr>
          <p:nvPr>
            <p:ph type="title"/>
          </p:nvPr>
        </p:nvSpPr>
        <p:spPr>
          <a:xfrm>
            <a:off x="1587710" y="455362"/>
            <a:ext cx="9486690" cy="1550419"/>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3EF20CD1-0E09-4415-911C-0F5B7341DD80}"/>
              </a:ext>
            </a:extLst>
          </p:cNvPr>
          <p:cNvSpPr>
            <a:spLocks noGrp="1"/>
          </p:cNvSpPr>
          <p:nvPr>
            <p:ph sz="half" idx="1"/>
          </p:nvPr>
        </p:nvSpPr>
        <p:spPr>
          <a:xfrm>
            <a:off x="1587709" y="2160016"/>
            <a:ext cx="4425437" cy="39270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EA963EDD-031A-49CA-9130-067550BD0D55}"/>
              </a:ext>
            </a:extLst>
          </p:cNvPr>
          <p:cNvSpPr>
            <a:spLocks noGrp="1"/>
          </p:cNvSpPr>
          <p:nvPr>
            <p:ph sz="half" idx="2"/>
          </p:nvPr>
        </p:nvSpPr>
        <p:spPr>
          <a:xfrm>
            <a:off x="6648963" y="2160016"/>
            <a:ext cx="4425437" cy="39270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0808E79-A0BE-49F3-AE92-7EE5CC78F1A6}"/>
              </a:ext>
            </a:extLst>
          </p:cNvPr>
          <p:cNvSpPr>
            <a:spLocks noGrp="1"/>
          </p:cNvSpPr>
          <p:nvPr>
            <p:ph type="dt" sz="half" idx="10"/>
          </p:nvPr>
        </p:nvSpPr>
        <p:spPr/>
        <p:txBody>
          <a:bodyPr/>
          <a:lstStyle/>
          <a:p>
            <a:fld id="{1449AA12-8195-4182-A7AC-2E7E59DFBDAF}" type="datetimeFigureOut">
              <a:rPr lang="en-US" smtClean="0"/>
              <a:t>11/8/2024</a:t>
            </a:fld>
            <a:endParaRPr lang="en-US"/>
          </a:p>
        </p:txBody>
      </p:sp>
      <p:sp>
        <p:nvSpPr>
          <p:cNvPr id="6" name="Footer Placeholder 5">
            <a:extLst>
              <a:ext uri="{FF2B5EF4-FFF2-40B4-BE49-F238E27FC236}">
                <a16:creationId xmlns:a16="http://schemas.microsoft.com/office/drawing/2014/main" id="{2898B87C-BF1E-47CF-9A4E-FD4BE32C050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AC06E71-46F6-469C-A9CA-E707EBE51B58}"/>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10" name="Rectangle 9">
            <a:extLst>
              <a:ext uri="{FF2B5EF4-FFF2-40B4-BE49-F238E27FC236}">
                <a16:creationId xmlns:a16="http://schemas.microsoft.com/office/drawing/2014/main" id="{052659F6-6B3B-A545-A45F-FAD238210D47}"/>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B80637F8-15DE-2240-8BF8-D6E57A337B1A}"/>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2480738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53B26D-64DE-4314-8BD2-25FD618FB46D}"/>
              </a:ext>
            </a:extLst>
          </p:cNvPr>
          <p:cNvSpPr>
            <a:spLocks noGrp="1"/>
          </p:cNvSpPr>
          <p:nvPr>
            <p:ph type="title"/>
          </p:nvPr>
        </p:nvSpPr>
        <p:spPr>
          <a:xfrm>
            <a:off x="1591056" y="457200"/>
            <a:ext cx="9521854" cy="1554480"/>
          </a:xfrm>
        </p:spPr>
        <p:txBody>
          <a:bodyPr/>
          <a:lstStyle/>
          <a:p>
            <a:r>
              <a:rPr lang="en-US"/>
              <a:t>Click to edit Master title style</a:t>
            </a:r>
          </a:p>
        </p:txBody>
      </p:sp>
      <p:sp>
        <p:nvSpPr>
          <p:cNvPr id="3" name="Text Placeholder 2">
            <a:extLst>
              <a:ext uri="{FF2B5EF4-FFF2-40B4-BE49-F238E27FC236}">
                <a16:creationId xmlns:a16="http://schemas.microsoft.com/office/drawing/2014/main" id="{29D77613-5CEE-4B05-A937-CD43EAAABF38}"/>
              </a:ext>
            </a:extLst>
          </p:cNvPr>
          <p:cNvSpPr>
            <a:spLocks noGrp="1"/>
          </p:cNvSpPr>
          <p:nvPr>
            <p:ph type="body" idx="1"/>
          </p:nvPr>
        </p:nvSpPr>
        <p:spPr>
          <a:xfrm>
            <a:off x="1591057" y="2165086"/>
            <a:ext cx="4425696" cy="823912"/>
          </a:xfrm>
        </p:spPr>
        <p:txBody>
          <a:bodyPr anchor="b">
            <a:normAutofit/>
          </a:bodyPr>
          <a:lstStyle>
            <a:lvl1pPr marL="0" indent="0">
              <a:buNone/>
              <a:defRPr sz="22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43E4779-3B5A-4993-9C7F-FB19F1633F5D}"/>
              </a:ext>
            </a:extLst>
          </p:cNvPr>
          <p:cNvSpPr>
            <a:spLocks noGrp="1"/>
          </p:cNvSpPr>
          <p:nvPr>
            <p:ph sz="half" idx="2"/>
          </p:nvPr>
        </p:nvSpPr>
        <p:spPr>
          <a:xfrm>
            <a:off x="1591056" y="2988998"/>
            <a:ext cx="4425697" cy="3098112"/>
          </a:xfrm>
        </p:spPr>
        <p:txBody>
          <a:bodyPr/>
          <a:lstStyle>
            <a:lvl1pPr>
              <a:defRPr sz="2000"/>
            </a:lvl1pPr>
            <a:lvl2pPr>
              <a:defRPr sz="1800"/>
            </a:lvl2pPr>
            <a:lvl3pPr>
              <a:defRPr sz="1600"/>
            </a:lvl3pPr>
            <a:lvl4pPr>
              <a:defRPr sz="1400"/>
            </a:lvl4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AB51081A-685C-4C18-9AE9-425106A02F6B}"/>
              </a:ext>
            </a:extLst>
          </p:cNvPr>
          <p:cNvSpPr>
            <a:spLocks noGrp="1"/>
          </p:cNvSpPr>
          <p:nvPr>
            <p:ph type="body" sz="quarter" idx="3"/>
          </p:nvPr>
        </p:nvSpPr>
        <p:spPr>
          <a:xfrm>
            <a:off x="6687214" y="2165086"/>
            <a:ext cx="4425696" cy="823912"/>
          </a:xfrm>
        </p:spPr>
        <p:txBody>
          <a:bodyPr anchor="b">
            <a:normAutofit/>
          </a:bodyPr>
          <a:lstStyle>
            <a:lvl1pPr marL="0" indent="0">
              <a:buNone/>
              <a:defRPr sz="22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780F424-FE3A-4B7D-B60C-7AEA2118A585}"/>
              </a:ext>
            </a:extLst>
          </p:cNvPr>
          <p:cNvSpPr>
            <a:spLocks noGrp="1"/>
          </p:cNvSpPr>
          <p:nvPr>
            <p:ph sz="quarter" idx="4"/>
          </p:nvPr>
        </p:nvSpPr>
        <p:spPr>
          <a:xfrm>
            <a:off x="6687214" y="2988998"/>
            <a:ext cx="4425696" cy="3098112"/>
          </a:xfrm>
        </p:spPr>
        <p:txBody>
          <a:bodyPr/>
          <a:lstStyle>
            <a:lvl1pPr>
              <a:defRPr sz="2000"/>
            </a:lvl1pPr>
            <a:lvl2pPr>
              <a:defRPr sz="1800"/>
            </a:lvl2pPr>
            <a:lvl3pPr>
              <a:defRPr sz="1600"/>
            </a:lvl3pPr>
            <a:lvl4pPr>
              <a:defRPr sz="1400"/>
            </a:lvl4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864D2A96-CD7D-41BC-BDBE-5E29B7C0B325}"/>
              </a:ext>
            </a:extLst>
          </p:cNvPr>
          <p:cNvSpPr>
            <a:spLocks noGrp="1"/>
          </p:cNvSpPr>
          <p:nvPr>
            <p:ph type="dt" sz="half" idx="10"/>
          </p:nvPr>
        </p:nvSpPr>
        <p:spPr/>
        <p:txBody>
          <a:bodyPr/>
          <a:lstStyle/>
          <a:p>
            <a:fld id="{1449AA12-8195-4182-A7AC-2E7E59DFBDAF}" type="datetimeFigureOut">
              <a:rPr lang="en-US" smtClean="0"/>
              <a:t>11/8/2024</a:t>
            </a:fld>
            <a:endParaRPr lang="en-US"/>
          </a:p>
        </p:txBody>
      </p:sp>
      <p:sp>
        <p:nvSpPr>
          <p:cNvPr id="8" name="Footer Placeholder 7">
            <a:extLst>
              <a:ext uri="{FF2B5EF4-FFF2-40B4-BE49-F238E27FC236}">
                <a16:creationId xmlns:a16="http://schemas.microsoft.com/office/drawing/2014/main" id="{2CD1471D-6DDE-4E56-84E9-48136966A935}"/>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CA3F451-CF28-4F57-B844-52A665440A02}"/>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12" name="Rectangle 11">
            <a:extLst>
              <a:ext uri="{FF2B5EF4-FFF2-40B4-BE49-F238E27FC236}">
                <a16:creationId xmlns:a16="http://schemas.microsoft.com/office/drawing/2014/main" id="{2D1FA03E-7A83-AB41-BB4B-25B04946559A}"/>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17702630-3C98-A142-9D04-1D852974DC26}"/>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9541365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322D7A-4502-49C3-BAFB-6D46F7A2E27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CAB67EE-A167-43D1-9C58-7B736CF28B64}"/>
              </a:ext>
            </a:extLst>
          </p:cNvPr>
          <p:cNvSpPr>
            <a:spLocks noGrp="1"/>
          </p:cNvSpPr>
          <p:nvPr>
            <p:ph type="dt" sz="half" idx="10"/>
          </p:nvPr>
        </p:nvSpPr>
        <p:spPr/>
        <p:txBody>
          <a:bodyPr/>
          <a:lstStyle/>
          <a:p>
            <a:fld id="{1449AA12-8195-4182-A7AC-2E7E59DFBDAF}" type="datetimeFigureOut">
              <a:rPr lang="en-US" smtClean="0"/>
              <a:t>11/8/2024</a:t>
            </a:fld>
            <a:endParaRPr lang="en-US"/>
          </a:p>
        </p:txBody>
      </p:sp>
      <p:sp>
        <p:nvSpPr>
          <p:cNvPr id="4" name="Footer Placeholder 3">
            <a:extLst>
              <a:ext uri="{FF2B5EF4-FFF2-40B4-BE49-F238E27FC236}">
                <a16:creationId xmlns:a16="http://schemas.microsoft.com/office/drawing/2014/main" id="{3C5605B7-599B-450E-9E8D-2A9AE3F30FF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75BD2B1-8C5F-430B-A0F2-CD5281AB75E2}"/>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8" name="Rectangle 7">
            <a:extLst>
              <a:ext uri="{FF2B5EF4-FFF2-40B4-BE49-F238E27FC236}">
                <a16:creationId xmlns:a16="http://schemas.microsoft.com/office/drawing/2014/main" id="{1DBA877B-B45A-BD48-8FC8-E752E7D7174F}"/>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DBF3343D-2AFA-B544-B40A-315F5EC680B6}"/>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2940412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9308016-71BA-4CD3-918D-51613F7F4DF5}"/>
              </a:ext>
            </a:extLst>
          </p:cNvPr>
          <p:cNvSpPr>
            <a:spLocks noGrp="1"/>
          </p:cNvSpPr>
          <p:nvPr>
            <p:ph type="dt" sz="half" idx="10"/>
          </p:nvPr>
        </p:nvSpPr>
        <p:spPr/>
        <p:txBody>
          <a:bodyPr/>
          <a:lstStyle/>
          <a:p>
            <a:fld id="{1449AA12-8195-4182-A7AC-2E7E59DFBDAF}" type="datetimeFigureOut">
              <a:rPr lang="en-US" smtClean="0"/>
              <a:t>11/8/2024</a:t>
            </a:fld>
            <a:endParaRPr lang="en-US"/>
          </a:p>
        </p:txBody>
      </p:sp>
      <p:sp>
        <p:nvSpPr>
          <p:cNvPr id="3" name="Footer Placeholder 2">
            <a:extLst>
              <a:ext uri="{FF2B5EF4-FFF2-40B4-BE49-F238E27FC236}">
                <a16:creationId xmlns:a16="http://schemas.microsoft.com/office/drawing/2014/main" id="{95B24F46-0425-47C6-9FFB-F69AFFFE89D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3CE7A99-1593-4189-A514-8209CC32A2EA}"/>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7" name="Rectangle 6">
            <a:extLst>
              <a:ext uri="{FF2B5EF4-FFF2-40B4-BE49-F238E27FC236}">
                <a16:creationId xmlns:a16="http://schemas.microsoft.com/office/drawing/2014/main" id="{11C15DFD-AB97-AB43-A6C9-2808708C91B4}"/>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4A05BA89-ECA6-2247-ABBB-3C67160202E9}"/>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5884925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4E933B-3FC6-4B08-9FBE-2DD48307A4D4}"/>
              </a:ext>
            </a:extLst>
          </p:cNvPr>
          <p:cNvSpPr>
            <a:spLocks noGrp="1"/>
          </p:cNvSpPr>
          <p:nvPr>
            <p:ph type="title"/>
          </p:nvPr>
        </p:nvSpPr>
        <p:spPr>
          <a:xfrm>
            <a:off x="1587712" y="455362"/>
            <a:ext cx="4043440" cy="1584512"/>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77FBD4A-4514-4DCE-8F18-914DF3F4EED1}"/>
              </a:ext>
            </a:extLst>
          </p:cNvPr>
          <p:cNvSpPr>
            <a:spLocks noGrp="1"/>
          </p:cNvSpPr>
          <p:nvPr>
            <p:ph idx="1"/>
          </p:nvPr>
        </p:nvSpPr>
        <p:spPr>
          <a:xfrm>
            <a:off x="6271232" y="565151"/>
            <a:ext cx="5358384" cy="5521960"/>
          </a:xfrm>
        </p:spPr>
        <p:txBody>
          <a:bodyPr>
            <a:normAutofit/>
          </a:bodyPr>
          <a:lstStyle>
            <a:lvl1pPr>
              <a:defRPr sz="2200"/>
            </a:lvl1pPr>
            <a:lvl2pPr>
              <a:defRPr sz="1900"/>
            </a:lvl2pPr>
            <a:lvl3pPr>
              <a:defRPr sz="1700"/>
            </a:lvl3pPr>
            <a:lvl4pPr>
              <a:defRPr sz="1500"/>
            </a:lvl4pPr>
            <a:lvl5pPr>
              <a:defRPr sz="15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AF18C85-0675-4202-B796-352766854939}"/>
              </a:ext>
            </a:extLst>
          </p:cNvPr>
          <p:cNvSpPr>
            <a:spLocks noGrp="1"/>
          </p:cNvSpPr>
          <p:nvPr>
            <p:ph type="body" sz="half" idx="2"/>
          </p:nvPr>
        </p:nvSpPr>
        <p:spPr>
          <a:xfrm>
            <a:off x="1587712" y="2039874"/>
            <a:ext cx="4043440" cy="38291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10079E5-F934-4D04-866F-F7CB5B08ACC4}"/>
              </a:ext>
            </a:extLst>
          </p:cNvPr>
          <p:cNvSpPr>
            <a:spLocks noGrp="1"/>
          </p:cNvSpPr>
          <p:nvPr>
            <p:ph type="dt" sz="half" idx="10"/>
          </p:nvPr>
        </p:nvSpPr>
        <p:spPr/>
        <p:txBody>
          <a:bodyPr/>
          <a:lstStyle/>
          <a:p>
            <a:fld id="{1449AA12-8195-4182-A7AC-2E7E59DFBDAF}" type="datetimeFigureOut">
              <a:rPr lang="en-US" smtClean="0"/>
              <a:t>11/8/2024</a:t>
            </a:fld>
            <a:endParaRPr lang="en-US"/>
          </a:p>
        </p:txBody>
      </p:sp>
      <p:sp>
        <p:nvSpPr>
          <p:cNvPr id="6" name="Footer Placeholder 5">
            <a:extLst>
              <a:ext uri="{FF2B5EF4-FFF2-40B4-BE49-F238E27FC236}">
                <a16:creationId xmlns:a16="http://schemas.microsoft.com/office/drawing/2014/main" id="{E705FC94-7915-439A-B937-F02D1BB03A0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1B69B19-4156-4584-B1DC-4F42F200B915}"/>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10" name="Rectangle 9">
            <a:extLst>
              <a:ext uri="{FF2B5EF4-FFF2-40B4-BE49-F238E27FC236}">
                <a16:creationId xmlns:a16="http://schemas.microsoft.com/office/drawing/2014/main" id="{DC1B6031-8ABE-F648-8E05-3D08D0D54B53}"/>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0DABD855-35E6-BE4F-8B03-FD12DDB32E10}"/>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9293802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1E1F3B-090C-4BB5-84BE-8ED0FC5981A5}"/>
              </a:ext>
            </a:extLst>
          </p:cNvPr>
          <p:cNvSpPr>
            <a:spLocks noGrp="1"/>
          </p:cNvSpPr>
          <p:nvPr>
            <p:ph type="title"/>
          </p:nvPr>
        </p:nvSpPr>
        <p:spPr>
          <a:xfrm>
            <a:off x="1587711" y="455362"/>
            <a:ext cx="4043436" cy="1584512"/>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9397C49E-9426-4B24-B2A7-C54B89DA60A3}"/>
              </a:ext>
            </a:extLst>
          </p:cNvPr>
          <p:cNvSpPr>
            <a:spLocks noGrp="1"/>
          </p:cNvSpPr>
          <p:nvPr>
            <p:ph type="pic" idx="1"/>
          </p:nvPr>
        </p:nvSpPr>
        <p:spPr>
          <a:xfrm>
            <a:off x="6271232" y="565150"/>
            <a:ext cx="5355607" cy="552267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DBC7F011-0A5F-44E9-88CD-C95A33351B45}"/>
              </a:ext>
            </a:extLst>
          </p:cNvPr>
          <p:cNvSpPr>
            <a:spLocks noGrp="1"/>
          </p:cNvSpPr>
          <p:nvPr>
            <p:ph type="body" sz="half" idx="2"/>
          </p:nvPr>
        </p:nvSpPr>
        <p:spPr>
          <a:xfrm>
            <a:off x="1587711" y="2039874"/>
            <a:ext cx="4043436" cy="38291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D721C85-27BB-4533-A21B-C379FE03A944}"/>
              </a:ext>
            </a:extLst>
          </p:cNvPr>
          <p:cNvSpPr>
            <a:spLocks noGrp="1"/>
          </p:cNvSpPr>
          <p:nvPr>
            <p:ph type="dt" sz="half" idx="10"/>
          </p:nvPr>
        </p:nvSpPr>
        <p:spPr/>
        <p:txBody>
          <a:bodyPr/>
          <a:lstStyle/>
          <a:p>
            <a:fld id="{1449AA12-8195-4182-A7AC-2E7E59DFBDAF}" type="datetimeFigureOut">
              <a:rPr lang="en-US" smtClean="0"/>
              <a:t>11/8/2024</a:t>
            </a:fld>
            <a:endParaRPr lang="en-US"/>
          </a:p>
        </p:txBody>
      </p:sp>
      <p:sp>
        <p:nvSpPr>
          <p:cNvPr id="6" name="Footer Placeholder 5">
            <a:extLst>
              <a:ext uri="{FF2B5EF4-FFF2-40B4-BE49-F238E27FC236}">
                <a16:creationId xmlns:a16="http://schemas.microsoft.com/office/drawing/2014/main" id="{35018850-01F1-4247-9BFD-1DDC5DDDC38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6B365A9-4C28-480F-B370-2DFF234B73F7}"/>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10" name="Rectangle 9">
            <a:extLst>
              <a:ext uri="{FF2B5EF4-FFF2-40B4-BE49-F238E27FC236}">
                <a16:creationId xmlns:a16="http://schemas.microsoft.com/office/drawing/2014/main" id="{920EAFF3-0A84-F84B-90E4-A596F00B3DC2}"/>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8392559-3C15-B249-93C9-B0F7E9E5DDD8}"/>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5348115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EC53B0-59B2-4B39-93E0-DCFBB932C82A}"/>
              </a:ext>
            </a:extLst>
          </p:cNvPr>
          <p:cNvSpPr>
            <a:spLocks noGrp="1"/>
          </p:cNvSpPr>
          <p:nvPr>
            <p:ph type="title"/>
          </p:nvPr>
        </p:nvSpPr>
        <p:spPr>
          <a:xfrm>
            <a:off x="1587710" y="455362"/>
            <a:ext cx="9525200" cy="1550419"/>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18C5F7B-98AC-425B-80BD-6C6F3032D0CE}"/>
              </a:ext>
            </a:extLst>
          </p:cNvPr>
          <p:cNvSpPr>
            <a:spLocks noGrp="1"/>
          </p:cNvSpPr>
          <p:nvPr>
            <p:ph type="body" orient="vert" idx="1"/>
          </p:nvPr>
        </p:nvSpPr>
        <p:spPr>
          <a:xfrm>
            <a:off x="1587710" y="2160016"/>
            <a:ext cx="9525200" cy="392615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C88C2EE-2433-424A-878C-24514FF5D44F}"/>
              </a:ext>
            </a:extLst>
          </p:cNvPr>
          <p:cNvSpPr>
            <a:spLocks noGrp="1"/>
          </p:cNvSpPr>
          <p:nvPr>
            <p:ph type="dt" sz="half" idx="10"/>
          </p:nvPr>
        </p:nvSpPr>
        <p:spPr/>
        <p:txBody>
          <a:bodyPr/>
          <a:lstStyle/>
          <a:p>
            <a:fld id="{1449AA12-8195-4182-A7AC-2E7E59DFBDAF}" type="datetimeFigureOut">
              <a:rPr lang="en-US" smtClean="0"/>
              <a:t>11/8/2024</a:t>
            </a:fld>
            <a:endParaRPr lang="en-US"/>
          </a:p>
        </p:txBody>
      </p:sp>
      <p:sp>
        <p:nvSpPr>
          <p:cNvPr id="5" name="Footer Placeholder 4">
            <a:extLst>
              <a:ext uri="{FF2B5EF4-FFF2-40B4-BE49-F238E27FC236}">
                <a16:creationId xmlns:a16="http://schemas.microsoft.com/office/drawing/2014/main" id="{1FFEFD20-ADE2-40F3-A071-6D1E97F8FB3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EB7D1D5-5E92-48E1-9475-EC122D3FE613}"/>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9" name="Rectangle 8">
            <a:extLst>
              <a:ext uri="{FF2B5EF4-FFF2-40B4-BE49-F238E27FC236}">
                <a16:creationId xmlns:a16="http://schemas.microsoft.com/office/drawing/2014/main" id="{60FCF945-5CF3-5542-A36A-9CBB738E735E}"/>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7D61B-66C5-4341-8F2D-129A9E4D8283}"/>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2405816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F47FBCF-6EDB-4883-92D4-612F4D1C5589}"/>
              </a:ext>
            </a:extLst>
          </p:cNvPr>
          <p:cNvSpPr>
            <a:spLocks noGrp="1"/>
          </p:cNvSpPr>
          <p:nvPr>
            <p:ph type="title" orient="vert"/>
          </p:nvPr>
        </p:nvSpPr>
        <p:spPr>
          <a:xfrm>
            <a:off x="8846380" y="565149"/>
            <a:ext cx="2266530" cy="5611813"/>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D49D2DF8-B588-416F-AA11-9F3A0DDE6765}"/>
              </a:ext>
            </a:extLst>
          </p:cNvPr>
          <p:cNvSpPr>
            <a:spLocks noGrp="1"/>
          </p:cNvSpPr>
          <p:nvPr>
            <p:ph type="body" orient="vert" idx="1"/>
          </p:nvPr>
        </p:nvSpPr>
        <p:spPr>
          <a:xfrm>
            <a:off x="1587710" y="565149"/>
            <a:ext cx="7088929" cy="561181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72F7B1D-405D-4EE7-9A23-3F21916C9503}"/>
              </a:ext>
            </a:extLst>
          </p:cNvPr>
          <p:cNvSpPr>
            <a:spLocks noGrp="1"/>
          </p:cNvSpPr>
          <p:nvPr>
            <p:ph type="dt" sz="half" idx="10"/>
          </p:nvPr>
        </p:nvSpPr>
        <p:spPr/>
        <p:txBody>
          <a:bodyPr/>
          <a:lstStyle/>
          <a:p>
            <a:fld id="{1449AA12-8195-4182-A7AC-2E7E59DFBDAF}" type="datetimeFigureOut">
              <a:rPr lang="en-US" smtClean="0"/>
              <a:t>11/8/2024</a:t>
            </a:fld>
            <a:endParaRPr lang="en-US"/>
          </a:p>
        </p:txBody>
      </p:sp>
      <p:sp>
        <p:nvSpPr>
          <p:cNvPr id="5" name="Footer Placeholder 4">
            <a:extLst>
              <a:ext uri="{FF2B5EF4-FFF2-40B4-BE49-F238E27FC236}">
                <a16:creationId xmlns:a16="http://schemas.microsoft.com/office/drawing/2014/main" id="{D27B9304-686C-431A-8E7F-D9DD19F4DF0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BFA240B-DB2E-46ED-8AC6-744B2C1C70E3}"/>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9" name="Rectangle 8">
            <a:extLst>
              <a:ext uri="{FF2B5EF4-FFF2-40B4-BE49-F238E27FC236}">
                <a16:creationId xmlns:a16="http://schemas.microsoft.com/office/drawing/2014/main" id="{2F275F2C-778B-864A-8379-6D0726B18FDC}"/>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70051C8-76B3-384B-BCF1-60BB80301FCD}"/>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5492555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F7ACD69-D2F4-4938-B590-C414049017E0}"/>
              </a:ext>
            </a:extLst>
          </p:cNvPr>
          <p:cNvSpPr>
            <a:spLocks noGrp="1"/>
          </p:cNvSpPr>
          <p:nvPr>
            <p:ph type="title"/>
          </p:nvPr>
        </p:nvSpPr>
        <p:spPr>
          <a:xfrm>
            <a:off x="1587710" y="455362"/>
            <a:ext cx="9486690" cy="1550419"/>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2E762BD4-BA0F-4CA4-BAE3-DF2B5087C045}"/>
              </a:ext>
            </a:extLst>
          </p:cNvPr>
          <p:cNvSpPr>
            <a:spLocks noGrp="1"/>
          </p:cNvSpPr>
          <p:nvPr>
            <p:ph type="body" idx="1"/>
          </p:nvPr>
        </p:nvSpPr>
        <p:spPr>
          <a:xfrm>
            <a:off x="1587710" y="2160016"/>
            <a:ext cx="9486690" cy="392615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80B2FEE-249E-42F1-94D8-A8C0759EF471}"/>
              </a:ext>
            </a:extLst>
          </p:cNvPr>
          <p:cNvSpPr>
            <a:spLocks noGrp="1"/>
          </p:cNvSpPr>
          <p:nvPr>
            <p:ph type="dt" sz="half" idx="2"/>
          </p:nvPr>
        </p:nvSpPr>
        <p:spPr>
          <a:xfrm>
            <a:off x="8018632" y="6292850"/>
            <a:ext cx="3094278" cy="365125"/>
          </a:xfrm>
          <a:prstGeom prst="rect">
            <a:avLst/>
          </a:prstGeom>
        </p:spPr>
        <p:txBody>
          <a:bodyPr vert="horz" lIns="91440" tIns="45720" rIns="91440" bIns="45720" rtlCol="0" anchor="ctr"/>
          <a:lstStyle>
            <a:lvl1pPr algn="r">
              <a:defRPr sz="1100">
                <a:solidFill>
                  <a:schemeClr val="tx1">
                    <a:tint val="75000"/>
                  </a:schemeClr>
                </a:solidFill>
              </a:defRPr>
            </a:lvl1pPr>
          </a:lstStyle>
          <a:p>
            <a:fld id="{1449AA12-8195-4182-A7AC-2E7E59DFBDAF}" type="datetimeFigureOut">
              <a:rPr lang="en-US" smtClean="0"/>
              <a:pPr/>
              <a:t>11/8/2024</a:t>
            </a:fld>
            <a:endParaRPr lang="en-US"/>
          </a:p>
        </p:txBody>
      </p:sp>
      <p:sp>
        <p:nvSpPr>
          <p:cNvPr id="5" name="Footer Placeholder 4">
            <a:extLst>
              <a:ext uri="{FF2B5EF4-FFF2-40B4-BE49-F238E27FC236}">
                <a16:creationId xmlns:a16="http://schemas.microsoft.com/office/drawing/2014/main" id="{8560C617-A890-4920-83B0-143C03349066}"/>
              </a:ext>
            </a:extLst>
          </p:cNvPr>
          <p:cNvSpPr>
            <a:spLocks noGrp="1"/>
          </p:cNvSpPr>
          <p:nvPr>
            <p:ph type="ftr" sz="quarter" idx="3"/>
          </p:nvPr>
        </p:nvSpPr>
        <p:spPr>
          <a:xfrm>
            <a:off x="1587711" y="6292850"/>
            <a:ext cx="4114800" cy="365125"/>
          </a:xfrm>
          <a:prstGeom prst="rect">
            <a:avLst/>
          </a:prstGeom>
        </p:spPr>
        <p:txBody>
          <a:bodyPr vert="horz" lIns="91440" tIns="45720" rIns="91440" bIns="45720" rtlCol="0" anchor="ctr"/>
          <a:lstStyle>
            <a:lvl1pPr algn="l">
              <a:defRPr sz="11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14F1B4F1-B06B-4BBE-BFFF-C0B386E2449E}"/>
              </a:ext>
            </a:extLst>
          </p:cNvPr>
          <p:cNvSpPr>
            <a:spLocks noGrp="1"/>
          </p:cNvSpPr>
          <p:nvPr>
            <p:ph type="sldNum" sz="quarter" idx="4"/>
          </p:nvPr>
        </p:nvSpPr>
        <p:spPr>
          <a:xfrm>
            <a:off x="11149574" y="6292850"/>
            <a:ext cx="813816" cy="365125"/>
          </a:xfrm>
          <a:prstGeom prst="rect">
            <a:avLst/>
          </a:prstGeom>
        </p:spPr>
        <p:txBody>
          <a:bodyPr vert="horz" lIns="91440" tIns="45720" rIns="91440" bIns="45720" rtlCol="0" anchor="ctr"/>
          <a:lstStyle>
            <a:lvl1pPr algn="r">
              <a:defRPr sz="1100">
                <a:solidFill>
                  <a:schemeClr val="tx1">
                    <a:tint val="75000"/>
                  </a:schemeClr>
                </a:solidFill>
              </a:defRPr>
            </a:lvl1pPr>
          </a:lstStyle>
          <a:p>
            <a:fld id="{14DFC975-2FD7-44A5-9E78-ECBA46156075}" type="slidenum">
              <a:rPr lang="en-US" smtClean="0"/>
              <a:pPr/>
              <a:t>‹#›</a:t>
            </a:fld>
            <a:endParaRPr lang="en-US"/>
          </a:p>
        </p:txBody>
      </p:sp>
    </p:spTree>
    <p:extLst>
      <p:ext uri="{BB962C8B-B14F-4D97-AF65-F5344CB8AC3E}">
        <p14:creationId xmlns:p14="http://schemas.microsoft.com/office/powerpoint/2010/main" val="2229891823"/>
      </p:ext>
    </p:extLst>
  </p:cSld>
  <p:clrMap bg1="dk1" tx1="lt1" bg2="dk2" tx2="lt2" accent1="accent1" accent2="accent2" accent3="accent3" accent4="accent4" accent5="accent5" accent6="accent6" hlink="hlink" folHlink="folHlink"/>
  <p:sldLayoutIdLst>
    <p:sldLayoutId id="2147483693" r:id="rId1"/>
    <p:sldLayoutId id="2147483694" r:id="rId2"/>
    <p:sldLayoutId id="2147483695" r:id="rId3"/>
    <p:sldLayoutId id="2147483696" r:id="rId4"/>
    <p:sldLayoutId id="2147483697" r:id="rId5"/>
    <p:sldLayoutId id="2147483691" r:id="rId6"/>
    <p:sldLayoutId id="2147483687" r:id="rId7"/>
    <p:sldLayoutId id="2147483688" r:id="rId8"/>
    <p:sldLayoutId id="2147483689" r:id="rId9"/>
    <p:sldLayoutId id="2147483690" r:id="rId10"/>
    <p:sldLayoutId id="2147483692" r:id="rId11"/>
  </p:sldLayoutIdLst>
  <p:txStyles>
    <p:titleStyle>
      <a:lvl1pPr algn="l" defTabSz="914400" rtl="0" eaLnBrk="1" latinLnBrk="0" hangingPunct="1">
        <a:lnSpc>
          <a:spcPct val="100000"/>
        </a:lnSpc>
        <a:spcBef>
          <a:spcPct val="0"/>
        </a:spcBef>
        <a:buNone/>
        <a:defRPr sz="4400" b="1"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200"/>
        </a:spcBef>
        <a:buClr>
          <a:schemeClr val="accent1"/>
        </a:buClr>
        <a:buFont typeface="Arial" panose="020B0604020202020204" pitchFamily="34" charset="0"/>
        <a:buChar char="•"/>
        <a:defRPr sz="2200" kern="1200">
          <a:solidFill>
            <a:schemeClr val="tx1"/>
          </a:solidFill>
          <a:latin typeface="+mn-lt"/>
          <a:ea typeface="+mn-ea"/>
          <a:cs typeface="+mn-cs"/>
        </a:defRPr>
      </a:lvl1pPr>
      <a:lvl2pPr marL="457200" indent="-228600" algn="l" defTabSz="914400" rtl="0" eaLnBrk="1" latinLnBrk="0" hangingPunct="1">
        <a:lnSpc>
          <a:spcPct val="110000"/>
        </a:lnSpc>
        <a:spcBef>
          <a:spcPts val="600"/>
        </a:spcBef>
        <a:buClr>
          <a:schemeClr val="accent1"/>
        </a:buClr>
        <a:buFont typeface="Arial" panose="020B0604020202020204" pitchFamily="34" charset="0"/>
        <a:buChar char="•"/>
        <a:defRPr sz="1900" kern="1200">
          <a:solidFill>
            <a:schemeClr val="tx1"/>
          </a:solidFill>
          <a:latin typeface="+mn-lt"/>
          <a:ea typeface="+mn-ea"/>
          <a:cs typeface="+mn-cs"/>
        </a:defRPr>
      </a:lvl2pPr>
      <a:lvl3pPr marL="685800" indent="-228600" algn="l" defTabSz="914400" rtl="0" eaLnBrk="1" latinLnBrk="0" hangingPunct="1">
        <a:lnSpc>
          <a:spcPct val="110000"/>
        </a:lnSpc>
        <a:spcBef>
          <a:spcPts val="600"/>
        </a:spcBef>
        <a:buClr>
          <a:schemeClr val="accent1"/>
        </a:buClr>
        <a:buFont typeface="Arial" panose="020B0604020202020204" pitchFamily="34" charset="0"/>
        <a:buChar char="•"/>
        <a:defRPr sz="1700" kern="1200">
          <a:solidFill>
            <a:schemeClr val="tx1"/>
          </a:solidFill>
          <a:latin typeface="+mn-lt"/>
          <a:ea typeface="+mn-ea"/>
          <a:cs typeface="+mn-cs"/>
        </a:defRPr>
      </a:lvl3pPr>
      <a:lvl4pPr marL="914400" indent="-228600" algn="l" defTabSz="914400" rtl="0" eaLnBrk="1" latinLnBrk="0" hangingPunct="1">
        <a:lnSpc>
          <a:spcPct val="110000"/>
        </a:lnSpc>
        <a:spcBef>
          <a:spcPts val="600"/>
        </a:spcBef>
        <a:buClr>
          <a:schemeClr val="accent1"/>
        </a:buClr>
        <a:buFont typeface="Arial" panose="020B0604020202020204" pitchFamily="34" charset="0"/>
        <a:buChar char="•"/>
        <a:defRPr sz="1500" kern="1200">
          <a:solidFill>
            <a:schemeClr val="tx1"/>
          </a:solidFill>
          <a:latin typeface="+mn-lt"/>
          <a:ea typeface="+mn-ea"/>
          <a:cs typeface="+mn-cs"/>
        </a:defRPr>
      </a:lvl4pPr>
      <a:lvl5pPr marL="1143000" indent="-228600" algn="l" defTabSz="914400" rtl="0" eaLnBrk="1" latinLnBrk="0" hangingPunct="1">
        <a:lnSpc>
          <a:spcPct val="110000"/>
        </a:lnSpc>
        <a:spcBef>
          <a:spcPts val="600"/>
        </a:spcBef>
        <a:buClr>
          <a:schemeClr val="accent1"/>
        </a:buClr>
        <a:buFont typeface="Arial" panose="020B0604020202020204" pitchFamily="34" charset="0"/>
        <a:buChar char="•"/>
        <a:defRPr sz="15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8" Type="http://schemas.openxmlformats.org/officeDocument/2006/relationships/customXml" Target="../ink/ink4.xml"/><Relationship Id="rId13" Type="http://schemas.openxmlformats.org/officeDocument/2006/relationships/image" Target="../media/image7.png"/><Relationship Id="rId18" Type="http://schemas.openxmlformats.org/officeDocument/2006/relationships/customXml" Target="../ink/ink9.xml"/><Relationship Id="rId26" Type="http://schemas.openxmlformats.org/officeDocument/2006/relationships/customXml" Target="../ink/ink13.xml"/><Relationship Id="rId3" Type="http://schemas.openxmlformats.org/officeDocument/2006/relationships/image" Target="../media/image2.png"/><Relationship Id="rId21" Type="http://schemas.openxmlformats.org/officeDocument/2006/relationships/image" Target="../media/image11.png"/><Relationship Id="rId7" Type="http://schemas.openxmlformats.org/officeDocument/2006/relationships/image" Target="../media/image4.png"/><Relationship Id="rId12" Type="http://schemas.openxmlformats.org/officeDocument/2006/relationships/customXml" Target="../ink/ink6.xml"/><Relationship Id="rId17" Type="http://schemas.openxmlformats.org/officeDocument/2006/relationships/image" Target="../media/image9.png"/><Relationship Id="rId25" Type="http://schemas.openxmlformats.org/officeDocument/2006/relationships/image" Target="../media/image13.png"/><Relationship Id="rId2" Type="http://schemas.openxmlformats.org/officeDocument/2006/relationships/customXml" Target="../ink/ink1.xml"/><Relationship Id="rId16" Type="http://schemas.openxmlformats.org/officeDocument/2006/relationships/customXml" Target="../ink/ink8.xml"/><Relationship Id="rId20" Type="http://schemas.openxmlformats.org/officeDocument/2006/relationships/customXml" Target="../ink/ink10.xml"/><Relationship Id="rId29" Type="http://schemas.openxmlformats.org/officeDocument/2006/relationships/image" Target="../media/image15.png"/><Relationship Id="rId1" Type="http://schemas.openxmlformats.org/officeDocument/2006/relationships/slideLayout" Target="../slideLayouts/slideLayout2.xml"/><Relationship Id="rId6" Type="http://schemas.openxmlformats.org/officeDocument/2006/relationships/customXml" Target="../ink/ink3.xml"/><Relationship Id="rId11" Type="http://schemas.openxmlformats.org/officeDocument/2006/relationships/image" Target="../media/image6.png"/><Relationship Id="rId24" Type="http://schemas.openxmlformats.org/officeDocument/2006/relationships/customXml" Target="../ink/ink12.xml"/><Relationship Id="rId5" Type="http://schemas.openxmlformats.org/officeDocument/2006/relationships/image" Target="../media/image3.png"/><Relationship Id="rId15" Type="http://schemas.openxmlformats.org/officeDocument/2006/relationships/image" Target="../media/image8.png"/><Relationship Id="rId23" Type="http://schemas.openxmlformats.org/officeDocument/2006/relationships/image" Target="../media/image12.png"/><Relationship Id="rId28" Type="http://schemas.openxmlformats.org/officeDocument/2006/relationships/customXml" Target="../ink/ink14.xml"/><Relationship Id="rId10" Type="http://schemas.openxmlformats.org/officeDocument/2006/relationships/customXml" Target="../ink/ink5.xml"/><Relationship Id="rId19" Type="http://schemas.openxmlformats.org/officeDocument/2006/relationships/image" Target="../media/image10.png"/><Relationship Id="rId31" Type="http://schemas.openxmlformats.org/officeDocument/2006/relationships/image" Target="../media/image16.png"/><Relationship Id="rId4" Type="http://schemas.openxmlformats.org/officeDocument/2006/relationships/customXml" Target="../ink/ink2.xml"/><Relationship Id="rId9" Type="http://schemas.openxmlformats.org/officeDocument/2006/relationships/image" Target="../media/image5.png"/><Relationship Id="rId14" Type="http://schemas.openxmlformats.org/officeDocument/2006/relationships/customXml" Target="../ink/ink7.xml"/><Relationship Id="rId22" Type="http://schemas.openxmlformats.org/officeDocument/2006/relationships/customXml" Target="../ink/ink11.xml"/><Relationship Id="rId27" Type="http://schemas.openxmlformats.org/officeDocument/2006/relationships/image" Target="../media/image14.png"/><Relationship Id="rId30" Type="http://schemas.openxmlformats.org/officeDocument/2006/relationships/customXml" Target="../ink/ink1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www.ljlaw.org/blog/the-advantages-and-disadvantages-of-an-insanity-plea/" TargetMode="External"/><Relationship Id="rId2" Type="http://schemas.openxmlformats.org/officeDocument/2006/relationships/hyperlink" Target="https://cloud-platform-e218f50a4812967ba1215eaecede923f.s3.amazonaws.com/uploads/sites/30/2015/06/insanity_discussion.pdf"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www.healthline.com/health/convulsions" TargetMode="External"/><Relationship Id="rId2" Type="http://schemas.openxmlformats.org/officeDocument/2006/relationships/hyperlink" Target="https://www.minsterlaw.co.uk/blog/2020/06/10/what-is-a-defence-of-automatism-and-how-do-we-counter-that" TargetMode="External"/><Relationship Id="rId1" Type="http://schemas.openxmlformats.org/officeDocument/2006/relationships/slideLayout" Target="../slideLayouts/slideLayout2.xml"/><Relationship Id="rId4" Type="http://schemas.openxmlformats.org/officeDocument/2006/relationships/hyperlink" Target="https://plus-lexis-com.ezproxy.uwtsd.ac.uk/api/permalink/2a711209-a5d0-4594-9057-438fac41c53d/?context=1001073" TargetMode="Externa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2" name="Rectangle 41">
            <a:extLst>
              <a:ext uri="{FF2B5EF4-FFF2-40B4-BE49-F238E27FC236}">
                <a16:creationId xmlns:a16="http://schemas.microsoft.com/office/drawing/2014/main" id="{0247FD0E-C93A-490E-9994-C79DC89771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5" name="Picture 34" descr="A blue abstract watercolor pattern on a white background">
            <a:extLst>
              <a:ext uri="{FF2B5EF4-FFF2-40B4-BE49-F238E27FC236}">
                <a16:creationId xmlns:a16="http://schemas.microsoft.com/office/drawing/2014/main" id="{48C2A898-2B05-9F19-2A09-922420A7146D}"/>
              </a:ext>
            </a:extLst>
          </p:cNvPr>
          <p:cNvPicPr>
            <a:picLocks noChangeAspect="1"/>
          </p:cNvPicPr>
          <p:nvPr/>
        </p:nvPicPr>
        <p:blipFill>
          <a:blip r:embed="rId2"/>
          <a:srcRect t="7855" r="-1" b="7854"/>
          <a:stretch/>
        </p:blipFill>
        <p:spPr>
          <a:xfrm>
            <a:off x="3048" y="10"/>
            <a:ext cx="12188952" cy="6857990"/>
          </a:xfrm>
          <a:prstGeom prst="rect">
            <a:avLst/>
          </a:prstGeom>
        </p:spPr>
      </p:pic>
      <p:sp>
        <p:nvSpPr>
          <p:cNvPr id="44" name="Rectangle 43">
            <a:extLst>
              <a:ext uri="{FF2B5EF4-FFF2-40B4-BE49-F238E27FC236}">
                <a16:creationId xmlns:a16="http://schemas.microsoft.com/office/drawing/2014/main" id="{1CDD2F19-0AAB-46D2-A7D4-9BD8F7E429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578792" y="-578805"/>
            <a:ext cx="6858003" cy="8015586"/>
          </a:xfrm>
          <a:prstGeom prst="rect">
            <a:avLst/>
          </a:prstGeom>
          <a:gradFill flip="none" rotWithShape="1">
            <a:gsLst>
              <a:gs pos="48000">
                <a:sysClr val="windowText" lastClr="000000">
                  <a:alpha val="30000"/>
                </a:sysClr>
              </a:gs>
              <a:gs pos="85000">
                <a:sysClr val="windowText" lastClr="000000">
                  <a:alpha val="51000"/>
                </a:sysClr>
              </a:gs>
              <a:gs pos="0">
                <a:sysClr val="windowText" lastClr="000000">
                  <a:alpha val="0"/>
                </a:sysClr>
              </a:gs>
            </a:gsLst>
            <a:lin ang="16200000" scaled="1"/>
            <a:tileRect/>
          </a:gradFill>
          <a:ln w="12700" cap="flat" cmpd="sng" algn="ctr">
            <a:noFill/>
            <a:prstDash val="solid"/>
            <a:miter lim="800000"/>
          </a:ln>
          <a:effectLst/>
        </p:spPr>
        <p:style>
          <a:lnRef idx="0">
            <a:scrgbClr r="0" g="0" b="0"/>
          </a:lnRef>
          <a:fillRef idx="0">
            <a:scrgbClr r="0" g="0" b="0"/>
          </a:fillRef>
          <a:effectRef idx="0">
            <a:scrgbClr r="0" g="0" b="0"/>
          </a:effectRef>
          <a:fontRef idx="major"/>
        </p:style>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entury Gothic"/>
              <a:ea typeface="+mn-ea"/>
              <a:cs typeface="+mn-cs"/>
            </a:endParaRPr>
          </a:p>
        </p:txBody>
      </p:sp>
      <p:sp>
        <p:nvSpPr>
          <p:cNvPr id="2" name="Title 1"/>
          <p:cNvSpPr>
            <a:spLocks noGrp="1"/>
          </p:cNvSpPr>
          <p:nvPr>
            <p:ph type="ctrTitle"/>
          </p:nvPr>
        </p:nvSpPr>
        <p:spPr>
          <a:xfrm>
            <a:off x="1600516" y="1247140"/>
            <a:ext cx="4650160" cy="3450844"/>
          </a:xfrm>
        </p:spPr>
        <p:txBody>
          <a:bodyPr>
            <a:normAutofit/>
          </a:bodyPr>
          <a:lstStyle/>
          <a:p>
            <a:r>
              <a:rPr lang="en-US" sz="5600">
                <a:solidFill>
                  <a:srgbClr val="FFFFFF"/>
                </a:solidFill>
                <a:latin typeface="Arial"/>
                <a:cs typeface="Arial"/>
              </a:rPr>
              <a:t>Insanity and Automatism.</a:t>
            </a:r>
            <a:endParaRPr lang="en-US" sz="5600">
              <a:latin typeface="Arial"/>
              <a:cs typeface="Arial"/>
            </a:endParaRPr>
          </a:p>
        </p:txBody>
      </p:sp>
      <p:sp>
        <p:nvSpPr>
          <p:cNvPr id="3" name="Subtitle 2"/>
          <p:cNvSpPr>
            <a:spLocks noGrp="1"/>
          </p:cNvSpPr>
          <p:nvPr>
            <p:ph type="subTitle" idx="1"/>
          </p:nvPr>
        </p:nvSpPr>
        <p:spPr>
          <a:xfrm>
            <a:off x="1600515" y="4818126"/>
            <a:ext cx="4959807" cy="1268984"/>
          </a:xfrm>
        </p:spPr>
        <p:txBody>
          <a:bodyPr>
            <a:normAutofit fontScale="85000" lnSpcReduction="20000"/>
          </a:bodyPr>
          <a:lstStyle/>
          <a:p>
            <a:r>
              <a:rPr lang="en-US">
                <a:solidFill>
                  <a:srgbClr val="FFFFFF"/>
                </a:solidFill>
              </a:rPr>
              <a:t>Name: Chloe Griffiths </a:t>
            </a:r>
          </a:p>
          <a:p>
            <a:r>
              <a:rPr lang="en-US">
                <a:solidFill>
                  <a:srgbClr val="FFFFFF"/>
                </a:solidFill>
              </a:rPr>
              <a:t>Student number: 2404641</a:t>
            </a:r>
          </a:p>
          <a:p>
            <a:r>
              <a:rPr lang="en-US">
                <a:solidFill>
                  <a:srgbClr val="FFFFFF"/>
                </a:solidFill>
              </a:rPr>
              <a:t>Module Code: BMLW4010</a:t>
            </a:r>
          </a:p>
        </p:txBody>
      </p:sp>
      <p:sp>
        <p:nvSpPr>
          <p:cNvPr id="46" name="Rectangle 45">
            <a:extLst>
              <a:ext uri="{FF2B5EF4-FFF2-40B4-BE49-F238E27FC236}">
                <a16:creationId xmlns:a16="http://schemas.microsoft.com/office/drawing/2014/main" id="{AD77B2DF-AF44-4996-BBFD-5DF9162BE4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Rectangle 47">
            <a:extLst>
              <a:ext uri="{FF2B5EF4-FFF2-40B4-BE49-F238E27FC236}">
                <a16:creationId xmlns:a16="http://schemas.microsoft.com/office/drawing/2014/main" id="{FF6BECB9-A7FC-400F-8502-97A13BB879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D03A0B2-4A2F-D846-A5E6-FB7CB9A031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375492"/>
            <a:ext cx="2770698" cy="5482505"/>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10" name="Rectangle 9">
            <a:extLst>
              <a:ext uri="{FF2B5EF4-FFF2-40B4-BE49-F238E27FC236}">
                <a16:creationId xmlns:a16="http://schemas.microsoft.com/office/drawing/2014/main" id="{7F573F1D-73A7-FB41-BCAD-FC9AA7DEF4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1373567"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useBgFill="1">
        <p:nvSpPr>
          <p:cNvPr id="12" name="Rectangle 11">
            <a:extLst>
              <a:ext uri="{FF2B5EF4-FFF2-40B4-BE49-F238E27FC236}">
                <a16:creationId xmlns:a16="http://schemas.microsoft.com/office/drawing/2014/main" id="{FB8ECA89-3FD7-4BB2-A39F-9230467636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7AE4B32-5208-FDAC-B294-EEE3CD1ACEDB}"/>
              </a:ext>
            </a:extLst>
          </p:cNvPr>
          <p:cNvSpPr>
            <a:spLocks noGrp="1"/>
          </p:cNvSpPr>
          <p:nvPr>
            <p:ph type="title"/>
          </p:nvPr>
        </p:nvSpPr>
        <p:spPr>
          <a:xfrm>
            <a:off x="3221150" y="1247140"/>
            <a:ext cx="7891760" cy="3450844"/>
          </a:xfrm>
        </p:spPr>
        <p:txBody>
          <a:bodyPr vert="horz" lIns="91440" tIns="45720" rIns="91440" bIns="45720" rtlCol="0" anchor="t">
            <a:normAutofit fontScale="90000"/>
          </a:bodyPr>
          <a:lstStyle/>
          <a:p>
            <a:pPr>
              <a:lnSpc>
                <a:spcPct val="90000"/>
              </a:lnSpc>
            </a:pPr>
            <a:r>
              <a:rPr lang="en-US" sz="2900" i="1">
                <a:latin typeface="Arial"/>
                <a:cs typeface="Arial"/>
              </a:rPr>
              <a:t>‘</a:t>
            </a:r>
            <a:r>
              <a:rPr lang="en-US" sz="2900">
                <a:latin typeface="Arial"/>
                <a:cs typeface="Arial"/>
              </a:rPr>
              <a:t>’ Both the test for unfitness to plead and the </a:t>
            </a:r>
            <a:r>
              <a:rPr lang="en-GB" sz="2900">
                <a:latin typeface="Arial"/>
                <a:cs typeface="Arial"/>
              </a:rPr>
              <a:t>insanity</a:t>
            </a:r>
            <a:r>
              <a:rPr lang="en-US" sz="2900">
                <a:latin typeface="Arial"/>
                <a:cs typeface="Arial"/>
              </a:rPr>
              <a:t> </a:t>
            </a:r>
            <a:r>
              <a:rPr lang="en-GB" sz="2900">
                <a:latin typeface="Arial"/>
                <a:cs typeface="Arial"/>
              </a:rPr>
              <a:t>defence</a:t>
            </a:r>
            <a:r>
              <a:rPr lang="en-US" sz="2900">
                <a:latin typeface="Arial"/>
                <a:cs typeface="Arial"/>
              </a:rPr>
              <a:t> are founded on nineteenth century legal concepts which have not kept pace with developments in medicine, psychiatry and psychology’’ </a:t>
            </a:r>
            <a:r>
              <a:rPr lang="en-US" sz="2700" b="0" i="1">
                <a:latin typeface="Arial"/>
                <a:cs typeface="Arial"/>
              </a:rPr>
              <a:t>(Law Commission, 2013)</a:t>
            </a:r>
            <a:br>
              <a:rPr lang="en-US" sz="2700" b="0" i="1">
                <a:latin typeface="Arial"/>
                <a:cs typeface="Arial"/>
              </a:rPr>
            </a:br>
            <a:br>
              <a:rPr lang="en-US" sz="2900">
                <a:latin typeface="Arial"/>
              </a:rPr>
            </a:br>
            <a:r>
              <a:rPr lang="en-US" sz="2900">
                <a:latin typeface="Arial"/>
                <a:cs typeface="Arial"/>
              </a:rPr>
              <a:t>Are the </a:t>
            </a:r>
            <a:r>
              <a:rPr lang="en-US" sz="2900" err="1">
                <a:latin typeface="Arial"/>
                <a:cs typeface="Arial"/>
              </a:rPr>
              <a:t>defences</a:t>
            </a:r>
            <a:r>
              <a:rPr lang="en-US" sz="2900">
                <a:latin typeface="Arial"/>
                <a:cs typeface="Arial"/>
              </a:rPr>
              <a:t> of insanity and automatism in need of </a:t>
            </a:r>
            <a:r>
              <a:rPr lang="en-GB" sz="2900">
                <a:latin typeface="Arial"/>
                <a:cs typeface="Arial"/>
              </a:rPr>
              <a:t>reform</a:t>
            </a:r>
            <a:r>
              <a:rPr lang="en-US" sz="2900">
                <a:latin typeface="Arial"/>
                <a:cs typeface="Arial"/>
              </a:rPr>
              <a:t>?</a:t>
            </a:r>
          </a:p>
        </p:txBody>
      </p:sp>
      <p:sp>
        <p:nvSpPr>
          <p:cNvPr id="14" name="Rectangle 13">
            <a:extLst>
              <a:ext uri="{FF2B5EF4-FFF2-40B4-BE49-F238E27FC236}">
                <a16:creationId xmlns:a16="http://schemas.microsoft.com/office/drawing/2014/main" id="{54F2D2D6-8669-4EA9-A05C-2A810ECFCF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375492"/>
            <a:ext cx="2770698" cy="5482505"/>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16" name="Rectangle 15">
            <a:extLst>
              <a:ext uri="{FF2B5EF4-FFF2-40B4-BE49-F238E27FC236}">
                <a16:creationId xmlns:a16="http://schemas.microsoft.com/office/drawing/2014/main" id="{F151AF58-5E9F-478C-896B-D261D731B9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1373567"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Tree>
    <p:extLst>
      <p:ext uri="{BB962C8B-B14F-4D97-AF65-F5344CB8AC3E}">
        <p14:creationId xmlns:p14="http://schemas.microsoft.com/office/powerpoint/2010/main" val="3299120502"/>
      </p:ext>
    </p:extLst>
  </p:cSld>
  <p:clrMapOvr>
    <a:masterClrMapping/>
  </p:clrMapOvr>
  <mc:AlternateContent xmlns:mc="http://schemas.openxmlformats.org/markup-compatibility/2006">
    <mc:Choice xmlns:p14="http://schemas.microsoft.com/office/powerpoint/2010/main" Requires="p14">
      <p:transition spd="slow" p14:dur="800">
        <p:circle/>
      </p:transition>
    </mc:Choice>
    <mc:Fallback>
      <p:transition spd="slow">
        <p:circl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3BB7E73-E730-42EA-AACE-D1E323EA54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38040AB-4896-5CE8-126F-93D2DBD4DFAE}"/>
              </a:ext>
            </a:extLst>
          </p:cNvPr>
          <p:cNvSpPr>
            <a:spLocks noGrp="1"/>
          </p:cNvSpPr>
          <p:nvPr>
            <p:ph idx="1"/>
          </p:nvPr>
        </p:nvSpPr>
        <p:spPr>
          <a:xfrm>
            <a:off x="810343" y="1717564"/>
            <a:ext cx="7846501" cy="3926152"/>
          </a:xfrm>
        </p:spPr>
        <p:txBody>
          <a:bodyPr vert="horz" lIns="91440" tIns="45720" rIns="91440" bIns="45720" rtlCol="0" anchor="t">
            <a:normAutofit/>
          </a:bodyPr>
          <a:lstStyle/>
          <a:p>
            <a:pPr>
              <a:lnSpc>
                <a:spcPct val="100000"/>
              </a:lnSpc>
            </a:pPr>
            <a:r>
              <a:rPr lang="en-US" sz="2000">
                <a:latin typeface="Arial"/>
                <a:cs typeface="Arial"/>
              </a:rPr>
              <a:t>The law now is a known subject of academic criticism due to being unfair, not in date and also by failing to reflect any advances made in medicine, psychology and psychiatry. This does include the </a:t>
            </a:r>
            <a:r>
              <a:rPr lang="en-US" sz="2000" err="1">
                <a:latin typeface="Arial"/>
                <a:cs typeface="Arial"/>
              </a:rPr>
              <a:t>defence</a:t>
            </a:r>
            <a:r>
              <a:rPr lang="en-US" sz="2000">
                <a:latin typeface="Arial"/>
                <a:cs typeface="Arial"/>
              </a:rPr>
              <a:t> of insanity and automatism and there have been recommendations to reform but yet the way the </a:t>
            </a:r>
            <a:r>
              <a:rPr lang="en-US" sz="2000" err="1">
                <a:latin typeface="Arial"/>
                <a:cs typeface="Arial"/>
              </a:rPr>
              <a:t>defence</a:t>
            </a:r>
            <a:r>
              <a:rPr lang="en-US" sz="2000">
                <a:latin typeface="Arial"/>
                <a:cs typeface="Arial"/>
              </a:rPr>
              <a:t> is proven has remained unchanged (Law Commision, 2013 ). </a:t>
            </a:r>
          </a:p>
          <a:p>
            <a:pPr>
              <a:lnSpc>
                <a:spcPct val="100000"/>
              </a:lnSpc>
            </a:pPr>
            <a:r>
              <a:rPr lang="en-US" sz="2000">
                <a:latin typeface="Arial"/>
                <a:ea typeface="+mn-lt"/>
                <a:cs typeface="+mn-lt"/>
              </a:rPr>
              <a:t>Law </a:t>
            </a:r>
            <a:r>
              <a:rPr lang="en-US" sz="2000" err="1">
                <a:latin typeface="Arial"/>
                <a:ea typeface="+mn-lt"/>
                <a:cs typeface="+mn-lt"/>
              </a:rPr>
              <a:t>Comission</a:t>
            </a:r>
            <a:r>
              <a:rPr lang="en-US" sz="2000">
                <a:latin typeface="Arial"/>
                <a:ea typeface="+mn-lt"/>
                <a:cs typeface="+mn-lt"/>
              </a:rPr>
              <a:t> (2013) has explained that It also has more logical sense to reach a conclusion from the test of unfitness to plead ahead changes to the </a:t>
            </a:r>
            <a:r>
              <a:rPr lang="en-US" sz="2000" err="1">
                <a:latin typeface="Arial"/>
                <a:ea typeface="+mn-lt"/>
                <a:cs typeface="+mn-lt"/>
              </a:rPr>
              <a:t>defence</a:t>
            </a:r>
            <a:r>
              <a:rPr lang="en-US" sz="2000">
                <a:latin typeface="Arial"/>
                <a:ea typeface="+mn-lt"/>
                <a:cs typeface="+mn-lt"/>
              </a:rPr>
              <a:t> of insanity and the </a:t>
            </a:r>
            <a:r>
              <a:rPr lang="en-US" sz="2000" err="1">
                <a:latin typeface="Arial"/>
                <a:ea typeface="+mn-lt"/>
                <a:cs typeface="+mn-lt"/>
              </a:rPr>
              <a:t>defence</a:t>
            </a:r>
            <a:r>
              <a:rPr lang="en-US" sz="2000">
                <a:latin typeface="Arial"/>
                <a:ea typeface="+mn-lt"/>
                <a:cs typeface="+mn-lt"/>
              </a:rPr>
              <a:t> of automatism.</a:t>
            </a:r>
          </a:p>
          <a:p>
            <a:pPr>
              <a:lnSpc>
                <a:spcPct val="100000"/>
              </a:lnSpc>
            </a:pPr>
            <a:endParaRPr lang="en-US" sz="2000"/>
          </a:p>
          <a:p>
            <a:pPr>
              <a:lnSpc>
                <a:spcPct val="100000"/>
              </a:lnSpc>
            </a:pPr>
            <a:endParaRPr lang="en-US" sz="2000"/>
          </a:p>
          <a:p>
            <a:pPr>
              <a:lnSpc>
                <a:spcPct val="100000"/>
              </a:lnSpc>
            </a:pPr>
            <a:endParaRPr lang="en-US" sz="2000"/>
          </a:p>
          <a:p>
            <a:pPr>
              <a:lnSpc>
                <a:spcPct val="100000"/>
              </a:lnSpc>
            </a:pPr>
            <a:endParaRPr lang="en-US" sz="2000"/>
          </a:p>
        </p:txBody>
      </p:sp>
      <p:sp>
        <p:nvSpPr>
          <p:cNvPr id="10" name="Rectangle 9">
            <a:extLst>
              <a:ext uri="{FF2B5EF4-FFF2-40B4-BE49-F238E27FC236}">
                <a16:creationId xmlns:a16="http://schemas.microsoft.com/office/drawing/2014/main" id="{F1F6C2E9-B316-4410-88E5-74F044FC35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421301" y="565153"/>
            <a:ext cx="2770699"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3D07262-43A6-451F-9B19-77B943C639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990007" y="1"/>
            <a:ext cx="2201993"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171453129"/>
      </p:ext>
    </p:extLst>
  </p:cSld>
  <p:clrMapOvr>
    <a:masterClrMapping/>
  </p:clrMapOvr>
  <mc:AlternateContent xmlns:mc="http://schemas.openxmlformats.org/markup-compatibility/2006">
    <mc:Choice xmlns:p14="http://schemas.microsoft.com/office/powerpoint/2010/main" Requires="p14">
      <p:transition spd="slow" p14:dur="1250">
        <p14:flip dir="r"/>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3" presetClass="entr" presetSubtype="16"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3">
                                            <p:txEl>
                                              <p:pRg st="0" end="0"/>
                                            </p:txEl>
                                          </p:spTgt>
                                        </p:tgtEl>
                                        <p:attrNameLst>
                                          <p:attrName>ppt_h</p:attrName>
                                        </p:attrNameLst>
                                      </p:cBhvr>
                                      <p:tavLst>
                                        <p:tav tm="0">
                                          <p:val>
                                            <p:fltVal val="0"/>
                                          </p:val>
                                        </p:tav>
                                        <p:tav tm="100000">
                                          <p:val>
                                            <p:strVal val="#ppt_h"/>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2D03A0B2-4A2F-D846-A5E6-FB7CB9A031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375492"/>
            <a:ext cx="2770698" cy="5482505"/>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6" name="Rectangle 25">
            <a:extLst>
              <a:ext uri="{FF2B5EF4-FFF2-40B4-BE49-F238E27FC236}">
                <a16:creationId xmlns:a16="http://schemas.microsoft.com/office/drawing/2014/main" id="{7F573F1D-73A7-FB41-BCAD-FC9AA7DEF4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1373567"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useBgFill="1">
        <p:nvSpPr>
          <p:cNvPr id="28" name="Rectangle 27">
            <a:extLst>
              <a:ext uri="{FF2B5EF4-FFF2-40B4-BE49-F238E27FC236}">
                <a16:creationId xmlns:a16="http://schemas.microsoft.com/office/drawing/2014/main" id="{0247FD0E-C93A-490E-9994-C79DC89771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1CDD2F19-0AAB-46D2-A7D4-9BD8F7E429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578792" y="-578805"/>
            <a:ext cx="6858003" cy="8015586"/>
          </a:xfrm>
          <a:prstGeom prst="rect">
            <a:avLst/>
          </a:prstGeom>
          <a:gradFill flip="none" rotWithShape="1">
            <a:gsLst>
              <a:gs pos="48000">
                <a:sysClr val="windowText" lastClr="000000">
                  <a:alpha val="30000"/>
                </a:sysClr>
              </a:gs>
              <a:gs pos="85000">
                <a:sysClr val="windowText" lastClr="000000">
                  <a:alpha val="51000"/>
                </a:sysClr>
              </a:gs>
              <a:gs pos="0">
                <a:sysClr val="windowText" lastClr="000000">
                  <a:alpha val="0"/>
                </a:sysClr>
              </a:gs>
            </a:gsLst>
            <a:lin ang="16200000" scaled="1"/>
            <a:tileRect/>
          </a:gradFill>
          <a:ln w="12700" cap="flat" cmpd="sng" algn="ctr">
            <a:noFill/>
            <a:prstDash val="solid"/>
            <a:miter lim="800000"/>
          </a:ln>
          <a:effectLst/>
        </p:spPr>
        <p:style>
          <a:lnRef idx="0">
            <a:scrgbClr r="0" g="0" b="0"/>
          </a:lnRef>
          <a:fillRef idx="0">
            <a:scrgbClr r="0" g="0" b="0"/>
          </a:fillRef>
          <a:effectRef idx="0">
            <a:scrgbClr r="0" g="0" b="0"/>
          </a:effectRef>
          <a:fontRef idx="major"/>
        </p:style>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entury Gothic"/>
              <a:ea typeface="+mn-ea"/>
              <a:cs typeface="+mn-cs"/>
            </a:endParaRPr>
          </a:p>
        </p:txBody>
      </p:sp>
      <p:sp>
        <p:nvSpPr>
          <p:cNvPr id="32" name="Rectangle 31">
            <a:extLst>
              <a:ext uri="{FF2B5EF4-FFF2-40B4-BE49-F238E27FC236}">
                <a16:creationId xmlns:a16="http://schemas.microsoft.com/office/drawing/2014/main" id="{AD77B2DF-AF44-4996-BBFD-5DF9162BE4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FF6BECB9-A7FC-400F-8502-97A13BB879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9" name="Content Placeholder 18">
            <a:extLst>
              <a:ext uri="{FF2B5EF4-FFF2-40B4-BE49-F238E27FC236}">
                <a16:creationId xmlns:a16="http://schemas.microsoft.com/office/drawing/2014/main" id="{C99A575E-9770-A4C5-2F39-350245030B0B}"/>
              </a:ext>
            </a:extLst>
          </p:cNvPr>
          <p:cNvGraphicFramePr>
            <a:graphicFrameLocks noGrp="1"/>
          </p:cNvGraphicFramePr>
          <p:nvPr>
            <p:ph idx="1"/>
            <p:extLst>
              <p:ext uri="{D42A27DB-BD31-4B8C-83A1-F6EECF244321}">
                <p14:modId xmlns:p14="http://schemas.microsoft.com/office/powerpoint/2010/main" val="1635564759"/>
              </p:ext>
            </p:extLst>
          </p:nvPr>
        </p:nvGraphicFramePr>
        <p:xfrm>
          <a:off x="1529799" y="2825205"/>
          <a:ext cx="9486900" cy="392588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3" name="Callout: Down Arrow 12">
            <a:extLst>
              <a:ext uri="{FF2B5EF4-FFF2-40B4-BE49-F238E27FC236}">
                <a16:creationId xmlns:a16="http://schemas.microsoft.com/office/drawing/2014/main" id="{FC5B2900-A254-6641-05E8-DE3FD5E18E6A}"/>
              </a:ext>
            </a:extLst>
          </p:cNvPr>
          <p:cNvSpPr/>
          <p:nvPr/>
        </p:nvSpPr>
        <p:spPr>
          <a:xfrm>
            <a:off x="3720222" y="187225"/>
            <a:ext cx="5093098" cy="3051832"/>
          </a:xfrm>
          <a:prstGeom prst="downArrowCallou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endParaRPr lang="en-US"/>
          </a:p>
        </p:txBody>
      </p:sp>
      <p:sp>
        <p:nvSpPr>
          <p:cNvPr id="20" name="TextBox 19">
            <a:extLst>
              <a:ext uri="{FF2B5EF4-FFF2-40B4-BE49-F238E27FC236}">
                <a16:creationId xmlns:a16="http://schemas.microsoft.com/office/drawing/2014/main" id="{E3169B72-251E-EA47-21DB-E5E7504527D1}"/>
              </a:ext>
            </a:extLst>
          </p:cNvPr>
          <p:cNvSpPr txBox="1"/>
          <p:nvPr/>
        </p:nvSpPr>
        <p:spPr>
          <a:xfrm>
            <a:off x="3710053" y="188822"/>
            <a:ext cx="5107976" cy="212365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4400" b="1" u="sng">
                <a:solidFill>
                  <a:schemeClr val="bg1"/>
                </a:solidFill>
                <a:latin typeface="Arial"/>
                <a:cs typeface="Arial"/>
              </a:rPr>
              <a:t>What is Automatism and the </a:t>
            </a:r>
            <a:r>
              <a:rPr lang="en-US" sz="4400" b="1" u="sng" err="1">
                <a:solidFill>
                  <a:schemeClr val="bg1"/>
                </a:solidFill>
                <a:latin typeface="Arial"/>
                <a:cs typeface="Arial"/>
              </a:rPr>
              <a:t>defence</a:t>
            </a:r>
            <a:r>
              <a:rPr lang="en-US" sz="4400" b="1" u="sng">
                <a:solidFill>
                  <a:schemeClr val="bg1"/>
                </a:solidFill>
                <a:latin typeface="Arial"/>
                <a:cs typeface="Arial"/>
              </a:rPr>
              <a:t>?</a:t>
            </a:r>
            <a:endParaRPr lang="en-US" err="1">
              <a:solidFill>
                <a:schemeClr val="bg1"/>
              </a:solidFill>
            </a:endParaRPr>
          </a:p>
        </p:txBody>
      </p:sp>
    </p:spTree>
    <p:extLst>
      <p:ext uri="{BB962C8B-B14F-4D97-AF65-F5344CB8AC3E}">
        <p14:creationId xmlns:p14="http://schemas.microsoft.com/office/powerpoint/2010/main" val="1490921695"/>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checkerboard(across)">
                                      <p:cBhvr>
                                        <p:cTn id="7" dur="1000"/>
                                        <p:tgtEl>
                                          <p:spTgt spid="13"/>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19"/>
                                        </p:tgtEl>
                                        <p:attrNameLst>
                                          <p:attrName>style.visibility</p:attrName>
                                        </p:attrNameLst>
                                      </p:cBhvr>
                                      <p:to>
                                        <p:strVal val="visible"/>
                                      </p:to>
                                    </p:set>
                                    <p:anim calcmode="lin" valueType="num">
                                      <p:cBhvr additive="base">
                                        <p:cTn id="12" dur="500" fill="hold"/>
                                        <p:tgtEl>
                                          <p:spTgt spid="19"/>
                                        </p:tgtEl>
                                        <p:attrNameLst>
                                          <p:attrName>ppt_x</p:attrName>
                                        </p:attrNameLst>
                                      </p:cBhvr>
                                      <p:tavLst>
                                        <p:tav tm="0">
                                          <p:val>
                                            <p:strVal val="#ppt_x"/>
                                          </p:val>
                                        </p:tav>
                                        <p:tav tm="100000">
                                          <p:val>
                                            <p:strVal val="#ppt_x"/>
                                          </p:val>
                                        </p:tav>
                                      </p:tavLst>
                                    </p:anim>
                                    <p:anim calcmode="lin" valueType="num">
                                      <p:cBhvr additive="base">
                                        <p:cTn id="13" dur="500" fill="hold"/>
                                        <p:tgtEl>
                                          <p:spTgt spid="1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9" grpId="0">
        <p:bldAsOne/>
      </p:bldGraphic>
      <p:bldP spid="13"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loud 1">
            <a:extLst>
              <a:ext uri="{FF2B5EF4-FFF2-40B4-BE49-F238E27FC236}">
                <a16:creationId xmlns:a16="http://schemas.microsoft.com/office/drawing/2014/main" id="{1F5C6978-F415-C619-EEDD-C86CD77EDBE4}"/>
              </a:ext>
            </a:extLst>
          </p:cNvPr>
          <p:cNvSpPr/>
          <p:nvPr/>
        </p:nvSpPr>
        <p:spPr>
          <a:xfrm>
            <a:off x="633201" y="258933"/>
            <a:ext cx="4822720" cy="4084073"/>
          </a:xfrm>
          <a:prstGeom prst="cloud">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a:t> Ashworth and </a:t>
            </a:r>
            <a:r>
              <a:rPr lang="en-US" err="1"/>
              <a:t>Horder</a:t>
            </a:r>
            <a:r>
              <a:rPr lang="en-US"/>
              <a:t> (2013, p. 88) says there are some examples of when Automatism can occur are</a:t>
            </a:r>
          </a:p>
          <a:p>
            <a:pPr algn="ctr"/>
            <a:r>
              <a:rPr lang="en-US"/>
              <a:t>- convulsions</a:t>
            </a:r>
          </a:p>
          <a:p>
            <a:pPr marL="285750" indent="-285750" algn="ctr">
              <a:buFont typeface="Calibri"/>
              <a:buChar char="-"/>
            </a:pPr>
            <a:r>
              <a:rPr lang="en-US"/>
              <a:t>Muscles spasms</a:t>
            </a:r>
          </a:p>
          <a:p>
            <a:pPr marL="285750" indent="-285750" algn="ctr">
              <a:buFont typeface="Calibri"/>
              <a:buChar char="-"/>
            </a:pPr>
            <a:r>
              <a:rPr lang="en-US"/>
              <a:t>An act that is followed by a concussion</a:t>
            </a:r>
          </a:p>
          <a:p>
            <a:pPr algn="ctr"/>
            <a:r>
              <a:rPr lang="en-US"/>
              <a:t>And many more </a:t>
            </a:r>
          </a:p>
          <a:p>
            <a:pPr algn="ctr"/>
            <a:endParaRPr lang="en-US"/>
          </a:p>
        </p:txBody>
      </p:sp>
      <p:sp>
        <p:nvSpPr>
          <p:cNvPr id="4" name="Cloud 3">
            <a:extLst>
              <a:ext uri="{FF2B5EF4-FFF2-40B4-BE49-F238E27FC236}">
                <a16:creationId xmlns:a16="http://schemas.microsoft.com/office/drawing/2014/main" id="{8498A46E-E54B-EFC8-4DDC-B6709A2C4E8F}"/>
              </a:ext>
            </a:extLst>
          </p:cNvPr>
          <p:cNvSpPr/>
          <p:nvPr/>
        </p:nvSpPr>
        <p:spPr>
          <a:xfrm>
            <a:off x="2874117" y="3078656"/>
            <a:ext cx="4159098" cy="3673584"/>
          </a:xfrm>
          <a:prstGeom prst="cloud">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a:t>Defining automatism: a person who acts whilst in state of impaired consciousness or unconsciousness, this is referred to as Automatism ( Allen, 2011, p. 143) </a:t>
            </a:r>
          </a:p>
        </p:txBody>
      </p:sp>
      <p:sp>
        <p:nvSpPr>
          <p:cNvPr id="3" name="Flowchart: Alternate Process 2">
            <a:extLst>
              <a:ext uri="{FF2B5EF4-FFF2-40B4-BE49-F238E27FC236}">
                <a16:creationId xmlns:a16="http://schemas.microsoft.com/office/drawing/2014/main" id="{85D22D1F-78BC-9708-BD6D-873CBF299488}"/>
              </a:ext>
            </a:extLst>
          </p:cNvPr>
          <p:cNvSpPr/>
          <p:nvPr/>
        </p:nvSpPr>
        <p:spPr>
          <a:xfrm>
            <a:off x="7302831" y="2157011"/>
            <a:ext cx="4605131" cy="1620630"/>
          </a:xfrm>
          <a:prstGeom prst="flowChartAlternateProcess">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a:t>'R v Hennessy [1989]' </a:t>
            </a:r>
          </a:p>
        </p:txBody>
      </p:sp>
    </p:spTree>
    <p:extLst>
      <p:ext uri="{BB962C8B-B14F-4D97-AF65-F5344CB8AC3E}">
        <p14:creationId xmlns:p14="http://schemas.microsoft.com/office/powerpoint/2010/main" val="1115660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2" presetClass="entr" presetSubtype="4"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wipe(down)">
                                      <p:cBhvr>
                                        <p:cTn id="13" dur="500"/>
                                        <p:tgtEl>
                                          <p:spTgt spid="4"/>
                                        </p:tgtEl>
                                      </p:cBhvr>
                                    </p:animEffect>
                                  </p:childTnLst>
                                </p:cTn>
                              </p:par>
                            </p:childTnLst>
                          </p:cTn>
                        </p:par>
                      </p:childTnLst>
                    </p:cTn>
                  </p:par>
                  <p:par>
                    <p:cTn id="14" fill="hold">
                      <p:stCondLst>
                        <p:cond delay="indefinite"/>
                      </p:stCondLst>
                      <p:childTnLst>
                        <p:par>
                          <p:cTn id="15" fill="hold">
                            <p:stCondLst>
                              <p:cond delay="0"/>
                            </p:stCondLst>
                            <p:childTnLst>
                              <p:par>
                                <p:cTn id="16" presetID="3" presetClass="entr" presetSubtype="10" fill="hold" grpId="0" nodeType="clickEffect">
                                  <p:stCondLst>
                                    <p:cond delay="0"/>
                                  </p:stCondLst>
                                  <p:childTnLst>
                                    <p:set>
                                      <p:cBhvr>
                                        <p:cTn id="17" dur="1" fill="hold">
                                          <p:stCondLst>
                                            <p:cond delay="0"/>
                                          </p:stCondLst>
                                        </p:cTn>
                                        <p:tgtEl>
                                          <p:spTgt spid="3"/>
                                        </p:tgtEl>
                                        <p:attrNameLst>
                                          <p:attrName>style.visibility</p:attrName>
                                        </p:attrNameLst>
                                      </p:cBhvr>
                                      <p:to>
                                        <p:strVal val="visible"/>
                                      </p:to>
                                    </p:set>
                                    <p:animEffect transition="in" filter="blinds(horizontal)">
                                      <p:cBhvr>
                                        <p:cTn id="18"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4" grpId="0" animBg="1"/>
      <p:bldP spid="3"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Explosion: 8 Points 5">
            <a:extLst>
              <a:ext uri="{FF2B5EF4-FFF2-40B4-BE49-F238E27FC236}">
                <a16:creationId xmlns:a16="http://schemas.microsoft.com/office/drawing/2014/main" id="{74074E01-514A-31DB-5CCF-6425A2A3BD99}"/>
              </a:ext>
            </a:extLst>
          </p:cNvPr>
          <p:cNvSpPr/>
          <p:nvPr/>
        </p:nvSpPr>
        <p:spPr>
          <a:xfrm>
            <a:off x="2764649" y="1530352"/>
            <a:ext cx="7164826" cy="4240793"/>
          </a:xfrm>
          <a:prstGeom prst="irregularSeal1">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a:t>Ashworth and </a:t>
            </a:r>
            <a:r>
              <a:rPr lang="en-US" err="1"/>
              <a:t>Horder</a:t>
            </a:r>
            <a:r>
              <a:rPr lang="en-US"/>
              <a:t> (2013, p. 90) has stated that Automatism is NOT available if there is a case where the defendant's condition was caused by mental disorders known as insanity </a:t>
            </a:r>
          </a:p>
        </p:txBody>
      </p:sp>
      <mc:AlternateContent xmlns:mc="http://schemas.openxmlformats.org/markup-compatibility/2006">
        <mc:Choice xmlns:p14="http://schemas.microsoft.com/office/powerpoint/2010/main" Requires="p14">
          <p:contentPart p14:bwMode="auto" r:id="rId2">
            <p14:nvContentPartPr>
              <p14:cNvPr id="7" name="Ink 6">
                <a:extLst>
                  <a:ext uri="{FF2B5EF4-FFF2-40B4-BE49-F238E27FC236}">
                    <a16:creationId xmlns:a16="http://schemas.microsoft.com/office/drawing/2014/main" id="{6CC8186A-D986-1DD1-42E2-DE42CFA34BEB}"/>
                  </a:ext>
                </a:extLst>
              </p14:cNvPr>
              <p14:cNvContentPartPr/>
              <p14:nvPr/>
            </p14:nvContentPartPr>
            <p14:xfrm>
              <a:off x="1047875" y="401319"/>
              <a:ext cx="514724" cy="763327"/>
            </p14:xfrm>
          </p:contentPart>
        </mc:Choice>
        <mc:Fallback>
          <p:pic>
            <p:nvPicPr>
              <p:cNvPr id="7" name="Ink 6">
                <a:extLst>
                  <a:ext uri="{FF2B5EF4-FFF2-40B4-BE49-F238E27FC236}">
                    <a16:creationId xmlns:a16="http://schemas.microsoft.com/office/drawing/2014/main" id="{6CC8186A-D986-1DD1-42E2-DE42CFA34BEB}"/>
                  </a:ext>
                </a:extLst>
              </p:cNvPr>
              <p:cNvPicPr/>
              <p:nvPr/>
            </p:nvPicPr>
            <p:blipFill>
              <a:blip r:embed="rId3"/>
              <a:stretch>
                <a:fillRect/>
              </a:stretch>
            </p:blipFill>
            <p:spPr>
              <a:xfrm>
                <a:off x="1029878" y="383333"/>
                <a:ext cx="550359" cy="798939"/>
              </a:xfrm>
              <a:prstGeom prst="rect">
                <a:avLst/>
              </a:prstGeom>
            </p:spPr>
          </p:pic>
        </mc:Fallback>
      </mc:AlternateContent>
      <mc:AlternateContent xmlns:mc="http://schemas.openxmlformats.org/markup-compatibility/2006">
        <mc:Choice xmlns:p14="http://schemas.microsoft.com/office/powerpoint/2010/main" Requires="p14">
          <p:contentPart p14:bwMode="auto" r:id="rId4">
            <p14:nvContentPartPr>
              <p14:cNvPr id="8" name="Ink 7">
                <a:extLst>
                  <a:ext uri="{FF2B5EF4-FFF2-40B4-BE49-F238E27FC236}">
                    <a16:creationId xmlns:a16="http://schemas.microsoft.com/office/drawing/2014/main" id="{107F0847-445B-5F8C-42FD-EF3672C6FF6A}"/>
                  </a:ext>
                </a:extLst>
              </p14:cNvPr>
              <p14:cNvContentPartPr/>
              <p14:nvPr/>
            </p14:nvContentPartPr>
            <p14:xfrm>
              <a:off x="1435186" y="472440"/>
              <a:ext cx="2013570" cy="1240990"/>
            </p14:xfrm>
          </p:contentPart>
        </mc:Choice>
        <mc:Fallback>
          <p:pic>
            <p:nvPicPr>
              <p:cNvPr id="8" name="Ink 7">
                <a:extLst>
                  <a:ext uri="{FF2B5EF4-FFF2-40B4-BE49-F238E27FC236}">
                    <a16:creationId xmlns:a16="http://schemas.microsoft.com/office/drawing/2014/main" id="{107F0847-445B-5F8C-42FD-EF3672C6FF6A}"/>
                  </a:ext>
                </a:extLst>
              </p:cNvPr>
              <p:cNvPicPr/>
              <p:nvPr/>
            </p:nvPicPr>
            <p:blipFill>
              <a:blip r:embed="rId5"/>
              <a:stretch>
                <a:fillRect/>
              </a:stretch>
            </p:blipFill>
            <p:spPr>
              <a:xfrm>
                <a:off x="1417188" y="454444"/>
                <a:ext cx="2049205" cy="1276622"/>
              </a:xfrm>
              <a:prstGeom prst="rect">
                <a:avLst/>
              </a:prstGeom>
            </p:spPr>
          </p:pic>
        </mc:Fallback>
      </mc:AlternateContent>
      <mc:AlternateContent xmlns:mc="http://schemas.openxmlformats.org/markup-compatibility/2006">
        <mc:Choice xmlns:p14="http://schemas.microsoft.com/office/powerpoint/2010/main" Requires="p14">
          <p:contentPart p14:bwMode="auto" r:id="rId6">
            <p14:nvContentPartPr>
              <p14:cNvPr id="9" name="Ink 8">
                <a:extLst>
                  <a:ext uri="{FF2B5EF4-FFF2-40B4-BE49-F238E27FC236}">
                    <a16:creationId xmlns:a16="http://schemas.microsoft.com/office/drawing/2014/main" id="{050F2A68-F475-18FC-BB32-8EF7FE37C4ED}"/>
                  </a:ext>
                </a:extLst>
              </p14:cNvPr>
              <p14:cNvContentPartPr/>
              <p14:nvPr/>
            </p14:nvContentPartPr>
            <p14:xfrm>
              <a:off x="635459" y="5395546"/>
              <a:ext cx="3769671" cy="1444500"/>
            </p14:xfrm>
          </p:contentPart>
        </mc:Choice>
        <mc:Fallback>
          <p:pic>
            <p:nvPicPr>
              <p:cNvPr id="9" name="Ink 8">
                <a:extLst>
                  <a:ext uri="{FF2B5EF4-FFF2-40B4-BE49-F238E27FC236}">
                    <a16:creationId xmlns:a16="http://schemas.microsoft.com/office/drawing/2014/main" id="{050F2A68-F475-18FC-BB32-8EF7FE37C4ED}"/>
                  </a:ext>
                </a:extLst>
              </p:cNvPr>
              <p:cNvPicPr/>
              <p:nvPr/>
            </p:nvPicPr>
            <p:blipFill>
              <a:blip r:embed="rId7"/>
              <a:stretch>
                <a:fillRect/>
              </a:stretch>
            </p:blipFill>
            <p:spPr>
              <a:xfrm>
                <a:off x="617462" y="5377548"/>
                <a:ext cx="3805305" cy="1480136"/>
              </a:xfrm>
              <a:prstGeom prst="rect">
                <a:avLst/>
              </a:prstGeom>
            </p:spPr>
          </p:pic>
        </mc:Fallback>
      </mc:AlternateContent>
      <mc:AlternateContent xmlns:mc="http://schemas.openxmlformats.org/markup-compatibility/2006">
        <mc:Choice xmlns:p14="http://schemas.microsoft.com/office/powerpoint/2010/main" Requires="p14">
          <p:contentPart p14:bwMode="auto" r:id="rId8">
            <p14:nvContentPartPr>
              <p14:cNvPr id="10" name="Ink 9">
                <a:extLst>
                  <a:ext uri="{FF2B5EF4-FFF2-40B4-BE49-F238E27FC236}">
                    <a16:creationId xmlns:a16="http://schemas.microsoft.com/office/drawing/2014/main" id="{6E176756-C830-2A64-AE62-6E001E6D08A2}"/>
                  </a:ext>
                </a:extLst>
              </p14:cNvPr>
              <p14:cNvContentPartPr/>
              <p14:nvPr/>
            </p14:nvContentPartPr>
            <p14:xfrm>
              <a:off x="8676639" y="823361"/>
              <a:ext cx="2399131" cy="1460451"/>
            </p14:xfrm>
          </p:contentPart>
        </mc:Choice>
        <mc:Fallback>
          <p:pic>
            <p:nvPicPr>
              <p:cNvPr id="10" name="Ink 9">
                <a:extLst>
                  <a:ext uri="{FF2B5EF4-FFF2-40B4-BE49-F238E27FC236}">
                    <a16:creationId xmlns:a16="http://schemas.microsoft.com/office/drawing/2014/main" id="{6E176756-C830-2A64-AE62-6E001E6D08A2}"/>
                  </a:ext>
                </a:extLst>
              </p:cNvPr>
              <p:cNvPicPr/>
              <p:nvPr/>
            </p:nvPicPr>
            <p:blipFill>
              <a:blip r:embed="rId9"/>
              <a:stretch>
                <a:fillRect/>
              </a:stretch>
            </p:blipFill>
            <p:spPr>
              <a:xfrm>
                <a:off x="8658641" y="805362"/>
                <a:ext cx="2434767" cy="1496089"/>
              </a:xfrm>
              <a:prstGeom prst="rect">
                <a:avLst/>
              </a:prstGeom>
            </p:spPr>
          </p:pic>
        </mc:Fallback>
      </mc:AlternateContent>
      <mc:AlternateContent xmlns:mc="http://schemas.openxmlformats.org/markup-compatibility/2006">
        <mc:Choice xmlns:p14="http://schemas.microsoft.com/office/powerpoint/2010/main" Requires="p14">
          <p:contentPart p14:bwMode="auto" r:id="rId10">
            <p14:nvContentPartPr>
              <p14:cNvPr id="11" name="Ink 10">
                <a:extLst>
                  <a:ext uri="{FF2B5EF4-FFF2-40B4-BE49-F238E27FC236}">
                    <a16:creationId xmlns:a16="http://schemas.microsoft.com/office/drawing/2014/main" id="{E135EC9C-48C4-ADE8-DF2B-7A7E3B399D9A}"/>
                  </a:ext>
                </a:extLst>
              </p14:cNvPr>
              <p14:cNvContentPartPr/>
              <p14:nvPr/>
            </p14:nvContentPartPr>
            <p14:xfrm>
              <a:off x="9696393" y="4556760"/>
              <a:ext cx="1767013" cy="1582682"/>
            </p14:xfrm>
          </p:contentPart>
        </mc:Choice>
        <mc:Fallback>
          <p:pic>
            <p:nvPicPr>
              <p:cNvPr id="11" name="Ink 10">
                <a:extLst>
                  <a:ext uri="{FF2B5EF4-FFF2-40B4-BE49-F238E27FC236}">
                    <a16:creationId xmlns:a16="http://schemas.microsoft.com/office/drawing/2014/main" id="{E135EC9C-48C4-ADE8-DF2B-7A7E3B399D9A}"/>
                  </a:ext>
                </a:extLst>
              </p:cNvPr>
              <p:cNvPicPr/>
              <p:nvPr/>
            </p:nvPicPr>
            <p:blipFill>
              <a:blip r:embed="rId11"/>
              <a:stretch>
                <a:fillRect/>
              </a:stretch>
            </p:blipFill>
            <p:spPr>
              <a:xfrm>
                <a:off x="9678399" y="4538763"/>
                <a:ext cx="1802641" cy="1618317"/>
              </a:xfrm>
              <a:prstGeom prst="rect">
                <a:avLst/>
              </a:prstGeom>
            </p:spPr>
          </p:pic>
        </mc:Fallback>
      </mc:AlternateContent>
      <mc:AlternateContent xmlns:mc="http://schemas.openxmlformats.org/markup-compatibility/2006">
        <mc:Choice xmlns:p14="http://schemas.microsoft.com/office/powerpoint/2010/main" Requires="p14">
          <p:contentPart p14:bwMode="auto" r:id="rId12">
            <p14:nvContentPartPr>
              <p14:cNvPr id="12" name="Ink 11">
                <a:extLst>
                  <a:ext uri="{FF2B5EF4-FFF2-40B4-BE49-F238E27FC236}">
                    <a16:creationId xmlns:a16="http://schemas.microsoft.com/office/drawing/2014/main" id="{C98098CA-0DFD-2CB6-9A35-D43F704C2F95}"/>
                  </a:ext>
                </a:extLst>
              </p14:cNvPr>
              <p14:cNvContentPartPr/>
              <p14:nvPr/>
            </p14:nvContentPartPr>
            <p14:xfrm>
              <a:off x="5262880" y="564261"/>
              <a:ext cx="2746539" cy="630837"/>
            </p14:xfrm>
          </p:contentPart>
        </mc:Choice>
        <mc:Fallback>
          <p:pic>
            <p:nvPicPr>
              <p:cNvPr id="12" name="Ink 11">
                <a:extLst>
                  <a:ext uri="{FF2B5EF4-FFF2-40B4-BE49-F238E27FC236}">
                    <a16:creationId xmlns:a16="http://schemas.microsoft.com/office/drawing/2014/main" id="{C98098CA-0DFD-2CB6-9A35-D43F704C2F95}"/>
                  </a:ext>
                </a:extLst>
              </p:cNvPr>
              <p:cNvPicPr/>
              <p:nvPr/>
            </p:nvPicPr>
            <p:blipFill>
              <a:blip r:embed="rId13"/>
              <a:stretch>
                <a:fillRect/>
              </a:stretch>
            </p:blipFill>
            <p:spPr>
              <a:xfrm>
                <a:off x="5244882" y="546268"/>
                <a:ext cx="2782176" cy="666463"/>
              </a:xfrm>
              <a:prstGeom prst="rect">
                <a:avLst/>
              </a:prstGeom>
            </p:spPr>
          </p:pic>
        </mc:Fallback>
      </mc:AlternateContent>
      <mc:AlternateContent xmlns:mc="http://schemas.openxmlformats.org/markup-compatibility/2006">
        <mc:Choice xmlns:p14="http://schemas.microsoft.com/office/powerpoint/2010/main" Requires="p14">
          <p:contentPart p14:bwMode="auto" r:id="rId14">
            <p14:nvContentPartPr>
              <p14:cNvPr id="13" name="Ink 12">
                <a:extLst>
                  <a:ext uri="{FF2B5EF4-FFF2-40B4-BE49-F238E27FC236}">
                    <a16:creationId xmlns:a16="http://schemas.microsoft.com/office/drawing/2014/main" id="{090ED31F-EC87-FE3F-4018-D20035ACCE76}"/>
                  </a:ext>
                </a:extLst>
              </p14:cNvPr>
              <p14:cNvContentPartPr/>
              <p14:nvPr/>
            </p14:nvContentPartPr>
            <p14:xfrm>
              <a:off x="5801359" y="5964980"/>
              <a:ext cx="2590675" cy="502065"/>
            </p14:xfrm>
          </p:contentPart>
        </mc:Choice>
        <mc:Fallback>
          <p:pic>
            <p:nvPicPr>
              <p:cNvPr id="13" name="Ink 12">
                <a:extLst>
                  <a:ext uri="{FF2B5EF4-FFF2-40B4-BE49-F238E27FC236}">
                    <a16:creationId xmlns:a16="http://schemas.microsoft.com/office/drawing/2014/main" id="{090ED31F-EC87-FE3F-4018-D20035ACCE76}"/>
                  </a:ext>
                </a:extLst>
              </p:cNvPr>
              <p:cNvPicPr/>
              <p:nvPr/>
            </p:nvPicPr>
            <p:blipFill>
              <a:blip r:embed="rId15"/>
              <a:stretch>
                <a:fillRect/>
              </a:stretch>
            </p:blipFill>
            <p:spPr>
              <a:xfrm>
                <a:off x="5783361" y="5946998"/>
                <a:ext cx="2626312" cy="537670"/>
              </a:xfrm>
              <a:prstGeom prst="rect">
                <a:avLst/>
              </a:prstGeom>
            </p:spPr>
          </p:pic>
        </mc:Fallback>
      </mc:AlternateContent>
      <mc:AlternateContent xmlns:mc="http://schemas.openxmlformats.org/markup-compatibility/2006">
        <mc:Choice xmlns:p14="http://schemas.microsoft.com/office/powerpoint/2010/main" Requires="p14">
          <p:contentPart p14:bwMode="auto" r:id="rId16">
            <p14:nvContentPartPr>
              <p14:cNvPr id="14" name="Ink 13">
                <a:extLst>
                  <a:ext uri="{FF2B5EF4-FFF2-40B4-BE49-F238E27FC236}">
                    <a16:creationId xmlns:a16="http://schemas.microsoft.com/office/drawing/2014/main" id="{43B9FD64-A4DA-F8C8-BD76-2F7442C6E0A6}"/>
                  </a:ext>
                </a:extLst>
              </p14:cNvPr>
              <p14:cNvContentPartPr/>
              <p14:nvPr/>
            </p14:nvContentPartPr>
            <p14:xfrm>
              <a:off x="792480" y="2954756"/>
              <a:ext cx="1263162" cy="1601863"/>
            </p14:xfrm>
          </p:contentPart>
        </mc:Choice>
        <mc:Fallback>
          <p:pic>
            <p:nvPicPr>
              <p:cNvPr id="14" name="Ink 13">
                <a:extLst>
                  <a:ext uri="{FF2B5EF4-FFF2-40B4-BE49-F238E27FC236}">
                    <a16:creationId xmlns:a16="http://schemas.microsoft.com/office/drawing/2014/main" id="{43B9FD64-A4DA-F8C8-BD76-2F7442C6E0A6}"/>
                  </a:ext>
                </a:extLst>
              </p:cNvPr>
              <p:cNvPicPr/>
              <p:nvPr/>
            </p:nvPicPr>
            <p:blipFill>
              <a:blip r:embed="rId17"/>
              <a:stretch>
                <a:fillRect/>
              </a:stretch>
            </p:blipFill>
            <p:spPr>
              <a:xfrm>
                <a:off x="774481" y="2936762"/>
                <a:ext cx="1298800" cy="1637492"/>
              </a:xfrm>
              <a:prstGeom prst="rect">
                <a:avLst/>
              </a:prstGeom>
            </p:spPr>
          </p:pic>
        </mc:Fallback>
      </mc:AlternateContent>
      <mc:AlternateContent xmlns:mc="http://schemas.openxmlformats.org/markup-compatibility/2006">
        <mc:Choice xmlns:p14="http://schemas.microsoft.com/office/powerpoint/2010/main" Requires="p14">
          <p:contentPart p14:bwMode="auto" r:id="rId18">
            <p14:nvContentPartPr>
              <p14:cNvPr id="15" name="Ink 14">
                <a:extLst>
                  <a:ext uri="{FF2B5EF4-FFF2-40B4-BE49-F238E27FC236}">
                    <a16:creationId xmlns:a16="http://schemas.microsoft.com/office/drawing/2014/main" id="{017627F1-D1FC-2421-9AAA-CC1FADCCF4FD}"/>
                  </a:ext>
                </a:extLst>
              </p14:cNvPr>
              <p14:cNvContentPartPr/>
              <p14:nvPr/>
            </p14:nvContentPartPr>
            <p14:xfrm>
              <a:off x="1357756" y="2244025"/>
              <a:ext cx="747376" cy="529019"/>
            </p14:xfrm>
          </p:contentPart>
        </mc:Choice>
        <mc:Fallback>
          <p:pic>
            <p:nvPicPr>
              <p:cNvPr id="15" name="Ink 14">
                <a:extLst>
                  <a:ext uri="{FF2B5EF4-FFF2-40B4-BE49-F238E27FC236}">
                    <a16:creationId xmlns:a16="http://schemas.microsoft.com/office/drawing/2014/main" id="{017627F1-D1FC-2421-9AAA-CC1FADCCF4FD}"/>
                  </a:ext>
                </a:extLst>
              </p:cNvPr>
              <p:cNvPicPr/>
              <p:nvPr/>
            </p:nvPicPr>
            <p:blipFill>
              <a:blip r:embed="rId19"/>
              <a:stretch>
                <a:fillRect/>
              </a:stretch>
            </p:blipFill>
            <p:spPr>
              <a:xfrm>
                <a:off x="1339764" y="2226043"/>
                <a:ext cx="783000" cy="564623"/>
              </a:xfrm>
              <a:prstGeom prst="rect">
                <a:avLst/>
              </a:prstGeom>
            </p:spPr>
          </p:pic>
        </mc:Fallback>
      </mc:AlternateContent>
      <mc:AlternateContent xmlns:mc="http://schemas.openxmlformats.org/markup-compatibility/2006">
        <mc:Choice xmlns:p14="http://schemas.microsoft.com/office/powerpoint/2010/main" Requires="p14">
          <p:contentPart p14:bwMode="auto" r:id="rId20">
            <p14:nvContentPartPr>
              <p14:cNvPr id="16" name="Ink 15">
                <a:extLst>
                  <a:ext uri="{FF2B5EF4-FFF2-40B4-BE49-F238E27FC236}">
                    <a16:creationId xmlns:a16="http://schemas.microsoft.com/office/drawing/2014/main" id="{CEF33C2B-9B43-5F09-406E-43B9107E2F72}"/>
                  </a:ext>
                </a:extLst>
              </p14:cNvPr>
              <p14:cNvContentPartPr/>
              <p14:nvPr/>
            </p14:nvContentPartPr>
            <p14:xfrm>
              <a:off x="1452879" y="2260600"/>
              <a:ext cx="600451" cy="825880"/>
            </p14:xfrm>
          </p:contentPart>
        </mc:Choice>
        <mc:Fallback>
          <p:pic>
            <p:nvPicPr>
              <p:cNvPr id="16" name="Ink 15">
                <a:extLst>
                  <a:ext uri="{FF2B5EF4-FFF2-40B4-BE49-F238E27FC236}">
                    <a16:creationId xmlns:a16="http://schemas.microsoft.com/office/drawing/2014/main" id="{CEF33C2B-9B43-5F09-406E-43B9107E2F72}"/>
                  </a:ext>
                </a:extLst>
              </p:cNvPr>
              <p:cNvPicPr/>
              <p:nvPr/>
            </p:nvPicPr>
            <p:blipFill>
              <a:blip r:embed="rId21"/>
              <a:stretch>
                <a:fillRect/>
              </a:stretch>
            </p:blipFill>
            <p:spPr>
              <a:xfrm>
                <a:off x="1434891" y="2242607"/>
                <a:ext cx="636068" cy="861506"/>
              </a:xfrm>
              <a:prstGeom prst="rect">
                <a:avLst/>
              </a:prstGeom>
            </p:spPr>
          </p:pic>
        </mc:Fallback>
      </mc:AlternateContent>
      <mc:AlternateContent xmlns:mc="http://schemas.openxmlformats.org/markup-compatibility/2006">
        <mc:Choice xmlns:p14="http://schemas.microsoft.com/office/powerpoint/2010/main" Requires="p14">
          <p:contentPart p14:bwMode="auto" r:id="rId22">
            <p14:nvContentPartPr>
              <p14:cNvPr id="17" name="Ink 16">
                <a:extLst>
                  <a:ext uri="{FF2B5EF4-FFF2-40B4-BE49-F238E27FC236}">
                    <a16:creationId xmlns:a16="http://schemas.microsoft.com/office/drawing/2014/main" id="{E71EB459-5D30-0A95-7BB3-ED983B802CF6}"/>
                  </a:ext>
                </a:extLst>
              </p14:cNvPr>
              <p14:cNvContentPartPr/>
              <p14:nvPr/>
            </p14:nvContentPartPr>
            <p14:xfrm>
              <a:off x="11165840" y="2971800"/>
              <a:ext cx="12700" cy="254512"/>
            </p14:xfrm>
          </p:contentPart>
        </mc:Choice>
        <mc:Fallback>
          <p:pic>
            <p:nvPicPr>
              <p:cNvPr id="17" name="Ink 16">
                <a:extLst>
                  <a:ext uri="{FF2B5EF4-FFF2-40B4-BE49-F238E27FC236}">
                    <a16:creationId xmlns:a16="http://schemas.microsoft.com/office/drawing/2014/main" id="{E71EB459-5D30-0A95-7BB3-ED983B802CF6}"/>
                  </a:ext>
                </a:extLst>
              </p:cNvPr>
              <p:cNvPicPr/>
              <p:nvPr/>
            </p:nvPicPr>
            <p:blipFill>
              <a:blip r:embed="rId23"/>
              <a:stretch>
                <a:fillRect/>
              </a:stretch>
            </p:blipFill>
            <p:spPr>
              <a:xfrm>
                <a:off x="11144673" y="2953801"/>
                <a:ext cx="54610" cy="290151"/>
              </a:xfrm>
              <a:prstGeom prst="rect">
                <a:avLst/>
              </a:prstGeom>
            </p:spPr>
          </p:pic>
        </mc:Fallback>
      </mc:AlternateContent>
      <mc:AlternateContent xmlns:mc="http://schemas.openxmlformats.org/markup-compatibility/2006">
        <mc:Choice xmlns:p14="http://schemas.microsoft.com/office/powerpoint/2010/main" Requires="p14">
          <p:contentPart p14:bwMode="auto" r:id="rId24">
            <p14:nvContentPartPr>
              <p14:cNvPr id="18" name="Ink 17">
                <a:extLst>
                  <a:ext uri="{FF2B5EF4-FFF2-40B4-BE49-F238E27FC236}">
                    <a16:creationId xmlns:a16="http://schemas.microsoft.com/office/drawing/2014/main" id="{78B2F825-CED6-2F7C-91D8-C1EB67DE2331}"/>
                  </a:ext>
                </a:extLst>
              </p14:cNvPr>
              <p14:cNvContentPartPr/>
              <p14:nvPr/>
            </p14:nvContentPartPr>
            <p14:xfrm>
              <a:off x="4826000" y="1508760"/>
              <a:ext cx="12700" cy="12700"/>
            </p14:xfrm>
          </p:contentPart>
        </mc:Choice>
        <mc:Fallback>
          <p:pic>
            <p:nvPicPr>
              <p:cNvPr id="18" name="Ink 17">
                <a:extLst>
                  <a:ext uri="{FF2B5EF4-FFF2-40B4-BE49-F238E27FC236}">
                    <a16:creationId xmlns:a16="http://schemas.microsoft.com/office/drawing/2014/main" id="{78B2F825-CED6-2F7C-91D8-C1EB67DE2331}"/>
                  </a:ext>
                </a:extLst>
              </p:cNvPr>
              <p:cNvPicPr/>
              <p:nvPr/>
            </p:nvPicPr>
            <p:blipFill>
              <a:blip r:embed="rId25"/>
              <a:stretch>
                <a:fillRect/>
              </a:stretch>
            </p:blipFill>
            <p:spPr>
              <a:xfrm>
                <a:off x="4191000" y="873760"/>
                <a:ext cx="1270000" cy="1270000"/>
              </a:xfrm>
              <a:prstGeom prst="rect">
                <a:avLst/>
              </a:prstGeom>
            </p:spPr>
          </p:pic>
        </mc:Fallback>
      </mc:AlternateContent>
      <mc:AlternateContent xmlns:mc="http://schemas.openxmlformats.org/markup-compatibility/2006">
        <mc:Choice xmlns:p14="http://schemas.microsoft.com/office/powerpoint/2010/main" Requires="p14">
          <p:contentPart p14:bwMode="auto" r:id="rId26">
            <p14:nvContentPartPr>
              <p14:cNvPr id="19" name="Ink 18">
                <a:extLst>
                  <a:ext uri="{FF2B5EF4-FFF2-40B4-BE49-F238E27FC236}">
                    <a16:creationId xmlns:a16="http://schemas.microsoft.com/office/drawing/2014/main" id="{C7EEF6E5-D399-F8D3-A451-82908587D9DB}"/>
                  </a:ext>
                </a:extLst>
              </p14:cNvPr>
              <p14:cNvContentPartPr/>
              <p14:nvPr/>
            </p14:nvContentPartPr>
            <p14:xfrm>
              <a:off x="2474063" y="3794759"/>
              <a:ext cx="46437" cy="413201"/>
            </p14:xfrm>
          </p:contentPart>
        </mc:Choice>
        <mc:Fallback>
          <p:pic>
            <p:nvPicPr>
              <p:cNvPr id="19" name="Ink 18">
                <a:extLst>
                  <a:ext uri="{FF2B5EF4-FFF2-40B4-BE49-F238E27FC236}">
                    <a16:creationId xmlns:a16="http://schemas.microsoft.com/office/drawing/2014/main" id="{C7EEF6E5-D399-F8D3-A451-82908587D9DB}"/>
                  </a:ext>
                </a:extLst>
              </p:cNvPr>
              <p:cNvPicPr/>
              <p:nvPr/>
            </p:nvPicPr>
            <p:blipFill>
              <a:blip r:embed="rId27"/>
              <a:stretch>
                <a:fillRect/>
              </a:stretch>
            </p:blipFill>
            <p:spPr>
              <a:xfrm>
                <a:off x="2456203" y="3776778"/>
                <a:ext cx="81801" cy="448803"/>
              </a:xfrm>
              <a:prstGeom prst="rect">
                <a:avLst/>
              </a:prstGeom>
            </p:spPr>
          </p:pic>
        </mc:Fallback>
      </mc:AlternateContent>
      <mc:AlternateContent xmlns:mc="http://schemas.openxmlformats.org/markup-compatibility/2006">
        <mc:Choice xmlns:p14="http://schemas.microsoft.com/office/powerpoint/2010/main" Requires="p14">
          <p:contentPart p14:bwMode="auto" r:id="rId28">
            <p14:nvContentPartPr>
              <p14:cNvPr id="20" name="Ink 19">
                <a:extLst>
                  <a:ext uri="{FF2B5EF4-FFF2-40B4-BE49-F238E27FC236}">
                    <a16:creationId xmlns:a16="http://schemas.microsoft.com/office/drawing/2014/main" id="{ED25FD09-D15D-C9D0-74E6-FDDD834C1846}"/>
                  </a:ext>
                </a:extLst>
              </p14:cNvPr>
              <p14:cNvContentPartPr/>
              <p14:nvPr/>
            </p14:nvContentPartPr>
            <p14:xfrm>
              <a:off x="4296872" y="5389879"/>
              <a:ext cx="21127" cy="87266"/>
            </p14:xfrm>
          </p:contentPart>
        </mc:Choice>
        <mc:Fallback>
          <p:pic>
            <p:nvPicPr>
              <p:cNvPr id="20" name="Ink 19">
                <a:extLst>
                  <a:ext uri="{FF2B5EF4-FFF2-40B4-BE49-F238E27FC236}">
                    <a16:creationId xmlns:a16="http://schemas.microsoft.com/office/drawing/2014/main" id="{ED25FD09-D15D-C9D0-74E6-FDDD834C1846}"/>
                  </a:ext>
                </a:extLst>
              </p:cNvPr>
              <p:cNvPicPr/>
              <p:nvPr/>
            </p:nvPicPr>
            <p:blipFill>
              <a:blip r:embed="rId29"/>
              <a:stretch>
                <a:fillRect/>
              </a:stretch>
            </p:blipFill>
            <p:spPr>
              <a:xfrm>
                <a:off x="4279266" y="5371997"/>
                <a:ext cx="55987" cy="122673"/>
              </a:xfrm>
              <a:prstGeom prst="rect">
                <a:avLst/>
              </a:prstGeom>
            </p:spPr>
          </p:pic>
        </mc:Fallback>
      </mc:AlternateContent>
      <mc:AlternateContent xmlns:mc="http://schemas.openxmlformats.org/markup-compatibility/2006">
        <mc:Choice xmlns:p14="http://schemas.microsoft.com/office/powerpoint/2010/main" Requires="p14">
          <p:contentPart p14:bwMode="auto" r:id="rId30">
            <p14:nvContentPartPr>
              <p14:cNvPr id="21" name="Ink 20">
                <a:extLst>
                  <a:ext uri="{FF2B5EF4-FFF2-40B4-BE49-F238E27FC236}">
                    <a16:creationId xmlns:a16="http://schemas.microsoft.com/office/drawing/2014/main" id="{C5150484-2B3F-6E04-444F-F0FBF3D04BFD}"/>
                  </a:ext>
                </a:extLst>
              </p14:cNvPr>
              <p14:cNvContentPartPr/>
              <p14:nvPr/>
            </p14:nvContentPartPr>
            <p14:xfrm>
              <a:off x="4409440" y="1051560"/>
              <a:ext cx="388478" cy="539498"/>
            </p14:xfrm>
          </p:contentPart>
        </mc:Choice>
        <mc:Fallback>
          <p:pic>
            <p:nvPicPr>
              <p:cNvPr id="21" name="Ink 20">
                <a:extLst>
                  <a:ext uri="{FF2B5EF4-FFF2-40B4-BE49-F238E27FC236}">
                    <a16:creationId xmlns:a16="http://schemas.microsoft.com/office/drawing/2014/main" id="{C5150484-2B3F-6E04-444F-F0FBF3D04BFD}"/>
                  </a:ext>
                </a:extLst>
              </p:cNvPr>
              <p:cNvPicPr/>
              <p:nvPr/>
            </p:nvPicPr>
            <p:blipFill>
              <a:blip r:embed="rId31"/>
              <a:stretch>
                <a:fillRect/>
              </a:stretch>
            </p:blipFill>
            <p:spPr>
              <a:xfrm>
                <a:off x="4391455" y="1033577"/>
                <a:ext cx="424088" cy="575105"/>
              </a:xfrm>
              <a:prstGeom prst="rect">
                <a:avLst/>
              </a:prstGeom>
            </p:spPr>
          </p:pic>
        </mc:Fallback>
      </mc:AlternateContent>
    </p:spTree>
    <p:extLst>
      <p:ext uri="{BB962C8B-B14F-4D97-AF65-F5344CB8AC3E}">
        <p14:creationId xmlns:p14="http://schemas.microsoft.com/office/powerpoint/2010/main" val="17345459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barn(inVertical)">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B508F6-4FF1-3C6D-AADB-EEC88526F1CF}"/>
              </a:ext>
            </a:extLst>
          </p:cNvPr>
          <p:cNvSpPr>
            <a:spLocks noGrp="1"/>
          </p:cNvSpPr>
          <p:nvPr>
            <p:ph type="title"/>
          </p:nvPr>
        </p:nvSpPr>
        <p:spPr/>
        <p:txBody>
          <a:bodyPr/>
          <a:lstStyle/>
          <a:p>
            <a:r>
              <a:rPr lang="en-US"/>
              <a:t>What is Insanity and the </a:t>
            </a:r>
            <a:r>
              <a:rPr lang="en-US" err="1"/>
              <a:t>defence</a:t>
            </a:r>
            <a:r>
              <a:rPr lang="en-US"/>
              <a:t>? </a:t>
            </a:r>
            <a:br>
              <a:rPr lang="en-US"/>
            </a:br>
            <a:endParaRPr lang="en-US"/>
          </a:p>
        </p:txBody>
      </p:sp>
      <p:sp>
        <p:nvSpPr>
          <p:cNvPr id="3" name="Content Placeholder 2">
            <a:extLst>
              <a:ext uri="{FF2B5EF4-FFF2-40B4-BE49-F238E27FC236}">
                <a16:creationId xmlns:a16="http://schemas.microsoft.com/office/drawing/2014/main" id="{DB22F629-D418-3B97-57C5-A917C10D52DE}"/>
              </a:ext>
            </a:extLst>
          </p:cNvPr>
          <p:cNvSpPr>
            <a:spLocks noGrp="1"/>
          </p:cNvSpPr>
          <p:nvPr>
            <p:ph idx="1"/>
          </p:nvPr>
        </p:nvSpPr>
        <p:spPr/>
        <p:txBody>
          <a:bodyPr vert="horz" lIns="91440" tIns="45720" rIns="91440" bIns="45720" rtlCol="0" anchor="t">
            <a:normAutofit/>
          </a:bodyPr>
          <a:lstStyle/>
          <a:p>
            <a:r>
              <a:rPr lang="en-US"/>
              <a:t>In legal terms, the defendant is sane until proven otherwise of insanity. (Card and Malloy,2016, p. 612)</a:t>
            </a:r>
          </a:p>
          <a:p>
            <a:r>
              <a:rPr lang="en-US"/>
              <a:t>Must be legally proven not medically proven as judges will not accept medical evidence ( Card and Malloy, 2016, p. 614)</a:t>
            </a:r>
          </a:p>
          <a:p>
            <a:r>
              <a:rPr lang="en-US"/>
              <a:t>Proof and burden:  due to the </a:t>
            </a:r>
            <a:r>
              <a:rPr lang="en-US" err="1"/>
              <a:t>M'Naghten</a:t>
            </a:r>
            <a:r>
              <a:rPr lang="en-US"/>
              <a:t> rule, the </a:t>
            </a:r>
            <a:r>
              <a:rPr lang="en-US" err="1"/>
              <a:t>defence</a:t>
            </a:r>
            <a:r>
              <a:rPr lang="en-US"/>
              <a:t> of insanity will transfer the burden of proof to the defendant ( Loveless, J., Allen, M. and Derry, C. (2022)</a:t>
            </a:r>
          </a:p>
          <a:p>
            <a:endParaRPr lang="en-US"/>
          </a:p>
        </p:txBody>
      </p:sp>
    </p:spTree>
    <p:extLst>
      <p:ext uri="{BB962C8B-B14F-4D97-AF65-F5344CB8AC3E}">
        <p14:creationId xmlns:p14="http://schemas.microsoft.com/office/powerpoint/2010/main" val="2086690598"/>
      </p:ext>
    </p:extLst>
  </p:cSld>
  <p:clrMapOvr>
    <a:masterClrMapping/>
  </p:clrMapOvr>
  <p:transition spd="slow">
    <p:comb/>
  </p:transition>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868C70C-E5C4-CD47-888C-FCB3373B6D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90+ Making Excuse Stock Photos, Pictures &amp; Royalty-Free Images - iStock |  Excuses">
            <a:extLst>
              <a:ext uri="{FF2B5EF4-FFF2-40B4-BE49-F238E27FC236}">
                <a16:creationId xmlns:a16="http://schemas.microsoft.com/office/drawing/2014/main" id="{6FCCD805-DF6B-3188-7A52-D9FF9E880663}"/>
              </a:ext>
            </a:extLst>
          </p:cNvPr>
          <p:cNvPicPr>
            <a:picLocks noChangeAspect="1"/>
          </p:cNvPicPr>
          <p:nvPr/>
        </p:nvPicPr>
        <p:blipFill>
          <a:blip r:embed="rId3"/>
          <a:srcRect t="24982" r="-1" b="-1"/>
          <a:stretch/>
        </p:blipFill>
        <p:spPr>
          <a:xfrm>
            <a:off x="3048" y="10"/>
            <a:ext cx="12188952" cy="6857990"/>
          </a:xfrm>
          <a:prstGeom prst="rect">
            <a:avLst/>
          </a:prstGeom>
        </p:spPr>
      </p:pic>
      <p:sp>
        <p:nvSpPr>
          <p:cNvPr id="11" name="Rectangle">
            <a:extLst>
              <a:ext uri="{FF2B5EF4-FFF2-40B4-BE49-F238E27FC236}">
                <a16:creationId xmlns:a16="http://schemas.microsoft.com/office/drawing/2014/main" id="{F7C9FD24-3092-E04F-925D-C1183BF54C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4755908" cy="6858001"/>
          </a:xfrm>
          <a:prstGeom prst="rect">
            <a:avLst/>
          </a:prstGeom>
          <a:solidFill>
            <a:schemeClr val="bg1">
              <a:alpha val="85000"/>
            </a:schemeClr>
          </a:solidFill>
          <a:ln w="12700">
            <a:miter lim="400000"/>
          </a:ln>
        </p:spPr>
        <p:txBody>
          <a:bodyPr lIns="50800" tIns="50800" rIns="50800" bIns="50800" anchor="ctr"/>
          <a:lstStyle/>
          <a:p>
            <a:pPr algn="ctr" defTabSz="457200"/>
            <a:endParaRPr sz="2600" cap="all">
              <a:solidFill>
                <a:srgbClr val="FFFFFF"/>
              </a:solidFill>
              <a:sym typeface="Avenir Next"/>
            </a:endParaRPr>
          </a:p>
        </p:txBody>
      </p:sp>
      <p:sp>
        <p:nvSpPr>
          <p:cNvPr id="2" name="Title 1">
            <a:extLst>
              <a:ext uri="{FF2B5EF4-FFF2-40B4-BE49-F238E27FC236}">
                <a16:creationId xmlns:a16="http://schemas.microsoft.com/office/drawing/2014/main" id="{685FB52B-7D5F-F4BA-E37E-4AC2D5DA3373}"/>
              </a:ext>
            </a:extLst>
          </p:cNvPr>
          <p:cNvSpPr>
            <a:spLocks noGrp="1"/>
          </p:cNvSpPr>
          <p:nvPr>
            <p:ph type="title"/>
          </p:nvPr>
        </p:nvSpPr>
        <p:spPr>
          <a:xfrm>
            <a:off x="576072" y="455362"/>
            <a:ext cx="3780775" cy="1550419"/>
          </a:xfrm>
        </p:spPr>
        <p:txBody>
          <a:bodyPr>
            <a:normAutofit/>
          </a:bodyPr>
          <a:lstStyle/>
          <a:p>
            <a:pPr>
              <a:lnSpc>
                <a:spcPct val="90000"/>
              </a:lnSpc>
            </a:pPr>
            <a:r>
              <a:rPr lang="en-US" sz="3400"/>
              <a:t>Is insanity a condition or an excuse? </a:t>
            </a:r>
          </a:p>
        </p:txBody>
      </p:sp>
      <p:sp>
        <p:nvSpPr>
          <p:cNvPr id="3" name="Content Placeholder 2">
            <a:extLst>
              <a:ext uri="{FF2B5EF4-FFF2-40B4-BE49-F238E27FC236}">
                <a16:creationId xmlns:a16="http://schemas.microsoft.com/office/drawing/2014/main" id="{30607967-A747-99F1-5B50-663A087841E1}"/>
              </a:ext>
            </a:extLst>
          </p:cNvPr>
          <p:cNvSpPr>
            <a:spLocks noGrp="1"/>
          </p:cNvSpPr>
          <p:nvPr>
            <p:ph idx="1"/>
          </p:nvPr>
        </p:nvSpPr>
        <p:spPr>
          <a:xfrm>
            <a:off x="576072" y="2160016"/>
            <a:ext cx="3780775" cy="3926152"/>
          </a:xfrm>
        </p:spPr>
        <p:txBody>
          <a:bodyPr vert="horz" lIns="91440" tIns="45720" rIns="91440" bIns="45720" rtlCol="0" anchor="t">
            <a:normAutofit/>
          </a:bodyPr>
          <a:lstStyle/>
          <a:p>
            <a:r>
              <a:rPr lang="en-US">
                <a:latin typeface="Arial"/>
                <a:cs typeface="Arial"/>
              </a:rPr>
              <a:t>Fletcher (2000, p. 836) has said that there are essential mental and functional differences between treating insanity as excused from criminal punishment and excused from treating insanity as an excuse for </a:t>
            </a:r>
            <a:r>
              <a:rPr lang="en-GB">
                <a:latin typeface="Arial"/>
                <a:cs typeface="Arial"/>
              </a:rPr>
              <a:t>particular</a:t>
            </a:r>
            <a:r>
              <a:rPr lang="en-US">
                <a:latin typeface="Arial"/>
                <a:cs typeface="Arial"/>
              </a:rPr>
              <a:t> acts. </a:t>
            </a:r>
          </a:p>
          <a:p>
            <a:endParaRPr lang="en-US"/>
          </a:p>
        </p:txBody>
      </p:sp>
      <p:sp>
        <p:nvSpPr>
          <p:cNvPr id="13" name="Rectangle 12">
            <a:extLst>
              <a:ext uri="{FF2B5EF4-FFF2-40B4-BE49-F238E27FC236}">
                <a16:creationId xmlns:a16="http://schemas.microsoft.com/office/drawing/2014/main" id="{D8C68F39-5E8A-844C-A8FD-394F253C1E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51082"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BC583CEB-AC2B-2640-94F6-5958E6BC5B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51082"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597764283"/>
      </p:ext>
    </p:extLst>
  </p:cSld>
  <p:clrMapOvr>
    <a:masterClrMapping/>
  </p:clrMapOvr>
  <mc:AlternateContent xmlns:mc="http://schemas.openxmlformats.org/markup-compatibility/2006">
    <mc:Choice xmlns:p14="http://schemas.microsoft.com/office/powerpoint/2010/main" Requires="p14">
      <p:transition spd="slow" p14:dur="1500">
        <p14:window dir="ver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8" presetClass="entr" presetSubtype="12"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strips(downLeft)">
                                      <p:cBhvr>
                                        <p:cTn id="13"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3"/>
          <a:stretch>
            <a:fillRect t="-9000" b="-9000"/>
          </a:stretch>
        </a:blipFill>
        <a:effectLst/>
      </p:bgPr>
    </p:bg>
    <p:spTree>
      <p:nvGrpSpPr>
        <p:cNvPr id="1" name=""/>
        <p:cNvGrpSpPr/>
        <p:nvPr/>
      </p:nvGrpSpPr>
      <p:grpSpPr>
        <a:xfrm>
          <a:off x="0" y="0"/>
          <a:ext cx="0" cy="0"/>
          <a:chOff x="0" y="0"/>
          <a:chExt cx="0" cy="0"/>
        </a:xfrm>
      </p:grpSpPr>
      <p:sp>
        <p:nvSpPr>
          <p:cNvPr id="4" name="Thought Bubble: Cloud 3">
            <a:extLst>
              <a:ext uri="{FF2B5EF4-FFF2-40B4-BE49-F238E27FC236}">
                <a16:creationId xmlns:a16="http://schemas.microsoft.com/office/drawing/2014/main" id="{80D40E88-C2A4-871B-34F8-842ACAD4E094}"/>
              </a:ext>
            </a:extLst>
          </p:cNvPr>
          <p:cNvSpPr/>
          <p:nvPr/>
        </p:nvSpPr>
        <p:spPr>
          <a:xfrm>
            <a:off x="3126112" y="804473"/>
            <a:ext cx="7307850" cy="4648039"/>
          </a:xfrm>
          <a:prstGeom prst="cloudCallou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a:t>The claim of insanity is a challenge to the criminal authority of the courts, and any determination of insanity will justify for the court's assuming administrative roles and order the civil commitments</a:t>
            </a:r>
          </a:p>
          <a:p>
            <a:pPr algn="ctr"/>
            <a:r>
              <a:rPr lang="en-US"/>
              <a:t> (Fletcher, 2000, p. 836).</a:t>
            </a:r>
          </a:p>
          <a:p>
            <a:pPr algn="ctr"/>
            <a:endParaRPr lang="en-US"/>
          </a:p>
        </p:txBody>
      </p:sp>
    </p:spTree>
    <p:extLst>
      <p:ext uri="{BB962C8B-B14F-4D97-AF65-F5344CB8AC3E}">
        <p14:creationId xmlns:p14="http://schemas.microsoft.com/office/powerpoint/2010/main" val="157487218"/>
      </p:ext>
    </p:extLst>
  </p:cSld>
  <p:clrMapOvr>
    <a:masterClrMapping/>
  </p:clrMapOvr>
  <mc:AlternateContent xmlns:mc="http://schemas.openxmlformats.org/markup-compatibility/2006">
    <mc:Choice xmlns:p14="http://schemas.microsoft.com/office/powerpoint/2010/main" Requires="p14">
      <p:transition spd="slow" p14:dur="800">
        <p14:flythrough/>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1000" fill="hold"/>
                                        <p:tgtEl>
                                          <p:spTgt spid="4"/>
                                        </p:tgtEl>
                                        <p:attrNameLst>
                                          <p:attrName>ppt_w</p:attrName>
                                        </p:attrNameLst>
                                      </p:cBhvr>
                                      <p:tavLst>
                                        <p:tav tm="0">
                                          <p:val>
                                            <p:fltVal val="0"/>
                                          </p:val>
                                        </p:tav>
                                        <p:tav tm="100000">
                                          <p:val>
                                            <p:strVal val="#ppt_w"/>
                                          </p:val>
                                        </p:tav>
                                      </p:tavLst>
                                    </p:anim>
                                    <p:anim calcmode="lin" valueType="num">
                                      <p:cBhvr>
                                        <p:cTn id="8" dur="1000" fill="hold"/>
                                        <p:tgtEl>
                                          <p:spTgt spid="4"/>
                                        </p:tgtEl>
                                        <p:attrNameLst>
                                          <p:attrName>ppt_h</p:attrName>
                                        </p:attrNameLst>
                                      </p:cBhvr>
                                      <p:tavLst>
                                        <p:tav tm="0">
                                          <p:val>
                                            <p:fltVal val="0"/>
                                          </p:val>
                                        </p:tav>
                                        <p:tav tm="100000">
                                          <p:val>
                                            <p:strVal val="#ppt_h"/>
                                          </p:val>
                                        </p:tav>
                                      </p:tavLst>
                                    </p:anim>
                                    <p:anim calcmode="lin" valueType="num">
                                      <p:cBhvr>
                                        <p:cTn id="9" dur="1000" fill="hold"/>
                                        <p:tgtEl>
                                          <p:spTgt spid="4"/>
                                        </p:tgtEl>
                                        <p:attrNameLst>
                                          <p:attrName>style.rotation</p:attrName>
                                        </p:attrNameLst>
                                      </p:cBhvr>
                                      <p:tavLst>
                                        <p:tav tm="0">
                                          <p:val>
                                            <p:fltVal val="90"/>
                                          </p:val>
                                        </p:tav>
                                        <p:tav tm="100000">
                                          <p:val>
                                            <p:fltVal val="0"/>
                                          </p:val>
                                        </p:tav>
                                      </p:tavLst>
                                    </p:anim>
                                    <p:animEffect transition="in" filter="fade">
                                      <p:cBhvr>
                                        <p:cTn id="10" dur="1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A9083B-4B88-5B46-BD47-FE5634AD0821}"/>
              </a:ext>
            </a:extLst>
          </p:cNvPr>
          <p:cNvSpPr>
            <a:spLocks noGrp="1"/>
          </p:cNvSpPr>
          <p:nvPr>
            <p:ph type="title"/>
          </p:nvPr>
        </p:nvSpPr>
        <p:spPr/>
        <p:txBody>
          <a:bodyPr/>
          <a:lstStyle/>
          <a:p>
            <a:r>
              <a:rPr lang="en-US" err="1"/>
              <a:t>M'Naghten's</a:t>
            </a:r>
            <a:r>
              <a:rPr lang="en-US"/>
              <a:t> case [1843] </a:t>
            </a:r>
          </a:p>
        </p:txBody>
      </p:sp>
      <p:graphicFrame>
        <p:nvGraphicFramePr>
          <p:cNvPr id="4" name="Content Placeholder 3">
            <a:extLst>
              <a:ext uri="{FF2B5EF4-FFF2-40B4-BE49-F238E27FC236}">
                <a16:creationId xmlns:a16="http://schemas.microsoft.com/office/drawing/2014/main" id="{4A385D69-3E2A-C908-27D8-0B10102CAFB5}"/>
              </a:ext>
            </a:extLst>
          </p:cNvPr>
          <p:cNvGraphicFramePr>
            <a:graphicFrameLocks noGrp="1"/>
          </p:cNvGraphicFramePr>
          <p:nvPr>
            <p:ph idx="1"/>
            <p:extLst>
              <p:ext uri="{D42A27DB-BD31-4B8C-83A1-F6EECF244321}">
                <p14:modId xmlns:p14="http://schemas.microsoft.com/office/powerpoint/2010/main" val="303981500"/>
              </p:ext>
            </p:extLst>
          </p:nvPr>
        </p:nvGraphicFramePr>
        <p:xfrm>
          <a:off x="1355587" y="2017023"/>
          <a:ext cx="9486900" cy="392588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725" name="Teardrop 1724">
            <a:extLst>
              <a:ext uri="{FF2B5EF4-FFF2-40B4-BE49-F238E27FC236}">
                <a16:creationId xmlns:a16="http://schemas.microsoft.com/office/drawing/2014/main" id="{48D223A9-C158-8660-B849-8C9093F623CF}"/>
              </a:ext>
            </a:extLst>
          </p:cNvPr>
          <p:cNvSpPr/>
          <p:nvPr/>
        </p:nvSpPr>
        <p:spPr>
          <a:xfrm>
            <a:off x="7267765" y="4982115"/>
            <a:ext cx="2534145" cy="1863263"/>
          </a:xfrm>
          <a:prstGeom prst="teardrop">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a:t>(Smith, 2002)</a:t>
            </a:r>
          </a:p>
        </p:txBody>
      </p:sp>
    </p:spTree>
    <p:extLst>
      <p:ext uri="{BB962C8B-B14F-4D97-AF65-F5344CB8AC3E}">
        <p14:creationId xmlns:p14="http://schemas.microsoft.com/office/powerpoint/2010/main" val="3550339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020D40-83BA-E279-46A0-2B6510EF8591}"/>
              </a:ext>
            </a:extLst>
          </p:cNvPr>
          <p:cNvSpPr>
            <a:spLocks noGrp="1"/>
          </p:cNvSpPr>
          <p:nvPr>
            <p:ph type="title"/>
          </p:nvPr>
        </p:nvSpPr>
        <p:spPr/>
        <p:txBody>
          <a:bodyPr/>
          <a:lstStyle/>
          <a:p>
            <a:r>
              <a:rPr lang="en-US" err="1"/>
              <a:t>M'Naghten</a:t>
            </a:r>
            <a:r>
              <a:rPr lang="en-US"/>
              <a:t> rules</a:t>
            </a:r>
          </a:p>
        </p:txBody>
      </p:sp>
      <p:graphicFrame>
        <p:nvGraphicFramePr>
          <p:cNvPr id="4" name="Content Placeholder 3">
            <a:extLst>
              <a:ext uri="{FF2B5EF4-FFF2-40B4-BE49-F238E27FC236}">
                <a16:creationId xmlns:a16="http://schemas.microsoft.com/office/drawing/2014/main" id="{B77C31C7-7B7B-A638-26C6-FAA879B941FE}"/>
              </a:ext>
            </a:extLst>
          </p:cNvPr>
          <p:cNvGraphicFramePr>
            <a:graphicFrameLocks noGrp="1"/>
          </p:cNvGraphicFramePr>
          <p:nvPr>
            <p:ph idx="1"/>
            <p:extLst>
              <p:ext uri="{D42A27DB-BD31-4B8C-83A1-F6EECF244321}">
                <p14:modId xmlns:p14="http://schemas.microsoft.com/office/powerpoint/2010/main" val="3531415117"/>
              </p:ext>
            </p:extLst>
          </p:nvPr>
        </p:nvGraphicFramePr>
        <p:xfrm>
          <a:off x="-2761" y="1409632"/>
          <a:ext cx="9972813" cy="437866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227" name="Rectangle: Diagonal Corners Rounded 2226">
            <a:extLst>
              <a:ext uri="{FF2B5EF4-FFF2-40B4-BE49-F238E27FC236}">
                <a16:creationId xmlns:a16="http://schemas.microsoft.com/office/drawing/2014/main" id="{98599C21-A9EE-C458-8E75-F35E146B0032}"/>
              </a:ext>
            </a:extLst>
          </p:cNvPr>
          <p:cNvSpPr/>
          <p:nvPr/>
        </p:nvSpPr>
        <p:spPr>
          <a:xfrm>
            <a:off x="8956993" y="3367497"/>
            <a:ext cx="2787846" cy="1145501"/>
          </a:xfrm>
          <a:prstGeom prst="round2Diag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a:t>(McAuley, 1993)</a:t>
            </a:r>
          </a:p>
        </p:txBody>
      </p:sp>
    </p:spTree>
    <p:extLst>
      <p:ext uri="{BB962C8B-B14F-4D97-AF65-F5344CB8AC3E}">
        <p14:creationId xmlns:p14="http://schemas.microsoft.com/office/powerpoint/2010/main" val="235072142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70391D-0A7C-2974-B0E1-528745DEB992}"/>
              </a:ext>
            </a:extLst>
          </p:cNvPr>
          <p:cNvSpPr>
            <a:spLocks noGrp="1"/>
          </p:cNvSpPr>
          <p:nvPr>
            <p:ph type="title"/>
          </p:nvPr>
        </p:nvSpPr>
        <p:spPr/>
        <p:txBody>
          <a:bodyPr/>
          <a:lstStyle/>
          <a:p>
            <a:r>
              <a:rPr lang="en-US"/>
              <a:t>Advantages of insanity </a:t>
            </a:r>
          </a:p>
        </p:txBody>
      </p:sp>
      <p:sp>
        <p:nvSpPr>
          <p:cNvPr id="4" name="Rectangle 3">
            <a:extLst>
              <a:ext uri="{FF2B5EF4-FFF2-40B4-BE49-F238E27FC236}">
                <a16:creationId xmlns:a16="http://schemas.microsoft.com/office/drawing/2014/main" id="{7D12542F-4C1F-3E92-FCA7-8B67DA9DB719}"/>
              </a:ext>
            </a:extLst>
          </p:cNvPr>
          <p:cNvSpPr/>
          <p:nvPr/>
        </p:nvSpPr>
        <p:spPr>
          <a:xfrm>
            <a:off x="2788083" y="3075090"/>
            <a:ext cx="4179262" cy="1675512"/>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a:t>Rehabilitation and treatments</a:t>
            </a:r>
          </a:p>
          <a:p>
            <a:pPr algn="ctr"/>
            <a:endParaRPr lang="en-US"/>
          </a:p>
        </p:txBody>
      </p:sp>
    </p:spTree>
    <p:extLst>
      <p:ext uri="{BB962C8B-B14F-4D97-AF65-F5344CB8AC3E}">
        <p14:creationId xmlns:p14="http://schemas.microsoft.com/office/powerpoint/2010/main" val="88083679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6FB64B-45FE-19B7-7A9A-BA674724A7C8}"/>
              </a:ext>
            </a:extLst>
          </p:cNvPr>
          <p:cNvSpPr>
            <a:spLocks noGrp="1"/>
          </p:cNvSpPr>
          <p:nvPr>
            <p:ph type="title"/>
          </p:nvPr>
        </p:nvSpPr>
        <p:spPr/>
        <p:txBody>
          <a:bodyPr/>
          <a:lstStyle/>
          <a:p>
            <a:r>
              <a:rPr lang="en-US"/>
              <a:t>Reform suggestion for Automatism and insanity  </a:t>
            </a:r>
          </a:p>
        </p:txBody>
      </p:sp>
      <p:sp>
        <p:nvSpPr>
          <p:cNvPr id="3" name="Content Placeholder 2">
            <a:extLst>
              <a:ext uri="{FF2B5EF4-FFF2-40B4-BE49-F238E27FC236}">
                <a16:creationId xmlns:a16="http://schemas.microsoft.com/office/drawing/2014/main" id="{EBEEBDB0-B837-4C2E-5BCA-336230114062}"/>
              </a:ext>
            </a:extLst>
          </p:cNvPr>
          <p:cNvSpPr>
            <a:spLocks noGrp="1"/>
          </p:cNvSpPr>
          <p:nvPr>
            <p:ph idx="1"/>
          </p:nvPr>
        </p:nvSpPr>
        <p:spPr/>
        <p:txBody>
          <a:bodyPr vert="horz" lIns="91440" tIns="45720" rIns="91440" bIns="45720" rtlCol="0" anchor="t">
            <a:normAutofit fontScale="92500" lnSpcReduction="10000"/>
          </a:bodyPr>
          <a:lstStyle/>
          <a:p>
            <a:r>
              <a:rPr lang="en-US"/>
              <a:t>Insanity and automatism operates to constructed liability</a:t>
            </a:r>
          </a:p>
          <a:p>
            <a:r>
              <a:rPr lang="en-US"/>
              <a:t>Child, and Ormerod (2023) Says that discussing the </a:t>
            </a:r>
            <a:r>
              <a:rPr lang="en-US" err="1"/>
              <a:t>defences</a:t>
            </a:r>
            <a:r>
              <a:rPr lang="en-US"/>
              <a:t> will only serve as a disguise and confusion , so if the term is </a:t>
            </a:r>
            <a:r>
              <a:rPr lang="en-US" err="1"/>
              <a:t>defences</a:t>
            </a:r>
            <a:r>
              <a:rPr lang="en-US"/>
              <a:t>, then it is natural to </a:t>
            </a:r>
            <a:r>
              <a:rPr lang="en-US" err="1"/>
              <a:t>to</a:t>
            </a:r>
            <a:r>
              <a:rPr lang="en-US"/>
              <a:t> think about the requirements that the defendant needs to justify and avoid the liability</a:t>
            </a:r>
          </a:p>
          <a:p>
            <a:r>
              <a:rPr lang="en-US"/>
              <a:t>One reform suggestion is providing protection routes to the public</a:t>
            </a:r>
          </a:p>
          <a:p>
            <a:r>
              <a:rPr lang="en-US"/>
              <a:t>Even though the differences are subtle, it does have a real impact on the interpretations and potential reform </a:t>
            </a:r>
          </a:p>
          <a:p>
            <a:endParaRPr lang="en-US"/>
          </a:p>
          <a:p>
            <a:r>
              <a:rPr lang="en-US"/>
              <a:t>(Child, and Ormerod, 2023)</a:t>
            </a:r>
          </a:p>
        </p:txBody>
      </p:sp>
    </p:spTree>
    <p:extLst>
      <p:ext uri="{BB962C8B-B14F-4D97-AF65-F5344CB8AC3E}">
        <p14:creationId xmlns:p14="http://schemas.microsoft.com/office/powerpoint/2010/main" val="38631224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3" presetClass="entr" presetSubtype="10"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blinds(horizontal)">
                                      <p:cBhvr>
                                        <p:cTn id="13" dur="500"/>
                                        <p:tgtEl>
                                          <p:spTgt spid="3">
                                            <p:txEl>
                                              <p:pRg st="0" end="0"/>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3" presetClass="entr" presetSubtype="10" fill="hold" grpId="0" nodeType="click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Effect transition="in" filter="blinds(horizontal)">
                                      <p:cBhvr>
                                        <p:cTn id="18" dur="500"/>
                                        <p:tgtEl>
                                          <p:spTgt spid="3">
                                            <p:txEl>
                                              <p:pRg st="1" end="1"/>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3" presetClass="entr" presetSubtype="10" fill="hold" grpId="0"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Effect transition="in" filter="blinds(horizontal)">
                                      <p:cBhvr>
                                        <p:cTn id="23" dur="500"/>
                                        <p:tgtEl>
                                          <p:spTgt spid="3">
                                            <p:txEl>
                                              <p:pRg st="2" end="2"/>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3" presetClass="entr" presetSubtype="1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blinds(horizontal)">
                                      <p:cBhvr>
                                        <p:cTn id="28" dur="500"/>
                                        <p:tgtEl>
                                          <p:spTgt spid="3">
                                            <p:txEl>
                                              <p:pRg st="3" end="3"/>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3" presetClass="entr" presetSubtype="10" fill="hold" grpId="0" nodeType="clickEffect">
                                  <p:stCondLst>
                                    <p:cond delay="0"/>
                                  </p:stCondLst>
                                  <p:childTnLst>
                                    <p:set>
                                      <p:cBhvr>
                                        <p:cTn id="32" dur="1" fill="hold">
                                          <p:stCondLst>
                                            <p:cond delay="0"/>
                                          </p:stCondLst>
                                        </p:cTn>
                                        <p:tgtEl>
                                          <p:spTgt spid="3">
                                            <p:txEl>
                                              <p:pRg st="5" end="5"/>
                                            </p:txEl>
                                          </p:spTgt>
                                        </p:tgtEl>
                                        <p:attrNameLst>
                                          <p:attrName>style.visibility</p:attrName>
                                        </p:attrNameLst>
                                      </p:cBhvr>
                                      <p:to>
                                        <p:strVal val="visible"/>
                                      </p:to>
                                    </p:set>
                                    <p:animEffect transition="in" filter="blinds(horizontal)">
                                      <p:cBhvr>
                                        <p:cTn id="33"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10E8CE-9586-9542-5A18-0F2A088F5EC5}"/>
              </a:ext>
            </a:extLst>
          </p:cNvPr>
          <p:cNvSpPr>
            <a:spLocks noGrp="1"/>
          </p:cNvSpPr>
          <p:nvPr>
            <p:ph type="title"/>
          </p:nvPr>
        </p:nvSpPr>
        <p:spPr/>
        <p:txBody>
          <a:bodyPr/>
          <a:lstStyle/>
          <a:p>
            <a:r>
              <a:rPr lang="en-US"/>
              <a:t>Research timeline</a:t>
            </a:r>
          </a:p>
        </p:txBody>
      </p:sp>
      <p:sp>
        <p:nvSpPr>
          <p:cNvPr id="3" name="Content Placeholder 2">
            <a:extLst>
              <a:ext uri="{FF2B5EF4-FFF2-40B4-BE49-F238E27FC236}">
                <a16:creationId xmlns:a16="http://schemas.microsoft.com/office/drawing/2014/main" id="{E17A409C-E77A-ACE8-F0C5-6CC01611DCC3}"/>
              </a:ext>
            </a:extLst>
          </p:cNvPr>
          <p:cNvSpPr>
            <a:spLocks noGrp="1"/>
          </p:cNvSpPr>
          <p:nvPr>
            <p:ph idx="1"/>
          </p:nvPr>
        </p:nvSpPr>
        <p:spPr/>
        <p:txBody>
          <a:bodyPr vert="horz" lIns="91440" tIns="45720" rIns="91440" bIns="45720" rtlCol="0" anchor="t">
            <a:normAutofit/>
          </a:bodyPr>
          <a:lstStyle/>
          <a:p>
            <a:r>
              <a:rPr lang="en-US"/>
              <a:t>19-10-2024- looked at 2 books on criminal law</a:t>
            </a:r>
          </a:p>
          <a:p>
            <a:r>
              <a:rPr lang="en-US"/>
              <a:t>20-10-2024- went through 3 more books on criminal law</a:t>
            </a:r>
          </a:p>
          <a:p>
            <a:r>
              <a:rPr lang="en-US"/>
              <a:t>29-10-2024- accessed the law commission report</a:t>
            </a:r>
          </a:p>
          <a:p>
            <a:r>
              <a:rPr lang="en-US"/>
              <a:t>01-11-2024- looked at a key case R v Hennessy 1989</a:t>
            </a:r>
          </a:p>
          <a:p>
            <a:r>
              <a:rPr lang="en-US"/>
              <a:t>05-11-2024- accessed information online about automatism</a:t>
            </a:r>
          </a:p>
          <a:p>
            <a:r>
              <a:rPr lang="en-US"/>
              <a:t>07-11-2024- researched advantages, went through a book of criminal law and accessed a book all about insanity and the m'naghten rules</a:t>
            </a:r>
          </a:p>
        </p:txBody>
      </p:sp>
    </p:spTree>
    <p:extLst>
      <p:ext uri="{BB962C8B-B14F-4D97-AF65-F5344CB8AC3E}">
        <p14:creationId xmlns:p14="http://schemas.microsoft.com/office/powerpoint/2010/main" val="380428612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C7FB0A-EC40-ADC2-2D6A-F613A61CDED3}"/>
              </a:ext>
            </a:extLst>
          </p:cNvPr>
          <p:cNvSpPr>
            <a:spLocks noGrp="1"/>
          </p:cNvSpPr>
          <p:nvPr>
            <p:ph type="title"/>
          </p:nvPr>
        </p:nvSpPr>
        <p:spPr/>
        <p:txBody>
          <a:bodyPr/>
          <a:lstStyle/>
          <a:p>
            <a:r>
              <a:rPr lang="en-US"/>
              <a:t>references</a:t>
            </a:r>
          </a:p>
        </p:txBody>
      </p:sp>
      <p:sp>
        <p:nvSpPr>
          <p:cNvPr id="3" name="Content Placeholder 2">
            <a:extLst>
              <a:ext uri="{FF2B5EF4-FFF2-40B4-BE49-F238E27FC236}">
                <a16:creationId xmlns:a16="http://schemas.microsoft.com/office/drawing/2014/main" id="{49C5D35E-335D-8301-CCB5-6D7F2AC4B143}"/>
              </a:ext>
            </a:extLst>
          </p:cNvPr>
          <p:cNvSpPr>
            <a:spLocks noGrp="1"/>
          </p:cNvSpPr>
          <p:nvPr>
            <p:ph idx="1"/>
          </p:nvPr>
        </p:nvSpPr>
        <p:spPr>
          <a:xfrm>
            <a:off x="1587710" y="1438656"/>
            <a:ext cx="9486690" cy="4647512"/>
          </a:xfrm>
        </p:spPr>
        <p:txBody>
          <a:bodyPr vert="horz" lIns="91440" tIns="45720" rIns="91440" bIns="45720" rtlCol="0" anchor="t">
            <a:normAutofit fontScale="70000" lnSpcReduction="20000"/>
          </a:bodyPr>
          <a:lstStyle/>
          <a:p>
            <a:endParaRPr lang="en-US"/>
          </a:p>
          <a:p>
            <a:endParaRPr lang="en-US"/>
          </a:p>
          <a:p>
            <a:r>
              <a:rPr lang="en-US"/>
              <a:t>Allen, M.J. (2011)</a:t>
            </a:r>
            <a:r>
              <a:rPr lang="en-US" i="1"/>
              <a:t> Textbook on Criminal Law.</a:t>
            </a:r>
            <a:r>
              <a:rPr lang="en-US"/>
              <a:t> 11th </a:t>
            </a:r>
            <a:r>
              <a:rPr lang="en-US" err="1"/>
              <a:t>Edn</a:t>
            </a:r>
            <a:r>
              <a:rPr lang="en-US"/>
              <a:t>. Oxford: Oxford University Press. </a:t>
            </a:r>
          </a:p>
          <a:p>
            <a:r>
              <a:rPr lang="en-US">
                <a:latin typeface="Arial"/>
                <a:cs typeface="Arial"/>
              </a:rPr>
              <a:t>Ashworth, A. and </a:t>
            </a:r>
            <a:r>
              <a:rPr lang="en-US" err="1">
                <a:latin typeface="Arial"/>
                <a:cs typeface="Arial"/>
              </a:rPr>
              <a:t>Horder</a:t>
            </a:r>
            <a:r>
              <a:rPr lang="en-US">
                <a:latin typeface="Arial"/>
                <a:cs typeface="Arial"/>
              </a:rPr>
              <a:t>, J. (2013) </a:t>
            </a:r>
            <a:r>
              <a:rPr lang="en-US" i="1">
                <a:latin typeface="Arial"/>
                <a:cs typeface="Arial"/>
              </a:rPr>
              <a:t>Principles of Criminal Law</a:t>
            </a:r>
            <a:r>
              <a:rPr lang="en-US">
                <a:latin typeface="Arial"/>
                <a:cs typeface="Arial"/>
              </a:rPr>
              <a:t>. 7th </a:t>
            </a:r>
            <a:r>
              <a:rPr lang="en-US" err="1">
                <a:latin typeface="Arial"/>
                <a:cs typeface="Arial"/>
              </a:rPr>
              <a:t>Edn</a:t>
            </a:r>
            <a:r>
              <a:rPr lang="en-US">
                <a:latin typeface="Arial"/>
                <a:cs typeface="Arial"/>
              </a:rPr>
              <a:t>. Oxford: Oxford University Press. </a:t>
            </a:r>
            <a:endParaRPr lang="en-US">
              <a:latin typeface="Arial"/>
              <a:ea typeface="+mn-lt"/>
              <a:cs typeface="Arial"/>
            </a:endParaRPr>
          </a:p>
          <a:p>
            <a:r>
              <a:rPr lang="en-US">
                <a:latin typeface="Arial"/>
                <a:ea typeface="+mn-lt"/>
                <a:cs typeface="Arial"/>
              </a:rPr>
              <a:t>Card, </a:t>
            </a:r>
            <a:r>
              <a:rPr lang="en-US" err="1">
                <a:latin typeface="Arial"/>
                <a:ea typeface="+mn-lt"/>
                <a:cs typeface="Arial"/>
              </a:rPr>
              <a:t>R.,and</a:t>
            </a:r>
            <a:r>
              <a:rPr lang="en-US">
                <a:latin typeface="Arial"/>
                <a:ea typeface="+mn-lt"/>
                <a:cs typeface="Arial"/>
              </a:rPr>
              <a:t> Malloy, J. (2016)</a:t>
            </a:r>
            <a:r>
              <a:rPr lang="en-US" i="1">
                <a:latin typeface="Arial"/>
                <a:ea typeface="+mn-lt"/>
                <a:cs typeface="Arial"/>
              </a:rPr>
              <a:t> Criminal Law.</a:t>
            </a:r>
            <a:r>
              <a:rPr lang="en-US">
                <a:latin typeface="Arial"/>
                <a:ea typeface="+mn-lt"/>
                <a:cs typeface="Arial"/>
              </a:rPr>
              <a:t> 22nd </a:t>
            </a:r>
            <a:r>
              <a:rPr lang="en-US" err="1">
                <a:latin typeface="Arial"/>
                <a:ea typeface="+mn-lt"/>
                <a:cs typeface="Arial"/>
              </a:rPr>
              <a:t>Edn</a:t>
            </a:r>
            <a:r>
              <a:rPr lang="en-US">
                <a:latin typeface="Arial"/>
                <a:ea typeface="+mn-lt"/>
                <a:cs typeface="Arial"/>
              </a:rPr>
              <a:t>. Oxford: Oxford University Press. </a:t>
            </a:r>
          </a:p>
          <a:p>
            <a:r>
              <a:rPr lang="en-US">
                <a:latin typeface="Arial"/>
                <a:ea typeface="+mn-lt"/>
                <a:cs typeface="Arial"/>
              </a:rPr>
              <a:t>Child, J., and Ormerod, D. (2023) </a:t>
            </a:r>
            <a:r>
              <a:rPr lang="en-US" err="1">
                <a:latin typeface="Arial"/>
                <a:ea typeface="+mn-lt"/>
                <a:cs typeface="Arial"/>
              </a:rPr>
              <a:t>Smith,Hogan</a:t>
            </a:r>
            <a:r>
              <a:rPr lang="en-US">
                <a:latin typeface="Arial"/>
                <a:ea typeface="+mn-lt"/>
                <a:cs typeface="Arial"/>
              </a:rPr>
              <a:t>, and Ormerod's Essentials of Criminal Law. 5th </a:t>
            </a:r>
            <a:r>
              <a:rPr lang="en-US" err="1">
                <a:latin typeface="Arial"/>
                <a:ea typeface="+mn-lt"/>
                <a:cs typeface="Arial"/>
              </a:rPr>
              <a:t>Edn</a:t>
            </a:r>
            <a:r>
              <a:rPr lang="en-US">
                <a:latin typeface="Arial"/>
                <a:ea typeface="+mn-lt"/>
                <a:cs typeface="Arial"/>
              </a:rPr>
              <a:t>. New York: Oxford University Press</a:t>
            </a:r>
          </a:p>
          <a:p>
            <a:r>
              <a:rPr lang="en-US">
                <a:latin typeface="Arial"/>
                <a:ea typeface="+mn-lt"/>
                <a:cs typeface="Arial"/>
              </a:rPr>
              <a:t>Fletcher G.P. (2000) </a:t>
            </a:r>
            <a:r>
              <a:rPr lang="en-US" i="1">
                <a:latin typeface="Arial"/>
                <a:ea typeface="+mn-lt"/>
                <a:cs typeface="Arial"/>
              </a:rPr>
              <a:t>Rethinking Criminal Law. </a:t>
            </a:r>
            <a:r>
              <a:rPr lang="en-US">
                <a:latin typeface="Arial"/>
                <a:ea typeface="+mn-lt"/>
                <a:cs typeface="Arial"/>
              </a:rPr>
              <a:t>New York: Oxford University </a:t>
            </a:r>
            <a:r>
              <a:rPr lang="en-US" err="1">
                <a:latin typeface="Arial"/>
                <a:ea typeface="+mn-lt"/>
                <a:cs typeface="Arial"/>
              </a:rPr>
              <a:t>Press,Inc</a:t>
            </a:r>
            <a:r>
              <a:rPr lang="en-US">
                <a:latin typeface="Arial"/>
                <a:ea typeface="+mn-lt"/>
                <a:cs typeface="Arial"/>
              </a:rPr>
              <a:t>. </a:t>
            </a:r>
            <a:endParaRPr lang="en-US"/>
          </a:p>
          <a:p>
            <a:r>
              <a:rPr lang="en-US">
                <a:latin typeface="Arial"/>
                <a:ea typeface="+mn-lt"/>
                <a:cs typeface="Arial"/>
              </a:rPr>
              <a:t>Law Commission (2013) </a:t>
            </a:r>
            <a:r>
              <a:rPr lang="en-US" i="1">
                <a:latin typeface="Arial"/>
                <a:ea typeface="+mn-lt"/>
                <a:cs typeface="Arial"/>
              </a:rPr>
              <a:t>Criminal Liability: Insanity and Automatism. </a:t>
            </a:r>
            <a:r>
              <a:rPr lang="en-US">
                <a:latin typeface="Arial"/>
                <a:ea typeface="+mn-lt"/>
                <a:cs typeface="Arial"/>
              </a:rPr>
              <a:t>Available at: </a:t>
            </a:r>
            <a:r>
              <a:rPr lang="en-US">
                <a:ea typeface="+mn-lt"/>
                <a:cs typeface="+mn-lt"/>
                <a:hlinkClick r:id="rId2"/>
              </a:rPr>
              <a:t>https://cloud-platform-e218f50a4812967ba1215eaecede923f.s3.amazonaws.com/uploads/sites/30/2015/06/insanity_discussion.pdf</a:t>
            </a:r>
            <a:r>
              <a:rPr lang="en-US">
                <a:ea typeface="+mn-lt"/>
                <a:cs typeface="+mn-lt"/>
              </a:rPr>
              <a:t> (Accessed: 29 October 2024) </a:t>
            </a:r>
            <a:endParaRPr lang="en-US">
              <a:latin typeface="Neue Haas Grotesk Text Pro"/>
              <a:cs typeface="Arial"/>
            </a:endParaRPr>
          </a:p>
          <a:p>
            <a:r>
              <a:rPr lang="en-US"/>
              <a:t>Longman </a:t>
            </a:r>
            <a:r>
              <a:rPr lang="en-US" err="1"/>
              <a:t>Jakuback</a:t>
            </a:r>
            <a:r>
              <a:rPr lang="en-US"/>
              <a:t> (2023) The advantages and disadvantages of an insanity plea. </a:t>
            </a:r>
            <a:r>
              <a:rPr lang="en-US" err="1"/>
              <a:t>Availble</a:t>
            </a:r>
            <a:r>
              <a:rPr lang="en-US"/>
              <a:t> at: </a:t>
            </a:r>
            <a:r>
              <a:rPr lang="en-US">
                <a:ea typeface="+mn-lt"/>
                <a:cs typeface="+mn-lt"/>
                <a:hlinkClick r:id="rId3"/>
              </a:rPr>
              <a:t>The advantages and disadvantages of an insanity plea | Longman Jakuback</a:t>
            </a:r>
            <a:r>
              <a:rPr lang="en-US">
                <a:ea typeface="+mn-lt"/>
                <a:cs typeface="+mn-lt"/>
              </a:rPr>
              <a:t> (accessed: 07 November 2024)</a:t>
            </a:r>
            <a:endParaRPr lang="en-US"/>
          </a:p>
          <a:p>
            <a:endParaRPr lang="en-US" sz="1600" cap="all">
              <a:latin typeface="Neue Haas Grotesk Text Pro"/>
              <a:cs typeface="Arial"/>
            </a:endParaRPr>
          </a:p>
          <a:p>
            <a:pPr marL="0" indent="0">
              <a:buNone/>
            </a:pPr>
            <a:endParaRPr lang="en-US" cap="all">
              <a:latin typeface="Neue Haas Grotesk Text Pro"/>
              <a:ea typeface="+mn-lt"/>
              <a:cs typeface="Arial"/>
            </a:endParaRPr>
          </a:p>
          <a:p>
            <a:endParaRPr lang="en-US">
              <a:latin typeface="Neue Haas Grotesk Text Pro"/>
              <a:ea typeface="+mn-lt"/>
              <a:cs typeface="Arial"/>
            </a:endParaRPr>
          </a:p>
          <a:p>
            <a:endParaRPr lang="en-US" sz="2000">
              <a:latin typeface="Neue Haas Grotesk Text Pro"/>
              <a:ea typeface="+mn-lt"/>
              <a:cs typeface="+mn-lt"/>
            </a:endParaRPr>
          </a:p>
        </p:txBody>
      </p:sp>
    </p:spTree>
    <p:extLst>
      <p:ext uri="{BB962C8B-B14F-4D97-AF65-F5344CB8AC3E}">
        <p14:creationId xmlns:p14="http://schemas.microsoft.com/office/powerpoint/2010/main" val="68061762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731C9A-24B9-6203-7225-6772A0704595}"/>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E4451C87-E6AC-13F7-AC12-9749DCF11BEE}"/>
              </a:ext>
            </a:extLst>
          </p:cNvPr>
          <p:cNvSpPr>
            <a:spLocks noGrp="1"/>
          </p:cNvSpPr>
          <p:nvPr>
            <p:ph idx="1"/>
          </p:nvPr>
        </p:nvSpPr>
        <p:spPr/>
        <p:txBody>
          <a:bodyPr vert="horz" lIns="91440" tIns="45720" rIns="91440" bIns="45720" rtlCol="0" anchor="t">
            <a:normAutofit/>
          </a:bodyPr>
          <a:lstStyle/>
          <a:p>
            <a:r>
              <a:rPr lang="en-US" sz="1100"/>
              <a:t>Loveless, J., Allen, M. and Derry, C. (2022) </a:t>
            </a:r>
            <a:r>
              <a:rPr lang="en-US" sz="1100" i="1"/>
              <a:t>Complete Criminal Law</a:t>
            </a:r>
            <a:r>
              <a:rPr lang="en-US" sz="1100"/>
              <a:t>. 8th </a:t>
            </a:r>
            <a:r>
              <a:rPr lang="en-US" sz="1100" err="1"/>
              <a:t>Edn</a:t>
            </a:r>
            <a:r>
              <a:rPr lang="en-US" sz="1100"/>
              <a:t>. Oxford: Oxford University Press. </a:t>
            </a:r>
          </a:p>
          <a:p>
            <a:r>
              <a:rPr lang="en-US" sz="1100" err="1"/>
              <a:t>McAuley,F</a:t>
            </a:r>
            <a:r>
              <a:rPr lang="en-US" sz="1100"/>
              <a:t>. (1993)</a:t>
            </a:r>
            <a:r>
              <a:rPr lang="en-US" sz="1100" i="1"/>
              <a:t> Insanity, Psychiatry and Criminal Responsibility</a:t>
            </a:r>
            <a:r>
              <a:rPr lang="en-US" sz="1100"/>
              <a:t>. Dublin: Finbarr McAuley</a:t>
            </a:r>
          </a:p>
          <a:p>
            <a:r>
              <a:rPr lang="en-US" sz="1100">
                <a:latin typeface="Arial"/>
                <a:cs typeface="Arial"/>
              </a:rPr>
              <a:t>Minister Law (2020) </a:t>
            </a:r>
            <a:r>
              <a:rPr lang="en-US" sz="1100" i="1">
                <a:latin typeface="Arial"/>
                <a:cs typeface="Arial"/>
              </a:rPr>
              <a:t>What is a </a:t>
            </a:r>
            <a:r>
              <a:rPr lang="en-US" sz="1100" i="1" err="1">
                <a:latin typeface="Arial"/>
                <a:cs typeface="Arial"/>
              </a:rPr>
              <a:t>defence</a:t>
            </a:r>
            <a:r>
              <a:rPr lang="en-US" sz="1100" i="1">
                <a:latin typeface="Arial"/>
                <a:cs typeface="Arial"/>
              </a:rPr>
              <a:t> of Automatism and how do we counter that?</a:t>
            </a:r>
            <a:r>
              <a:rPr lang="en-US" sz="1100">
                <a:latin typeface="Arial"/>
                <a:cs typeface="Arial"/>
              </a:rPr>
              <a:t>. Available at: </a:t>
            </a:r>
            <a:r>
              <a:rPr lang="en-US" sz="1100">
                <a:hlinkClick r:id="rId2"/>
              </a:rPr>
              <a:t>https://www.minsterlaw.co.uk/blog/2020/06/10/what-is-a-defence-of-automatism-and-how-do-we-counter-that</a:t>
            </a:r>
            <a:r>
              <a:rPr lang="en-US" sz="1100"/>
              <a:t> </a:t>
            </a:r>
            <a:r>
              <a:rPr lang="en-US" sz="1100">
                <a:latin typeface="Arial"/>
                <a:cs typeface="Arial"/>
              </a:rPr>
              <a:t> (Accessed: 05 November 2024)</a:t>
            </a:r>
          </a:p>
          <a:p>
            <a:r>
              <a:rPr lang="en-US" sz="1100">
                <a:latin typeface="Arial"/>
                <a:cs typeface="Arial"/>
              </a:rPr>
              <a:t>Pietrangelo, A. (2019) </a:t>
            </a:r>
            <a:r>
              <a:rPr lang="en-US" sz="1100" i="1">
                <a:latin typeface="Arial"/>
                <a:cs typeface="Arial"/>
              </a:rPr>
              <a:t>Convulsions: What They Are and What You Need to Know If You Have One</a:t>
            </a:r>
            <a:r>
              <a:rPr lang="en-US" sz="1100">
                <a:latin typeface="Arial"/>
                <a:cs typeface="Arial"/>
              </a:rPr>
              <a:t>. Available at: </a:t>
            </a:r>
            <a:r>
              <a:rPr lang="en-US" sz="1100">
                <a:hlinkClick r:id="rId3"/>
              </a:rPr>
              <a:t>https://www.healthline.com/health/convulsions</a:t>
            </a:r>
            <a:r>
              <a:rPr lang="en-US" sz="1100"/>
              <a:t> (</a:t>
            </a:r>
            <a:r>
              <a:rPr lang="en-US" sz="1100" err="1"/>
              <a:t>Accssed</a:t>
            </a:r>
            <a:r>
              <a:rPr lang="en-US" sz="1100"/>
              <a:t>: 05 November 2024)</a:t>
            </a:r>
          </a:p>
          <a:p>
            <a:r>
              <a:rPr lang="en-US" sz="1100"/>
              <a:t>'R v Hennessy' (1989) Court of Appeal. </a:t>
            </a:r>
            <a:r>
              <a:rPr lang="en-US" sz="1100" i="1" err="1"/>
              <a:t>LexisUK</a:t>
            </a:r>
            <a:r>
              <a:rPr lang="en-US" sz="1100"/>
              <a:t>. Available at: </a:t>
            </a:r>
            <a:r>
              <a:rPr lang="en-US" sz="1100">
                <a:hlinkClick r:id="rId4"/>
              </a:rPr>
              <a:t>https://plus-lexis-com.ezproxy.uwtsd.ac.uk/api/permalink/2a711209-a5d0-4594-9057-438fac41c53d/?context=1001073</a:t>
            </a:r>
            <a:r>
              <a:rPr lang="en-US" sz="1100"/>
              <a:t> (Accessed: 01 November 2024)</a:t>
            </a:r>
          </a:p>
          <a:p>
            <a:r>
              <a:rPr lang="en-US" sz="1100"/>
              <a:t>Smith, J.C. (2002) Smith &amp; Horgan Criminal Law Cases &amp; Materials. 8th </a:t>
            </a:r>
            <a:r>
              <a:rPr lang="en-US" sz="1100" err="1"/>
              <a:t>Edn</a:t>
            </a:r>
            <a:r>
              <a:rPr lang="en-US" sz="1100"/>
              <a:t>. United Kingdom: Reed Elsevier</a:t>
            </a:r>
          </a:p>
          <a:p>
            <a:endParaRPr lang="en-US" sz="1100">
              <a:latin typeface="Neue Haas Grotesk Text Pro"/>
              <a:cs typeface="Arial"/>
            </a:endParaRPr>
          </a:p>
          <a:p>
            <a:endParaRPr lang="en-US" sz="600">
              <a:latin typeface="Arial"/>
              <a:cs typeface="Arial"/>
            </a:endParaRPr>
          </a:p>
          <a:p>
            <a:endParaRPr lang="en-US" sz="600">
              <a:latin typeface="Arial"/>
              <a:cs typeface="Arial"/>
            </a:endParaRPr>
          </a:p>
          <a:p>
            <a:endParaRPr lang="en-US"/>
          </a:p>
        </p:txBody>
      </p:sp>
    </p:spTree>
    <p:extLst>
      <p:ext uri="{BB962C8B-B14F-4D97-AF65-F5344CB8AC3E}">
        <p14:creationId xmlns:p14="http://schemas.microsoft.com/office/powerpoint/2010/main" val="120372597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AC9008-99A6-0A48-9714-A6FB3890B8CB}"/>
              </a:ext>
            </a:extLst>
          </p:cNvPr>
          <p:cNvSpPr>
            <a:spLocks noGrp="1"/>
          </p:cNvSpPr>
          <p:nvPr>
            <p:ph type="title"/>
          </p:nvPr>
        </p:nvSpPr>
        <p:spPr/>
        <p:txBody>
          <a:bodyPr/>
          <a:lstStyle/>
          <a:p>
            <a:r>
              <a:rPr lang="en-US"/>
              <a:t>Notes </a:t>
            </a:r>
          </a:p>
        </p:txBody>
      </p:sp>
      <p:sp>
        <p:nvSpPr>
          <p:cNvPr id="3" name="Content Placeholder 2">
            <a:extLst>
              <a:ext uri="{FF2B5EF4-FFF2-40B4-BE49-F238E27FC236}">
                <a16:creationId xmlns:a16="http://schemas.microsoft.com/office/drawing/2014/main" id="{A9712212-3B38-2B76-4539-7803801F398C}"/>
              </a:ext>
            </a:extLst>
          </p:cNvPr>
          <p:cNvSpPr>
            <a:spLocks noGrp="1"/>
          </p:cNvSpPr>
          <p:nvPr>
            <p:ph idx="1"/>
          </p:nvPr>
        </p:nvSpPr>
        <p:spPr/>
        <p:txBody>
          <a:bodyPr vert="horz" lIns="91440" tIns="45720" rIns="91440" bIns="45720" rtlCol="0" anchor="t">
            <a:normAutofit fontScale="55000" lnSpcReduction="20000"/>
          </a:bodyPr>
          <a:lstStyle/>
          <a:p>
            <a:pPr marL="342900" indent="-342900">
              <a:buAutoNum type="arabicPeriod"/>
            </a:pPr>
            <a:r>
              <a:rPr lang="en-US" sz="1800">
                <a:latin typeface="Arial"/>
                <a:cs typeface="Calibri"/>
              </a:rPr>
              <a:t>The Law Commision (2013) has suggestions to reform the </a:t>
            </a:r>
            <a:r>
              <a:rPr lang="en-US" sz="1800" err="1">
                <a:latin typeface="Arial"/>
                <a:cs typeface="Calibri"/>
              </a:rPr>
              <a:t>defence</a:t>
            </a:r>
            <a:r>
              <a:rPr lang="en-US" sz="1800">
                <a:latin typeface="Arial"/>
                <a:cs typeface="Calibri"/>
              </a:rPr>
              <a:t> of insanity and automatism as they have examined and researched the way these </a:t>
            </a:r>
            <a:r>
              <a:rPr lang="en-US" sz="1800" err="1">
                <a:latin typeface="Arial"/>
                <a:cs typeface="Calibri"/>
              </a:rPr>
              <a:t>defences</a:t>
            </a:r>
            <a:r>
              <a:rPr lang="en-US" sz="1800">
                <a:latin typeface="Arial"/>
                <a:cs typeface="Calibri"/>
              </a:rPr>
              <a:t> are proven.</a:t>
            </a:r>
          </a:p>
          <a:p>
            <a:pPr marL="342900" indent="-342900">
              <a:buAutoNum type="arabicPeriod"/>
            </a:pPr>
            <a:r>
              <a:rPr lang="en-US" sz="1800">
                <a:latin typeface="Arial"/>
                <a:cs typeface="Calibri"/>
              </a:rPr>
              <a:t>This is by claiming they were in the state of automatism, and this has been present in both criminal law and civil law for decades (Minister Law, 2020)</a:t>
            </a:r>
          </a:p>
          <a:p>
            <a:pPr marL="342900" indent="-342900">
              <a:buAutoNum type="arabicPeriod"/>
            </a:pPr>
            <a:r>
              <a:rPr lang="en-US" sz="1800">
                <a:latin typeface="Arial"/>
                <a:cs typeface="Calibri"/>
              </a:rPr>
              <a:t>Epilepsy is an example of </a:t>
            </a:r>
            <a:r>
              <a:rPr lang="en-GB" sz="1800">
                <a:latin typeface="Arial"/>
                <a:cs typeface="Calibri"/>
              </a:rPr>
              <a:t>convulsions </a:t>
            </a:r>
            <a:r>
              <a:rPr lang="en-US" sz="1800">
                <a:latin typeface="Arial"/>
                <a:cs typeface="Calibri"/>
              </a:rPr>
              <a:t>but it can still occur by a sudden fever spike, tetanus and low blood sugar levels (Pietrangelo, 2019) </a:t>
            </a:r>
          </a:p>
          <a:p>
            <a:pPr marL="342900" indent="-342900">
              <a:buAutoNum type="arabicPeriod"/>
            </a:pPr>
            <a:r>
              <a:rPr lang="en-US" sz="1800">
                <a:latin typeface="Arial"/>
                <a:cs typeface="Calibri"/>
              </a:rPr>
              <a:t>Examples from (Allen,2021) was sleepwalking, since the individual would not be in the state of consciousness. </a:t>
            </a:r>
          </a:p>
          <a:p>
            <a:pPr marL="342900" indent="-342900">
              <a:buAutoNum type="arabicPeriod"/>
            </a:pPr>
            <a:r>
              <a:rPr lang="en-US" sz="1800">
                <a:latin typeface="Arial"/>
                <a:cs typeface="Calibri"/>
              </a:rPr>
              <a:t>He was a diabetic and was convicted for taking his car and drove while he was disqualified. He said he failed to take his insulin due to stress, depression and anxiety and he claimed to be in the state of automatism due to Hyperglycemia (key case R v Hennessy)</a:t>
            </a:r>
          </a:p>
          <a:p>
            <a:pPr marL="342900" indent="-342900">
              <a:buAutoNum type="arabicPeriod"/>
            </a:pPr>
            <a:r>
              <a:rPr lang="en-US" sz="1800">
                <a:latin typeface="Arial"/>
                <a:cs typeface="Calibri"/>
              </a:rPr>
              <a:t>The </a:t>
            </a:r>
            <a:r>
              <a:rPr lang="en-US" sz="1800" err="1">
                <a:latin typeface="Arial"/>
                <a:cs typeface="Calibri"/>
              </a:rPr>
              <a:t>defence</a:t>
            </a:r>
            <a:r>
              <a:rPr lang="en-US" sz="1800">
                <a:latin typeface="Arial"/>
                <a:cs typeface="Calibri"/>
              </a:rPr>
              <a:t> is used when the defendant's mental condition was present at the moment of the offence committed. This can be a permanent or temporary condition (Card and Malloy, 2016)</a:t>
            </a:r>
          </a:p>
          <a:p>
            <a:pPr marL="342900" indent="-342900">
              <a:buAutoNum type="arabicPeriod"/>
            </a:pPr>
            <a:r>
              <a:rPr lang="en-US" sz="1800">
                <a:latin typeface="Arial"/>
                <a:cs typeface="Calibri"/>
              </a:rPr>
              <a:t>Judges cannot take medical evidence since it is known to be irrelative, however medical evidence can be present, but the decision cannot revolve and rely on the medical evidence given (Card and Malloy, 2016)</a:t>
            </a:r>
          </a:p>
          <a:p>
            <a:pPr marL="342900" indent="-342900">
              <a:buAutoNum type="arabicPeriod"/>
            </a:pPr>
            <a:r>
              <a:rPr lang="en-US" sz="1800" err="1">
                <a:latin typeface="Arial"/>
                <a:cs typeface="Calibri"/>
              </a:rPr>
              <a:t>M'Naghten</a:t>
            </a:r>
            <a:r>
              <a:rPr lang="en-US" sz="1800">
                <a:latin typeface="Arial"/>
                <a:cs typeface="Calibri"/>
              </a:rPr>
              <a:t> has 4 rules</a:t>
            </a:r>
          </a:p>
          <a:p>
            <a:pPr marL="342900" indent="-342900">
              <a:buAutoNum type="arabicPeriod"/>
            </a:pPr>
            <a:r>
              <a:rPr lang="en-US" sz="1800">
                <a:latin typeface="Arial"/>
                <a:cs typeface="Calibri"/>
              </a:rPr>
              <a:t>Gives an opportunity for the defendant to get medical help and recognition, this prevents those who has claimed insanity or automatism to get </a:t>
            </a:r>
            <a:r>
              <a:rPr lang="en-US" sz="1800" err="1">
                <a:latin typeface="Arial"/>
                <a:cs typeface="Calibri"/>
              </a:rPr>
              <a:t>criminalised</a:t>
            </a:r>
            <a:r>
              <a:rPr lang="en-US" sz="1800">
                <a:latin typeface="Arial"/>
                <a:cs typeface="Calibri"/>
              </a:rPr>
              <a:t> and punished when in reality they have not been </a:t>
            </a:r>
            <a:r>
              <a:rPr lang="en-US" sz="1800" err="1">
                <a:latin typeface="Arial"/>
                <a:cs typeface="Calibri"/>
              </a:rPr>
              <a:t>concious</a:t>
            </a:r>
            <a:r>
              <a:rPr lang="en-US" sz="1800">
                <a:latin typeface="Arial"/>
                <a:cs typeface="Calibri"/>
              </a:rPr>
              <a:t> or known the nature of quality of the crime, so they can seek the help needed</a:t>
            </a:r>
          </a:p>
          <a:p>
            <a:pPr marL="342900" indent="-342900">
              <a:buAutoNum type="arabicPeriod"/>
            </a:pPr>
            <a:r>
              <a:rPr lang="en-US" sz="1800">
                <a:latin typeface="Arial"/>
                <a:cs typeface="Calibri"/>
              </a:rPr>
              <a:t>And this is not always available, the debate is questioning on how the liability should be constructed. </a:t>
            </a:r>
          </a:p>
          <a:p>
            <a:pPr marL="342900" indent="-342900">
              <a:buAutoNum type="arabicPeriod"/>
            </a:pPr>
            <a:endParaRPr lang="en-US" sz="1800">
              <a:latin typeface="Arial"/>
              <a:cs typeface="Calibri"/>
            </a:endParaRPr>
          </a:p>
          <a:p>
            <a:pPr marL="342900" indent="-342900">
              <a:buAutoNum type="arabicPeriod"/>
            </a:pPr>
            <a:endParaRPr lang="en-US" sz="1800">
              <a:latin typeface="Arial"/>
              <a:cs typeface="Calibri"/>
            </a:endParaRPr>
          </a:p>
          <a:p>
            <a:pPr marL="342900" indent="-342900">
              <a:buAutoNum type="arabicPeriod"/>
            </a:pPr>
            <a:endParaRPr lang="en-US" sz="1800">
              <a:latin typeface="Arial"/>
              <a:cs typeface="Calibri"/>
            </a:endParaRPr>
          </a:p>
          <a:p>
            <a:pPr marL="342900" indent="-342900">
              <a:buAutoNum type="arabicPeriod"/>
            </a:pPr>
            <a:endParaRPr lang="en-US" sz="1800">
              <a:latin typeface="Arial"/>
              <a:cs typeface="Calibri"/>
            </a:endParaRPr>
          </a:p>
          <a:p>
            <a:pPr>
              <a:buAutoNum type="arabicPeriod"/>
            </a:pPr>
            <a:endParaRPr lang="en-US" sz="1800">
              <a:latin typeface="Arial"/>
              <a:cs typeface="Calibri"/>
            </a:endParaRPr>
          </a:p>
        </p:txBody>
      </p:sp>
    </p:spTree>
    <p:extLst>
      <p:ext uri="{BB962C8B-B14F-4D97-AF65-F5344CB8AC3E}">
        <p14:creationId xmlns:p14="http://schemas.microsoft.com/office/powerpoint/2010/main" val="1480433974"/>
      </p:ext>
    </p:extLst>
  </p:cSld>
  <p:clrMapOvr>
    <a:masterClrMapping/>
  </p:clrMapOvr>
</p:sld>
</file>

<file path=ppt/theme/theme1.xml><?xml version="1.0" encoding="utf-8"?>
<a:theme xmlns:a="http://schemas.openxmlformats.org/drawingml/2006/main" name="InterweaveVTI">
  <a:themeElements>
    <a:clrScheme name="AnalogousFromDarkSeedLeftStep">
      <a:dk1>
        <a:srgbClr val="000000"/>
      </a:dk1>
      <a:lt1>
        <a:srgbClr val="FFFFFF"/>
      </a:lt1>
      <a:dk2>
        <a:srgbClr val="1B2830"/>
      </a:dk2>
      <a:lt2>
        <a:srgbClr val="F1F3F0"/>
      </a:lt2>
      <a:accent1>
        <a:srgbClr val="A529E7"/>
      </a:accent1>
      <a:accent2>
        <a:srgbClr val="5830D9"/>
      </a:accent2>
      <a:accent3>
        <a:srgbClr val="294BE7"/>
      </a:accent3>
      <a:accent4>
        <a:srgbClr val="1788D5"/>
      </a:accent4>
      <a:accent5>
        <a:srgbClr val="22BFBD"/>
      </a:accent5>
      <a:accent6>
        <a:srgbClr val="16C67A"/>
      </a:accent6>
      <a:hlink>
        <a:srgbClr val="3897A8"/>
      </a:hlink>
      <a:folHlink>
        <a:srgbClr val="7F7F7F"/>
      </a:folHlink>
    </a:clrScheme>
    <a:fontScheme name="Interweave">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InterweaveVTI" id="{2A5AE21D-FC75-4AD0-BC12-FA563BC24905}" vid="{9A4A41B8-EB69-44BB-8E15-B517E25CF8C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17</Slides>
  <Notes>4</Notes>
  <HiddenSlides>0</HiddenSlide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InterweaveVTI</vt:lpstr>
      <vt:lpstr>Insanity and Automatism.</vt:lpstr>
      <vt:lpstr>‘’ Both the test for unfitness to plead and the insanity defence are founded on nineteenth century legal concepts which have not kept pace with developments in medicine, psychiatry and psychology’’ (Law Commission, 2013)  Are the defences of insanity and automatism in need of reform?</vt:lpstr>
      <vt:lpstr>PowerPoint Presentation</vt:lpstr>
      <vt:lpstr>PowerPoint Presentation</vt:lpstr>
      <vt:lpstr>PowerPoint Presentation</vt:lpstr>
      <vt:lpstr>PowerPoint Presentation</vt:lpstr>
      <vt:lpstr>What is Insanity and the defence?  </vt:lpstr>
      <vt:lpstr>Is insanity a condition or an excuse? </vt:lpstr>
      <vt:lpstr>PowerPoint Presentation</vt:lpstr>
      <vt:lpstr>M'Naghten's case [1843] </vt:lpstr>
      <vt:lpstr>M'Naghten rules</vt:lpstr>
      <vt:lpstr>Advantages of insanity </vt:lpstr>
      <vt:lpstr>Reform suggestion for Automatism and insanity  </vt:lpstr>
      <vt:lpstr>Research timeline</vt:lpstr>
      <vt:lpstr>references</vt:lpstr>
      <vt:lpstr>PowerPoint Presentation</vt:lpstr>
      <vt:lpstr>Notes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Insanity and Automatism. </dc:title>
  <dc:creator/>
  <cp:revision>1</cp:revision>
  <dcterms:created xsi:type="dcterms:W3CDTF">2024-10-15T10:42:23Z</dcterms:created>
  <dcterms:modified xsi:type="dcterms:W3CDTF">2024-11-08T15:19:21Z</dcterms:modified>
</cp:coreProperties>
</file>