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pt-B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Ênfas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413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549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4C7A70-3AE5-1B0C-5F6F-BDCCD2C747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04" b="30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D487A0B-38BC-A4D1-2490-6BD371D4C3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6"/>
            <a:ext cx="10944278" cy="2006944"/>
          </a:xfrm>
        </p:spPr>
        <p:txBody>
          <a:bodyPr anchor="t">
            <a:normAutofit fontScale="90000"/>
          </a:bodyPr>
          <a:lstStyle/>
          <a:p>
            <a:pPr algn="l"/>
            <a:r>
              <a:rPr lang="pt-BR" sz="5000" dirty="0">
                <a:solidFill>
                  <a:srgbClr val="002060"/>
                </a:solidFill>
              </a:rPr>
              <a:t>Digital </a:t>
            </a:r>
            <a:r>
              <a:rPr lang="pt-BR" sz="5000" dirty="0" err="1">
                <a:solidFill>
                  <a:srgbClr val="002060"/>
                </a:solidFill>
              </a:rPr>
              <a:t>Skills</a:t>
            </a:r>
            <a:r>
              <a:rPr lang="pt-BR" sz="5000" dirty="0">
                <a:solidFill>
                  <a:srgbClr val="002060"/>
                </a:solidFill>
              </a:rPr>
              <a:t>  and Research </a:t>
            </a:r>
            <a:r>
              <a:rPr lang="pt-BR" sz="5000" dirty="0" err="1">
                <a:solidFill>
                  <a:srgbClr val="002060"/>
                </a:solidFill>
              </a:rPr>
              <a:t>Method</a:t>
            </a:r>
            <a:br>
              <a:rPr lang="pt-BR" sz="5000" dirty="0">
                <a:solidFill>
                  <a:srgbClr val="002060"/>
                </a:solidFill>
              </a:rPr>
            </a:br>
            <a:br>
              <a:rPr lang="pt-BR" sz="5000" dirty="0">
                <a:solidFill>
                  <a:srgbClr val="002060"/>
                </a:solidFill>
              </a:rPr>
            </a:br>
            <a:r>
              <a:rPr lang="pt-BR" sz="5000" dirty="0">
                <a:solidFill>
                  <a:srgbClr val="002060"/>
                </a:solidFill>
              </a:rPr>
              <a:t>LCHS4007</a:t>
            </a:r>
            <a:r>
              <a:rPr lang="pt-BR" sz="5000" dirty="0"/>
              <a:t> 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B6E46F04-D2C3-7355-6B5D-195E3AC41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081" y="3429000"/>
            <a:ext cx="10804194" cy="2610259"/>
          </a:xfrm>
        </p:spPr>
        <p:txBody>
          <a:bodyPr anchor="ctr">
            <a:normAutofit/>
          </a:bodyPr>
          <a:lstStyle/>
          <a:p>
            <a:pPr algn="l"/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Assessment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1: Group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Presentation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3</a:t>
            </a:r>
            <a:endParaRPr lang="pt-BR" sz="1400" b="1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Programme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: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Certificate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of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Higher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Education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in Health and Social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endParaRPr lang="pt-BR" sz="1400" b="1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Lecturer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: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Koushik</a:t>
            </a:r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1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Modak</a:t>
            </a:r>
            <a:endParaRPr lang="pt-BR" sz="1400" b="1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Student: Ticiane Ferreira</a:t>
            </a:r>
            <a:endParaRPr lang="pt-BR" sz="1400" b="1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1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Id: 2531527</a:t>
            </a:r>
            <a:endParaRPr lang="pt-BR" sz="1400" b="1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endParaRPr lang="pt-BR" sz="2200" dirty="0"/>
          </a:p>
        </p:txBody>
      </p:sp>
    </p:spTree>
    <p:extLst>
      <p:ext uri="{BB962C8B-B14F-4D97-AF65-F5344CB8AC3E}">
        <p14:creationId xmlns:p14="http://schemas.microsoft.com/office/powerpoint/2010/main" val="591030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1013C5-0169-8F8C-FA57-62D87022A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7A9E7502-1747-7D41-38ED-B6D695428F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53" t="9091" r="12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72932"/>
            <a:ext cx="12192000" cy="428506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2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0076D61-4E17-462B-F67F-BBC225F7B9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2606" y="235184"/>
            <a:ext cx="8728364" cy="1307188"/>
          </a:xfrm>
        </p:spPr>
        <p:txBody>
          <a:bodyPr>
            <a:normAutofit/>
          </a:bodyPr>
          <a:lstStyle/>
          <a:p>
            <a:r>
              <a:rPr lang="pt-BR" sz="5500" dirty="0" err="1">
                <a:solidFill>
                  <a:srgbClr val="002060"/>
                </a:solidFill>
              </a:rPr>
              <a:t>INTRODUCTION</a:t>
            </a:r>
            <a:endParaRPr lang="pt-BR" sz="5500" dirty="0">
              <a:solidFill>
                <a:srgbClr val="002060"/>
              </a:solidFill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1509194-753A-3D2E-F32F-01A0F2A637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6626" y="1777546"/>
            <a:ext cx="8728363" cy="4210174"/>
          </a:xfrm>
        </p:spPr>
        <p:txBody>
          <a:bodyPr>
            <a:normAutofit fontScale="32500" lnSpcReduction="20000"/>
          </a:bodyPr>
          <a:lstStyle/>
          <a:p>
            <a:r>
              <a:rPr lang="pt-BR" sz="9200" b="1" i="0" u="sng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Greenfield Home </a:t>
            </a:r>
            <a:r>
              <a:rPr lang="pt-BR" sz="9200" b="1" i="0" u="sng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r>
              <a:rPr lang="pt-BR" sz="9200" b="1" i="0" u="sng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Agency </a:t>
            </a:r>
            <a:endParaRPr lang="pt-BR" sz="9200" b="1" i="0" u="sng" dirty="0">
              <a:solidFill>
                <a:srgbClr val="002060"/>
              </a:solidFill>
              <a:latin typeface="Arial Nova" panose="020B0504020202020204" pitchFamily="34" charset="0"/>
            </a:endParaRPr>
          </a:p>
          <a:p>
            <a:endParaRPr lang="pt-BR" sz="80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1143000" indent="-1143000" algn="l">
              <a:buFont typeface="Courier New" panose="02070309020205020404" pitchFamily="49" charset="0"/>
              <a:buChar char="o"/>
            </a:pP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Provides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support for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older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adults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living at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home</a:t>
            </a:r>
            <a:endParaRPr lang="pt-BR" sz="80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1143000" indent="-1143000" algn="l">
              <a:buFont typeface="Courier New" panose="02070309020205020404" pitchFamily="49" charset="0"/>
              <a:buChar char="o"/>
            </a:pP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Staff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include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carers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,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nurses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and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coordinators</a:t>
            </a:r>
            <a:endParaRPr lang="pt-BR" sz="80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1143000" indent="-1143000" algn="l">
              <a:buFont typeface="Courier New" panose="02070309020205020404" pitchFamily="49" charset="0"/>
              <a:buChar char="o"/>
            </a:pP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The agency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recently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started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using Microsoft 365 (Word)</a:t>
            </a:r>
            <a:endParaRPr lang="pt-BR" sz="80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1143000" indent="-1143000" algn="l">
              <a:buFont typeface="Courier New" panose="02070309020205020404" pitchFamily="49" charset="0"/>
              <a:buChar char="o"/>
            </a:pP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Some staff are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still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80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learning</a:t>
            </a:r>
            <a:r>
              <a:rPr lang="pt-BR" sz="80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digital tools</a:t>
            </a:r>
            <a:endParaRPr lang="pt-BR" sz="80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endParaRPr lang="pt-BR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146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E2C44F3D-35FA-378B-7F1E-6110DC028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681" b="84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4416"/>
            <a:ext cx="12191999" cy="124358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0D175E0-4FBF-5C47-1279-F6E092626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49" y="365243"/>
            <a:ext cx="9018195" cy="984602"/>
          </a:xfrm>
        </p:spPr>
        <p:txBody>
          <a:bodyPr anchor="ctr">
            <a:noAutofit/>
          </a:bodyPr>
          <a:lstStyle/>
          <a:p>
            <a:pPr algn="l"/>
            <a:r>
              <a:rPr lang="pt-BR" sz="33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Evaluate</a:t>
            </a:r>
            <a:r>
              <a:rPr lang="pt-BR" sz="33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30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Productivity</a:t>
            </a:r>
            <a:r>
              <a:rPr lang="pt-BR" sz="330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Tools – Microsoft Word</a:t>
            </a:r>
            <a:br>
              <a:rPr lang="pt-BR" sz="3300" dirty="0">
                <a:solidFill>
                  <a:srgbClr val="002060"/>
                </a:solidFill>
                <a:effectLst/>
                <a:latin typeface=".AppleSystemUIFont"/>
              </a:rPr>
            </a:br>
            <a:endParaRPr lang="pt-BR" sz="3300" dirty="0">
              <a:solidFill>
                <a:srgbClr val="002060"/>
              </a:solidFill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D8ED0E21-7653-B869-A64E-2503FE5E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057" y="1381892"/>
            <a:ext cx="8794077" cy="3942795"/>
          </a:xfrm>
        </p:spPr>
        <p:txBody>
          <a:bodyPr anchor="ctr">
            <a:normAutofit fontScale="25000" lnSpcReduction="20000"/>
          </a:bodyPr>
          <a:lstStyle/>
          <a:p>
            <a:pPr algn="l"/>
            <a:r>
              <a:rPr lang="pt-BR" sz="5600" b="0" i="0" u="sng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CURRENT</a:t>
            </a:r>
            <a:r>
              <a:rPr lang="pt-BR" sz="5600" b="0" i="0" u="sng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u="sng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SITUATIONS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Current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Challenges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: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Information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may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be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written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in different formats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Difficult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to find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documents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quickly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Communication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between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staff can be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slow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Risk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of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missing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or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unclear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information</a:t>
            </a:r>
            <a:br>
              <a:rPr lang="pt-BR" sz="560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</a:b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5600" b="0" i="0" u="sng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Future </a:t>
            </a:r>
            <a:r>
              <a:rPr lang="pt-BR" sz="5600" b="0" i="0" u="sng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improvement</a:t>
            </a:r>
            <a:r>
              <a:rPr lang="pt-BR" sz="5600" b="0" i="0" u="sng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using Word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: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 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Create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standard templates for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plans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and reports. 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 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Record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client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information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clearly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.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 Share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documents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through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OneDrive for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easy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access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685800" indent="-685800" algn="l">
              <a:buFont typeface="Courier New" panose="02070309020205020404" pitchFamily="49" charset="0"/>
              <a:buChar char="o"/>
            </a:pP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Microsoft (2023)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explains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that Word templates help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organisations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create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consistent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and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professional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56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documentation</a:t>
            </a:r>
            <a:r>
              <a:rPr lang="pt-BR" sz="5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.</a:t>
            </a:r>
            <a:endParaRPr lang="pt-BR" sz="5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r"/>
            <a:endParaRPr lang="pt-BR" sz="1900" dirty="0"/>
          </a:p>
        </p:txBody>
      </p:sp>
      <p:pic>
        <p:nvPicPr>
          <p:cNvPr id="8" name="Gráfico 7" descr="Aviso estrutura de tópicos">
            <a:extLst>
              <a:ext uri="{FF2B5EF4-FFF2-40B4-BE49-F238E27FC236}">
                <a16:creationId xmlns:a16="http://schemas.microsoft.com/office/drawing/2014/main" id="{50059E8A-3CAC-AF42-BC3C-186D1E6D2F7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64783" y="2350007"/>
            <a:ext cx="1675663" cy="1675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115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93C7165D-3326-6EC1-711D-4227AAD3F9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CFBB8F9F-6E34-4309-3183-68C2665D7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9662" y="1496609"/>
            <a:ext cx="7739259" cy="903858"/>
          </a:xfrm>
        </p:spPr>
        <p:txBody>
          <a:bodyPr anchor="t">
            <a:noAutofit/>
          </a:bodyPr>
          <a:lstStyle/>
          <a:p>
            <a:pPr algn="l"/>
            <a:r>
              <a:rPr lang="pt-BR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USING MICROSOFT WORD</a:t>
            </a:r>
            <a:br>
              <a:rPr lang="pt-BR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</a:br>
            <a:endParaRPr lang="pt-BR" dirty="0">
              <a:solidFill>
                <a:srgbClr val="002060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5D28EBF-D242-B410-9FA8-DEB8B3BEEA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0397" y="2400467"/>
            <a:ext cx="9519749" cy="3374217"/>
          </a:xfrm>
        </p:spPr>
        <p:txBody>
          <a:bodyPr anchor="b">
            <a:normAutofit fontScale="47500" lnSpcReduction="20000"/>
          </a:bodyPr>
          <a:lstStyle/>
          <a:p>
            <a:pPr algn="l"/>
            <a:endParaRPr lang="pt-BR" sz="1900" b="0" i="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How Microsoft Word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Helps</a:t>
            </a:r>
            <a:endParaRPr lang="pt-BR" sz="4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Create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templates for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plans</a:t>
            </a:r>
            <a:endParaRPr lang="pt-BR" sz="4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Write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reports and daily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notes</a:t>
            </a:r>
            <a:endParaRPr lang="pt-BR" sz="4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Share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documents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with the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team</a:t>
            </a:r>
            <a:endParaRPr lang="pt-BR" sz="4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Keep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information</a:t>
            </a:r>
            <a:r>
              <a:rPr lang="pt-BR" sz="4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4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organised</a:t>
            </a:r>
            <a:br>
              <a:rPr lang="pt-BR" sz="420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</a:br>
            <a:endParaRPr lang="pt-BR" sz="4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36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(</a:t>
            </a:r>
            <a:r>
              <a:rPr lang="pt-BR" sz="36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Microsoft, 2023)</a:t>
            </a:r>
            <a:endParaRPr lang="pt-BR" sz="36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endParaRPr lang="pt-BR" dirty="0"/>
          </a:p>
        </p:txBody>
      </p:sp>
      <p:pic>
        <p:nvPicPr>
          <p:cNvPr id="7" name="Imagem 6" descr="Banco de imagens : desenhar, Documentos, Slidersunday, arquivos ...">
            <a:extLst>
              <a:ext uri="{FF2B5EF4-FFF2-40B4-BE49-F238E27FC236}">
                <a16:creationId xmlns:a16="http://schemas.microsoft.com/office/drawing/2014/main" id="{3F18EDB6-7D98-D16E-82E7-3C6B6816E4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831" y="2548390"/>
            <a:ext cx="4635429" cy="251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021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1013C5-0169-8F8C-FA57-62D87022A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1692277F-D848-A462-166F-6F02BA62A1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53" t="9091" r="12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72932"/>
            <a:ext cx="12192000" cy="428506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2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1C5BD35-48D3-2A22-BEE2-FBDAE2E2F7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0547" y="612145"/>
            <a:ext cx="8728364" cy="1307188"/>
          </a:xfrm>
        </p:spPr>
        <p:txBody>
          <a:bodyPr>
            <a:normAutofit/>
          </a:bodyPr>
          <a:lstStyle/>
          <a:p>
            <a:r>
              <a:rPr lang="pt-BR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Exemple in Home </a:t>
            </a:r>
            <a:r>
              <a:rPr lang="pt-BR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br>
              <a:rPr lang="pt-BR" dirty="0">
                <a:effectLst/>
                <a:latin typeface=".AppleSystemUIFont"/>
              </a:rPr>
            </a:br>
            <a:endParaRPr lang="pt-BR" dirty="0">
              <a:solidFill>
                <a:srgbClr val="FFFFFF"/>
              </a:solidFill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AFEA3DEF-60D1-AF44-ACC8-39D8C4A8CE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9637" y="1784700"/>
            <a:ext cx="9190184" cy="4406930"/>
          </a:xfrm>
        </p:spPr>
        <p:txBody>
          <a:bodyPr>
            <a:normAutofit/>
          </a:bodyPr>
          <a:lstStyle/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Carers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record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daily notes using Word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Incident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reports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created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with templates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coordinators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review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documents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easily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Managers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check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information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quickly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endParaRPr lang="pt-BR" sz="24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(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OpenLearn, 2021</a:t>
            </a: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)</a:t>
            </a:r>
            <a:endParaRPr lang="pt-BR" sz="24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</p:txBody>
      </p:sp>
      <p:pic>
        <p:nvPicPr>
          <p:cNvPr id="7" name="Imagem 6" descr="Fotos gratis : madera, oficina, instrumento musical, producto ...">
            <a:extLst>
              <a:ext uri="{FF2B5EF4-FFF2-40B4-BE49-F238E27FC236}">
                <a16:creationId xmlns:a16="http://schemas.microsoft.com/office/drawing/2014/main" id="{6E715E56-CFE5-D42F-DA4C-6844F3E219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3667" y="4070335"/>
            <a:ext cx="2610487" cy="217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182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83BD3C00-84D3-DDE8-6956-B51680C610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C860682-6BD9-C777-DEFB-E5BDD72966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8290" y="1082530"/>
            <a:ext cx="7950926" cy="921373"/>
          </a:xfrm>
        </p:spPr>
        <p:txBody>
          <a:bodyPr anchor="t">
            <a:normAutofit fontScale="90000"/>
          </a:bodyPr>
          <a:lstStyle/>
          <a:p>
            <a:pPr algn="l"/>
            <a:r>
              <a:rPr lang="pt-BR" sz="4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Benefits</a:t>
            </a:r>
            <a:r>
              <a:rPr lang="pt-BR" sz="4400" b="1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and </a:t>
            </a:r>
            <a:r>
              <a:rPr lang="pt-BR" sz="4400" dirty="0" err="1">
                <a:solidFill>
                  <a:srgbClr val="002060"/>
                </a:solidFill>
                <a:latin typeface="Arial Nova" panose="020B0504020202020204" pitchFamily="34" charset="0"/>
              </a:rPr>
              <a:t>L</a:t>
            </a:r>
            <a:r>
              <a:rPr lang="pt-BR" sz="4400" b="1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imitation</a:t>
            </a:r>
            <a:br>
              <a:rPr lang="pt-BR" sz="440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</a:br>
            <a:endParaRPr lang="pt-BR" sz="4400" dirty="0">
              <a:solidFill>
                <a:srgbClr val="002060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A2F610AD-7914-295F-6CE4-8E54E73912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544" y="2003903"/>
            <a:ext cx="10428671" cy="4003934"/>
          </a:xfrm>
        </p:spPr>
        <p:txBody>
          <a:bodyPr anchor="b">
            <a:normAutofit/>
          </a:bodyPr>
          <a:lstStyle/>
          <a:p>
            <a:pPr algn="l"/>
            <a:r>
              <a:rPr lang="pt-BR" dirty="0">
                <a:solidFill>
                  <a:srgbClr val="002060"/>
                </a:solidFill>
              </a:rPr>
              <a:t>(NHS Digital, 2022)</a:t>
            </a:r>
          </a:p>
        </p:txBody>
      </p:sp>
      <p:graphicFrame>
        <p:nvGraphicFramePr>
          <p:cNvPr id="8" name="Tabela 7">
            <a:extLst>
              <a:ext uri="{FF2B5EF4-FFF2-40B4-BE49-F238E27FC236}">
                <a16:creationId xmlns:a16="http://schemas.microsoft.com/office/drawing/2014/main" id="{B3827A4D-35A6-A99B-627F-BBDF99336A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329826"/>
              </p:ext>
            </p:extLst>
          </p:nvPr>
        </p:nvGraphicFramePr>
        <p:xfrm>
          <a:off x="796862" y="2278529"/>
          <a:ext cx="9724216" cy="24777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862108">
                  <a:extLst>
                    <a:ext uri="{9D8B030D-6E8A-4147-A177-3AD203B41FA5}">
                      <a16:colId xmlns:a16="http://schemas.microsoft.com/office/drawing/2014/main" val="1790040196"/>
                    </a:ext>
                  </a:extLst>
                </a:gridCol>
                <a:gridCol w="4862108">
                  <a:extLst>
                    <a:ext uri="{9D8B030D-6E8A-4147-A177-3AD203B41FA5}">
                      <a16:colId xmlns:a16="http://schemas.microsoft.com/office/drawing/2014/main" val="163435146"/>
                    </a:ext>
                  </a:extLst>
                </a:gridCol>
              </a:tblGrid>
              <a:tr h="36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 dirty="0" err="1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Benefits</a:t>
                      </a:r>
                      <a:endParaRPr lang="pt-BR" sz="2000" dirty="0">
                        <a:solidFill>
                          <a:srgbClr val="002060"/>
                        </a:solidFill>
                        <a:effectLst/>
                        <a:latin typeface="Arial Nova" panose="020B0504020202020204" pitchFamily="34" charset="0"/>
                      </a:endParaRPr>
                    </a:p>
                  </a:txBody>
                  <a:tcPr marL="47625" marR="47625" marT="9525" marB="9525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Limitations</a:t>
                      </a:r>
                    </a:p>
                  </a:txBody>
                  <a:tcPr marL="47625" marR="47625" marT="9525" marB="9525"/>
                </a:tc>
                <a:extLst>
                  <a:ext uri="{0D108BD9-81ED-4DB2-BD59-A6C34878D82A}">
                    <a16:rowId xmlns:a16="http://schemas.microsoft.com/office/drawing/2014/main" val="1089423993"/>
                  </a:ext>
                </a:extLst>
              </a:tr>
              <a:tr h="36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Saving time writing reports</a:t>
                      </a:r>
                    </a:p>
                  </a:txBody>
                  <a:tcPr marL="47625" marR="47625" marT="9525" marB="9525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Some staff may need training</a:t>
                      </a:r>
                    </a:p>
                  </a:txBody>
                  <a:tcPr marL="47625" marR="47625" marT="9525" marB="9525"/>
                </a:tc>
                <a:extLst>
                  <a:ext uri="{0D108BD9-81ED-4DB2-BD59-A6C34878D82A}">
                    <a16:rowId xmlns:a16="http://schemas.microsoft.com/office/drawing/2014/main" val="2029267400"/>
                  </a:ext>
                </a:extLst>
              </a:tr>
              <a:tr h="36001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Information is organised</a:t>
                      </a:r>
                    </a:p>
                  </a:txBody>
                  <a:tcPr marL="47625" marR="47625" marT="9525" marB="9525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Possible typing erros</a:t>
                      </a:r>
                    </a:p>
                  </a:txBody>
                  <a:tcPr marL="47625" marR="47625" marT="9525" marB="9525"/>
                </a:tc>
                <a:extLst>
                  <a:ext uri="{0D108BD9-81ED-4DB2-BD59-A6C34878D82A}">
                    <a16:rowId xmlns:a16="http://schemas.microsoft.com/office/drawing/2014/main" val="2676812336"/>
                  </a:ext>
                </a:extLst>
              </a:tr>
              <a:tr h="6988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Documents look professional</a:t>
                      </a:r>
                    </a:p>
                  </a:txBody>
                  <a:tcPr marL="47625" marR="47625" marT="9525" marB="9525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Patiente data must be stored securely</a:t>
                      </a:r>
                    </a:p>
                  </a:txBody>
                  <a:tcPr marL="47625" marR="47625" marT="9525" marB="9525"/>
                </a:tc>
                <a:extLst>
                  <a:ext uri="{0D108BD9-81ED-4DB2-BD59-A6C34878D82A}">
                    <a16:rowId xmlns:a16="http://schemas.microsoft.com/office/drawing/2014/main" val="1180846777"/>
                  </a:ext>
                </a:extLst>
              </a:tr>
              <a:tr h="6988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pt-BR" sz="200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  <a:t>Improves comunication</a:t>
                      </a:r>
                    </a:p>
                  </a:txBody>
                  <a:tcPr marL="47625" marR="47625" marT="9525" marB="9525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br>
                        <a:rPr lang="pt-BR" sz="2000" dirty="0">
                          <a:solidFill>
                            <a:srgbClr val="002060"/>
                          </a:solidFill>
                          <a:effectLst/>
                          <a:latin typeface="Arial Nova" panose="020B0504020202020204" pitchFamily="34" charset="0"/>
                        </a:rPr>
                      </a:br>
                      <a:endParaRPr lang="pt-BR" sz="2000" b="0" i="0" dirty="0">
                        <a:solidFill>
                          <a:srgbClr val="002060"/>
                        </a:solidFill>
                        <a:effectLst/>
                        <a:latin typeface="Arial Nova" panose="020B0504020202020204" pitchFamily="34" charset="0"/>
                      </a:endParaRPr>
                    </a:p>
                  </a:txBody>
                  <a:tcPr marL="47625" marR="47625" marT="9525" marB="9525"/>
                </a:tc>
                <a:extLst>
                  <a:ext uri="{0D108BD9-81ED-4DB2-BD59-A6C34878D82A}">
                    <a16:rowId xmlns:a16="http://schemas.microsoft.com/office/drawing/2014/main" val="3707145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544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1013C5-0169-8F8C-FA57-62D87022A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5F7EB8D3-89E3-77E8-0CCF-8EBD396F3D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53" t="9091" r="123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72932"/>
            <a:ext cx="12192000" cy="428506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52000"/>
                </a:srgbClr>
              </a:gs>
              <a:gs pos="10000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7466B55-6B25-42B4-85FC-609EF84CB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9959" y="569716"/>
            <a:ext cx="8728364" cy="1307188"/>
          </a:xfrm>
        </p:spPr>
        <p:txBody>
          <a:bodyPr>
            <a:normAutofit/>
          </a:bodyPr>
          <a:lstStyle/>
          <a:p>
            <a:r>
              <a:rPr lang="pt-BR" sz="5100" dirty="0" err="1">
                <a:solidFill>
                  <a:srgbClr val="002060"/>
                </a:solidFill>
                <a:latin typeface="Arial Nova" panose="020B0504020202020204" pitchFamily="34" charset="0"/>
              </a:rPr>
              <a:t>CONCLUSION</a:t>
            </a:r>
            <a:endParaRPr lang="pt-BR" sz="5100" dirty="0">
              <a:solidFill>
                <a:srgbClr val="002060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13BB9437-D569-3B49-C65B-E1E3D096DE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9566" y="2319470"/>
            <a:ext cx="9050728" cy="4260712"/>
          </a:xfrm>
        </p:spPr>
        <p:txBody>
          <a:bodyPr>
            <a:normAutofit/>
          </a:bodyPr>
          <a:lstStyle/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Microsoft Word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improve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documentation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 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Helps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staff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organise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information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Can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increase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efficiency</a:t>
            </a: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in Greenfield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457200" indent="-457200" algn="l">
              <a:buFont typeface="Courier New" panose="02070309020205020404" pitchFamily="49" charset="0"/>
              <a:buChar char="o"/>
            </a:pPr>
            <a:r>
              <a:rPr lang="pt-BR" sz="32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Staff training is </a:t>
            </a:r>
            <a:r>
              <a:rPr lang="pt-BR" sz="32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important</a:t>
            </a:r>
            <a:endParaRPr lang="pt-BR" sz="32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7854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em 5">
            <a:extLst>
              <a:ext uri="{FF2B5EF4-FFF2-40B4-BE49-F238E27FC236}">
                <a16:creationId xmlns:a16="http://schemas.microsoft.com/office/drawing/2014/main" id="{8C755E5D-3864-07BC-9272-8FC25F9274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90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F1237C0D-D26E-434F-F6DC-734CC4942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741" y="1012888"/>
            <a:ext cx="9146220" cy="991015"/>
          </a:xfrm>
        </p:spPr>
        <p:txBody>
          <a:bodyPr anchor="t">
            <a:normAutofit/>
          </a:bodyPr>
          <a:lstStyle/>
          <a:p>
            <a:pPr algn="l"/>
            <a:r>
              <a:rPr lang="pt-BR" sz="5400" dirty="0">
                <a:solidFill>
                  <a:srgbClr val="002060"/>
                </a:solidFill>
                <a:latin typeface="Arial Nova" panose="020B0504020202020204" pitchFamily="34" charset="0"/>
              </a:rPr>
              <a:t>			</a:t>
            </a:r>
            <a:r>
              <a:rPr lang="pt-BR" sz="5400" dirty="0" err="1">
                <a:solidFill>
                  <a:srgbClr val="002060"/>
                </a:solidFill>
                <a:latin typeface="Arial Nova" panose="020B0504020202020204" pitchFamily="34" charset="0"/>
              </a:rPr>
              <a:t>REFERENCES</a:t>
            </a:r>
            <a:endParaRPr lang="pt-BR" sz="5400" dirty="0">
              <a:solidFill>
                <a:srgbClr val="002060"/>
              </a:solidFill>
              <a:latin typeface="Arial Nova" panose="020B05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EE8CA0B-D6E3-E80E-AC80-ADE9B8A4FB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2745" y="2003904"/>
            <a:ext cx="8790392" cy="4003934"/>
          </a:xfrm>
        </p:spPr>
        <p:txBody>
          <a:bodyPr anchor="b">
            <a:normAutofit/>
          </a:bodyPr>
          <a:lstStyle/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Microsoft (2023) 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Microsoft Word help and </a:t>
            </a:r>
            <a:r>
              <a:rPr lang="pt-BR" sz="2400" b="0" i="1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learning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. </a:t>
            </a:r>
            <a:r>
              <a:rPr lang="pt-BR" sz="24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Available</a:t>
            </a: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at: https://support.microsoft.com</a:t>
            </a:r>
            <a:endParaRPr lang="pt-BR" sz="24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OpenLearn (2021) 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Digital </a:t>
            </a:r>
            <a:r>
              <a:rPr lang="pt-BR" sz="2400" b="0" i="1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skills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for the </a:t>
            </a:r>
            <a:r>
              <a:rPr lang="pt-BR" sz="2400" b="0" i="1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workplace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.</a:t>
            </a: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24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Available</a:t>
            </a: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at: https://www.open.edu/</a:t>
            </a:r>
            <a:r>
              <a:rPr lang="pt-BR" sz="24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openlearn</a:t>
            </a:r>
            <a:endParaRPr lang="pt-BR" sz="24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NHS Digital (2022) 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Digital </a:t>
            </a:r>
            <a:r>
              <a:rPr lang="pt-BR" sz="2400" b="0" i="1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transformation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in health and </a:t>
            </a:r>
            <a:r>
              <a:rPr lang="pt-BR" sz="2400" b="0" i="1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care</a:t>
            </a:r>
            <a:r>
              <a:rPr lang="pt-BR" sz="2400" b="0" i="1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.</a:t>
            </a: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</a:t>
            </a:r>
            <a:r>
              <a:rPr lang="pt-BR" sz="2400" b="0" i="0" dirty="0" err="1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Available</a:t>
            </a:r>
            <a:r>
              <a:rPr lang="pt-BR" sz="2400" b="0" i="0" dirty="0">
                <a:solidFill>
                  <a:srgbClr val="002060"/>
                </a:solidFill>
                <a:effectLst/>
                <a:latin typeface="Arial Nova" panose="020B0504020202020204" pitchFamily="34" charset="0"/>
              </a:rPr>
              <a:t> at: https://digital.nhs.uk</a:t>
            </a:r>
            <a:endParaRPr lang="pt-BR" sz="2400" dirty="0">
              <a:solidFill>
                <a:srgbClr val="002060"/>
              </a:solidFill>
              <a:effectLst/>
              <a:latin typeface="Arial Nova" panose="020B0504020202020204" pitchFamily="34" charset="0"/>
            </a:endParaRPr>
          </a:p>
          <a:p>
            <a:pPr algn="l"/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02592513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slides</vt:lpstr>
      </vt:variant>
      <vt:variant>
        <vt:i4>8</vt:i4>
      </vt:variant>
    </vt:vector>
  </HeadingPairs>
  <TitlesOfParts>
    <vt:vector size="9" baseType="lpstr">
      <vt:lpstr>VanillaVTI</vt:lpstr>
      <vt:lpstr>Digital Skills  and Research Method  LCHS4007 </vt:lpstr>
      <vt:lpstr>INTRODUCTION</vt:lpstr>
      <vt:lpstr>Evaluate Productivity Tools – Microsoft Word </vt:lpstr>
      <vt:lpstr>USING MICROSOFT WORD </vt:lpstr>
      <vt:lpstr>Exemple in Home Care </vt:lpstr>
      <vt:lpstr>Benefits and Limitation </vt:lpstr>
      <vt:lpstr>CONCLUSION</vt:lpstr>
      <vt:lpstr>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 and Research Method  LCHS4007 </dc:title>
  <dc:creator>Aline Ticiane Ferreira Da Silva (2531527)</dc:creator>
  <cp:lastModifiedBy>Aline Ticiane Ferreira Da Silva (2531527)</cp:lastModifiedBy>
  <cp:revision>1</cp:revision>
  <dcterms:created xsi:type="dcterms:W3CDTF">2026-03-13T08:18:16Z</dcterms:created>
  <dcterms:modified xsi:type="dcterms:W3CDTF">2026-03-13T09:48:46Z</dcterms:modified>
</cp:coreProperties>
</file>