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1" r:id="rId5"/>
    <p:sldId id="262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71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a miranda" userId="af366143970aac68" providerId="LiveId" clId="{B58ABE8C-136B-442E-89B9-DDEACCEC63CE}"/>
    <pc:docChg chg="modSld">
      <pc:chgData name="tania miranda" userId="af366143970aac68" providerId="LiveId" clId="{B58ABE8C-136B-442E-89B9-DDEACCEC63CE}" dt="2026-02-06T13:05:00.186" v="24" actId="20577"/>
      <pc:docMkLst>
        <pc:docMk/>
      </pc:docMkLst>
      <pc:sldChg chg="modSp mod">
        <pc:chgData name="tania miranda" userId="af366143970aac68" providerId="LiveId" clId="{B58ABE8C-136B-442E-89B9-DDEACCEC63CE}" dt="2026-02-06T13:04:50.064" v="23" actId="5793"/>
        <pc:sldMkLst>
          <pc:docMk/>
          <pc:sldMk cId="3806311488" sldId="260"/>
        </pc:sldMkLst>
        <pc:spChg chg="mod">
          <ac:chgData name="tania miranda" userId="af366143970aac68" providerId="LiveId" clId="{B58ABE8C-136B-442E-89B9-DDEACCEC63CE}" dt="2026-02-06T13:04:50.064" v="23" actId="5793"/>
          <ac:spMkLst>
            <pc:docMk/>
            <pc:sldMk cId="3806311488" sldId="260"/>
            <ac:spMk id="3" creationId="{1B081624-2E5E-3F18-4940-E50769A58492}"/>
          </ac:spMkLst>
        </pc:spChg>
      </pc:sldChg>
      <pc:sldChg chg="modSp mod">
        <pc:chgData name="tania miranda" userId="af366143970aac68" providerId="LiveId" clId="{B58ABE8C-136B-442E-89B9-DDEACCEC63CE}" dt="2026-02-06T13:05:00.186" v="24" actId="20577"/>
        <pc:sldMkLst>
          <pc:docMk/>
          <pc:sldMk cId="2707177520" sldId="261"/>
        </pc:sldMkLst>
        <pc:spChg chg="mod">
          <ac:chgData name="tania miranda" userId="af366143970aac68" providerId="LiveId" clId="{B58ABE8C-136B-442E-89B9-DDEACCEC63CE}" dt="2026-02-06T13:05:00.186" v="24" actId="20577"/>
          <ac:spMkLst>
            <pc:docMk/>
            <pc:sldMk cId="2707177520" sldId="261"/>
            <ac:spMk id="3" creationId="{F1C94AAE-186C-8998-DBEF-A2BDE9833D81}"/>
          </ac:spMkLst>
        </pc:spChg>
      </pc:sldChg>
      <pc:sldChg chg="modSp mod">
        <pc:chgData name="tania miranda" userId="af366143970aac68" providerId="LiveId" clId="{B58ABE8C-136B-442E-89B9-DDEACCEC63CE}" dt="2026-02-06T13:03:39.414" v="22" actId="20577"/>
        <pc:sldMkLst>
          <pc:docMk/>
          <pc:sldMk cId="1721368069" sldId="262"/>
        </pc:sldMkLst>
        <pc:spChg chg="mod">
          <ac:chgData name="tania miranda" userId="af366143970aac68" providerId="LiveId" clId="{B58ABE8C-136B-442E-89B9-DDEACCEC63CE}" dt="2026-02-06T13:03:39.414" v="22" actId="20577"/>
          <ac:spMkLst>
            <pc:docMk/>
            <pc:sldMk cId="1721368069" sldId="262"/>
            <ac:spMk id="2" creationId="{8FFCC285-7711-4A83-013F-CD6B8CC55B0B}"/>
          </ac:spMkLst>
        </pc:spChg>
        <pc:spChg chg="mod">
          <ac:chgData name="tania miranda" userId="af366143970aac68" providerId="LiveId" clId="{B58ABE8C-136B-442E-89B9-DDEACCEC63CE}" dt="2026-02-06T13:03:22.574" v="5" actId="108"/>
          <ac:spMkLst>
            <pc:docMk/>
            <pc:sldMk cId="1721368069" sldId="262"/>
            <ac:spMk id="3" creationId="{5F439DDA-A25E-13F0-679F-D06AD00862F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0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419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367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828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9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424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532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532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056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234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582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747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holding hands">
            <a:extLst>
              <a:ext uri="{FF2B5EF4-FFF2-40B4-BE49-F238E27FC236}">
                <a16:creationId xmlns:a16="http://schemas.microsoft.com/office/drawing/2014/main" id="{F7B70FB6-F39F-D37F-56B7-0D0788046C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414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E983F5-F1D0-BD39-898C-B8F4CEB5AE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 elderly Female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9174E2-25CA-B2D6-8F2B-7D32FC4BD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Group: Blue</a:t>
            </a:r>
          </a:p>
        </p:txBody>
      </p:sp>
    </p:spTree>
    <p:extLst>
      <p:ext uri="{BB962C8B-B14F-4D97-AF65-F5344CB8AC3E}">
        <p14:creationId xmlns:p14="http://schemas.microsoft.com/office/powerpoint/2010/main" val="5823970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A8C3B-3AC2-5A9B-E48F-0FCB59E12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Margaret is 85 years old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AFDA12-3329-68D1-362A-117A6BD1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Margaret is a 85yrs old elderly who lives independently in her home, she loves netting but was recently diagnosed with carpal tunnel syndrome.</a:t>
            </a:r>
          </a:p>
        </p:txBody>
      </p:sp>
      <p:pic>
        <p:nvPicPr>
          <p:cNvPr id="10" name="Content Placeholder 9" descr="Senior woman sitting on porch">
            <a:extLst>
              <a:ext uri="{FF2B5EF4-FFF2-40B4-BE49-F238E27FC236}">
                <a16:creationId xmlns:a16="http://schemas.microsoft.com/office/drawing/2014/main" id="{030C3FB0-E72E-4236-2E33-956EB465E4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3204" y="1056895"/>
            <a:ext cx="3803108" cy="2535405"/>
          </a:xfrm>
        </p:spPr>
      </p:pic>
      <p:pic>
        <p:nvPicPr>
          <p:cNvPr id="12" name="Picture 11" descr="Senior woman at the beach">
            <a:extLst>
              <a:ext uri="{FF2B5EF4-FFF2-40B4-BE49-F238E27FC236}">
                <a16:creationId xmlns:a16="http://schemas.microsoft.com/office/drawing/2014/main" id="{EE2452F6-B0D3-8D87-2313-C4CEADF94A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060" y="1056640"/>
            <a:ext cx="6229940" cy="415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413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66C2-E391-4E8B-9D1F-C85F7A696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E15D9-4BA2-D7D8-9C56-C48BB78FBB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210" y="1217692"/>
            <a:ext cx="10653579" cy="4593828"/>
          </a:xfrm>
        </p:spPr>
        <p:txBody>
          <a:bodyPr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sz="1800" dirty="0"/>
              <a:t>Support Care work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800" dirty="0"/>
              <a:t>Cleaner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800" dirty="0"/>
              <a:t>Cooking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800" dirty="0"/>
              <a:t> Shopping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sz="1800" dirty="0"/>
              <a:t>Assistance with daily living</a:t>
            </a:r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057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3AE00-CD00-995D-CD61-27BDE803C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Social Support</a:t>
            </a:r>
            <a:br>
              <a:rPr lang="en-GB" sz="36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94AAE-186C-8998-DBEF-A2BDE9833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Encouragement of contact with family</a:t>
            </a:r>
          </a:p>
          <a:p>
            <a:pPr marL="0" indent="0">
              <a:buNone/>
            </a:pPr>
            <a:r>
              <a:rPr lang="en-GB" sz="2000" dirty="0"/>
              <a:t>Support to engage in netting activities as much as she can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Person Centred care </a:t>
            </a:r>
          </a:p>
          <a:p>
            <a:pPr marL="0" indent="0">
              <a:buNone/>
            </a:pPr>
            <a:r>
              <a:rPr lang="en-GB" sz="2000" dirty="0"/>
              <a:t>Respect  her  choice</a:t>
            </a:r>
          </a:p>
          <a:p>
            <a:pPr marL="0" indent="0">
              <a:buNone/>
            </a:pPr>
            <a:r>
              <a:rPr lang="en-GB" sz="2000" dirty="0"/>
              <a:t>Treat her with dignity and respect </a:t>
            </a:r>
          </a:p>
          <a:p>
            <a:pPr marL="0" indent="0">
              <a:buNone/>
            </a:pPr>
            <a:r>
              <a:rPr lang="en-GB" sz="2000" dirty="0"/>
              <a:t>See life in her own perspective </a:t>
            </a:r>
          </a:p>
          <a:p>
            <a:pPr marL="0" indent="0">
              <a:buNone/>
            </a:pPr>
            <a:r>
              <a:rPr lang="en-GB" sz="2000" dirty="0"/>
              <a:t>Involve her in the decisions of her care plans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177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CC285-7711-4A83-013F-CD6B8CC55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Emotional Support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Emotional support </a:t>
            </a:r>
            <a:br>
              <a:rPr lang="en-GB" dirty="0"/>
            </a:br>
            <a:r>
              <a:rPr lang="en-GB" dirty="0"/>
              <a:t>encourage hobbies </a:t>
            </a:r>
            <a:br>
              <a:rPr lang="en-GB" dirty="0"/>
            </a:br>
            <a:r>
              <a:rPr lang="en-GB" dirty="0"/>
              <a:t>Companionship and conversation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39DDA-A25E-13F0-679F-D06AD0086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368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86F6F-C3E2-BB85-0146-1C5AD9A99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81624-2E5E-3F18-4940-E50769A58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Margret will continue living independently at home with  appropriate  support, care centred </a:t>
            </a:r>
            <a:r>
              <a:rPr lang="en-GB" dirty="0" err="1"/>
              <a:t>forcusing</a:t>
            </a:r>
            <a:r>
              <a:rPr lang="en-GB" dirty="0"/>
              <a:t> on maintaining independence ,safety, wellbeing .while providing ongoing management for her carpal tunnel syndromes.</a:t>
            </a:r>
          </a:p>
        </p:txBody>
      </p:sp>
    </p:spTree>
    <p:extLst>
      <p:ext uri="{BB962C8B-B14F-4D97-AF65-F5344CB8AC3E}">
        <p14:creationId xmlns:p14="http://schemas.microsoft.com/office/powerpoint/2010/main" val="380631148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141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VanillaVTI</vt:lpstr>
      <vt:lpstr>A elderly Female </vt:lpstr>
      <vt:lpstr>Margaret is 85 years old</vt:lpstr>
      <vt:lpstr>Support</vt:lpstr>
      <vt:lpstr>Social Support </vt:lpstr>
      <vt:lpstr> Emotional Support  Emotional support  encourage hobbies  Companionship and conversation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tania miranda</dc:creator>
  <cp:lastModifiedBy>tania miranda</cp:lastModifiedBy>
  <cp:revision>1</cp:revision>
  <dcterms:created xsi:type="dcterms:W3CDTF">2026-02-06T12:15:01Z</dcterms:created>
  <dcterms:modified xsi:type="dcterms:W3CDTF">2026-02-06T13:05:07Z</dcterms:modified>
</cp:coreProperties>
</file>