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57" r:id="rId4"/>
    <p:sldId id="274" r:id="rId5"/>
    <p:sldId id="276" r:id="rId6"/>
    <p:sldId id="258" r:id="rId7"/>
    <p:sldId id="259" r:id="rId8"/>
    <p:sldId id="260" r:id="rId9"/>
    <p:sldId id="263" r:id="rId10"/>
    <p:sldId id="277" r:id="rId11"/>
    <p:sldId id="264" r:id="rId12"/>
    <p:sldId id="265" r:id="rId13"/>
    <p:sldId id="266" r:id="rId14"/>
    <p:sldId id="267" r:id="rId15"/>
    <p:sldId id="26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8F71D1-1915-4A6F-BE74-B37B1B3B3313}" v="1" dt="2026-05-13T17:22:43.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Roadnight (2501022)" userId="3f81961c-4a29-4c4a-ab82-ca10df75d980" providerId="ADAL" clId="{69FE61B0-B1DA-43FA-863D-D4BAD16914EC}"/>
    <pc:docChg chg="undo custSel addSld delSld modSld sldOrd">
      <pc:chgData name="Olivia Roadnight (2501022)" userId="3f81961c-4a29-4c4a-ab82-ca10df75d980" providerId="ADAL" clId="{69FE61B0-B1DA-43FA-863D-D4BAD16914EC}" dt="2026-05-14T14:42:26.532" v="12532" actId="20577"/>
      <pc:docMkLst>
        <pc:docMk/>
      </pc:docMkLst>
      <pc:sldChg chg="addSp delSp modSp mod setBg setClrOvrMap">
        <pc:chgData name="Olivia Roadnight (2501022)" userId="3f81961c-4a29-4c4a-ab82-ca10df75d980" providerId="ADAL" clId="{69FE61B0-B1DA-43FA-863D-D4BAD16914EC}" dt="2026-05-04T15:32:40.002" v="7631" actId="26606"/>
        <pc:sldMkLst>
          <pc:docMk/>
          <pc:sldMk cId="1125049744" sldId="256"/>
        </pc:sldMkLst>
        <pc:spChg chg="mod">
          <ac:chgData name="Olivia Roadnight (2501022)" userId="3f81961c-4a29-4c4a-ab82-ca10df75d980" providerId="ADAL" clId="{69FE61B0-B1DA-43FA-863D-D4BAD16914EC}" dt="2026-05-04T15:32:26.015" v="7624" actId="26606"/>
          <ac:spMkLst>
            <pc:docMk/>
            <pc:sldMk cId="1125049744" sldId="256"/>
            <ac:spMk id="2" creationId="{994FED4C-5690-B382-A5AD-53F098C575D6}"/>
          </ac:spMkLst>
        </pc:spChg>
        <pc:spChg chg="mod">
          <ac:chgData name="Olivia Roadnight (2501022)" userId="3f81961c-4a29-4c4a-ab82-ca10df75d980" providerId="ADAL" clId="{69FE61B0-B1DA-43FA-863D-D4BAD16914EC}" dt="2026-05-04T15:32:26.015" v="7624" actId="26606"/>
          <ac:spMkLst>
            <pc:docMk/>
            <pc:sldMk cId="1125049744" sldId="256"/>
            <ac:spMk id="3" creationId="{6298498E-6F84-EF0B-37BE-AEE5C73AD7AA}"/>
          </ac:spMkLst>
        </pc:spChg>
        <pc:spChg chg="add">
          <ac:chgData name="Olivia Roadnight (2501022)" userId="3f81961c-4a29-4c4a-ab82-ca10df75d980" providerId="ADAL" clId="{69FE61B0-B1DA-43FA-863D-D4BAD16914EC}" dt="2026-05-04T15:32:40.002" v="7631" actId="26606"/>
          <ac:spMkLst>
            <pc:docMk/>
            <pc:sldMk cId="1125049744" sldId="256"/>
            <ac:spMk id="31" creationId="{10F24D38-B79E-44B4-830E-043F45D96DC2}"/>
          </ac:spMkLst>
        </pc:spChg>
        <pc:graphicFrameChg chg="add">
          <ac:chgData name="Olivia Roadnight (2501022)" userId="3f81961c-4a29-4c4a-ab82-ca10df75d980" providerId="ADAL" clId="{69FE61B0-B1DA-43FA-863D-D4BAD16914EC}" dt="2026-05-04T15:32:40.002" v="7631" actId="26606"/>
          <ac:graphicFrameMkLst>
            <pc:docMk/>
            <pc:sldMk cId="1125049744" sldId="256"/>
            <ac:graphicFrameMk id="33" creationId="{A314597B-7928-54E3-FBB3-CA5E9B4EA5F9}"/>
          </ac:graphicFrameMkLst>
        </pc:graphicFrameChg>
        <pc:cxnChg chg="add">
          <ac:chgData name="Olivia Roadnight (2501022)" userId="3f81961c-4a29-4c4a-ab82-ca10df75d980" providerId="ADAL" clId="{69FE61B0-B1DA-43FA-863D-D4BAD16914EC}" dt="2026-05-04T15:32:40.002" v="7631" actId="26606"/>
          <ac:cxnSpMkLst>
            <pc:docMk/>
            <pc:sldMk cId="1125049744" sldId="256"/>
            <ac:cxnSpMk id="32" creationId="{FC469874-256B-45B3-A79C-7591B4BA1ECC}"/>
          </ac:cxnSpMkLst>
        </pc:cxnChg>
      </pc:sldChg>
      <pc:sldChg chg="addSp delSp modSp mod setBg">
        <pc:chgData name="Olivia Roadnight (2501022)" userId="3f81961c-4a29-4c4a-ab82-ca10df75d980" providerId="ADAL" clId="{69FE61B0-B1DA-43FA-863D-D4BAD16914EC}" dt="2026-05-12T10:30:44.915" v="11886" actId="20577"/>
        <pc:sldMkLst>
          <pc:docMk/>
          <pc:sldMk cId="387904917" sldId="257"/>
        </pc:sldMkLst>
        <pc:spChg chg="mod">
          <ac:chgData name="Olivia Roadnight (2501022)" userId="3f81961c-4a29-4c4a-ab82-ca10df75d980" providerId="ADAL" clId="{69FE61B0-B1DA-43FA-863D-D4BAD16914EC}" dt="2026-05-04T15:35:06.932" v="7652" actId="26606"/>
          <ac:spMkLst>
            <pc:docMk/>
            <pc:sldMk cId="387904917" sldId="257"/>
            <ac:spMk id="2" creationId="{9B6CD9FE-D096-711B-91D0-393BAECC62C9}"/>
          </ac:spMkLst>
        </pc:spChg>
        <pc:spChg chg="add">
          <ac:chgData name="Olivia Roadnight (2501022)" userId="3f81961c-4a29-4c4a-ab82-ca10df75d980" providerId="ADAL" clId="{69FE61B0-B1DA-43FA-863D-D4BAD16914EC}" dt="2026-05-04T15:35:06.932" v="7652" actId="26606"/>
          <ac:spMkLst>
            <pc:docMk/>
            <pc:sldMk cId="387904917" sldId="257"/>
            <ac:spMk id="12" creationId="{B7FAF607-473A-4A43-A23D-BBFF5C4117BB}"/>
          </ac:spMkLst>
        </pc:spChg>
        <pc:spChg chg="add">
          <ac:chgData name="Olivia Roadnight (2501022)" userId="3f81961c-4a29-4c4a-ab82-ca10df75d980" providerId="ADAL" clId="{69FE61B0-B1DA-43FA-863D-D4BAD16914EC}" dt="2026-05-04T15:35:06.932" v="7652" actId="26606"/>
          <ac:spMkLst>
            <pc:docMk/>
            <pc:sldMk cId="387904917" sldId="257"/>
            <ac:spMk id="33" creationId="{245A9F99-D9B1-4094-A2E2-B90AC1DB7B9C}"/>
          </ac:spMkLst>
        </pc:spChg>
        <pc:spChg chg="add mod">
          <ac:chgData name="Olivia Roadnight (2501022)" userId="3f81961c-4a29-4c4a-ab82-ca10df75d980" providerId="ADAL" clId="{69FE61B0-B1DA-43FA-863D-D4BAD16914EC}" dt="2026-05-12T10:30:44.915" v="11886" actId="20577"/>
          <ac:spMkLst>
            <pc:docMk/>
            <pc:sldMk cId="387904917" sldId="257"/>
            <ac:spMk id="34" creationId="{5E708D2D-8A76-6F96-15E7-A75B8D12B83C}"/>
          </ac:spMkLst>
        </pc:spChg>
        <pc:grpChg chg="add">
          <ac:chgData name="Olivia Roadnight (2501022)" userId="3f81961c-4a29-4c4a-ab82-ca10df75d980" providerId="ADAL" clId="{69FE61B0-B1DA-43FA-863D-D4BAD16914EC}" dt="2026-05-04T15:35:06.932" v="7652" actId="26606"/>
          <ac:grpSpMkLst>
            <pc:docMk/>
            <pc:sldMk cId="387904917" sldId="257"/>
            <ac:grpSpMk id="14" creationId="{C5F6476F-D303-44D3-B30F-1BA348F0F64A}"/>
          </ac:grpSpMkLst>
        </pc:grpChg>
        <pc:picChg chg="add">
          <ac:chgData name="Olivia Roadnight (2501022)" userId="3f81961c-4a29-4c4a-ab82-ca10df75d980" providerId="ADAL" clId="{69FE61B0-B1DA-43FA-863D-D4BAD16914EC}" dt="2026-05-04T15:35:06.932" v="7652" actId="26606"/>
          <ac:picMkLst>
            <pc:docMk/>
            <pc:sldMk cId="387904917" sldId="257"/>
            <ac:picMk id="7" creationId="{2DB63201-BF2D-1922-1644-54395839A5F1}"/>
          </ac:picMkLst>
        </pc:picChg>
      </pc:sldChg>
      <pc:sldChg chg="addSp modSp mod setBg">
        <pc:chgData name="Olivia Roadnight (2501022)" userId="3f81961c-4a29-4c4a-ab82-ca10df75d980" providerId="ADAL" clId="{69FE61B0-B1DA-43FA-863D-D4BAD16914EC}" dt="2026-05-12T10:33:12.694" v="12227" actId="20577"/>
        <pc:sldMkLst>
          <pc:docMk/>
          <pc:sldMk cId="2883006388" sldId="258"/>
        </pc:sldMkLst>
        <pc:spChg chg="mod">
          <ac:chgData name="Olivia Roadnight (2501022)" userId="3f81961c-4a29-4c4a-ab82-ca10df75d980" providerId="ADAL" clId="{69FE61B0-B1DA-43FA-863D-D4BAD16914EC}" dt="2026-05-04T15:47:45.199" v="7713" actId="20577"/>
          <ac:spMkLst>
            <pc:docMk/>
            <pc:sldMk cId="2883006388" sldId="258"/>
            <ac:spMk id="2" creationId="{5B03AF60-6832-2F59-4345-9FCDEB7EAE85}"/>
          </ac:spMkLst>
        </pc:spChg>
        <pc:spChg chg="mod">
          <ac:chgData name="Olivia Roadnight (2501022)" userId="3f81961c-4a29-4c4a-ab82-ca10df75d980" providerId="ADAL" clId="{69FE61B0-B1DA-43FA-863D-D4BAD16914EC}" dt="2026-05-12T10:33:12.694" v="12227" actId="20577"/>
          <ac:spMkLst>
            <pc:docMk/>
            <pc:sldMk cId="2883006388" sldId="258"/>
            <ac:spMk id="3" creationId="{68E48147-3E6A-885C-DF6B-ACBF62FA4A67}"/>
          </ac:spMkLst>
        </pc:spChg>
        <pc:spChg chg="add">
          <ac:chgData name="Olivia Roadnight (2501022)" userId="3f81961c-4a29-4c4a-ab82-ca10df75d980" providerId="ADAL" clId="{69FE61B0-B1DA-43FA-863D-D4BAD16914EC}" dt="2026-05-04T15:36:48.035" v="7657" actId="26606"/>
          <ac:spMkLst>
            <pc:docMk/>
            <pc:sldMk cId="2883006388" sldId="258"/>
            <ac:spMk id="10" creationId="{EDDBB197-D710-4A4F-A9CA-FD2177498BE8}"/>
          </ac:spMkLst>
        </pc:spChg>
        <pc:spChg chg="add">
          <ac:chgData name="Olivia Roadnight (2501022)" userId="3f81961c-4a29-4c4a-ab82-ca10df75d980" providerId="ADAL" clId="{69FE61B0-B1DA-43FA-863D-D4BAD16914EC}" dt="2026-05-04T15:36:48.035" v="7657" actId="26606"/>
          <ac:spMkLst>
            <pc:docMk/>
            <pc:sldMk cId="2883006388" sldId="258"/>
            <ac:spMk id="12" creationId="{975D1CFA-2CDB-4B64-BD9F-85744E8DA12F}"/>
          </ac:spMkLst>
        </pc:spChg>
        <pc:grpChg chg="add">
          <ac:chgData name="Olivia Roadnight (2501022)" userId="3f81961c-4a29-4c4a-ab82-ca10df75d980" providerId="ADAL" clId="{69FE61B0-B1DA-43FA-863D-D4BAD16914EC}" dt="2026-05-04T15:36:48.035" v="7657" actId="26606"/>
          <ac:grpSpMkLst>
            <pc:docMk/>
            <pc:sldMk cId="2883006388" sldId="258"/>
            <ac:grpSpMk id="14" creationId="{25EE5136-01F1-466C-962D-BA9B4C6757AA}"/>
          </ac:grpSpMkLst>
        </pc:grpChg>
        <pc:picChg chg="add">
          <ac:chgData name="Olivia Roadnight (2501022)" userId="3f81961c-4a29-4c4a-ab82-ca10df75d980" providerId="ADAL" clId="{69FE61B0-B1DA-43FA-863D-D4BAD16914EC}" dt="2026-05-04T15:36:48.035" v="7657" actId="26606"/>
          <ac:picMkLst>
            <pc:docMk/>
            <pc:sldMk cId="2883006388" sldId="258"/>
            <ac:picMk id="7" creationId="{E69E6FC0-4688-158C-2285-F265178DB2B2}"/>
          </ac:picMkLst>
        </pc:picChg>
      </pc:sldChg>
      <pc:sldChg chg="addSp modSp mod setBg">
        <pc:chgData name="Olivia Roadnight (2501022)" userId="3f81961c-4a29-4c4a-ab82-ca10df75d980" providerId="ADAL" clId="{69FE61B0-B1DA-43FA-863D-D4BAD16914EC}" dt="2026-05-12T10:33:36.765" v="12235" actId="403"/>
        <pc:sldMkLst>
          <pc:docMk/>
          <pc:sldMk cId="747681904" sldId="259"/>
        </pc:sldMkLst>
        <pc:spChg chg="mod">
          <ac:chgData name="Olivia Roadnight (2501022)" userId="3f81961c-4a29-4c4a-ab82-ca10df75d980" providerId="ADAL" clId="{69FE61B0-B1DA-43FA-863D-D4BAD16914EC}" dt="2026-05-04T15:47:41.212" v="7712" actId="20577"/>
          <ac:spMkLst>
            <pc:docMk/>
            <pc:sldMk cId="747681904" sldId="259"/>
            <ac:spMk id="2" creationId="{A7FF6B59-84E9-D3D1-2BD2-8848932C79D6}"/>
          </ac:spMkLst>
        </pc:spChg>
        <pc:spChg chg="mod">
          <ac:chgData name="Olivia Roadnight (2501022)" userId="3f81961c-4a29-4c4a-ab82-ca10df75d980" providerId="ADAL" clId="{69FE61B0-B1DA-43FA-863D-D4BAD16914EC}" dt="2026-05-12T10:33:36.765" v="12235" actId="403"/>
          <ac:spMkLst>
            <pc:docMk/>
            <pc:sldMk cId="747681904" sldId="259"/>
            <ac:spMk id="3" creationId="{7C06F291-7C6D-23F2-1D0C-E2DD71D52B0D}"/>
          </ac:spMkLst>
        </pc:spChg>
        <pc:spChg chg="add">
          <ac:chgData name="Olivia Roadnight (2501022)" userId="3f81961c-4a29-4c4a-ab82-ca10df75d980" providerId="ADAL" clId="{69FE61B0-B1DA-43FA-863D-D4BAD16914EC}" dt="2026-05-04T15:37:04.810" v="7658" actId="26606"/>
          <ac:spMkLst>
            <pc:docMk/>
            <pc:sldMk cId="747681904" sldId="259"/>
            <ac:spMk id="9" creationId="{04812C46-200A-4DEB-A05E-3ED6C68C2387}"/>
          </ac:spMkLst>
        </pc:spChg>
        <pc:picChg chg="add">
          <ac:chgData name="Olivia Roadnight (2501022)" userId="3f81961c-4a29-4c4a-ab82-ca10df75d980" providerId="ADAL" clId="{69FE61B0-B1DA-43FA-863D-D4BAD16914EC}" dt="2026-05-04T15:37:04.810" v="7658" actId="26606"/>
          <ac:picMkLst>
            <pc:docMk/>
            <pc:sldMk cId="747681904" sldId="259"/>
            <ac:picMk id="5" creationId="{B6E7D4F4-9FCF-C3B3-1779-FF900CD274AE}"/>
          </ac:picMkLst>
        </pc:picChg>
      </pc:sldChg>
      <pc:sldChg chg="addSp delSp modSp mod setBg">
        <pc:chgData name="Olivia Roadnight (2501022)" userId="3f81961c-4a29-4c4a-ab82-ca10df75d980" providerId="ADAL" clId="{69FE61B0-B1DA-43FA-863D-D4BAD16914EC}" dt="2026-05-12T10:34:02.112" v="12239" actId="20577"/>
        <pc:sldMkLst>
          <pc:docMk/>
          <pc:sldMk cId="3977219454" sldId="260"/>
        </pc:sldMkLst>
        <pc:spChg chg="mod">
          <ac:chgData name="Olivia Roadnight (2501022)" userId="3f81961c-4a29-4c4a-ab82-ca10df75d980" providerId="ADAL" clId="{69FE61B0-B1DA-43FA-863D-D4BAD16914EC}" dt="2026-05-04T15:47:48.057" v="7714" actId="20577"/>
          <ac:spMkLst>
            <pc:docMk/>
            <pc:sldMk cId="3977219454" sldId="260"/>
            <ac:spMk id="2" creationId="{D5C807E5-7287-004F-661A-B14B54A67DF4}"/>
          </ac:spMkLst>
        </pc:spChg>
        <pc:spChg chg="add">
          <ac:chgData name="Olivia Roadnight (2501022)" userId="3f81961c-4a29-4c4a-ab82-ca10df75d980" providerId="ADAL" clId="{69FE61B0-B1DA-43FA-863D-D4BAD16914EC}" dt="2026-05-04T15:37:34.422" v="7659" actId="26606"/>
          <ac:spMkLst>
            <pc:docMk/>
            <pc:sldMk cId="3977219454" sldId="260"/>
            <ac:spMk id="9" creationId="{56E9B3E6-E277-4D68-BA48-9CB43FFBD6E2}"/>
          </ac:spMkLst>
        </pc:spChg>
        <pc:spChg chg="add">
          <ac:chgData name="Olivia Roadnight (2501022)" userId="3f81961c-4a29-4c4a-ab82-ca10df75d980" providerId="ADAL" clId="{69FE61B0-B1DA-43FA-863D-D4BAD16914EC}" dt="2026-05-04T15:37:34.422" v="7659" actId="26606"/>
          <ac:spMkLst>
            <pc:docMk/>
            <pc:sldMk cId="3977219454" sldId="260"/>
            <ac:spMk id="16" creationId="{D5B0017B-2ECA-49AF-B397-DC140825DF8D}"/>
          </ac:spMkLst>
        </pc:spChg>
        <pc:grpChg chg="add">
          <ac:chgData name="Olivia Roadnight (2501022)" userId="3f81961c-4a29-4c4a-ab82-ca10df75d980" providerId="ADAL" clId="{69FE61B0-B1DA-43FA-863D-D4BAD16914EC}" dt="2026-05-04T15:37:34.422" v="7659" actId="26606"/>
          <ac:grpSpMkLst>
            <pc:docMk/>
            <pc:sldMk cId="3977219454" sldId="260"/>
            <ac:grpSpMk id="11" creationId="{AE1C45F0-260A-458C-96ED-C1F6D2151219}"/>
          </ac:grpSpMkLst>
        </pc:grpChg>
        <pc:graphicFrameChg chg="add mod modGraphic">
          <ac:chgData name="Olivia Roadnight (2501022)" userId="3f81961c-4a29-4c4a-ab82-ca10df75d980" providerId="ADAL" clId="{69FE61B0-B1DA-43FA-863D-D4BAD16914EC}" dt="2026-05-12T10:34:02.112" v="12239" actId="20577"/>
          <ac:graphicFrameMkLst>
            <pc:docMk/>
            <pc:sldMk cId="3977219454" sldId="260"/>
            <ac:graphicFrameMk id="5" creationId="{046D0526-5156-A041-6C83-1D03D4119A5A}"/>
          </ac:graphicFrameMkLst>
        </pc:graphicFrameChg>
        <pc:cxnChg chg="add">
          <ac:chgData name="Olivia Roadnight (2501022)" userId="3f81961c-4a29-4c4a-ab82-ca10df75d980" providerId="ADAL" clId="{69FE61B0-B1DA-43FA-863D-D4BAD16914EC}" dt="2026-05-04T15:37:34.422" v="7659" actId="26606"/>
          <ac:cxnSpMkLst>
            <pc:docMk/>
            <pc:sldMk cId="3977219454" sldId="260"/>
            <ac:cxnSpMk id="18" creationId="{6CF1BAF6-AD41-4082-B212-8A1F9A2E8779}"/>
          </ac:cxnSpMkLst>
        </pc:cxnChg>
      </pc:sldChg>
      <pc:sldChg chg="addSp modSp mod setBg">
        <pc:chgData name="Olivia Roadnight (2501022)" userId="3f81961c-4a29-4c4a-ab82-ca10df75d980" providerId="ADAL" clId="{69FE61B0-B1DA-43FA-863D-D4BAD16914EC}" dt="2026-05-14T14:39:29.041" v="12392" actId="20577"/>
        <pc:sldMkLst>
          <pc:docMk/>
          <pc:sldMk cId="36453694" sldId="263"/>
        </pc:sldMkLst>
        <pc:spChg chg="mod">
          <ac:chgData name="Olivia Roadnight (2501022)" userId="3f81961c-4a29-4c4a-ab82-ca10df75d980" providerId="ADAL" clId="{69FE61B0-B1DA-43FA-863D-D4BAD16914EC}" dt="2026-05-04T14:59:02.691" v="4763" actId="26606"/>
          <ac:spMkLst>
            <pc:docMk/>
            <pc:sldMk cId="36453694" sldId="263"/>
            <ac:spMk id="2" creationId="{4C2C2D65-347F-B285-E24D-11A17B714A2C}"/>
          </ac:spMkLst>
        </pc:spChg>
        <pc:spChg chg="mod">
          <ac:chgData name="Olivia Roadnight (2501022)" userId="3f81961c-4a29-4c4a-ab82-ca10df75d980" providerId="ADAL" clId="{69FE61B0-B1DA-43FA-863D-D4BAD16914EC}" dt="2026-05-14T14:39:29.041" v="12392" actId="20577"/>
          <ac:spMkLst>
            <pc:docMk/>
            <pc:sldMk cId="36453694" sldId="263"/>
            <ac:spMk id="3" creationId="{EDB85915-6833-84BB-1DAF-5CD44658DDEE}"/>
          </ac:spMkLst>
        </pc:spChg>
        <pc:spChg chg="add">
          <ac:chgData name="Olivia Roadnight (2501022)" userId="3f81961c-4a29-4c4a-ab82-ca10df75d980" providerId="ADAL" clId="{69FE61B0-B1DA-43FA-863D-D4BAD16914EC}" dt="2026-05-04T14:59:02.691" v="4763" actId="26606"/>
          <ac:spMkLst>
            <pc:docMk/>
            <pc:sldMk cId="36453694" sldId="263"/>
            <ac:spMk id="9" creationId="{058A14AF-9FB5-4CC7-BA35-E8E85D3EDF0E}"/>
          </ac:spMkLst>
        </pc:spChg>
        <pc:spChg chg="add">
          <ac:chgData name="Olivia Roadnight (2501022)" userId="3f81961c-4a29-4c4a-ab82-ca10df75d980" providerId="ADAL" clId="{69FE61B0-B1DA-43FA-863D-D4BAD16914EC}" dt="2026-05-04T14:59:02.691" v="4763" actId="26606"/>
          <ac:spMkLst>
            <pc:docMk/>
            <pc:sldMk cId="36453694" sldId="263"/>
            <ac:spMk id="11" creationId="{3A9A4357-BD1D-4622-A4FE-766E6AB8DE84}"/>
          </ac:spMkLst>
        </pc:spChg>
        <pc:spChg chg="add">
          <ac:chgData name="Olivia Roadnight (2501022)" userId="3f81961c-4a29-4c4a-ab82-ca10df75d980" providerId="ADAL" clId="{69FE61B0-B1DA-43FA-863D-D4BAD16914EC}" dt="2026-05-04T14:59:02.691" v="4763" actId="26606"/>
          <ac:spMkLst>
            <pc:docMk/>
            <pc:sldMk cId="36453694" sldId="263"/>
            <ac:spMk id="13" creationId="{E659831F-0D9A-4C63-9EBB-8435B85A440F}"/>
          </ac:spMkLst>
        </pc:spChg>
        <pc:spChg chg="add">
          <ac:chgData name="Olivia Roadnight (2501022)" userId="3f81961c-4a29-4c4a-ab82-ca10df75d980" providerId="ADAL" clId="{69FE61B0-B1DA-43FA-863D-D4BAD16914EC}" dt="2026-05-04T14:59:02.691" v="4763" actId="26606"/>
          <ac:spMkLst>
            <pc:docMk/>
            <pc:sldMk cId="36453694" sldId="263"/>
            <ac:spMk id="15" creationId="{E6995CE5-F890-4ABA-82A2-26507CE8D2A3}"/>
          </ac:spMkLst>
        </pc:spChg>
        <pc:picChg chg="mod">
          <ac:chgData name="Olivia Roadnight (2501022)" userId="3f81961c-4a29-4c4a-ab82-ca10df75d980" providerId="ADAL" clId="{69FE61B0-B1DA-43FA-863D-D4BAD16914EC}" dt="2026-05-04T14:59:27.231" v="4765" actId="1036"/>
          <ac:picMkLst>
            <pc:docMk/>
            <pc:sldMk cId="36453694" sldId="263"/>
            <ac:picMk id="4" creationId="{E5B9096D-D222-D896-18E6-F60A562F4C70}"/>
          </ac:picMkLst>
        </pc:picChg>
      </pc:sldChg>
      <pc:sldChg chg="addSp delSp modSp mod setBg">
        <pc:chgData name="Olivia Roadnight (2501022)" userId="3f81961c-4a29-4c4a-ab82-ca10df75d980" providerId="ADAL" clId="{69FE61B0-B1DA-43FA-863D-D4BAD16914EC}" dt="2026-05-14T14:39:45.188" v="12393" actId="20577"/>
        <pc:sldMkLst>
          <pc:docMk/>
          <pc:sldMk cId="2660966671" sldId="264"/>
        </pc:sldMkLst>
        <pc:spChg chg="mod">
          <ac:chgData name="Olivia Roadnight (2501022)" userId="3f81961c-4a29-4c4a-ab82-ca10df75d980" providerId="ADAL" clId="{69FE61B0-B1DA-43FA-863D-D4BAD16914EC}" dt="2026-05-04T15:38:07.157" v="7662" actId="26606"/>
          <ac:spMkLst>
            <pc:docMk/>
            <pc:sldMk cId="2660966671" sldId="264"/>
            <ac:spMk id="2" creationId="{38E92364-8522-0E03-BF5F-B7402EF8B4CF}"/>
          </ac:spMkLst>
        </pc:spChg>
        <pc:spChg chg="mod">
          <ac:chgData name="Olivia Roadnight (2501022)" userId="3f81961c-4a29-4c4a-ab82-ca10df75d980" providerId="ADAL" clId="{69FE61B0-B1DA-43FA-863D-D4BAD16914EC}" dt="2026-05-14T14:39:45.188" v="12393" actId="20577"/>
          <ac:spMkLst>
            <pc:docMk/>
            <pc:sldMk cId="2660966671" sldId="264"/>
            <ac:spMk id="3" creationId="{C3D5ECA5-DC0A-5913-209B-65E2F447CC04}"/>
          </ac:spMkLst>
        </pc:spChg>
        <pc:spChg chg="add">
          <ac:chgData name="Olivia Roadnight (2501022)" userId="3f81961c-4a29-4c4a-ab82-ca10df75d980" providerId="ADAL" clId="{69FE61B0-B1DA-43FA-863D-D4BAD16914EC}" dt="2026-05-04T15:38:07.157" v="7662" actId="26606"/>
          <ac:spMkLst>
            <pc:docMk/>
            <pc:sldMk cId="2660966671" sldId="264"/>
            <ac:spMk id="16" creationId="{DBF61EA3-B236-439E-9C0B-340980D56BEE}"/>
          </ac:spMkLst>
        </pc:spChg>
        <pc:spChg chg="add">
          <ac:chgData name="Olivia Roadnight (2501022)" userId="3f81961c-4a29-4c4a-ab82-ca10df75d980" providerId="ADAL" clId="{69FE61B0-B1DA-43FA-863D-D4BAD16914EC}" dt="2026-05-04T15:38:07.157" v="7662" actId="26606"/>
          <ac:spMkLst>
            <pc:docMk/>
            <pc:sldMk cId="2660966671" sldId="264"/>
            <ac:spMk id="19" creationId="{E659831F-0D9A-4C63-9EBB-8435B85A440F}"/>
          </ac:spMkLst>
        </pc:spChg>
        <pc:grpChg chg="add">
          <ac:chgData name="Olivia Roadnight (2501022)" userId="3f81961c-4a29-4c4a-ab82-ca10df75d980" providerId="ADAL" clId="{69FE61B0-B1DA-43FA-863D-D4BAD16914EC}" dt="2026-05-04T15:38:07.157" v="7662" actId="26606"/>
          <ac:grpSpMkLst>
            <pc:docMk/>
            <pc:sldMk cId="2660966671" sldId="264"/>
            <ac:grpSpMk id="17" creationId="{28FAF094-D087-493F-8DF9-A486C2D6BBAA}"/>
          </ac:grpSpMkLst>
        </pc:grpChg>
      </pc:sldChg>
      <pc:sldChg chg="addSp delSp modSp mod setBg">
        <pc:chgData name="Olivia Roadnight (2501022)" userId="3f81961c-4a29-4c4a-ab82-ca10df75d980" providerId="ADAL" clId="{69FE61B0-B1DA-43FA-863D-D4BAD16914EC}" dt="2026-05-12T10:35:06.510" v="12287" actId="20577"/>
        <pc:sldMkLst>
          <pc:docMk/>
          <pc:sldMk cId="1316728808" sldId="265"/>
        </pc:sldMkLst>
        <pc:spChg chg="mod">
          <ac:chgData name="Olivia Roadnight (2501022)" userId="3f81961c-4a29-4c4a-ab82-ca10df75d980" providerId="ADAL" clId="{69FE61B0-B1DA-43FA-863D-D4BAD16914EC}" dt="2026-05-04T15:44:36.315" v="7693" actId="26606"/>
          <ac:spMkLst>
            <pc:docMk/>
            <pc:sldMk cId="1316728808" sldId="265"/>
            <ac:spMk id="2" creationId="{AF30F680-3366-ECAB-6F37-3AC8CD9AB286}"/>
          </ac:spMkLst>
        </pc:spChg>
        <pc:spChg chg="mod ord">
          <ac:chgData name="Olivia Roadnight (2501022)" userId="3f81961c-4a29-4c4a-ab82-ca10df75d980" providerId="ADAL" clId="{69FE61B0-B1DA-43FA-863D-D4BAD16914EC}" dt="2026-05-12T10:35:06.510" v="12287" actId="20577"/>
          <ac:spMkLst>
            <pc:docMk/>
            <pc:sldMk cId="1316728808" sldId="265"/>
            <ac:spMk id="3" creationId="{DC43E199-0D01-EF22-4685-80F33EAFE0C8}"/>
          </ac:spMkLst>
        </pc:spChg>
        <pc:spChg chg="add del">
          <ac:chgData name="Olivia Roadnight (2501022)" userId="3f81961c-4a29-4c4a-ab82-ca10df75d980" providerId="ADAL" clId="{69FE61B0-B1DA-43FA-863D-D4BAD16914EC}" dt="2026-05-04T15:44:36.315" v="7693" actId="26606"/>
          <ac:spMkLst>
            <pc:docMk/>
            <pc:sldMk cId="1316728808" sldId="265"/>
            <ac:spMk id="8" creationId="{B6CDA21F-E7AF-4C75-8395-33F58D5B0E45}"/>
          </ac:spMkLst>
        </pc:spChg>
        <pc:spChg chg="add del">
          <ac:chgData name="Olivia Roadnight (2501022)" userId="3f81961c-4a29-4c4a-ab82-ca10df75d980" providerId="ADAL" clId="{69FE61B0-B1DA-43FA-863D-D4BAD16914EC}" dt="2026-05-04T15:44:36.315" v="7693" actId="26606"/>
          <ac:spMkLst>
            <pc:docMk/>
            <pc:sldMk cId="1316728808" sldId="265"/>
            <ac:spMk id="15" creationId="{D5B0017B-2ECA-49AF-B397-DC140825DF8D}"/>
          </ac:spMkLst>
        </pc:spChg>
        <pc:grpChg chg="add del">
          <ac:chgData name="Olivia Roadnight (2501022)" userId="3f81961c-4a29-4c4a-ab82-ca10df75d980" providerId="ADAL" clId="{69FE61B0-B1DA-43FA-863D-D4BAD16914EC}" dt="2026-05-04T15:44:36.315" v="7693" actId="26606"/>
          <ac:grpSpMkLst>
            <pc:docMk/>
            <pc:sldMk cId="1316728808" sldId="265"/>
            <ac:grpSpMk id="10" creationId="{AE1C45F0-260A-458C-96ED-C1F6D2151219}"/>
          </ac:grpSpMkLst>
        </pc:grpChg>
        <pc:cxnChg chg="add del">
          <ac:chgData name="Olivia Roadnight (2501022)" userId="3f81961c-4a29-4c4a-ab82-ca10df75d980" providerId="ADAL" clId="{69FE61B0-B1DA-43FA-863D-D4BAD16914EC}" dt="2026-05-04T15:44:36.315" v="7693" actId="26606"/>
          <ac:cxnSpMkLst>
            <pc:docMk/>
            <pc:sldMk cId="1316728808" sldId="265"/>
            <ac:cxnSpMk id="17" creationId="{6CF1BAF6-AD41-4082-B212-8A1F9A2E8779}"/>
          </ac:cxnSpMkLst>
        </pc:cxnChg>
      </pc:sldChg>
      <pc:sldChg chg="addSp delSp modSp mod setBg">
        <pc:chgData name="Olivia Roadnight (2501022)" userId="3f81961c-4a29-4c4a-ab82-ca10df75d980" providerId="ADAL" clId="{69FE61B0-B1DA-43FA-863D-D4BAD16914EC}" dt="2026-05-12T10:37:00.815" v="12300" actId="20577"/>
        <pc:sldMkLst>
          <pc:docMk/>
          <pc:sldMk cId="662622341" sldId="266"/>
        </pc:sldMkLst>
        <pc:spChg chg="mod">
          <ac:chgData name="Olivia Roadnight (2501022)" userId="3f81961c-4a29-4c4a-ab82-ca10df75d980" providerId="ADAL" clId="{69FE61B0-B1DA-43FA-863D-D4BAD16914EC}" dt="2026-05-04T15:16:25.080" v="6441" actId="26606"/>
          <ac:spMkLst>
            <pc:docMk/>
            <pc:sldMk cId="662622341" sldId="266"/>
            <ac:spMk id="2" creationId="{B4ECB115-BC87-EAC0-FCFA-D16874A80BB7}"/>
          </ac:spMkLst>
        </pc:spChg>
        <pc:spChg chg="mod ord">
          <ac:chgData name="Olivia Roadnight (2501022)" userId="3f81961c-4a29-4c4a-ab82-ca10df75d980" providerId="ADAL" clId="{69FE61B0-B1DA-43FA-863D-D4BAD16914EC}" dt="2026-05-12T10:37:00.815" v="12300" actId="20577"/>
          <ac:spMkLst>
            <pc:docMk/>
            <pc:sldMk cId="662622341" sldId="266"/>
            <ac:spMk id="3" creationId="{08768F92-4353-B229-420A-DFA49BFE9F66}"/>
          </ac:spMkLst>
        </pc:spChg>
        <pc:spChg chg="add">
          <ac:chgData name="Olivia Roadnight (2501022)" userId="3f81961c-4a29-4c4a-ab82-ca10df75d980" providerId="ADAL" clId="{69FE61B0-B1DA-43FA-863D-D4BAD16914EC}" dt="2026-05-04T15:16:25.080" v="6441" actId="26606"/>
          <ac:spMkLst>
            <pc:docMk/>
            <pc:sldMk cId="662622341" sldId="266"/>
            <ac:spMk id="1053" creationId="{2EB492CD-616E-47F8-933B-5E2D952A0593}"/>
          </ac:spMkLst>
        </pc:spChg>
        <pc:spChg chg="add">
          <ac:chgData name="Olivia Roadnight (2501022)" userId="3f81961c-4a29-4c4a-ab82-ca10df75d980" providerId="ADAL" clId="{69FE61B0-B1DA-43FA-863D-D4BAD16914EC}" dt="2026-05-04T15:16:25.080" v="6441" actId="26606"/>
          <ac:spMkLst>
            <pc:docMk/>
            <pc:sldMk cId="662622341" sldId="266"/>
            <ac:spMk id="1054" creationId="{59383CF9-23B5-4335-9B21-1791C4CF1C75}"/>
          </ac:spMkLst>
        </pc:spChg>
        <pc:spChg chg="add">
          <ac:chgData name="Olivia Roadnight (2501022)" userId="3f81961c-4a29-4c4a-ab82-ca10df75d980" providerId="ADAL" clId="{69FE61B0-B1DA-43FA-863D-D4BAD16914EC}" dt="2026-05-04T15:16:25.080" v="6441" actId="26606"/>
          <ac:spMkLst>
            <pc:docMk/>
            <pc:sldMk cId="662622341" sldId="266"/>
            <ac:spMk id="1055" creationId="{0007FE00-9498-4706-B255-6437B0252C02}"/>
          </ac:spMkLst>
        </pc:spChg>
        <pc:picChg chg="mod">
          <ac:chgData name="Olivia Roadnight (2501022)" userId="3f81961c-4a29-4c4a-ab82-ca10df75d980" providerId="ADAL" clId="{69FE61B0-B1DA-43FA-863D-D4BAD16914EC}" dt="2026-05-04T15:16:25.080" v="6441" actId="26606"/>
          <ac:picMkLst>
            <pc:docMk/>
            <pc:sldMk cId="662622341" sldId="266"/>
            <ac:picMk id="1026" creationId="{AB86E179-CD29-5339-9AC4-4075BC33CE69}"/>
          </ac:picMkLst>
        </pc:picChg>
      </pc:sldChg>
      <pc:sldChg chg="addSp delSp modSp mod setBg">
        <pc:chgData name="Olivia Roadnight (2501022)" userId="3f81961c-4a29-4c4a-ab82-ca10df75d980" providerId="ADAL" clId="{69FE61B0-B1DA-43FA-863D-D4BAD16914EC}" dt="2026-05-14T14:40:43.709" v="12427" actId="20577"/>
        <pc:sldMkLst>
          <pc:docMk/>
          <pc:sldMk cId="1335090607" sldId="267"/>
        </pc:sldMkLst>
        <pc:spChg chg="mod">
          <ac:chgData name="Olivia Roadnight (2501022)" userId="3f81961c-4a29-4c4a-ab82-ca10df75d980" providerId="ADAL" clId="{69FE61B0-B1DA-43FA-863D-D4BAD16914EC}" dt="2026-05-04T15:39:11.378" v="7668" actId="26606"/>
          <ac:spMkLst>
            <pc:docMk/>
            <pc:sldMk cId="1335090607" sldId="267"/>
            <ac:spMk id="2" creationId="{50B5829C-A055-8183-BAF6-C8314313F1F8}"/>
          </ac:spMkLst>
        </pc:spChg>
        <pc:spChg chg="mod">
          <ac:chgData name="Olivia Roadnight (2501022)" userId="3f81961c-4a29-4c4a-ab82-ca10df75d980" providerId="ADAL" clId="{69FE61B0-B1DA-43FA-863D-D4BAD16914EC}" dt="2026-05-14T14:40:43.709" v="12427" actId="20577"/>
          <ac:spMkLst>
            <pc:docMk/>
            <pc:sldMk cId="1335090607" sldId="267"/>
            <ac:spMk id="3" creationId="{CD618E56-60CD-9FAA-9A0E-CA916E62E8D4}"/>
          </ac:spMkLst>
        </pc:spChg>
        <pc:spChg chg="add">
          <ac:chgData name="Olivia Roadnight (2501022)" userId="3f81961c-4a29-4c4a-ab82-ca10df75d980" providerId="ADAL" clId="{69FE61B0-B1DA-43FA-863D-D4BAD16914EC}" dt="2026-05-04T15:39:11.378" v="7668" actId="26606"/>
          <ac:spMkLst>
            <pc:docMk/>
            <pc:sldMk cId="1335090607" sldId="267"/>
            <ac:spMk id="19" creationId="{245A9F99-D9B1-4094-A2E2-B90AC1DB7B9C}"/>
          </ac:spMkLst>
        </pc:spChg>
        <pc:spChg chg="add">
          <ac:chgData name="Olivia Roadnight (2501022)" userId="3f81961c-4a29-4c4a-ab82-ca10df75d980" providerId="ADAL" clId="{69FE61B0-B1DA-43FA-863D-D4BAD16914EC}" dt="2026-05-04T15:39:11.378" v="7668" actId="26606"/>
          <ac:spMkLst>
            <pc:docMk/>
            <pc:sldMk cId="1335090607" sldId="267"/>
            <ac:spMk id="20" creationId="{B7FAF607-473A-4A43-A23D-BBFF5C4117BB}"/>
          </ac:spMkLst>
        </pc:spChg>
        <pc:grpChg chg="add">
          <ac:chgData name="Olivia Roadnight (2501022)" userId="3f81961c-4a29-4c4a-ab82-ca10df75d980" providerId="ADAL" clId="{69FE61B0-B1DA-43FA-863D-D4BAD16914EC}" dt="2026-05-04T15:39:11.378" v="7668" actId="26606"/>
          <ac:grpSpMkLst>
            <pc:docMk/>
            <pc:sldMk cId="1335090607" sldId="267"/>
            <ac:grpSpMk id="22" creationId="{C5F6476F-D303-44D3-B30F-1BA348F0F64A}"/>
          </ac:grpSpMkLst>
        </pc:grpChg>
        <pc:picChg chg="add">
          <ac:chgData name="Olivia Roadnight (2501022)" userId="3f81961c-4a29-4c4a-ab82-ca10df75d980" providerId="ADAL" clId="{69FE61B0-B1DA-43FA-863D-D4BAD16914EC}" dt="2026-05-04T15:39:11.378" v="7668" actId="26606"/>
          <ac:picMkLst>
            <pc:docMk/>
            <pc:sldMk cId="1335090607" sldId="267"/>
            <ac:picMk id="21" creationId="{E9554D1E-2FBF-3C0F-1FB6-C127ECCAA8CA}"/>
          </ac:picMkLst>
        </pc:picChg>
      </pc:sldChg>
      <pc:sldChg chg="addSp delSp modSp mod setBg">
        <pc:chgData name="Olivia Roadnight (2501022)" userId="3f81961c-4a29-4c4a-ab82-ca10df75d980" providerId="ADAL" clId="{69FE61B0-B1DA-43FA-863D-D4BAD16914EC}" dt="2026-05-14T14:42:26.532" v="12532" actId="20577"/>
        <pc:sldMkLst>
          <pc:docMk/>
          <pc:sldMk cId="2318056074" sldId="269"/>
        </pc:sldMkLst>
        <pc:spChg chg="mod">
          <ac:chgData name="Olivia Roadnight (2501022)" userId="3f81961c-4a29-4c4a-ab82-ca10df75d980" providerId="ADAL" clId="{69FE61B0-B1DA-43FA-863D-D4BAD16914EC}" dt="2026-05-13T17:23:29.956" v="12370" actId="113"/>
          <ac:spMkLst>
            <pc:docMk/>
            <pc:sldMk cId="2318056074" sldId="269"/>
            <ac:spMk id="2" creationId="{98E20835-6A01-5099-B58B-B578C5E4315E}"/>
          </ac:spMkLst>
        </pc:spChg>
        <pc:graphicFrameChg chg="add mod modGraphic">
          <ac:chgData name="Olivia Roadnight (2501022)" userId="3f81961c-4a29-4c4a-ab82-ca10df75d980" providerId="ADAL" clId="{69FE61B0-B1DA-43FA-863D-D4BAD16914EC}" dt="2026-05-14T14:42:26.532" v="12532" actId="20577"/>
          <ac:graphicFrameMkLst>
            <pc:docMk/>
            <pc:sldMk cId="2318056074" sldId="269"/>
            <ac:graphicFrameMk id="5" creationId="{FC850C21-A164-C7A4-2976-A072A65B09DD}"/>
          </ac:graphicFrameMkLst>
        </pc:graphicFrameChg>
      </pc:sldChg>
      <pc:sldChg chg="addSp delSp modSp new mod setBg">
        <pc:chgData name="Olivia Roadnight (2501022)" userId="3f81961c-4a29-4c4a-ab82-ca10df75d980" providerId="ADAL" clId="{69FE61B0-B1DA-43FA-863D-D4BAD16914EC}" dt="2026-05-13T17:23:33.150" v="12371" actId="113"/>
        <pc:sldMkLst>
          <pc:docMk/>
          <pc:sldMk cId="865210605" sldId="272"/>
        </pc:sldMkLst>
        <pc:spChg chg="add mod">
          <ac:chgData name="Olivia Roadnight (2501022)" userId="3f81961c-4a29-4c4a-ab82-ca10df75d980" providerId="ADAL" clId="{69FE61B0-B1DA-43FA-863D-D4BAD16914EC}" dt="2026-05-13T17:23:33.150" v="12371" actId="113"/>
          <ac:spMkLst>
            <pc:docMk/>
            <pc:sldMk cId="865210605" sldId="272"/>
            <ac:spMk id="2" creationId="{6858B664-44B6-14ED-51AE-CF10F4D1ED60}"/>
          </ac:spMkLst>
        </pc:spChg>
        <pc:spChg chg="add">
          <ac:chgData name="Olivia Roadnight (2501022)" userId="3f81961c-4a29-4c4a-ab82-ca10df75d980" providerId="ADAL" clId="{69FE61B0-B1DA-43FA-863D-D4BAD16914EC}" dt="2026-05-04T15:41:37.568" v="7687" actId="26606"/>
          <ac:spMkLst>
            <pc:docMk/>
            <pc:sldMk cId="865210605" sldId="272"/>
            <ac:spMk id="29" creationId="{F3060C83-F051-4F0E-ABAD-AA0DFC48B218}"/>
          </ac:spMkLst>
        </pc:spChg>
        <pc:spChg chg="add">
          <ac:chgData name="Olivia Roadnight (2501022)" userId="3f81961c-4a29-4c4a-ab82-ca10df75d980" providerId="ADAL" clId="{69FE61B0-B1DA-43FA-863D-D4BAD16914EC}" dt="2026-05-04T15:41:37.568" v="7687" actId="26606"/>
          <ac:spMkLst>
            <pc:docMk/>
            <pc:sldMk cId="865210605" sldId="272"/>
            <ac:spMk id="30" creationId="{83C98ABE-055B-441F-B07E-44F97F083C39}"/>
          </ac:spMkLst>
        </pc:spChg>
        <pc:spChg chg="add">
          <ac:chgData name="Olivia Roadnight (2501022)" userId="3f81961c-4a29-4c4a-ab82-ca10df75d980" providerId="ADAL" clId="{69FE61B0-B1DA-43FA-863D-D4BAD16914EC}" dt="2026-05-04T15:41:37.568" v="7687" actId="26606"/>
          <ac:spMkLst>
            <pc:docMk/>
            <pc:sldMk cId="865210605" sldId="272"/>
            <ac:spMk id="31" creationId="{29FDB030-9B49-4CED-8CCD-4D99382388AC}"/>
          </ac:spMkLst>
        </pc:spChg>
        <pc:spChg chg="add">
          <ac:chgData name="Olivia Roadnight (2501022)" userId="3f81961c-4a29-4c4a-ab82-ca10df75d980" providerId="ADAL" clId="{69FE61B0-B1DA-43FA-863D-D4BAD16914EC}" dt="2026-05-04T15:41:37.568" v="7687" actId="26606"/>
          <ac:spMkLst>
            <pc:docMk/>
            <pc:sldMk cId="865210605" sldId="272"/>
            <ac:spMk id="32" creationId="{3783CA14-24A1-485C-8B30-D6A5D87987AD}"/>
          </ac:spMkLst>
        </pc:spChg>
        <pc:spChg chg="add">
          <ac:chgData name="Olivia Roadnight (2501022)" userId="3f81961c-4a29-4c4a-ab82-ca10df75d980" providerId="ADAL" clId="{69FE61B0-B1DA-43FA-863D-D4BAD16914EC}" dt="2026-05-04T15:41:37.568" v="7687" actId="26606"/>
          <ac:spMkLst>
            <pc:docMk/>
            <pc:sldMk cId="865210605" sldId="272"/>
            <ac:spMk id="33" creationId="{9A97C86A-04D6-40F7-AE84-31AB43E6A846}"/>
          </ac:spMkLst>
        </pc:spChg>
        <pc:spChg chg="add">
          <ac:chgData name="Olivia Roadnight (2501022)" userId="3f81961c-4a29-4c4a-ab82-ca10df75d980" providerId="ADAL" clId="{69FE61B0-B1DA-43FA-863D-D4BAD16914EC}" dt="2026-05-04T15:41:37.568" v="7687" actId="26606"/>
          <ac:spMkLst>
            <pc:docMk/>
            <pc:sldMk cId="865210605" sldId="272"/>
            <ac:spMk id="34" creationId="{FF9F2414-84E8-453E-B1F3-389FDE8192D9}"/>
          </ac:spMkLst>
        </pc:spChg>
        <pc:spChg chg="add">
          <ac:chgData name="Olivia Roadnight (2501022)" userId="3f81961c-4a29-4c4a-ab82-ca10df75d980" providerId="ADAL" clId="{69FE61B0-B1DA-43FA-863D-D4BAD16914EC}" dt="2026-05-04T15:41:37.568" v="7687" actId="26606"/>
          <ac:spMkLst>
            <pc:docMk/>
            <pc:sldMk cId="865210605" sldId="272"/>
            <ac:spMk id="35" creationId="{3ECA69A1-7536-43AC-85EF-C7106179F5ED}"/>
          </ac:spMkLst>
        </pc:spChg>
        <pc:graphicFrameChg chg="add mod modGraphic">
          <ac:chgData name="Olivia Roadnight (2501022)" userId="3f81961c-4a29-4c4a-ab82-ca10df75d980" providerId="ADAL" clId="{69FE61B0-B1DA-43FA-863D-D4BAD16914EC}" dt="2026-05-04T15:46:12.903" v="7695"/>
          <ac:graphicFrameMkLst>
            <pc:docMk/>
            <pc:sldMk cId="865210605" sldId="272"/>
            <ac:graphicFrameMk id="4" creationId="{86812BFD-55AD-4871-DF06-F5C5235A1040}"/>
          </ac:graphicFrameMkLst>
        </pc:graphicFrameChg>
      </pc:sldChg>
      <pc:sldChg chg="addSp delSp modSp new mod ord setBg">
        <pc:chgData name="Olivia Roadnight (2501022)" userId="3f81961c-4a29-4c4a-ab82-ca10df75d980" providerId="ADAL" clId="{69FE61B0-B1DA-43FA-863D-D4BAD16914EC}" dt="2026-05-12T10:30:06.511" v="11871" actId="14100"/>
        <pc:sldMkLst>
          <pc:docMk/>
          <pc:sldMk cId="3849086821" sldId="273"/>
        </pc:sldMkLst>
        <pc:spChg chg="mod">
          <ac:chgData name="Olivia Roadnight (2501022)" userId="3f81961c-4a29-4c4a-ab82-ca10df75d980" providerId="ADAL" clId="{69FE61B0-B1DA-43FA-863D-D4BAD16914EC}" dt="2026-05-04T15:34:05.240" v="7639" actId="26606"/>
          <ac:spMkLst>
            <pc:docMk/>
            <pc:sldMk cId="3849086821" sldId="273"/>
            <ac:spMk id="2" creationId="{1EC5AADF-9B73-BE38-4819-8FEC977234C7}"/>
          </ac:spMkLst>
        </pc:spChg>
        <pc:spChg chg="add">
          <ac:chgData name="Olivia Roadnight (2501022)" userId="3f81961c-4a29-4c4a-ab82-ca10df75d980" providerId="ADAL" clId="{69FE61B0-B1DA-43FA-863D-D4BAD16914EC}" dt="2026-05-04T15:34:05.240" v="7639" actId="26606"/>
          <ac:spMkLst>
            <pc:docMk/>
            <pc:sldMk cId="3849086821" sldId="273"/>
            <ac:spMk id="13" creationId="{D12DDE76-C203-4047-9998-63900085B5E8}"/>
          </ac:spMkLst>
        </pc:spChg>
        <pc:picChg chg="add mod">
          <ac:chgData name="Olivia Roadnight (2501022)" userId="3f81961c-4a29-4c4a-ab82-ca10df75d980" providerId="ADAL" clId="{69FE61B0-B1DA-43FA-863D-D4BAD16914EC}" dt="2026-05-12T10:30:06.511" v="11871" actId="14100"/>
          <ac:picMkLst>
            <pc:docMk/>
            <pc:sldMk cId="3849086821" sldId="273"/>
            <ac:picMk id="4" creationId="{A849D54E-8153-6B7D-1415-C40889F55115}"/>
          </ac:picMkLst>
        </pc:picChg>
      </pc:sldChg>
      <pc:sldChg chg="addSp modSp add mod setBg">
        <pc:chgData name="Olivia Roadnight (2501022)" userId="3f81961c-4a29-4c4a-ab82-ca10df75d980" providerId="ADAL" clId="{69FE61B0-B1DA-43FA-863D-D4BAD16914EC}" dt="2026-05-14T14:38:51.048" v="12388" actId="20577"/>
        <pc:sldMkLst>
          <pc:docMk/>
          <pc:sldMk cId="4191145195" sldId="274"/>
        </pc:sldMkLst>
        <pc:spChg chg="mod">
          <ac:chgData name="Olivia Roadnight (2501022)" userId="3f81961c-4a29-4c4a-ab82-ca10df75d980" providerId="ADAL" clId="{69FE61B0-B1DA-43FA-863D-D4BAD16914EC}" dt="2026-05-04T15:35:35.570" v="7653" actId="26606"/>
          <ac:spMkLst>
            <pc:docMk/>
            <pc:sldMk cId="4191145195" sldId="274"/>
            <ac:spMk id="2" creationId="{79B17248-53CE-6D02-2B49-353C91D03BFA}"/>
          </ac:spMkLst>
        </pc:spChg>
        <pc:spChg chg="mod">
          <ac:chgData name="Olivia Roadnight (2501022)" userId="3f81961c-4a29-4c4a-ab82-ca10df75d980" providerId="ADAL" clId="{69FE61B0-B1DA-43FA-863D-D4BAD16914EC}" dt="2026-05-14T14:38:51.048" v="12388" actId="20577"/>
          <ac:spMkLst>
            <pc:docMk/>
            <pc:sldMk cId="4191145195" sldId="274"/>
            <ac:spMk id="3" creationId="{C725436C-1001-62D0-5575-8D8633B11157}"/>
          </ac:spMkLst>
        </pc:spChg>
        <pc:spChg chg="add">
          <ac:chgData name="Olivia Roadnight (2501022)" userId="3f81961c-4a29-4c4a-ab82-ca10df75d980" providerId="ADAL" clId="{69FE61B0-B1DA-43FA-863D-D4BAD16914EC}" dt="2026-05-04T15:35:35.570" v="7653" actId="26606"/>
          <ac:spMkLst>
            <pc:docMk/>
            <pc:sldMk cId="4191145195" sldId="274"/>
            <ac:spMk id="8" creationId="{1BB867FF-FC45-48F7-8104-F89BE54909F1}"/>
          </ac:spMkLst>
        </pc:spChg>
        <pc:spChg chg="add">
          <ac:chgData name="Olivia Roadnight (2501022)" userId="3f81961c-4a29-4c4a-ab82-ca10df75d980" providerId="ADAL" clId="{69FE61B0-B1DA-43FA-863D-D4BAD16914EC}" dt="2026-05-04T15:35:35.570" v="7653" actId="26606"/>
          <ac:spMkLst>
            <pc:docMk/>
            <pc:sldMk cId="4191145195" sldId="274"/>
            <ac:spMk id="10" creationId="{8BB56887-D0D5-4F0C-9E19-7247EB83C8B7}"/>
          </ac:spMkLst>
        </pc:spChg>
        <pc:spChg chg="add">
          <ac:chgData name="Olivia Roadnight (2501022)" userId="3f81961c-4a29-4c4a-ab82-ca10df75d980" providerId="ADAL" clId="{69FE61B0-B1DA-43FA-863D-D4BAD16914EC}" dt="2026-05-04T15:35:35.570" v="7653" actId="26606"/>
          <ac:spMkLst>
            <pc:docMk/>
            <pc:sldMk cId="4191145195" sldId="274"/>
            <ac:spMk id="12" creationId="{081E4A58-353D-44AE-B2FC-2A74E2E400F7}"/>
          </ac:spMkLst>
        </pc:spChg>
      </pc:sldChg>
      <pc:sldChg chg="delSp modSp add mod setBg delDesignElem">
        <pc:chgData name="Olivia Roadnight (2501022)" userId="3f81961c-4a29-4c4a-ab82-ca10df75d980" providerId="ADAL" clId="{69FE61B0-B1DA-43FA-863D-D4BAD16914EC}" dt="2026-05-08T11:45:19.999" v="9478"/>
        <pc:sldMkLst>
          <pc:docMk/>
          <pc:sldMk cId="1340690563" sldId="276"/>
        </pc:sldMkLst>
        <pc:spChg chg="mod">
          <ac:chgData name="Olivia Roadnight (2501022)" userId="3f81961c-4a29-4c4a-ab82-ca10df75d980" providerId="ADAL" clId="{69FE61B0-B1DA-43FA-863D-D4BAD16914EC}" dt="2026-05-08T11:45:19.999" v="9478"/>
          <ac:spMkLst>
            <pc:docMk/>
            <pc:sldMk cId="1340690563" sldId="276"/>
            <ac:spMk id="3" creationId="{A42EFDDC-BC59-6EA3-7491-7787EEAE7455}"/>
          </ac:spMkLst>
        </pc:spChg>
      </pc:sldChg>
      <pc:sldChg chg="addSp delSp modSp new mod setBg">
        <pc:chgData name="Olivia Roadnight (2501022)" userId="3f81961c-4a29-4c4a-ab82-ca10df75d980" providerId="ADAL" clId="{69FE61B0-B1DA-43FA-863D-D4BAD16914EC}" dt="2026-05-12T10:34:34.269" v="12242" actId="26606"/>
        <pc:sldMkLst>
          <pc:docMk/>
          <pc:sldMk cId="3730120639" sldId="277"/>
        </pc:sldMkLst>
        <pc:spChg chg="mod">
          <ac:chgData name="Olivia Roadnight (2501022)" userId="3f81961c-4a29-4c4a-ab82-ca10df75d980" providerId="ADAL" clId="{69FE61B0-B1DA-43FA-863D-D4BAD16914EC}" dt="2026-05-12T10:34:34.269" v="12242" actId="26606"/>
          <ac:spMkLst>
            <pc:docMk/>
            <pc:sldMk cId="3730120639" sldId="277"/>
            <ac:spMk id="2" creationId="{62B4F924-8485-8869-471F-1FA7E5576646}"/>
          </ac:spMkLst>
        </pc:spChg>
        <pc:spChg chg="mod">
          <ac:chgData name="Olivia Roadnight (2501022)" userId="3f81961c-4a29-4c4a-ab82-ca10df75d980" providerId="ADAL" clId="{69FE61B0-B1DA-43FA-863D-D4BAD16914EC}" dt="2026-05-12T10:34:34.269" v="12242" actId="26606"/>
          <ac:spMkLst>
            <pc:docMk/>
            <pc:sldMk cId="3730120639" sldId="277"/>
            <ac:spMk id="3" creationId="{EFA03B29-F35C-1975-A56D-D8B23067EA12}"/>
          </ac:spMkLst>
        </pc:spChg>
        <pc:spChg chg="add">
          <ac:chgData name="Olivia Roadnight (2501022)" userId="3f81961c-4a29-4c4a-ab82-ca10df75d980" providerId="ADAL" clId="{69FE61B0-B1DA-43FA-863D-D4BAD16914EC}" dt="2026-05-12T10:34:34.269" v="12242" actId="26606"/>
          <ac:spMkLst>
            <pc:docMk/>
            <pc:sldMk cId="3730120639" sldId="277"/>
            <ac:spMk id="14" creationId="{B6CDA21F-E7AF-4C75-8395-33F58D5B0E45}"/>
          </ac:spMkLst>
        </pc:spChg>
        <pc:spChg chg="add">
          <ac:chgData name="Olivia Roadnight (2501022)" userId="3f81961c-4a29-4c4a-ab82-ca10df75d980" providerId="ADAL" clId="{69FE61B0-B1DA-43FA-863D-D4BAD16914EC}" dt="2026-05-12T10:34:34.269" v="12242" actId="26606"/>
          <ac:spMkLst>
            <pc:docMk/>
            <pc:sldMk cId="3730120639" sldId="277"/>
            <ac:spMk id="15" creationId="{D5B0017B-2ECA-49AF-B397-DC140825DF8D}"/>
          </ac:spMkLst>
        </pc:spChg>
        <pc:grpChg chg="add">
          <ac:chgData name="Olivia Roadnight (2501022)" userId="3f81961c-4a29-4c4a-ab82-ca10df75d980" providerId="ADAL" clId="{69FE61B0-B1DA-43FA-863D-D4BAD16914EC}" dt="2026-05-12T10:34:34.269" v="12242" actId="26606"/>
          <ac:grpSpMkLst>
            <pc:docMk/>
            <pc:sldMk cId="3730120639" sldId="277"/>
            <ac:grpSpMk id="16" creationId="{AE1C45F0-260A-458C-96ED-C1F6D2151219}"/>
          </ac:grpSpMkLst>
        </pc:grpChg>
        <pc:cxnChg chg="add">
          <ac:chgData name="Olivia Roadnight (2501022)" userId="3f81961c-4a29-4c4a-ab82-ca10df75d980" providerId="ADAL" clId="{69FE61B0-B1DA-43FA-863D-D4BAD16914EC}" dt="2026-05-12T10:34:34.269" v="12242" actId="26606"/>
          <ac:cxnSpMkLst>
            <pc:docMk/>
            <pc:sldMk cId="3730120639" sldId="277"/>
            <ac:cxnSpMk id="17" creationId="{6CF1BAF6-AD41-4082-B212-8A1F9A2E877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21D122-6F38-4F23-B348-B44790C12CE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D31EDC4-95C1-47B6-849E-D003A265EFF7}">
      <dgm:prSet/>
      <dgm:spPr/>
      <dgm:t>
        <a:bodyPr/>
        <a:lstStyle/>
        <a:p>
          <a:r>
            <a:rPr lang="en-US"/>
            <a:t>IT Security Manager Report</a:t>
          </a:r>
        </a:p>
      </dgm:t>
    </dgm:pt>
    <dgm:pt modelId="{4E308CB7-1E6A-48CB-B078-DBD3F5C5F837}" type="parTrans" cxnId="{3CED758B-EE21-46A3-A03B-35244EEF7356}">
      <dgm:prSet/>
      <dgm:spPr/>
      <dgm:t>
        <a:bodyPr/>
        <a:lstStyle/>
        <a:p>
          <a:endParaRPr lang="en-US"/>
        </a:p>
      </dgm:t>
    </dgm:pt>
    <dgm:pt modelId="{939DCF1A-1999-4B4D-8DF8-32FB993DBE5A}" type="sibTrans" cxnId="{3CED758B-EE21-46A3-A03B-35244EEF7356}">
      <dgm:prSet/>
      <dgm:spPr/>
      <dgm:t>
        <a:bodyPr/>
        <a:lstStyle/>
        <a:p>
          <a:endParaRPr lang="en-US"/>
        </a:p>
      </dgm:t>
    </dgm:pt>
    <dgm:pt modelId="{18F60701-1B48-4B72-9097-7A686CEC46EB}">
      <dgm:prSet/>
      <dgm:spPr/>
      <dgm:t>
        <a:bodyPr/>
        <a:lstStyle/>
        <a:p>
          <a:r>
            <a:rPr lang="en-US"/>
            <a:t>Olivia Roadnight</a:t>
          </a:r>
        </a:p>
      </dgm:t>
    </dgm:pt>
    <dgm:pt modelId="{CC6B58FD-7D16-4377-89E4-552B93B653B7}" type="parTrans" cxnId="{DE176D0C-79E3-4D23-8F8E-D882EDE44593}">
      <dgm:prSet/>
      <dgm:spPr/>
      <dgm:t>
        <a:bodyPr/>
        <a:lstStyle/>
        <a:p>
          <a:endParaRPr lang="en-US"/>
        </a:p>
      </dgm:t>
    </dgm:pt>
    <dgm:pt modelId="{8622BAB4-E2DA-4E46-BFD9-AE594872651C}" type="sibTrans" cxnId="{DE176D0C-79E3-4D23-8F8E-D882EDE44593}">
      <dgm:prSet/>
      <dgm:spPr/>
      <dgm:t>
        <a:bodyPr/>
        <a:lstStyle/>
        <a:p>
          <a:endParaRPr lang="en-US"/>
        </a:p>
      </dgm:t>
    </dgm:pt>
    <dgm:pt modelId="{5B119502-0EAE-4E5D-A2FD-DE7934180421}" type="pres">
      <dgm:prSet presAssocID="{4521D122-6F38-4F23-B348-B44790C12CE4}" presName="hierChild1" presStyleCnt="0">
        <dgm:presLayoutVars>
          <dgm:chPref val="1"/>
          <dgm:dir/>
          <dgm:animOne val="branch"/>
          <dgm:animLvl val="lvl"/>
          <dgm:resizeHandles/>
        </dgm:presLayoutVars>
      </dgm:prSet>
      <dgm:spPr/>
    </dgm:pt>
    <dgm:pt modelId="{4E664B27-EE65-4CC4-B2D0-06C0D20A9A20}" type="pres">
      <dgm:prSet presAssocID="{0D31EDC4-95C1-47B6-849E-D003A265EFF7}" presName="hierRoot1" presStyleCnt="0"/>
      <dgm:spPr/>
    </dgm:pt>
    <dgm:pt modelId="{C8760236-B9D0-4C35-98B1-576EF3B7E6C3}" type="pres">
      <dgm:prSet presAssocID="{0D31EDC4-95C1-47B6-849E-D003A265EFF7}" presName="composite" presStyleCnt="0"/>
      <dgm:spPr/>
    </dgm:pt>
    <dgm:pt modelId="{FE05B640-D204-46CB-9945-80636A09D501}" type="pres">
      <dgm:prSet presAssocID="{0D31EDC4-95C1-47B6-849E-D003A265EFF7}" presName="background" presStyleLbl="node0" presStyleIdx="0" presStyleCnt="2"/>
      <dgm:spPr/>
    </dgm:pt>
    <dgm:pt modelId="{90159D19-2F0E-41B1-BEBE-22EE30414ACF}" type="pres">
      <dgm:prSet presAssocID="{0D31EDC4-95C1-47B6-849E-D003A265EFF7}" presName="text" presStyleLbl="fgAcc0" presStyleIdx="0" presStyleCnt="2">
        <dgm:presLayoutVars>
          <dgm:chPref val="3"/>
        </dgm:presLayoutVars>
      </dgm:prSet>
      <dgm:spPr/>
    </dgm:pt>
    <dgm:pt modelId="{3C01A5A4-F07E-49B2-A232-DAC17B6A7F8A}" type="pres">
      <dgm:prSet presAssocID="{0D31EDC4-95C1-47B6-849E-D003A265EFF7}" presName="hierChild2" presStyleCnt="0"/>
      <dgm:spPr/>
    </dgm:pt>
    <dgm:pt modelId="{B1CFFE89-313E-4F53-B049-E94E254C7666}" type="pres">
      <dgm:prSet presAssocID="{18F60701-1B48-4B72-9097-7A686CEC46EB}" presName="hierRoot1" presStyleCnt="0"/>
      <dgm:spPr/>
    </dgm:pt>
    <dgm:pt modelId="{34ADACAA-EECF-448D-9862-2E1EA4F191C4}" type="pres">
      <dgm:prSet presAssocID="{18F60701-1B48-4B72-9097-7A686CEC46EB}" presName="composite" presStyleCnt="0"/>
      <dgm:spPr/>
    </dgm:pt>
    <dgm:pt modelId="{85C3E13F-D583-4FE8-9275-DB41F2CBDADB}" type="pres">
      <dgm:prSet presAssocID="{18F60701-1B48-4B72-9097-7A686CEC46EB}" presName="background" presStyleLbl="node0" presStyleIdx="1" presStyleCnt="2"/>
      <dgm:spPr/>
    </dgm:pt>
    <dgm:pt modelId="{030A313D-504D-4B66-9C36-E55BC22A8A79}" type="pres">
      <dgm:prSet presAssocID="{18F60701-1B48-4B72-9097-7A686CEC46EB}" presName="text" presStyleLbl="fgAcc0" presStyleIdx="1" presStyleCnt="2">
        <dgm:presLayoutVars>
          <dgm:chPref val="3"/>
        </dgm:presLayoutVars>
      </dgm:prSet>
      <dgm:spPr/>
    </dgm:pt>
    <dgm:pt modelId="{383CB5B5-6894-42A2-8BAF-25DCD140E062}" type="pres">
      <dgm:prSet presAssocID="{18F60701-1B48-4B72-9097-7A686CEC46EB}" presName="hierChild2" presStyleCnt="0"/>
      <dgm:spPr/>
    </dgm:pt>
  </dgm:ptLst>
  <dgm:cxnLst>
    <dgm:cxn modelId="{67FB4605-F93C-4E1A-A48A-E27F927ED4F0}" type="presOf" srcId="{0D31EDC4-95C1-47B6-849E-D003A265EFF7}" destId="{90159D19-2F0E-41B1-BEBE-22EE30414ACF}" srcOrd="0" destOrd="0" presId="urn:microsoft.com/office/officeart/2005/8/layout/hierarchy1"/>
    <dgm:cxn modelId="{DE176D0C-79E3-4D23-8F8E-D882EDE44593}" srcId="{4521D122-6F38-4F23-B348-B44790C12CE4}" destId="{18F60701-1B48-4B72-9097-7A686CEC46EB}" srcOrd="1" destOrd="0" parTransId="{CC6B58FD-7D16-4377-89E4-552B93B653B7}" sibTransId="{8622BAB4-E2DA-4E46-BFD9-AE594872651C}"/>
    <dgm:cxn modelId="{CDEFF987-691B-4317-BD63-13818212C44D}" type="presOf" srcId="{18F60701-1B48-4B72-9097-7A686CEC46EB}" destId="{030A313D-504D-4B66-9C36-E55BC22A8A79}" srcOrd="0" destOrd="0" presId="urn:microsoft.com/office/officeart/2005/8/layout/hierarchy1"/>
    <dgm:cxn modelId="{3CED758B-EE21-46A3-A03B-35244EEF7356}" srcId="{4521D122-6F38-4F23-B348-B44790C12CE4}" destId="{0D31EDC4-95C1-47B6-849E-D003A265EFF7}" srcOrd="0" destOrd="0" parTransId="{4E308CB7-1E6A-48CB-B078-DBD3F5C5F837}" sibTransId="{939DCF1A-1999-4B4D-8DF8-32FB993DBE5A}"/>
    <dgm:cxn modelId="{F3633AD7-7697-42DA-AC6E-F61DAD6BC3FD}" type="presOf" srcId="{4521D122-6F38-4F23-B348-B44790C12CE4}" destId="{5B119502-0EAE-4E5D-A2FD-DE7934180421}" srcOrd="0" destOrd="0" presId="urn:microsoft.com/office/officeart/2005/8/layout/hierarchy1"/>
    <dgm:cxn modelId="{5994CA8E-38AC-4223-AE70-FA8DF395FC29}" type="presParOf" srcId="{5B119502-0EAE-4E5D-A2FD-DE7934180421}" destId="{4E664B27-EE65-4CC4-B2D0-06C0D20A9A20}" srcOrd="0" destOrd="0" presId="urn:microsoft.com/office/officeart/2005/8/layout/hierarchy1"/>
    <dgm:cxn modelId="{23585C11-5B86-4D58-8C34-395A034E8136}" type="presParOf" srcId="{4E664B27-EE65-4CC4-B2D0-06C0D20A9A20}" destId="{C8760236-B9D0-4C35-98B1-576EF3B7E6C3}" srcOrd="0" destOrd="0" presId="urn:microsoft.com/office/officeart/2005/8/layout/hierarchy1"/>
    <dgm:cxn modelId="{D8520C86-E792-41DC-BF4B-F75BB2EDA9FC}" type="presParOf" srcId="{C8760236-B9D0-4C35-98B1-576EF3B7E6C3}" destId="{FE05B640-D204-46CB-9945-80636A09D501}" srcOrd="0" destOrd="0" presId="urn:microsoft.com/office/officeart/2005/8/layout/hierarchy1"/>
    <dgm:cxn modelId="{A1057305-2B72-4AB4-A1AC-5AE40AA801D7}" type="presParOf" srcId="{C8760236-B9D0-4C35-98B1-576EF3B7E6C3}" destId="{90159D19-2F0E-41B1-BEBE-22EE30414ACF}" srcOrd="1" destOrd="0" presId="urn:microsoft.com/office/officeart/2005/8/layout/hierarchy1"/>
    <dgm:cxn modelId="{17CCDC3F-C20B-4B33-8F6A-94F6F5238279}" type="presParOf" srcId="{4E664B27-EE65-4CC4-B2D0-06C0D20A9A20}" destId="{3C01A5A4-F07E-49B2-A232-DAC17B6A7F8A}" srcOrd="1" destOrd="0" presId="urn:microsoft.com/office/officeart/2005/8/layout/hierarchy1"/>
    <dgm:cxn modelId="{DCB106A2-2775-49DF-8187-4F37CC0AAF98}" type="presParOf" srcId="{5B119502-0EAE-4E5D-A2FD-DE7934180421}" destId="{B1CFFE89-313E-4F53-B049-E94E254C7666}" srcOrd="1" destOrd="0" presId="urn:microsoft.com/office/officeart/2005/8/layout/hierarchy1"/>
    <dgm:cxn modelId="{EB67451F-82A1-4CE8-9EDC-D184901E258A}" type="presParOf" srcId="{B1CFFE89-313E-4F53-B049-E94E254C7666}" destId="{34ADACAA-EECF-448D-9862-2E1EA4F191C4}" srcOrd="0" destOrd="0" presId="urn:microsoft.com/office/officeart/2005/8/layout/hierarchy1"/>
    <dgm:cxn modelId="{4B951199-CF06-4C01-8076-AD252927BF4A}" type="presParOf" srcId="{34ADACAA-EECF-448D-9862-2E1EA4F191C4}" destId="{85C3E13F-D583-4FE8-9275-DB41F2CBDADB}" srcOrd="0" destOrd="0" presId="urn:microsoft.com/office/officeart/2005/8/layout/hierarchy1"/>
    <dgm:cxn modelId="{9D5E89FA-BC77-4D63-9C8C-11CD1C37495E}" type="presParOf" srcId="{34ADACAA-EECF-448D-9862-2E1EA4F191C4}" destId="{030A313D-504D-4B66-9C36-E55BC22A8A79}" srcOrd="1" destOrd="0" presId="urn:microsoft.com/office/officeart/2005/8/layout/hierarchy1"/>
    <dgm:cxn modelId="{F3B79B04-52DB-4506-85E4-5BEAB7F52E40}" type="presParOf" srcId="{B1CFFE89-313E-4F53-B049-E94E254C7666}" destId="{383CB5B5-6894-42A2-8BAF-25DCD140E0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5D7E7C-226C-4123-A02A-9DD021F9F6D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31795D35-BAED-4A3E-AD1A-6FA849950F8D}">
      <dgm:prSet/>
      <dgm:spPr/>
      <dgm:t>
        <a:bodyPr/>
        <a:lstStyle/>
        <a:p>
          <a:r>
            <a:rPr lang="en-GB" dirty="0"/>
            <a:t>Broken client trust causes loss of trust, causing customers to switch to other more reputable, trusted competitors</a:t>
          </a:r>
          <a:endParaRPr lang="en-US" dirty="0"/>
        </a:p>
      </dgm:t>
    </dgm:pt>
    <dgm:pt modelId="{DA919E4F-EBAD-4452-8325-8AB378401C58}" type="parTrans" cxnId="{13AA662F-F514-48A5-A894-9CCBE2E47774}">
      <dgm:prSet/>
      <dgm:spPr/>
      <dgm:t>
        <a:bodyPr/>
        <a:lstStyle/>
        <a:p>
          <a:endParaRPr lang="en-US"/>
        </a:p>
      </dgm:t>
    </dgm:pt>
    <dgm:pt modelId="{3B6DC494-1061-4463-A358-BDCBE4FB06F1}" type="sibTrans" cxnId="{13AA662F-F514-48A5-A894-9CCBE2E47774}">
      <dgm:prSet/>
      <dgm:spPr/>
      <dgm:t>
        <a:bodyPr/>
        <a:lstStyle/>
        <a:p>
          <a:endParaRPr lang="en-US"/>
        </a:p>
      </dgm:t>
    </dgm:pt>
    <dgm:pt modelId="{36390F93-30BA-4099-B973-E29ABF3BEEE5}">
      <dgm:prSet/>
      <dgm:spPr/>
      <dgm:t>
        <a:bodyPr/>
        <a:lstStyle/>
        <a:p>
          <a:r>
            <a:rPr lang="en-GB" dirty="0"/>
            <a:t>Long term brand damage will occur, and clients, partners and third-parties will see the company as risky and will not transact with us</a:t>
          </a:r>
          <a:endParaRPr lang="en-US" dirty="0"/>
        </a:p>
      </dgm:t>
    </dgm:pt>
    <dgm:pt modelId="{5377C962-043D-4FE6-A3A4-629A86F4A8C9}" type="parTrans" cxnId="{ABC84D80-09FC-4C4E-A8EB-98F6E83892AC}">
      <dgm:prSet/>
      <dgm:spPr/>
      <dgm:t>
        <a:bodyPr/>
        <a:lstStyle/>
        <a:p>
          <a:endParaRPr lang="en-US"/>
        </a:p>
      </dgm:t>
    </dgm:pt>
    <dgm:pt modelId="{2EDEDD7B-2A95-400D-8B06-4E042DD23EAA}" type="sibTrans" cxnId="{ABC84D80-09FC-4C4E-A8EB-98F6E83892AC}">
      <dgm:prSet/>
      <dgm:spPr/>
      <dgm:t>
        <a:bodyPr/>
        <a:lstStyle/>
        <a:p>
          <a:endParaRPr lang="en-US"/>
        </a:p>
      </dgm:t>
    </dgm:pt>
    <dgm:pt modelId="{6E1B8DF9-E064-4657-96F2-0C10682E24FF}" type="pres">
      <dgm:prSet presAssocID="{5A5D7E7C-226C-4123-A02A-9DD021F9F6DA}" presName="hierChild1" presStyleCnt="0">
        <dgm:presLayoutVars>
          <dgm:chPref val="1"/>
          <dgm:dir/>
          <dgm:animOne val="branch"/>
          <dgm:animLvl val="lvl"/>
          <dgm:resizeHandles/>
        </dgm:presLayoutVars>
      </dgm:prSet>
      <dgm:spPr/>
    </dgm:pt>
    <dgm:pt modelId="{E9ADB848-D7C3-4AC8-88C9-AE488421BB25}" type="pres">
      <dgm:prSet presAssocID="{31795D35-BAED-4A3E-AD1A-6FA849950F8D}" presName="hierRoot1" presStyleCnt="0"/>
      <dgm:spPr/>
    </dgm:pt>
    <dgm:pt modelId="{24B11E26-3E87-4CA0-BA3F-35EC02C65B95}" type="pres">
      <dgm:prSet presAssocID="{31795D35-BAED-4A3E-AD1A-6FA849950F8D}" presName="composite" presStyleCnt="0"/>
      <dgm:spPr/>
    </dgm:pt>
    <dgm:pt modelId="{7D8498D6-961D-4F89-8688-4EF76ABB4431}" type="pres">
      <dgm:prSet presAssocID="{31795D35-BAED-4A3E-AD1A-6FA849950F8D}" presName="background" presStyleLbl="node0" presStyleIdx="0" presStyleCnt="2"/>
      <dgm:spPr/>
    </dgm:pt>
    <dgm:pt modelId="{A1842798-EE18-4188-86B2-BCA628406A39}" type="pres">
      <dgm:prSet presAssocID="{31795D35-BAED-4A3E-AD1A-6FA849950F8D}" presName="text" presStyleLbl="fgAcc0" presStyleIdx="0" presStyleCnt="2">
        <dgm:presLayoutVars>
          <dgm:chPref val="3"/>
        </dgm:presLayoutVars>
      </dgm:prSet>
      <dgm:spPr/>
    </dgm:pt>
    <dgm:pt modelId="{2798ED4C-324E-46FC-9163-7627CF4F7FEC}" type="pres">
      <dgm:prSet presAssocID="{31795D35-BAED-4A3E-AD1A-6FA849950F8D}" presName="hierChild2" presStyleCnt="0"/>
      <dgm:spPr/>
    </dgm:pt>
    <dgm:pt modelId="{DF453169-97D7-4462-8954-C295F45914FF}" type="pres">
      <dgm:prSet presAssocID="{36390F93-30BA-4099-B973-E29ABF3BEEE5}" presName="hierRoot1" presStyleCnt="0"/>
      <dgm:spPr/>
    </dgm:pt>
    <dgm:pt modelId="{A5B5D77E-F700-4869-977D-68D4C91910BC}" type="pres">
      <dgm:prSet presAssocID="{36390F93-30BA-4099-B973-E29ABF3BEEE5}" presName="composite" presStyleCnt="0"/>
      <dgm:spPr/>
    </dgm:pt>
    <dgm:pt modelId="{DABD3DD2-F0CE-4B58-AC4E-996B682FE8E5}" type="pres">
      <dgm:prSet presAssocID="{36390F93-30BA-4099-B973-E29ABF3BEEE5}" presName="background" presStyleLbl="node0" presStyleIdx="1" presStyleCnt="2"/>
      <dgm:spPr/>
    </dgm:pt>
    <dgm:pt modelId="{B17A33F9-17C2-4977-A925-4C1E6398DE33}" type="pres">
      <dgm:prSet presAssocID="{36390F93-30BA-4099-B973-E29ABF3BEEE5}" presName="text" presStyleLbl="fgAcc0" presStyleIdx="1" presStyleCnt="2">
        <dgm:presLayoutVars>
          <dgm:chPref val="3"/>
        </dgm:presLayoutVars>
      </dgm:prSet>
      <dgm:spPr/>
    </dgm:pt>
    <dgm:pt modelId="{0A851F47-7F66-4F48-9C01-65AF438B9E00}" type="pres">
      <dgm:prSet presAssocID="{36390F93-30BA-4099-B973-E29ABF3BEEE5}" presName="hierChild2" presStyleCnt="0"/>
      <dgm:spPr/>
    </dgm:pt>
  </dgm:ptLst>
  <dgm:cxnLst>
    <dgm:cxn modelId="{E601350A-F2AE-49A9-B695-049D082E282F}" type="presOf" srcId="{31795D35-BAED-4A3E-AD1A-6FA849950F8D}" destId="{A1842798-EE18-4188-86B2-BCA628406A39}" srcOrd="0" destOrd="0" presId="urn:microsoft.com/office/officeart/2005/8/layout/hierarchy1"/>
    <dgm:cxn modelId="{13AA662F-F514-48A5-A894-9CCBE2E47774}" srcId="{5A5D7E7C-226C-4123-A02A-9DD021F9F6DA}" destId="{31795D35-BAED-4A3E-AD1A-6FA849950F8D}" srcOrd="0" destOrd="0" parTransId="{DA919E4F-EBAD-4452-8325-8AB378401C58}" sibTransId="{3B6DC494-1061-4463-A358-BDCBE4FB06F1}"/>
    <dgm:cxn modelId="{CBEA5D76-232F-46E2-98F0-51BDB028C3EC}" type="presOf" srcId="{36390F93-30BA-4099-B973-E29ABF3BEEE5}" destId="{B17A33F9-17C2-4977-A925-4C1E6398DE33}" srcOrd="0" destOrd="0" presId="urn:microsoft.com/office/officeart/2005/8/layout/hierarchy1"/>
    <dgm:cxn modelId="{ABC84D80-09FC-4C4E-A8EB-98F6E83892AC}" srcId="{5A5D7E7C-226C-4123-A02A-9DD021F9F6DA}" destId="{36390F93-30BA-4099-B973-E29ABF3BEEE5}" srcOrd="1" destOrd="0" parTransId="{5377C962-043D-4FE6-A3A4-629A86F4A8C9}" sibTransId="{2EDEDD7B-2A95-400D-8B06-4E042DD23EAA}"/>
    <dgm:cxn modelId="{DF1D33DC-98C4-4BDB-8EDE-CC56D25C1801}" type="presOf" srcId="{5A5D7E7C-226C-4123-A02A-9DD021F9F6DA}" destId="{6E1B8DF9-E064-4657-96F2-0C10682E24FF}" srcOrd="0" destOrd="0" presId="urn:microsoft.com/office/officeart/2005/8/layout/hierarchy1"/>
    <dgm:cxn modelId="{E3B5972F-F169-41DF-9F1A-9E55FD6F9F34}" type="presParOf" srcId="{6E1B8DF9-E064-4657-96F2-0C10682E24FF}" destId="{E9ADB848-D7C3-4AC8-88C9-AE488421BB25}" srcOrd="0" destOrd="0" presId="urn:microsoft.com/office/officeart/2005/8/layout/hierarchy1"/>
    <dgm:cxn modelId="{892ADC21-76AE-4B0B-AA58-B6A0281A26BC}" type="presParOf" srcId="{E9ADB848-D7C3-4AC8-88C9-AE488421BB25}" destId="{24B11E26-3E87-4CA0-BA3F-35EC02C65B95}" srcOrd="0" destOrd="0" presId="urn:microsoft.com/office/officeart/2005/8/layout/hierarchy1"/>
    <dgm:cxn modelId="{F235DDE1-4D5F-48EB-9CA0-2F1E09AEADCF}" type="presParOf" srcId="{24B11E26-3E87-4CA0-BA3F-35EC02C65B95}" destId="{7D8498D6-961D-4F89-8688-4EF76ABB4431}" srcOrd="0" destOrd="0" presId="urn:microsoft.com/office/officeart/2005/8/layout/hierarchy1"/>
    <dgm:cxn modelId="{7911EB3E-FB16-4289-8157-0525C37B1048}" type="presParOf" srcId="{24B11E26-3E87-4CA0-BA3F-35EC02C65B95}" destId="{A1842798-EE18-4188-86B2-BCA628406A39}" srcOrd="1" destOrd="0" presId="urn:microsoft.com/office/officeart/2005/8/layout/hierarchy1"/>
    <dgm:cxn modelId="{7AC28C2C-32E1-4752-8225-8B33140384BE}" type="presParOf" srcId="{E9ADB848-D7C3-4AC8-88C9-AE488421BB25}" destId="{2798ED4C-324E-46FC-9163-7627CF4F7FEC}" srcOrd="1" destOrd="0" presId="urn:microsoft.com/office/officeart/2005/8/layout/hierarchy1"/>
    <dgm:cxn modelId="{7EDEE002-6813-4782-85AB-50229E7AB622}" type="presParOf" srcId="{6E1B8DF9-E064-4657-96F2-0C10682E24FF}" destId="{DF453169-97D7-4462-8954-C295F45914FF}" srcOrd="1" destOrd="0" presId="urn:microsoft.com/office/officeart/2005/8/layout/hierarchy1"/>
    <dgm:cxn modelId="{155E4C81-4343-45EA-98F2-6F513FED71AA}" type="presParOf" srcId="{DF453169-97D7-4462-8954-C295F45914FF}" destId="{A5B5D77E-F700-4869-977D-68D4C91910BC}" srcOrd="0" destOrd="0" presId="urn:microsoft.com/office/officeart/2005/8/layout/hierarchy1"/>
    <dgm:cxn modelId="{BEF44604-EEF1-4961-905D-799E8F04B8E7}" type="presParOf" srcId="{A5B5D77E-F700-4869-977D-68D4C91910BC}" destId="{DABD3DD2-F0CE-4B58-AC4E-996B682FE8E5}" srcOrd="0" destOrd="0" presId="urn:microsoft.com/office/officeart/2005/8/layout/hierarchy1"/>
    <dgm:cxn modelId="{7ADF8465-CB28-43B3-9A3D-4801788D4326}" type="presParOf" srcId="{A5B5D77E-F700-4869-977D-68D4C91910BC}" destId="{B17A33F9-17C2-4977-A925-4C1E6398DE33}" srcOrd="1" destOrd="0" presId="urn:microsoft.com/office/officeart/2005/8/layout/hierarchy1"/>
    <dgm:cxn modelId="{AE0DCB72-73DC-4AD1-A92B-B1D475076D12}" type="presParOf" srcId="{DF453169-97D7-4462-8954-C295F45914FF}" destId="{0A851F47-7F66-4F48-9C01-65AF438B9E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D717D5-933B-4BFC-9490-C771A1DB44E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4A8B74-E8BD-48AA-947A-4E48EAE2F42C}">
      <dgm:prSet/>
      <dgm:spPr/>
      <dgm:t>
        <a:bodyPr/>
        <a:lstStyle/>
        <a:p>
          <a:r>
            <a:rPr lang="en-GB" dirty="0"/>
            <a:t>Implementing Zero Trust is a strategic is a strategic business investment and will reduce risk and protect financial data</a:t>
          </a:r>
          <a:endParaRPr lang="en-US" dirty="0"/>
        </a:p>
      </dgm:t>
    </dgm:pt>
    <dgm:pt modelId="{C26C39A0-E7D1-4367-ABB6-C59922BC789F}" type="parTrans" cxnId="{AC614739-3869-4216-8B19-1C740C8D03F3}">
      <dgm:prSet/>
      <dgm:spPr/>
      <dgm:t>
        <a:bodyPr/>
        <a:lstStyle/>
        <a:p>
          <a:endParaRPr lang="en-US"/>
        </a:p>
      </dgm:t>
    </dgm:pt>
    <dgm:pt modelId="{A03AC1E2-88C4-4E12-8E60-3CDFD473620A}" type="sibTrans" cxnId="{AC614739-3869-4216-8B19-1C740C8D03F3}">
      <dgm:prSet/>
      <dgm:spPr/>
      <dgm:t>
        <a:bodyPr/>
        <a:lstStyle/>
        <a:p>
          <a:endParaRPr lang="en-US"/>
        </a:p>
      </dgm:t>
    </dgm:pt>
    <dgm:pt modelId="{D081CA67-4CDF-436A-9E12-6FB908017340}">
      <dgm:prSet/>
      <dgm:spPr/>
      <dgm:t>
        <a:bodyPr/>
        <a:lstStyle/>
        <a:p>
          <a:r>
            <a:rPr lang="en-GB" dirty="0"/>
            <a:t>Additionally, our new security policies align with NIST, ISO and CISA standards, this strengthened compliance will position VTAM as a leader in financial security resilience</a:t>
          </a:r>
          <a:endParaRPr lang="en-US" dirty="0"/>
        </a:p>
      </dgm:t>
    </dgm:pt>
    <dgm:pt modelId="{6EEC0DD1-633F-4873-9C1F-F29A77BF46DD}" type="parTrans" cxnId="{636892B6-A65D-482B-8B39-25B52CF95EC7}">
      <dgm:prSet/>
      <dgm:spPr/>
      <dgm:t>
        <a:bodyPr/>
        <a:lstStyle/>
        <a:p>
          <a:endParaRPr lang="en-US"/>
        </a:p>
      </dgm:t>
    </dgm:pt>
    <dgm:pt modelId="{4A5A74B3-B5E5-4C14-AAD0-5E0823A729BB}" type="sibTrans" cxnId="{636892B6-A65D-482B-8B39-25B52CF95EC7}">
      <dgm:prSet/>
      <dgm:spPr/>
      <dgm:t>
        <a:bodyPr/>
        <a:lstStyle/>
        <a:p>
          <a:endParaRPr lang="en-US"/>
        </a:p>
      </dgm:t>
    </dgm:pt>
    <dgm:pt modelId="{BE578823-1175-4BF0-A9E6-30EBC3529FA3}">
      <dgm:prSet/>
      <dgm:spPr/>
      <dgm:t>
        <a:bodyPr/>
        <a:lstStyle/>
        <a:p>
          <a:r>
            <a:rPr lang="en-GB" dirty="0"/>
            <a:t>The policies </a:t>
          </a:r>
          <a:r>
            <a:rPr lang="en-GB" dirty="0" err="1"/>
            <a:t>ensurelong</a:t>
          </a:r>
          <a:r>
            <a:rPr lang="en-GB" dirty="0"/>
            <a:t>-term business resilience, compliance and protects </a:t>
          </a:r>
          <a:r>
            <a:rPr lang="en-GB"/>
            <a:t>VTAM’s business.</a:t>
          </a:r>
          <a:endParaRPr lang="en-US" dirty="0"/>
        </a:p>
      </dgm:t>
    </dgm:pt>
    <dgm:pt modelId="{1BF9DF3F-2F38-49A2-A305-FDC16103D864}" type="parTrans" cxnId="{5FAED4A9-C94E-4359-B27B-DF491EB5FF7F}">
      <dgm:prSet/>
      <dgm:spPr/>
      <dgm:t>
        <a:bodyPr/>
        <a:lstStyle/>
        <a:p>
          <a:endParaRPr lang="en-US"/>
        </a:p>
      </dgm:t>
    </dgm:pt>
    <dgm:pt modelId="{9F27FA1B-65A1-40D7-AE1A-8F7864FEA02D}" type="sibTrans" cxnId="{5FAED4A9-C94E-4359-B27B-DF491EB5FF7F}">
      <dgm:prSet/>
      <dgm:spPr/>
      <dgm:t>
        <a:bodyPr/>
        <a:lstStyle/>
        <a:p>
          <a:endParaRPr lang="en-US"/>
        </a:p>
      </dgm:t>
    </dgm:pt>
    <dgm:pt modelId="{569F8DE2-0E1D-4083-BABF-5ECB53319B17}">
      <dgm:prSet/>
      <dgm:spPr/>
      <dgm:t>
        <a:bodyPr/>
        <a:lstStyle/>
        <a:p>
          <a:r>
            <a:rPr lang="en-US" dirty="0"/>
            <a:t>VTAM faces increasing cyber threats, especially phishing and ransomware attacks</a:t>
          </a:r>
          <a:endParaRPr lang="en-GB" dirty="0"/>
        </a:p>
      </dgm:t>
    </dgm:pt>
    <dgm:pt modelId="{F1F260EC-AA45-4AE4-B8BB-9FA2312B57A9}" type="parTrans" cxnId="{1D6D4CE1-B58D-41C1-8CB1-7D1518492A25}">
      <dgm:prSet/>
      <dgm:spPr/>
      <dgm:t>
        <a:bodyPr/>
        <a:lstStyle/>
        <a:p>
          <a:endParaRPr lang="en-GB"/>
        </a:p>
      </dgm:t>
    </dgm:pt>
    <dgm:pt modelId="{9FC43D6C-921F-484E-B1FF-39B5F7761BBE}" type="sibTrans" cxnId="{1D6D4CE1-B58D-41C1-8CB1-7D1518492A25}">
      <dgm:prSet/>
      <dgm:spPr/>
      <dgm:t>
        <a:bodyPr/>
        <a:lstStyle/>
        <a:p>
          <a:endParaRPr lang="en-GB"/>
        </a:p>
      </dgm:t>
    </dgm:pt>
    <dgm:pt modelId="{0E1EAD9E-8232-4E0B-92A7-C94D570AF8D2}">
      <dgm:prSet/>
      <dgm:spPr/>
      <dgm:t>
        <a:bodyPr/>
        <a:lstStyle/>
        <a:p>
          <a:r>
            <a:rPr lang="en-US" dirty="0"/>
            <a:t>Current security measures are not sufficient</a:t>
          </a:r>
          <a:endParaRPr lang="en-GB" dirty="0"/>
        </a:p>
      </dgm:t>
    </dgm:pt>
    <dgm:pt modelId="{EA874161-179A-4DD3-BDBE-C3AE5DFC800F}" type="parTrans" cxnId="{BABBF0BA-6C78-4755-8002-59FEA2DDC588}">
      <dgm:prSet/>
      <dgm:spPr/>
      <dgm:t>
        <a:bodyPr/>
        <a:lstStyle/>
        <a:p>
          <a:endParaRPr lang="en-GB"/>
        </a:p>
      </dgm:t>
    </dgm:pt>
    <dgm:pt modelId="{F240C051-61AE-471D-BA0F-CE9C08DBBC8D}" type="sibTrans" cxnId="{BABBF0BA-6C78-4755-8002-59FEA2DDC588}">
      <dgm:prSet/>
      <dgm:spPr/>
      <dgm:t>
        <a:bodyPr/>
        <a:lstStyle/>
        <a:p>
          <a:endParaRPr lang="en-GB"/>
        </a:p>
      </dgm:t>
    </dgm:pt>
    <dgm:pt modelId="{48616992-0C84-42CA-80AD-C3C40E097301}" type="pres">
      <dgm:prSet presAssocID="{41D717D5-933B-4BFC-9490-C771A1DB44E4}" presName="vert0" presStyleCnt="0">
        <dgm:presLayoutVars>
          <dgm:dir/>
          <dgm:animOne val="branch"/>
          <dgm:animLvl val="lvl"/>
        </dgm:presLayoutVars>
      </dgm:prSet>
      <dgm:spPr/>
    </dgm:pt>
    <dgm:pt modelId="{8B0A880C-7A98-4FCE-A479-219EFD15E706}" type="pres">
      <dgm:prSet presAssocID="{569F8DE2-0E1D-4083-BABF-5ECB53319B17}" presName="thickLine" presStyleLbl="alignNode1" presStyleIdx="0" presStyleCnt="5"/>
      <dgm:spPr/>
    </dgm:pt>
    <dgm:pt modelId="{E1E0ECDE-C0CA-4C14-BB19-5F1C71DC5698}" type="pres">
      <dgm:prSet presAssocID="{569F8DE2-0E1D-4083-BABF-5ECB53319B17}" presName="horz1" presStyleCnt="0"/>
      <dgm:spPr/>
    </dgm:pt>
    <dgm:pt modelId="{803934C4-AACD-4BF4-AA65-6130450A9AC8}" type="pres">
      <dgm:prSet presAssocID="{569F8DE2-0E1D-4083-BABF-5ECB53319B17}" presName="tx1" presStyleLbl="revTx" presStyleIdx="0" presStyleCnt="5"/>
      <dgm:spPr/>
    </dgm:pt>
    <dgm:pt modelId="{B9E84CE7-BBA8-48A3-AC15-96FC2386961D}" type="pres">
      <dgm:prSet presAssocID="{569F8DE2-0E1D-4083-BABF-5ECB53319B17}" presName="vert1" presStyleCnt="0"/>
      <dgm:spPr/>
    </dgm:pt>
    <dgm:pt modelId="{3C6E3113-515F-4CE2-9E90-6CAA4ECB68AC}" type="pres">
      <dgm:prSet presAssocID="{0E1EAD9E-8232-4E0B-92A7-C94D570AF8D2}" presName="thickLine" presStyleLbl="alignNode1" presStyleIdx="1" presStyleCnt="5"/>
      <dgm:spPr/>
    </dgm:pt>
    <dgm:pt modelId="{4A844459-4631-4305-A281-7F5108D18F6E}" type="pres">
      <dgm:prSet presAssocID="{0E1EAD9E-8232-4E0B-92A7-C94D570AF8D2}" presName="horz1" presStyleCnt="0"/>
      <dgm:spPr/>
    </dgm:pt>
    <dgm:pt modelId="{FF4C4A1A-5BC8-4392-8D14-4D1D2F5505FF}" type="pres">
      <dgm:prSet presAssocID="{0E1EAD9E-8232-4E0B-92A7-C94D570AF8D2}" presName="tx1" presStyleLbl="revTx" presStyleIdx="1" presStyleCnt="5"/>
      <dgm:spPr/>
    </dgm:pt>
    <dgm:pt modelId="{0E9B264F-4936-4D48-8D7F-E0676FCCBBB1}" type="pres">
      <dgm:prSet presAssocID="{0E1EAD9E-8232-4E0B-92A7-C94D570AF8D2}" presName="vert1" presStyleCnt="0"/>
      <dgm:spPr/>
    </dgm:pt>
    <dgm:pt modelId="{9D5236F2-31E0-4DA0-9C9C-8A9BE555356B}" type="pres">
      <dgm:prSet presAssocID="{424A8B74-E8BD-48AA-947A-4E48EAE2F42C}" presName="thickLine" presStyleLbl="alignNode1" presStyleIdx="2" presStyleCnt="5"/>
      <dgm:spPr/>
    </dgm:pt>
    <dgm:pt modelId="{D33A514E-8390-47D7-9538-0E9781750813}" type="pres">
      <dgm:prSet presAssocID="{424A8B74-E8BD-48AA-947A-4E48EAE2F42C}" presName="horz1" presStyleCnt="0"/>
      <dgm:spPr/>
    </dgm:pt>
    <dgm:pt modelId="{4D8130E1-906F-4BF9-B75F-64A0275CA389}" type="pres">
      <dgm:prSet presAssocID="{424A8B74-E8BD-48AA-947A-4E48EAE2F42C}" presName="tx1" presStyleLbl="revTx" presStyleIdx="2" presStyleCnt="5"/>
      <dgm:spPr/>
    </dgm:pt>
    <dgm:pt modelId="{4E76B1EF-9D5B-4772-90AE-2F27EE298DD9}" type="pres">
      <dgm:prSet presAssocID="{424A8B74-E8BD-48AA-947A-4E48EAE2F42C}" presName="vert1" presStyleCnt="0"/>
      <dgm:spPr/>
    </dgm:pt>
    <dgm:pt modelId="{1FC8272B-90E7-4FD7-A2A5-14766FB004DA}" type="pres">
      <dgm:prSet presAssocID="{D081CA67-4CDF-436A-9E12-6FB908017340}" presName="thickLine" presStyleLbl="alignNode1" presStyleIdx="3" presStyleCnt="5"/>
      <dgm:spPr/>
    </dgm:pt>
    <dgm:pt modelId="{A0C892FC-16F8-4DC0-A0FD-110708FE1C89}" type="pres">
      <dgm:prSet presAssocID="{D081CA67-4CDF-436A-9E12-6FB908017340}" presName="horz1" presStyleCnt="0"/>
      <dgm:spPr/>
    </dgm:pt>
    <dgm:pt modelId="{AB869C57-D19D-4BB8-BC48-1FE550F7F7C6}" type="pres">
      <dgm:prSet presAssocID="{D081CA67-4CDF-436A-9E12-6FB908017340}" presName="tx1" presStyleLbl="revTx" presStyleIdx="3" presStyleCnt="5"/>
      <dgm:spPr/>
    </dgm:pt>
    <dgm:pt modelId="{4E8799CD-98B0-41A9-8E85-57B60CF19121}" type="pres">
      <dgm:prSet presAssocID="{D081CA67-4CDF-436A-9E12-6FB908017340}" presName="vert1" presStyleCnt="0"/>
      <dgm:spPr/>
    </dgm:pt>
    <dgm:pt modelId="{19F24AC8-B348-4633-8F9F-F62B22A9A882}" type="pres">
      <dgm:prSet presAssocID="{BE578823-1175-4BF0-A9E6-30EBC3529FA3}" presName="thickLine" presStyleLbl="alignNode1" presStyleIdx="4" presStyleCnt="5"/>
      <dgm:spPr/>
    </dgm:pt>
    <dgm:pt modelId="{A3F8D7FD-3A13-48E3-AECF-E8F77882933F}" type="pres">
      <dgm:prSet presAssocID="{BE578823-1175-4BF0-A9E6-30EBC3529FA3}" presName="horz1" presStyleCnt="0"/>
      <dgm:spPr/>
    </dgm:pt>
    <dgm:pt modelId="{DC7E8BE3-4E8E-4B99-BF3D-2CECF2134B3E}" type="pres">
      <dgm:prSet presAssocID="{BE578823-1175-4BF0-A9E6-30EBC3529FA3}" presName="tx1" presStyleLbl="revTx" presStyleIdx="4" presStyleCnt="5"/>
      <dgm:spPr/>
    </dgm:pt>
    <dgm:pt modelId="{A089CAC5-5D7A-4E32-B45D-2764AE5560B5}" type="pres">
      <dgm:prSet presAssocID="{BE578823-1175-4BF0-A9E6-30EBC3529FA3}" presName="vert1" presStyleCnt="0"/>
      <dgm:spPr/>
    </dgm:pt>
  </dgm:ptLst>
  <dgm:cxnLst>
    <dgm:cxn modelId="{B3B82110-E095-40AE-AAE2-D2EFBD45A340}" type="presOf" srcId="{BE578823-1175-4BF0-A9E6-30EBC3529FA3}" destId="{DC7E8BE3-4E8E-4B99-BF3D-2CECF2134B3E}" srcOrd="0" destOrd="0" presId="urn:microsoft.com/office/officeart/2008/layout/LinedList"/>
    <dgm:cxn modelId="{C49D131B-56E3-4CEE-B97F-C0DC9A4B81CB}" type="presOf" srcId="{569F8DE2-0E1D-4083-BABF-5ECB53319B17}" destId="{803934C4-AACD-4BF4-AA65-6130450A9AC8}" srcOrd="0" destOrd="0" presId="urn:microsoft.com/office/officeart/2008/layout/LinedList"/>
    <dgm:cxn modelId="{AC614739-3869-4216-8B19-1C740C8D03F3}" srcId="{41D717D5-933B-4BFC-9490-C771A1DB44E4}" destId="{424A8B74-E8BD-48AA-947A-4E48EAE2F42C}" srcOrd="2" destOrd="0" parTransId="{C26C39A0-E7D1-4367-ABB6-C59922BC789F}" sibTransId="{A03AC1E2-88C4-4E12-8E60-3CDFD473620A}"/>
    <dgm:cxn modelId="{51ADB04C-213F-4107-AFF0-DC67A3E8A035}" type="presOf" srcId="{0E1EAD9E-8232-4E0B-92A7-C94D570AF8D2}" destId="{FF4C4A1A-5BC8-4392-8D14-4D1D2F5505FF}" srcOrd="0" destOrd="0" presId="urn:microsoft.com/office/officeart/2008/layout/LinedList"/>
    <dgm:cxn modelId="{34D8A88D-EAF4-422A-9BC4-9AEF59F62464}" type="presOf" srcId="{41D717D5-933B-4BFC-9490-C771A1DB44E4}" destId="{48616992-0C84-42CA-80AD-C3C40E097301}" srcOrd="0" destOrd="0" presId="urn:microsoft.com/office/officeart/2008/layout/LinedList"/>
    <dgm:cxn modelId="{4BACAFA8-9F7F-4577-A4D4-5099B5BF8836}" type="presOf" srcId="{D081CA67-4CDF-436A-9E12-6FB908017340}" destId="{AB869C57-D19D-4BB8-BC48-1FE550F7F7C6}" srcOrd="0" destOrd="0" presId="urn:microsoft.com/office/officeart/2008/layout/LinedList"/>
    <dgm:cxn modelId="{5FAED4A9-C94E-4359-B27B-DF491EB5FF7F}" srcId="{41D717D5-933B-4BFC-9490-C771A1DB44E4}" destId="{BE578823-1175-4BF0-A9E6-30EBC3529FA3}" srcOrd="4" destOrd="0" parTransId="{1BF9DF3F-2F38-49A2-A305-FDC16103D864}" sibTransId="{9F27FA1B-65A1-40D7-AE1A-8F7864FEA02D}"/>
    <dgm:cxn modelId="{8BD140B1-57D0-48B3-A7CE-CBD4D117E740}" type="presOf" srcId="{424A8B74-E8BD-48AA-947A-4E48EAE2F42C}" destId="{4D8130E1-906F-4BF9-B75F-64A0275CA389}" srcOrd="0" destOrd="0" presId="urn:microsoft.com/office/officeart/2008/layout/LinedList"/>
    <dgm:cxn modelId="{636892B6-A65D-482B-8B39-25B52CF95EC7}" srcId="{41D717D5-933B-4BFC-9490-C771A1DB44E4}" destId="{D081CA67-4CDF-436A-9E12-6FB908017340}" srcOrd="3" destOrd="0" parTransId="{6EEC0DD1-633F-4873-9C1F-F29A77BF46DD}" sibTransId="{4A5A74B3-B5E5-4C14-AAD0-5E0823A729BB}"/>
    <dgm:cxn modelId="{BABBF0BA-6C78-4755-8002-59FEA2DDC588}" srcId="{41D717D5-933B-4BFC-9490-C771A1DB44E4}" destId="{0E1EAD9E-8232-4E0B-92A7-C94D570AF8D2}" srcOrd="1" destOrd="0" parTransId="{EA874161-179A-4DD3-BDBE-C3AE5DFC800F}" sibTransId="{F240C051-61AE-471D-BA0F-CE9C08DBBC8D}"/>
    <dgm:cxn modelId="{1D6D4CE1-B58D-41C1-8CB1-7D1518492A25}" srcId="{41D717D5-933B-4BFC-9490-C771A1DB44E4}" destId="{569F8DE2-0E1D-4083-BABF-5ECB53319B17}" srcOrd="0" destOrd="0" parTransId="{F1F260EC-AA45-4AE4-B8BB-9FA2312B57A9}" sibTransId="{9FC43D6C-921F-484E-B1FF-39B5F7761BBE}"/>
    <dgm:cxn modelId="{F54D1545-F1B4-4DA8-8421-C0E419D339CD}" type="presParOf" srcId="{48616992-0C84-42CA-80AD-C3C40E097301}" destId="{8B0A880C-7A98-4FCE-A479-219EFD15E706}" srcOrd="0" destOrd="0" presId="urn:microsoft.com/office/officeart/2008/layout/LinedList"/>
    <dgm:cxn modelId="{AC9B9DFA-5EC6-4383-801A-4E9516D44802}" type="presParOf" srcId="{48616992-0C84-42CA-80AD-C3C40E097301}" destId="{E1E0ECDE-C0CA-4C14-BB19-5F1C71DC5698}" srcOrd="1" destOrd="0" presId="urn:microsoft.com/office/officeart/2008/layout/LinedList"/>
    <dgm:cxn modelId="{DB756F1B-AAEC-407C-8C35-927E7E215FFF}" type="presParOf" srcId="{E1E0ECDE-C0CA-4C14-BB19-5F1C71DC5698}" destId="{803934C4-AACD-4BF4-AA65-6130450A9AC8}" srcOrd="0" destOrd="0" presId="urn:microsoft.com/office/officeart/2008/layout/LinedList"/>
    <dgm:cxn modelId="{0CAC3972-E4A5-4F0D-B5AD-CD3FD4D2336B}" type="presParOf" srcId="{E1E0ECDE-C0CA-4C14-BB19-5F1C71DC5698}" destId="{B9E84CE7-BBA8-48A3-AC15-96FC2386961D}" srcOrd="1" destOrd="0" presId="urn:microsoft.com/office/officeart/2008/layout/LinedList"/>
    <dgm:cxn modelId="{E64F79C5-33B7-44A2-8F83-4963D7E2D621}" type="presParOf" srcId="{48616992-0C84-42CA-80AD-C3C40E097301}" destId="{3C6E3113-515F-4CE2-9E90-6CAA4ECB68AC}" srcOrd="2" destOrd="0" presId="urn:microsoft.com/office/officeart/2008/layout/LinedList"/>
    <dgm:cxn modelId="{B78BA99B-097A-40FC-B83E-D5AF42900A88}" type="presParOf" srcId="{48616992-0C84-42CA-80AD-C3C40E097301}" destId="{4A844459-4631-4305-A281-7F5108D18F6E}" srcOrd="3" destOrd="0" presId="urn:microsoft.com/office/officeart/2008/layout/LinedList"/>
    <dgm:cxn modelId="{816ABA87-1D45-4FC3-9D1A-458482FCC9F3}" type="presParOf" srcId="{4A844459-4631-4305-A281-7F5108D18F6E}" destId="{FF4C4A1A-5BC8-4392-8D14-4D1D2F5505FF}" srcOrd="0" destOrd="0" presId="urn:microsoft.com/office/officeart/2008/layout/LinedList"/>
    <dgm:cxn modelId="{FB45FFA8-219D-42B0-99CC-E418B6C6C20B}" type="presParOf" srcId="{4A844459-4631-4305-A281-7F5108D18F6E}" destId="{0E9B264F-4936-4D48-8D7F-E0676FCCBBB1}" srcOrd="1" destOrd="0" presId="urn:microsoft.com/office/officeart/2008/layout/LinedList"/>
    <dgm:cxn modelId="{F75AC6F3-9479-4218-9D30-49E31060F27A}" type="presParOf" srcId="{48616992-0C84-42CA-80AD-C3C40E097301}" destId="{9D5236F2-31E0-4DA0-9C9C-8A9BE555356B}" srcOrd="4" destOrd="0" presId="urn:microsoft.com/office/officeart/2008/layout/LinedList"/>
    <dgm:cxn modelId="{C8C1331C-D519-4C48-BF85-015B7B741BEF}" type="presParOf" srcId="{48616992-0C84-42CA-80AD-C3C40E097301}" destId="{D33A514E-8390-47D7-9538-0E9781750813}" srcOrd="5" destOrd="0" presId="urn:microsoft.com/office/officeart/2008/layout/LinedList"/>
    <dgm:cxn modelId="{E1430192-CB12-4CEC-823C-D21264C6E160}" type="presParOf" srcId="{D33A514E-8390-47D7-9538-0E9781750813}" destId="{4D8130E1-906F-4BF9-B75F-64A0275CA389}" srcOrd="0" destOrd="0" presId="urn:microsoft.com/office/officeart/2008/layout/LinedList"/>
    <dgm:cxn modelId="{4C2AE4D3-DA11-465E-82B4-C5C0A07272F3}" type="presParOf" srcId="{D33A514E-8390-47D7-9538-0E9781750813}" destId="{4E76B1EF-9D5B-4772-90AE-2F27EE298DD9}" srcOrd="1" destOrd="0" presId="urn:microsoft.com/office/officeart/2008/layout/LinedList"/>
    <dgm:cxn modelId="{F45F0D7B-B744-4893-B9CB-4E38C656A25E}" type="presParOf" srcId="{48616992-0C84-42CA-80AD-C3C40E097301}" destId="{1FC8272B-90E7-4FD7-A2A5-14766FB004DA}" srcOrd="6" destOrd="0" presId="urn:microsoft.com/office/officeart/2008/layout/LinedList"/>
    <dgm:cxn modelId="{A61AC4B5-8BEC-4FCA-A6BF-228CD44E9339}" type="presParOf" srcId="{48616992-0C84-42CA-80AD-C3C40E097301}" destId="{A0C892FC-16F8-4DC0-A0FD-110708FE1C89}" srcOrd="7" destOrd="0" presId="urn:microsoft.com/office/officeart/2008/layout/LinedList"/>
    <dgm:cxn modelId="{F7790D0A-E223-4855-9FA3-12ABC81A6F3C}" type="presParOf" srcId="{A0C892FC-16F8-4DC0-A0FD-110708FE1C89}" destId="{AB869C57-D19D-4BB8-BC48-1FE550F7F7C6}" srcOrd="0" destOrd="0" presId="urn:microsoft.com/office/officeart/2008/layout/LinedList"/>
    <dgm:cxn modelId="{CB3298E2-E8AF-4E51-A70E-392EA85D4FD4}" type="presParOf" srcId="{A0C892FC-16F8-4DC0-A0FD-110708FE1C89}" destId="{4E8799CD-98B0-41A9-8E85-57B60CF19121}" srcOrd="1" destOrd="0" presId="urn:microsoft.com/office/officeart/2008/layout/LinedList"/>
    <dgm:cxn modelId="{BA3ACEAB-CC59-4FC6-857D-7FA809CF352B}" type="presParOf" srcId="{48616992-0C84-42CA-80AD-C3C40E097301}" destId="{19F24AC8-B348-4633-8F9F-F62B22A9A882}" srcOrd="8" destOrd="0" presId="urn:microsoft.com/office/officeart/2008/layout/LinedList"/>
    <dgm:cxn modelId="{0C2C67CD-9D09-4349-AD85-F2AF033DABED}" type="presParOf" srcId="{48616992-0C84-42CA-80AD-C3C40E097301}" destId="{A3F8D7FD-3A13-48E3-AECF-E8F77882933F}" srcOrd="9" destOrd="0" presId="urn:microsoft.com/office/officeart/2008/layout/LinedList"/>
    <dgm:cxn modelId="{3FAC30C2-82A2-4529-903F-1CF8004491BC}" type="presParOf" srcId="{A3F8D7FD-3A13-48E3-AECF-E8F77882933F}" destId="{DC7E8BE3-4E8E-4B99-BF3D-2CECF2134B3E}" srcOrd="0" destOrd="0" presId="urn:microsoft.com/office/officeart/2008/layout/LinedList"/>
    <dgm:cxn modelId="{AD57C30F-9BA4-4247-953E-23A7909442B1}" type="presParOf" srcId="{A3F8D7FD-3A13-48E3-AECF-E8F77882933F}" destId="{A089CAC5-5D7A-4E32-B45D-2764AE5560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5B640-D204-46CB-9945-80636A09D501}">
      <dsp:nvSpPr>
        <dsp:cNvPr id="0" name=""/>
        <dsp:cNvSpPr/>
      </dsp:nvSpPr>
      <dsp:spPr>
        <a:xfrm>
          <a:off x="622" y="1146537"/>
          <a:ext cx="2184229" cy="138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59D19-2F0E-41B1-BEBE-22EE30414ACF}">
      <dsp:nvSpPr>
        <dsp:cNvPr id="0" name=""/>
        <dsp:cNvSpPr/>
      </dsp:nvSpPr>
      <dsp:spPr>
        <a:xfrm>
          <a:off x="243314" y="1377094"/>
          <a:ext cx="2184229" cy="138698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IT Security Manager Report</a:t>
          </a:r>
        </a:p>
      </dsp:txBody>
      <dsp:txXfrm>
        <a:off x="283937" y="1417717"/>
        <a:ext cx="2102983" cy="1305739"/>
      </dsp:txXfrm>
    </dsp:sp>
    <dsp:sp modelId="{85C3E13F-D583-4FE8-9275-DB41F2CBDADB}">
      <dsp:nvSpPr>
        <dsp:cNvPr id="0" name=""/>
        <dsp:cNvSpPr/>
      </dsp:nvSpPr>
      <dsp:spPr>
        <a:xfrm>
          <a:off x="2670236" y="1146537"/>
          <a:ext cx="2184229" cy="138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0A313D-504D-4B66-9C36-E55BC22A8A79}">
      <dsp:nvSpPr>
        <dsp:cNvPr id="0" name=""/>
        <dsp:cNvSpPr/>
      </dsp:nvSpPr>
      <dsp:spPr>
        <a:xfrm>
          <a:off x="2912928" y="1377094"/>
          <a:ext cx="2184229" cy="138698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Olivia Roadnight</a:t>
          </a:r>
        </a:p>
      </dsp:txBody>
      <dsp:txXfrm>
        <a:off x="2953551" y="1417717"/>
        <a:ext cx="2102983" cy="1305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498D6-961D-4F89-8688-4EF76ABB443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42798-EE18-4188-86B2-BCA628406A3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Broken client trust causes loss of trust, causing customers to switch to other more reputable, trusted competitors</a:t>
          </a:r>
          <a:endParaRPr lang="en-US" sz="2800" kern="1200" dirty="0"/>
        </a:p>
      </dsp:txBody>
      <dsp:txXfrm>
        <a:off x="696297" y="538547"/>
        <a:ext cx="4171627" cy="2590157"/>
      </dsp:txXfrm>
    </dsp:sp>
    <dsp:sp modelId="{DABD3DD2-F0CE-4B58-AC4E-996B682FE8E5}">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7A33F9-17C2-4977-A925-4C1E6398DE33}">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Long term brand damage will occur, and clients, partners and third-parties will see the company as risky and will not transact with us</a:t>
          </a:r>
          <a:endParaRPr lang="en-US" sz="2800" kern="1200" dirty="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A880C-7A98-4FCE-A479-219EFD15E706}">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3934C4-AACD-4BF4-AA65-6130450A9AC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VTAM faces increasing cyber threats, especially phishing and ransomware attacks</a:t>
          </a:r>
          <a:endParaRPr lang="en-GB" sz="2200" kern="1200" dirty="0"/>
        </a:p>
      </dsp:txBody>
      <dsp:txXfrm>
        <a:off x="0" y="531"/>
        <a:ext cx="10515600" cy="870055"/>
      </dsp:txXfrm>
    </dsp:sp>
    <dsp:sp modelId="{3C6E3113-515F-4CE2-9E90-6CAA4ECB68AC}">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4C4A1A-5BC8-4392-8D14-4D1D2F5505FF}">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Current security measures are not sufficient</a:t>
          </a:r>
          <a:endParaRPr lang="en-GB" sz="2200" kern="1200" dirty="0"/>
        </a:p>
      </dsp:txBody>
      <dsp:txXfrm>
        <a:off x="0" y="870586"/>
        <a:ext cx="10515600" cy="870055"/>
      </dsp:txXfrm>
    </dsp:sp>
    <dsp:sp modelId="{9D5236F2-31E0-4DA0-9C9C-8A9BE555356B}">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130E1-906F-4BF9-B75F-64A0275CA38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Implementing Zero Trust is a strategic is a strategic business investment and will reduce risk and protect financial data</a:t>
          </a:r>
          <a:endParaRPr lang="en-US" sz="2200" kern="1200" dirty="0"/>
        </a:p>
      </dsp:txBody>
      <dsp:txXfrm>
        <a:off x="0" y="1740641"/>
        <a:ext cx="10515600" cy="870055"/>
      </dsp:txXfrm>
    </dsp:sp>
    <dsp:sp modelId="{1FC8272B-90E7-4FD7-A2A5-14766FB004DA}">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69C57-D19D-4BB8-BC48-1FE550F7F7C6}">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Additionally, our new security policies align with NIST, ISO and CISA standards, this strengthened compliance will position VTAM as a leader in financial security resilience</a:t>
          </a:r>
          <a:endParaRPr lang="en-US" sz="2200" kern="1200" dirty="0"/>
        </a:p>
      </dsp:txBody>
      <dsp:txXfrm>
        <a:off x="0" y="2610696"/>
        <a:ext cx="10515600" cy="870055"/>
      </dsp:txXfrm>
    </dsp:sp>
    <dsp:sp modelId="{19F24AC8-B348-4633-8F9F-F62B22A9A882}">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7E8BE3-4E8E-4B99-BF3D-2CECF2134B3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policies </a:t>
          </a:r>
          <a:r>
            <a:rPr lang="en-GB" sz="2200" kern="1200" dirty="0" err="1"/>
            <a:t>ensurelong</a:t>
          </a:r>
          <a:r>
            <a:rPr lang="en-GB" sz="2200" kern="1200" dirty="0"/>
            <a:t>-term business resilience, compliance and protects </a:t>
          </a:r>
          <a:r>
            <a:rPr lang="en-GB" sz="2200" kern="1200"/>
            <a:t>VTAM’s business.</a:t>
          </a:r>
          <a:endParaRPr lang="en-US" sz="2200" kern="1200" dirty="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BF68-1C14-C3BB-85D6-D365BA1EF1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F12F9E-D2B7-62FD-AB10-841A2913A8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7D11EA-C636-F2F4-5B6B-2C9C7D026B95}"/>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0BC76EB0-DC2F-B42B-4ADD-859CA6C85D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1EF922-9961-783F-F0B5-A8E9C0938B14}"/>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11678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2501D-9242-DB40-6FC7-EDEBF6F778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9942AB-75CF-5683-780C-3EEAFED444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03F244-720D-8D63-20F4-2ACF9740C19D}"/>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2975D575-2F16-2F7D-C293-7DED96D37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54BD5-13FF-A3BA-C62C-4C5E83E3F1AA}"/>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1592788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4BB8A-0B05-568D-6A00-F218EB95D7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2736D8-AADC-18DD-5834-7D06F29A18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8ECF85-E260-B9EF-FB20-70A3CE546642}"/>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E3A63B39-7D38-19C8-4FE7-3B8FBBAC9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3C2933-7E8C-9D3B-8BC2-AB505F36E6A5}"/>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926651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C879-1674-23DD-05F5-6340CFC34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A8D015-DBE5-8ED2-A9C0-4747948527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A54D6C-F20B-3357-B024-85B38B63C7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F3833B-C125-7EF8-DF93-43A855700851}"/>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6" name="Footer Placeholder 5">
            <a:extLst>
              <a:ext uri="{FF2B5EF4-FFF2-40B4-BE49-F238E27FC236}">
                <a16:creationId xmlns:a16="http://schemas.microsoft.com/office/drawing/2014/main" id="{5659982A-9C7D-C49A-5749-06857024F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36127-1050-7BAA-EA72-7A2D1EAB3ED3}"/>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353391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F3C31-C7F9-7B90-CC5B-DEFD252D18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BEC7BA-FEC3-40F6-8590-84DA35DB7E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76A78F-DF30-779A-5CF1-A459DDB3D5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E29414-1DB1-49FE-5451-D592A098D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C8906D-9A29-80A5-7673-FE599C6CBB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7AD23D-F549-3F47-BEC2-5BA612E2BC37}"/>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8" name="Footer Placeholder 7">
            <a:extLst>
              <a:ext uri="{FF2B5EF4-FFF2-40B4-BE49-F238E27FC236}">
                <a16:creationId xmlns:a16="http://schemas.microsoft.com/office/drawing/2014/main" id="{F095C9B2-9355-274B-ECFE-4F9D29B5A6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ECEFF8-8854-142F-9C49-AB5652606AFC}"/>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156175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2C678-CA66-2AFF-E9D8-321E326990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6EBC2D-219E-E114-9E43-9FBED17A2009}"/>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4" name="Footer Placeholder 3">
            <a:extLst>
              <a:ext uri="{FF2B5EF4-FFF2-40B4-BE49-F238E27FC236}">
                <a16:creationId xmlns:a16="http://schemas.microsoft.com/office/drawing/2014/main" id="{7FC52094-6C92-1927-D699-02E9AE0AEE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8E35A8-FDD1-A0CA-784A-BA15BD8C907E}"/>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1038288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A4CB6-84AC-85E6-C609-8D674D2A688F}"/>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3" name="Footer Placeholder 2">
            <a:extLst>
              <a:ext uri="{FF2B5EF4-FFF2-40B4-BE49-F238E27FC236}">
                <a16:creationId xmlns:a16="http://schemas.microsoft.com/office/drawing/2014/main" id="{073A9C9E-C96C-E61C-3439-EDBA37DE3B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97B289-B73B-15FA-B5D9-3AF9D79D84DA}"/>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1736616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2A91F-EAC6-067E-FB6C-4C7FF21EA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ACC434-4721-353E-5215-FC167A087E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7E7E8C-1E71-89FB-8D05-92E2D2DF1E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BCE4CC-EDE1-5B75-AA65-AA8B173F5EF4}"/>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6" name="Footer Placeholder 5">
            <a:extLst>
              <a:ext uri="{FF2B5EF4-FFF2-40B4-BE49-F238E27FC236}">
                <a16:creationId xmlns:a16="http://schemas.microsoft.com/office/drawing/2014/main" id="{C77DD1D9-2277-5681-6DD5-01C7849AB7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8DEB8-EDA0-0E1F-1C85-F1CD3F72BD74}"/>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2623429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006F-B711-FD1A-C6B6-2D89C41F02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CC774F-B5A0-29D6-D40C-057647D9EB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C778B8-442A-73C5-74EC-851B5A22A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3D967-746B-4A6A-12BB-975609B391DE}"/>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6" name="Footer Placeholder 5">
            <a:extLst>
              <a:ext uri="{FF2B5EF4-FFF2-40B4-BE49-F238E27FC236}">
                <a16:creationId xmlns:a16="http://schemas.microsoft.com/office/drawing/2014/main" id="{9772DDDB-4960-F2AA-88B5-7F2A572C62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754E2C-D550-2ABF-71D0-0C8E5E003A2E}"/>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3196425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593DA-BA6D-554A-EF3E-0311430C71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080F3B-B64C-D2AE-4001-3C0EA79ACA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5DD138-B955-9707-8B82-4AE08E577785}"/>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4187C932-C093-F9C5-25D5-56C2AF956F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73944-E5B0-8227-A79D-400C4820E79C}"/>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3952597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23A7B6-78F8-DB27-EBA2-B8FF76E9B9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28B7F6-AE78-0DA6-DD44-2EDF47C8F5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66C48-7A87-9A18-6223-2B24B7DAD320}"/>
              </a:ext>
            </a:extLst>
          </p:cNvPr>
          <p:cNvSpPr>
            <a:spLocks noGrp="1"/>
          </p:cNvSpPr>
          <p:nvPr>
            <p:ph type="dt" sz="half" idx="10"/>
          </p:nvPr>
        </p:nvSpPr>
        <p:spPr/>
        <p:txBody>
          <a:body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BAD1BC9B-25F1-B5B7-FEDF-6A15975B1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0C4A81-1E54-176B-D2D9-A6F1B17C40D2}"/>
              </a:ext>
            </a:extLst>
          </p:cNvPr>
          <p:cNvSpPr>
            <a:spLocks noGrp="1"/>
          </p:cNvSpPr>
          <p:nvPr>
            <p:ph type="sldNum" sz="quarter" idx="12"/>
          </p:nvPr>
        </p:nvSpPr>
        <p:spPr/>
        <p:txBody>
          <a:bodyPr/>
          <a:lstStyle/>
          <a:p>
            <a:fld id="{8682C0AE-3DD3-4005-B598-298A9A148B76}" type="slidenum">
              <a:rPr lang="en-GB" smtClean="0"/>
              <a:t>‹#›</a:t>
            </a:fld>
            <a:endParaRPr lang="en-GB"/>
          </a:p>
        </p:txBody>
      </p:sp>
    </p:spTree>
    <p:extLst>
      <p:ext uri="{BB962C8B-B14F-4D97-AF65-F5344CB8AC3E}">
        <p14:creationId xmlns:p14="http://schemas.microsoft.com/office/powerpoint/2010/main" val="3185285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F5C43-45D7-369C-9D90-5C7F98D48B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709FCE-8D7C-FD3B-1193-EDD21D5AE5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61ACED-6F3D-ECCB-DDA6-700A1DE303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CDCA38-9AEF-425E-8B75-996F03BBD109}" type="datetimeFigureOut">
              <a:rPr lang="en-GB" smtClean="0"/>
              <a:t>14/05/2026</a:t>
            </a:fld>
            <a:endParaRPr lang="en-GB"/>
          </a:p>
        </p:txBody>
      </p:sp>
      <p:sp>
        <p:nvSpPr>
          <p:cNvPr id="5" name="Footer Placeholder 4">
            <a:extLst>
              <a:ext uri="{FF2B5EF4-FFF2-40B4-BE49-F238E27FC236}">
                <a16:creationId xmlns:a16="http://schemas.microsoft.com/office/drawing/2014/main" id="{BC2F05A4-70AD-1187-6F59-CB1F3BAB7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8E8727-D7B3-6EF4-1BA7-00B0486885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82C0AE-3DD3-4005-B598-298A9A148B76}" type="slidenum">
              <a:rPr lang="en-GB" smtClean="0"/>
              <a:t>‹#›</a:t>
            </a:fld>
            <a:endParaRPr lang="en-GB"/>
          </a:p>
        </p:txBody>
      </p:sp>
    </p:spTree>
    <p:extLst>
      <p:ext uri="{BB962C8B-B14F-4D97-AF65-F5344CB8AC3E}">
        <p14:creationId xmlns:p14="http://schemas.microsoft.com/office/powerpoint/2010/main" val="3931184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FED4C-5690-B382-A5AD-53F098C575D6}"/>
              </a:ext>
            </a:extLst>
          </p:cNvPr>
          <p:cNvSpPr>
            <a:spLocks noGrp="1"/>
          </p:cNvSpPr>
          <p:nvPr>
            <p:ph type="ctrTitle"/>
          </p:nvPr>
        </p:nvSpPr>
        <p:spPr>
          <a:xfrm>
            <a:off x="838200" y="620742"/>
            <a:ext cx="10515600" cy="1325563"/>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VTAM	 Cybersecurity Plan</a:t>
            </a:r>
          </a:p>
        </p:txBody>
      </p:sp>
      <p:cxnSp>
        <p:nvCxnSpPr>
          <p:cNvPr id="32" name="Straight Connector 3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298498E-6F84-EF0B-37BE-AEE5C73AD7AA}"/>
              </a:ext>
            </a:extLst>
          </p:cNvPr>
          <p:cNvSpPr>
            <a:spLocks noGrp="1"/>
          </p:cNvSpPr>
          <p:nvPr>
            <p:ph type="subTitle" idx="1"/>
          </p:nvPr>
        </p:nvSpPr>
        <p:spPr>
          <a:xfrm>
            <a:off x="838200" y="2266345"/>
            <a:ext cx="5097780" cy="3910617"/>
          </a:xfrm>
        </p:spPr>
        <p:txBody>
          <a:bodyPr vert="horz" lIns="91440" tIns="45720" rIns="91440" bIns="45720" rtlCol="0">
            <a:normAutofit/>
          </a:bodyPr>
          <a:lstStyle/>
          <a:p>
            <a:pPr indent="-228600" algn="l">
              <a:buFont typeface="Arial" panose="020B0604020202020204" pitchFamily="34" charset="0"/>
              <a:buChar char="•"/>
            </a:pPr>
            <a:r>
              <a:rPr lang="en-US" dirty="0">
                <a:solidFill>
                  <a:srgbClr val="FFFFFF"/>
                </a:solidFill>
              </a:rPr>
              <a:t>Protecting Financial Assets and Business Operations</a:t>
            </a:r>
          </a:p>
        </p:txBody>
      </p:sp>
      <p:graphicFrame>
        <p:nvGraphicFramePr>
          <p:cNvPr id="33" name="TextBox 3">
            <a:extLst>
              <a:ext uri="{FF2B5EF4-FFF2-40B4-BE49-F238E27FC236}">
                <a16:creationId xmlns:a16="http://schemas.microsoft.com/office/drawing/2014/main" id="{A314597B-7928-54E3-FBB3-CA5E9B4EA5F9}"/>
              </a:ext>
            </a:extLst>
          </p:cNvPr>
          <p:cNvGraphicFramePr/>
          <p:nvPr/>
        </p:nvGraphicFramePr>
        <p:xfrm>
          <a:off x="6256020" y="2266345"/>
          <a:ext cx="5097780" cy="3910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50497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5AADF-9B73-BE38-4819-8FEC977234C7}"/>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Table of Contents</a:t>
            </a:r>
          </a:p>
        </p:txBody>
      </p:sp>
      <p:pic>
        <p:nvPicPr>
          <p:cNvPr id="4" name="Picture 3">
            <a:extLst>
              <a:ext uri="{FF2B5EF4-FFF2-40B4-BE49-F238E27FC236}">
                <a16:creationId xmlns:a16="http://schemas.microsoft.com/office/drawing/2014/main" id="{A849D54E-8153-6B7D-1415-C40889F55115}"/>
              </a:ext>
            </a:extLst>
          </p:cNvPr>
          <p:cNvPicPr>
            <a:picLocks noChangeAspect="1"/>
          </p:cNvPicPr>
          <p:nvPr/>
        </p:nvPicPr>
        <p:blipFill>
          <a:blip r:embed="rId2"/>
          <a:stretch>
            <a:fillRect/>
          </a:stretch>
        </p:blipFill>
        <p:spPr>
          <a:xfrm>
            <a:off x="4086225" y="284154"/>
            <a:ext cx="10210174" cy="6357278"/>
          </a:xfrm>
          <a:prstGeom prst="rect">
            <a:avLst/>
          </a:prstGeom>
        </p:spPr>
      </p:pic>
    </p:spTree>
    <p:extLst>
      <p:ext uri="{BB962C8B-B14F-4D97-AF65-F5344CB8AC3E}">
        <p14:creationId xmlns:p14="http://schemas.microsoft.com/office/powerpoint/2010/main" val="3849086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CD9FE-D096-711B-91D0-393BAECC62C9}"/>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Purpose and why it is at Risk</a:t>
            </a:r>
          </a:p>
        </p:txBody>
      </p:sp>
      <p:pic>
        <p:nvPicPr>
          <p:cNvPr id="7" name="Graphic 6" descr="Laptop Secure">
            <a:extLst>
              <a:ext uri="{FF2B5EF4-FFF2-40B4-BE49-F238E27FC236}">
                <a16:creationId xmlns:a16="http://schemas.microsoft.com/office/drawing/2014/main" id="{2DB63201-BF2D-1922-1644-54395839A5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4" name="Content Placeholder 2">
            <a:extLst>
              <a:ext uri="{FF2B5EF4-FFF2-40B4-BE49-F238E27FC236}">
                <a16:creationId xmlns:a16="http://schemas.microsoft.com/office/drawing/2014/main" id="{5E708D2D-8A76-6F96-15E7-A75B8D12B83C}"/>
              </a:ext>
            </a:extLst>
          </p:cNvPr>
          <p:cNvSpPr>
            <a:spLocks noGrp="1"/>
          </p:cNvSpPr>
          <p:nvPr>
            <p:ph idx="1"/>
          </p:nvPr>
        </p:nvSpPr>
        <p:spPr>
          <a:xfrm>
            <a:off x="6090574" y="2421682"/>
            <a:ext cx="4977578" cy="3639289"/>
          </a:xfrm>
        </p:spPr>
        <p:txBody>
          <a:bodyPr anchor="ctr">
            <a:normAutofit/>
          </a:bodyPr>
          <a:lstStyle/>
          <a:p>
            <a:pPr marL="0" indent="0">
              <a:buNone/>
            </a:pPr>
            <a:r>
              <a:rPr lang="en-GB" sz="1800" dirty="0">
                <a:solidFill>
                  <a:schemeClr val="tx2"/>
                </a:solidFill>
              </a:rPr>
              <a:t>VTAM faces increasing risks from ransomware, phishing attacks and many more targeting financial institutions.</a:t>
            </a:r>
          </a:p>
          <a:p>
            <a:pPr marL="0" indent="0">
              <a:buNone/>
            </a:pPr>
            <a:r>
              <a:rPr lang="en-GB" sz="1800" dirty="0">
                <a:solidFill>
                  <a:schemeClr val="tx2"/>
                </a:solidFill>
              </a:rPr>
              <a:t>A recent phishing and ransomware attempt exposed security weaknesses of the company. And this attack could halt business transactions and damage customer trust in our ability to protect their financial information.</a:t>
            </a:r>
          </a:p>
          <a:p>
            <a:pPr marL="0" indent="0">
              <a:buNone/>
            </a:pPr>
            <a:r>
              <a:rPr lang="en-GB" sz="1800" dirty="0">
                <a:solidFill>
                  <a:schemeClr val="tx2"/>
                </a:solidFill>
              </a:rPr>
              <a:t>I recommend adopting a Zero Trust model to strengthen security and reduce such risks.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5" name="Freeform: Shape 3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7904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C2D067-DED7-3EBC-9C03-57D939F487A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B17248-53CE-6D02-2B49-353C91D03BFA}"/>
              </a:ext>
            </a:extLst>
          </p:cNvPr>
          <p:cNvSpPr>
            <a:spLocks noGrp="1"/>
          </p:cNvSpPr>
          <p:nvPr>
            <p:ph type="title"/>
          </p:nvPr>
        </p:nvSpPr>
        <p:spPr>
          <a:xfrm>
            <a:off x="838200" y="365125"/>
            <a:ext cx="10515600" cy="1325563"/>
          </a:xfrm>
        </p:spPr>
        <p:txBody>
          <a:bodyPr>
            <a:normAutofit/>
          </a:bodyPr>
          <a:lstStyle/>
          <a:p>
            <a:r>
              <a:rPr lang="en-GB" dirty="0"/>
              <a:t>Key Cyber Threats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25436C-1001-62D0-5575-8D8633B11157}"/>
              </a:ext>
            </a:extLst>
          </p:cNvPr>
          <p:cNvSpPr>
            <a:spLocks noGrp="1"/>
          </p:cNvSpPr>
          <p:nvPr>
            <p:ph idx="1"/>
          </p:nvPr>
        </p:nvSpPr>
        <p:spPr>
          <a:xfrm>
            <a:off x="838200" y="1825625"/>
            <a:ext cx="10515600" cy="4351338"/>
          </a:xfrm>
        </p:spPr>
        <p:txBody>
          <a:bodyPr>
            <a:normAutofit lnSpcReduction="10000"/>
          </a:bodyPr>
          <a:lstStyle/>
          <a:p>
            <a:pPr marL="0" indent="0">
              <a:buNone/>
            </a:pPr>
            <a:r>
              <a:rPr lang="en-US" dirty="0"/>
              <a:t>Our recent exposure to supply chain vulnerabilities has created weaknesses in our security. </a:t>
            </a:r>
          </a:p>
          <a:p>
            <a:pPr marL="0" indent="0">
              <a:buNone/>
            </a:pPr>
            <a:r>
              <a:rPr lang="en-US" dirty="0"/>
              <a:t>The recent </a:t>
            </a:r>
            <a:r>
              <a:rPr lang="en-US" dirty="0" err="1"/>
              <a:t>MOVEit</a:t>
            </a:r>
            <a:r>
              <a:rPr lang="en-US" dirty="0"/>
              <a:t> breach, is a similar financial institution that got compromised, it incurred millions of financial, legal and reputational penalties for that business.</a:t>
            </a:r>
          </a:p>
          <a:p>
            <a:pPr marL="0" indent="0">
              <a:buNone/>
            </a:pPr>
            <a:r>
              <a:rPr lang="en-US" dirty="0"/>
              <a:t>For our board, this vulnerability presents high risks of unauthorized backdoor access to our sensitive client databases, leading to potential:</a:t>
            </a:r>
          </a:p>
          <a:p>
            <a:r>
              <a:rPr lang="en-US" dirty="0"/>
              <a:t>Regulatory fines</a:t>
            </a:r>
          </a:p>
          <a:p>
            <a:r>
              <a:rPr lang="en-US" dirty="0"/>
              <a:t>Severe Reputational damage</a:t>
            </a:r>
            <a:endParaRPr lang="en-GB" dirty="0"/>
          </a:p>
          <a:p>
            <a:endParaRPr lang="en-GB" dirty="0"/>
          </a:p>
        </p:txBody>
      </p:sp>
    </p:spTree>
    <p:extLst>
      <p:ext uri="{BB962C8B-B14F-4D97-AF65-F5344CB8AC3E}">
        <p14:creationId xmlns:p14="http://schemas.microsoft.com/office/powerpoint/2010/main" val="4191145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60C18-C1E7-28BD-38DD-9CCB9008DD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CA0947-93FF-1A8C-4D45-7AFCCDBAFF65}"/>
              </a:ext>
            </a:extLst>
          </p:cNvPr>
          <p:cNvSpPr>
            <a:spLocks noGrp="1"/>
          </p:cNvSpPr>
          <p:nvPr>
            <p:ph type="title"/>
          </p:nvPr>
        </p:nvSpPr>
        <p:spPr>
          <a:xfrm>
            <a:off x="838200" y="365125"/>
            <a:ext cx="5393361" cy="1325563"/>
          </a:xfrm>
        </p:spPr>
        <p:txBody>
          <a:bodyPr>
            <a:normAutofit/>
          </a:bodyPr>
          <a:lstStyle/>
          <a:p>
            <a:r>
              <a:rPr lang="en-GB" sz="2800" dirty="0"/>
              <a:t>Security Orchestration, Automation and Response (SOAR) Integration</a:t>
            </a:r>
          </a:p>
        </p:txBody>
      </p:sp>
      <p:sp>
        <p:nvSpPr>
          <p:cNvPr id="3" name="Content Placeholder 2">
            <a:extLst>
              <a:ext uri="{FF2B5EF4-FFF2-40B4-BE49-F238E27FC236}">
                <a16:creationId xmlns:a16="http://schemas.microsoft.com/office/drawing/2014/main" id="{A42EFDDC-BC59-6EA3-7491-7787EEAE7455}"/>
              </a:ext>
            </a:extLst>
          </p:cNvPr>
          <p:cNvSpPr>
            <a:spLocks noGrp="1"/>
          </p:cNvSpPr>
          <p:nvPr>
            <p:ph idx="1"/>
          </p:nvPr>
        </p:nvSpPr>
        <p:spPr>
          <a:xfrm>
            <a:off x="838200" y="1825625"/>
            <a:ext cx="5393361" cy="4351338"/>
          </a:xfrm>
        </p:spPr>
        <p:txBody>
          <a:bodyPr>
            <a:normAutofit/>
          </a:bodyPr>
          <a:lstStyle/>
          <a:p>
            <a:pPr marL="0" indent="0">
              <a:buNone/>
            </a:pPr>
            <a:r>
              <a:rPr lang="en-GB" sz="2000" dirty="0">
                <a:solidFill>
                  <a:schemeClr val="tx2"/>
                </a:solidFill>
              </a:rPr>
              <a:t>To protect our continued business, we are integrating Security Orchestration, Automation, and Response (SOAR). Replacing manual intervention with algorithmic speed, will significantly reduce our Mean Time to Repair (MTTR).</a:t>
            </a:r>
          </a:p>
          <a:p>
            <a:pPr marL="0" indent="0">
              <a:buNone/>
            </a:pPr>
            <a:r>
              <a:rPr lang="en-GB" sz="2000" dirty="0">
                <a:solidFill>
                  <a:schemeClr val="tx2"/>
                </a:solidFill>
              </a:rPr>
              <a:t>Integration ensures VTAM’s sensitive financial transactions remain operation and our financial records secure even during an active attack.</a:t>
            </a:r>
          </a:p>
        </p:txBody>
      </p:sp>
      <p:pic>
        <p:nvPicPr>
          <p:cNvPr id="2050" name="Picture 2">
            <a:extLst>
              <a:ext uri="{FF2B5EF4-FFF2-40B4-BE49-F238E27FC236}">
                <a16:creationId xmlns:a16="http://schemas.microsoft.com/office/drawing/2014/main" id="{6F057888-2380-3A9B-AD9B-D2B7E00AA9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69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3AF60-6832-2F59-4345-9FCDEB7EAE85}"/>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Financial Impact</a:t>
            </a:r>
          </a:p>
        </p:txBody>
      </p:sp>
      <p:sp>
        <p:nvSpPr>
          <p:cNvPr id="3" name="Content Placeholder 2">
            <a:extLst>
              <a:ext uri="{FF2B5EF4-FFF2-40B4-BE49-F238E27FC236}">
                <a16:creationId xmlns:a16="http://schemas.microsoft.com/office/drawing/2014/main" id="{68E48147-3E6A-885C-DF6B-ACBF62FA4A67}"/>
              </a:ext>
            </a:extLst>
          </p:cNvPr>
          <p:cNvSpPr>
            <a:spLocks noGrp="1"/>
          </p:cNvSpPr>
          <p:nvPr>
            <p:ph idx="1"/>
          </p:nvPr>
        </p:nvSpPr>
        <p:spPr>
          <a:xfrm>
            <a:off x="804672" y="2421682"/>
            <a:ext cx="4977578" cy="3639289"/>
          </a:xfrm>
        </p:spPr>
        <p:txBody>
          <a:bodyPr anchor="ctr">
            <a:normAutofit/>
          </a:bodyPr>
          <a:lstStyle/>
          <a:p>
            <a:r>
              <a:rPr lang="en-GB" sz="1800" dirty="0">
                <a:solidFill>
                  <a:schemeClr val="tx2"/>
                </a:solidFill>
              </a:rPr>
              <a:t>Direct financial losses and ransom payments affects overall finance records</a:t>
            </a:r>
          </a:p>
          <a:p>
            <a:r>
              <a:rPr lang="en-GB" sz="1800" dirty="0">
                <a:solidFill>
                  <a:schemeClr val="tx2"/>
                </a:solidFill>
              </a:rPr>
              <a:t>Regulatory fines will occur due to non-compliance with GDPR laws on data protection</a:t>
            </a:r>
          </a:p>
          <a:p>
            <a:r>
              <a:rPr lang="en-GB" sz="1800" dirty="0">
                <a:solidFill>
                  <a:schemeClr val="tx2"/>
                </a:solidFill>
              </a:rPr>
              <a:t>Increased insurance premiums as the company’s profile will appear risky to insurers due to a breach</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E69E6FC0-4688-158C-2285-F265178DB2B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883006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F6B59-84E9-D3D1-2BD2-8848932C79D6}"/>
              </a:ext>
            </a:extLst>
          </p:cNvPr>
          <p:cNvSpPr>
            <a:spLocks noGrp="1"/>
          </p:cNvSpPr>
          <p:nvPr>
            <p:ph type="title"/>
          </p:nvPr>
        </p:nvSpPr>
        <p:spPr>
          <a:xfrm>
            <a:off x="6892119" y="891540"/>
            <a:ext cx="4589493" cy="1578308"/>
          </a:xfrm>
        </p:spPr>
        <p:txBody>
          <a:bodyPr>
            <a:normAutofit/>
          </a:bodyPr>
          <a:lstStyle/>
          <a:p>
            <a:r>
              <a:rPr lang="en-GB" sz="4000" dirty="0"/>
              <a:t>Operational Impact</a:t>
            </a:r>
          </a:p>
        </p:txBody>
      </p:sp>
      <p:pic>
        <p:nvPicPr>
          <p:cNvPr id="5" name="Picture 4" descr="Digital numbers art">
            <a:extLst>
              <a:ext uri="{FF2B5EF4-FFF2-40B4-BE49-F238E27FC236}">
                <a16:creationId xmlns:a16="http://schemas.microsoft.com/office/drawing/2014/main" id="{B6E7D4F4-9FCF-C3B3-1779-FF900CD274AE}"/>
              </a:ext>
            </a:extLst>
          </p:cNvPr>
          <p:cNvPicPr>
            <a:picLocks noChangeAspect="1"/>
          </p:cNvPicPr>
          <p:nvPr/>
        </p:nvPicPr>
        <p:blipFill>
          <a:blip r:embed="rId2"/>
          <a:srcRect l="4762" r="28733" b="-1"/>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7C06F291-7C6D-23F2-1D0C-E2DD71D52B0D}"/>
              </a:ext>
            </a:extLst>
          </p:cNvPr>
          <p:cNvSpPr>
            <a:spLocks noGrp="1"/>
          </p:cNvSpPr>
          <p:nvPr>
            <p:ph idx="1"/>
          </p:nvPr>
        </p:nvSpPr>
        <p:spPr>
          <a:xfrm>
            <a:off x="6892119" y="2630161"/>
            <a:ext cx="4589491" cy="3332489"/>
          </a:xfrm>
        </p:spPr>
        <p:txBody>
          <a:bodyPr>
            <a:normAutofit/>
          </a:bodyPr>
          <a:lstStyle/>
          <a:p>
            <a:r>
              <a:rPr lang="en-GB" sz="2000" dirty="0"/>
              <a:t>System downtime will halt transactions and business operations</a:t>
            </a:r>
          </a:p>
          <a:p>
            <a:r>
              <a:rPr lang="en-GB" sz="2000" dirty="0"/>
              <a:t>Recovery delays increase financial losses</a:t>
            </a:r>
          </a:p>
          <a:p>
            <a:r>
              <a:rPr lang="en-GB" sz="2000" dirty="0"/>
              <a:t>IT resources are diverted, increasing risk of further attacks</a:t>
            </a:r>
          </a:p>
        </p:txBody>
      </p:sp>
    </p:spTree>
    <p:extLst>
      <p:ext uri="{BB962C8B-B14F-4D97-AF65-F5344CB8AC3E}">
        <p14:creationId xmlns:p14="http://schemas.microsoft.com/office/powerpoint/2010/main" val="747681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807E5-7287-004F-661A-B14B54A67DF4}"/>
              </a:ext>
            </a:extLst>
          </p:cNvPr>
          <p:cNvSpPr>
            <a:spLocks noGrp="1"/>
          </p:cNvSpPr>
          <p:nvPr>
            <p:ph type="title"/>
          </p:nvPr>
        </p:nvSpPr>
        <p:spPr>
          <a:xfrm>
            <a:off x="1043631" y="809898"/>
            <a:ext cx="10173010" cy="1554480"/>
          </a:xfrm>
        </p:spPr>
        <p:txBody>
          <a:bodyPr anchor="ctr">
            <a:normAutofit/>
          </a:bodyPr>
          <a:lstStyle/>
          <a:p>
            <a:r>
              <a:rPr lang="en-GB" sz="4800" dirty="0"/>
              <a:t>Reputational Impact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46D0526-5156-A041-6C83-1D03D4119A5A}"/>
              </a:ext>
            </a:extLst>
          </p:cNvPr>
          <p:cNvGraphicFramePr>
            <a:graphicFrameLocks noGrp="1"/>
          </p:cNvGraphicFramePr>
          <p:nvPr>
            <p:ph idx="1"/>
            <p:extLst>
              <p:ext uri="{D42A27DB-BD31-4B8C-83A1-F6EECF244321}">
                <p14:modId xmlns:p14="http://schemas.microsoft.com/office/powerpoint/2010/main" val="26843601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219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C2D65-347F-B285-E24D-11A17B714A2C}"/>
              </a:ext>
            </a:extLst>
          </p:cNvPr>
          <p:cNvSpPr>
            <a:spLocks noGrp="1"/>
          </p:cNvSpPr>
          <p:nvPr>
            <p:ph type="title"/>
          </p:nvPr>
        </p:nvSpPr>
        <p:spPr>
          <a:xfrm>
            <a:off x="793662" y="386930"/>
            <a:ext cx="10066122" cy="1298448"/>
          </a:xfrm>
        </p:spPr>
        <p:txBody>
          <a:bodyPr anchor="b">
            <a:normAutofit/>
          </a:bodyPr>
          <a:lstStyle/>
          <a:p>
            <a:r>
              <a:rPr lang="en-GB" sz="4800"/>
              <a:t>Strategic Solution: Zero Trust</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B85915-6833-84BB-1DAF-5CD44658DDEE}"/>
              </a:ext>
            </a:extLst>
          </p:cNvPr>
          <p:cNvSpPr>
            <a:spLocks noGrp="1"/>
          </p:cNvSpPr>
          <p:nvPr>
            <p:ph idx="1"/>
          </p:nvPr>
        </p:nvSpPr>
        <p:spPr>
          <a:xfrm>
            <a:off x="793661" y="2599509"/>
            <a:ext cx="4530898" cy="3639450"/>
          </a:xfrm>
        </p:spPr>
        <p:txBody>
          <a:bodyPr anchor="ctr">
            <a:normAutofit/>
          </a:bodyPr>
          <a:lstStyle/>
          <a:p>
            <a:r>
              <a:rPr lang="en-GB" sz="2000" dirty="0"/>
              <a:t>VTAM will adopt a Zero trust Architecture based on a “Never trust, always verify” principle. Strictly enforcing Least Privilege Access will ensure that a single compromised accounts cannot access our entire high-value assets, assuming breaches can occur user.</a:t>
            </a:r>
          </a:p>
          <a:p>
            <a:r>
              <a:rPr lang="en-GB" sz="2000" dirty="0"/>
              <a:t>It focuses on limiting damage to protect our capital and client trust and reduce risk of unauthorised access to our financial systems.</a:t>
            </a:r>
          </a:p>
        </p:txBody>
      </p:sp>
      <p:pic>
        <p:nvPicPr>
          <p:cNvPr id="4" name="Picture 3" descr="Zero Trust Architecture - System Design - GeeksforGeeks">
            <a:extLst>
              <a:ext uri="{FF2B5EF4-FFF2-40B4-BE49-F238E27FC236}">
                <a16:creationId xmlns:a16="http://schemas.microsoft.com/office/drawing/2014/main" id="{E5B9096D-D222-D896-18E6-F60A562F4C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911532" y="2532237"/>
            <a:ext cx="5150277" cy="3682447"/>
          </a:xfrm>
          <a:prstGeom prst="rect">
            <a:avLst/>
          </a:prstGeom>
          <a:noFill/>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5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4F924-8485-8869-471F-1FA7E5576646}"/>
              </a:ext>
            </a:extLst>
          </p:cNvPr>
          <p:cNvSpPr>
            <a:spLocks noGrp="1"/>
          </p:cNvSpPr>
          <p:nvPr>
            <p:ph type="title"/>
          </p:nvPr>
        </p:nvSpPr>
        <p:spPr>
          <a:xfrm>
            <a:off x="1043631" y="809898"/>
            <a:ext cx="9942716" cy="1554480"/>
          </a:xfrm>
        </p:spPr>
        <p:txBody>
          <a:bodyPr anchor="ctr">
            <a:normAutofit/>
          </a:bodyPr>
          <a:lstStyle/>
          <a:p>
            <a:r>
              <a:rPr lang="en-GB" sz="4800"/>
              <a:t>GDPR</a:t>
            </a:r>
          </a:p>
        </p:txBody>
      </p:sp>
      <p:sp>
        <p:nvSpPr>
          <p:cNvPr id="3" name="Content Placeholder 2">
            <a:extLst>
              <a:ext uri="{FF2B5EF4-FFF2-40B4-BE49-F238E27FC236}">
                <a16:creationId xmlns:a16="http://schemas.microsoft.com/office/drawing/2014/main" id="{EFA03B29-F35C-1975-A56D-D8B23067EA12}"/>
              </a:ext>
            </a:extLst>
          </p:cNvPr>
          <p:cNvSpPr>
            <a:spLocks noGrp="1"/>
          </p:cNvSpPr>
          <p:nvPr>
            <p:ph idx="1"/>
          </p:nvPr>
        </p:nvSpPr>
        <p:spPr>
          <a:xfrm>
            <a:off x="1045028" y="3017522"/>
            <a:ext cx="9941319" cy="3124658"/>
          </a:xfrm>
        </p:spPr>
        <p:txBody>
          <a:bodyPr anchor="ctr">
            <a:normAutofit/>
          </a:bodyPr>
          <a:lstStyle/>
          <a:p>
            <a:r>
              <a:rPr lang="en-GB" sz="2200"/>
              <a:t>GDPR personal data compliance is a legal requirement, which should be adhered to, due to the millions of heavy financial and reputational penalties that could be imposed. Additionally, by complying, it will create a competitive advantage against competitors in the financial institution market, by adding tighter security, databases will be cleaner and more organised Also, it will improve data analysis collection for accurate business operations, build customer trust and loyalty by showing them, that we can handle their data secure and demonstrate a commitment to ethical reliable data management and attract security conscious customers.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0120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92364-8522-0E03-BF5F-B7402EF8B4CF}"/>
              </a:ext>
            </a:extLst>
          </p:cNvPr>
          <p:cNvSpPr>
            <a:spLocks noGrp="1"/>
          </p:cNvSpPr>
          <p:nvPr>
            <p:ph type="title"/>
          </p:nvPr>
        </p:nvSpPr>
        <p:spPr>
          <a:xfrm>
            <a:off x="808638" y="386930"/>
            <a:ext cx="9236700" cy="1188950"/>
          </a:xfrm>
        </p:spPr>
        <p:txBody>
          <a:bodyPr anchor="b">
            <a:normAutofit/>
          </a:bodyPr>
          <a:lstStyle/>
          <a:p>
            <a:r>
              <a:rPr lang="en-GB" sz="5400"/>
              <a:t>Key Security Policies</a:t>
            </a:r>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5ECA5-DC0A-5913-209B-65E2F447CC04}"/>
              </a:ext>
            </a:extLst>
          </p:cNvPr>
          <p:cNvSpPr>
            <a:spLocks noGrp="1"/>
          </p:cNvSpPr>
          <p:nvPr>
            <p:ph idx="1"/>
          </p:nvPr>
        </p:nvSpPr>
        <p:spPr>
          <a:xfrm>
            <a:off x="793660" y="2599509"/>
            <a:ext cx="10143668" cy="3435531"/>
          </a:xfrm>
        </p:spPr>
        <p:txBody>
          <a:bodyPr anchor="ctr">
            <a:normAutofit/>
          </a:bodyPr>
          <a:lstStyle/>
          <a:p>
            <a:r>
              <a:rPr lang="en-GB" sz="2400" dirty="0"/>
              <a:t>Identity and access control ensures that only authorised users can access systems</a:t>
            </a:r>
          </a:p>
          <a:p>
            <a:r>
              <a:rPr lang="en-GB" sz="2400" dirty="0"/>
              <a:t>Data protection and privacy policies secure financial data using encryption tools</a:t>
            </a:r>
          </a:p>
          <a:p>
            <a:r>
              <a:rPr lang="en-GB" sz="2400" dirty="0"/>
              <a:t>Risk-based patch management reduces weaknesses before they can be exploited</a:t>
            </a:r>
          </a:p>
          <a:p>
            <a:r>
              <a:rPr lang="en-GB" sz="2400" dirty="0"/>
              <a:t>Continuous monitoring and accountability improve threat detection</a:t>
            </a:r>
          </a:p>
        </p:txBody>
      </p:sp>
    </p:spTree>
    <p:extLst>
      <p:ext uri="{BB962C8B-B14F-4D97-AF65-F5344CB8AC3E}">
        <p14:creationId xmlns:p14="http://schemas.microsoft.com/office/powerpoint/2010/main" val="2660966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0F680-3366-ECAB-6F37-3AC8CD9AB286}"/>
              </a:ext>
            </a:extLst>
          </p:cNvPr>
          <p:cNvSpPr>
            <a:spLocks noGrp="1"/>
          </p:cNvSpPr>
          <p:nvPr>
            <p:ph type="title"/>
          </p:nvPr>
        </p:nvSpPr>
        <p:spPr>
          <a:xfrm>
            <a:off x="1043631" y="809898"/>
            <a:ext cx="9942716" cy="1554480"/>
          </a:xfrm>
        </p:spPr>
        <p:txBody>
          <a:bodyPr anchor="ctr">
            <a:normAutofit/>
          </a:bodyPr>
          <a:lstStyle/>
          <a:p>
            <a:r>
              <a:rPr lang="en-GB" sz="4800" dirty="0"/>
              <a:t>Security Technologies</a:t>
            </a:r>
          </a:p>
        </p:txBody>
      </p:sp>
      <p:sp>
        <p:nvSpPr>
          <p:cNvPr id="3" name="Content Placeholder 2">
            <a:extLst>
              <a:ext uri="{FF2B5EF4-FFF2-40B4-BE49-F238E27FC236}">
                <a16:creationId xmlns:a16="http://schemas.microsoft.com/office/drawing/2014/main" id="{DC43E199-0D01-EF22-4685-80F33EAFE0C8}"/>
              </a:ext>
            </a:extLst>
          </p:cNvPr>
          <p:cNvSpPr>
            <a:spLocks noGrp="1"/>
          </p:cNvSpPr>
          <p:nvPr>
            <p:ph idx="1"/>
          </p:nvPr>
        </p:nvSpPr>
        <p:spPr>
          <a:xfrm>
            <a:off x="1045028" y="3017522"/>
            <a:ext cx="9941319" cy="3124658"/>
          </a:xfrm>
        </p:spPr>
        <p:txBody>
          <a:bodyPr anchor="ctr">
            <a:normAutofit/>
          </a:bodyPr>
          <a:lstStyle/>
          <a:p>
            <a:r>
              <a:rPr lang="en-GB" sz="2200" dirty="0"/>
              <a:t>For VTAM, MFA reduces risks of attackers gaining unauthorised access to sensitive client financial records using stolen credentials</a:t>
            </a:r>
          </a:p>
          <a:p>
            <a:r>
              <a:rPr lang="en-GB" sz="2200" dirty="0"/>
              <a:t>Using EDR will protect devices, financial records and data from malware and ransomware, </a:t>
            </a:r>
          </a:p>
          <a:p>
            <a:r>
              <a:rPr lang="en-GB" sz="2200" dirty="0"/>
              <a:t> SIEM would allow VTAM to detect threats across financial systems in real time enabling accountability, ability to contain the threat and reduce response time during attacks.</a:t>
            </a:r>
          </a:p>
          <a:p>
            <a:r>
              <a:rPr lang="en-GB" sz="2200" dirty="0"/>
              <a:t>CSPM secures cloud environments, protecting our databases’ sensitive data.</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728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54" name="Arc 105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ECB115-BC87-EAC0-FCFA-D16874A80BB7}"/>
              </a:ext>
            </a:extLst>
          </p:cNvPr>
          <p:cNvSpPr>
            <a:spLocks noGrp="1"/>
          </p:cNvSpPr>
          <p:nvPr>
            <p:ph type="title"/>
          </p:nvPr>
        </p:nvSpPr>
        <p:spPr>
          <a:xfrm>
            <a:off x="5894962" y="479493"/>
            <a:ext cx="5458838" cy="1325563"/>
          </a:xfrm>
        </p:spPr>
        <p:txBody>
          <a:bodyPr>
            <a:normAutofit/>
          </a:bodyPr>
          <a:lstStyle/>
          <a:p>
            <a:r>
              <a:rPr lang="en-GB" dirty="0"/>
              <a:t>Monitoring and Incident Response Plan</a:t>
            </a:r>
          </a:p>
        </p:txBody>
      </p:sp>
      <p:sp>
        <p:nvSpPr>
          <p:cNvPr id="1055" name="Freeform: Shape 105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AB86E179-CD29-5339-9AC4-4075BC33CE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768F92-4353-B229-420A-DFA49BFE9F66}"/>
              </a:ext>
            </a:extLst>
          </p:cNvPr>
          <p:cNvSpPr>
            <a:spLocks noGrp="1"/>
          </p:cNvSpPr>
          <p:nvPr>
            <p:ph idx="1"/>
          </p:nvPr>
        </p:nvSpPr>
        <p:spPr>
          <a:xfrm>
            <a:off x="5894962" y="1984443"/>
            <a:ext cx="5458838" cy="4192520"/>
          </a:xfrm>
        </p:spPr>
        <p:txBody>
          <a:bodyPr>
            <a:normAutofit/>
          </a:bodyPr>
          <a:lstStyle/>
          <a:p>
            <a:r>
              <a:rPr lang="en-GB" sz="2200" dirty="0"/>
              <a:t>Threats are detected using SIEM, which triggers alerts to analyse incident and assess impact, enabling forensic accountability supporting GDPR laws</a:t>
            </a:r>
          </a:p>
          <a:p>
            <a:r>
              <a:rPr lang="en-GB" sz="2200" dirty="0"/>
              <a:t>Systems are then isolated to prevent spread of damage.</a:t>
            </a:r>
          </a:p>
          <a:p>
            <a:r>
              <a:rPr lang="en-GB" sz="2200" dirty="0"/>
              <a:t>Finally, the recovery stage will restore operations using secure backups. </a:t>
            </a:r>
          </a:p>
          <a:p>
            <a:r>
              <a:rPr lang="en-GB" sz="2200" dirty="0"/>
              <a:t>Allowing the company to strengthen their defences against potential future threats, post-incident</a:t>
            </a:r>
          </a:p>
        </p:txBody>
      </p:sp>
    </p:spTree>
    <p:extLst>
      <p:ext uri="{BB962C8B-B14F-4D97-AF65-F5344CB8AC3E}">
        <p14:creationId xmlns:p14="http://schemas.microsoft.com/office/powerpoint/2010/main" val="662622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5829C-A055-8183-BAF6-C8314313F1F8}"/>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Staff Training and Awareness</a:t>
            </a:r>
          </a:p>
        </p:txBody>
      </p:sp>
      <p:pic>
        <p:nvPicPr>
          <p:cNvPr id="21" name="Graphic 20" descr="Computer">
            <a:extLst>
              <a:ext uri="{FF2B5EF4-FFF2-40B4-BE49-F238E27FC236}">
                <a16:creationId xmlns:a16="http://schemas.microsoft.com/office/drawing/2014/main" id="{E9554D1E-2FBF-3C0F-1FB6-C127ECCAA8C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D618E56-60CD-9FAA-9A0E-CA916E62E8D4}"/>
              </a:ext>
            </a:extLst>
          </p:cNvPr>
          <p:cNvSpPr>
            <a:spLocks noGrp="1"/>
          </p:cNvSpPr>
          <p:nvPr>
            <p:ph idx="1"/>
          </p:nvPr>
        </p:nvSpPr>
        <p:spPr>
          <a:xfrm>
            <a:off x="6090574" y="2421682"/>
            <a:ext cx="4977578" cy="3639289"/>
          </a:xfrm>
        </p:spPr>
        <p:txBody>
          <a:bodyPr anchor="ctr">
            <a:normAutofit/>
          </a:bodyPr>
          <a:lstStyle/>
          <a:p>
            <a:r>
              <a:rPr lang="en-GB" sz="1800" dirty="0">
                <a:solidFill>
                  <a:schemeClr val="tx2"/>
                </a:solidFill>
              </a:rPr>
              <a:t>Phishing simulations train employees to identify threats, protecting future threats to company operations</a:t>
            </a:r>
          </a:p>
          <a:p>
            <a:r>
              <a:rPr lang="en-GB" sz="1800" dirty="0">
                <a:solidFill>
                  <a:schemeClr val="tx2"/>
                </a:solidFill>
              </a:rPr>
              <a:t>Awareness programs encourage reporting suspicious activity and through behaviour training, human error is reduced. Further mitigating behaviour damage caused by complacency, reducing the likelihood of future successful breaches</a:t>
            </a:r>
          </a:p>
          <a:p>
            <a:r>
              <a:rPr lang="en-GB" sz="1800" dirty="0">
                <a:solidFill>
                  <a:schemeClr val="tx2"/>
                </a:solidFill>
              </a:rPr>
              <a:t>Overall, this strengthens our entire organisational security as a whole</a:t>
            </a:r>
          </a:p>
        </p:txBody>
      </p:sp>
      <p:grpSp>
        <p:nvGrpSpPr>
          <p:cNvPr id="22" name="Group 2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3" name="Freeform: Shape 22">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35090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20835-6A01-5099-B58B-B578C5E4315E}"/>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FC850C21-A164-C7A4-2976-A072A65B09DD}"/>
              </a:ext>
            </a:extLst>
          </p:cNvPr>
          <p:cNvGraphicFramePr>
            <a:graphicFrameLocks noGrp="1"/>
          </p:cNvGraphicFramePr>
          <p:nvPr>
            <p:ph idx="1"/>
            <p:extLst>
              <p:ext uri="{D42A27DB-BD31-4B8C-83A1-F6EECF244321}">
                <p14:modId xmlns:p14="http://schemas.microsoft.com/office/powerpoint/2010/main" val="19559583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8056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86812BFD-55AD-4871-DF06-F5C5235A1040}"/>
              </a:ext>
            </a:extLst>
          </p:cNvPr>
          <p:cNvGraphicFramePr>
            <a:graphicFrameLocks noGrp="1"/>
          </p:cNvGraphicFramePr>
          <p:nvPr>
            <p:ph idx="1"/>
            <p:extLst>
              <p:ext uri="{D42A27DB-BD31-4B8C-83A1-F6EECF244321}">
                <p14:modId xmlns:p14="http://schemas.microsoft.com/office/powerpoint/2010/main" val="3468347186"/>
              </p:ext>
            </p:extLst>
          </p:nvPr>
        </p:nvGraphicFramePr>
        <p:xfrm>
          <a:off x="3291760" y="643467"/>
          <a:ext cx="5608481" cy="5578888"/>
        </p:xfrm>
        <a:graphic>
          <a:graphicData uri="http://schemas.openxmlformats.org/drawingml/2006/table">
            <a:tbl>
              <a:tblPr firstRow="1" firstCol="1" bandRow="1">
                <a:noFill/>
                <a:tableStyleId>{5C22544A-7EE6-4342-B048-85BDC9FD1C3A}</a:tableStyleId>
              </a:tblPr>
              <a:tblGrid>
                <a:gridCol w="828116">
                  <a:extLst>
                    <a:ext uri="{9D8B030D-6E8A-4147-A177-3AD203B41FA5}">
                      <a16:colId xmlns:a16="http://schemas.microsoft.com/office/drawing/2014/main" val="396517313"/>
                    </a:ext>
                  </a:extLst>
                </a:gridCol>
                <a:gridCol w="4780365">
                  <a:extLst>
                    <a:ext uri="{9D8B030D-6E8A-4147-A177-3AD203B41FA5}">
                      <a16:colId xmlns:a16="http://schemas.microsoft.com/office/drawing/2014/main" val="736267730"/>
                    </a:ext>
                  </a:extLst>
                </a:gridCol>
              </a:tblGrid>
              <a:tr h="265289">
                <a:tc>
                  <a:txBody>
                    <a:bodyPr/>
                    <a:lstStyle/>
                    <a:p>
                      <a:pPr algn="r">
                        <a:lnSpc>
                          <a:spcPct val="107000"/>
                        </a:lnSpc>
                        <a:spcAft>
                          <a:spcPts val="800"/>
                        </a:spcAft>
                        <a:buNone/>
                      </a:pPr>
                      <a:r>
                        <a:rPr lang="en-GB" sz="600" b="1" kern="100" dirty="0">
                          <a:solidFill>
                            <a:schemeClr val="tx1">
                              <a:lumMod val="75000"/>
                              <a:lumOff val="25000"/>
                            </a:schemeClr>
                          </a:solidFill>
                          <a:effectLst/>
                        </a:rPr>
                        <a:t>[1] </a:t>
                      </a:r>
                      <a:endParaRPr lang="en-GB" sz="600" b="1"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pPr>
                      <a:r>
                        <a:rPr lang="en-GB" sz="600" b="1" kern="100" dirty="0" err="1">
                          <a:solidFill>
                            <a:schemeClr val="tx1">
                              <a:lumMod val="75000"/>
                              <a:lumOff val="25000"/>
                            </a:schemeClr>
                          </a:solidFill>
                          <a:effectLst/>
                        </a:rPr>
                        <a:t>inavate</a:t>
                      </a:r>
                      <a:r>
                        <a:rPr lang="en-GB" sz="600" b="1" kern="100" dirty="0">
                          <a:solidFill>
                            <a:schemeClr val="tx1">
                              <a:lumMod val="75000"/>
                              <a:lumOff val="25000"/>
                            </a:schemeClr>
                          </a:solidFill>
                          <a:effectLst/>
                        </a:rPr>
                        <a:t>, “Cybersecurity Trends to Watch in 2026,” [Online]. Available: https://inavate.co.uk/2026/01/05/cybersecurity-trends-to-watch-in-2026/#:~:text=Identity%2DLevel%20Risks:%20In%202026,minimise%20the%20%E2%80%9Cblast%20radius.%E2%80%9D.</a:t>
                      </a:r>
                      <a:endParaRPr lang="en-GB" sz="600" b="1"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3408241748"/>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[2]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SentinelOne, “50+ Cloud Security Statistics in 2026,” [Online]. Available: https://www.sentinelone.com/cybersecurity-101/cloud-security/cloud-security-statistics/.</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656909745"/>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[3]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a:solidFill>
                            <a:schemeClr val="tx1">
                              <a:lumMod val="75000"/>
                              <a:lumOff val="25000"/>
                            </a:schemeClr>
                          </a:solidFill>
                          <a:effectLst/>
                        </a:rPr>
                        <a:t>Sophos, “What is ransomware-as-a-service (RaaS)?,” [Online]. Available: https://www.sophos.com/en-us/cybersecurity-explained/ransomware-as-a-service.</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88716857"/>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[4]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err="1">
                          <a:solidFill>
                            <a:schemeClr val="tx1">
                              <a:lumMod val="75000"/>
                              <a:lumOff val="25000"/>
                            </a:schemeClr>
                          </a:solidFill>
                          <a:effectLst/>
                        </a:rPr>
                        <a:t>proofpoint</a:t>
                      </a:r>
                      <a:r>
                        <a:rPr lang="en-GB" sz="600" kern="100" dirty="0">
                          <a:solidFill>
                            <a:schemeClr val="tx1">
                              <a:lumMod val="75000"/>
                              <a:lumOff val="25000"/>
                            </a:schemeClr>
                          </a:solidFill>
                          <a:effectLst/>
                        </a:rPr>
                        <a:t>, “What Is Social Engineering?,” [Online]. Available: https://www.proofpoint.com/</a:t>
                      </a:r>
                      <a:r>
                        <a:rPr lang="en-GB" sz="600" kern="100" dirty="0" err="1">
                          <a:solidFill>
                            <a:schemeClr val="tx1">
                              <a:lumMod val="75000"/>
                              <a:lumOff val="25000"/>
                            </a:schemeClr>
                          </a:solidFill>
                          <a:effectLst/>
                        </a:rPr>
                        <a:t>uk</a:t>
                      </a:r>
                      <a:r>
                        <a:rPr lang="en-GB" sz="600" kern="100" dirty="0">
                          <a:solidFill>
                            <a:schemeClr val="tx1">
                              <a:lumMod val="75000"/>
                              <a:lumOff val="25000"/>
                            </a:schemeClr>
                          </a:solidFill>
                          <a:effectLst/>
                        </a:rPr>
                        <a:t>/threat-reference/social-engineering#:~:text=Today's%20attackers%20are%20now%20using,and%20develop%20their%20strategy%20accordingly..</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45250936"/>
                  </a:ext>
                </a:extLst>
              </a:tr>
              <a:tr h="358231">
                <a:tc>
                  <a:txBody>
                    <a:bodyPr/>
                    <a:lstStyle/>
                    <a:p>
                      <a:pPr algn="r">
                        <a:lnSpc>
                          <a:spcPct val="107000"/>
                        </a:lnSpc>
                        <a:spcAft>
                          <a:spcPts val="800"/>
                        </a:spcAft>
                        <a:buNone/>
                      </a:pPr>
                      <a:r>
                        <a:rPr lang="en-GB" sz="600" b="1" kern="100">
                          <a:solidFill>
                            <a:schemeClr val="tx1">
                              <a:lumMod val="75000"/>
                              <a:lumOff val="25000"/>
                            </a:schemeClr>
                          </a:solidFill>
                          <a:effectLst/>
                        </a:rPr>
                        <a:t>[5]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W. Giles, “Understanding The Rising Threat of Supply Chain Attacks in Artificial Intelligence,” [Online]. Available: https://wgilescyber.medium.com/understanding-the-rising-threat-of-supply-chain-attacks-in-artificial-intelligence-b74a653a7a5b#:~:text=AI%2Denabled%20supply%20chain%20attacks,an%20enormous%20window%20for%20exploitation..</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593422633"/>
                  </a:ext>
                </a:extLst>
              </a:tr>
              <a:tr h="172348">
                <a:tc>
                  <a:txBody>
                    <a:bodyPr/>
                    <a:lstStyle/>
                    <a:p>
                      <a:pPr algn="r">
                        <a:lnSpc>
                          <a:spcPct val="107000"/>
                        </a:lnSpc>
                        <a:spcAft>
                          <a:spcPts val="800"/>
                        </a:spcAft>
                        <a:buNone/>
                      </a:pPr>
                      <a:r>
                        <a:rPr lang="en-GB" sz="600" b="1" kern="100">
                          <a:solidFill>
                            <a:schemeClr val="tx1">
                              <a:lumMod val="75000"/>
                              <a:lumOff val="25000"/>
                            </a:schemeClr>
                          </a:solidFill>
                          <a:effectLst/>
                        </a:rPr>
                        <a:t>[6]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O. B. S. M. S. C. Scott Rose, “Zero Trust Architecture,” no. August 2020. </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51956096"/>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[7]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inavate, “Cybersecurity Trends to Watch in 2026,” [Online]. Available: https://inavate.co.uk/2026/01/05/cybersecurity-trends-to-watch-in-2026/#:~:text=Identity%2DLevel%20Risks:%20In%202026,minimise%20the%20%E2%80%9Cblast%20radius.%E2%80%9D.</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339064880"/>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[8]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ICO, “Encryption and data protection,” [Online]. Available: https://ico.org.uk/for-organisations/uk-gdpr-guidance-and-resources/security/encryption/encryption-and-data-protection/.</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287802431"/>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[9]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a:solidFill>
                            <a:schemeClr val="tx1">
                              <a:lumMod val="75000"/>
                              <a:lumOff val="25000"/>
                            </a:schemeClr>
                          </a:solidFill>
                          <a:effectLst/>
                        </a:rPr>
                        <a:t>T. Schell, “How Implementing Risk-Based Patch Management Prioritises Active Exploits,” [Online]. Available: https://www.ivanti.com/en-gb/blog/how-implementing-risk-based-patch-management-prioritizes-active-exploits.</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106050543"/>
                  </a:ext>
                </a:extLst>
              </a:tr>
              <a:tr h="172348">
                <a:tc>
                  <a:txBody>
                    <a:bodyPr/>
                    <a:lstStyle/>
                    <a:p>
                      <a:pPr algn="r">
                        <a:lnSpc>
                          <a:spcPct val="107000"/>
                        </a:lnSpc>
                        <a:spcAft>
                          <a:spcPts val="800"/>
                        </a:spcAft>
                        <a:buNone/>
                      </a:pPr>
                      <a:r>
                        <a:rPr lang="en-GB" sz="600" b="1" kern="100">
                          <a:solidFill>
                            <a:schemeClr val="tx1">
                              <a:lumMod val="75000"/>
                              <a:lumOff val="25000"/>
                            </a:schemeClr>
                          </a:solidFill>
                          <a:effectLst/>
                        </a:rPr>
                        <a:t>[10]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ISO, “ISO/IEC 27001:2022,” [Online]. Available: https://www.iso.org/standard/27001.</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704302144"/>
                  </a:ext>
                </a:extLst>
              </a:tr>
              <a:tr h="172348">
                <a:tc>
                  <a:txBody>
                    <a:bodyPr/>
                    <a:lstStyle/>
                    <a:p>
                      <a:pPr algn="r">
                        <a:lnSpc>
                          <a:spcPct val="107000"/>
                        </a:lnSpc>
                        <a:spcAft>
                          <a:spcPts val="800"/>
                        </a:spcAft>
                        <a:buNone/>
                      </a:pPr>
                      <a:r>
                        <a:rPr lang="en-GB" sz="600" b="1" kern="100">
                          <a:solidFill>
                            <a:schemeClr val="tx1">
                              <a:lumMod val="75000"/>
                              <a:lumOff val="25000"/>
                            </a:schemeClr>
                          </a:solidFill>
                          <a:effectLst/>
                        </a:rPr>
                        <a:t>[11]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CISA, “Multifactor Authentication,” [Online]. Available: https://www.cisa.gov/topics/cybersecurity-best-practices/multifactor-authentication.</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604306418"/>
                  </a:ext>
                </a:extLst>
              </a:tr>
              <a:tr h="451172">
                <a:tc>
                  <a:txBody>
                    <a:bodyPr/>
                    <a:lstStyle/>
                    <a:p>
                      <a:pPr algn="r">
                        <a:lnSpc>
                          <a:spcPct val="107000"/>
                        </a:lnSpc>
                        <a:spcAft>
                          <a:spcPts val="800"/>
                        </a:spcAft>
                        <a:buNone/>
                      </a:pPr>
                      <a:r>
                        <a:rPr lang="en-GB" sz="600" b="1" kern="100">
                          <a:solidFill>
                            <a:schemeClr val="tx1">
                              <a:lumMod val="75000"/>
                              <a:lumOff val="25000"/>
                            </a:schemeClr>
                          </a:solidFill>
                          <a:effectLst/>
                        </a:rPr>
                        <a:t>[12]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a:solidFill>
                            <a:schemeClr val="tx1">
                              <a:lumMod val="75000"/>
                              <a:lumOff val="25000"/>
                            </a:schemeClr>
                          </a:solidFill>
                          <a:effectLst/>
                        </a:rPr>
                        <a:t>M. S. </a:t>
                      </a:r>
                      <a:r>
                        <a:rPr lang="en-GB" sz="600" kern="100" dirty="0" err="1">
                          <a:solidFill>
                            <a:schemeClr val="tx1">
                              <a:lumMod val="75000"/>
                              <a:lumOff val="25000"/>
                            </a:schemeClr>
                          </a:solidFill>
                          <a:effectLst/>
                        </a:rPr>
                        <a:t>Aljumaily</a:t>
                      </a:r>
                      <a:r>
                        <a:rPr lang="en-GB" sz="600" kern="100" dirty="0">
                          <a:solidFill>
                            <a:schemeClr val="tx1">
                              <a:lumMod val="75000"/>
                              <a:lumOff val="25000"/>
                            </a:schemeClr>
                          </a:solidFill>
                          <a:effectLst/>
                        </a:rPr>
                        <a:t>, “Enhancing User and Entity </a:t>
                      </a:r>
                      <a:r>
                        <a:rPr lang="en-GB" sz="600" kern="100" dirty="0" err="1">
                          <a:solidFill>
                            <a:schemeClr val="tx1">
                              <a:lumMod val="75000"/>
                              <a:lumOff val="25000"/>
                            </a:schemeClr>
                          </a:solidFill>
                          <a:effectLst/>
                        </a:rPr>
                        <a:t>Behavior</a:t>
                      </a:r>
                      <a:r>
                        <a:rPr lang="en-GB" sz="600" kern="100" dirty="0">
                          <a:solidFill>
                            <a:schemeClr val="tx1">
                              <a:lumMod val="75000"/>
                              <a:lumOff val="25000"/>
                            </a:schemeClr>
                          </a:solidFill>
                          <a:effectLst/>
                        </a:rPr>
                        <a:t> Analytics in  Systems Using AI-Powered Anomaly Detection: A Data- Driven Simulation Approach,” [Online]. Available: https://www.researchgate.net/publication/395674852_Enhancing_User_and_Entity_Behavior_Analytics_in__Systems_Using_AI-Powered_Anomaly_Detection_A_Data-_Driven_Simulation_Approach.</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65959907"/>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[13]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Fortinet, “Cloud Security Posture Management (CSPM): Eliminate Cloud Risks,” [Online]. Available: https://www.fortinet.com/uk/resources/cyberglossary/cloud-security-posture-management.</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664602206"/>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[14]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Microsoft, “What is endpoint detection and response (EDR)?,” [Online]. Available: https://www.microsoft.com/en-us/security/business/security-101/what-is-edr-endpoint-detection-response.</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265344454"/>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[15]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a:solidFill>
                            <a:schemeClr val="tx1">
                              <a:lumMod val="75000"/>
                              <a:lumOff val="25000"/>
                            </a:schemeClr>
                          </a:solidFill>
                          <a:effectLst/>
                        </a:rPr>
                        <a:t>T. L. M. V. S. S. H. C. P. B. T. J. K. A. P. F. F. H. P. R. G. P. Florian Menges, “Towards GDPR-compliant data processing in modern  systems,” [Online]. Available: https://www.sciencedirect.com/science/article/abs/pii/S0167404820304387.</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441265362"/>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[16]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Kaspersky, “What is security awareness training?,” [Online]. Available: https://www.kaspersky.co.uk/resource-center/definitions/what-is-security-awareness-training.</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677321656"/>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[17]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E. Cybersecurity, “Phishing Simulations for Cybersecurity Awareness Training,” [Online]. Available: https://www.resecurity.com/blog/article/phishing-simulations-cybersecurity-awareness-training.</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859760937"/>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[18]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D. Kelleher, “The Human Factor: How employee behaviour affects cybersecurity in the workplace,” [Online]. Available: https://www.bmit.com.mt/blog/the-human-factor-how-employee-behaviour-affects-cybersecurity-in-the-workplace/.</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826752385"/>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[19]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kaspersky, “What is security awareness training?,” [Online]. Available: https://www.kaspersky.co.uk/resource-center/definitions/what-is-security-awareness-training.</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875381453"/>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[20]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a:solidFill>
                            <a:schemeClr val="tx1">
                              <a:lumMod val="75000"/>
                              <a:lumOff val="25000"/>
                            </a:schemeClr>
                          </a:solidFill>
                          <a:effectLst/>
                        </a:rPr>
                        <a:t>R. G. R. *, “Implementing zero trust architecture in financial institutions,” no. Received on 15 March 2025; revised on 23 April 2025; accepted on 25 April 2025. </a:t>
                      </a:r>
                      <a:endParaRPr lang="en-GB" sz="600"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13067517"/>
                  </a:ext>
                </a:extLst>
              </a:tr>
              <a:tr h="265289">
                <a:tc>
                  <a:txBody>
                    <a:bodyPr/>
                    <a:lstStyle/>
                    <a:p>
                      <a:pPr algn="r">
                        <a:lnSpc>
                          <a:spcPct val="107000"/>
                        </a:lnSpc>
                        <a:spcAft>
                          <a:spcPts val="800"/>
                        </a:spcAft>
                        <a:buNone/>
                      </a:pPr>
                      <a:r>
                        <a:rPr lang="en-GB" sz="600" b="1" kern="100">
                          <a:solidFill>
                            <a:schemeClr val="tx1">
                              <a:lumMod val="75000"/>
                              <a:lumOff val="25000"/>
                            </a:schemeClr>
                          </a:solidFill>
                          <a:effectLst/>
                        </a:rPr>
                        <a:t>[21] </a:t>
                      </a:r>
                      <a:endParaRPr lang="en-GB" sz="600" b="1" kern="10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04233" marT="34744" marB="34744">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GB" sz="600" kern="100" dirty="0">
                          <a:solidFill>
                            <a:schemeClr val="tx1">
                              <a:lumMod val="75000"/>
                              <a:lumOff val="25000"/>
                            </a:schemeClr>
                          </a:solidFill>
                          <a:effectLst/>
                        </a:rPr>
                        <a:t>V. Božić, “Compare cybersecurity framework in NIST, ISO 27001, CIS Control and COBIT,” [Online]. Available: https://www.researchgate.net/publication/384011298_Compare_cybersecurity_framework_in_NIST_ISO_27001_CIS_Control_and_COBIT.</a:t>
                      </a:r>
                      <a:endParaRPr lang="en-GB" sz="600" kern="100" dirty="0">
                        <a:solidFill>
                          <a:schemeClr val="tx1">
                            <a:lumMod val="75000"/>
                            <a:lumOff val="25000"/>
                          </a:schemeClr>
                        </a:solidFill>
                        <a:effectLst/>
                        <a:latin typeface="Aptos" panose="020B0004020202020204" pitchFamily="34" charset="0"/>
                        <a:ea typeface="Aptos" panose="020B0004020202020204" pitchFamily="34" charset="0"/>
                        <a:cs typeface="Arial" panose="020B0604020202020204" pitchFamily="34" charset="0"/>
                      </a:endParaRPr>
                    </a:p>
                  </a:txBody>
                  <a:tcPr marL="69489" marR="1148" marT="34744" marB="34744">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573125359"/>
                  </a:ext>
                </a:extLst>
              </a:tr>
            </a:tbl>
          </a:graphicData>
        </a:graphic>
      </p:graphicFrame>
      <p:sp>
        <p:nvSpPr>
          <p:cNvPr id="2" name="TextBox 1">
            <a:extLst>
              <a:ext uri="{FF2B5EF4-FFF2-40B4-BE49-F238E27FC236}">
                <a16:creationId xmlns:a16="http://schemas.microsoft.com/office/drawing/2014/main" id="{6858B664-44B6-14ED-51AE-CF10F4D1ED60}"/>
              </a:ext>
            </a:extLst>
          </p:cNvPr>
          <p:cNvSpPr txBox="1"/>
          <p:nvPr/>
        </p:nvSpPr>
        <p:spPr>
          <a:xfrm>
            <a:off x="848335" y="1040296"/>
            <a:ext cx="2835357" cy="707886"/>
          </a:xfrm>
          <a:prstGeom prst="rect">
            <a:avLst/>
          </a:prstGeom>
          <a:noFill/>
        </p:spPr>
        <p:txBody>
          <a:bodyPr wrap="square" rtlCol="0">
            <a:spAutoFit/>
          </a:bodyPr>
          <a:lstStyle/>
          <a:p>
            <a:r>
              <a:rPr lang="en-GB" sz="4000" dirty="0"/>
              <a:t>References</a:t>
            </a:r>
          </a:p>
        </p:txBody>
      </p:sp>
    </p:spTree>
    <p:extLst>
      <p:ext uri="{BB962C8B-B14F-4D97-AF65-F5344CB8AC3E}">
        <p14:creationId xmlns:p14="http://schemas.microsoft.com/office/powerpoint/2010/main" val="865210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192</TotalTime>
  <Words>1753</Words>
  <Application>Microsoft Office PowerPoint</Application>
  <PresentationFormat>Widescreen</PresentationFormat>
  <Paragraphs>102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VTAM  Cybersecurity Plan</vt:lpstr>
      <vt:lpstr>Table of Contents</vt:lpstr>
      <vt:lpstr>Purpose and why it is at Risk</vt:lpstr>
      <vt:lpstr>Key Cyber Threats</vt:lpstr>
      <vt:lpstr>Security Orchestration, Automation and Response (SOAR) Integration</vt:lpstr>
      <vt:lpstr>Financial Impact</vt:lpstr>
      <vt:lpstr>Operational Impact</vt:lpstr>
      <vt:lpstr>Reputational Impact</vt:lpstr>
      <vt:lpstr>Strategic Solution: Zero Trust</vt:lpstr>
      <vt:lpstr>GDPR</vt:lpstr>
      <vt:lpstr>Key Security Policies</vt:lpstr>
      <vt:lpstr>Security Technologies</vt:lpstr>
      <vt:lpstr>Monitoring and Incident Response Plan</vt:lpstr>
      <vt:lpstr>Staff Training and Awareness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Roadnight (2501022)</dc:creator>
  <cp:lastModifiedBy>Olivia Roadnight (2501022)</cp:lastModifiedBy>
  <cp:revision>1</cp:revision>
  <dcterms:created xsi:type="dcterms:W3CDTF">2026-05-03T17:01:16Z</dcterms:created>
  <dcterms:modified xsi:type="dcterms:W3CDTF">2026-05-14T14:42:27Z</dcterms:modified>
</cp:coreProperties>
</file>