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ACBEDF-4737-753E-3487-946BF091D367}" v="2" dt="2026-04-19T19:50:18.580"/>
    <p1510:client id="{1DA4A59B-73C5-2072-0722-E0DDB44AEB0C}" v="71" dt="2026-04-19T19:58:34.295"/>
    <p1510:client id="{82269D6F-96A8-71D0-4F88-6FD2622D6EFD}" v="124" dt="2026-04-19T20:22:53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raje Katende (1806780)" userId="S::1806780@student.uwtsd.ac.uk::09560364-5d93-46d0-b760-5d83e0439e3b" providerId="AD" clId="Web-{13ACBEDF-4737-753E-3487-946BF091D367}"/>
    <pc:docChg chg="modSld">
      <pc:chgData name="Siraje Katende (1806780)" userId="S::1806780@student.uwtsd.ac.uk::09560364-5d93-46d0-b760-5d83e0439e3b" providerId="AD" clId="Web-{13ACBEDF-4737-753E-3487-946BF091D367}" dt="2026-04-19T19:50:18.580" v="1"/>
      <pc:docMkLst>
        <pc:docMk/>
      </pc:docMkLst>
      <pc:sldChg chg="delSp">
        <pc:chgData name="Siraje Katende (1806780)" userId="S::1806780@student.uwtsd.ac.uk::09560364-5d93-46d0-b760-5d83e0439e3b" providerId="AD" clId="Web-{13ACBEDF-4737-753E-3487-946BF091D367}" dt="2026-04-19T19:50:18.580" v="1"/>
        <pc:sldMkLst>
          <pc:docMk/>
          <pc:sldMk cId="0" sldId="256"/>
        </pc:sldMkLst>
        <pc:spChg chg="del">
          <ac:chgData name="Siraje Katende (1806780)" userId="S::1806780@student.uwtsd.ac.uk::09560364-5d93-46d0-b760-5d83e0439e3b" providerId="AD" clId="Web-{13ACBEDF-4737-753E-3487-946BF091D367}" dt="2026-04-19T19:50:15.987" v="0"/>
          <ac:spMkLst>
            <pc:docMk/>
            <pc:sldMk cId="0" sldId="256"/>
            <ac:spMk id="2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3ACBEDF-4737-753E-3487-946BF091D367}" dt="2026-04-19T19:50:18.580" v="1"/>
          <ac:spMkLst>
            <pc:docMk/>
            <pc:sldMk cId="0" sldId="256"/>
            <ac:spMk id="7" creationId="{00000000-0000-0000-0000-000000000000}"/>
          </ac:spMkLst>
        </pc:spChg>
      </pc:sldChg>
    </pc:docChg>
  </pc:docChgLst>
  <pc:docChgLst>
    <pc:chgData name="Siraje Katende (1806780)" userId="S::1806780@student.uwtsd.ac.uk::09560364-5d93-46d0-b760-5d83e0439e3b" providerId="AD" clId="Web-{1DA4A59B-73C5-2072-0722-E0DDB44AEB0C}"/>
    <pc:docChg chg="modSld">
      <pc:chgData name="Siraje Katende (1806780)" userId="S::1806780@student.uwtsd.ac.uk::09560364-5d93-46d0-b760-5d83e0439e3b" providerId="AD" clId="Web-{1DA4A59B-73C5-2072-0722-E0DDB44AEB0C}" dt="2026-04-19T19:58:34.295" v="69" actId="20577"/>
      <pc:docMkLst>
        <pc:docMk/>
      </pc:docMkLst>
      <pc:sldChg chg="modSp">
        <pc:chgData name="Siraje Katende (1806780)" userId="S::1806780@student.uwtsd.ac.uk::09560364-5d93-46d0-b760-5d83e0439e3b" providerId="AD" clId="Web-{1DA4A59B-73C5-2072-0722-E0DDB44AEB0C}" dt="2026-04-19T19:58:34.295" v="69" actId="20577"/>
        <pc:sldMkLst>
          <pc:docMk/>
          <pc:sldMk cId="0" sldId="257"/>
        </pc:sldMkLst>
        <pc:spChg chg="mod">
          <ac:chgData name="Siraje Katende (1806780)" userId="S::1806780@student.uwtsd.ac.uk::09560364-5d93-46d0-b760-5d83e0439e3b" providerId="AD" clId="Web-{1DA4A59B-73C5-2072-0722-E0DDB44AEB0C}" dt="2026-04-19T19:58:31.061" v="66" actId="20577"/>
          <ac:spMkLst>
            <pc:docMk/>
            <pc:sldMk cId="0" sldId="257"/>
            <ac:spMk id="4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8:32.936" v="67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8:34.295" v="69" actId="20577"/>
          <ac:spMkLst>
            <pc:docMk/>
            <pc:sldMk cId="0" sldId="257"/>
            <ac:spMk id="10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8:34.092" v="68" actId="20577"/>
          <ac:spMkLst>
            <pc:docMk/>
            <pc:sldMk cId="0" sldId="257"/>
            <ac:spMk id="13" creationId="{00000000-0000-0000-0000-000000000000}"/>
          </ac:spMkLst>
        </pc:spChg>
      </pc:sldChg>
      <pc:sldChg chg="delSp modSp">
        <pc:chgData name="Siraje Katende (1806780)" userId="S::1806780@student.uwtsd.ac.uk::09560364-5d93-46d0-b760-5d83e0439e3b" providerId="AD" clId="Web-{1DA4A59B-73C5-2072-0722-E0DDB44AEB0C}" dt="2026-04-19T19:53:55.726" v="6" actId="20577"/>
        <pc:sldMkLst>
          <pc:docMk/>
          <pc:sldMk cId="0" sldId="258"/>
        </pc:sldMkLst>
        <pc:spChg chg="del">
          <ac:chgData name="Siraje Katende (1806780)" userId="S::1806780@student.uwtsd.ac.uk::09560364-5d93-46d0-b760-5d83e0439e3b" providerId="AD" clId="Web-{1DA4A59B-73C5-2072-0722-E0DDB44AEB0C}" dt="2026-04-19T19:53:19.303" v="0"/>
          <ac:spMkLst>
            <pc:docMk/>
            <pc:sldMk cId="0" sldId="258"/>
            <ac:spMk id="6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3:21.084" v="1"/>
          <ac:spMkLst>
            <pc:docMk/>
            <pc:sldMk cId="0" sldId="258"/>
            <ac:spMk id="11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3:21.881" v="2"/>
          <ac:spMkLst>
            <pc:docMk/>
            <pc:sldMk cId="0" sldId="258"/>
            <ac:spMk id="1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3:55.726" v="6" actId="20577"/>
          <ac:spMkLst>
            <pc:docMk/>
            <pc:sldMk cId="0" sldId="258"/>
            <ac:spMk id="1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1DA4A59B-73C5-2072-0722-E0DDB44AEB0C}" dt="2026-04-19T19:55:33.182" v="21" actId="20577"/>
        <pc:sldMkLst>
          <pc:docMk/>
          <pc:sldMk cId="0" sldId="259"/>
        </pc:sldMkLst>
        <pc:spChg chg="mod">
          <ac:chgData name="Siraje Katende (1806780)" userId="S::1806780@student.uwtsd.ac.uk::09560364-5d93-46d0-b760-5d83e0439e3b" providerId="AD" clId="Web-{1DA4A59B-73C5-2072-0722-E0DDB44AEB0C}" dt="2026-04-19T19:54:55.994" v="20" actId="20577"/>
          <ac:spMkLst>
            <pc:docMk/>
            <pc:sldMk cId="0" sldId="259"/>
            <ac:spMk id="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4:13.305" v="10" actId="20577"/>
          <ac:spMkLst>
            <pc:docMk/>
            <pc:sldMk cId="0" sldId="259"/>
            <ac:spMk id="18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5:33.182" v="21" actId="20577"/>
          <ac:spMkLst>
            <pc:docMk/>
            <pc:sldMk cId="0" sldId="259"/>
            <ac:spMk id="20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4:19.352" v="12" actId="20577"/>
          <ac:spMkLst>
            <pc:docMk/>
            <pc:sldMk cId="0" sldId="259"/>
            <ac:spMk id="21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4:50.665" v="19" actId="20577"/>
          <ac:spMkLst>
            <pc:docMk/>
            <pc:sldMk cId="0" sldId="259"/>
            <ac:spMk id="27" creationId="{00000000-0000-0000-0000-000000000000}"/>
          </ac:spMkLst>
        </pc:spChg>
      </pc:sldChg>
      <pc:sldChg chg="delSp modSp">
        <pc:chgData name="Siraje Katende (1806780)" userId="S::1806780@student.uwtsd.ac.uk::09560364-5d93-46d0-b760-5d83e0439e3b" providerId="AD" clId="Web-{1DA4A59B-73C5-2072-0722-E0DDB44AEB0C}" dt="2026-04-19T19:56:06.871" v="34"/>
        <pc:sldMkLst>
          <pc:docMk/>
          <pc:sldMk cId="0" sldId="260"/>
        </pc:sldMkLst>
        <pc:spChg chg="del">
          <ac:chgData name="Siraje Katende (1806780)" userId="S::1806780@student.uwtsd.ac.uk::09560364-5d93-46d0-b760-5d83e0439e3b" providerId="AD" clId="Web-{1DA4A59B-73C5-2072-0722-E0DDB44AEB0C}" dt="2026-04-19T19:55:52.198" v="23"/>
          <ac:spMkLst>
            <pc:docMk/>
            <pc:sldMk cId="0" sldId="260"/>
            <ac:spMk id="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5:49.995" v="22" actId="20577"/>
          <ac:spMkLst>
            <pc:docMk/>
            <pc:sldMk cId="0" sldId="260"/>
            <ac:spMk id="7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5:54.511" v="24"/>
          <ac:spMkLst>
            <pc:docMk/>
            <pc:sldMk cId="0" sldId="260"/>
            <ac:spMk id="8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5:55.355" v="25"/>
          <ac:spMkLst>
            <pc:docMk/>
            <pc:sldMk cId="0" sldId="260"/>
            <ac:spMk id="10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5:57.589" v="26"/>
          <ac:spMkLst>
            <pc:docMk/>
            <pc:sldMk cId="0" sldId="260"/>
            <ac:spMk id="15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5:58.277" v="27"/>
          <ac:spMkLst>
            <pc:docMk/>
            <pc:sldMk cId="0" sldId="260"/>
            <ac:spMk id="17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5:59.105" v="28"/>
          <ac:spMkLst>
            <pc:docMk/>
            <pc:sldMk cId="0" sldId="260"/>
            <ac:spMk id="19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5.152" v="32"/>
          <ac:spMkLst>
            <pc:docMk/>
            <pc:sldMk cId="0" sldId="260"/>
            <ac:spMk id="24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5.964" v="33"/>
          <ac:spMkLst>
            <pc:docMk/>
            <pc:sldMk cId="0" sldId="260"/>
            <ac:spMk id="26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6.871" v="34"/>
          <ac:spMkLst>
            <pc:docMk/>
            <pc:sldMk cId="0" sldId="260"/>
            <ac:spMk id="28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1.855" v="29"/>
          <ac:spMkLst>
            <pc:docMk/>
            <pc:sldMk cId="0" sldId="260"/>
            <ac:spMk id="33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2.667" v="30"/>
          <ac:spMkLst>
            <pc:docMk/>
            <pc:sldMk cId="0" sldId="260"/>
            <ac:spMk id="35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6:03.433" v="31"/>
          <ac:spMkLst>
            <pc:docMk/>
            <pc:sldMk cId="0" sldId="260"/>
            <ac:spMk id="37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1DA4A59B-73C5-2072-0722-E0DDB44AEB0C}" dt="2026-04-19T19:56:44.871" v="45" actId="20577"/>
        <pc:sldMkLst>
          <pc:docMk/>
          <pc:sldMk cId="0" sldId="261"/>
        </pc:sldMkLst>
        <pc:spChg chg="mod">
          <ac:chgData name="Siraje Katende (1806780)" userId="S::1806780@student.uwtsd.ac.uk::09560364-5d93-46d0-b760-5d83e0439e3b" providerId="AD" clId="Web-{1DA4A59B-73C5-2072-0722-E0DDB44AEB0C}" dt="2026-04-19T19:56:11.871" v="35" actId="20577"/>
          <ac:spMkLst>
            <pc:docMk/>
            <pc:sldMk cId="0" sldId="261"/>
            <ac:spMk id="4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6:14.496" v="36" actId="20577"/>
          <ac:spMkLst>
            <pc:docMk/>
            <pc:sldMk cId="0" sldId="261"/>
            <ac:spMk id="8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6:14.699" v="37" actId="2057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6:15.589" v="38" actId="20577"/>
          <ac:spMkLst>
            <pc:docMk/>
            <pc:sldMk cId="0" sldId="261"/>
            <ac:spMk id="1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6:44.871" v="45" actId="20577"/>
          <ac:spMkLst>
            <pc:docMk/>
            <pc:sldMk cId="0" sldId="261"/>
            <ac:spMk id="1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1DA4A59B-73C5-2072-0722-E0DDB44AEB0C}" dt="2026-04-19T19:57:06.997" v="47" actId="20577"/>
        <pc:sldMkLst>
          <pc:docMk/>
          <pc:sldMk cId="0" sldId="262"/>
        </pc:sldMkLst>
        <pc:spChg chg="mod">
          <ac:chgData name="Siraje Katende (1806780)" userId="S::1806780@student.uwtsd.ac.uk::09560364-5d93-46d0-b760-5d83e0439e3b" providerId="AD" clId="Web-{1DA4A59B-73C5-2072-0722-E0DDB44AEB0C}" dt="2026-04-19T19:57:06.997" v="47" actId="20577"/>
          <ac:spMkLst>
            <pc:docMk/>
            <pc:sldMk cId="0" sldId="262"/>
            <ac:spMk id="9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1DA4A59B-73C5-2072-0722-E0DDB44AEB0C}" dt="2026-04-19T19:57:41.904" v="52" actId="20577"/>
        <pc:sldMkLst>
          <pc:docMk/>
          <pc:sldMk cId="0" sldId="263"/>
        </pc:sldMkLst>
        <pc:spChg chg="mod">
          <ac:chgData name="Siraje Katende (1806780)" userId="S::1806780@student.uwtsd.ac.uk::09560364-5d93-46d0-b760-5d83e0439e3b" providerId="AD" clId="Web-{1DA4A59B-73C5-2072-0722-E0DDB44AEB0C}" dt="2026-04-19T19:57:41.904" v="52" actId="20577"/>
          <ac:spMkLst>
            <pc:docMk/>
            <pc:sldMk cId="0" sldId="263"/>
            <ac:spMk id="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7:33.482" v="49" actId="20577"/>
          <ac:spMkLst>
            <pc:docMk/>
            <pc:sldMk cId="0" sldId="263"/>
            <ac:spMk id="12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7:36.107" v="50" actId="20577"/>
          <ac:spMkLst>
            <pc:docMk/>
            <pc:sldMk cId="0" sldId="263"/>
            <ac:spMk id="15" creationId="{00000000-0000-0000-0000-000000000000}"/>
          </ac:spMkLst>
        </pc:spChg>
      </pc:sldChg>
      <pc:sldChg chg="delSp modSp">
        <pc:chgData name="Siraje Katende (1806780)" userId="S::1806780@student.uwtsd.ac.uk::09560364-5d93-46d0-b760-5d83e0439e3b" providerId="AD" clId="Web-{1DA4A59B-73C5-2072-0722-E0DDB44AEB0C}" dt="2026-04-19T19:58:02.310" v="62" actId="20577"/>
        <pc:sldMkLst>
          <pc:docMk/>
          <pc:sldMk cId="0" sldId="264"/>
        </pc:sldMkLst>
        <pc:spChg chg="del">
          <ac:chgData name="Siraje Katende (1806780)" userId="S::1806780@student.uwtsd.ac.uk::09560364-5d93-46d0-b760-5d83e0439e3b" providerId="AD" clId="Web-{1DA4A59B-73C5-2072-0722-E0DDB44AEB0C}" dt="2026-04-19T19:57:44.810" v="53"/>
          <ac:spMkLst>
            <pc:docMk/>
            <pc:sldMk cId="0" sldId="264"/>
            <ac:spMk id="7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7:45.685" v="54"/>
          <ac:spMkLst>
            <pc:docMk/>
            <pc:sldMk cId="0" sldId="264"/>
            <ac:spMk id="11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7:46.357" v="55"/>
          <ac:spMkLst>
            <pc:docMk/>
            <pc:sldMk cId="0" sldId="264"/>
            <ac:spMk id="15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7:47.482" v="56"/>
          <ac:spMkLst>
            <pc:docMk/>
            <pc:sldMk cId="0" sldId="264"/>
            <ac:spMk id="19" creationId="{00000000-0000-0000-0000-000000000000}"/>
          </ac:spMkLst>
        </pc:spChg>
        <pc:spChg chg="del">
          <ac:chgData name="Siraje Katende (1806780)" userId="S::1806780@student.uwtsd.ac.uk::09560364-5d93-46d0-b760-5d83e0439e3b" providerId="AD" clId="Web-{1DA4A59B-73C5-2072-0722-E0DDB44AEB0C}" dt="2026-04-19T19:57:48.591" v="57"/>
          <ac:spMkLst>
            <pc:docMk/>
            <pc:sldMk cId="0" sldId="264"/>
            <ac:spMk id="23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1DA4A59B-73C5-2072-0722-E0DDB44AEB0C}" dt="2026-04-19T19:58:02.310" v="62" actId="20577"/>
          <ac:spMkLst>
            <pc:docMk/>
            <pc:sldMk cId="0" sldId="264"/>
            <ac:spMk id="27" creationId="{00000000-0000-0000-0000-000000000000}"/>
          </ac:spMkLst>
        </pc:spChg>
      </pc:sldChg>
      <pc:sldChg chg="delSp modSp">
        <pc:chgData name="Siraje Katende (1806780)" userId="S::1806780@student.uwtsd.ac.uk::09560364-5d93-46d0-b760-5d83e0439e3b" providerId="AD" clId="Web-{1DA4A59B-73C5-2072-0722-E0DDB44AEB0C}" dt="2026-04-19T19:58:20.951" v="65"/>
        <pc:sldMkLst>
          <pc:docMk/>
          <pc:sldMk cId="0" sldId="265"/>
        </pc:sldMkLst>
        <pc:spChg chg="del">
          <ac:chgData name="Siraje Katende (1806780)" userId="S::1806780@student.uwtsd.ac.uk::09560364-5d93-46d0-b760-5d83e0439e3b" providerId="AD" clId="Web-{1DA4A59B-73C5-2072-0722-E0DDB44AEB0C}" dt="2026-04-19T19:58:08.404" v="63"/>
          <ac:spMkLst>
            <pc:docMk/>
            <pc:sldMk cId="0" sldId="265"/>
            <ac:spMk id="2" creationId="{00000000-0000-0000-0000-000000000000}"/>
          </ac:spMkLst>
        </pc:spChg>
        <pc:spChg chg="del mod">
          <ac:chgData name="Siraje Katende (1806780)" userId="S::1806780@student.uwtsd.ac.uk::09560364-5d93-46d0-b760-5d83e0439e3b" providerId="AD" clId="Web-{1DA4A59B-73C5-2072-0722-E0DDB44AEB0C}" dt="2026-04-19T19:58:20.951" v="65"/>
          <ac:spMkLst>
            <pc:docMk/>
            <pc:sldMk cId="0" sldId="265"/>
            <ac:spMk id="5" creationId="{00000000-0000-0000-0000-000000000000}"/>
          </ac:spMkLst>
        </pc:spChg>
      </pc:sldChg>
    </pc:docChg>
  </pc:docChgLst>
  <pc:docChgLst>
    <pc:chgData name="Siraje Katende (1806780)" userId="S::1806780@student.uwtsd.ac.uk::09560364-5d93-46d0-b760-5d83e0439e3b" providerId="AD" clId="Web-{82269D6F-96A8-71D0-4F88-6FD2622D6EFD}"/>
    <pc:docChg chg="modSld">
      <pc:chgData name="Siraje Katende (1806780)" userId="S::1806780@student.uwtsd.ac.uk::09560364-5d93-46d0-b760-5d83e0439e3b" providerId="AD" clId="Web-{82269D6F-96A8-71D0-4F88-6FD2622D6EFD}" dt="2026-04-19T20:22:53.361" v="122" actId="20577"/>
      <pc:docMkLst>
        <pc:docMk/>
      </pc:docMkLst>
      <pc:sldChg chg="modSp">
        <pc:chgData name="Siraje Katende (1806780)" userId="S::1806780@student.uwtsd.ac.uk::09560364-5d93-46d0-b760-5d83e0439e3b" providerId="AD" clId="Web-{82269D6F-96A8-71D0-4F88-6FD2622D6EFD}" dt="2026-04-19T20:09:27.091" v="34" actId="20577"/>
        <pc:sldMkLst>
          <pc:docMk/>
          <pc:sldMk cId="0" sldId="256"/>
        </pc:sldMkLst>
        <pc:spChg chg="mod">
          <ac:chgData name="Siraje Katende (1806780)" userId="S::1806780@student.uwtsd.ac.uk::09560364-5d93-46d0-b760-5d83e0439e3b" providerId="AD" clId="Web-{82269D6F-96A8-71D0-4F88-6FD2622D6EFD}" dt="2026-04-19T20:09:27.091" v="34" actId="20577"/>
          <ac:spMkLst>
            <pc:docMk/>
            <pc:sldMk cId="0" sldId="256"/>
            <ac:spMk id="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10:14.281" v="37" actId="20577"/>
        <pc:sldMkLst>
          <pc:docMk/>
          <pc:sldMk cId="0" sldId="257"/>
        </pc:sldMkLst>
        <pc:spChg chg="mod">
          <ac:chgData name="Siraje Katende (1806780)" userId="S::1806780@student.uwtsd.ac.uk::09560364-5d93-46d0-b760-5d83e0439e3b" providerId="AD" clId="Web-{82269D6F-96A8-71D0-4F88-6FD2622D6EFD}" dt="2026-04-19T20:10:08.437" v="36" actId="20577"/>
          <ac:spMkLst>
            <pc:docMk/>
            <pc:sldMk cId="0" sldId="257"/>
            <ac:spMk id="4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0:14.281" v="37" actId="20577"/>
          <ac:spMkLst>
            <pc:docMk/>
            <pc:sldMk cId="0" sldId="257"/>
            <ac:spMk id="5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22:53.361" v="122" actId="20577"/>
        <pc:sldMkLst>
          <pc:docMk/>
          <pc:sldMk cId="0" sldId="259"/>
        </pc:sldMkLst>
        <pc:spChg chg="mod">
          <ac:chgData name="Siraje Katende (1806780)" userId="S::1806780@student.uwtsd.ac.uk::09560364-5d93-46d0-b760-5d83e0439e3b" providerId="AD" clId="Web-{82269D6F-96A8-71D0-4F88-6FD2622D6EFD}" dt="2026-04-19T20:22:53.361" v="122" actId="20577"/>
          <ac:spMkLst>
            <pc:docMk/>
            <pc:sldMk cId="0" sldId="259"/>
            <ac:spMk id="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19:20.686" v="109" actId="20577"/>
        <pc:sldMkLst>
          <pc:docMk/>
          <pc:sldMk cId="0" sldId="260"/>
        </pc:sldMkLst>
        <pc:spChg chg="mod">
          <ac:chgData name="Siraje Katende (1806780)" userId="S::1806780@student.uwtsd.ac.uk::09560364-5d93-46d0-b760-5d83e0439e3b" providerId="AD" clId="Web-{82269D6F-96A8-71D0-4F88-6FD2622D6EFD}" dt="2026-04-19T20:19:20.686" v="109" actId="20577"/>
          <ac:spMkLst>
            <pc:docMk/>
            <pc:sldMk cId="0" sldId="260"/>
            <ac:spMk id="3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17:26.200" v="67" actId="20577"/>
        <pc:sldMkLst>
          <pc:docMk/>
          <pc:sldMk cId="0" sldId="261"/>
        </pc:sldMkLst>
        <pc:spChg chg="mod">
          <ac:chgData name="Siraje Katende (1806780)" userId="S::1806780@student.uwtsd.ac.uk::09560364-5d93-46d0-b760-5d83e0439e3b" providerId="AD" clId="Web-{82269D6F-96A8-71D0-4F88-6FD2622D6EFD}" dt="2026-04-19T20:11:44.785" v="44" actId="1076"/>
          <ac:spMkLst>
            <pc:docMk/>
            <pc:sldMk cId="0" sldId="261"/>
            <ac:spMk id="3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22.519" v="39" actId="1076"/>
          <ac:spMkLst>
            <pc:docMk/>
            <pc:sldMk cId="0" sldId="261"/>
            <ac:spMk id="4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48.817" v="45" actId="1076"/>
          <ac:spMkLst>
            <pc:docMk/>
            <pc:sldMk cId="0" sldId="261"/>
            <ac:spMk id="5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52.989" v="46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35.285" v="41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40.457" v="42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7:11.747" v="59" actId="2057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1:57.286" v="47" actId="1076"/>
          <ac:spMkLst>
            <pc:docMk/>
            <pc:sldMk cId="0" sldId="261"/>
            <ac:spMk id="17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17:26.200" v="67" actId="20577"/>
          <ac:spMkLst>
            <pc:docMk/>
            <pc:sldMk cId="0" sldId="261"/>
            <ac:spMk id="18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19:57.546" v="110" actId="20577"/>
        <pc:sldMkLst>
          <pc:docMk/>
          <pc:sldMk cId="0" sldId="262"/>
        </pc:sldMkLst>
        <pc:spChg chg="mod">
          <ac:chgData name="Siraje Katende (1806780)" userId="S::1806780@student.uwtsd.ac.uk::09560364-5d93-46d0-b760-5d83e0439e3b" providerId="AD" clId="Web-{82269D6F-96A8-71D0-4F88-6FD2622D6EFD}" dt="2026-04-19T20:19:57.546" v="110" actId="20577"/>
          <ac:spMkLst>
            <pc:docMk/>
            <pc:sldMk cId="0" sldId="262"/>
            <ac:spMk id="5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17:36.607" v="69" actId="20577"/>
        <pc:sldMkLst>
          <pc:docMk/>
          <pc:sldMk cId="0" sldId="263"/>
        </pc:sldMkLst>
        <pc:spChg chg="mod">
          <ac:chgData name="Siraje Katende (1806780)" userId="S::1806780@student.uwtsd.ac.uk::09560364-5d93-46d0-b760-5d83e0439e3b" providerId="AD" clId="Web-{82269D6F-96A8-71D0-4F88-6FD2622D6EFD}" dt="2026-04-19T20:17:36.607" v="69" actId="20577"/>
          <ac:spMkLst>
            <pc:docMk/>
            <pc:sldMk cId="0" sldId="263"/>
            <ac:spMk id="6" creationId="{00000000-0000-0000-0000-000000000000}"/>
          </ac:spMkLst>
        </pc:spChg>
      </pc:sldChg>
      <pc:sldChg chg="modSp">
        <pc:chgData name="Siraje Katende (1806780)" userId="S::1806780@student.uwtsd.ac.uk::09560364-5d93-46d0-b760-5d83e0439e3b" providerId="AD" clId="Web-{82269D6F-96A8-71D0-4F88-6FD2622D6EFD}" dt="2026-04-19T20:20:20.593" v="121" actId="20577"/>
        <pc:sldMkLst>
          <pc:docMk/>
          <pc:sldMk cId="0" sldId="264"/>
        </pc:sldMkLst>
        <pc:spChg chg="mod">
          <ac:chgData name="Siraje Katende (1806780)" userId="S::1806780@student.uwtsd.ac.uk::09560364-5d93-46d0-b760-5d83e0439e3b" providerId="AD" clId="Web-{82269D6F-96A8-71D0-4F88-6FD2622D6EFD}" dt="2026-04-19T20:12:22.021" v="51" actId="20577"/>
          <ac:spMkLst>
            <pc:docMk/>
            <pc:sldMk cId="0" sldId="264"/>
            <ac:spMk id="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20:20.593" v="121" actId="20577"/>
          <ac:spMkLst>
            <pc:docMk/>
            <pc:sldMk cId="0" sldId="264"/>
            <ac:spMk id="36" creationId="{00000000-0000-0000-0000-000000000000}"/>
          </ac:spMkLst>
        </pc:spChg>
        <pc:spChg chg="mod">
          <ac:chgData name="Siraje Katende (1806780)" userId="S::1806780@student.uwtsd.ac.uk::09560364-5d93-46d0-b760-5d83e0439e3b" providerId="AD" clId="Web-{82269D6F-96A8-71D0-4F88-6FD2622D6EFD}" dt="2026-04-19T20:20:11.515" v="113" actId="20577"/>
          <ac:spMkLst>
            <pc:docMk/>
            <pc:sldMk cId="0" sldId="264"/>
            <ac:spMk id="39" creationId="{00000000-0000-0000-0000-000000000000}"/>
          </ac:spMkLst>
        </pc:spChg>
      </pc:sldChg>
      <pc:sldChg chg="addSp delSp modSp">
        <pc:chgData name="Siraje Katende (1806780)" userId="S::1806780@student.uwtsd.ac.uk::09560364-5d93-46d0-b760-5d83e0439e3b" providerId="AD" clId="Web-{82269D6F-96A8-71D0-4F88-6FD2622D6EFD}" dt="2026-04-19T20:18:02.185" v="106"/>
        <pc:sldMkLst>
          <pc:docMk/>
          <pc:sldMk cId="0" sldId="265"/>
        </pc:sldMkLst>
        <pc:spChg chg="add del">
          <ac:chgData name="Siraje Katende (1806780)" userId="S::1806780@student.uwtsd.ac.uk::09560364-5d93-46d0-b760-5d83e0439e3b" providerId="AD" clId="Web-{82269D6F-96A8-71D0-4F88-6FD2622D6EFD}" dt="2026-04-19T20:18:02.185" v="106"/>
          <ac:spMkLst>
            <pc:docMk/>
            <pc:sldMk cId="0" sldId="265"/>
            <ac:spMk id="3" creationId="{00000000-0000-0000-0000-000000000000}"/>
          </ac:spMkLst>
        </pc:spChg>
        <pc:spChg chg="add del mod">
          <ac:chgData name="Siraje Katende (1806780)" userId="S::1806780@student.uwtsd.ac.uk::09560364-5d93-46d0-b760-5d83e0439e3b" providerId="AD" clId="Web-{82269D6F-96A8-71D0-4F88-6FD2622D6EFD}" dt="2026-04-19T20:17:59.216" v="87"/>
          <ac:spMkLst>
            <pc:docMk/>
            <pc:sldMk cId="0" sldId="265"/>
            <ac:spMk id="4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5"/>
          <ac:spMkLst>
            <pc:docMk/>
            <pc:sldMk cId="0" sldId="265"/>
            <ac:spMk id="6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4"/>
          <ac:spMkLst>
            <pc:docMk/>
            <pc:sldMk cId="0" sldId="265"/>
            <ac:spMk id="7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3"/>
          <ac:spMkLst>
            <pc:docMk/>
            <pc:sldMk cId="0" sldId="265"/>
            <ac:spMk id="8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2"/>
          <ac:spMkLst>
            <pc:docMk/>
            <pc:sldMk cId="0" sldId="265"/>
            <ac:spMk id="9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1"/>
          <ac:spMkLst>
            <pc:docMk/>
            <pc:sldMk cId="0" sldId="265"/>
            <ac:spMk id="10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100"/>
          <ac:spMkLst>
            <pc:docMk/>
            <pc:sldMk cId="0" sldId="265"/>
            <ac:spMk id="11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99"/>
          <ac:spMkLst>
            <pc:docMk/>
            <pc:sldMk cId="0" sldId="265"/>
            <ac:spMk id="12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98"/>
          <ac:spMkLst>
            <pc:docMk/>
            <pc:sldMk cId="0" sldId="265"/>
            <ac:spMk id="13" creationId="{00000000-0000-0000-0000-000000000000}"/>
          </ac:spMkLst>
        </pc:spChg>
        <pc:spChg chg="add del">
          <ac:chgData name="Siraje Katende (1806780)" userId="S::1806780@student.uwtsd.ac.uk::09560364-5d93-46d0-b760-5d83e0439e3b" providerId="AD" clId="Web-{82269D6F-96A8-71D0-4F88-6FD2622D6EFD}" dt="2026-04-19T20:18:02.185" v="97"/>
          <ac:spMkLst>
            <pc:docMk/>
            <pc:sldMk cId="0" sldId="265"/>
            <ac:spMk id="14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rgbClr val="E94560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E293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Month 4</c:v>
                </c:pt>
                <c:pt idx="4">
                  <c:v>Month 5</c:v>
                </c:pt>
                <c:pt idx="5">
                  <c:v>Month 6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450</c:v>
                </c:pt>
                <c:pt idx="1">
                  <c:v>780</c:v>
                </c:pt>
                <c:pt idx="2">
                  <c:v>1535</c:v>
                </c:pt>
                <c:pt idx="3">
                  <c:v>1535</c:v>
                </c:pt>
                <c:pt idx="4">
                  <c:v>1680</c:v>
                </c:pt>
                <c:pt idx="5">
                  <c:v>1680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1E6-4A42-AF6F-2F6A70B1EA5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Costs</c:v>
                </c:pt>
              </c:strCache>
            </c:strRef>
          </c:tx>
          <c:spPr>
            <a:solidFill>
              <a:srgbClr val="4A90E2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E293B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Sheet1!$A$2:$A$7</c:f>
              <c:strCache>
                <c:ptCount val="6"/>
                <c:pt idx="0">
                  <c:v>Month 1</c:v>
                </c:pt>
                <c:pt idx="1">
                  <c:v>Month 2</c:v>
                </c:pt>
                <c:pt idx="2">
                  <c:v>Month 3</c:v>
                </c:pt>
                <c:pt idx="3">
                  <c:v>Month 4</c:v>
                </c:pt>
                <c:pt idx="4">
                  <c:v>Month 5</c:v>
                </c:pt>
                <c:pt idx="5">
                  <c:v>Month 6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288</c:v>
                </c:pt>
                <c:pt idx="1">
                  <c:v>338</c:v>
                </c:pt>
                <c:pt idx="2">
                  <c:v>348</c:v>
                </c:pt>
                <c:pt idx="3">
                  <c:v>348</c:v>
                </c:pt>
                <c:pt idx="4">
                  <c:v>368</c:v>
                </c:pt>
                <c:pt idx="5">
                  <c:v>368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1E6-4A42-AF6F-2F6A70B1EA5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</c:legend>
    <c:plotVisOnly val="1"/>
    <c:dispBlanksAs val="span"/>
    <c:showDLblsOverMax val="1"/>
  </c:chart>
  <c:spPr>
    <a:solidFill>
      <a:srgbClr val="F7F7FC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DCE80D-023B-4272-9917-0C6E32FD6B88}" type="datetimeFigureOut">
              <a:t>4/19/2026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3C5C4-A058-4BDB-9295-60A462A5D7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847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7132320" y="548640"/>
            <a:ext cx="1645920" cy="1645920"/>
          </a:xfrm>
          <a:prstGeom prst="line">
            <a:avLst/>
          </a:prstGeom>
          <a:solidFill>
            <a:srgbClr val="E94560">
              <a:alpha val="15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7315200" y="731520"/>
            <a:ext cx="1280160" cy="1280160"/>
          </a:xfrm>
          <a:prstGeom prst="line">
            <a:avLst/>
          </a:prstGeom>
          <a:solidFill>
            <a:srgbClr val="E94560">
              <a:alpha val="40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457200" y="100584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SoleRevive</a:t>
            </a:r>
            <a:endParaRPr lang="en-US" sz="6400" dirty="0"/>
          </a:p>
        </p:txBody>
      </p:sp>
      <p:sp>
        <p:nvSpPr>
          <p:cNvPr id="6" name="Text 4"/>
          <p:cNvSpPr/>
          <p:nvPr/>
        </p:nvSpPr>
        <p:spPr>
          <a:xfrm>
            <a:off x="457200" y="2148840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Shoe Cleaning &amp; Restoration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57200" y="2971800"/>
            <a:ext cx="640080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400" dirty="0" err="1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Siraje</a:t>
            </a:r>
            <a:r>
              <a:rPr lang="en-US" sz="14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 Katende 1806780</a:t>
            </a:r>
          </a:p>
          <a:p>
            <a:r>
              <a:rPr lang="en-US" sz="1400">
                <a:solidFill>
                  <a:srgbClr val="E8E8F0"/>
                </a:solidFill>
                <a:ea typeface="Calibri"/>
                <a:cs typeface="Calibri"/>
              </a:rPr>
              <a:t>LCM4006 Enterprise and Entrepreneurship</a:t>
            </a:r>
          </a:p>
          <a:p>
            <a:r>
              <a:rPr lang="en-US" sz="14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Lecturer: Konstantina Mari</a:t>
            </a:r>
            <a:endParaRPr lang="en-US" sz="1400" dirty="0">
              <a:solidFill>
                <a:srgbClr val="E8E8F0"/>
              </a:solidFill>
              <a:latin typeface="Calibri"/>
              <a:ea typeface="Calibri"/>
              <a:cs typeface="Calibri"/>
            </a:endParaRPr>
          </a:p>
          <a:p>
            <a:endParaRPr lang="en-US" sz="1100" dirty="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Executive Summary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11480" y="1143000"/>
            <a:ext cx="3931920" cy="169164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" name="Text 2"/>
          <p:cNvSpPr/>
          <p:nvPr/>
        </p:nvSpPr>
        <p:spPr>
          <a:xfrm>
            <a:off x="59436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4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What I Do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 3"/>
          <p:cNvSpPr/>
          <p:nvPr/>
        </p:nvSpPr>
        <p:spPr>
          <a:xfrm>
            <a:off x="594360" y="1691640"/>
            <a:ext cx="3566160" cy="10058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15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Home based shoe cleaning and restoration with free </a:t>
            </a:r>
            <a:r>
              <a:rPr lang="en-US" sz="115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mobile collection and return within 5 miles.</a:t>
            </a:r>
            <a:endParaRPr lang="en-US" sz="115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663440" y="1143000"/>
            <a:ext cx="3931920" cy="169164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84632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Launch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 6"/>
          <p:cNvSpPr/>
          <p:nvPr/>
        </p:nvSpPr>
        <p:spPr>
          <a:xfrm>
            <a:off x="4846320" y="1691640"/>
            <a:ext cx="35661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Opening April 2026 as a sole proprietorship, self-funded with no external debt beyond a family loan.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11480" y="3063240"/>
            <a:ext cx="3931920" cy="169164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594360" y="3200400"/>
            <a:ext cx="35661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Funding Needed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94360" y="3611880"/>
            <a:ext cx="35661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£2,350 total. £1,500 from personal savings and an £850 interest-free family loan.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4663440" y="3063240"/>
            <a:ext cx="3931920" cy="169164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4846320" y="3200400"/>
            <a:ext cx="356616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Opportunity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846320" y="3611880"/>
            <a:ext cx="35661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global sneaker market topped £9bn in 2023. No comparable local mobile service exists in the area.</a:t>
            </a:r>
            <a:endParaRPr lang="en-US" sz="1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Services &amp; Pricing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365760" y="1097280"/>
            <a:ext cx="2651760" cy="338328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" name="Text 2"/>
          <p:cNvSpPr/>
          <p:nvPr/>
        </p:nvSpPr>
        <p:spPr>
          <a:xfrm>
            <a:off x="502920" y="12344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£15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502920" y="196596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Clean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02920" y="246888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Surface clean · midsole wipe · lace clean · dry brush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46120" y="1097280"/>
            <a:ext cx="2651760" cy="3383280"/>
          </a:xfrm>
          <a:prstGeom prst="rect">
            <a:avLst/>
          </a:prstGeom>
          <a:solidFill>
            <a:srgbClr val="E945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3383280" y="12344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£30</a:t>
            </a:r>
            <a:endParaRPr lang="en-US" sz="4000" dirty="0"/>
          </a:p>
        </p:txBody>
      </p:sp>
      <p:sp>
        <p:nvSpPr>
          <p:cNvPr id="10" name="Text 8"/>
          <p:cNvSpPr/>
          <p:nvPr/>
        </p:nvSpPr>
        <p:spPr>
          <a:xfrm>
            <a:off x="3383280" y="196596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Clean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3383280" y="246888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disassembly · stain treatment · deodorising · conditioning · re-lacing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126480" y="1097280"/>
            <a:ext cx="2651760" cy="338328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6263640" y="1234440"/>
            <a:ext cx="2377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£60</a:t>
            </a:r>
            <a:endParaRPr lang="en-US" sz="4000" dirty="0"/>
          </a:p>
        </p:txBody>
      </p:sp>
      <p:sp>
        <p:nvSpPr>
          <p:cNvPr id="15" name="Text 13"/>
          <p:cNvSpPr/>
          <p:nvPr/>
        </p:nvSpPr>
        <p:spPr>
          <a:xfrm>
            <a:off x="6263640" y="1965960"/>
            <a:ext cx="23774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Restoration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263640" y="2468880"/>
            <a:ext cx="23774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Sole re-whitening · paint restoration · crease removal · protective coating + free return delivery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57200" y="4663440"/>
            <a:ext cx="82296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Add-ons available: Sole repaint £10  ·  Waterproof coating £8  ·  </a:t>
            </a:r>
            <a:r>
              <a:rPr lang="en-US" sz="1100" dirty="0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Deodoriser</a:t>
            </a:r>
            <a:r>
              <a:rPr lang="en-US" sz="11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treatment £5</a:t>
            </a:r>
            <a:endParaRPr lang="en-US" sz="1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 &amp; Target Customers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411480" y="1097280"/>
            <a:ext cx="3931920" cy="118872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" name="Text 2"/>
          <p:cNvSpPr/>
          <p:nvPr/>
        </p:nvSpPr>
        <p:spPr>
          <a:xfrm>
            <a:off x="594360" y="1188720"/>
            <a:ext cx="3566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£9 Billion+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594360" y="1691640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sneaker market size in 2023, growing year on year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11480" y="2468880"/>
            <a:ext cx="3931920" cy="3657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500" b="1">
                <a:solidFill>
                  <a:srgbClr val="1A1A2E"/>
                </a:solidFill>
                <a:latin typeface="Calibri"/>
                <a:ea typeface="Calibri"/>
                <a:cs typeface="Calibri"/>
              </a:rPr>
              <a:t>Who I Serve</a:t>
            </a:r>
            <a:endParaRPr lang="en-US" sz="1500">
              <a:latin typeface="Calibri"/>
              <a:ea typeface="Calibri"/>
              <a:cs typeface="Calibri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11480" y="2926080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8" name="Text 6"/>
          <p:cNvSpPr/>
          <p:nvPr/>
        </p:nvSpPr>
        <p:spPr>
          <a:xfrm>
            <a:off x="685800" y="2898648"/>
            <a:ext cx="365760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1A1A2E"/>
                </a:solidFill>
                <a:latin typeface="Calibri"/>
                <a:ea typeface="Calibri"/>
                <a:cs typeface="Calibri"/>
              </a:rPr>
              <a:t>Shoe collectors aged 16 to 35</a:t>
            </a:r>
            <a:endParaRPr lang="en-US" sz="1200">
              <a:latin typeface="Calibri"/>
              <a:ea typeface="Calibri"/>
              <a:cs typeface="Calibri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11480" y="3337560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10" name="Text 8"/>
          <p:cNvSpPr/>
          <p:nvPr/>
        </p:nvSpPr>
        <p:spPr>
          <a:xfrm>
            <a:off x="685800" y="3310128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Professionals needing smart leather care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11480" y="3749040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12" name="Text 10"/>
          <p:cNvSpPr/>
          <p:nvPr/>
        </p:nvSpPr>
        <p:spPr>
          <a:xfrm>
            <a:off x="685800" y="3721608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Parents managing school footwear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11480" y="4160520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14" name="Text 12"/>
          <p:cNvSpPr/>
          <p:nvPr/>
        </p:nvSpPr>
        <p:spPr>
          <a:xfrm>
            <a:off x="685800" y="4133088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Gym-goers and sports enthusiasts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663440" y="1097280"/>
            <a:ext cx="4023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Edge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663440" y="1600200"/>
            <a:ext cx="4023360" cy="658368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4800600" y="1664208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Collection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4800600" y="1929384"/>
            <a:ext cx="374904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050" dirty="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We come to the customer so there is no travel required.</a:t>
            </a:r>
            <a:endParaRPr lang="en-US" sz="1050" dirty="0">
              <a:latin typeface="Calibri"/>
              <a:ea typeface="Calibri"/>
              <a:cs typeface="Calibri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663440" y="2404872"/>
            <a:ext cx="4023360" cy="658368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4800600" y="2468880"/>
            <a:ext cx="374904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Expertise</a:t>
            </a:r>
            <a:endParaRPr lang="en-US" sz="1200" dirty="0">
              <a:latin typeface="Calibri"/>
              <a:ea typeface="Calibri"/>
              <a:cs typeface="Calibri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800600" y="2734056"/>
            <a:ext cx="374904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05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Specialist products and two of years hands on experience.</a:t>
            </a:r>
            <a:endParaRPr lang="en-US" sz="1050">
              <a:latin typeface="Calibri"/>
              <a:ea typeface="Calibri"/>
              <a:cs typeface="Calibri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4663440" y="3209544"/>
            <a:ext cx="4023360" cy="658368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4800600" y="3273552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Affordable Tiers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800600" y="3538728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Entry point at £15 keeps us accessible to all budgets.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4663440" y="4014216"/>
            <a:ext cx="4023360" cy="658368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4800600" y="4078224"/>
            <a:ext cx="37490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Overheads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800600" y="4343400"/>
            <a:ext cx="374904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05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Home setup so I can price competitively.</a:t>
            </a:r>
            <a:endParaRPr lang="en-US" sz="105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SWOT Analysis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365760" y="1051560"/>
            <a:ext cx="3977640" cy="182880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" name="Shape 2"/>
          <p:cNvSpPr/>
          <p:nvPr/>
        </p:nvSpPr>
        <p:spPr>
          <a:xfrm>
            <a:off x="365760" y="1051560"/>
            <a:ext cx="3977640" cy="347472"/>
          </a:xfrm>
          <a:prstGeom prst="rect">
            <a:avLst/>
          </a:prstGeom>
          <a:solidFill>
            <a:srgbClr val="00C896"/>
          </a:solidFill>
          <a:ln/>
        </p:spPr>
      </p:sp>
      <p:sp>
        <p:nvSpPr>
          <p:cNvPr id="5" name="Text 3"/>
          <p:cNvSpPr/>
          <p:nvPr/>
        </p:nvSpPr>
        <p:spPr>
          <a:xfrm>
            <a:off x="502920" y="1088136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85800" y="1527048"/>
            <a:ext cx="35204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1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Low overheads from home setup</a:t>
            </a:r>
            <a:endParaRPr lang="en-US" sz="1100">
              <a:latin typeface="Calibri"/>
              <a:ea typeface="Calibri"/>
              <a:cs typeface="Calibri"/>
            </a:endParaRPr>
          </a:p>
        </p:txBody>
      </p:sp>
      <p:sp>
        <p:nvSpPr>
          <p:cNvPr id="9" name="Text 7"/>
          <p:cNvSpPr/>
          <p:nvPr/>
        </p:nvSpPr>
        <p:spPr>
          <a:xfrm>
            <a:off x="685800" y="1929384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Hands-on skills and specialist knowledge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85800" y="2331720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Flexible mobile collection model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709160" y="1051560"/>
            <a:ext cx="3977640" cy="182880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4709160" y="1051560"/>
            <a:ext cx="3977640" cy="347472"/>
          </a:xfrm>
          <a:prstGeom prst="rect">
            <a:avLst/>
          </a:prstGeom>
          <a:solidFill>
            <a:srgbClr val="E94560"/>
          </a:solidFill>
          <a:ln/>
        </p:spPr>
      </p:sp>
      <p:sp>
        <p:nvSpPr>
          <p:cNvPr id="14" name="Text 12"/>
          <p:cNvSpPr/>
          <p:nvPr/>
        </p:nvSpPr>
        <p:spPr>
          <a:xfrm>
            <a:off x="4846320" y="1088136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029200" y="1527048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brand awareness at launch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029200" y="1929384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Capacity tied to my own availability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5029200" y="2331720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physical shop presence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365760" y="3017520"/>
            <a:ext cx="3977640" cy="182880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365760" y="3017520"/>
            <a:ext cx="3977640" cy="347472"/>
          </a:xfrm>
          <a:prstGeom prst="rect">
            <a:avLst/>
          </a:prstGeom>
          <a:solidFill>
            <a:srgbClr val="4A90E2"/>
          </a:solidFill>
          <a:ln/>
        </p:spPr>
      </p:sp>
      <p:sp>
        <p:nvSpPr>
          <p:cNvPr id="23" name="Text 21"/>
          <p:cNvSpPr/>
          <p:nvPr/>
        </p:nvSpPr>
        <p:spPr>
          <a:xfrm>
            <a:off x="502920" y="3054096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685800" y="3493008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local sneaker culture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85800" y="3895344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Low-cost visual marketing via Instagram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685800" y="4297680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Bags and accessories expansion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4709160" y="3017520"/>
            <a:ext cx="3977640" cy="182880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4709160" y="3017520"/>
            <a:ext cx="3977640" cy="347472"/>
          </a:xfrm>
          <a:prstGeom prst="rect">
            <a:avLst/>
          </a:prstGeom>
          <a:solidFill>
            <a:srgbClr val="F5A623"/>
          </a:solidFill>
          <a:ln/>
        </p:spPr>
      </p:sp>
      <p:sp>
        <p:nvSpPr>
          <p:cNvPr id="32" name="Text 30"/>
          <p:cNvSpPr/>
          <p:nvPr/>
        </p:nvSpPr>
        <p:spPr>
          <a:xfrm>
            <a:off x="4846320" y="3054096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300" dirty="0"/>
          </a:p>
        </p:txBody>
      </p:sp>
      <p:sp>
        <p:nvSpPr>
          <p:cNvPr id="34" name="Text 32"/>
          <p:cNvSpPr/>
          <p:nvPr/>
        </p:nvSpPr>
        <p:spPr>
          <a:xfrm>
            <a:off x="5029200" y="3493008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local competitors could emerge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5029200" y="3895344"/>
            <a:ext cx="3520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Seasonal demand dips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5029200" y="4297680"/>
            <a:ext cx="352044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One bad review impacting reputation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Marketing Strategy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365760" y="1051560"/>
            <a:ext cx="3977640" cy="178308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" name="Text 2"/>
          <p:cNvSpPr/>
          <p:nvPr/>
        </p:nvSpPr>
        <p:spPr>
          <a:xfrm>
            <a:off x="530352" y="1188720"/>
            <a:ext cx="502920" cy="5029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531348" y="1216152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530352" y="1709928"/>
            <a:ext cx="365760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service tiers with optional add-ons. Quality check before every return delivery.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617720" y="1051560"/>
            <a:ext cx="3977640" cy="178308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782312" y="1188720"/>
            <a:ext cx="502920" cy="5029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4783308" y="1186844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Price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4782312" y="1709928"/>
            <a:ext cx="365760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Penetration pricing starting at £15. Natural upsell path to £30 and £60 tiers.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365760" y="3017520"/>
            <a:ext cx="3977640" cy="178308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530352" y="3154680"/>
            <a:ext cx="502920" cy="5029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31348" y="3218747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Place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530352" y="3675888"/>
            <a:ext cx="3657600" cy="9601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1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Home-based with mobile collection. Instagram DMs initially, then a Squarespace </a:t>
            </a:r>
            <a:r>
              <a:rPr lang="en-US" sz="11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website from month four.</a:t>
            </a:r>
            <a:endParaRPr lang="en-US" sz="1100">
              <a:latin typeface="Calibri"/>
              <a:ea typeface="Calibri"/>
              <a:cs typeface="Calibri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617720" y="3017520"/>
            <a:ext cx="3977640" cy="178308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4782312" y="3154680"/>
            <a:ext cx="502920" cy="5029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4783308" y="3152804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Promotion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782312" y="3675888"/>
            <a:ext cx="3657600" cy="9601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1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Before and after Instagram posts, Facebook community groups, gym flyers and a 10% referral discount.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SMART Objectives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1005840"/>
            <a:ext cx="3840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Term (Year 1)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457200" y="1481328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444752"/>
            <a:ext cx="36576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2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Get</a:t>
            </a:r>
            <a:r>
              <a:rPr lang="en-US" sz="12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 20 paying customers by May 2026</a:t>
            </a:r>
            <a:endParaRPr lang="en-US" sz="12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57200" y="2121408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7" name="Text 5"/>
          <p:cNvSpPr/>
          <p:nvPr/>
        </p:nvSpPr>
        <p:spPr>
          <a:xfrm>
            <a:off x="731520" y="208483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Hit £1,535 monthly revenue by June 2026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57200" y="2761488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9" name="Text 7"/>
          <p:cNvSpPr/>
          <p:nvPr/>
        </p:nvSpPr>
        <p:spPr>
          <a:xfrm>
            <a:off x="731520" y="2724912"/>
            <a:ext cx="365760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2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Grow Instagram to 500  followers by September </a:t>
            </a:r>
            <a:r>
              <a:rPr lang="en-US" sz="1200" dirty="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2026</a:t>
            </a:r>
            <a:endParaRPr lang="en-US" sz="1200" dirty="0">
              <a:latin typeface="Calibri"/>
              <a:ea typeface="Calibri"/>
              <a:cs typeface="Calibri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57200" y="3401568"/>
            <a:ext cx="201168" cy="201168"/>
          </a:xfrm>
          <a:prstGeom prst="line">
            <a:avLst/>
          </a:prstGeom>
          <a:solidFill>
            <a:srgbClr val="E94560"/>
          </a:solidFill>
          <a:ln/>
        </p:spPr>
      </p:sp>
      <p:sp>
        <p:nvSpPr>
          <p:cNvPr id="11" name="Text 9"/>
          <p:cNvSpPr/>
          <p:nvPr/>
        </p:nvSpPr>
        <p:spPr>
          <a:xfrm>
            <a:off x="731520" y="336499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one gym or sports club partnership by September 2026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754880" y="1005840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C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 Term (Year 2+)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4754880" y="1481328"/>
            <a:ext cx="201168" cy="201168"/>
          </a:xfrm>
          <a:prstGeom prst="line">
            <a:avLst/>
          </a:prstGeom>
          <a:solidFill>
            <a:srgbClr val="00C896"/>
          </a:solidFill>
          <a:ln/>
        </p:spPr>
      </p:sp>
      <p:sp>
        <p:nvSpPr>
          <p:cNvPr id="14" name="Text 12"/>
          <p:cNvSpPr/>
          <p:nvPr/>
        </p:nvSpPr>
        <p:spPr>
          <a:xfrm>
            <a:off x="5029200" y="144475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into bags and accessories by April 2027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754880" y="2121408"/>
            <a:ext cx="201168" cy="201168"/>
          </a:xfrm>
          <a:prstGeom prst="line">
            <a:avLst/>
          </a:prstGeom>
          <a:solidFill>
            <a:srgbClr val="00C896"/>
          </a:solidFill>
          <a:ln/>
        </p:spPr>
      </p:sp>
      <p:sp>
        <p:nvSpPr>
          <p:cNvPr id="16" name="Text 14"/>
          <p:cNvSpPr/>
          <p:nvPr/>
        </p:nvSpPr>
        <p:spPr>
          <a:xfrm>
            <a:off x="5029200" y="208483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Hire a part-time assistant by January 2027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4754880" y="2761488"/>
            <a:ext cx="201168" cy="201168"/>
          </a:xfrm>
          <a:prstGeom prst="line">
            <a:avLst/>
          </a:prstGeom>
          <a:solidFill>
            <a:srgbClr val="00C896"/>
          </a:solidFill>
          <a:ln/>
        </p:spPr>
      </p:sp>
      <p:sp>
        <p:nvSpPr>
          <p:cNvPr id="18" name="Text 16"/>
          <p:cNvSpPr/>
          <p:nvPr/>
        </p:nvSpPr>
        <p:spPr>
          <a:xfrm>
            <a:off x="5029200" y="272491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a market stall or pop-up by April 2028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4754880" y="3401568"/>
            <a:ext cx="201168" cy="201168"/>
          </a:xfrm>
          <a:prstGeom prst="line">
            <a:avLst/>
          </a:prstGeom>
          <a:solidFill>
            <a:srgbClr val="00C896"/>
          </a:solidFill>
          <a:ln/>
        </p:spPr>
      </p:sp>
      <p:sp>
        <p:nvSpPr>
          <p:cNvPr id="20" name="Text 18"/>
          <p:cNvSpPr/>
          <p:nvPr/>
        </p:nvSpPr>
        <p:spPr>
          <a:xfrm>
            <a:off x="5029200" y="336499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annual revenue of £40,000+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4572000" y="914400"/>
            <a:ext cx="36576" cy="3840480"/>
          </a:xfrm>
          <a:prstGeom prst="rect">
            <a:avLst/>
          </a:prstGeom>
          <a:solidFill>
            <a:srgbClr val="A0A0C0">
              <a:alpha val="40000"/>
            </a:srgbClr>
          </a:solidFill>
          <a:ln/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Financial Overview</a:t>
            </a:r>
            <a:endParaRPr lang="en-US" sz="3200" dirty="0"/>
          </a:p>
        </p:txBody>
      </p:sp>
      <p:graphicFrame>
        <p:nvGraphicFramePr>
          <p:cNvPr id="3" name="Chart 0"/>
          <p:cNvGraphicFramePr/>
          <p:nvPr/>
        </p:nvGraphicFramePr>
        <p:xfrm>
          <a:off x="365760" y="960120"/>
          <a:ext cx="5303520" cy="33832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" name="Shape 1"/>
          <p:cNvSpPr/>
          <p:nvPr/>
        </p:nvSpPr>
        <p:spPr>
          <a:xfrm>
            <a:off x="5943600" y="960120"/>
            <a:ext cx="2743200" cy="82296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" name="Text 2"/>
          <p:cNvSpPr/>
          <p:nvPr/>
        </p:nvSpPr>
        <p:spPr>
          <a:xfrm>
            <a:off x="6080760" y="100584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£2,350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6080760" y="1417320"/>
            <a:ext cx="246888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100" dirty="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Start up funding</a:t>
            </a:r>
            <a:endParaRPr lang="en-US" sz="11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943600" y="1965960"/>
            <a:ext cx="2743200" cy="82296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8" name="Text 5"/>
          <p:cNvSpPr/>
          <p:nvPr/>
        </p:nvSpPr>
        <p:spPr>
          <a:xfrm>
            <a:off x="6080760" y="201168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 units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6080760" y="2423160"/>
            <a:ext cx="2468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point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5943600" y="2971800"/>
            <a:ext cx="2743200" cy="82296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1" name="Text 8"/>
          <p:cNvSpPr/>
          <p:nvPr/>
        </p:nvSpPr>
        <p:spPr>
          <a:xfrm>
            <a:off x="6080760" y="301752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£21.62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6080760" y="3429000"/>
            <a:ext cx="246888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10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Blended average price</a:t>
            </a:r>
            <a:endParaRPr lang="en-US" sz="1100">
              <a:latin typeface="Calibri"/>
              <a:ea typeface="Calibri"/>
              <a:cs typeface="Calibri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5943600" y="3977640"/>
            <a:ext cx="2743200" cy="822960"/>
          </a:xfrm>
          <a:prstGeom prst="rect">
            <a:avLst/>
          </a:prstGeom>
          <a:solidFill>
            <a:srgbClr val="1A1A2E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4" name="Text 11"/>
          <p:cNvSpPr/>
          <p:nvPr/>
        </p:nvSpPr>
        <p:spPr>
          <a:xfrm>
            <a:off x="6080760" y="402336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£1,535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6080760" y="4434840"/>
            <a:ext cx="2468880" cy="27432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10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Target monthly revenue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Operations &amp; Growth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960120"/>
            <a:ext cx="45720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Every Order Works</a:t>
            </a:r>
            <a:endParaRPr lang="en-US" sz="1400" dirty="0"/>
          </a:p>
        </p:txBody>
      </p:sp>
      <p:sp>
        <p:nvSpPr>
          <p:cNvPr id="4" name="Shape 2"/>
          <p:cNvSpPr/>
          <p:nvPr/>
        </p:nvSpPr>
        <p:spPr>
          <a:xfrm>
            <a:off x="36576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5720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457200" y="1810512"/>
            <a:ext cx="1097280" cy="3200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900">
                <a:solidFill>
                  <a:srgbClr val="E8E8F0"/>
                </a:solidFill>
                <a:latin typeface="Calibri"/>
                <a:ea typeface="Calibri"/>
                <a:cs typeface="Calibri"/>
              </a:rPr>
              <a:t>Assessment of the shoe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178308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187452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874520" y="1810512"/>
            <a:ext cx="1097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Pre-treatment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320040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29184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3291840" y="1810512"/>
            <a:ext cx="1097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Cleaning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61772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470916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4709160" y="1810512"/>
            <a:ext cx="1097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Drying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603504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612648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126480" y="1810512"/>
            <a:ext cx="1097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Finishing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7452360" y="1417320"/>
            <a:ext cx="1261872" cy="777240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7543800" y="144475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7543800" y="1810512"/>
            <a:ext cx="1097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E8E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Check &amp; Return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457200" y="2423160"/>
            <a:ext cx="4114800" cy="34747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400" b="1">
                <a:solidFill>
                  <a:srgbClr val="00C896"/>
                </a:solidFill>
                <a:latin typeface="Calibri"/>
                <a:ea typeface="Calibri"/>
                <a:cs typeface="Calibri"/>
              </a:rPr>
              <a:t>Technology Plan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365760" y="2834640"/>
            <a:ext cx="2606040" cy="713232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29" name="Text 27"/>
          <p:cNvSpPr/>
          <p:nvPr/>
        </p:nvSpPr>
        <p:spPr>
          <a:xfrm>
            <a:off x="502920" y="2880360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502920" y="3172968"/>
            <a:ext cx="2331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&amp; bookings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3200400" y="2834640"/>
            <a:ext cx="2606040" cy="713232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2" name="Text 30"/>
          <p:cNvSpPr/>
          <p:nvPr/>
        </p:nvSpPr>
        <p:spPr>
          <a:xfrm>
            <a:off x="3337560" y="2880360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Forms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3337560" y="3172968"/>
            <a:ext cx="2331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 requests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6035040" y="2834640"/>
            <a:ext cx="2606040" cy="713232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5" name="Text 33"/>
          <p:cNvSpPr/>
          <p:nvPr/>
        </p:nvSpPr>
        <p:spPr>
          <a:xfrm>
            <a:off x="6172200" y="2880360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Square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6172200" y="3172968"/>
            <a:ext cx="233172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r>
              <a:rPr lang="en-US" sz="100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Taking mobile card payments</a:t>
            </a:r>
            <a:endParaRPr lang="en-US" sz="1000">
              <a:latin typeface="Calibri"/>
              <a:ea typeface="Calibri"/>
              <a:cs typeface="Calibri"/>
            </a:endParaRPr>
          </a:p>
        </p:txBody>
      </p:sp>
      <p:sp>
        <p:nvSpPr>
          <p:cNvPr id="37" name="Shape 35"/>
          <p:cNvSpPr/>
          <p:nvPr/>
        </p:nvSpPr>
        <p:spPr>
          <a:xfrm>
            <a:off x="365760" y="3749040"/>
            <a:ext cx="2606040" cy="713232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8" name="Text 36"/>
          <p:cNvSpPr/>
          <p:nvPr/>
        </p:nvSpPr>
        <p:spPr>
          <a:xfrm>
            <a:off x="502920" y="3794760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Business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502920" y="4087368"/>
            <a:ext cx="2331720" cy="256032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1000">
                <a:solidFill>
                  <a:srgbClr val="A0A0C0"/>
                </a:solidFill>
                <a:latin typeface="Calibri"/>
                <a:ea typeface="Calibri"/>
                <a:cs typeface="Calibri"/>
              </a:rPr>
              <a:t>Customer communication</a:t>
            </a:r>
            <a:endParaRPr lang="en-US" sz="1000" dirty="0"/>
          </a:p>
        </p:txBody>
      </p:sp>
      <p:sp>
        <p:nvSpPr>
          <p:cNvPr id="40" name="Shape 38"/>
          <p:cNvSpPr/>
          <p:nvPr/>
        </p:nvSpPr>
        <p:spPr>
          <a:xfrm>
            <a:off x="3200400" y="3749040"/>
            <a:ext cx="2606040" cy="713232"/>
          </a:xfrm>
          <a:prstGeom prst="rect">
            <a:avLst/>
          </a:prstGeom>
          <a:solidFill>
            <a:srgbClr val="0F3460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1" name="Text 39"/>
          <p:cNvSpPr/>
          <p:nvPr/>
        </p:nvSpPr>
        <p:spPr>
          <a:xfrm>
            <a:off x="3337560" y="3794760"/>
            <a:ext cx="2331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Squarespace</a:t>
            </a:r>
            <a:endParaRPr lang="en-US" sz="1200" dirty="0"/>
          </a:p>
        </p:txBody>
      </p:sp>
      <p:sp>
        <p:nvSpPr>
          <p:cNvPr id="42" name="Text 40"/>
          <p:cNvSpPr/>
          <p:nvPr/>
        </p:nvSpPr>
        <p:spPr>
          <a:xfrm>
            <a:off x="3337560" y="4087368"/>
            <a:ext cx="23317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A0A0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Website (from month 4)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457200" y="914400"/>
            <a:ext cx="8229600" cy="10058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marL="0" indent="0">
              <a:buNone/>
            </a:pPr>
            <a:r>
              <a:rPr lang="en-US" sz="5200" b="1">
                <a:solidFill>
                  <a:srgbClr val="FFFFFF"/>
                </a:solidFill>
                <a:latin typeface="Georgia"/>
              </a:rPr>
              <a:t>Questions?</a:t>
            </a:r>
            <a:endParaRPr lang="en-US" sz="5200" b="1" dirty="0">
              <a:solidFill>
                <a:srgbClr val="FFFFFF"/>
              </a:solidFill>
              <a:latin typeface="Georgi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10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SoleRevive Business Plan</dc:title>
  <dc:subject>PptxGenJS Presentation</dc:subject>
  <dc:creator>PptxGenJS</dc:creator>
  <cp:lastModifiedBy>PptxGenJS</cp:lastModifiedBy>
  <cp:revision>86</cp:revision>
  <dcterms:created xsi:type="dcterms:W3CDTF">2026-04-19T14:30:59Z</dcterms:created>
  <dcterms:modified xsi:type="dcterms:W3CDTF">2026-04-19T20:23:04Z</dcterms:modified>
</cp:coreProperties>
</file>