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notesSlides/notesSlide3.xml" ContentType="application/vnd.openxmlformats-officedocument.presentationml.notesSlide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72" r:id="rId2"/>
    <p:sldId id="273" r:id="rId3"/>
    <p:sldId id="259" r:id="rId4"/>
    <p:sldId id="264" r:id="rId5"/>
    <p:sldId id="278" r:id="rId6"/>
    <p:sldId id="261" r:id="rId7"/>
    <p:sldId id="262" r:id="rId8"/>
    <p:sldId id="263" r:id="rId9"/>
    <p:sldId id="283" r:id="rId10"/>
    <p:sldId id="268" r:id="rId11"/>
    <p:sldId id="266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830"/>
  </p:normalViewPr>
  <p:slideViewPr>
    <p:cSldViewPr snapToGrid="0">
      <p:cViewPr varScale="1">
        <p:scale>
          <a:sx n="121" d="100"/>
          <a:sy n="121" d="100"/>
        </p:scale>
        <p:origin x="108" y="120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customXml" Target="../customXml/item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openxmlformats.org/officeDocument/2006/relationships/customXml" Target="../customXml/item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8/10/relationships/authors" Target="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Relationship Id="rId22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16/01/2025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3:44.72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3:45.5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95 24575,'0'-19'0,"0"-56"0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01.608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729 118 7924,'-5'6'-37,"4"-1"0,-3-4 0,9 1 249,6 2 0,2 0 1,5-4-1,2 0 55,1 0 1,4 0-1,2 0 1,2 0 107,1 0 1,6 0-1,2 0 1,0 1-177,0 3 0,0-2 1,-2 5-1,1 1-135,-2-2 1,4-1 0,-4-4-1,-2 2-98,-2 0 0,-6 5 0,0-4 0,-1 1-153,-2 0 1,-1 0 0,-2-2 0,-1 0-301,-2 0 0,-2 2 0,-3-2-1432,1 0 1147,-6 3 0,-1-6 772,-5 0 0,-5 0 0,-6-5 0,-7 5 0</inkml:trace>
  <inkml:trace contextRef="#ctx0" brushRef="#br0" timeOffset="598">884 217 7463,'-11'-6'0,"0"2"-71,0 3 1,0 1-1,0 0 1,1 1 334,2 3 0,0-2 0,3 6 0,0 0-154,0 2 0,0 2 1,1 3-1,-2 5-7,0 4 1,-2 5 0,3 5 0,0 3 35,0 4 0,-3-2 0,4 0 0,-1-1-38,0-2 0,-3-2 0,5-2 0,-1-1-41,-1-2 0,3-4 0,-5 1 1,3-3-10,1-1 1,1-3 0,-1-2 0,-1-1-120,2-3 1,1 0-231,1-2 202,0-5 1,1-1 0,3-5 105,3 0 1,3-4-1,1 0 1,1 1 146,3-2 1,3 2 0,7-3 0,2 1-1,1 3 0,2-3 0,3 1 0,1 2-111,3 1 0,-4 1 1,2-2-1,-4 0-59,-1-2 0,2 1 1,0 1-1,-1 0-36,-2-2 0,-4 1 1,1 1-1,-3 0-67,-1-2 0,-1-3 1,-2 3-1,-5 2-36,-1 0 0,-2-1 0,0-2-179,0-1 1,-4 2 207,1-3 0,-6-1 0,2-3 67,-3 0 1,-2 0-1,-2 0 1,0-1 64,0-3 0,2-2 1,1-5-1,0-2 6,0-2 1,1-1 0,3-3-1,2 0-42,0-1 0,4 0 1,-3-1-1,3 2-79,1 4 0,-4-1 1,1 1-1,-1 3-350,-1 3 1,3 1-1,-4 4-543,1 2 999,-3 5 0,6-2 0,-3 4 0</inkml:trace>
  <inkml:trace contextRef="#ctx0" brushRef="#br0" timeOffset="1133">1171 306 7996,'0'-23'-61,"0"3"0,0 0-92,0 1 0,0 6 556,0-2 0,-1 9 0,-2 6-304,-5 6 1,2 9 0,0 5 0,0 5-36,0 9 1,-2 9-1,-2 8 1,2 4 9,0 4 1,1 4 0,-4 6 0,0 2 17,0 2 0,0 4 0,0 3 0,-2-1-11,-1-1 1,1-4-1,-1 2 1,1-8 7,2-8 0,0-7 1,0-3-1,0-1-82,0-2 0,4-6 0,1-6 0,1-4-71,2-5 0,1-4 0,-1-4 0,0-3-783,0-3 600,2-5 1,5-7-1,1-8 1,-1-2-86,1-1 1,3 0-1,-5 0 1,1-1 71,1-3 1,-4 5 0,4-2 0,-1 1 6,0 2 0,0 1 253,0-3 0,-3 5 0,4 1 0,0 5 0,1 0 0</inkml:trace>
  <inkml:trace contextRef="#ctx0" brushRef="#br0" timeOffset="1716">950 1743 7869,'-10'-7'-91,"3"-1"0,-2 5 0,5-3 0,-1 0 33,0-1 1,-3 4-1,3-3 1,1-1 122,-1 1 1,0 4 87,1-2 1,3 2-88,-3-2 0,8 3 0,3-3 1,3 4 73,1 4 0,1-1 0,3 7 0,5 3 105,4-1 1,5 4 0,4 0 0,2 1 1,6 3 0,1 1 1,9 1-1,2 1-17,1 3 0,6 1 0,3 4 0,2-2-61,2 2 1,-1 1 0,2 2-1,0 3-150,2 4 0,-1-3 1,-6-1-1,-4-3-58,-3-1 0,-4 0 0,-2 0 0,-2-1-28,-5-2 1,-3-3-1,-7-6 1,-1-2-35,-3 0 1,-2-4 0,-6 2 0,-2-2-425,-5-6 1,-1-1-1,-2-6-1326,0 2 1311,-5 0 0,-1-9 0,-6-1 540,-3-1 0,1-2 0,-4 2 0,-2 1 0,0 1 0,-2 5 0,0 0 0,-1 0 0,1-5 0,0-1 0</inkml:trace>
  <inkml:trace contextRef="#ctx0" brushRef="#br0" timeOffset="2734">2421 2517 7438,'0'-6'-294,"-4"0"266,1 2 0,-1 2 0,3-4 307,-3 1 0,2-2 51,-6 3 1,5 1-167,-5 7 1,6 2-1,-2 5 1,3 2-32,1 1 0,0 4 0,0 4 1,1 0-4,3 0 0,-2-2 1,4-1-1,1 0-85,-1-7 1,1-1 0,4-6 0,0 0 7,0 0 0,0-3 1,0-4-114,0-2 1,-3-8 0,-2 1 0,-1-3 33,-3-2 0,3 3 0,-1-5 0,-2 2-31,0 3 1,-4 1-1,0 1 56,-2 0 1,-4 1 0,2 1 0,-2 3 15,1 1 1,-1-2-1,-3 3-63,0 2 1,0 0-1,0 2-216,0 0 0,4 0-395,-1 0 167,6 0 350,-3 0 0,5-1 387,0-3 32,0 3 0,0-2 0,0 6-87,0 5 1,5 1 0,2 2-1,3 1-82,1-1 1,0 3-1,2 2 1,1 3-23,5 4 0,2 0 0,1 7 1,1 1-28,3 1 0,2 4 1,7 3-1,0-1 23,2 0 0,4 2 0,-5-2 0,1 2-5,1 1 0,-3 1 0,2 0 0,-3-3-28,-1-1 0,-2-1 0,0-4 0,-1-1-50,-3-2 0,-2-3 0,-3-5 0,-1-1-189,-3-3 0,2-2 0,-5-5 0,-2 0-169,0 1 0,-6-6 1,0-3-410,2-1 1,-3-2 17,2 0 1,-6-2 497,2-1 1,-4 1-1,-3-2 267,0-1 0,-2 3 0,1-1 89,-3 1 0,0 2 82,0 0 0,0 0 0,-3 2 247,2 1 1,-1 4-48,1 4 0,3-4-103,2 0 0,3-4 0,3 0 0,5-1-91,2-2 1,4-5 0,2-3 0,1-3-49,3-3 0,1-2 0,1-4 0,0 0-27,0-3 0,-1 1 1,-1-4-1,-3 3-120,-1 1 0,-1 3 0,-4 3 0,-1 3 0,-3 3 1,-2 7 280,-5 3 1,-5 7 0,-3 7 0,-5 5 210,-2 2 0,-4 4 0,0 2 0,-2 0-222,-1 1 1,-1-3-1,0-3 1,-2-1-407,1-2 1,3-3-1,-5-6 1,2-2-601,2 0 1,0-6-1,0-1 1,1-6-822,3-6 0,-3-11 1560,2 0 0,-1-12 0,-3-1 0</inkml:trace>
  <inkml:trace contextRef="#ctx0" brushRef="#br0" timeOffset="4317">950 1677 8040,'-10'-21'-119,"3"3"1,-3 2 0,4 5-1,-1-1 156,-1 1 0,5 2 0,-5 1 241,0 5 1,3 3 0,0 3-73,0 5 1,4 4 0,-3 5-1,3 5 0,1 2 0,0 9 0,0 4 0,0 6-45,0 5 0,3 2 0,2 6 0,0 3-8,0 4 1,0 1 0,-2 0 0,2-3-4,1 0 0,-4 2 0,2-1 0,-3-1-91,-1-2 1,1-2 0,2-2 0,0-1-4,0-2 1,-2-4 0,-1-7-1,0-1-31,0-2 1,0-1 0,0-5 0,0-4-69,0-6 1,4-1 0,-1-6-293,0-2 1,-1-4-146,2-2 1,1-9 0,4-2 134,-2-5 0,-5-2 0,2 0 0,-3 0 88,-1 0 1,0 0-1,0 0 1,0 0 122,0 0 0,0 0 1,0 0 318,0 0 0,0 3 297,0 1 1,-5 5-222,-2-2 1,2 0-1,0 4-133,0 5 0,4 4 1,-3 2-1,3 0 18,1 0 0,1 4 0,2-1-79,1 0 0,4-2-85,0-1 0,1-5 1,2-2-1,-1-4 27,-2-4 0,1 2 0,-1-5 0,0-3-52,0-4 1,-2 2-1,-4-4-27,2 0 1,0 4-109,-4-3 1,-5 4-90,-3 4 0,-1 2 0,-2 5-434,0 0 0,-1 1 310,1 3 0,4-3 0,1 4-44,1 0 311,1-4 0,4 3 1,0-8 109,0-4 0,0 2 344,0-1 158,0 5 1,0-2-209,0 8 0,-1 2 1,-3 5-1,-3 0-72,-3 0 0,-5 4 0,-1 2 0,-2 2 36,-5 5 1,-1 5-1,-5 2 1,-2 3-18,-1 3 0,-2 9 0,-2-1 0,-1 2-26,2-2 1,-3 3 0,-1-3 0,1 4-71,0 1 0,1 4 0,4-4 0,0 1-106,0-3 0,1-3 1,2-2-1,5-1-80,1-1 1,6-7-1,1 0 1,1-4-110,2-3 1,6-2 0,1-7 0,2-3-687,3-3 544,1-6 0,2-1 0,3-6 0,3-2-1,3 0 1,-3-6 0,1 2 0,0-2-65,2 2 0,1-3 85,0 3 0,-1-3 370,-3-1 138,-2 4 0,-6 3 0,-3 4-33,-3 0 0,-3 0 1,-1 0-1,0 0 16,0 0 1,-4 0-1,1 0 1,-1 0-63,-1 0 1,4 0 0,-3 0 0,1 0 12,0 0 0,5 0 1,-2 1 280,1 2-356,5-1 0,1 6 1,9-3-17,6 1 1,2 1-1,5 1 1,3-1 60,4 2 0,-2-3 0,3 0 0,-2 1-46,2-1 0,-3-4 1,2 3-1,-4-1-27,-3-1 0,-4 5 0,1-5 0,-3 0 103,-1-2 1,-4 0 44,1 3 1,-7-1 0,-1 3-85,-6-1 1,-4-2-1,-2-1 1,-3 0-85,-4 2 0,2-1 0,0-3 1,0 0-25,0 0 0,2 0 0,-2 0-93,1 0 1,1 0-11,4 0 0,6 0-166,5 0 0,9 2 0,7 0 1,1 2-253,2-2 1,2-1 0,3-1 0,2 0 511,3 0 0,8-5 0,2-1 0</inkml:trace>
  <inkml:trace contextRef="#ctx0" brushRef="#br0" timeOffset="5801">1470 350 7977,'-11'-5'-28,"1"2"96,3-4 1,3 5 0,8-2-9,3 3 1,3 2 0,1 3 0,1 3 108,3 3 1,2 2-1,5 3 1,2 4 1,2 6 1,1-2 0,3 4 0,0-1-26,1 0 0,0 4 0,1-5 1,-1 1-77,-1 1 1,-5-3-1,2 1 1,-1-3-103,-1-3 0,-8 1 0,4-6 0,-4 0-4,-3-2 0,2-2 0,-2-1-74,0-2 0,-3-6 84,-4-1 1,-2-5 0,-5-6 0,-1 0 16,-3 0 0,2-1 0,-5-2 1,-2-1 5,-1 2 0,-1 1 1,0 1-1,0 0 10,0-1 0,0 3 0,0 0 47,0 2 0,0 4 28,0 0 0,4 3-39,4 3 1,3 2 0,2 4 0,3-2-30,1 2 1,2-1-1,3 1 1,0-2-87,0 2 0,0-3 0,0 1-94,0 2 0,0-4 1,0-1-175,0-3 1,-3-1-643,-1 0 605,-5 0 1,4 0 50,-2 0 1,-3 1 271,3 3-127,-3-3 462,-1 4-159,0-5 1,0-5 0,0-2 34,0-3 1,0-2-1,0-3 1,0-2 33,0-1 0,-3-6 0,-1-1 0,1-4-51,2-6 1,-2 0 0,-2 0 0,0-2-68,0-3 0,-4 1 1,2-1-1,-2 1-100,2 0 0,-3-1 1,4 0-1,-1 3 27,-1 2 0,2 5 0,-3 3 65,2 5 7,5 12 1,-3 5-1,5 13 1,0 7 24,0 7 0,5 7 0,1 6 0,1 2 19,0-1 0,1 3 0,3 2 0,0 2 28,0 1 0,-4-1 0,1-4 0,-1-4-59,-1-5 1,3-2 0,-5 2-1,-1-5-139,2-6 0,-4 1 0,4-5 0,-1-2-1038,0-1 88,-1-1 1004,-3-4 0,5-2 0,1-5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10.394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1 929 8042,'0'-11'5,"0"4"1,0-1 0,0 0 206,0-2 0,3-5 0,2-1 0,3-2-39,4-5 1,-1-1 0,5-5 0,0-2 173,2-1 0,0-1 0,0 0 0,0 0-185,0-1 1,3 1 0,-4 0 0,0 0-197,-2 0 0,-2 4 0,1 4 0,-1 1-33,-3 2 1,1 1 0,-5 3-1,2 3-103,-1 3 0,-4-1 34,0-1 1,2 1-1,-1-1 73,-2 1 1,-1 2-65,-1 0 1,0 4-298,0 0-167,0 4 354,0-7 1,0 8 119,0-6 0,0 5 69,0-5 328,0 6-19,0-3-78,0 5 0,0 5-135,0 2 1,0-1 0,-1 2 0,-1 0 28,-2 2 1,0 6 0,4 1 0,0 3 23,0 2 0,-3-2 1,-1 6-1,0-2 4,-1 2 0,4 0 1,-4 5-1,2 0-17,-1 0 1,-3-5-1,3 0 1,0-3-15,-1-1 0,4-1 0,-3-2 0,3-5-37,1-1 1,0-2 0,1 0-23,3 0 0,2-4 1,5-1-1,0-1-35,0-2 1,5-2 0,2-1-1,-1 0-71,-3 0 0,4-4 1,0-1-1,3-1 20,1-2 0,0-2 1,0 0-1,-1 1 19,-2 2 1,0 1 0,-3-3-1,0 2 15,0-2 0,-1-1 0,-4-1 0,-1 0 36,-3 0 0,2 0 0,-4 0 1,0 0 52,0 0 0,-2-1 1,-3-3-1,0-3 9,0-3 1,0 0-1,-1 1 1,-1 2-37,-2-2 1,-3-1 0,3-1-1,0 0-59,-1 0 1,3 0 0,-4 1 0,0 1-115,-1 2 0,5 3 1,-3-2-1,1 1 45,1 2 1,-2 3 0,2 3 0,0 0 1,0 0 1,1-1-1,-1 0 34,0 2 0,-1 0 0,3-3 73,-3 2 1,3 2 0,-4 4 0,1-3 54,0-1 1,-4 3 0,0-2-20,-1 0 0,-4 4 0,0-2 0,-3 1 72,-1 2 0,2 2 0,-4 0 1,1 3 62,1 1 0,-4 1 0,2 3 0,0-1-44,0-2 0,-1 2 0,2 4 1,0 2-187,-1-1 1,6-2 0,-2-1 0,3 0-254,1 0 1,1 0 0,1 0 0,3 2-1271,1 1 1576,2-1 0,8-2 0,1-6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18.346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1610 55 7999,'0'-14'-79,"0"1"0,0 4 491,0 0 51,0 6-288,0-3 1,5 16 0,-1 5-47,-1 5 0,0 2 1,0 6-1,2 0-68,-2 4 0,0 2 1,0 8-1,1 2-46,-1 1 1,-1 6 0,-4 1 0,-1 3-13,-1 4 0,-7 3 0,2-1 0,-3 7 44,-1 1 1,-2-4 0,-2-3-1,-3-1 30,-1 1 0,-1 1 1,-5 3-1,0-1-14,0-2 0,-6 0 0,-4 5 0,-2 3-23,-1 6 0,-2-13 1,-4 6-1,-3-7-19,-4 0 1,0 0 0,2-3-1,3-5 9,1-3 0,2-5 0,5-4 1,-1-2-77,0 0 1,7-16-1,2 4 1,4-8-190,1-3 1,1-1 0,3-8 0,5-5-324,3-2 0,2 2-152,-1 1 0,7-7 1,2-7 709,4-3 0,7-7 0,1-3 0</inkml:trace>
  <inkml:trace contextRef="#ctx0" brushRef="#br0" timeOffset="518">567 123 8004,'-6'-8'-50,"3"2"0,-4 8 0,-1 2 45,1 5 0,-1 5 1,-2 4-1,1 4 30,-2 4 0,-1 2 1,-3 4-1,-1 4 126,-2 3 0,-1 6 1,4 2-1,-1 1-9,-2 3 1,0 8-1,3 3 1,-2 1-33,-1 0 0,0-1 0,5 4 0,-1 0 2,0 3 1,-4 7-1,0-3 1,2 1-50,1 0 1,1 3-1,1-7 1,-1 0-28,1-1 1,-1-11-1,2 6 1,1-9-86,2-5 1,2 1-1,-4-6 1,4-1-55,1-2 1,-3-6 0,3-3 0,0-4-196,0-8 1,0-2-1,3-3-469,-2-4 0,2-9-443,8-3 1210,8-6 0,2-14 0,5-1 0</inkml:trace>
  <inkml:trace contextRef="#ctx0" brushRef="#br0" timeOffset="1232">2260 759 7798,'-1'14'65,"-4"-1"0,4 2 0,-4 2 0,2 2 17,-1 2 0,1 6 0,-6 7 1,-2 0-22,-1 4 0,-8 2 0,-2 4 0,-4 3 53,-1 1 1,0 3-1,-1 5 1,-3 1 87,0 0 1,-7 0 0,2 8 0,-4-3-39,-6-2 1,3 3-1,-7-3 1,-1 0-94,-2 1 1,4-1-1,0-5 1,1 1-74,0-3 1,5-5 0,-3 0-1,4-4-91,2-1 1,4-4-1,1-4 1,0 0-45,1-1 0,5-5 0,1-1 0,5-5-39,3-3 1,2-2 0,5-5-169,-1 1 165,7-1 0,2-5 0,10-4 0,4-2 96,3-2 1,1-2 0,2-1-1,2-4 7,1-5 1,0 6-1,-3-8 1,2 4 53,1 2 1,0-4-1,-5 5 51,1-1 1,-5-2 0,-2 3 165,-1 0 0,-1 2 11,-5-4 0,-2 5 0,-2-5 1,-5 0 17,-3 1 0,-8-4 1,-2 3-1,-4-3 5,-1-1 0,-6-1 1,-3 1-1,-3-1-49,-2 1 0,-4 0 1,-2 3-1,-1 1-59,-3-2 1,3 1 0,-2-1-1,-1 4-44,-2 1 0,-1-3 1,0 4-1,1 2-123,4 2 0,7 1 0,7 0 0,2 1-355,3 4 1,7-4 0,5 4-464,3-4 0,11-1 864,8 0 0,10-12 0,13-3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21.530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82 1833 7860,'-13'6'-133,"4"-4"0,-1 2 352,0-2 0,2-2-107,-1 0 0,2-2 0,-2-2-104,4-5 0,4 1 0,1-2 0,0-4 28,0-2 0,6-5 1,3-1-1,4-6 22,5-5 1,4 1 0,6-2 0,4-1 29,4 0 0,9-1 1,6-6-1,6 0 54,7 1 1,8-7 0,6 8 0,6-3-88,7 1 1,-45 24 0,2 0-1,2 1 1,1 0 0,2 0 0,-1 0-66,2 2 1,-1 0 0,3 2 0,0 1 0,-4 2 0,1 2 0,2 2-1,0 1 1,1 1 0,1 1 1,-3 2-1,0 0 1,-3-1-1,0 0 1,49 2-191,-7 4 1,-4 4 0,-10 5 0,-2 2 111,-5 3 1,-10-1 0,-8 5 0,-9 3 77,-7 0 1,-6 7 0,-10 1 0,-5 1 34,-7 4 1,-4 0-1,-9-1 1,-6-1 210,-9 2 1,-12 1-1,-8 2 1,-5-1-41,-7 1 1,-7-5 0,-3-1-1,-3-1-220,-7 1 1,7-5 0,-4 2-1,2-4-79,3-1 1,-1-1 0,7-4 0,5-3-324,3-4 0,4-2 1,8-1-1,5-3 425,2-4 0,2 2 0,0 1 0</inkml:trace>
  <inkml:trace contextRef="#ctx0" brushRef="#br0" timeOffset="549">1748 59 8093,'-14'-13'-358,"1"-1"0,1 5 575,3 0 0,-2 5-79,7-5 0,5 9 1,8 4 47,3 13 0,2 7 0,1 4 1,3 4 16,4 4 1,4 3 0,1 2-1,0-1 42,0 1 0,5 0 1,-1-1-1,1 1 23,1-1 1,-4 1 0,2-2 0,-2-1-125,-2-2 1,0-4 0,-1 2 0,-2-1-69,-2-3 0,-5-6 0,1-2 0,-3-3-185,-2-2 0,-4-2 0,-1-2-434,-2 1 1,-1-5-1541,-5 0 1007,0-6 0,-6 4-110,-4-2 1186,-2-4 0,-1 5 0,-1-6 0</inkml:trace>
  <inkml:trace contextRef="#ctx0" brushRef="#br0" timeOffset="1034">177 19 8009,'0'13'-814,"0"1"0,0-1 1051,0 1 1,0 4 0,0 3-1,0 3 50,0 5 0,-5 7 0,-1 0 1,0 3-60,0 2 0,-3-1 1,3 1-1,0 1-50,0 3 0,-4-1 0,2 4 0,-1-3-43,0-6 1,5 3 0,-4-3 0,1 3-228,-1-2 1,4-4-1,-4-6 1,2 1-130,3 0 1,1-7 0,2-3 0,0-2-267,0-2 0,2-7 0,2-2 0,6-2 487,2-3 0,7 4 0,2 1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24.849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68 80 8020,'-4'-9'0,"-2"1"-287,-2 2 1,4-4 0,-5 1-19,-2-3 0,3 3 1436,-1 0-1027,6 6 0,-3-2 0,6 10 0,0 5-28,0 7 1,0 4-1,0 7 1,2 4 84,2 4 1,-1 3 0,6 3 0,2 4-20,1 3 0,0-1 0,-1 2 1,-2 1-21,1 2 1,2-5 0,2-3-1,-2-1-56,-3 1 0,1-9 0,-4 0 1,0-6-94,0-3 1,5-1 0,-4-2-1,2-3-246,0-1 0,-4 2 0,3-4-100,-2-1 0,3-7 1,-5-1-565,-1 2-205,5-5 715,-7 0 427,5-6 0,-6 0 0,0 0 91,0 6 0,0-6 436,0 0-67,0 0 185,-6-6-489,5 6 0,1 0 1,9 1-1,3 4 83,1 4 1,7 4 0,2 5 0,4 5-42,1 3 0,5-4 1,1-1-1,0 0-77,0 0 1,0-4 0,-1 1 0,2-3-63,1-1 0,2-1 1,-3 1-1,-1-1-74,0 1 1,0-5-1,-3-2 1,2-1-150,-2-3 1,-2 3-1,-2-1 1,-4-2-3,-4-2 1,2-1-1,-2 0 1,-1 0-291,-2 0 1,-6 0 0,0-1-1143,1-4 1016,-4 4 592,0-5 0,-7 6 50,-4 0 0,2 0 400,-6 0-245,6 0 0,-1 0 0,7-2 0,3-2 11,1-5 0,7-6 0,5-6 0,2-6 90,4-2 0,0-1 1,2-2-1,0-4-103,0-3 1,2-2 0,1 1-1,2-1-80,-2 1 1,-2-3 0,-1 1-1,0 0-117,1 3 1,-3 3-1,-2 0 1,-5 4-86,-3 4 0,-2 5 1,-1 2-1,-1 1-259,-2 4 1,-5 1-658,5 1 521,-5 7 1,2 2 0,-6 10 134,0 4 0,0 3 0,0 3 0,0 1 329,0 3 0,-6 5 0,-2-3 0</inkml:trace>
  <inkml:trace contextRef="#ctx0" brushRef="#br0" timeOffset="350">1382 1190 7455,'0'-13'-495,"1"1"1,2 1 0,2 2 388,-2-1 0,-2-2 106,-1-2 0,5 1 0,-1-1 0,-1 0 0,5 7 0,-7 1 0,5 6 0</inkml:trace>
  <inkml:trace contextRef="#ctx0" brushRef="#br0" timeOffset="801">1504 852 8020,'0'-14'-171,"0"1"0,0 4 1,-2 0-1,-1-2 132,-1-1 0,-1 3 0,5 0 299,0-1 0,0 2-7,0-1 1,-1 6 84,-4-2-244,3 4 1,-2 2 0,7 4 0,3 5 14,2 7 0,-5-2 0,3 5 0,0-1 0,3 4 1,-2 1 0,1 0 0,-1 0 6,1 5 1,-4-1-1,5 8 1,0 2-54,-1 1 0,2 3 1,-4 2-1,0 4-24,0 5 0,0-2 0,-3 9 1,2-1 35,-2-1 1,3 12 0,-2-3 0,-1 4-36,-1 3 0,2-2 0,1 6 0,-2 2-30,-1-2 1,-2 0-1,0 2 1,0-2-25,0-1 1,-2-6 0,-1 0-1,-2-7 12,2-5 1,-3-3-1,2-5 1,-1-5-97,-1-5 0,5-9 0,-5-2 0,1-5-358,1-2 0,-1-7 0,4 1-1357,-4-6 1813,4-5 0,-5-12 0,6-2 0</inkml:trace>
  <inkml:trace contextRef="#ctx0" brushRef="#br0" timeOffset="1383">867 1488 7776,'-9'-12'-180,"0"3"1,5 3 393,-6 6 1,6 0-1,-4 2-97,2 2 0,2 4 0,2 7 1,-1 3 23,-1 4 1,-1 10 0,7 7 0,2 8 1,5 7 0,-1 9 0,2 2 0,4 4 39,3 3 1,2 10 0,-2-4-1,2-1-20,2-2 0,-3 1 1,3-3-1,-1-4-48,-3-4 1,2-5-1,-1-6 1,-1-1-110,-2-4 1,3-2 0,1-6 0,1-2-72,-1-3 0,1-3 0,-3-8 0,1 0 10,-2-3 1,4-5 0,-2 1 0,-2-5-147,-1-4 0,-6 2 0,0-7-429,2-1 212,-5 5 316,0-7-82,-6 5 0,0-7-785,0-4-178,0-2 1148,0-7 0,0 7 0,0 1 0</inkml:trace>
  <inkml:trace contextRef="#ctx0" brushRef="#br0" timeOffset="1767">1598 2964 8020,'-6'-9'36,"-3"0"0,2 2 0,-1-4 510,2 2-434,2 6 0,5-3 1,4 6 8,4 0 0,4 2 0,5 4 1,5 6 124,3 4 1,1 7 0,1-4 0,4 4-54,4 6 1,2-4-1,-1 4 1,-1-4-34,2 4 1,-5-2-1,-1 6 1,-4-3-122,-1-3 1,0 5-1,-1-8 1,-2 3-269,-1-1 1,-7-8 0,2 0 0,-4-3-700,-5-2 0,1 1-72,-5-1 0,-1-7 1000,-4-6 0,-6-6 0,-1-7 0</inkml:trace>
  <inkml:trace contextRef="#ctx0" brushRef="#br0" timeOffset="1998">1531 3100 7458,'-23'-8'0,"1"2"-146,-3 0 1,6 3-1,1-4 991,3 1-566,7 1 1,8 10 0,9 2 0,5 2-53,4 2 1,3 7-1,6-2 1,2 10-67,2 3 0,-2 1 0,2 0 0,-2 1-29,-2-1 1,0-2 0,-1-4-1,-2-3-283,-2-2 1,-5-1 0,1-4 0,-3-1-668,-1 1 1,-1-5 817,1 0 0,-1 0 0,1 5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28.067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163 0 8106,'14'0'0,"1"2"277,3 2 1,-2 4 0,8 7 0,4 3-5,2 4 0,6-1 1,-5 2-1,-1 1-96,-1 2 1,3 5 0,-2 1 0,-3-1-168,-3 3 1,-3-6 0,1 4 0,-3-4-167,-4-1 1,-2 2-1,1 1 1,-1 0-155,1-4 0,-2 4 1,-2-6-1,-2-1-1173,-2-2 1483,4 3 0,-8-9 0,4 4 0</inkml:trace>
  <inkml:trace contextRef="#ctx0" brushRef="#br0" timeOffset="299">95 501 8115,'-13'0'0,"-1"0"0,1 0-228,-1 0 0,5 0 1,2 2 347,1 2 0,-3 4 1,4 5-1,2 2 108,2 3 1,7 3 0,3 8 0,4 3-55,5 4 1,2-3-1,5 0 1,3-1-11,5-1 0,4 1 1,4-5-1,0-2-87,-1-2 0,-2-3 0,1-7 0,3 1-129,0-1 1,-4-4 0,-2-1 0,0-2-311,-1-3 1,2-2-1,-4-1 1,0 0-118,1 0 0,2 0 0,-5-1 479,-1-4 0,-1 4 0,-2-5 0</inkml:trace>
  <inkml:trace contextRef="#ctx0" brushRef="#br0" timeOffset="598">759 745 8097,'-6'-8'29,"4"-4"188,-2 3 1,8-1 0,7 1 0,6 4 26,5 4 0,4 1 0,1 0 0,0 0-57,0 0 0,5 0 0,-1 0 0,1 0-57,1 0 1,0 0 0,3 0 0,-4 1-477,-4 4 1,-1-4 0,0 4 0,1-4-62,-1-1 1,-5 5 0,-1-1 0,-1 1 406,-4 1 0,-1 1 0,-1 7 0</inkml:trace>
  <inkml:trace contextRef="#ctx0" brushRef="#br0" timeOffset="814">745 1097 8097,'-13'14'248,"7"-7"1,6-2-1,9-4 178,7-1 1,7-6 0,10-3 0,6-4-150,5-6 1,7 3-1,-1-7 1,1-1-285,-1-1 1,2 2 0,-2 1 0,3-2-2115,1-2 2121,-6-1 0,5 0 0,-5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36.503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0 2330 8010,'0'-14'0,"2"0"48,2 1 0,-2-2 1,4-3-1,0-6 146,3-6 1,3-3 0,1-4 0,1 4-92,-1 0 0,5-6 0,2-8 0,1-1 63,3-3 0,3-2 0,3-2 0,3-4-99,2-4 0,1 0 1,5-2-1,-1-1-21,1 1 0,6-4 0,2-3 1,4 1-31,1 2 0,0 3 1,2 1-1,3 2-16,4-2 0,1 5 0,1 0 0,-2 2 28,2 4 1,1-3 0,3 9 0,2 0 80,1 3 0,5 2 0,-3 3 1,1-1 59,3 1 1,7 0 0,0 4 0,0 5-63,-3 2 0,6 2 0,2 0 1,2 1-17,-2 4 1,2 8 0,-5 10-1,2 2 30,3 2 0,-4 3 0,1 6 0,-2 9 53,-2 6 1,2 10 0,-1 2 0,-2 4 23,-1 5 0,-6 4 0,-2 6 1,-2 1-108,-2-2 1,-2 8-1,-2-8 1,-4 2-44,-5-1 1,-3-1-1,-4 1 1,-3 0-123,-1 4 1,-2-8 0,-5 5 0,0-2-25,-4-1 0,-3-1 0,-6-8 0,-2 1 38,-2-1 1,-3-2 0,-7-3 0,1-3 21,-1-4 0,-1-4 0,-1-2 0,-4-4 31,-1-3 1,-1-4 0,-5-2-33,0 1-50,0-1 18,0-5 1,-2-2-163,-2-6 1,1-2-102,-6-2 63,6 2-208,-3-4-13,6 6-2679,0 0 2586,0-6 0,0 3-691,0-6 1276,0 6 0,0-3 0,0 0 0,0-1 0</inkml:trace>
  <inkml:trace contextRef="#ctx0" brushRef="#br0" timeOffset="1986">4507 1648 7907,'-14'0'57,"1"0"1,4 0 0,0 0 0,-2 0 276,-1 0 0,3-2 1,0-1-1,-2-3-204,-1-1 0,-3-3 1,-2-3-1,-2 1-39,-3 3 1,0-3-1,-6 2 1,0-2-5,-4-1 1,1-2 0,-3-2 0,-1-1-48,0 1 1,5 2-1,-2 3 1,3 1 107,2 2 0,4 2 0,2-4 418,1 2-538,2 6 1,17-3-1,7 7 1,9 2-200,7 2 1,6 7-1,2 0 1,3 6-74,2 3 0,2-4 0,2 1 0,-1-3 81,-2-1 0,-6 0 0,2-2 0,-3-2 30,-2 0 0,-1-7 0,-2 3 1,-3-2 43,-1 1 0,-2-1 106,-4-4 1,0-1 95,-1-4 0,-1-2 0,-1-7 0,-2-1-9,2-3 0,1-2 0,1-4 1,2 1-43,4-1 1,2-2 0,5-1 0,-2-1-162,-1 1 0,4-5 0,5 1 0,-1 0-362,3 3 1,-5 2-1,2 2 461,-2 1 0,4 0 0,2-4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40.087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3504 341 7970,'4'-9'-183,"1"0"516,-1 6 0,-5-3-152,-4 6 1,-2 4 0,-7 2 0,0 2-29,1 2 1,-6 7-1,-2 3 1,-3 1-13,-5 3 1,-6 3-1,1 5 1,-6 5-37,-7 2 1,0 3 0,-3 4-1,-3 5-46,-4 7 0,-5 1 0,-8 7 0,34-30 1,-1 0-52,-1 1 1,-1 0 0,-2 2 0,0 1-1,-1 2 1,-1 2 0,0 2 0,-1 0-108,-1 3 0,0 1 1,-2 2-1,-1 0 0,-3 4 1,0 0-1,0 2 0,-1 1 81,0 1 0,-2 1 1,1-1-1,-1 1 1,-1 4-1,1 1 1,0-2-1,0-1 59,2-3 1,0 1 0,0 1 0,1 0 0,1-2 0,1 0 0,-1 0-1,0 1-2,1-2 1,0-1 0,1-2-1,1 0 1,1-2 0,1-1 0,1 0-1,1 0-47,1 0 0,1-1 0,5-6 1,1 0-1,1-1 0,1-1 0,-27 35-166,7-11 0,10-7 0,11-11 1,5-6-202,4-6 0,10-11 0,8-9 1,7-4 374,7-5 0,-3-8 0,12-5 0,0-1 0</inkml:trace>
  <inkml:trace contextRef="#ctx0" brushRef="#br0" timeOffset="1018">3122 463 7884,'27'0'-381,"0"-4"0,1-1 1,-1 1 312,0-2 1,0 4-1,1-2 1,-3 2 288,-2 2 0,1-4 1,-5-2-1,-3 0-17,-1 0 0,-1-4 0,-2 4-35,-3-1 0,-3 2 1,-7-2 22,-4 1 1,-7-5-1,-8 3 1,-2-1 43,-7 0 1,-4 0 0,-10-4 0,-2-1 6,-5 0 1,-5 1 0,-4-1 0,-4 0 33,-4 1 0,-7-1 1,-4 2-1,-2 1-48,-2 2 1,5 0 0,0-4 0,0-1-94,1 0 0,2 2 0,6 2 0,-1 1-235,1-2 1,11 3-1,4 1 1,4 1-111,5 3 1,8-3 0,4 0-1,3 0-253,2-1 1,6 1-355,3 2 0,6 2 375,7-2 1,2 2 0,12 2-1,2 0 60,1 0 1,2 0-1,-1 0 110,1 0 0,-1 0 1,1 0 132,0 0 0,-1 0 1,1 0 150,0 0 0,-5 0 0,-2-1 111,-1-4 0,0 4 0,-3-5 723,2 0-463,-1 4 1,-5-4-95,-4 6 0,2 0 0,-4 2 0,-1 2-17,1 5 0,-2 3 1,-5 3-1,-1 5-87,-3 7 1,-1 8-1,-6 12 1,-6 6 22,-2 5 0,-3 17 0,-7 3 0,-4 7-153,21-40 1,-2 2 0,-1 0-1,-1 1 1,-3 6 0,-1 1-1,1 0 1,0 1-108,-2 1 0,0 1 0,-3 1 0,0-1 0,1-3 0,0 0 0,0 1 0,0-1 27,0-1 1,0 1 0,-2 1 0,0 0 0,2-4 0,0-1 0,0 0 0,0 1 35,0-2 1,0 0 0,3-4-1,1 0 1,2-1 0,1 0-1,2-3 1,-1 0-20,-26 34 1,-2 0-1,10-13 1,3 1-195,8-6 0,7-13 1,6-3-1,5-5-271,3-4 0,6-7 0,1-8 0,2-3-105,3-1 1,3-7 0,5-2 221,4-4 0,1-2 0,1-2 0,-2-3 355,2-2 0,-5-1 0,-2-4 111,-2-1 1,-2 6-1,0 2 1</inkml:trace>
  <inkml:trace contextRef="#ctx0" brushRef="#br0" timeOffset="1317">164 2685 7525,'-14'0'-430,"1"0"1,-1-1-1,1-2 757,-1-2 0,0 1 0,1 4 0,1-2-91,2-2 0,-2 2 1,5-4-1,-2 1-34,0 1 0,6-2 1,-2 1 149,3-4-325,2 3 0,7 0 0,3 6 0,5 2 81,3 2 1,7 4 0,-1 5 0,5 3 118,2 2 1,13 4 0,2 9 0,5 1 33,4-2 1,12 3-1,4-1 1,4-2 113,3-1 0,-1-2 0,8 1 0,4-3-176,6-2 0,-45-11 0,-1 0 0,46 8 0,-1 0-155,-3-1 0,6 1 0,-5-3 0,-1 1-135,-1-2 0,-9 0 1,-3-3-1,-1-1-189,-1-3 0,-4 4 1,-8-4-1,-7 1-257,-5-1 0,-2 3 0,-9-4 1,-6 1-134,-5 0 0,-4-6 0,-2 2 0,-3-2-1062,-1 1 1732,-2-2 0,-4 4 0,-1-6 0</inkml:trace>
  <inkml:trace contextRef="#ctx0" brushRef="#br0" timeOffset="1785">2849 3271 7884,'-13'14'-42,"4"-6"296,-1-4 1,7-4-80,-1-4 0,2-5 0,4-10 1,4-3 50,8-4 0,1-3 0,7-3 0,6-6 74,7-6 0,4-5 0,15-11 1,9-5 51,6-6 1,-29 31 0,2 0 0,3-4 0,1 0 0,1-1-1,1 1-109,2-2 0,0-1 1,4-2-1,1-2 1,3 0-1,1-1 0,0 1 1,0-1-273,0 2 1,0 0-1,-1 0 1,1-1 0,0 1-1,1 1 1,-1 2-1,-1 1 61,0 1 0,-1 2 1,-2 3-1,-1 1 1,-3 2-1,0 0 1,-3 1-1,1 2-118,-4 3 1,-1 0 0,-1 3 0,-1 0 0,36-22 0,-3 5-270,-7 2 1,-11 5 0,-2 5 0,-10 7-79,-7 5 1,-6 3-1,-9 4 19,-5 1 1,-11 5 0,-7 3-145,-7 4 0,-5 2 0,-2 3 0,-1 2-149,-3 1 0,1-2 0,-4 2 707,1-1 0,-4 5 0,3-4 0</inkml:trace>
  <inkml:trace contextRef="#ctx0" brushRef="#br0" timeOffset="2503">1254 913 7921,'0'9'-840,"0"0"1,2-4 905,3 4 527,-4-6 225,5 9-558,-6-10 1,2 4-1,2-6-106,5 0 0,3-2 0,4-1 0,2-3 136,4-1 0,12-2 0,7-7 0,9 0 159,7-2 0,7-1 1,8 7-1,7 2-181,6 1 0,6 6 0,-42 0 0,2 1 0,1 1 0,2 2-156,2 1 0,0 1 0,-2 0 0,-1 3 0,3 2 0,1 3 0,-1 3 0,1 1-103,1 4 1,-1 2 0,-1 1 0,-1 2 0,0 4 0,0 0 0,-2 2 0,-1 1 59,-1 3 0,-1 0 1,1 1-1,-2 1 0,-1 4 1,-2 1-1,0 1 0,-1 0-62,-1 2 1,-2 0 0,-1 1 0,-1 0 0,-3 1 0,-2 0-1,-2-1 1,-1-1 4,0 0 0,-1 0 0,-6 2 0,0-1 0,25 38 0,-8-4-185,-6-5 0,-2-13 0,-9 1 0,-2-9-516,-5-7 1,-7-10-1,-4-6 1,1-6-1309,0-5 1997,-5-10 0,-2-3 0,-10-6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43.639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695 191 7852,'0'-13'-252,"0"-1"282,0 0 0,0 5 0,0 0 0,-1-1 48,-4-3 1,2 4-1,-6 0 1,-1 0-4,-3 2 1,0-5-1,-1 4 1,-1-1 72,-3 0 0,1 1 0,-6-2 0,-2 2-102,-6 2 1,3 1 0,-6 5 0,1 3-38,-3 7 0,1 0 0,-1 13 0,-1 3-20,2 4 1,-4 9-1,4 8 1,0 3 123,3 6 1,5 0 0,5 9 0,5 4 145,6 2 1,5 6 0,9-3 0,6-1-39,9-3 0,13-2 0,8-15 0,8-9-112,8-10 0,4-12 0,0-9 1,4-7-153,4-4 0,1-10 1,-1-5-1,-4-7 47,-4-1 1,-3-16-1,-2 1 1,-6-6 0,-7-5 0,-8 0 0,-9-5 0,-4 2-23,-5-1 0,-4-2 1,-11-2-1,-2 2-34,-2 3 0,-14-1 1,-10 5-1,-2 1-140,-3-2 0,-2 5 0,-7-4 1,-2 5-212,-2 5 0,-4 7 1,3 8-1,0 3-32,0 6 0,-3 4 0,5 10 1,3 4-211,4 7 0,1 7 645,10 7 0,-9 13 0,7 2 0</inkml:trace>
  <inkml:trace contextRef="#ctx0" brushRef="#br0" timeOffset="384">845 859 7996,'0'-13'316,"0"5"1,6 2 0,3 7 0,5 4 12,4 4 1,3 9-1,7 6 1,0 7 28,4 5 0,5 11 0,7 9 0,1 9 70,-1 6 0,-2 5 0,-1 0 1,0 6-52,0 1 1,-2-3-1,-1-4 1,-3-5-254,-2 0 1,-5-4-1,-6-5 1,1-1-247,-2-4 0,-1-5 0,-6-5 0,-2-4-635,-3-3 0,1-10 0,-5-3 1,-1-8 756,3-9 0,-6-4 0,5-6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45.290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2059 28 7915,'12'-6'-341,"-3"-3"731,-3 3 0,-7 0 0,-4 6-126,-4 0 0,-3 1 0,-2 4 0,-1 4-68,-3 3 0,-8 6 0,-7 2 0,-4 2-58,-5 7 1,-5 0 0,-9 7 0,-2 4 19,-1 4 1,-12 6 0,-3 10 0,33-26-1,-1 0-188,-4 4 1,1 0 0,0 2-1,0 0 1,0 2 0,-2 0-1,0 0 1,-1 0-64,-1 1 0,-1 1 1,0 2-1,0 0 1,2-1-1,1-1 1,0 1-1,1 0 19,3-2 0,0 0 0,-2 0 0,1 0 1,5-1-1,1-2 0,0-1 0,1-2-228,1-1 0,1-1 0,-25 29 0,7-4 0,10-4 302,10-7 0,4-11 0,5-6 0,6-4 0,6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46.174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190 1963 6775,'-6'14'0,"-2"-1"-132,0 1 1,-4 0 0,3-1 0,-1 1 103,1 0 0,-4-5 1,4 0-1,-1 1 56,1 3 0,-2-4 0,5 0 0,-2 0 52,-2-2 0,2 4 1,1-5 99,1 2 0,-3-4 185,4 5 420,-6 0-512,10-1 1,-4-4-1,10-8 1,2-5-110,1-3 1,4-8 0,-1-1 0,4-2-151,3 0 1,5 5-1,-4-5 1,3-1-368,2-2 1,2-1-1,1 0 353,0 0 0,6-7 0,2 0 0</inkml:trace>
  <inkml:trace contextRef="#ctx0" brushRef="#br0" timeOffset="764">1730 41 8049,'12'-6'-40,"-3"-3"138,-4-3 212,-4 4 1,-2 2-1,-4 6-118,-4 0 0,-3 0 0,-3 2 0,-5 2-105,-7 6 1,-2 8 0,-9 4 0,-4 6-54,-7 4 0,-5 4 1,-7 9-1,-5 7 29,-6 5 0,33-25 0,0 0 0,0 3 0,0 1 0,-1 2 0,-1 0-13,-3 2 1,1 0 0,4-3 0,0-1 0,-2 3 0,0-1 0,1-2 0,1-1 55,1 0 1,0-2-1,-31 29 1,7-2-1,1-4-69,3-2 1,8-1 0,5-4 0,4-7-47,5-4 0,2-9 0,9-1 0,2-5-85,5-3 0,4-2 0,4-6 1,2-1-667,2-2 513,1-6 0,7 4 0,2-4 288,5 2 0,4 6 0,0-2 0,2 3 86,4 1 1,-3 3 0,7 2 0,1 6 88,2 6 0,3 5 0,1 6 0,3 0-137,2 0 1,-3-6 0,3-4 0,-2-2-176,-3-2 0,4-1 0,-2-3 0,-2-5-73,-1-3 0,-4-1 1,0-1-1,-4 1 36,-2 0 0,0-5 0,-6-2 0,1-1-10,0-3 0,-5-1 0,0-2 67,1 0 0,-2-2 126,1-2 1,-6 1 0,3-6 14,0-2 1,-3-1-1,8-2 1,2-1 126,4-3 1,9-5 0,3-8 0,10-7 73,9-6 0,11-11 0,7-10 0,-30 30 0,2 1-95,4-3 1,2 1 0,-1-2 0,2 0 0,4 2 0,0 1-1,-1 0 1,0 0-125,0 0 1,1-1 0,-2 1 0,0 0-1,-3 3 1,1 1 0,-2 2 0,0 0-469,38-22 0,-7 4 0,-11 7 0,-5 4-237,-7 4 1,-4 5 0,-7 4-1,-4 5 37,-4 3 0,-9 1 1,-5 2-1,-5 2 621,-3 1 0,-10 6 0,-8-4 0</inkml:trace>
  <inkml:trace contextRef="#ctx0" brushRef="#br0" timeOffset="1098">1893 137 7985,'-21'-8'-4,"2"-2"1,5 5 0,0 0 193,1-1 1,4 5 94,0-4 0,7 4 1,4 1-93,10 0 0,3 6 0,9 3 0,3 5 198,4 4 1,6 3 0,0 8 0,2 1 17,2 2 1,-2 6-1,-1-3 1,-3 1-158,-2 0 1,-2-5-1,-7 2 1,-3-1-253,-1-1 0,-2 1 1,-6-4-1,-1-1-528,-2 0 0,-6 0 1,3 1-1,-2-3-1025,1-2 0,0 3 1553,-5-4 0,0 4 0,0 1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51.027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3190 1527 6795,'-1'8'975,"-4"-3"0,3-5-914,-2-5 1,1 2-1,0-6 1,-2-2 47,2-1 0,-4-1 0,-2-3 0,-3 0 17,-2-2 0,0-7 0,-1 3 1,-3-4 9,-5-1 1,-3-5 0,-2 0 0,-4 2-4,-4 1 1,-8-3 0,-3-1-1,-2-2-60,-2-3 1,-5 2-1,-6-4 1,-7-1-52,0 4 0,-7-9 0,-3 4 0,-4-4-69,-3-1 0,40 22 0,-1 0 0,2 2 0,-1-1 0,0 1 0,-1 0-16,-1-1 1,0 1 0,1 2 0,-1 1 0,0 1 0,0 1 0,1 1 0,0-1-72,-44-12 1,43 14-1,0 0 1,-43-5 0,4 0-67,7 3 1,6 3 0,6 1 0,3 0-168,6 1 1,6 1-1,15 1 1,6 3-357,9 2 1,8-4 722,6 1 0,3-3 0,6-2 0</inkml:trace>
  <inkml:trace contextRef="#ctx0" brushRef="#br0" timeOffset="950">2495 505 7901,'-2'-9'-570,"-2"1"0,-4 1 794,1-1 1,-5 4 0,2-4 0,-2 2 31,-1 3 1,-2 0 0,-2 0 0,-1-1-196,1 0 0,-4 3 1,-2 2-1,-1 4-67,1 4 0,-1 8 0,4 2 0,1 4 33,-1 6 1,2 0 0,4 9 0,2 2 27,3 4 1,3 9 0,6 0-1,1 6 20,4 4 1,9-6-1,8 4 1,6-4-25,3-2 0,4-4 0,6-13 0,-2-6-79,-2-9 1,7-8-1,-3-6 1,1-5-115,0-2 1,-5-8-1,-2-5 1,-2-5 106,-3-7 1,-7-9 0,-5-4 0,-4-2 54,-5 2 1,1-8 0,-5 3-1,-4-3 15,-4-3 0,-4 4 0,-8-3 0,-2 0 12,-1 1 0,-6-2 0,1 3 0,-4-2-286,-5 2 1,3 8 0,-3 4-1,4 3-173,0 2 0,2 5 0,4 2 1,2 5-11,0 7 0,10 5 422,-4 3 0,4 6 0,-4 2 0</inkml:trace>
  <inkml:trace contextRef="#ctx0" brushRef="#br0" timeOffset="1766">1854 546 7911,'0'-14'-21,"-6"1"1,-3-1 0,-3 0-4,-2 1 0,1-1 0,-2 1 0,-2-3 116,-1-2 1,-5 3 0,5-3 0,0 3-34,-2 1 1,5 5 0,-3 2-1,3 0 26,1 4 0,0 2 1,1 1-1,1 1 2,2 4 0,0 3 1,5 7-1,2 1-17,2 3 1,2 3 0,4-2 0,4 1-34,3 3 0,6-4 0,2-2 0,1-3-12,3-1 0,2-2 0,1-1 0,1-4-68,-1-1 0,0-1 0,-1-5 0,-3-2 9,-5-2 1,0 1 0,-3-6-1,-4-2 23,-4-1 1,-2-2-1,-5 1 1,-2 1 107,-2 3 0,-4-5 0,-7 2 1,-3-6 18,-5-4 1,-9 6 0,-4-2-1,-5 2-74,-4 3 0,-7-5 0,-11-2 0,-10 0-38,-6 1 1,-3-4-1,-1 3 1,-3-1-17,-5-3 0,42 9 0,-1-1 0,0 1 0,0-1 0,1 0 1,0 1-52,0 1 1,1 0 0,-47-12 0,2 5 0,7 5-239,9 6 1,7 7-1,8-2 1,7 4-1235,8 1 1535,11 0 0,3 6 0,5 1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53.891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28 429 7902,'0'-14'-292,"0"1"1,0-1 128,0 0 1,-2 5 251,-2 0 0,2 5 34,-2-5 0,1 6 41,-2-2-101,3 4 0,-4 2 1,6 4-6,0 4 1,0 3 0,0 1 0,0 3 31,0 2 0,6 3 0,2 8 1,3 3 34,2 4 1,-1 9 0,11 7-1,3 4 16,4 3 1,5 5 0,7-4 0,4 2 89,4 3-158,3-4 1,1-1-1,1-7-102,-1-3 1,-2-7-1,-1-10 1,2-3-149,-1-4 1,-1-8 0,4 1 0,-1-6-187,1-4 1,-5-1-1,0-5 1,-2 1 362,-4-1 0,2-7 0,-11-4 0</inkml:trace>
  <inkml:trace contextRef="#ctx0" brushRef="#br0" timeOffset="368">764 6 7902,'-8'-6'109,"2"6"12,6 0 0,6 6 1,5 10-1,4 3-25,3 8 1,8 4 0,0 10-1,5 6 75,4 4 0,0 8 1,3 2-1,-3-1-9,-2 1 0,3 4 1,-4-3-1,-1 0-120,-3-3 1,-7-4 0,-1-2 0,-2-2-144,1 1 0,-6 2 0,-4-7 0,0-1-144,-1-4 0,2 5 0,-3-9 1,-1-2 244,0-1 0,-2 3 0,-4-3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55.543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408 39 7653,'0'-13'-203,"0"-1"0,1 7 483,4 2 1,-4 5-118,4 5 1,-4-2-1,-1 6 1,-1 3-10,-4 5 0,2 4 1,-6 6-1,-1 0-82,-2 1 0,-4 5 0,0 3 0,-2 2-97,1-2 1,2 4 0,1-5 0,0 2-99,1 4 0,-1-7 0,1 5-423,-1-4 397,6 3 1,-2-8 0,4 5-1,0-3-160,0-7 0,1 3 0,5-7 0,0 0 309,0-3 0,6 3 0,2 1 0</inkml:trace>
  <inkml:trace contextRef="#ctx0" brushRef="#br0" timeOffset="198">817 135 7926,'0'-8'-174,"0"2"1,6 12 0,1 2 0</inkml:trace>
  <inkml:trace contextRef="#ctx0" brushRef="#br0" timeOffset="765">217 830 7926,'-21'8'-11,"-5"2"1,3-5 0,-1-2 70,1-2 1,-1-1-1,6 0 1,1 0 4,2 0 1,6-1 0,1-4 86,2-4 1,3-3-1,6-2 1,5 1 31,4-1 0,0 5 0,12 0 1,4-2 28,2-1 1,8-1 0,0 1-1,4 2-22,4 6 0,7 2 0,0 4 0,4 2-63,1 6 0,-7 3 0,-1 4 1,0 3-153,-1 1 0,-2-3 1,-8 3-1,-3-1-290,-4-4 0,1 0 0,-2-3 0,-6 1-393,-5-1 1,0 1 0,-2-2 706,-1-3 0,-2 3 0,-2-4 0</inkml:trace>
  <inkml:trace contextRef="#ctx0" brushRef="#br0" timeOffset="1032">803 1007 7919,'-6'14'-662,"-3"0"1,1-7 1121,-1-2 1,6-10 0,-1-4 0,2-5-305,2-4 0,2 2 1,2-9-1,5-2 140,3-3 1,4-7 0,2 4 0,4-2 39,4-3 0,1-1 0,1 0 0,1 1-231,2 1 1,0 3 0,3-4-1,0 3-427,-4 2 1,-6 1 0,-1 5 0,0 1-596,-2 3 1,0-1 0,-6 6 916,-1 1 0,9-4 0,-8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58.159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41 55 7236,'8'-6'-825,"-3"-3"1400,-4-3 1,-2 0-396,-4 3 0,2 3-31,-6 6 0,4 6 1,-2 3-48,1 3 1,0 3-1,3 5 1,-2 6 26,2 4 0,2 12 0,1 2 1,0 9 45,0 13 1,3 12 0,4 13 0,8 5-45,-5-47 1,0 1 0,1 2 0,1-1-1,1 3 1,1-2 0,0 0 0,-1-2-4,14 45 0,1-14 0,-1-4 1,-1-9-156,-4-9 0,4-1-1,-5-14 1,2-5-268,0-6 0,-6-10 0,1-5 0,-3-4-743,-2-5 1,1 1 572,0-5 0,-2-2 0,-3-7 0,-5-6 465,-2-2 0,-2 3 0,0 0 0,0-1 0,0-3 0,0 0 0,-2 1 0,-1 1-26,-1 2 0,-5 0 0,3-3 0,0 1 58,0 2 1,-5 5 0,2-6 250,-3 0 1,3 4-1,0 1 390,-2 4-483,-1 1 0,0 1 0,3 5-76,4 8 0,10 0 0,4 4 1,3-2-25,2 3 0,4-4 0,1 3 0,1-4 72,0-5 0,4 1 0,-3-5 1,2-2-13,0-2 0,-5-1 0,3-1 0,-1-2-29,-4-2 0,-5-5 0,-3 1 0,-2-4 8,-3 0 0,-2-1 0,-1 1 0,0-1-12,0 0 1,-6 5-1,-3 0 1,-5-2-104,-4-1 0,3 0 1,-5 2-1,2 2-310,0 2 1,0-3-1,4 3 1,1 0-341,-1 0 1,2 0 0,1 3-62,2-2 0,6-1 1,0 3 218,6-1 0,3-3 478,3 3 0,9 2 0,-2-4 0</inkml:trace>
  <inkml:trace contextRef="#ctx0" brushRef="#br0" timeOffset="267">546 1364 7913,'-6'14'107,"-3"-1"1,-2-4 0,0-1 316,2-2 1,6 0-286,-1-1 0,5-4 1,7 4-1,5-4-40,3-1 0,5 6 0,3 3 1,6 5 176,7 4 0,8 3 0,7 7 0,5-1 131,7 0 0,4 5 0,5 1 0,4 0-36,3 1 1,0-4 0,1-6-1,-1-1-211,3 1 1,1 2-1,-6 1 1,-2 1-229,-2-1 0,-1-1 0,-5-2 0,-1-1-305,-4 1 0,-4-5 0,-9 1 0,-6-3-488,-6-4 0,-5 4 0,-7-9 1,-3-1-1317,-5-2 2177,-9 2 0,-3-5 0,-6 4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4:59.493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3572 1 7769,'7'0'-1702,"5"0"1659,-2 0 1,-3 0 105,2 0 1,-4 4 0,4 1 62,1-2 0,-2-1 427,1-2-309,-6 0 0,3 1 0,-7 2 0,-4 3 41,-4 2 1,-5-4 0,-4 5-1,-5 2-106,-2 1 1,-4 2-1,-4 1 1,-8 3-66,-8 5 0,-4 3 1,-3 1-1,-3 0-58,-4 0 1,-13 5 0,-3 0-1,0 0 49,-1 1 1,-6-4 0,-4 4-1,1-1 18,3 0 1,2 1 0,1-3 0,-2 2-56,-1-2 0,6-1 0,7-2 0,5 1-214,4-1 1,1-4-1,7-2 1,4-1-173,4-4 0,8-1 1,8-2-1,5-3-627,4-1 1,11-6-583,12 2 1527,12-10 0,16-8 0,7-9 0</inkml:trace>
  <inkml:trace contextRef="#ctx0" brushRef="#br0" timeOffset="402">1800 764 7866,'-14'0'-13,"1"0"1,-1 0 0,-1 0 32,-3 0 0,7 0 1,-3 0-1,2 2 23,0 2 0,3-1 0,1 6 49,2 2 0,-3 1 0,5 3 1,1 2 20,1 1 1,7 0 0,1-6-1,1 1-31,4 0 1,1-8 0,2 4-1,1-6-9,3-3 1,-3 0-1,3 0 1,-2-2-17,-3-2 0,1-4 1,-2-5-1,-3-1 44,-4 0 0,-4 1 0,-1-1 75,0 0 0,-6 5 0,-3 2 0,-5 1-46,-4 3 1,-3 1 0,-6 2 0,-1 0-224,1 0 0,0 2 0,0 2 0,-1 5-191,1 3 1,0 2-1,1 0 1,2-2-519,1-3 1,6 3-844,-1-3 1645,9 3 0,3 2 0,6-1 0</inkml:trace>
  <inkml:trace contextRef="#ctx0" brushRef="#br0" timeOffset="650">1650 846 7866,'-15'14'0,"-3"-1"109,-5 1 1,-4 1-1,-5 2 1,-3 1 369,0-1 1,-9 5 0,2 4 0,-7 6-200,-7 3 1,-1 1 0,-10 5 0,-3 0-22,1 0 1,-5 4 0,-1 2 0,1 0 97,0 0 1,1-2-1,5-4 1,0 2-93,0 2 1,1-4-1,5 1 1,6-5-357,4-4 0,10 3 0,1-4 0,8-1-637,4-3 0,8-8 1,4-5-1014,7-4 1741,4-8 0,18 3 0,3-6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5:01.361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55 41 7564,'-6'-8'-246,"-3"4"0,1-2 1,-1 1-1,0 1 1384,1-2-394,2 4-580,6-4 1,6 6-1,2 2 1,2 4 64,4 7 1,-3 2 0,8 10-1,-1 2 24,1 3 1,5 7-1,-3-4 1,2 2-62,0 3 1,-1-4 0,4 1 0,-3 0-193,-5 0 0,-3-6 0,-1 0 0,-1-5-198,1 0 1,0-3-1,-2 0 1,-2-1-151,-1-3 0,-4-2 0,2-2 0,0 1-226,-4 0 0,0-5 0,0 0-954,1 2 1528,1-5 0,-5 6 0,0-5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5:04.231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1737 149 7533,'0'-14'-322,"0"1"1,0-1 0,0 1-1,0-1 550,0 0 1,-1 1 0,-2-1 0,-2 0 0,1 5 1,5 2-89,4 1 1,-2 3 0,6 7 0,0 5 26,-1 3 1,4 8 0,-3 4-1,3 7-9,1 5 1,1 8 0,0 1-1,-1 1-14,1 1 1,-3-8-1,1 5 1,3-2-19,0-4 1,-1-1 0,-4-9 0,-1 1-72,2-3 1,1-3-1,2-1 1,-1-3-70,1-4 0,0-2-82,-1 1 0,-1-5-83,-3 0 1,-3-7 124,-6-2 1,-6-5 0,-3-6-21,-3 2 0,3 6 0,0-3 1,-2 2 38,-1-1 1,-1 1 0,-1 4-1,0 0 15,1 0 0,-1 0 0,1 1 109,-1 4 1,5 1-1,1 6 57,2 2 0,2-2 0,5 9 0,2-1-67,2-4 1,5-1-1,-1-1 1,4-2-62,0-3 0,1 2 0,-1-5 1,1 0-75,0 0 1,-1-2 0,1-4 0,0 0-676,-1 0 0,1-1-247,-1-4 1,-5 2-329,-3-6 1305,-4 0 0,-7 2 0,-2 1 0</inkml:trace>
  <inkml:trace contextRef="#ctx0" brushRef="#br0" timeOffset="549">2037 831 7844,'8'1'-1001,"-4"4"1319,-2-4 1,-2 11 0,-2-4-131,-2-1 1,1 1-1,-6-5 1,-2 3 2,-1 2 1,-2-1 0,-1 4 0,-2-4 89,-1-1 0,-6 5 1,0-2-1,-5 3-39,-3 2 0,-10-5 0,1 0 0,-3 2-60,-3 1 0,-6 0 0,-7-1 0,-3-2-13,-2 1 0,-6 2 0,-3 0 1,0-1-72,-1-2 1,-5-3 0,0 5 0,-5 1-120,0-2 1,2 1-1,3 1 1,1-1-8,2-2 0,6-5 1,-1 4-1,7-2-92,6-3 0,11 3 0,5-1 0,8-2 44,7-2 0,3-1 0,12 0-56,-1 0 1,8-4 0,6-1-1,11 1-73,10-2 0,3 0 0,14-4 0,4 4 217,7 0 1,10 5-1,6-4 1,6 4 140,7 1 1,3 0-1,4 0 1,3-2 75,1-2 1,1 2-1,1-4 1,-5 2-260,-3-1 1,-1-6 0,-2 2-1,-3-3-228,-4-1 1,-3-1-1,-5 0 1,-4-1-17,-7-3 1,-10 3-1,-2-5 1,-5 2-164,-4 0 0,-7 0 0,-8 4 0,-3-1-459,-1-3 0,-2 7 896,-3-3 0,-3-2 0,-6-5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5:12.902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0 246 7995,'0'-9'-233,"0"0"246,0-1 1,2 2-1,1-1 1,3-2 110,1-1 0,2-6 0,7 0 0,2 1 69,5 2 1,4 1-1,5 1 1,5-1 88,7 0 1,2 1 0,7 1 0,3 1-113,0 2 1,4 6 0,1-2 0,1 4-12,3 1 0,-3 0 0,0 0 0,-1 0-284,-3 0 0,-2 0 0,-3 1-559,-3 4 583,3-3-145,-11 4 1,5-2 0,-6 2-216,0 2 0,-6-5 0,-4 3 1,-2 1-218,-2 7 1,-5-6 677,-4 1 0,-3 0 0,-1-2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5:13.266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232 0 8021,'-13'0'-57,"-1"0"0,0 0 1,1 0-215,-1 0 1,0 6-1,1 3 1,-1 3 527,1 2 1,3 6 0,1 2 0,-1 4-59,-2 1 0,0 11 1,1 3-1,2 3 18,-2 3 1,5-1-1,0 7 1,2 3 5,-1 0 0,0 6 0,5 1 285,0 4-477,0 1 1,5 0 0,1-1-1,2-3-135,2-5 1,2 6 0,2-3 0,0-5-33,-1-4 0,2-6 1,2 0-1,3-9-675,1-8 1,6-5 810,5-12 0,6 1 0,-3 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5:13.849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1241 14 7639,'-6'-7'75,"-3"2"0,-3 3 1,-2 2 417,0 0 1,1 5 0,1 3 12,3 4-275,-4-2-264,6 16 1,-7-5 0,1 7 86,-1-1 0,0 6 0,1 3 0,-1 4 11,0 1 0,5 0 0,2 0 0,-1 1-56,1 3 1,4-1-1,-2 5 1,4-1 48,1 1 1,0-4 0,0 5 0,0 0-23,0-1 0,1-3 1,2-6-1,3-4-70,2-4 0,1-3 1,4-3-1,1-2-65,0-2 0,-1-6 0,1-1 1,-2-5-124,-3 1 0,3 0 0,-3-1-95,3-1 0,2 0 125,0 5 1,-5-5 75,0 0 1,-8-6 192,-1 2 1,-7-2 0,-10 0 37,-1 1 1,-6 2 0,1-1 0,-3 3 59,-1-1 0,-6 5 0,-4-3 1,-3 3-20,-6 2 1,-2 0-1,-7-1 1,-1 1 30,-3 0 0,-2-1 0,-2 2 0,4 2-130,3 1 0,1 0 0,2-4 0,3 0-124,5-1 0,4 1 0,3-1 0,3 1-608,2 0 1,7-7 0,8-1 674,3 0 0,1-4 0,1 4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5:18.086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232 1033 8008,'-4'-9'-11,"-2"1"0,-1 1 32,1-1 0,2 4 0,2-4-66,-2 2 1,2 0 117,-2 1 0,4 4 1,4-5 39,5 0 1,4 3 0,0-6 0,1-2 18,-1-1 0,7 1 0,3 1 1,3-2-73,1 1 1,0 2-1,2 0 1,1 4-104,2 4 1,7 1-1,1 0 1,4 1 42,0 4 1,-2 1-1,-1 6 1,0 0-13,0 3 1,0 8-1,-2-2 1,-1 2 29,-2 0 1,-6-2 0,2 5-1,-1-1 17,0 4 1,-3 1-1,0-2 1,-3 0-16,-1 4 0,0-3 0,0 3 0,-3-3-18,-1-2 0,0-1 0,-3-2 0,1-3-32,-2-1 1,-5-1-1,-2-2 1,0 1-155,-1-1 72,4-8 126,-11-3 0,4-7 17,-10-4 1,2-1 0,-6-5-1,-1 2 6,-3-1 0,-2 2 0,-1-1 0,-4 0 18,-1 1 0,-2-4 1,-4 5-1,0-1-3,-1 4 1,0-2 0,-3-1 0,-2 1-10,-2 0 1,3 0-1,-3 3 1,1-1-4,-1 1 0,3 1 1,-3 4-1,3 1 16,7 1 1,-1 5-1,8-3 1,1 0-16,2 1 1,6-3-1,1-2-74,2 2 1,8-2-1,7 4 1,4-2-90,6 1 1,2-1 0,6-2 0,2 1 16,3 1 0,2 2 0,6-2 0,-2 0 21,-2-1 0,0 0 1,4 0-1,-2 2 31,-2-2 0,-4-2 1,1-1-1,-3 0 46,-4 0 0,-3 0 0,0 0 0,-5 0 57,-3 0 0,-2 0 10,1 0 1,-6-6 0,-4-3-1,-2-3 171,-2-2 1,-5-1 0,-1-3 0,-1-3-60,-4 0 1,-1-5 0,-2 3 0,1-3-263,-1-1 1,0 1 0,1 2 0,1 0-295,3-5 1,-2 2 0,6-5 0,2 3 383,2 2 0,1-6 0,0-2 0</inkml:trace>
  <inkml:trace contextRef="#ctx0" brushRef="#br0" timeOffset="1817">1527 2246 8373,'6'8'114,"3"-4"1,3 4 0,3-1 0,4 3 111,3-1 0,1 0 1,3 4-1,3-1-4,-1-2 1,6 3 0,-1-1 0,0 5-93,1 0 1,-3-2 0,-3-2-1,-1 1-68,0 0 1,0 4-1,1 1 1,-1 3-46,0 2 0,-4 2 0,-2-1 0,0 0-40,1-3 0,-6 0 0,2 2 0,-2-3-1,-3-1 1,-1-2 0,-1-6 0,-3-1-15,-2-2 1,3-5 1,-5 5 0,2-6-2,-1 2 29,-4-4 1,4-1-94,-10 0 1,4-1 9,-4-4 1,-1 2 42,2-6 0,1-1 0,6-7 0,3-1 24,1 1 1,4-3-1,7 1 1,5-1 76,3 0 0,1-4 1,2 1-1,1-4 54,2-5 1,4 7-1,-4-1 1,0 6-87,1-1 0,0-3 0,5-4 0,-3 3-15,-2 2 1,-1-1 0,-5 4 0,1 0-11,-1 1 0,-1 2 0,-4 6 0,-4 4-140,-2 1 1,-3-5-177,1 2 33,-7 3 1,-2 0 17,-10 6 0,2 0 0,-6-1 1,-1-3-467,-2 0 1,-4-1-1,0 5 736,-2 0 0,-2 0 0,2-1 0,-5-2 0,-3-2 0,-1-5 0,0 2 0</inkml:trace>
  <inkml:trace contextRef="#ctx0" brushRef="#br0" timeOffset="2432">1691 2219 8146,'-28'0'-153,"1"0"1,4 0 0,1 0 0,-1 0 128,2 0 1,-3 0 0,5 0 907,3 0-700,1 0 1,8-2-1,9-2 1,9-5 102,5-3 0,13-2 0,0-1 0,4-2 29,5-1 1,7-6-1,5 1 1,3-3-100,2-1 1,-1 0-1,1 0 1,-1-1-69,1 1 0,-7-2 1,-2-1-1,-4 1-188,-1 8 1,-1-3 0,-4 10 0,-4 0-148,-3 4 0,-4-2 1,-2 3-1,-5-2-1,-3 2 0,-6 3 0,-1 7-617,-2 4-389,-1-3 567,-5 10 0,-2-11-158,-2 4 52,2 2 125,-4-5 494,6 4 275,0-6-35,0 0 21,0-6 1,0 3 0,0-6 33,0-2 1,0 2-1,0-3 1,0-3-105,0 0 0,0 1 0,0-1 0,0-5-31,0 2 1,0-3 0,0 1 0,0-1-87,0-3 0,0-2 1,0 0-1,0 2-88,0 1 1,0 2 0,0-3 0,0 1-18,0-1 1,-5-2 0,1-1 0,1-2 48,1-3 0,-2 0 0,-1-5 1,1-3-5,-2 2 0,3 0 1,-5-1-1,0 0 22,1-2 0,-2 9 0,-6-6 77,-4 3 0,4 0 0,-4-5 0</inkml:trace>
  <inkml:trace contextRef="#ctx0" brushRef="#br0" timeOffset="2869">2222 352 7754,'-1'-34'-401,"-4"-2"0,4 0 1,-4 2-1,2 7 636,-1 1 0,0 2 0,-3 1 0,-1 5 118,1 3 0,2 0-163,-4-3 1,2 2-1,-4 0-55,2 5 1,4 8 0,-2 11-1,1 5-18,3 3 1,-5 8 0,1 5-1,-1 5 48,3 10 0,-1 20 0,2 3 1,1 10-25,1 11 0,2 5 0,0-42 1,0 0-1,0 2 0,0 1-14,0 2 1,0 1-1,2-1 1,1 1 0,0-2-1,1-1 1,1 1 0,1-1-16,1 1 1,1-1-1,-1-3 1,0-2-1,5 44 1,3-10-112,0-3 0,0-6 0,-1-1 1,1-3-38,3-2 1,-3-6 0,4-3-1,-4-6-10,-2-7 0,6-7 1,-1-12-1,-3-1-200,-5-3 0,3-4-72,-4-5 1,-3-8-41,-2-6 1,-2-2 27,-2-7 1,0 5 0,0-5-295,0-2 1,0 4-621,0-2 321,0 5 923,0-2 0,0 6 0,0 3 0,1 4 0,4 2 0,-4 6 0,5-2 0,-6 9 0</inkml:trace>
  <inkml:trace contextRef="#ctx0" brushRef="#br0" timeOffset="4002">1595 2546 8146,'21'-14'-111,"-2"1"1,-4-2-1,-2-2 1,3-4 24,2-5 0,-3 9 0,3-1 0,-1 8 222,1-1 1,-3-3 0,5-8-1,-4 3-8,-2 4 1,3 5-1,-8-2 1,1-1 48,-1 7 1,-3-1 0,-6 7-35,0-8 1,-1 2 0,-4 2 0,-5 2 69,-7 2 1,-6 8 0,-7 4-1,-3 8-9,-2 5 1,-3 1 0,-6 10 0,-4 1 39,-5-2 0,1 4 0,-7-3 0,0 5-47,-5 5 0,5-4 0,-7 3 0,4-2-138,4-2 0,-2-2 0,2-3 0,3-2-17,4-1 1,7-4 0,-1 1 0,4-4-162,4-3 0,4-7 0,7 2 0,4-4-409,3-5 0,4 2-266,2-7 1,5 2 529,4-1 0,7-2 0,3 5 0,1-2 155,4-3 1,1 4 0,2 2 0,1 2 119,3-2 0,-1 3 0,4-3 0,0 2 156,0-2 0,-3 3 0,4-4 0,-1-1-42,0-2 0,-4-4 0,1-1 0,-3 0-35,-1 0 1,-1-1 0,-1-4 7,-3-4 1,-3 1 0,-6-1 0,0-1 59,0-2 1,-1 3-1,-4 1 1,-2 0-80,-1 1 0,-4 4 0,3-2 0,-3 4-50,-2 1 0,-4-5 0,0 1 1,1 1-88,2 1 1,0 2-1,-2 0 1,-1 0-104,1 0 0,2 0 0,2 0 0,-1 0-396,0 0 0,5 2-276,0 2-174,6-2 422,-3 4 640,12-6 86,2 0 1,4-2 11,-3-2 0,2-4 535,-7-5-408,1 5 1,-7 8-1,-2 11-113,-5 5 1,-8 5 0,-1 8 0,0 1-75,-2 2 1,-1 8 0,-7-1-1,1 6 15,0 4 1,0-4-1,-1 4 1,0-1 37,-4 1 0,-2 2 0,-2 7 1,3 1-63,-1-2 1,6-2-1,-4-4 1,5-2-89,4-2 1,-1-8-1,6-7 1,1-5-107,2-4 0,3-3 1,2-7-174,6 1 0,2-8 1,4-4 53,2-5 0,6-8 0,6 0 0,2-5 12,-1-7 0,4-4 0,0-4 1,2-2-116,0-2 0,0 0 0,4-2 0,0-1-147,0-5 0,1 7 0,-1-5 479,0 2 0,7-7 0,0-2 0</inkml:trace>
  <inkml:trace contextRef="#ctx0" brushRef="#br0" timeOffset="5733">2904 2532 8059,'0'-21'-284,"1"2"1,2 5 0,2 0 207,-2 1 0,-2-3 0,-1 0 0,0-2 308,0 1 1,0 2 0,0 1 18,0 1 1,-1 0 0,-4 4 140,-4 5 0,2 2-252,-2 2 0,4 5 1,-3 1-1,2 5-59,3 8 1,2-1 0,1 13 0,0-1 6,0-1 1,0 0 0,1-4 0,4-1-7,4-1 0,-1-6 0,1 0 0,1-5 20,2-3 0,2-6 1,0 1 39,-1-2 1,-1-8 0,-1-3-1,-3-3 6,-2-2 1,0 0-1,-3 1 1,1-1 10,-1 0 0,-1 1 0,-4 1-110,-2 3 0,1-2 0,-5 5-759,2-2 1,-5 5-1450,2-1 1278,3 2 0,0 4 412,6 2 0,0-1 579,0 6 0,-1-6 315,-4 2 1,2-3 37,-6-2 0,5-5 695,-6 0-713,7 1 0,-1 5-311,8 4 1,2-2-1,5 6 1,0 3 30,4 5 0,3 3 0,8 5 1,0 1-21,2 3 1,4 10 0,1 1 0,7 2-28,4 6 0,1 4 0,-4 1 1,1-2-48,4-1 0,-2 0 1,4 5-1,-1-1-96,-3 1 1,0-5 0,-2-2 0,1-2-4,-4-7 1,-2 1-1,-1-9 1,-4-2-62,-3-5 1,-4 2 0,-1-5 0,-2 1-144,-3-4 0,0-3 1,-6-3-227,1-3 0,-5 2-65,0-7 325,-6 1 1,2-7 84,-10-2 1,2 2 0,-5-4-18,2 0 1,-3-2 13,5-5 1,-5 4 87,4 0 1,-1 4 174,2-4-28,2 6-243,-4-3-81,6 6-198,0 0-123,0-6-81,0 4 80,0-10 141,0 11 346,-6 1 0,3 1 1,-5 5 109,2 0 120,2-4-164,-2 4 0,3-6 62,-7 0 1,1 0 53,-4 0 1,4 0-76,0 0 0,0 0 0,-4-2 0,3-1-3,1-1 1,4-1-1,-2 4 1,-1-4 66,0-4 1,4 3 0,-4 0 2,2 0 0,-4 5 0,2-6 51,1 1 0,0 3 117,7-6-162,0 6-100,0-9 1,2 17 0,1-1 38,2 7 0,4 4 1,-3 3-1,0 6 91,0 7 0,3 2 0,-3 6 0,2-1-6,2 0 1,-2 6 0,-1-6 0,1 3-2,-1-2 0,-2-6 0,3 1 1,-2-5-100,-3-8 0,0-5 0,0-2-236,1 0 20,1-7 1,-5-2-1,0-10 1,0-4-73,0-3 1,0-8 0,0-2 0,-2-6 0,-2-3 1,2 0 0,-4-4-1,2 1 86,-1-1 0,-4 4 0,3 0 0,0 3 67,0 6 1,0 2 0,3 6 0,-2 1 467,2-1-298,2 7 0,1 2 0,0 10 0,0 5 44,0 7 0,0 4 0,1 8 0,2 1 27,2 2 1,4 9 0,-3-5 0,0-1-14,0 0 0,3-3 1,-4 1-1,-1-4-68,2 1 1,-3-6-1,5 2 1,-2-8-62,-3-1 1,-2-5-260,-1-3-35,0-6 1,0 2-129,0-10 1,0 2 0,-1-5 0,-2 1-254,-2-1 1,-1-1 0,3-4-57,-1-1 0,-1 3 702,5-2 0,-6-4 0,-1-10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05:26.339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737 1268 7829,'-9'-6'-323,"0"-3"1,4 1 0,-2-1 0,-1 0 321,0 2 1,5-1 0,-3 5 371,0-2 0,5-5 64,-4 1-242,4 3 1,7 0-56,3 6 1,-3-2 0,0-1 37,0-1 1,-3-2 92,6 1-284,0 3-20,-1-4 1,-1 6-1,-4 2-205,2 2 180,-1-2 1,-4 6-16,0-4 8,0-2 67,-6 4 1,5-8 28,-4-2 10,-2 2 1,5-5 90,-2 2-76,2 3 1,4-4 40,2 6 10,-2 6-42,10-4 0,-5 4 1,7-6-1,0 3 92,-1 6 0,2-4 0,4 8 0,3-1 16,4 1 1,3 0-1,3 1 1,4 1-3,3 3 0,2-3 0,0 5 1,2 0-25,2 2 0,-3 0 0,4 0 0,-4 1-60,-1-2 0,2 9 0,2-2 0,3 2-25,1 3 1,-2-2 0,-6 5-1,0 3-27,0 5 1,-1-4 0,0 4 0,-4-2-120,-4-4 1,-3 3 0,-2-5 0,-1 2-61,-3-2 0,1-2 1,-6-7-1,0 0-141,2 0 1,-7-4-1,3-2 1,-6-2-205,1-7 1,-5-3-1,0-6-969,0 1 1226,-5 1 0,1-7 0,-8-2 0,-2-4 263,-2 1 0,2-5 0,-1 2 0,-2-2 53,-1-1 1,-1-1 0,-1 0-1,2 1-8,3-1 0,-3 1 0,3-1 0,-3 0 165,-2 1 0,0-1 0,1 0 82,-1 1 1,0 1 0,1 3-77,-1 4 1,5 3 0,1 4-85,2 3 0,2 7 0,4 6-62,0-2 0,1 1 0,2 0 0,3 1-13,2-1 0,1-2 0,5-2 0,-1 0-66,1-4 0,0-2 0,-1-4 1,1 2 48,0-2 0,-1 3 0,1-3-29,-1-5 0,-5-4 0,-3-7 27,-4-1 0,-1 3 0,-1 1 0,-4-2 44,-4 1 1,-3 2 0,-2-2 0,1 4-259,-1 1 1,0-3 0,1 4-1,-1 2-561,0 2 0,1-4-1391,-1 1 1262,7-1 1,2 5 696,10 0 1,-2 5 0,6-1 157,1-1 1,-2 3 223,1-1 0,-5 4 383,6-5 1,-6 1-1,5-4-265,2 4 1,-1-2 0,1 5-1,0 1-84,4 3 0,0 0 1,8 9-1,2 0-105,6 0 1,-1 2 0,5 4 0,0 1-63,-1-1 0,1 5 0,2 1 0,-4 0-36,0 1 0,-4-1 0,3-3 0,-3 2-41,-2-2 1,-1-1 0,-2-2 0,-3 1-35,-1-1 0,-1 0 0,-2 1 0,1-3-65,-1-2 1,-6 1 0,-2-6 0,0-1-430,-2-2 1,4-6-1239,-7 0 1007,1-6 1,-5 2 0,0-11 726,0-8 0,0-5 0,0-9 0</inkml:trace>
  <inkml:trace contextRef="#ctx0" brushRef="#br0" timeOffset="648">2086 1977 6776,'-13'-6'-140,"4"4"1,1-4 0,0 2 232,1-1 1,2-5 0,-2 0 0,-1 0 16,1 1 0,2-5 0,-3 0 0,2-7-25,3-4 1,-3 2 0,2-1 0,1-4-6,1-2 0,2-6 0,2 2 1,4 3 25,7 2 1,7-8 0,9 6 0,4-6 197,8 1 0,6 1 0,9 6 0,3 2 120,5 6 0,2 4 0,6 5 0,2 3-220,3 4 0,2 5 0,-8 7 1,2 6-237,-2 8 1,-2 5 0,-2 3 0,-2 3-122,-1 4 1,-7 3 0,2 4 0,-2 4-406,-3 7 0,-6 1 0,-2 5 0,-5 1 558,-5 3 0,-3 2 0,-5 2 0</inkml:trace>
  <inkml:trace contextRef="#ctx0" brushRef="#br0" timeOffset="1231">1255 2318 7923,'-14'0'-24,"1"0"1,-1 0 21,0 0 0,1 1 1,-1 2-1,2 3 4,3 2 0,-3 2 1,4 7-1,-1 3 81,0 1 1,6 2 0,-3 4-1,1 0 5,1 0 1,-1 8 0,5 5-1,0 7-21,0 6 1,3 6 0,5 12 0,7 3 44,5 2 0,10 13 1,-11-40-1,3 1 0,2 1 1,2 1-14,2 0 0,1 0 1,2 2-1,0 0 0,5 1 1,1 0-1,2-2 0,2-1-47,4-2 1,1-2 0,4-2 0,2-3 0,-1-5 0,1-4-1,0-4 1,0-1 29,0-3 1,2-4 0,6-5 0,0-4 0,-3-1-1,1-2 1,1-4 0,0-2-10,2-2 1,-1-4 0,0-4 0,-2-4 0,1-4 0,-1-3 0,-2-1 0,0-2 6,1-2 0,-2-2 0,-1-4 1,-2-2-1,-2-2 0,-1-1 1,-3-2-1,-1-1-218,-4-2 1,-1-2-1,-1 0 1,-2-3-1,-3 0 1,-3-2-1,0-1 1,-3 0-300,-2 0 0,-2 0 0,14-45 0,-8-2 0,-5 2-114,-7-1 0,-8 4 0,-2 2 1,-4 3 550,-5 1 0,1-2 0,-8 4 0,-2 4 0,-5 2 0</inkml:trace>
  <inkml:trace contextRef="#ctx0" brushRef="#br0" timeOffset="2086">164 968 7826,'0'14'-280,"-1"-7"0,-2-1 0,-3-1 589,-2 0 1,4-2-80,-5-8 0,5-3 1,0-7-1,1-4-62,-2-9 0,4 0 1,-4-9-1,4 1-86,1 1 1,0-9 0,0 2 0,0-2-331,0 1 1,4-7-1,2 6 1,2-4-402,3-2 0,-1 6 649,-1-1 0,3 2 0,-4 2 0</inkml:trace>
  <inkml:trace contextRef="#ctx0" brushRef="#br0" timeOffset="2485">219 0 8130,'-6'10'-33,"-2"-1"1,-1 0-2,0-2 1,4-1-1,-4-4 1,0 2 195,2 5 0,-4 4 1,5 0-1,-1 1 12,-4-1 1,0 7 0,1 1 0,1 4-12,-2 2 1,0-3-1,1 9 1,1-1-6,-2 0 0,4 1 1,-1-1-1,0 4 35,1 4 1,4-4 0,-2-1 0,4-2-48,1-2 0,0 0 1,1-3-1,4-6-12,4 0 0,3-9 0,3 2 1,2-5-145,1-4 0,6-2 0,-1-4 0,4-1-94,5-4 1,-3-3 0,4-5-1,-1-1-84,0 1 0,0-1 0,-5 0 0,-1-1 76,-4-3 0,1 3 0,-8-5 0,-3 4 39,0 2 0,-6-7 0,-1 7 0,-4-1 90,-1 0 1,-1 0 0,-4-2 0,-5-3 128,-7-1 1,2-2-1,-5-2 1,1 0-130,-4 3 0,2-1 0,-1-4 1,3 1-201,2 3 0,2 2 1,1 4-1362,1-1 1544,-1 0 0,0 10 0,1 2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4:15.428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53 161 7791,'-11'-6'202,"1"0"0,1 3 0,2-2 0,1 0 0,1-2 0,1 2-40,5 0 1,1 1 0,4 6 0,0 2-30,1 3 1,-1 3 0,3 4-1,-1 4 9,0 5 1,4 9 0,1 1-1,-1 4-41,-1 0 1,1-2 0,4 0 0,-4-2-149,-3-3 1,1 4 0,-3-5-1,0-1-391,1-5 1,-2 0 0,3-6-1,-2 1-187,-2-2 1,2-2 0,-2 0 0,1 1 624,-1-1 0,4-7 0,-8 9 0,4-4 0</inkml:trace>
  <inkml:trace contextRef="#ctx0" brushRef="#br0" timeOffset="282">99 551 7791,'-8'-8'-718,"1"0"652,-2 0 0,0-3 615,1 0 1,3 3-331,5 1 0,5 0 1,3-2-1,3 3-24,5 1 0,0-4 1,5 1-1,-4-1-58,0 2 1,3-3 0,-2 2 0,1-2-147,0-2 0,-5 1 0,2-1 0,-2 1-303,1 0 1,-6 3 0,2 0-900,-1-1 0,1 0 1211,0 2 0,-5-3 0,-1 3 0</inkml:trace>
  <inkml:trace contextRef="#ctx0" brushRef="#br0" timeOffset="566">294 127 7857,'-5'-6'1182,"3"-5"-1058,-3 10 1,7-3-1,0 8 1,3 4 0,2 2 1,0 3 0,3 2 0,-1 4 54,-1 3 1,1 2-1,5 1 1,1 3-27,-1 2 1,-1-1 0,-2 1 0,2-3-81,2-3 0,-2 3 1,1-2-1,-4-2-191,-2-2 0,-1-7 1,4 1-1,-2-4-791,-2-3 0,-3 1-261,4-5 1,-5-2 1168,5-5 0,-5-4 0,2-4 0</inkml:trace>
  <inkml:trace contextRef="#ctx0" brushRef="#br0" timeOffset="1033">500 184 7803,'-6'5'148,"0"2"0,8 4 0,2-1 93,3-2 1,3 2-1,2-4 1,-1 2-307,1 0 1,-1-6-1,1 2 1,0-4 43,4-4 1,-4 2-1,4-6 1,-4 0-6,0 2 0,-1-7 1,-1 3-1,-1-1-5,-1-3 1,-6 0 0,4 2 0,-3 1 13,1-1 0,0 1 0,-4-1 0,0 1 17,0 0 1,-1-1 0,-2 1 0,-2-1 20,-1 1 1,2 3 0,-4 0-4,-1 0 0,-1-1 0,-1 1 1,-1 4 23,1 3 0,-1 1 0,1 0 7,-1 0 1,1 5-1,0 3 1,0 3 54,4 4 0,-2 3 1,4 4-1,0-2 64,0-1 1,1 0-1,4 4 1,0-1-7,0-3 0,1 3 0,3-3 0,4 1 14,2-1 1,1 2 0,1-5 0,-1-1-125,0-2 1,5 1 0,0-8 0,1 2-199,-1 0 0,1-6 1,-3 2-1,1-3-57,-1-1 0,3 0 0,-2-1 0,-1-1-447,-1-2 1,-1-4 0,2 3-1,2-1-139,-2-3 1,-2 2 788,0 0 0,-1-1 0,1-3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4:17.778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229 429 7840,'-10'-1'-44,"2"-3"1,-2 2-1,3-5 1,-4 2 1,0 3 0,-1-4 0,1 3 0,0 0-46,-1 2 0,1 1 1,-1 0-1,1 0 95,-1 0 0,1 0 0,-1 1 0,1 3 164,-1 4 0,1 2 0,1 1-107,2 1 0,3 3 0,5 0 0,0 0 171,0 2 1,1-3-1,3 5 1,4 0-152,2-1 0,1 4 0,2-5 0,1 1-77,1-2 0,2-4 1,-3-2-1,1-2-92,-1-4 0,3-2 1,-2 1-1,-1 1 7,-1-2 1,-2-2 0,1-2 0,-1-3 42,1-2 1,-5 0 0,0-5 0,-2 0 3,-3-4 1,3 4-1,-1-4 1,-1 2-25,-2-1 1,-1 1 0,0-4-1,0 0 0,0 1 1,-4 3 0,-1-2 0,0 2 60,0-1 1,-4 2 0,3-2-1,-2 4 99,0 3 1,6 2 0,-3 3 191,0-1 1,3-1-155,-1 1 0,1 4 0,4 0 1,1 7-31,5 3 0,2 6 1,2 3-1,-1 2-38,1-2 1,0 3 0,2-3 0,2 1-166,-2-1 0,0-2 1,0-5-1,1 2-197,-1 2 0,-1-1 1,-2-4-1,0 0-339,1-4 1,-2 3 0,-1-3 625,-1-1 0,-1-1 0,5-5 0,-1 0 0</inkml:trace>
  <inkml:trace contextRef="#ctx0" brushRef="#br0" timeOffset="350">412 418 7839,'-7'-16'-173,"-1"1"0,2 4 1,-2 3-1,3 0 1050,0 2-768,4-4 0,-3 10 0,6 0-28,2 6 1,5 4 0,-1 3 0,3 1-2,5 1 0,-4 6 0,5-3 0,-2 1 8,0 0 0,4-1 1,-3 1-1,-1-4 10,2-2 0,-5-3 0,4-1 0,-4-3-51,0-1 0,-1 3 0,1-4 1,-1-2-55,1 0 1,-2-1 0,-1 1-7,-2 2 1,-4-1-1,1-7 1,-3-4 29,-1-2 0,0-1 0,0-1 0,0-1-4,0-2 0,-4-1 0,-1-5 0,-1 1-30,-3-4 0,2 1 0,0-4 1,-1 3-279,2 1 1,-3 1 0,4 2 0,0 1-290,0-1 1,-3 3-1,4 2 43,2 2 0,0 2 541,2-1 0,-5 6 0,-1 1 0</inkml:trace>
  <inkml:trace contextRef="#ctx0" brushRef="#br0" timeOffset="800">676 131 7790,'1'8'815,"2"0"-629,1 1 0,1 5 0,-2 1 1,5-1-61,2-1 0,-2-1 0,0 2 0,0 2-53,3-2 1,0-6 0,1-1 0,-1-1-100,0 1 0,1-5 1,-1 2-1,1-3 35,-1-1 0,-1-1 1,-1-3 18,-1-4 1,-2-2-1,2-1 1,-4-2-85,-3-2 0,-1 1 0,0-4 0,0 1 17,0 3 1,0-3 0,0-1 0,-1-1-11,-3 0 0,3 5 1,-4-3-1,1 2 19,0 0 1,-1 1 0,2 5 49,0 1 60,-1 0 1,4 3-1,0 5 1,0 7 60,0 3 0,1 3 0,2 2 1,2 4 40,1 3 0,2 0 0,3 1 0,1 0-26,-1 0 0,0-1 0,1-1 1,-1 1-65,1 2 1,-2 0 0,-1-3 0,-1-2-227,0 1 0,3-2 0,-1 1 1,-1 0-168,-2-1 1,-3 0-1,3-3 1,-2 3-359,-3 0 0,3 0 0,-1-4 659,-1 1 0,3 5 0,0-2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4:52.125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636 379 7883,'-8'7'-412,"0"1"203,6-5 1,-2-3 0,7-8 0,2-1 58,1 1 0,2-6 0,3 2 1,1-4 147,-1 0 1,1-5-1,0 4 1,2-2-4,2-1 1,0 3 0,-2-4 0,1 3 25,-1 2 1,3-1 0,-2 3-1,-1-2 136,-1-2 0,-5 5 1,-2 1-1,0 1 409,1-1 1,-5 0-254,2-3 1,-4 3 0,-4 5-143,-3 3 1,-4 3-1,0 1 1,-2 0-101,-2 0 0,-3 9 1,-5 3-1,0 5-120,0 3 0,-1 3 0,-3 4 1,-3 3-9,-3 4 0,-2 1 0,1 3 0,-2 4-19,-2 3 1,-1 10-1,-4 2 1,1 3 56,-2 2 1,5 0-1,1 6 1,2 1 21,2 4 0,4 0 0,4 0 1,2-3 11,1-2 0,5 5 0,4-1 0,4 0 18,2-2 0,7-6 1,1 0-1,7-2 15,7-2 0,9-2 0,8-5 0,2-3-38,1-3 1,7-12 0,3-4-1,6-7-12,2-5 0,6-4 1,3-7-1,-2-4 0,0-3 1,2-7-1,1-6 1,0-7 0,-4-6 0,3-6 1,-5-7-1,3-5 58,-3-6 1,-4-3 0,-5-8-1,0-2 2,-1-3 0,1-9 0,-9 4 1,-2-3-22,-4-5 1,-1-1 0,-5 0 0,-3 2-12,-3 0 0,-7 6 0,-2-3 1,-6 3-13,-3 2 0,-4-6 0,-1 8 0,-5 0-8,-2 5 0,-7 3 0,-3 3 0,-6 4-11,-4 6 0,-3 7 0,-3 8 0,-2 6-17,-4 5 1,-3 4 0,0 9 0,-2 3-130,-3 3 1,2 11 0,-6 6 0,1 9-140,0 5 1,-1 4 0,4 6 0,2 4-395,1 5 1,6 2 682,3-2 0,7 4 0,3 4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4:34.598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1077 619 7828,'-6'0'-324,"1"0"582,5 0 1,1 5-128,3 3 1,-2-2 0,5 2 0,-1 2-21,0 4 1,2 0 0,3 5 0,1 2-66,-1 0 1,1 3 0,-2 2 0,-1 1-82,-2-2 0,1-2 1,2-3-1,-1-2-68,-1-1 1,-1 2 0,4-4 0,-3-1-381,0-1 0,-4-2-962,4 1 1445,-1-1 0,5-4 0,-1-2 0</inkml:trace>
  <inkml:trace contextRef="#ctx0" brushRef="#br0" timeOffset="368">1214 596 7828,'-1'-6'-1500,"-3"2"1528,3-2 1,-4 3 102,5-4-132,0 4-299,0-2-178,0 5 478,0 0 0,0 5 0,5-4 0,1 4 0</inkml:trace>
  <inkml:trace contextRef="#ctx0" brushRef="#br0" timeOffset="786">1237 562 5897,'0'8'178,"2"-1"61,1 2 0,0-2-164,5 0 1,-2 1 0,3 3 0,-3 1-7,-1-1 1,3 1-1,-3-1 1,1 1-2,3-1 1,-2 0 0,-1 1 0,0 1-35,1 2 0,0-2 0,4 2 0,-3-2-25,0-2 1,-4 3 0,4-1-1,-1-2-26,0 3 1,1-2-1,-2 3 1,-1-2-78,0-2 1,2-3-1,-3-1-789,-1 2 883,3-4 0,-5 1 0,-1-17 0,-6-1 0</inkml:trace>
  <inkml:trace contextRef="#ctx0" brushRef="#br0" timeOffset="1204">1260 402 7828,'-6'0'-406,"1"0"-790,5 0 1196,0 0 0,5 0 0,1 0 0</inkml:trace>
  <inkml:trace contextRef="#ctx0" brushRef="#br0" timeOffset="2119">1650 825 7828,'0'8'-273,"0"0"309,-5-6 1,2 3-1,-3-6 1,1-3-77,2-3 0,-2-4 0,1 0 0,0 0-21,-1-1 1,3-1 0,-5-1 0,1-1 62,0 1 0,2-4 1,-3 0-1,2-1-1,3 0 1,-3 4 0,0-3 0,-1 0 23,1 1 1,2 3-1,3-2 1,0 4 50,0 0 1,0 4-1,0 1 0,1 4-8,3-1 1,2 4-1,4 4 1,-1 4-9,-1 2 1,-1 3 0,5 2-1,-1 2-55,1-3 1,2 5 0,-2-8-1,-1 3-17,-1 3 1,0-5 0,1 4-28,1-4 0,-1-1 0,0-2-251,-4-2 1,0-4 65,-4 1 0,-1-4 183,1-4 1,-3-3 0,-2-5 0,-3-2 25,-2-2 1,4-4 0,-4 2-1,1-2 0,0-3 1,2 6 0,-3-6 0,1 3 33,0 2 0,3-3 0,-2 3 0,1-1 3,0 0 0,1 5 1,3-3-1,0 2 4,0 0 1,0-1 0,1 5 33,3-1 0,-2 6 0,6 2 1,1 3 1,1 1 1,1 0 0,1 1 0,-1 3 41,1 4 0,-1 2 0,2 3 0,1 2 2,1 4 0,2 1 1,-3 1-1,2-2-22,2 1 1,-4 2 0,1-1 0,-1 0-66,2-2 1,-4-5 0,4 1-1,-4-1-183,0 1 1,-5-2 0,0 2 0,-1-2-674,1-1 0,-4-2 837,5-3 0,0 4 0,3-5 0</inkml:trace>
  <inkml:trace contextRef="#ctx0" brushRef="#br0" timeOffset="2371">1936 413 7828,'0'-6'-47,"0"1"1,4 6 0,1 3 55,1 3 0,2 7 1,3 2-1,1-1 71,-1 1 1,1-3 0,-1 2 0,1-1-62,-1 2 1,-1-4 0,-1 4 0,-1-4-137,1 0 1,-3-4-1,0-1-760,0 2 877,2 1 0,-1-3 0,4-2 0</inkml:trace>
  <inkml:trace contextRef="#ctx0" brushRef="#br0" timeOffset="2569">1902 207 7828,'-7'0'-858,"2"1"2,5 3 856,0-3 0,0 4 0,0-5 0</inkml:trace>
  <inkml:trace contextRef="#ctx0" brushRef="#br0" timeOffset="2854">1925 150 7705,'11'5'54,"-3"-3"1,-1 6 0,2 1-18,1 1 0,2 2 0,-1 0 0,1 4 25,-1 3 0,1-3 0,-1 1 0,1-2-64,-1 0 0,0 6 0,0-4 0,-2 1-34,-2-2 0,1-4 1,2 0-1,-1-1-83,-1 1 1,-1-1 0,3 1 0,-1-1-124,-1 0 1,-4 0-1,2-3-673,-1 0 915,4-5 0,-8 2 0,4-5 0</inkml:trace>
  <inkml:trace contextRef="#ctx0" brushRef="#br0" timeOffset="3036">2119 413 7828,'0'-11'-86,"0"-1"0,0 1 0,0-1 1,2 1-243,1-1 0,0 1 0,5 0 328,0-1 0,3-4 0,0-2 0</inkml:trace>
  <inkml:trace contextRef="#ctx0" brushRef="#br0" timeOffset="3489">2383 12 8364,'-8'0'-247,"0"0"0,2 2 0,-3 0 198,2 2 0,-1 5 1,-4-2 18,1 4 0,1 0 0,1 1 1,3-1 39,0 0 1,-1 1 0,3-1 128,1 1 0,1-1-79,-2 1 1,4-1-1,0-1-84,6-2 1,1-3-1,0-5 1,2 0-12,2 0 0,1 0 0,2-1 0,2-2 108,-2-1 0,3 1 1,1 3-1,1 0 67,0 0 1,-1 0-1,1 0 1,-2 0-38,-1 0 0,-3 3 1,2 1-12,-2-1 0,-3 3 0,-1 1 0,-2 0-44,-2 1 1,-2-4-1,-3 3 1,0 2-97,0 1 0,-5 2 0,-1-1 0,-2 1-85,1-1 0,-1 1 0,-3-1 0,-1 1-249,1-1 1,-1 2 0,1 1 381,-1 1 0,-4 5 0,-2-2 0</inkml:trace>
  <inkml:trace contextRef="#ctx0" brushRef="#br0" timeOffset="4438">1592 1467 7629,'2'11'-134,"0"1"1,3-1 211,2 1 0,-1-3 1,3 1-113,-1 3 0,-1 1 0,3-3 67,-2 0 1,1 1 0,-4-2-41,1-2 26,-3-3 1,2-6-21,-5-3 1,-1-3-1,-2-5-37,-1-4 0,-3 4 1,2-5-1,0 1-45,-1-4 1,-1 0 0,3 0 0,0 1 35,-1-2 1,4 1 0,-3 0 0,3 0 56,1 0 1,0 4-1,0 0 129,0 4 1,0 0 0,1 1 0,3-1 17,3 1 1,0 4 0,0 4 0,2 1-50,2 2 0,0 0 1,2 0-1,1 3-42,1 4 0,0 0 1,-2 7-1,1-3-35,1 2 0,1 1 0,-5-1 0,-1 1-33,-2 1 0,2-4 0,-4-3 0,2 1-50,0 1 1,-5 0 0,4-1-166,-2-1 72,-1-6 0,-4 2 92,0-8 1,-2-2 0,0-5 0,-2-2-13,2-2 1,-4 1-1,3-4 1,-1 0 18,-1 0 0,3-2 0,-1-6 1,0 1 34,-1 3 0,3-1 0,-3 4 1,3-1 38,1 1 0,0-2 0,0 6 0,1 1 63,3 1 0,-1 3 0,3 1 37,-1 2 0,4 5-43,-1 2 0,-2 4 1,0 6-1,1 1 75,-1 1 1,2 6 0,2-1 0,-1-1-68,-2 1 0,1 2 1,2-3-1,-1 1-66,-1 0 1,-1-1 0,5-2-1,-2 1-77,-2-1 0,2-1 0,-3-1-555,4-1 1,0 0 0,1 0-58,-1-4 1,0 0 661,1-4 0,-1-1 0,1 3 0</inkml:trace>
  <inkml:trace contextRef="#ctx0" brushRef="#br0" timeOffset="4881">2234 1032 7833,'0'-12'-161,"0"5"0,-1-1 69,-3-1 0,1 0 0,-3 0 0,-1 3 168,1 1 1,2 0-1,-3 2-37,-2-1 1,2 0 0,0 4 12,-2 0 0,2 0 1,1 2-1,0 2-6,-1 3 1,4 0-1,-4 0 1,1 2 34,-1 1 1,4 2 0,-4 0 0,2 2-15,3 2 0,0 0 0,2-2 1,0 2-7,0-2 1,2 3-1,1 1 1,5 1-39,2 0 0,3-3 1,1 1-1,1-1-80,-1-6 1,0 1 0,0-4-1,2-1 42,-2-2 0,-2-3 0,0-1 0,-1 0 6,1 0 1,-1-1 0,-1-3-1,-1-4 3,-1-2 0,-6-1 0,2-2 1,-3-1 6,-1-1 0,0 0 0,0 2 0,0-1-8,0-1 1,-1-1 0,-1 5 0,-3-1-75,-2 1 0,3-3 0,-3 1 0,-1 3-88,2 0 1,-3 0 0,4-1 0,0 3-428,0 0 1,-3 0 595,4-3 0,-5 4 0,8-3 0,-4 4 0</inkml:trace>
  <inkml:trace contextRef="#ctx0" brushRef="#br0" timeOffset="5572">2245 940 7833,'2'-6'-298,"1"2"1,-1 1 441,1-1 47,4 3 0,-1-4 0,4 6-101,-2 3 1,2-1 0,-2 4 0,1 2 19,-2 1 1,7 2 0,-2 1-1,1 1-6,-1 1 0,1 1 0,1-3 0,1 0-36,-1-3 1,-1 0 0,-2 3-1,2 0-50,2-3 1,-6-5-1,3 1 1,-2-1-98,0-2 1,-2-2-1,-1-1 20,2 0 1,-4-1-1,-1-3 37,-2-3 0,-2-4 0,0 0 0,0-1 12,0 1 0,0-2 1,-2-1-1,0-1 4,-2 1 1,-4 0-1,3 0 1,-1-3-42,-3 0 1,3 3-1,-1-2 1,1 4-4,-1 0 1,1-3 0,-3-2-37,2 0 0,4 3-53,-1-2 150,-2 9 0,6 2-4,0 5 0,5 3 0,5 2 1,-1 2 73,-1 2 1,-1 0 0,5 0 0,-1-3-43,1-1 1,3 3 0,0-5 0,-1 0-49,-1-2 1,-2-1 0,1-1-1,-1-2 1,1 0 0,-5-6 0,1 1 0,0-2-47,-2-2 1,3 1-1,-5 0 1,-2-1-45,0 1 1,-2-1 0,0 1 0,0-1 37,0 1 1,-2-1-1,0 1 1,-3 1 65,-2 2 1,0-1 0,-4 4 0,3 0-18,0 0 0,0-4 0,-3 3 57,-1-1 1,5 2-1,-1 5 202,-1 0-105,4 0 1,0 7 0,5 3-76,0 4 1,0 1-1,1-2 1,3 1 34,4 1 1,2 2-1,1-3 1,1 2-27,-1 2 1,1-3 0,-1 3 0,1-3-52,-1-5 0,1 2 1,-1-6-1,0 2-180,1 0 1,-1-6-1,1 3 1,-1-1-142,1 0 1,-1 0-1,1-6-1246,-1-1 1542,0 1 0,1-8 0,-1 4 0</inkml:trace>
  <inkml:trace contextRef="#ctx0" brushRef="#br0" timeOffset="6939">2875 619 7833,'0'12'-42,"4"-1"0,1 2-37,1 2 1,1-2-1,2 3 1,-3 0 142,-1-1 0,3 0 0,-3-3 1,0-1-42,0 1 59,4-1 1,-6-1-67,4-2 1,-6-4-27,-1-8 1,0 1 0,-5-4 0,2-2-3,-1-1 1,-4-7 0,3-1 0,0 0-5,0 3 0,-4 1 0,3-1 0,-2-3-1,0 0 1,4-2 0,-2 3 0,0 1 57,-1-1 0,5 2 1,-2 4 319,3-1-214,1 6 0,1 2 1,3 8-32,3 3 0,4 7 0,0 3 1,1-1-39,-1 1 1,-3-2 0,-1-3 0,2-1-10,1 1 1,2-1 0,-1 1 0,1-2-144,-1-3 0,-3-2 1,-1-5 2,2 0 1,-2-1 0,-1-3-15,-1-3 0,3-3 1,-4-2-1,-2 1 27,-1-1 1,-1-3-1,0 0 1,0-1 11,0 0 1,0 2-1,0-4 1,0 0 20,0 0 0,-1 4 0,-3-3 53,-3-4 1,0 11 75,0-5 255,4 5-296,-2 3 0,5 7 1,1 8-1,3 3 3,4 5 1,-2-2 0,2 3-1,-1 0-30,0-3 0,3-1 0,-2-2 1,2-1-37,1-2 0,1 1 1,-1-5-1,1-2-21,-1-1 0,1-1 1,-1 0-1,-1-1-22,-2-3 1,2 2 0,-4-7-1,2-1-13,0 0 0,-6-8 1,2 5-1,-3-2-35,-1-2 0,0 1 0,0 2 1,0-2-28,0 2 1,0-2 0,-1 1 0,-3 1 76,-3 1 1,0-2 0,0-1 0,-2 4 44,-2 3 1,4 0-1,0 4 1,1 0 37,0 0 0,-2 1 255,-3 4 0,4 1-216,3 3 1,3 2 0,1 6-1,1-1 28,3 1 0,-1 3 0,4 1 0,2 1-25,2-1 0,0 4 0,-1-5 0,-1-1-97,-1-1 0,-1-2 0,5 0 0,-1 0-73,1-4 0,-5 2 0,1-5 0,1-2-55,1 0 1,-2-2 0,-1 0 0,1-2 14,-2-1 1,3-4 0,-5-4 0,-1-1 22,-2 1 0,-1 0 0,0-2 0,0-1 84,0-1 1,0-2 0,0 3 0,0-1 43,0 1 0,0 0 0,0 0 0,-1-2 20,-3 2 0,3 6 1,-3 0 204,2-1-132,-3-1 1,4 5-1,-3 5 4,3 6 1,2 3 0,2 0-1,1 0-26,-2 4 1,3-2-1,-1 4-31,-1-2 1,2-2-367,-1 1 95,-1-6 1,-3-2 90,0-8 0,0-2 0,0-6 0,-1 0-4,-3-4 0,3 2 0,-3-3 0,2-1 37,-2 0 1,3 4-1,-3-1 1,2 1 52,2-2 1,0 2 0,0-3-1,0 0 193,0 3 1,0 5-1,0 2 40,0-2 0,6 4 0,1 2 23,3 6 0,2 4 0,-1 8 0,1 3-28,-1 0 1,1 4 0,-1-3-1,-1 1-291,-2-1 1,2-2 0,-2-6 0,1 1-60,-2-1 1,2-3 0,-4-2-1,0 1-1172,0-1 510,4-4 0,-4 2 813,3-8 0,-3-2 0,-5-5 0,0-1 0,-1 1 0,-2-1 0,0 0 0,0-4 0,-2 4 0,0-4 0,0 2 0,0-1 0,-3 2 0,3-3 0,0 0 0,0 1 0,1 0 0,-1-2 0,-2 0 0</inkml:trace>
  <inkml:trace contextRef="#ctx0" brushRef="#br0" timeOffset="7138">3414 24 7823,'0'-8'-1092,"-2"2"1270,-2 1 296,3 1 0,-4 5 1,5 3-377,0 4 1,1 2 0,3 1 0,3 1 43,-1-1 0,4 4 0,-2 2 0,2 1-47,1 2 0,-3-2 1,0 1-1,-1 0-181,0-1 1,2-2 0,-4-4 0,0-1-106,0 1 0,2-5 1,-1 0-1,-1-1-334,0 1 0,0 0-642,-1 5 1167,-3-1 0,9-5 0,-4 0 0</inkml:trace>
  <inkml:trace contextRef="#ctx0" brushRef="#br0" timeOffset="7371">3436 196 7358,'-6'0'481,"1"-2"0,6 0-380,3-2 0,2-5 7,6 1 0,-1-2 1,1-1-102,-1-1 1,-3 5 0,0-1-217,0-1 1,1 3 0,0-1 0,-1 1-1049,1 0 1257,-4 3 0,5-7 0,-4 4 0</inkml:trace>
  <inkml:trace contextRef="#ctx0" brushRef="#br0" timeOffset="8286">2119 2062 7829,'0'-7'-69,"0"-1"-138,0-1 344,0 4 1,-4-1 46,1 2 0,-6 3 25,1-3 0,2 3-178,-2 1 1,4 4 0,-2 1 0,1 1-13,2 3 0,1 0 0,-1 0 0,-1-2 11,2 2 1,1 5-1,1 1 1,1 1 10,3 0 0,1-2 0,4 4 0,-2-1-9,2-3 1,1-2 0,2-1 0,-1-1-47,1 1 0,-1-7 0,1 4 1,-1-7 8,1-5 1,-2 2 0,-1-6 0,-2-1 23,2-1 0,-2-3 1,-1-1-1,-1-1 2,-2 1 1,-2-3-1,-1 2 1,0 0-15,0-2 1,-1 4 0,-2-2 0,-2 2-12,-1 2 0,-2 0 1,-4-1-1,2 1-179,3-1 1,-4 2 0,4 1-236,-3 2 1,-2 0-1051,1 0 1468,4 1 0,2 6 0,5 0 0</inkml:trace>
  <inkml:trace contextRef="#ctx0" brushRef="#br0" timeOffset="8740">2268 1902 7692,'12'4'-354,"-2"1"1,-1 1 608,-2 3 0,1-2 0,3-1 1,1 0-186,-1 1 0,0 0 1,-3 4-1,-1-2-5,-2-2 0,3-3 1,-3 2-15,1-1 0,-3 1-59,0-3-7,-1-1 1,-2 1 0,-2-5-1,0-3-29,-2-2 1,-5 0 0,3-5 0,-2 0-31,0-4 0,5 0 1,-4-3-1,1 2-29,0 1 0,3 2 0,-2-4 0,1 1 113,0 3 0,0 0 0,4 0 0,2-1 36,2 1 0,-2 1 1,4 2-1,1 1 96,-1 2 0,2-2 0,3 3 1,1 1 45,-1 2 1,1 3 0,-1 1 0,1 1-16,-1 3 0,0 2 1,1 6-1,-1-1 32,1 1 0,-1 1 0,1 1 0,-1 0-130,1-4 1,-2 1 0,-1-4 0,-2 0-152,2 1 1,-4-1 0,0 4 0,-1-2-662,0-2 0,4 1-241,-4 3 1,3 2 977,-3 2 0,5-2 0,-3 4 0</inkml:trace>
  <inkml:trace contextRef="#ctx0" brushRef="#br0" timeOffset="9189">2177 2670 7829,'-12'0'-8,"4"1"1,2 3 0,0 2 51,-1 0 0,5 1 0,-2-3-1,3 3 1,1 3-1,0 2 1,1-2-52,3-2 1,2 6-1,6-3 1,-1 3 56,1 3 0,-1-5 1,2 4-1,1-4 5,1 0 1,2-5 0,-3 0 0,1-2-12,-1-3 0,-1 0 0,-2-4 1,0 0-29,1-2 1,-2-1-1,-1 2 1,-3-2-3,-1-1 0,3-2 1,-4-3-1,-2-1-52,0 1 1,-2-2 0,0-1 0,0-1-73,0 1 0,0 1 1,-2 2-1,0-1-137,-2 1 1,-4-1 0,3 1 0,0 0 247,0-1 0,-9 1 0,1-1 0</inkml:trace>
  <inkml:trace contextRef="#ctx0" brushRef="#br0" timeOffset="9458">2303 2486 8500,'6'5'88,"0"-3"1,-2 3 0,4-1-103,2-1 1,-1 6 0,1-1 0,3 1-77,-1-2 1,2 5 0,0-2-1,2 4 130,-2 0 0,0 3 1,0-2-1,1-1-49,-1-1 1,-1-2-1,-3 1 1,-1-1-118,-2 0 0,0 1 0,2-1-263,-2 1 1,-3-2 0,3-1-578,-2-1 966,-2-6 0,-3 8 0,0-3 0</inkml:trace>
  <inkml:trace contextRef="#ctx0" brushRef="#br0" timeOffset="9774">2440 2624 7829,'-8'-12'0,"1"1"-31,-2-1 0,0 1 0,0-1 1,3 0 65,1-4 1,-3 4 0,4-5 0,2 2-21,0 0 0,2-2 1,0 3-1,2-1 42,1 1 0,0-1 0,5-1 1,0 1-58,3 6 1,-1 4 0,-1 2 0,-2 0-71,2 0 0,1 2 1,2 2-1,-1 3 58,1 4 0,-5-1 0,0 3 1,-2 3 33,-3 0 0,0 0 0,-2-2 0,0 0 39,0 1 0,0 3 0,0 2 17,0 1 1,0-4 0,0 1-76,0-2 0,-4-2 0,-1-1 0,0-1-144,0-1 0,-3-4 1,3 2-324,-1-1 0,3 0 464,-1-1 0,-2-3 0,-1 4 0</inkml:trace>
  <inkml:trace contextRef="#ctx0" brushRef="#br0" timeOffset="10321">2532 2418 7810,'11'3'18,"-1"2"1,-1 1 50,-1-1 1,-1 4 0,5-2 0,-1 3-43,1 2 0,-1-2 0,1-1 0,-1-1-9,1 0 1,-1 3 0,-1 0 0,-1-1-170,-1-2 1,-4 2-298,3-2 0,-3-2-85,4 2 0,-7-6 533,-1 2 0,0-4 0,-5-2 0,1-4 0,0 0 0,-5 2 0,2-3 0,-3-2 0,2 4 0,0 0 0,1-1 21,0-1 0,-3 0 60,2 0 0,0-1 0,0-3 1,3-1 67,0 1 0,3-1 0,-1 1-52,1-1 1,2 0 0,0-2 0,0-2 17,0 2 1,0 2-1,2 0 1,0 0 34,2-4 1,4 2-1,-3-4 1,0 2-72,0 2 0,4 2 1,-3 4-1,2 1-84,-1 2 1,1 1-57,4 4 0,-2 2 0,-1 1 51,-2 5 0,-4 3 0,1 3 0,-3 2 41,-1-2 0,0-2 0,0 0 1,0 1-32,0 2 0,-1-2 1,-2 2-84,-1-2 0,-3-2 0,3 1 0,0-2-214,-1-3 0,2 2 0,-3-4-277,1 2 0,-3-3 574,4 3 0,1-4 0,3 2 0</inkml:trace>
  <inkml:trace contextRef="#ctx0" brushRef="#br0" timeOffset="11072">2703 2326 7550,'6'-6'349,"0"-5"0,5 5-39,1 0 1,-5-5-1,1 4 1,1-2-367,1 1 1,2-2 0,-2 2 0,-1-2-56,-2-1 1,0-1 0,2 1-25,-2-1 0,-4 1 0,1 0-47,-3-1 1,-1 1-1,0-1 120,0 1 0,-5 4 52,-3 4 0,-2 1 1,-2 4 16,1 1 0,0 4 1,-1 4-1,1 1 95,-1-1 1,2 2 0,1 1 0,1 2 112,0 2 0,2-4 0,3 1 0,1-2 0,2-1 0,0-1 1,0 1-1,2-1-86,2 0 1,2 1 0,5-1 0,1 1-110,-1-1 1,1 1 0,0-2 0,2-1-91,2-2 1,3-4 0,-4 2 0,0-1-249,2 0 1,-4 0 0,3-4 0,-1 0-114,1 0 0,-1-6 0,-5-1 1,-1-3 19,-1-2 0,-5 1 0,4-1 411,-2 1 0,-1-2 0,-4-1 0,0-1 0,-2-2 0,0 3 0,-3 0-4,-2 4 1,4-1 0,-4 3 0,1-2 70,0-2 1,-1 1-1,0-1 1,1 1 89,1 0 0,4 3 1,-4 0-39,0-1-175,4 4 1,-4 1 0,6 8 77,3 4 1,-2 1 0,5 0 0,-1-2 42,0 2 1,1 1-1,2 2 1,-2-1 67,2 1 1,-3-1 0,1 1 33,-2-1 1,3-3 54,-5-1-150,1-4 1,-4 1-47,0-8 0,-4 1 0,-1-4-85,-1-2 1,-2-1 0,-2-2 0,1 1-21,2-1 1,0 1-1,-2-2 1,3-1 11,1-1 1,-4-2 0,3 3 0,-1-1-35,3 1 0,-1 0 0,1 0 0,2-1-137,1 1 1,-1 1-1,0 2 238,-2-1 0,0 1 0,4-1 0,0 1 0</inkml:trace>
  <inkml:trace contextRef="#ctx0" brushRef="#br0" timeOffset="11938">2703 2853 7829,'-7'-7'343,"-1"4"24,6 1 0,-3 4-268,5 1 1,0 0-1,1 5-16,3 1 1,1 2 0,5 3 0,-1 1-10,0-1 0,7 3 1,-4-1-1,2 1-23,2-1 0,-3-2 1,2-3-1,-2-1-38,-2 3 0,1 1 0,-1-4 0,1-1-112,-1-2 1,-3-3-1,-1 2-448,2 0 398,-4 2 0,1-11 1,-8-1 79,-2-5 0,2-3 0,-6 0 0,1-2-26,0-2 1,-2 0 0,6 2 0,0-3 28,2 0 0,-3 1 0,0-2 0,2 2 85,0 2 1,7 1 0,3 2 0,2-1 31,2 1 0,0 3 1,2 2-1,2 1-78,-2 2 1,2 2 0,-1 2 0,-1 3 20,-1 4 0,-1-2 0,-2 2 0,-1 1 129,-2 1 1,-4 2-1,2 2 13,0 2 0,-4 4 1,2-2-40,-6 0 1,1-2 0,-6-6 0,-1 1-5,-1 0 1,-1-6-1,-1 7 1,1-3-208,-1-3 1,1 4-1,-2-4 1,-1 1-158,-1-3 0,3 1 0,5-1-393,-2-2 1,4-2 454,1-4 0,4-3 0,2-7 0,4-2 209,0 2 0,2 2 0,2 0 0,-3 1 0,9-6 0,-4-1 0</inkml:trace>
  <inkml:trace contextRef="#ctx0" brushRef="#br0" timeOffset="12322">3139 2704 7502,'0'-12'1762,"-2"2"-1522,-1 3 1,0 2-281,-5 5 1,1 0-74,-5 0 0,5 5 1,0 2 83,2 3 0,-2 6 0,3-1 0,1 0 32,2 2 0,1-3 0,0 5 1,0 3 92,0 3 1,1-7-1,2-2 1,2-5-75,1-3 1,2 1 0,3 0 0,1-2-16,-1-2 1,1-1 0,-1-4-1,1 0 23,-1 0 1,0-6 0,1-1 0,-1-3 39,1-2 0,-5 1 1,0-1-1,-1 1 3,1-1 0,-5 1 0,2-1 0,-3 1 4,-1 0 0,-1 0 1,-2 2-1,-2 3-73,-1 1 1,-2-4 0,-3 3-168,-1-1 0,1-2 1,-1 6-1,1 0-441,0 2 1,-1 1-1,1 0-294,-1 0 0,1 0 898,-1 0 0,6 0 0,1 0 0</inkml:trace>
  <inkml:trace contextRef="#ctx0" brushRef="#br0" timeOffset="13390">3333 2566 7829,'0'-6'304,"-3"0"-317,-1 2 0,-5 3 99,1-3 0,-2 3 43,-1 1 0,-1 0 1,2 1-1,1 3-17,1 3 1,2 0 0,-3 0 0,3 2 44,1 1 1,-4 2-1,2-1-84,1 1 1,1-1 0,5 1 0,0-1-37,0 1 0,0-1 0,1 0 1,3 1-48,4-1 0,2 1 0,1-2 1,1-1-1,-1-1 1,1-5 0,-1 5 0,1 0-16,-1-2 0,0-2 0,1-7 1,-1-1 58,1 2 1,-2-4-1,-1-2 36,-1-2 1,-2-3-1,2-1-20,-5-1 1,-1-4-1,-2 3 1,0 1 6,0-1 0,-2 3 0,-1-4 0,-4 2-35,1 0 1,-4-4 0,3 2-1,0 1-185,-1-1 0,0 2 0,-2 2 0,1-2-172,2-4 0,0 2 0,-2 2-170,2 2 1,4 5 0,-1 1-1086,3-2 1543,1 4 0,0 1 122,0 8 0,0-2 83,0 6 1,0-4-1,1 2 233,3-1 0,-1 3 1,3-3-141,-1 1 1,4-2-1,-3 4 1,2 1-110,0 1 0,-2 1 0,3 1 0,-1 1-18,1 2 1,1-2 0,1 2 0,1-2-45,-1-2 1,2-1-1,1-1 1,1-1-90,-1 1 0,-1-3 1,-2 0-1,1-1-25,-1-2 1,-3-2 0,-1-1 0,2 0 31,2 0 1,-4-1-1,0-3 1,-1-3-7,0-4 0,-3 0 1,1-1-1,-3 0 32,-1-4 0,0 4 1,0-4-1,0 2-23,0-1 1,0 2 0,0-2 0,-1 1-2,-3-1 1,1 1 0,-3-4 0,0 3-7,-1 5 1,3-2 0,-3 5-1,-1-4 45,2 0 0,-3 3 1,4 1 127,-2-2 0,4 4 78,-5 1-183,5 3 0,-2 2 0,7 1-61,1 2 0,0 5 1,5 0-1,0 4-23,3 2 0,1 5 1,2-2-1,3 1 28,1 0 1,-4 2 0,2 4-1,0 2 35,-1-2 1,4 0 0,-4-3 0,-1 3 62,-1 1 0,-2-1 0,1 3 0,-1-2 55,1 1 1,-5 2-1,0-1 1,-2 3 24,-3-3 0,0-3 1,-4-2-1,-1 0 31,-5 0 0,-2-4 0,-3 0 0,-2 0-43,-4-1 0,-3 0 0,-1-4 1,0 1-233,0-1 0,0-2 0,2-5 0,2-2-622,3 0 0,0-3 0,1 2 0,2-4 682,4-4 0,-1-8 0,3-6 0</inkml:trace>
  <inkml:trace contextRef="#ctx0" brushRef="#br0" timeOffset="18543">390 734 7933,'-19'4'-23,"0"-1"0,3 6 0,-3-1 1,-1 2 21,-2 2 1,-1 3 0,-1 1-1,-1 4 38,-2 4 1,1 0 0,6 6 0,1 2 29,-1 1 0,2 8 0,0 4 0,1 4-52,3 3 0,3 2 0,3 3 0,5 3 28,1 5 1,2 1 0,3 10 0,3 1 62,6-2 1,12 9 0,3 0-1,6 5-20,5 3 1,-17-46 0,1 0-1,3 2 1,2-1 0,2 0-1,2 0-58,2-1 0,0-2 1,0 0-1,2-3 0,2-2 1,1-2-1,-1-2 1,1-2-58,37 30 1,0-11 0,3-8 0,-3-9-123,-1-11 0,-6-8 1,-3-8-1,0-5 133,-1-6 0,-2-3 1,-6-7-1,-1-2 43,-2-4 1,-6-6-1,-1-4 1,-8-5 103,-6-2 1,-4-6 0,-6-4 0,-4-7 70,-7-7 0,-5 0 0,-6-5 0,-1 0-61,-3 2 1,-6-7 0,-6 2 0,-3 0-61,-6-4 0,0 1 0,-9 2 0,-6 1-193,-3-1 1,-3-2 0,0 1 0,-2 2-206,-6 1 1,5 3 0,-9 2 0,4 5-51,2 8 0,-3 8 0,5 11 0,3 4-240,4 6 1,0 9 608,4 7 0,1 3 0,4 1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4:55.326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1 762 7008,'1'11'354,"3"1"1,2 0-203,1 4 1,3 1 0,-3 5 0,2-2-15,-1 0 0,5-1 0,-4 2 0,-1 0-41,3-2 0,-1-5 0,0 1 0,-1-2-79,-1-2 1,-1 3 0,5-1 0,-2-3-344,-3 0 1,2-3 0,-4 0 0,2 1-1132,2-2 1456,-4 4 0,5-3 0,-4 4 0</inkml:trace>
  <inkml:trace contextRef="#ctx0" brushRef="#br0" timeOffset="564">12 888 7718,'-4'-16'0,"1"1"-235,0 1 0,2 1 1,1 1-1,0-2 377,0-2 1,4 0-1,1 2 1,1-3-74,3 0 0,5 1 0,1-1 1,0 0-68,2 3 0,-4 1 1,2 3-1,-1 1-8,1 2 0,-6 4 1,3-1 28,-2 3 0,-1 6 0,-2 3 1,-3 3 30,-3 4 1,-1-1-1,0 4 1,0 0 2,0 0 0,0-3 0,-1 3 0,-1 0 22,-2-1 0,-5-1 0,3 2 0,-2-2 46,0-2 1,1 3 0,-4-2 0,3-1-55,0-1 0,0-2 1,-3 1 12,-1-1 0,6-3-120,2-1 0,4-4-31,4 1 1,2-3 0,6-2 0,1-2 42,2-1 1,3-3 0,5 2 0,-1-1-14,1 1 1,-2 2 0,0 3 0,3 0-5,1 0 0,-1 0 0,-3 0 0,-1 0 63,-5 0 0,1 1 0,0 1 0,-4 3 71,-3 2 0,0 0 8,-5 5 1,-1-1 0,-6 1 0,-2 1 66,-1 2 0,-6-2 0,-3 2 0,0-2-51,-2-2 0,3 2 0,-5-1 1,-1 1-106,-2-3 1,0-2 0,2 0 0,1-2-41,-2 3 1,5-5 0,-1 6-1,2-4-586,0-3 1,0 2-965,3-1 1578,6-6 0,1 1 0,5-4 0</inkml:trace>
  <inkml:trace contextRef="#ctx0" brushRef="#br0" timeOffset="982">390 659 7755,'-6'0'643,"2"5"0,8 2-614,3 4 0,2 1 1,0 2-1,-1 2 43,1-2 0,1 0 0,1 0 1,1 1-8,-1-1 1,2-1 0,0-2 0,1 0-39,0 1 1,-8-1 0,6 0 0,-2-4 8,0-3 1,1 1 0,1-1 15,-1-2 1,-3 0 0,-2-4-1,-1-1 0,0-1 1,-2-6-1,1-3-25,-2 0 0,0 0 0,-2 1 0,0-4-37,0-3 0,-2 3 0,0-1 0,-3 1-106,-2-3 1,1 2 0,-3 1 0,1-1-143,0-2 1,-3 2 0,0 2-1,-1 2-175,1 2 1,0 0 0,-1 0 0,2 2 432,2 2 0,-7-1 0,2-3 0</inkml:trace>
  <inkml:trace contextRef="#ctx0" brushRef="#br0" timeOffset="1300">550 315 7938,'-7'0'406,"-1"0"1,6 1 0,-1 3-239,6 4 0,-1 2 0,6 1 1,1 2-89,1 2 1,1-1-1,2 6 1,1-1 31,1-2 1,1 1 0,-4-4 0,2 3-43,2 1 0,-1-4 0,-4 2 0,1-1-163,-1 1 0,1-1 0,-1-4 0,-1 1-159,-2-1 1,2 1 0,-3-1-1,0-1-336,1-2 1,-4 1 0,2-4-1088,-1 1 1675,-1-3 0,-4-8 0,0-8 0</inkml:trace>
  <inkml:trace contextRef="#ctx0" brushRef="#br0" timeOffset="1714">676 166 7851,'-7'-11'0,"0"-1"-66,2 1 0,-2 3 831,3 1-597,0 4 0,4-1 0,1 8 0,2 5-41,1 5 1,5 4 0,-2 5 0,3 0 26,2-1 0,-1 3 0,2 0 0,1 2-6,1-2 0,1 1 1,-4-1-1,2 1-65,2-5 0,-1 1 1,-4-6-1,1 1-125,-1 0 1,1-2 0,-1-2-1,1 1-19,-1 1 0,1 0 0,-2-3 1,-1-1-63,-2 0 1,0-3 0,2-2 2,-2 0 0,-3-3 30,4-3 1,-6-1-1,2-3 1,-3-3 56,-1-4 0,0-4 0,0-1 1,0-2 29,0-3 1,0-1 0,0-4 0,0-1-13,0 2 0,0-3 0,0 1 0,0 2-52,0 1 1,0 1 0,0 1 0,0 2-368,0 1 0,0 3 0,0-2-407,0 2 0,0 4 841,0 5 0,0-1 0,0-3 0</inkml:trace>
  <inkml:trace contextRef="#ctx0" brushRef="#br0" timeOffset="1998">963 281 8001,'-8'11'255,"1"1"1,4-5-1,-1 1 43,3 1 0,1 1 0,0 1 1,1 1-94,3-1 1,2 1 0,6-1 0,-1 1 55,1-1 0,-1 1 0,1-1 1,0 1-120,4-1 1,-4-1 0,5-1-1,-2-3-259,0 0 0,2-3 0,-3-3 0,1 0-194,-1 0 0,-1 0 0,-2 0-323,1 0 1,-2-1 0,-1-3 48,-1-3 0,-6-4 0,2-1 1,-3-2 584,-1-2 0,0 1 0,0-1 0,0-2 0</inkml:trace>
  <inkml:trace contextRef="#ctx0" brushRef="#br0" timeOffset="2515">1158 120 7938,'-12'-6'-2,"4"1"302,1 5 1,3 0-141,-4 0 1,6 1 0,-2 3-120,3 4 1,5 2 0,1 1 0,1 1 65,3-1 1,0 2 0,0 1 0,-2 0-18,2-4 1,5 2 0,2-6 0,-2 2-17,-2-1 0,1-4 1,1 1-1,1-3-3,-1-1 1,-1-1 0,-2-2 0,1-2-63,-1-1 1,0-2 0,-3-4 8,0 1 1,-5 0 0,0-1-1,-1-1-22,-2-2 1,0 2 0,0-2-1,-2 1-17,-1-1 0,0 2 0,-5-3 0,1 0-44,0 1 1,-3 0 29,3 3 1,2 5 35,1-1 1,2 7 0,2 1 0,2 6-8,2 4 1,2 7 0,7 2 0,1 3 8,1 0 0,4 1 1,-2 2-1,0 1 54,4 5 1,-5-2 0,1 0-1,-2-1-40,0-2 0,1-2 0,-6-1 0,-1 0 159,-2 0 1,-3-2 0,3 0 0,-2-3 118,-3-2 0,-1 3 0,-1-2 1,0-1-69,0 1 1,-5-2 0,-2-3 0,-3-1-42,-2 0 1,1 1-1,-2-1 1,-2 0-68,-4-4 0,1 3 0,-1-3 1,0 0-254,1 1 0,-4-2 0,4 3 0,0-2-1685,3-2 1,-3 2-218,-1-3 2036,3 0 0,-1 1 0,6 1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5:06.062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2000 1776 7885,'-4'-7'-198,"0"-1"0,0 4 0,4-3 1,0-2 35,0-2 1,0 4 0,0-1-1,2-2 258,1-4 0,0 1 0,3-2 0,-1 2-17,-2 2 1,2-1 0,0 1 0,0-2 7,0-2 1,-1 6-1,-3-2 101,3 0 100,-3 1-118,5 4-155,-6 1 0,-4 10 0,0 2 1,0 4-21,-1 0 0,2 2 0,-3 1 0,1 1-31,2-1 0,2 3 0,0-1 0,-2 2 23,0 2 1,-1 2 0,4 1 0,0 0 9,0 0 1,0 5 0,1 1 0,2 0 10,0-2 0,6 2 0,-1 2 0,2 2 23,2 1 0,0 2 1,4 1-1,1 0 1,1-4 0,8 5 0,-3-4 0,2 3-10,3 3 1,1-5-1,6 3 1,-1-2-19,0-2 0,1 0 0,-1-4 0,0-3-11,1-3 0,-5-5 0,1-1 1,-1 0-7,0 0 1,-2-6 0,-5 1 0,0-4 9,-1 0 0,1 0 0,-1-2 0,-2-2 2,-1 1 0,-3-5 1,0 4-1,-2-1 1,-4 0 0,-2 1 48,0-2 10,-3-1 0,-6 3-28,-3-5 0,-3 0 1,-4-1-25,-1-3 0,5 2 0,-1-3-18,-1 0 1,0 3 0,0-5 0,2 1-49,-2 0 0,4 2 0,0-3 0,1 1-22,0 0 1,-4 2 0,5-4 0,-1-1 0,-1-1 1,3-1 0,-3-1 3,0 1 1,3-1 0,-5 1 0,1-1 60,0 1 0,2 0 0,-3-1 28,2 1 0,0-1 1,1 1-4,-3-1 0,2 1 0,1-1 0,1 2 10,0 3 1,1-4 0,-3 4-1,1-3-3,1-2 0,-3 2 1,4 1 81,-2 1 0,-1 5 42,1-5-56,3 5 0,-4 0-53,5 6 0,4 0 1,1 5-1,1 2 18,3 4 1,1-2-1,3 5 1,1 0-20,1 2 1,6 4 0,-4 1 0,2 0-37,1-2 1,-3-3-1,4 1 1,-3-2-40,-2-2 1,3 0 0,-4-5 0,-1-1-102,-1-2 0,-1 2 74,-1-2 1,-5-2 64,-2 2 1,-4-6 0,-4 2 0,-3-3 66,-3-1 1,-2 0 0,-1 0 0,-1 0-19,-1 0 1,-5 0-1,1-1 1,-3-1 36,-1-2 1,-4 0 0,1 4-1,0 0-5,2 0 1,1 0-1,0 0 1,0 0 20,0 0 0,2 0 0,2 0 0,3 0 100,4 0 0,0 0-134,1 0 1,6 4 0,5 1-29,6 1 0,6 1 1,3 1-1,5 0-9,6 1 0,-1-4 1,4-1-1,1-2-46,-1 2 1,-2-2-1,2 1 1,-1-1-165,-3-2 1,3-2-1,-1 0 1,-3-3-217,-3-2 0,-1 4 1,-5-5-1,-1-1 402,-1-1 0,-2-2 0,1 1 0</inkml:trace>
  <inkml:trace contextRef="#ctx0" brushRef="#br0" timeOffset="935">2080 1524 7852,'11'-4'0,"1"-1"-242,-1-1 1,-3 3 0,-2-2 0,1 2-59,-1-1 0,-3-1 639,0 1-149,-1-3 1,-4 1-1,-1 1 1,-5 1-25,-2 0 0,-3-3 0,-2 3 0,-3 1-41,0 2 0,-5 1 0,2-1 0,-6-2-76,-2-1-1,-6 1 1,-4 3 0,-1 0 12,1 0 1,-4 0 0,1 0 0,-4 1-30,-4 3 1,2 1-1,-4 4 1,-2-2-46,-2 2 1,1 1-1,-6 2 1,3-1 19,1 1 1,-1 4 0,0 3 0,-2 3-29,-1 1 0,-3-3 1,6 1-1,2 2-20,0 1 0,5-3 0,1 7 1,4-1 39,4 0 1,-1 5-1,5-2 1,2 3 22,4 2 0,4 0 0,7 4 0,3 3-10,6 2 1,6 2 0,6 1 0,1 0-27,3-1 1,4 2 0,8-6 0,6 1-67,3-1 1,7-2 0,-1-7 0,2-1-61,1-2 0,1-4 0,-1 1 0,0-3-30,1-1 0,-6-6 0,-1-1 1,-1-4 20,-1 0 1,-3-2 0,-5-2 0,-1-3-5,-3 0 1,-2-4 179,0 3 0,-7-3 68,-5-1 1,-5-4-1,-7-1 1,0-1 7,-4-3 1,2-1 0,-3-2 0,-1 1-28,0 0 1,-1-2 0,-4-1-1,1-3-67,3-1 0,-2-1 0,2-4 1,-2 1-5,2-1 1,-1-2 0,4 0 0,2-2-36,2 2 1,0-3 0,1 1-1,1 2 9,2 0 1,3-1-1,5-2 1,0-2 20,0-1 0,5-2 0,4-3 0,4 0 73,2 2 1,5-7 0,1 7 0,4-3-2,6-2 1,2 3 0,2-2-1,4 1 59,3-1 1,7 3 0,5 0 0,2 3-206,1 0 1,-4 3 0,1-1 0,1 2-156,1 3 0,1 1 0,0 2 0,0 4-59,1 7 1,-1 1 0,-1 6 0,-3 1 287,-3 2 0,-4 0 0,-4-3 0,7 3 0,-2-4 0</inkml:trace>
  <inkml:trace contextRef="#ctx0" brushRef="#br0" timeOffset="1284">1736 1433 7852,'-35'10'-144,"-4"-3"1,-1 4-1,-6-5 1,-1 0 159,-3-2 1,-1-1 0,-2-1-1,2 2 82,0-1 0,0 2 0,-4 0 0,3 0-29,1 0 0,-3 3 1,0-3-1,-2 1-36,-1 3 0,3 5 0,2 1 0,0 1-71,0 0 1,0 2-1,-3 6 1,3 2-12,1 0 0,0 4 0,3-1 0,-1 5 28,5 2 0,3 1 0,7 0 0,1 3-6,2 5 0,3-6 0,6 7 1,5-1-60,5-1 0,2 3 1,7 3-1,5 3-111,4 3 1,11-2-1,5-2 1,9 0 196,6 0 0,4-3 0,4 2 0</inkml:trace>
  <inkml:trace contextRef="#ctx0" brushRef="#br0" timeOffset="2766">2802 1639 7194,'-7'-7'-1444,"-3"1"1465,2 2 1,2 3 2,-2-3 0,5 3 33,-5 1 0,2 1 17,-2 3 0,-1-1-16,5 4 0,-1-4 0,3 2 7,-2 0 1,0-3 0,4 6 17,0 1 1,0-3 0,1 2-16,3 1 0,1 1 0,4 2 0,-1-2-2,1-3 1,-2 4 0,3-5-1,4 2 26,3-1 0,-2 1 1,4 3-1,3-1-3,3-2 0,1 4 0,4-2 1,2 5-17,1 3 0,5-4 0,3 2 0,2 0-12,4-1 0,3 4 0,0-4 0,4 1 0,6 0 1,0-3-1,4 3 1,-1 0-49,1-1 1,0 4 0,3-2 0,-1-1-25,0 1 0,4 2 0,-6-4 0,-2-1 12,-4-1 0,3-2 1,-4 1-1,-1-1-23,-5 0 0,-1-3 0,-8 0 1,0-1 8,-4 0 0,-1 2 0,-11-4 0,0 0 2,-2 0 1,-2 3-1,-3-3 1,-4 0 12,-2 0 0,-2 0 0,-1-1 22,-2 3 0,1 4 0,-5 1 62,-2 4 1,0-4 0,-2 4-1,0-2-56,0 1 1,-2 1 0,-2 5 0,-2-2-27,0 1 0,-8 2 0,2 1 0,-2 1-22,-2 3 1,-1-2-1,-4 4 1,-1 1-14,-2-1 1,-7-2 0,1 3-1,-5 1 15,-3-2 1,-3 3-1,-4-4 1,-1 0 17,0 0 1,-5 0 0,-2-3 0,-3 2 15,-2-2 0,1 0 1,-1-2-1,-2-1 43,-1 1 0,-4-5 1,2-3-1,0-2 29,-3-1 1,2-1 0,0-1 0,1-1-69,-1-1 1,5-4 0,1 2 0,6-1-23,5-2 1,0-2-1,8-1 1,3 0-13,0 0 1,5-1-1,3-3 1,4-3-71,6 1 0,4 0 1,4 2-55,3-4 0,4 2 0,9 0 1,7 0 64,4 4 1,7 1 0,6 1 0,3 0 31,2 0 0,4 0 0,5 0 0,3 0 43,2 0 1,6-4-1,-2-1 1,5-2 92,3-2 1,-1 1 0,4-3 0,3 1-10,0-3 1,2-6 0,0 0 0,-1-2-62,1-2 1,-3-5 0,-3-3-1,-5-3-25,2-4 1,-7 2 0,3-2-1,-3 1-43,-5-1 0,-6 5 0,-5-4 1,-5 0-113,-6 1 0,-1 1 1,-5 0-1,-4 2-409,-4 3 1,-8-4 0,0 5 561,-3 0 0,-6-4 0,-2 4 0</inkml:trace>
  <inkml:trace contextRef="#ctx0" brushRef="#br0" timeOffset="4400">3202 241 7943,'0'-12'-132,"0"-2"0,0-2-382,0 2 0,-1 2 0,-1 0 515,-2 1 0,-4-1 0,3 2 0,0 1 16,0 2 1,0 4 0,1-2-5,-4 0 0,-2 0 1,0-4 18,2 1 1,-1 4-1,4-2-23,-1 1 0,2 0 19,-3 1 1,4 2-1,-2-5 26,0 2 1,4 0-1,-5 2 99,1 0 0,3-2 59,-6 1 0,1 1-5,-5-4 1,4 4-108,1-1 1,3 3-40,-4 1 1,1 5-85,-5 3 1,1 2 0,1 1 0,1-1 7,1-2 0,2 4 0,-3-2 0,2 4 16,2 0 0,-2 2 1,2 1-1,0 1 8,-1 2 1,1-2 0,3 1 0,-2 1 6,1 2 0,2 0 1,1-2-1,0-1-15,0 1 1,0 1 0,1-1 0,3-1 8,4 2 1,2-1-1,2 0 1,-1-2-6,0-1 0,5 2 1,0-5-1,2-3 11,2-2 0,2-1 0,1 2 0,1-3 25,3-3 1,-2-2 0,6-1-1,1 1-29,1 2 1,6 0 0,3-4 0,3 0 24,1 0 1,3 0 0,1 0 0,-1 0-17,2 0 0,2 0 0,5 0 1,3 0-15,4 0 0,0 0 0,1 0 0,3 1-1,1 3 0,-1 4 1,6 6-1,-1 2-41,-3 2 0,-2 5 0,-5 5 0,-2 1-25,-4 3 1,-2 2 0,-3 3-1,-4 3-59,-6 1 0,-9-6 1,-7 2-1,-4-4-65,-4-1 0,-6 4 0,-7-6 0,-1 3 131,-2 2 1,-7-6 0,-5-1 0,-5-1 10,-5-1 0,-4 5 1,-4-4-1,-3-2 85,-3-1 1,-7-1 0,-2 0 0,-2 0 39,-2 0 0,0-4 0,-1-1 0,-2-2-55,-5-2 0,2-1 1,0-1-1,1-2-20,2-3 0,2 2 0,2-5 0,-1-1-10,0-2 1,5 0-1,3 2 1,4 1-7,3-2 1,1-1 0,5-1 0,5 0-1,2 0 1,7 2-44,3 1 0,11-1 0,0 2 0,8-3 19,4-1 1,3 1 0,5 2 0,0 0 2,-1 0 0,6-2 0,3-1 0,1 0 15,-2 0 0,6-4 1,-4-1-1,0-1 20,1-3 1,0-1-1,0-3 1,-1 0 30,-2 2 1,0-8 0,0 5 0,-3-4 23,-3-1 0,-5 0 0,-1-4 0,-2-1 16,-2-3 1,-1 3 0,-3-4 0,-1 1 34,-1 0 0,-6-1 1,2 3-1,-4-2 23,-4 2 0,-3 1 0,-7 1 0,-3-1-21,-1-3 1,-2 3 0,-7-3-1,-3 3-65,-3 1 0,-7-4 1,0-1-1,-2 0-67,0 0 1,-2 0 0,-4 1 0,-3-2-8,-1 0 1,-2 1-1,-3 5 1,0 0-26,0 0 0,1 1 0,1 3 0,3 4-53,1 2 0,5 2 0,4 1 1,0 1-115,1 1 1,7 6-1,7-2 1,4 3-1007,4 1 1223,3 0 0,4-6 0,1 0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5:12.082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710 92 7836,'-5'-12'106,"0"5"1,-4-1-1,2-1 94,-2-1 0,-1 2 0,-2 2 1,-1-2-22,-2-2 0,-3 6 0,-5-3 0,0 4-23,1 3 0,-5 0 1,-1 0-1,-1 2-213,-3 1 1,2 0-1,0 5 1,-1 0 12,2 3 0,-4 3 1,2 0-1,0 0-34,0 3 0,2 0 1,3 3-1,0 3 59,0 3 1,3 4 0,4-2 0,5 2 41,5 1 1,4 2-1,5 3 1,1 1-13,3 1 1,4 4 0,8-2 0,7 0-38,7 4 1,4-5-1,3-1 1,1-3-66,-1-5 1,6 2-1,2-4 1,1-1-43,2-3 0,0 1 1,-2-7-1,0 1 97,0 0 0,0-3 0,-2 1 0,-2-1 21,-4-6 1,2-2 0,-2-6 0,-2 2 13,-5-2 0,-3 1 1,-3 0-1,-1 0-11,-1 0 0,-3-2 0,-9-1 0,0-1 21,-4-3 1,2 2 0,-6-6 72,-5-1 0,1 3 0,-8-2 0,-2-1 88,-3-1 1,-7-2 0,2 0-1,-2-4-82,-2-3 0,0-1 0,-1 0 1,-3 1-96,-4-2 0,3 0 0,0-4 0,2 0-32,-1-2 0,-4-3 0,5 2 1,0-2-70,2-1 1,5 1 0,1 1 0,3 0 91,5-1 0,3 5 0,7-2 0,2 3 37,2 1 0,3-4 1,10-1-1,4 0 12,5 0 1,9-3 0,1 1 0,2 0-118,2-1 1,4 6-1,1-2 1,3 4-353,0 4 0,3-1 436,-1 4 0,0-4 0,-5 2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5:26.153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1363 24 7894,'-6'-7'-114,"4"-2"1,-6 5 107,-1 2 1,3 1 0,-2 1 0,-1 1 91,-1 3 1,-1-2 0,-1 7 0,0 3-160,-4 2 1,2 5 0,-5-2 0,-1 4 96,-2 3 1,-1 3 0,0-2-1,1 3 25,-1 1 1,0 1 0,1 2 0,2-2-3,1 2 0,5 5 1,-2 2-1,4 2 15,0 2 0,6-2 0,2 1 0,3 0-37,1-1 0,1 2 0,3-6 0,6-1-53,8-1 0,1-7 0,9 5 0,0-3 3,2-5 1,7-1 0,3-2-1,1-3-23,2-4 1,-1 2-1,1-2 1,2-1-7,-2-1 1,-1-6 0,1 1 0,-2 0-14,-2-2 1,0-1 0,-5-5 0,-1 0-9,-2 0 0,-1 0 1,-6 0-1,-3 0-26,-4 0 1,-3-1-1,-5-2 70,-1-1 0,-5-4 0,-1 0 103,-4-2 1,-5 2-1,-4 0 1,-2 0-5,-2-3 0,1 0 0,-5-1 0,-2 1-29,0 0 0,-2-5 1,0 1-1,-1 0-35,-3-2 0,3-2 0,-4-6 0,1-3-125,0-2 0,1 4 0,3-5 0,0-1-26,0-1 1,0-5 0,1 0-1,2 1 48,1 1 1,5 2 0,-1 0 0,2-1 56,1 1 0,1 1 0,1 1 1,1 3 53,1 1 0,6-3 0,-2 4 0,3 2 24,1 1 1,0 2-1,0 2 1,0 2 20,0 1 0,0 2 0,0 4 39,0-1 0,-2 2 98,-2 2 0,2 3 0,-4 7-106,0 1 0,1 0 0,3 5 0,-2 0-23,1 3 1,2 5 0,1 3 0,0 4 10,0 4 1,1 2 0,3 6 0,5 0 34,5 3 1,4-1 0,5 5 0,1 0 30,3-1 1,3-2-1,9-5 1,3-4 1,2-3 1,3-3 0,3-2-1,3-2-40,3-1 0,3-6 1,1 0-1,-1-6-131,-3-2 0,6-2 0,-5-7 0,1-4-25,1-2 0,-3-6 0,-3-5 0,-4-3-101,-6-3 1,-4-1 0,-4 2 0,-3-5 11,-6-2 1,0-1 0,-11 1-1,-2 1 17,-4 1 1,-4 6-1,-5-3 1,-1 1-65,-3 0 1,-4 1 0,-6 3 0,-1 0-93,1 0 1,-4 4 0,0 1 0,-1 1 279,0 3 0,0 2 0,-4 0 0</inkml:trace>
  <inkml:trace contextRef="#ctx0" brushRef="#br0" timeOffset="616">2348 24 7748,'11'0'-242,"-3"0"1,-1 2 0,2 4 541,1 6 0,-1 8 1,2 3-1,1 6-177,1 4 1,-2 3-1,-2 2 1,-1 4-69,1 3 0,-4-2 0,-1 2 0,-4 2-121,-4 0 1,-4 4 0,-6-2-1,-2 0 113,-2-2 1,-1-1 0,-7-1-1,-2 0 46,-2-3 0,-10 3 0,4-5 0,-6 2 50,-6 0 1,-6-4 0,-2 3 0,-5-1-57,-3-3 0,-1-6 0,-6-1 0,-4-1-91,-5 0 0,-4-5 0,0 1 1,-4-5-82,-3 0 1,0-4 0,0-5 0,2-6 9,2-4 0,4-6 0,-1-4 0,4-6-60,3-8 1,0-1 0,4-8 0,4-2-121,7-3 1,-3-10 0,10 1 0,3-1 25,5 0 1,14-3 0,4-1 0,8 0 25,10 0 0,6-2 0,10 2 0,8 0 203,8 0 0,12-2 0,11 3 0,5 2 0,9 1 0,4 6 0,7 2 0</inkml:trace>
  <inkml:trace contextRef="#ctx0" brushRef="#br0" timeOffset="866">1351 127 7894,'-11'0'-332,"-1"0"1,1 0-287,-1 0 1,5-2 710,-1-2-324,5 3 231,-2-4 0,10 5 0,2 0 0</inkml:trace>
  <inkml:trace contextRef="#ctx0" brushRef="#br0" timeOffset="1184">1340 115 7629,'-12'-1'-408,"1"-3"0,-1 3 485,1-3 0,4 4 0,4 4 13,1 3 0,2 4 1,0 1-1,0 4 25,0 3 0,7 0 0,3 2 1,5 4 46,3-1 0,6 0 0,7-1 0,2-2-13,1-1 0,7-3 0,3-4 0,6 0-5,2-3 0,-2-2 1,3 1-1,3-3-39,4-1 0,-1-1 0,2-5 0,-3-3-109,0-4 0,0-2 0,1-3 0,-1-2-113,-2-4 1,-10 1-1,0-1 1,-3-1-119,-2-2 1,-5-1 0,-8 0 0,-3 1-87,-3 3 1,-7-2 0,-1 3-1,-5 0 321,-5 3 0,-3 2 0,-1 2 0</inkml:trace>
  <inkml:trace contextRef="#ctx0" brushRef="#br0" timeOffset="1919">1076 207 7909,'18'-7'-1365,"-4"2"1303,-5 0 0,-1 4 295,-8-3 1,-3 3 0,-10 1 0,-2 0-42,-4 0 0,-3 0 0,-1 1 0,-1 2-67,-2 0 0,-4 5 1,-5-3-1,-2 2-34,-1 1 0,-3 3 0,0 0 0,-5 1-75,-1-1 0,0 2 1,1 2-1,-1 4-112,-2 3 0,1 1 0,0 1 0,4 3-2,2 3 0,1 3 0,0 3 0,7 1 176,6 1 1,5 6-1,4 1 1,5 2-35,5-2 1,5 0-1,9-3 1,7 2-32,5-2 1,10 1-1,4-6 1,3-4-124,4-5 0,-2 0 0,3-1 0,-1-2-72,1-1 0,-1-1 0,-4 0 0,1-1-34,-1-3 1,-5 1 0,-2-6 0,-4-2 98,-4-3 0,-3-6 1,-4 4 66,-1-2 1,-6-1 105,-5-4 0,-10-7 0,-8-3 0,-1-4 25,0 0 0,-4-4 0,-5 1 0,0-3-35,0 1 1,-2 0 0,2-5 0,-1-1-32,-3-2 1,2-1 0,1 1 0,0-3-32,0-3 0,3-3 0,1-1 0,4-1-2,6 1 0,4 1 1,3 2-1,5-2 33,6-2 0,8 1 0,10-5 1,4-1 47,6-2 0,3 0 0,6-3 0,5 0-7,8-2 1,8 5 0,5 4 0,5 1-179,6 4 0,5 4 1,4 4 121,0 4 0,7-2 0,5 8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5:30.506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1409 12 7822,'-23'0'-203,"0"0"1,0-4-1,0 0 1,0 1 227,0 2 1,-5 1-1,-2 0 1,-3 0 108,-2 0 1,-3 1 0,-1 2 0,-2 2-70,-2 1 1,2-2 0,-1 4 0,-1-1-10,-2 0 0,5 4 0,0-1 1,2 6-50,0 2 1,0-3 0,2 4 0,0 0-23,2-1 0,-2 3 0,10-1 1,0 1 26,2 2 1,2 0 0,3 0 0,5-1-26,5-3 1,4 2 0,5-3 0,0 0 1,0-3 0,9 2 1,4-2-1,3-1-20,5-1 0,0 2 0,4-1 0,0-3-4,2-2 0,1-2 0,-3 2 1,2-3-35,-2-1 1,1 3 0,-2-5 0,0 1-12,-2 1 0,-7-3 0,0 1 0,-2 0 2,-1 1 0,-5-2 36,1 6 0,-7-4 77,-1 3 1,-5-4-1,-6 1 1,-2-2 59,-2 2 0,1-3 0,-4 3 0,0-2 12,0-2 1,-1 0-1,-4 0 1,0 0-58,0 0 1,0-6 0,-1 0 0,-1-2-18,-2 1 1,-1 0-1,3-1 1,-2 0-27,1-1 0,-2 3 0,2-2 0,0-1-31,2-1 0,1 4 1,0 1-1,0-1 2,0-1 1,2-3-1,0-1 1,4 1 5,0-1 1,-2 6 0,4-5-1,1 2 0,1 2 1,5-1 0,2-2-94,1 2 1,1-1-64,4-3 0,5 3 0,3 2 0,2-1-113,1 1 0,5-1 285,-1 0 0,5-3 0,-2 3 0</inkml:trace>
  <inkml:trace contextRef="#ctx0" brushRef="#br0" timeOffset="834">664 641 7073,'8'0'-251,"0"0"600,-6 0-181,3 0 1,-6-1-143,-3-3 1,2-1-1,-5-4 1,2 2-35,3-2 0,-3-1 1,1-2-1,1 1-22,2-1 1,1 0 0,1-2-21,3-2 1,1 1 0,4 4 0,-1-1 30,1 1 0,-1-1 0,1 2 0,-1 1 27,1 2 0,1-1 46,2-4 122,-1 6-4,-5 1 1,-6 11-1,-7 3-89,-3 1 0,-1 6 1,2-5-1,3 6-33,1 1 0,-3-1 1,5-3-1,-1 3-89,-1 1 0,3-4 0,-1 1-156,1-2 1,7-3 0,3-1 0,2-3-486,2-1 680,4 4 0,2-8 0,5 4 0</inkml:trace>
  <inkml:trace contextRef="#ctx0" brushRef="#br0" timeOffset="1935">2440 1947 7742,'-12'0'-434,"6"2"444,2 1 1,8 0-1,4 3 1,3 1 37,4-1 0,3-2 0,5 2 0,1 1-60,3-1 1,2-2-1,6 2 1,0-1 21,3-2 0,4-2 0,7-1 0,0 0 17,0 0 1,7-6 0,1-5 0,2-4 24,-1-3 0,-1-1 0,1-4 1,-1 0-25,0 1 0,0-3 0,-1 0 1,-2-3-42,-5-1 0,-1-2 1,-4-3-1,-1-2 11,-1-2 1,-9 2-1,1-2 1,-5 1-19,-4-1 0,-6 2 0,-3-2 1,-5 3-42,-3 0 0,-3 2 0,-6 1 0,-3 3 17,-4 1 0,-3 1 0,-3 4 0,-3 0 44,-1 1 1,-1 0 0,-4 2 0,0 2 2,0 1 1,2 2-1,0 3 1,4 1 43,0 0 0,-2 3 0,4 2 0,1 0-13,1 4 0,5-1-142,1 0 3,4 1 1,3-3-1,8 5 53,2 0 1,1 1 0,1 2 0,-1 3 32,1 5 1,-1-8-1,1 6 1,-1-2 33,1 0 0,-5 3 0,0 2-46,-2-1 1,2 1-1,-3-1 14,-1 1 1,-2-1-1,-1 1 1,-1-2-8,-3-3 0,1 2 0,-4-4 27,-2 2 1,-1-5 0,-2 2 0,1-3-1,-1-1 1,5 0 0,-1 0 5,-1 0 1,0-5 0,2-2-21,3-3 0,2-2 1,2 1-1,0-1-67,0 1 0,0-2 0,2-1 0,0-1-1,2 1 1,0 1 0,-4 2 0,0-1 42,0 1 0,0 3 0,0 0 106,0-1 462,0 4-365,0 0 0,1 7 0,3 0-34,4 2 1,3 4 0,3-3 0,3 1-8,0 3 1,3 0 0,2 0 0,1 0-59,0 3 0,4 0 0,0 4 0,-2-2-59,-1-2 1,-1 6-1,-1-6 1,-3 4-167,-4 0 0,-2-1 0,-2-3 0,1 1-65,-1 2 1,-4-1 0,-3 4 221,-3-2 0,4 5 0,1-4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5:41.428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295 1 7891,'-14'0'-330,"-2"1"0,-2 1 304,-1 1 0,0 4 0,0-3 0,-1 1 8,1 3 0,-3 5 1,1 2-1,2 2 52,2-1 1,2 4 0,-1-1 0,3 5 122,2 4 1,3 5 0,2 1 0,3 1-14,6 0 0,3 3 1,7 3-1,4 0-73,4-2 1,3-7 0,5-2 0,1-4-69,2-5 0,-1-9 0,4-6 0,0-3-152,-1-4 1,-1-5 0,-6-6 0,0-4 73,-2-2 0,-3-6 1,-1 0-1,-3-3 60,-2-1 0,-6 2 1,1-4-1,-5 3 31,-1-3 1,-2 4 0,-4-2 0,-2 0 36,-4 1 1,-2 2-1,-3 3 1,-2 2-71,-1 0 0,-1 2 0,-4 1 0,-1 4-78,-1 2 0,-5-1 0,2 7 0,-3 0 61,-1 1 1,1 3-1,-1 1 1,0 1-28,0 3 1,5 1 0,1 6 0,1 1 75,3 4 0,-1 7 0,7 2 0,3 4 5,2 3 1,1-2 0,5 4 0,3 0 14,4 0 1,5 0-1,2 3 1,5-3-88,5-1 1,-1-5 0,4-3 0,2-4-33,1-6 0,0-1 0,1-9 1,0-1 74,-1-4 1,0-5-1,-1-8 1,-3-2 22,-1 0 0,0-5 0,-4 0 1,-1-6 93,-2 0 0,-2 0 1,-6 0-1,0-1-57,-2-2 1,-4 3-1,0-2 1,-4 3-23,-4 0 1,-3 4 0,-1 0 0,-2 3-4,-1 2 1,-4 0 0,1-2 0,-2 2-37,-1 3 0,-4-1 1,-2 2-1,0-1-8,-1-1 0,4 8 0,-3-1 1,2 5-6,2 2 1,1 0-1,0 1 1,2 1-18,2 2 0,3 4 0,4 1 0,3 2-81,3 1 0,2 0 0,2-1 0,2 3-603,3 1 724,7-3 0,2 6 0,4-3 0</inkml:trace>
  <inkml:trace contextRef="#ctx0" brushRef="#br0" timeOffset="1451">620 221 7709,'-4'5'-1037,"3"1"1047,-3-3 47,3-2 1,1 2 16,0-6 1,0 1 0,1-4 20,3 2 1,-2 0 0,4 2 0,2-1 14,0 0 0,2-1 1,0 1-1,3 1 86,3 1 1,2 1 0,2 0 0,3 0 13,2 0 1,3 0 0,0 0 0,2 1-128,2 2 1,-2-1-1,2 5 1,-3-1-168,0-1 0,0 3 0,-1-4 0,0 1-128,-2 3 0,-2 0 1,-3 2-1,2-1-93,-2 1 0,-4-1 0,-2 1 0,-2 0-1087,-1-1 1392,-1 1 0,-2 4 0,1 0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5:43.759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847 29 7881,'-6'-4'-368,"1"3"1,3-3 179,-1-1 1,-1 4-1,1-3 16,0 0 49,0 3 85,3-4 1,-1 5-45,-2 0 98,2 0 0,-7 1 0,4 1 78,-1-2 1,2 6-63,-4-3 1,5 5 0,-2 1-8,0 1 0,2-1 0,-1 1 0,2-1 22,1 1 0,0-1 0,0 1 0,0 0 7,0-1 0,3 5 0,2 2 1,-1 1 4,0-1 1,4 2-1,-1-2 1,4 2 25,1 1 0,4 0 0,-2 0 1,1 0 2,2 1 0,1-2 0,2-1 0,3-3 5,2 0 1,3 3 0,0-2-1,1 0-23,0-2 0,3-3 0,1 0 0,0-2-35,-1-1 0,4-3 0,-5-4 1,0 0-70,-1 0 0,-1 0 0,-2-1 0,0-2-151,-2-4 0,-3-1 0,0-2 1,-3 1-94,-3-1 1,-2 1 0,-5-1 0,1 1-523,0-1 800,-5-4 0,3 4 0,-2-4 0</inkml:trace>
  <inkml:trace contextRef="#ctx0" brushRef="#br0" timeOffset="436">1229 96 7669,'-3'-6'0,"0"-1"-659,1 0 0,1 2 695,1-2 0,1 5 39,2-1 0,2 2 1,5 1-1,-1 0 14,1 0 1,3 0-1,0 0 1,2 0-3,2 0 0,2 4 0,3 2 0,1 3 52,2 0 0,0 2 1,4 2-1,-1 2-48,1 0 0,0 4 0,0 0 0,-2 4-18,-1 2 0,1 0 0,-2-1 0,-1 3-14,-2 3 1,-1 1 0,-2 5 0,-1-2-40,-2-1 0,1 3 0,-4-1 0,-2 1-79,0-1 0,-3-1 0,0-3 1,-3 0-56,-1-4 0,0-1 1,-4-5-1,0 2-59,0-2 0,0-2 0,-2-3 0,0-3-286,-1-3 1,-1-1 458,1-3 0,-7 3 0,-5-4 0</inkml:trace>
  <inkml:trace contextRef="#ctx0" brushRef="#br0" timeOffset="1135">1516 450 7870,'5'-10'-762,"-1"1"1,-2-1 984,1 1 0,-2 2 22,2 1-83,-2 4 1,-1-1-108,0 6 0,0 0 0,-1 5 0,-1 3-38,-1 0 0,-3 0 1,1 2-1,1 3 3,0 2 0,-3-1 1,3 1-1,0 2 4,0 1 1,-3-1-1,3-2 1,0-1-17,-1-1 1,-1 0 0,3 3 0,1-1-9,1-2 1,1 1 0,0-4-1,0-1 0,0 2 0,0-3 0,1 2 0,2-4 9,3-3 1,3 3-1,0-3 1,2 2 42,2-2 0,2 2 0,4-4 0,0 0 29,0 0 1,3 3 0,2-4-1,-1-1 2,1-1 1,1-1-1,-2 0 1,1 0-44,-1 0 0,-1 0 0,-2 0 0,-2 0-73,-2 0 1,-2-3-1,-2 0 1,0 0-293,-4-2 1,2 4-934,-4-2 806,-1 2 0,-2 1 452,-6 0 0,-3-4 0,-3-2 0</inkml:trace>
  <inkml:trace contextRef="#ctx0" brushRef="#br0" timeOffset="2220">1784 832 7820,'-6'0'-181,"-1"0"-5,0 0 0,1 0 1,0 0-1,-1 0 229,-2 0 0,-5 0 1,-2 0-1,-2 0-22,-1 0 0,-3 4 0,-3 0 0,-1 1 72,-4 3 1,-1 0 0,2 2 0,-2-2 27,-1-1 0,-3 1 0,2-2 1,-1 3-44,-2 0 1,0 1 0,-1 0 0,3-1-147,1 1 0,3-2 0,3 0 0,2-2-55,-2 1 0,4 1 0,1-2 0,4-1-388,2-1 1,5-3-142,-2 2 652,7-2 0,1-5 0,6-1 0,3-1 0,-2 2 0,3 3 0,0-1 0,1-1 0,0-5 0,4 3 0,-1-5 0</inkml:trace>
  <inkml:trace contextRef="#ctx0" brushRef="#br0" timeOffset="3271">1009 918 7820,'0'-6'-116,"1"1"-138,3 1 1,-3-1 429,2 2-10,-2 2 1,-1-2-85,0 6 1,-1 3-1,-2 6 1,-4 3-64,-1 3 0,-3 2 1,-2 7-1,-3-1 2,-2 4 1,-1 0 0,-1 6-1,-2 2 54,-4 3 0,-1 4 1,-1 0-1,1 2 27,2 0 1,3-1 0,-3-3 0,2-5-40,2-1 0,0-5 0,3-2 0,1-5-189,1-1 1,5-3-1,-2-5 1,3-3-347,4-3 0,2 0 105,4-1 1,1-4 0,2-5 187,3-6 0,3-2 1,0-1-1,1 2 179,-1 0 0,-2 2 0,-1-2 0,2 0 0,0 1 0,2-4 5,-5 5 145,-1 1 1,-4 3 101,0-2 0,0 3-132,0 0 1,-4 0-29,-2 3 1,0-2 0,0 0-34,-1 2 0,1-2 0,0 2 0,-2-1 54,0 2 0,-2 1 1,1 3-6,-1-1 1,4 1 0,-1-1 1,0 1 1,2 2-1,-1-1-69,2 1 1,1-4-1,4 0 1,2-2-36,4-2 1,1 2 0,2-1 0,0 0-3,3-2 0,-1-1 0,4 0 0,1 0 10,1 0 1,-2-5 0,-1 0-1,-1-1 2,1-1 0,-3 5 1,1-2-1,-3 1 22,0 0 1,-5-2-1,-2 2 40,-1-3 1,-4 1-1,-1 2-34,-3 2 1,-3 1-1,-1 0 1,-3 1-44,-3 2 1,1 2 0,-1 2 0,-1 0-17,-1 0 0,-1 0 1,0 1-1,0-2-1,0 2 0,0-3 1,0 0-1,2 1-76,2-1 0,3-2-384,-1 3 316,7-3 1,3 1 0,6-4 0,3 0 22,3 0 0,3-1 1,1-1-1,0-3 40,1 0 1,-4 2-1,3-2 1,-1-1 68,0 1 0,-1 2 0,2-3 0,-3 1 38,0 0 1,0 3 0,-2-3 71,-1 1 1,-4 3 27,-6-2 0,-4 5 0,-5 2 0,-1 1 17,-2-1 0,-2 3 1,-6-1-1,-2 0-11,-3 0 1,0 0 0,-1 1 0,0-1-47,1 2 0,-1-3 1,0 1-1,-1-1-45,-1 0 1,3-3 0,-2 3 0,1-2-6,3 0 0,3 0 1,-2-3-1,2 0 52,1 0 1,7 0-1,2 0-10,2 0 1,7-3 0,4 0-55,5 1 0,8 1 0,4 1 0,4-2 36,5-1 0,1 1 0,3-3 1,2 0-9,3-1 0,-1 3 0,1-3 0,0-2-161,-1 0 0,2 1 1,-5 1-1,-2 0-217,-3 0 1,-4-1-1,0 3 1,-2-1-560,-1 1 901,0 1 0,0-1 0,1-2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5:48.447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2234 946 7572,'0'-10'-337,"0"1"1,0-1 0,0 1 0,0-1 468,0 1 0,0-1 1,-1 0-1,-1 0 17,-1-3 1,0 1 0,2-1-61,-3 2 1,3-1 0,-3 7 14,0 0 1,2-1 0,-5 5-53,0 1 1,2 2 0,-2 9 0,1 2-37,1 3 0,-4 6 0,3 4 0,-3 2 24,0 4 0,-1 2 1,2 4-1,0 0 21,2-3 0,-1 2 1,-2-3-1,-1 1-17,1 0 0,-1-4 1,2 1-1,0-3-52,2 0 0,0-1 0,-1-2 1,2 0-93,0 0 1,1-2-1,2-2 1,-1-3-45,1-3 1,1-1 0,1-3-357,0 0 1,0 1-278,0-3 721,0-1 1,1-3 55,2-3 0,-2-3-33,2-3 27,-2 2 0,-1-5-41,0 3 108,0 2-36,0-8 0,0 7-13,0-4-60,0 4 12,0-2 19,0 4-6,0 4-11,0 1 0,0 2 34,0-1 0,0-4 0,0 7 0,0-4 0</inkml:trace>
  <inkml:trace contextRef="#ctx0" brushRef="#br0" timeOffset="1084">2014 1625 6014,'-6'3'12,"0"0"0,2 1 0,-1-3 0,0 1 58,-1 1 1,3 0 0,-3-3 83,-2 0 1,3 0-34,-1 0 1,4 1-6,-2 2 0,4-2 1,4 3 1,2-3 0,2-1 1,3 0-1,1 0 59,1 0 0,8 0 0,1-1 1,5-3 12,1-2 0,4 1 0,1-2 0,1 0-19,2-2 0,0-3 0,1-1 1,-2 0-166,1-1 0,0 7 0,0-3 0,-2 3-137,-1 2 0,-1-4 0,-5 4 0,-1-2 15,-4 1 1,-2 0-1,0-4 1,-2 2-111,-2 1 1,1 0 0,-5 4 0,0-1-51,-1 0 1,-2 0 0,0-4 63,-3 2 0,-1 4-122,-1-1 336,-3-3 154,3 5 1,-4-2-84,0 6-51,0-2 0,0 3 44,0-8 91,0 3 331,0-3-349,-4 4 0,3 4 1,-3 3-32,3 1 1,1 6 0,0 2 0,0 2 0,0 1 0,0 0 0,1 2 0,1 0-32,2 1 0,2 0 0,-3-4 0,-1-1-71,-1-1 1,3 0 0,0 2 15,1-2 1,-3-2-1,1-4-185,-1-1 0,-2-2-95,0-1 0,0-5 144,0-1 0,0-7 0,0-6 69,0 1 0,0-2 1,-2 2-1,0-1 23,-1-1 1,-1 0 0,2-3 0,-1 2 27,0 2 1,-1-4 0,0 2-1,0-1 8,-1 0 1,2 4 0,2-1-1,-1 3 15,-1 0-4,0 1 0,3 4 0,0 6 65,0 8 0,0 2 1,0 4-1,1 3 38,2 0 1,-2 5 0,3 2 0,-1 3-18,1 1 0,2-4 0,-3 1 0,0-1-48,2 0 1,-4-2 0,2-4 0,-1-1-45,1-2 0,-2 1 0,2-4 0,-1-1-42,-2-2 0,1-1 1,1-2-138,1 0 1,0-4 63,-3 3 0,-1-5 1,-1-1-46,-1-5 1,0-4-1,1-1 1,0-3-24,-1-3 0,-1 2 0,2 0 1,-1 0 41,0-6 0,-1 2 0,1-2 0,0 3 81,-1 0 1,3-1 0,-3-1-1,2 0 65,-1 0 1,2 4 0,-2 2 0,2 3 315,1 0-144,0 5 0,0 1 1,0 8-62,0 2 1,1 7 0,1 3-1,1 1-46,-1-1 1,2 5-1,0-2 1,-2 0-94,-1-2 1,2 0-1,0-4 1,-1-1-91,-1-2 0,-1 0 0,0-1-212,0 1-836,0-1 1142,0-3 0,0-2 0,0-4 0</inkml:trace>
  <inkml:trace contextRef="#ctx0" brushRef="#br0" timeOffset="2767">1708 114 7014,'6'-1'-327,"-3"-2"0,-2 1 0,0-4 373,2 2 1,-2-3 32,2 0 1,-2-1-1,-1-2-20,0 1 1,0 2 0,0 1 0,0-2 126,0 0 1,0-2 149,0 1-230,0 3 0,-4 3 0,-2 6-42,-3 4 0,3 1 1,1 2-1,-1-1 22,1 1 0,3 3 1,-1 1-1,0-1 90,0 1 1,3 3 0,-1-2-32,3 0 1,6-1 0,-1-6 0,4 0-129,2-2 0,3-4 1,-3 1-1,2-2 26,2-1 0,-2-1 0,0-1 1,-1-2-109,-3-1 0,0-3 0,-1-3 1,-2-2-112,-1 1 1,-3-2 0,-4 2-1,0 0-41,0 1 1,-1 3 0,-2 0-1,-4 2 29,-1-1 1,-2-1-1,1 1 1,-1 1-40,0 2 0,-2 1 0,-1 3 1,1 0 226,2 0 0,0 0 0,0 1 0,1 2 0,0-1 0,2 4-55,1-2 5,3-1 1,0-3 0,6 0 249,4 0 1,-2 0 108,2 0 1,-2 1-170,1 2 0,-2-1 0,-4 5 1,0 0-25,0 2 0,0 1 1,-1 3-1,-2 3-38,-3 2 1,-3 5 0,-1 3-1,-2 2 8,-1 0 1,-4 6-1,1 3 1,-2 3-2,-1-3 0,-4 5 0,-3 0 0,-2 4-27,-4 1 0,4-2 1,-4-1-1,-1-2-66,0-1 0,-3-1 1,3-1-1,1 1-27,3-3 1,-2-5 0,6-2 0,2-3-111,4-5 0,0-2 0,4 0 1,0-2-138,2-2 0,4-3 1,1-3-453,2 0 540,4-5 0,-1-1 1,5-5 92,1-2 1,3 1-1,-2-4 52,2 2 0,-3-2 48,3 3 0,-3-2 44,0 2-21,-2 2 0,-1-4 0,0 4 648,0 1-592,0-7 0,0 12 17,0-5-121,0 0-103,-4 4 0,1-4-142,-3 0-84,4 0 186,-7 0 169,8 0 0,-3-4 0,4-2 0</inkml:trace>
  <inkml:trace contextRef="#ctx0" brushRef="#br0" timeOffset="3148">1087 1070 6854,'5'0'21,"-1"0"0,-5 3 132,-2 1 0,1-1 0,-5-3 20,0 0 1,-2 0 0,0 0-35,-1 0 1,1 0 0,-1 0 0,0 0-50,-3 0 1,2 0 0,-2 0 0,3 0 38,0 0 1,1 0-64,-1 0 0,5 2-141,2 4 0,3 0 0,3 3-31,3-5 0,6-2 1,1-2-1,-1 0-92,2 0 0,-2 0 0,3 0 0,-1 0-69,-3 0 1,1 0-1,0 0 267,0 0 0,1-5 0,-3 0 0</inkml:trace>
  <inkml:trace contextRef="#ctx0" brushRef="#br0" timeOffset="4231">1096 1128 7002,'-9'0'-200,"2"0"1,1 0 413,-2 0 1,0 0-1,-2 0-69,1 0 1,-1-1 0,0-2 0,-3 0 26,-3 1 0,-2 1 0,-1 0 1,-1-2-4,-3-4 1,1 0 0,-6 0-1,0 0-9,1 0 1,-5-2 0,3 0 0,-1-1-110,-3 1 0,3-1 0,-2 0 0,3 1-142,4-1 1,-2 4 0,5 1 0,1-1 5,1 1 0,5 2 0,2-2 1,2 0-240,2 3 73,3 5 0,3-1 127,6 5 0,4-5 0,5 2 1,0 0 29,0 3 0,0-2 0,0 0 0,3 1 22,0-1 1,2 0 0,-4 2 0,0-3 0,0 0 1,-2-3-1,2 3 78,-3-3 0,-4-2 132,-3-3 1,-5-1 0,-2-3 0,-2 0-18,-1 2 0,-2 3 1,-1-4-1,-2 1-12,-1 0 0,-1-1 0,3 3 0,-2 0-66,1-1 0,2-1 0,0 2 0,1-1 14,-1 1 0,4 1 0,0 4 2,2 2 0,1-1 0,3 5 0,0 0 5,0 2 0,1-1 0,2 0 0,4-2-34,1 1 1,2-1 0,-1 0 0,1 0-85,-1 0 0,1-2 0,-1-4 0,1 0-170,0 0 1,-4 3 0,0 0-1,2 0-540,0-2 0,-1-1 763,-1 0 0,0 0 0,4 0 0</inkml:trace>
  <inkml:trace contextRef="#ctx0" brushRef="#br0" timeOffset="5433">274 583 7855,'-10'-20'-75,"0"0"1,-2-1-96,-1-1 0,0-1 1,4 5-1,-1 1 377,1 1 0,2 5 51,1-2 1,3 7-211,-4 2 0,6 9 0,1 4 0,6 6-4,2 3 1,2 5 0,0 4 0,3 4 16,3 4 1,3 6 0,2 4 0,3 2-26,0 1 1,2 4-1,1 1 1,1 1-32,1 0 0,-6-7 0,5 0 1,-3-3-113,0 0 1,-5-7-1,0 0 1,-4-4 31,-2-5 0,1-4 0,-5-6 0,-1-1-36,-1-1 0,-2-7 0,-1 0 72,-1 0 1,-1-6-1,-4-3 54,-2-5 0,1-5 1,-4-2-1,-2 0-12,0 0 1,-3-3-1,-1-1 1,0-2 5,0-1 1,-3-3-1,-1-2 1,-3-1 1,-3-5 1,0-1 0,-3-6-1,-2-2-3,0-1 1,-2-3 0,0-2-1,1-4-6,-1-5 0,0 4 0,1-4 0,-1 3-1,0 0 1,5 4 0,1 3-1,3 6-2,1 4 0,1 5 0,2-2 1,2 3-2,0 3 0,7 7 0,-2 0 0,3 3 0,1 3 2,3 1 0,2 11 0,6 7 0,4 8 36,2 6 0,3 4 0,5 8 0,3 6 16,2 4 1,4 6 0,2 3 0,1 2-30,-2-2 0,4 3 0,0-2 0,2 1-20,-1 0 1,-1-2 0,1 1-1,-3-4-69,-3-2 0,-4-4 0,-3-6 1,-2-3-66,-1-1 0,-3-6 0,-1-5 0,-1-1-30,-2-2 1,-3 0 0,-1-1 0,-2-1 37,1-1 1,-1-4 0,-1 0-1,0-1-161,1-1 284,-4-5 0,6 3 0,-2-2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5:55.899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106 215 7897,'-5'0'14,"-1"3"1,4 2 29,-1 4 0,0 3 1,3-1-1,0 1-45,0 4 0,-1 0 0,-1 2 0,-1 5 14,0 3 1,-1-2-1,0 4 1,0-2 7,-1-5 1,-2 6 0,1-6 0,-3 3-11,0 2 0,2-5 0,2 1 1,0-1-7,-1-2 0,4-1 1,-1-1-1,2-2-77,1-1-105,0-2 1,4-6-1,1-4 75,1-4 0,2-3 0,-2-2 0,0-1-82,0-2 0,-4-1 187,2-5 0,-3 5 1,-1-2 155,0 2 1,0 5 121,0-1-212,-5 5 1,4 2-1,-2 7 1,2 1 2,1 2 1,1 0-1,2 2 1,4 1-38,1-1 1,2-2 0,-1-1-1,2-2-43,2-1 1,-3-3-1,4 0 1,-1-2-111,0-1 0,1-1 1,-3-2-1,2-4-67,-1-1 0,-2-2 0,-1 1 0,-2 0-98,0 3 1,-4-3 0,2 3 156,-1-3 1,0 0 0,-6-1 125,-1 1 0,-2 3 0,-5 3 0,2 1-1,2-1 1,-6 2 0,2-2 35,0 1 1,-1 2 0,1 2 50,1 1 0,-1 1 1,2 3 34,1 0 1,3-1 0,4 4 0,0-1 30,0 1 1,8-5-1,1-1 1,3 1-72,2 1 1,2-2 0,6 0 0,3-4 3,3-4 1,3-1 0,3-6 0,3-1 21,-1-4 0,6-7 0,-4-2 0,2-2-8,3 2 0,-4-7 1,3 1-1,-3-3-50,-1-1 0,-3 0 1,-1-3-1,-1-1-64,-2 1 1,-2 3 0,-4 1 0,-4 2-78,-4 5 0,0-1 1,-4 6-1,-1 0-120,-2 2 0,-4 5 0,-3 3 128,-2 1 0,-2 7 0,-2 4 74,-4 5 1,-2 8 0,-4 3 0,-3 3-14,-2 3 1,-2 4-1,-1 5 1,-3 0-24,0 0 1,-2 3-1,-2 0 1,-2 1-19,-2 0 0,1-1 0,-4 2 0,-2 0 85,-3 0 1,-1-2 0,-2 0 0,0-1 134,3-3 0,1-1 0,3-2 0,1-3 21,-1 0 0,6-3 1,3-5-1,2-4-280,4-1 0,2-6 0,3-1 0,4-4-1119,5-4 1222,3-1 0,8-9 0,1-1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6:28.162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651 96 7913,'0'-5'-522,"0"-1"1,0 3 948,0-3 1,0-3-94,0 0 1,0-1-118,0 1 0,-4-1 0,-3 2-134,-1 1 0,1 0 0,1 4 1,-1 0-84,-2 2 0,-1 1 0,1 1 0,-2 3 3,-1 2 0,0 3 1,-4 0-1,0 2-77,1 1 0,-3 0 0,2 4 0,-2 1 34,-1 1 1,3 1 0,0 0-1,-1 2 51,-1 1 0,0 1 0,1 3 0,2-2-5,1 3 1,0-1-1,3 9 1,-1 2-31,3 0 1,0 2 0,3 3-1,-2 2-45,2 3 1,-2 0 0,5-3-1,1-1-57,1-1 0,1-2 0,0 0 0,0-4 76,0-4 1,0-3 0,1-4-1,1-3 43,1-1 1,4-2 0,-3-1-1,1-1 25,3-1 0,-3-1 0,1 1 0,1-4 8,-2-1 0,4-6 0,-4 0-26,0-1 1,3-2 10,-5 4 40,0-4 0,-3 2 1,-1-8-21,-2-2 0,1 2 0,-4 0 0,1 0-12,0 1 1,-2-4 0,-2 0-1,0-1-8,3-2 1,-6 1 0,3-1-1,-2 0-15,0-3 0,-1 2 1,-2-2-1,0 2-4,0-2 0,-2 2 0,2-1 0,1 1 4,-1 1 0,-2 3 0,3 0 0,1-1 7,2 4 0,0-1 0,1 1 25,-1 2 1,5 2-1,2 3-24,2 4 1,2 1 0,3 3 0,4 2-52,4 3 0,2 0 0,-1 2 0,3 1 9,2-2 1,-2 2-1,-1-4 1,1 0-43,-1-3 1,2-2 0,-3-3 0,0-1-34,0-2 0,-2 0 3,-2-1 171,-5-2 0,0 3-15,-5-8 1,-1-1-1,-2-4 1,0-1-29,1 0 0,1-3 0,1-3 0,0-5-13,0-4 1,4 3 0,4-6 0,3 3 4,5 0 0,3 1 0,3-3 1,1 3-63,2 0 1,0-1 0,5 1 0,1 1 51,0 0 0,6-4 0,-3 3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6:29.479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0 1 7885,'6'7'-124,"-2"2"0,-1 2 70,0-1 0,5 5 0,-3 1 0,3 3 203,1 3 0,-5-1 0,6 2 0,-2-1-104,1 1 0,1-1 0,-2-3 1,-1-1-1,0-2 1,-4-2 0,2-5 0,0 1-24,-3 0 1,0-2 0,0 0-235,1-2 185,0-4 0,-3-2 1,0-7 0,0-5 1,-3 0 0,-1-4 0,0-1 12,-1-1 0,-2-1 1,2 0-1,-2 0 14,1 0 1,3 0 0,-3-1 0,2 1-5,2 0 1,1 1-1,1 2 1,1 2 2,2 1 0,-1 2 0,5-1 1,0 4 17,2 1 0,0 5 0,2-1 0,1 2 2,0 1 0,1 0 0,-3 1 0,-1 1-13,1 1 1,-1 4 0,0-3 0,-2 1-7,0 3 0,-5-3 0,1 1 0,-2 2 14,-1 0 0,-1 2 1,-2-1 101,-4 1 1,0-4 0,-2 0 0,1-1-39,-3 0 1,0-1 0,1 1 0,-1 0-93,-1 0 0,1-2 1,-2 0-270,3-2 1,0-1-423,1 0 0,4 0 704,5 0 0,5 0 0,4 0 0</inkml:trace>
  <inkml:trace contextRef="#ctx0" brushRef="#br0" timeOffset="418">345 278 7834,'-5'6'112,"-1"-3"1,1-3 0,-2-2 0,1-3 106,1 0 0,-3 2 0,4-3-117,-1-2 1,3 0 0,-2-2 0,3 1-189,1-1 0,0-1 0,0 0 0,0-2 28,0 1 1,1 2 0,2-1-1,1-1 9,1-1 0,1 1 1,4 2 64,0 1 1,-1 3 0,1 3 0,-1 2 30,1 1 0,-1 0 0,1 1 0,0 2 15,-1 4 1,1 1-1,-1 3 1,1 0-27,-1 2 0,0 3 0,-2-3 1,-1-1-27,-2-2 0,2 0 0,-3 0-124,0 3 0,1-5 0,-1 1-564,-1 0 0,-1-4 11,-1 1 1,0 1 666,0 2 0,0-3 0,0-2 0</inkml:trace>
  <inkml:trace contextRef="#ctx0" brushRef="#br0" timeOffset="801">268 259 7583,'-9'0'0,"-1"0"-863,1 0 1403,3 0 0,2-1 1,5-1-404,2-1 0,3-4 0,3 3 0,2 0-130,1 0 0,0-3 0,4 3 1,1-1-139,1-3 0,4 1 1,1-1-1,-2 3-183,-1 1 0,0-3 0,2 4 0,0 0 30,-1-1 1,-4 3 0,-2-2 0,0 2 283,0 1 0,-3 0 0,0 0 197,-1 0 1044,-6 0 32,0 0-1080,-5 4 1,3 1 0,1 4 0,0-2-32,0-1 0,4 1 0,-3 2-291,1 1 0,-1-5 0,-3 0 0,1 0-751,-1 4-479,4 1 1359,-5 0 0,7-2 0,-3-3 0</inkml:trace>
  <inkml:trace contextRef="#ctx0" brushRef="#br0" timeOffset="981">603 77 7796,'-9'-1'9,"2"-1"48,1-1 0,5 0-211,1 3 1,1-3 0,5 0 0,1 0-488,2 2 0,1 1 641,-1 0 0,1-4 0,-1-1 0</inkml:trace>
  <inkml:trace contextRef="#ctx0" brushRef="#br0" timeOffset="1467">775 278 8020,'-3'-9'814,"0"-1"-693,1 1 1,1-1 0,1 1 0,-2-1-130,-1 0 1,2 1 0,-2-1 0,2 1-50,1-1 1,-3 1-1,0-1-86,0 0 1,2 1 60,1-1 1,1 2 81,3 1 0,-2 4 0,3 6 0,0 4 12,1 1 1,0 7 0,4 2-1,-1 1-22,1-3 1,-1 0 0,2-1 0,1 1-33,0 2 1,2-3 0,-1-1 0,2 0 9,0 0 1,0-1-1,-4-5 1,2-2 36,-1 0 1,-2-1-1,0-2 1,-1 1 3,1-1 0,-1-2 0,-2-3 0,-2-3 177,0-3 0,-2 0 1,-3-1-1,0-2-20,0-4 0,0 5 0,0-6 0,-1 2-93,-3-1 1,2 1 0,-3-1 0,0-1-151,-1-1 0,0 3 0,-2 1 0,0 0-168,2-1 0,0 1 0,0 0 0,2 2-314,0 3 1,2-3 0,-1 6-596,2-3 1154,1 0 0,4 3 0,2 2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6:38.116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613 374 7883,'0'-10'-383,"0"1"0,0-1 225,0 1 1,0 2 0,-1 1 0,-1-2 332,-2 0 1,-2 1 0,2 1-95,-2-1 0,0 1 1,-3 1-1,-1 1-22,0 2 0,4 1 0,0 1 1,-2 0-25,0 0 0,-2 1 1,1 2-1,-1 3-46,0 3 1,4 1-1,0 3 1,-1 3 26,2 2 1,1 1 0,4 1 0,0 2 34,0 0 1,2 5 0,3-3 0,6 1 18,3 1 0,3-6 0,5 0 0,3-4 6,3-2 0,5-4 1,2-5-1,2-1-16,2-2 0,-1-2 0,0-3 0,0-3-68,1-3 0,-1-5 1,-1 0-1,-2-2-30,-3 0 1,1-4 0,-2-6 0,-4-1 4,-3 2 0,-2-3 0,-3 3 0,-4-4 6,-3-3 0,-4 3 0,-1-3 0,-4 2 22,-2 1 0,-3 0 0,-4 2 0,-3 1 29,-2 4 1,-7 2-1,-1 2 1,-3 2 1,-5 3 0,2 2 1,-7 3-1,1 1-67,-1 0 1,2 5 0,-3-1-1,1 2 12,1 1 1,-2 4 0,2 3 0,-1 4-82,1 2 0,1 5 0,2 0 0,0 3 6,3 0 1,1 4 0,6-1 0,2 1 51,3-3 0,4 1 0,3 1 1,2 0 33,3 3 0,2-1 0,4 0 1,3-3 12,4 1 1,8-1-1,0 2 1,4-5-42,2-3 1,4-9 0,1 1 0,-1-4 21,4-3 0,-2-1 0,0-2 0,-2-2 21,-1-3 1,-1-3-1,1-2 1,-1 1 8,-3 0 0,2-5 0,-6 5 0,-2-3 12,-2-1 1,-5-3 0,-1 2-1,-3-1 53,-5 0 0,-2 1 0,-1-5 0,0 1 3,0 0 1,-4 0 0,-2 0 0,-3 0-86,-1 0 1,1-1 0,-2 1-1,-1 0-24,-4 0 1,-2 3 0,-2 1-1,1 1-36,0 3 1,-3 2-1,-2 2 1,1-1 38,0 4 1,-4-1-1,2 2 1,-3 1 17,-1 0 0,1 7 0,-1 2 0,0 4-1,1 2 1,2 4 0,2 0 0,0 3-52,3 2 1,2 2 0,2-2 0,2-2-4,1 1 0,3 1 1,4 0-1,4 0 51,2-1 1,2 0-1,3-1 1,5 1 7,2 1 1,10 0 0,-1-5 0,4-2-62,6 2 71,-1-3 0,12 4 0,-2-3 0</inkml:trace>
  <inkml:trace contextRef="#ctx0" brushRef="#br0" timeOffset="1802">393 756 7939,'0'-9'-82,"0"2"1,0 1-74,0-1 1,0-2 205,0-1 0,-1 2 0,-1 1 11,-2 0 0,-3 5 0,1-1 0,-3 2-34,0 1 1,1 0 0,0 1 0,-4 1-9,-2 1 1,1 5 0,-2-2 0,1 4-47,-1 2 1,-1-1 0,-3 3 0,0 0-9,-1 1 1,1 1 0,0 2 0,0 3 62,0-1 0,3 3 0,1 1 0,0 0 75,0 3 1,4 1-1,-1 4 1,3 4-16,3 5 1,4-4-1,-1 4 1,2 2-106,1-1 1,4 4-1,2-5 1,4 1-177,3 0 0,2-10 1,3 0-1,-1-4-246,-1-4 0,-1 0 0,4-6 438,-4-2 0,4-3 0,-5-3 0</inkml:trace>
  <inkml:trace contextRef="#ctx0" brushRef="#br0" timeOffset="2533">900 833 7692,'5'1'-139,"-2"2"0,-2 2 0,-1 5 0,0-1 339,0 1 1,0 1 0,-1 1-1,-2 4-103,-3 2 0,-3 2 1,0-1-1,-2 0-72,-2 0 0,-2 3 1,-4 1-1,0-1 18,0 1 0,-3-2 0,-2 4 0,0-2 0,-3-1 0,0-2 0,-2-1 0,0 0-25,1 0 1,3-3 0,2-1 0,0-1-50,1-3 0,0 0 0,4-1 0,1-1-138,1 1 0,4-2-391,-1-1 253,7-3 0,3-7 0,5-2 0,2 1 111,1 0 1,2-2-1,2 1 1,0 0 196,-3-2 1,3 2-1,-4 1 1,1 1-2,1 0 0,-4 0 0,2 1 102,0-1 376,-2 2 361,-3-3-303,0 4-428,-4 0 0,2 1 1,0 2-50,4 4 0,4 2 0,3 4 0,1 2-15,-1 0 0,2 2 0,1-4 0,1 1-20,-2 0 1,3 0 0,-1-3 0,0-1-44,0-1 1,-2-3-1,2 1 1,-3 0-1,0 0 0,-2-1 0,0 0-9,-2 1 0,-4-1 1,2 0-1,-4 2 24,-4 0 1,-1-2 0,-6 1 0,-1 0 15,-4 2 1,-1 0 0,-1 1 0,0-1 27,-3 1 0,0 0 0,1-1 0,-1 1-15,-2-1 0,0 0 1,2-3-1,-2-2-72,2 1 0,1-3 0,2 3 1,1-1-363,1-2 1,4-1 82,0-1 1,5-4-1,5-3 326,4-5 0,8-3 0,5-4 0</inkml:trace>
  <inkml:trace contextRef="#ctx0" brushRef="#br0" timeOffset="3131">947 909 5748,'2'6'0,"1"-3"0,2-6 0,5-3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6:43.502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0 1554 6768,'10'0'-398,"-5"0"940,-1 0 835,-4 0-1220,4 0 1,2 0 0,3-1 0,2-1 0,2-1 0,2-5 0,5 2 1,1-3-37,1 0 1,8-1 0,-1 1 0,2-2-35,1-2 0,6 2 0,4-5 1,2-1-63,1-1 0,2 0 0,1 2 0,1 2-52,2 0 1,-2-1-1,3-4 1,-1 0 15,0 0 1,1 1-1,-2 1 1,1 1-3,-1-1 0,-6-1 0,-2-1 0,-4 1-19,-3 2 1,-2 2-1,-5 4 1,-3 1-47,-2-1 1,-6 2 0,-3 1 0,0 3-237,-2 0 1,-6 2 219,-2-5 1,-4 5 0,-4-1 65,-2 2 0,-3 4 1,-1 0-1,-2-1 62,-1-1 0,-3 3 1,4 0-1,-1 0-15,-1 0 1,3 1 0,-1-3 0,1 1-77,2-1 0,-1 2 1,0-1-1,1 1-26,-1 0 0,1-2 1,-1 3 14,1 0 1,2 1 0,2-2 0,0 0 68,-1 1 1,4 2 0,-1 0 38,2 1 1,1-2-1,0 1 35,0 0 1,1-1 0,2 0-31,4 1 0,1-2 0,2-2 0,-1-2 5,1-1 1,-1 0 0,1-1 0,0-1 39,3-2 1,-4-2 0,1 2-1,0-1-3,-3-3 0,1 3 0,1-3 47,1-2 0,-5 3-33,-2-2 0,-1 1-75,-2-1 0,-5 3 0,-1 3-68,-3 2 1,0 1 0,-1 0-117,1 0 1,-1 0 0,1 0-99,-1 0 0,4 3 1,-1 1 38,0-2 0,3 0 1,-1 0-128,1 1 94,3 0 229,-3-3 1,5 0 0,2 0 85,3 0 1,3 0 0,0-1 0,1-1 22,0-1 1,3-4 0,4 0 0,5-1 0,3-2 0,1 1 0,1-2 0,3-1-35,0-1 1,4 0 0,0 1-1,1-2 0,0-1 0,-1 1 0,2-3 0,-2 0 35,-1 4 0,2-2 0,-3 1 0,-2 0-69,-4 0 0,1 2 1,-5 3-1,-1 1 0,0-2 1,-7 6-1,-1-6 1,-2 3-84,-2 1-349,1 2 208,-5 4 0,-2 0 1,-6 0-102,-3 0 0,1 0 0,-1 1-919,2 2 1223,1-2 0,-1 4 0,-2-5 0</inkml:trace>
  <inkml:trace contextRef="#ctx0" brushRef="#br0" timeOffset="766">1855 1019 7843,'7'-10'-65,"-1"-1"0,0 0 297,0-2 0,5-4 0,-1 0 0,2-3 48,1-3 1,2-4 0,4-1 0,1-4-69,-1-2 1,1 2-1,2-4 1,4-2-95,1-2 1,3-6 0,1 1-1,2 0-187,1 0 0,1-4 1,2 3-1,-1 2-178,-1 0 1,-6 3-1,1 4 1,-2 2 42,-1 3 0,-5 6 0,0 5 0,-4 3 61,-2 2 1,-5 4 0,2 1-182,-2 3 289,-6 0 1,-2 11-1,-6 0 1,-4 5 4,-5 5 1,0-1 0,-4 4 0,-1 2 11,-1 3 0,-2 3 0,-2 5 0,-4 6 27,-1 4 0,-2-1 1,-1 5-1,-2 2 101,-3 2 1,1-3-1,0 5 1,0-3-11,0 0 0,3-3 0,-1 1 0,3-2-57,0-1 1,5-3-1,0-3 1,3-4-21,2-5 0,-2 1 1,6-5-1,0-2-19,2-3 1,2 0 0,3-4 0,0-2-400,2-4 98,4 2 1,-1-8 0,6 2 12,3-2 0,0-5 0,0-1 1,0-2 283,0 1 0,2-5 0,-2-4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6:46.437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1749 316 7853,'-10'0'-88,"1"-5"1,-1 0 0,1-1-322,-1-1 1,2 1 0,0-4 0,2 2 399,-2 1 1,3-4-1,-1 1 1,-1 0 95,2-1 1,-2-2 0,2-1 0,1 0-8,0-3 1,-3 2 0,3 0 0,0 0 13,0 0 0,-3 2 1,3-2-1,0 2 34,0 1 1,-4-1 0,3 3 112,-1 1 0,1 3-31,2-1-225,2 3 1,-3 5 0,4 2-1,0 5 23,0 3 1,0 3 0,1 4 0,1 1 32,1 5 1,3 2 0,-1 3 0,0 1 7,2 2 1,-1-2-1,0 4 1,2-1-29,0-2 1,2-2-1,-2-4 1,0-2 1,-2-3 1,-1-2 0,3-1 0,-3-2-50,-1-1 0,3-5 0,-3-2-244,1 0 162,-3 2 1,4-1-30,-3-2 112,-2-1 1,3-6 0,-5-1-30,-2-2 1,2 0-49,-2 1 1,2-2 0,1-5 1,0 0 0,1 2 0,1 1 1,1 0 9,-1 0 1,2 1-1,-1 0 1,1-1 13,0-2 1,-2 3 0,3-1 27,0 0 0,-2 2 149,-3-2 65,0 1 1,-1 1 0,-2 1 5,-4 3 1,2 1 28,-2 0 0,2 1 18,-1 3 0,2-2-110,4 4 0,1 0 0,2 3 0,3-1 32,3 2 0,4-3 1,3 6-1,5-3 117,4-4 1,1 2 0,7-5-1,-2 0-75,1 1 0,4-3 0,0 2 0,1-2-128,1-1 1,-1-3 0,-1 0-1,-1-1-23,1-4 0,-2 2 0,0-7 1,-1 3-195,-2 0 1,-4 1 0,-3-2 0,0-1-90,-3-1 0,-1 1 0,-2 2 0,-2 2-26,-3 1 0,-6 0 0,-1 3-52,-2-2 1,-1 0-57,-3-4 0,-1 4 169,-2 0 1,-3 3 0,-2-1 44,2 0 0,-3 3 10,3-2 1,0 2 193,0 1 0,4-1 0,-2-2 127,-1 0 1,4-1-33,-2 1 1,1 2 299,-1-2-226,2-3 0,-8 6-13,3 0 0,-3 4 0,1 7-12,1 2 0,0-2 1,4 2-1,1 0 9,1 0 0,1 1 1,0-3-1,0 2-52,0-1 1,4-2-1,2-1 1,3-3-58,0-3 1,1 2 0,-1-2 0,2-2-58,2-3 0,-3 0 1,3-5-1,-2 0-43,-2-2 0,0 0 0,-2-1 0,-1 1 18,-2-1 1,-1 1 0,-3-1-1,0 0 72,0 1 1,-4-1 0,-3 1 0,-1-1-12,-2 1 0,0 2 0,-2 2 1,-1 0-90,2-1 0,-3 4 0,1-1 0,1 2-71,2 1 0,0 0 0,2 1 0,0 2-598,2 4 0,4 2 216,-1 4 0,2-2 0,1 1 1,0-1 485,0-2 0,0 1 0,4 4 0,1 1 0</inkml:trace>
  <inkml:trace contextRef="#ctx0" brushRef="#br0" timeOffset="2151">1969 775 7573,'-10'0'-225,"1"0"0,2 0 549,1 0-228,4 0 1,-1-1 0,6-2 0,3-1 81,3-1 1,5-1 0,2-4-1,2 0-7,1 1 0,4-1 1,3 1-1,1-1 0,2 1 0,3-1 0,1 0 0,1 1-59,2-1 0,-2 4 0,1 0 0,0-1-150,-1 2 0,2-3 1,-4 4-1,0 0-33,1 0 0,-5 1 1,2 1-1,-3 0 6,-1-1 0,-2 0 0,-2 3 0,-2 0-15,-1 0 0,-4 0 1,-2 0-1,-2 0 22,-2 0 153,1 0 0,-5 1 0,-2 2 17,-2 4 0,-4-2 0,-1 1 0,-1 2-89,-3 0 1,3 2-1,-3-1 1,-1 2-85,-3 2 1,-1-2-1,3 5 1,-3 1-73,-3 1 1,-1 3 0,0 1 0,0 2-24,-3 1 0,1-1 1,-5-1-1,2 1 89,0 0 0,-4 1 0,4-4 0,0 2 46,-2 2 1,4-4-1,-2 1 1,0-1 30,0-2 0,3-1 0,-1-1 0,3-2 32,0-1 0,2-1 0,0-1 0,1 0 15,3-4 0,0 1 1,2-5-1,2 0-247,1 1-327,4-2-214,-3-3 1020,5 0 0,5 0 0,1 0-56,2 0 0,5 0 0,1 0 0,1 0 7,2 0 1,4 0 0,1-1-1,1-1-121,0-2 0,-6 1 1,2 3-1,-1 0-90,0 0 0,-2 0 1,-1 0-1,-1 0-40,-2 0 1,1-1-1,0-1-488,-1-1 1,-1-4-1298,-2 4 1325,-4 0 0,-1 2 1,-8-1 470,-2-1 0,-2-1 0,-2 4 0,0-4 0,1-1 0</inkml:trace>
  <inkml:trace contextRef="#ctx0" brushRef="#br0" timeOffset="2599">1998 765 7597,'9'-9'0,"0"-1"-504,-3 0 0,1 1 1,-2-1 1558,0 1-818,-3 3 0,1 2 0,-5 5-95,-1 2 1,-4 3 0,0 4-1,-1 3-21,-2 3 0,0 3 0,-3 2 0,-3 2 8,-2-2 0,-2 2 0,-2 1 0,-1 0-33,-2 3 1,0-2-1,-5 3 1,-1 2-86,0-1 1,-5 1 0,5-1 0,0-2 2,1-1 0,1 0 0,1-4 0,-1-2-86,0 0 1,2-3-1,1 4 1,4-4-143,2-4 1,1-1 0,0 0 0,4-1-370,2-2 1,5-1 113,2-5 1,4 0 0,0-7 468,4-2 0,2 1 0,4-1 0,-2 1 0,1 0 0,2-2 0,5-2 0,1-1 0</inkml:trace>
  <inkml:trace contextRef="#ctx0" brushRef="#br0" timeOffset="3400">1395 1301 7601,'5'0'-1780,"-1"3"1856,-8 0 1,3 1-98,-2-1 14,-2-1 3,4 2 1,-2-4-40,6 0 73,-2 0 129,3 0 0,-5 0 0,-1-1-53,-1-2 1,-5 1 0,2-1 0,-3 2 65,0 1 0,-1 1 0,1 1 0,-1 2 10,1-2 0,-2 0 0,-1 0 0,-2 1-73,0-1 1,1 3 0,-2-2-1,0 0-41,0 1 1,4-2 0,-2 5 0,2 0-10,2 2 1,0 0 0,3 1 13,3-1 0,1 1 1,4-2-70,1-1 0,2 0 1,6-3-1,0 1-8,2-1 1,4-1 0,-2-3 0,1 0-107,0 0 0,-1 0 0,2-1 1,-2-1-59,-2-1 1,0-4-1,-3 3 1,-2-1-202,-1-3 1,-2 3 125,-2-1 0,-2 2 1,1-1 50,-4 1 0,0 1 1,-4 3 36,-2 0 0,0-3 155,-2-1 0,1 1-8,-1 3 0,0 0 1,1 0 81,-1 0 0,4 0 0,0 0 1,-2 0 144,0 0 1,-2 3 0,-1 1-1,0-2 25,-2-1 1,-4 0 0,1 1 0,-3 1-43,-3-1 1,-3 4 0,-5-1 0,0 1-18,-2 1 1,-8-1 0,1 4 0,-2-2 15,-2-2 1,-3 6-1,1-2 1,-4-1-4,-2-1 0,-1 0 0,2-1 0,-1 0-104,1-1 0,1 2 1,1-5-1,2 0-76,1 1 1,2-3-1,5 3 1,1-3-95,2-1 0,3 1 0,6 1 1,5 1-225,4-1 1,4-2 106,7-3 1,4 2 0,8-3 0,8-1 109,6-1 1,6 1 0,6-1 0,4 1 59,4 0 0,1 0 1,4-3-1,3 2 92,2-2 1,5 1 0,-2-1 0,2 3-6,-1 1 1,-4-4-1,1 3 1,-3 0-41,-4 2 0,-1 2 0,-6-1 0,-1 0-65,-1-1 0,-7 0 0,-1 3 0,-2-1-224,-4-2 1,-5 2 0,-3-4 0,-3 2-1142,0 0 1406,0 0 0,-1 3 0,1 0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6:57.940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1052 122 7912,'-1'6'-319,"-1"-1"0,-2 0 619,-2 2 1,0-1-1,-1 2 1,-2-2-196,-2 1 0,-1 4 0,-1-1 1,-2 1 6,-2-1 0,-3 3 0,-1 2 1,-2 0-40,-2 1 0,-4-2 0,-1 3 1,-1-1-57,-1 0 0,-2-1 0,-1 2 0,-3 1-60,1 1 1,-5 0 0,3 0 0,-3 0-27,2 1 1,0-2 0,2 0 0,-1-2-59,1 0 0,2-1 0,2-2 0,2-1 91,2-1 0,2 0 1,5-2-1,2-2 39,3-2 0,3 0 1,3-1-1,1 0 28,2-2 0,5 1 1,2 2-26,1 0 1,6 2-1,2 0 1,2 1-79,0 0 0,2 1 0,0-1 0,1 2-41,1 0 0,-1-3 1,0 2-1,-2-2 22,-1-1 1,0 1 0,-1-1 56,1 1 1,-1-1 0,-2 1 0,-1-2 52,-1 0 1,-2 0 0,2-3 1,1 2 0,1-3 0,1 2 1,1-3 36,1 0 0,2-3 0,0-2 0,3-2 27,1-1 0,3-4 1,0 2-1,2-3 9,4 1 1,1-3 0,1-1 0,2-1 16,2-3 1,3 1 0,1-3 0,0 0-23,2-2 0,1-1 0,-2-1 0,1 1-86,1-1 0,1 0 0,0 1 0,-1 1-210,-1 1 0,-3 0 0,0-1 0,-3 3-65,1 1 0,-3-1 0,0-1 0,-2 2 43,-3 3 1,-1-1-1,-5 3 1,-2 1 119,-2 0 0,-3 2 0,-1 1 0,-2 3 52,-1 0 0,0 2 0,-1 0 0,-1 1 391,-1 1 71,-1 3-414,-2-2 0,2 2 0,1 0-101,0-1 1,-1-1-1,3 3 88,0-2 1,0-2-1,2-2 30,-1-1 1,-2 3 0,1 0 0,-1 1 50,0-1 1,1 0-1,-1-2 94,-1-1 0,1 1 0,-3 1 0,1 1-94,0-1 1,1 2 0,0-1 0,-1 0 23,1 1 1,0 1-47,-1 0 0,0 3 0,1 3 0,0 3 26,-1 2 0,-2 2 0,0 5 0,0 3 21,0 1 1,0 8-1,-3 2 1,-1 5 6,-2 3 0,0 3 1,0 2-1,-2 2-29,0 2 1,-2-1 0,-2 3 0,0-2-69,2 0 1,-2-3 0,-3 1 0,-1 1-51,0-3 1,-3 0-1,2-4 1,-2-1-2,0-3 1,0-5 0,0-2 0,0-2 93,2-3 1,1-2-1,4-4 1,2-4 29,1-1 0,5-4 0,2 0-56,4-1 0,4-3 0,6-2 0,4-1-75,3-1 1,2-2 0,-1-1 0,1-1-123,0-1 0,2-1 0,-1 0 0,-2 0 89,0-1 1,-1 1-1,-1 2 1,-2-1 4,0 0 0,-3 2 0,-3 1 0,-1 2 40,-1 0 0,-1-3 36,-1-2 1,-2 0 0,-2-2 2,-1-2 0,-1 1 0,0-3 0,0-1 50,0-2 1,-1-2 0,0-2-1,-2-1 62,2-3 0,0-5 0,1-1 0,0-2-23,0-3 1,3-3-1,1-4 1,0-3-73,0-1 1,1-1 0,1-1-1,0-3-15,1-2 1,-1 1 0,1 3 0,-1 3-64,0 3 1,-1 1-1,-1 7 1,0 4 53,0 5 1,1 5 0,-3 4 0,-1 4 198,0 3 0,-1 5-90,0 3 0,0 7 0,0 6 0,0 6 96,0 4 1,-2 5 0,0 6-1,0 5 76,2 5 1,0 5 0,0 2 0,0 2-101,0 3 0,2 2 0,0-5 1,0 0-125,1-1 0,-2-4 1,3-1-1,-1-4-282,-2-2 1,2-6 0,-1-3 0,0-6-341,-2-4 1,0-3 0,0-2 584,0-2 0,3-4 0,1-2 0</inkml:trace>
  <inkml:trace contextRef="#ctx0" brushRef="#br0" timeOffset="580">1501 20 7986,'0'-8'-169,"1"2"-61,1 3 0,4 1 1,5 2-1,2 1 519,2 3 1,4 3-1,5 7 1,3 1 135,3 2 1,4 4 0,3 4 0,2 2-13,4 3 0,-2 2 0,6 3 0,1 2-192,0 1 1,-1-1 0,-2 2 0,-2 1-142,0 0 1,-4-3 0,0 3 0,-5-3-172,-4 0 1,-1-2 0,-4-1 0,-2-1-138,-1-1 0,-4-4 1,-2-1-1,-4-4-150,-2-1 1,-4-3 0,-2-5-1,-1-3-162,-2-2 0,-1-3 459,-2-1 0,1-5 0,-3-5 1,1-5 106,-1-5 0,2-1 0,-2-7 1,-1 0 76,-1-3 0,0-2 0,-1 0 0,0-2 124,-2-4 0,-3 1 1,-3-1-1,-2 1-20,-1 1 0,-3-3 1,-3-1-1,-3-1-50,-3 1 0,0 2 0,-2 3 0,-3-1-81,-2 1 0,-1 0 0,1 3 0,1 2-296,-1 1 1,-1 3-1,0 4 1,2 4-164,4 3 0,1 4 0,4 2 0,1 3-32,2 2 1,7 2 0,1 1 0,6 1 414,2 3 0,3-1 0,5 4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6:59.638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1 396 8321,'1'-6'42,"3"-1"0,1-1 1,6-1-1,1-1 69,2 1 0,3-2 0,3 0 0,1 0 0,3-1 0,1 1 0,0 1 0,1-1-211,0 0 1,0 3-1,0-2 1,1 1-180,-2 4 1,-4-2-1,0 4 1,-1-1-328,-3 2 0,-2 1 606,-5 1 0,3 0 0,-3 0 0</inkml:trace>
  <inkml:trace contextRef="#ctx0" brushRef="#br0" timeOffset="217">321 223 7863,'-6'0'634,"0"0"0,3 1 1,2 1-431,2 2 1,4 5 0,0 1-1,0 3-78,2-1 0,0 2 1,1 1-1,0 2-171,0 2 0,0-3 1,0 0-1,1-1-309,1 0 1,-1-1 0,1-3 0,2-1-327,0-1 1,1 0 0,-1-3 679,-2-2 0,3 2 0,-3-3 0</inkml:trace>
  <inkml:trace contextRef="#ctx0" brushRef="#br0" timeOffset="737">668 268 7776,'0'-6'-58,"0"-1"1,0 1 0,0-1-1,-1 1 422,-1-1 1,-2 4 0,-2 0-1,0 0-114,-1-1 0,1 1 1,-1 0-1,-1 1-149,-1 0 1,-2 0 0,0 2 0,0 0-37,0 0 1,-1 1 0,2 0 0,-1 2 11,1 0 1,2 2 0,-1 2 0,2 1-49,1 3 0,2 1 0,2 1 0,1 1 8,1 0 0,0 1 0,2 1 1,1 0-23,4-2 1,1-1 0,1-2 0,1-3-163,0-1 1,2-3-1,-2-2 1,3-1-72,-1-1 0,-1-1 0,-1-1 0,-1-3 96,-1-3 0,-1 1 0,-1-2 0,-1 0 76,-1 0 0,-2-2 0,2 1 0,-1-1 61,-2 1 1,0 0 0,-1-2 0,0 2 103,0-2 0,0 1 0,0-1 0,0 2-42,0-2 0,0 3 0,0 1 19,0 0 1,0 6-42,0 2 1,0 5 0,0 3 0,1 1 13,1 0 1,-1-2 0,3 2-204,1 1 0,1-3 1,1 4-1,-1 0-227,0-1 1,1-1 0,0-3 0,1 1-162,0-1 1,2 1 0,-3-2 521,2 0 0,2 3 0,-1-1 0</inkml:trace>
  <inkml:trace contextRef="#ctx0" brushRef="#br0" timeOffset="1186">956 146 7841,'-2'-8'0,"-3"-1"0,0 1 95,-2 1 0,0 1 0,-1-1 1,-1 2 186,-1 0 1,1 0-1,-2 2 1,-2 1-187,-1-1 0,-1 1 0,3 2 0,0 0-115,2 0 0,-1 0 0,-1 0 0,1 2 38,0 0 0,3 4 0,-1 1 0,2 3-98,1-3 0,2 0 0,1-2 0,1 2 1,0 2 0,1-1 1,3-1-1,2-2-34,2-1 0,3 4 0,2-1 0,1 0 53,1 0 1,2-1 0,0 1 0,2-1 41,1 1 1,-3-3 0,1 0 0,-1 1 61,0 1 0,-2-2 0,-3 0 0,1-1 177,-1 1 1,-1 0-1,-3 3-69,-2-1 1,-1 0 0,-3 1 0,0-2 80,-3 0 1,-1 0-1,-4 0 1,-1 0-167,-1 2 1,1-3 0,-1 0 0,-2-1-294,0 1 0,-1-3 1,1 1-1,-1-1-21,0-1 0,2 0 0,1 0 1,0 0-738,0 0 0,2-1 983,0-1 0,1-1 0,0-4 0</inkml:trace>
  <inkml:trace contextRef="#ctx0" brushRef="#br0" timeOffset="1604">1130 101 7841,'2'-6'272,"-1"-1"1,1 1-63,-1 0 0,-3 1 0,-1 2 0,-1-1-118,-1 1 0,0 1 1,-2 0-1,0 1-109,-1 1 1,-2 0 0,-1 0 0,0 0-22,0 0 1,-1 3 0,-1 1 0,0 2 18,0 1 1,1-1-1,1 0 1,3 1-14,1-1 0,0 0 0,2-1 0,0-1 22,3 1 1,2-1 0,0 0 0,2 0-29,3 0 0,3-1 0,3 0 1,2 0 11,2 1 1,-1 1 0,2-1-1,1 0 17,-1 0 1,1 1-1,0 1 1,0 1 78,-2-1 0,0 0 0,-2 1 0,-2-1 88,0 1 1,-4-1 0,1 0 0,-3 1 65,-3-1 1,-1 3-1,-1-1 1,0 0-52,0-1 0,-3 0 1,-2-1-1,-2 1-169,-1-1 1,-4-2-1,2 1 1,-3-1-224,1-1 1,-1 2-1,0-2 1,0-2-87,0 0 1,1-1 0,1 0-1,3-1-1391,1-1 1696,0-2 0,4-5 0,0-1 0</inkml:trace>
  <inkml:trace contextRef="#ctx0" brushRef="#br0" timeOffset="1817">1251 5 7816,'5'-4'126,"-2"3"281,0 2 0,-1 4 0,-2 3 0,1 0 42,1 0 1,0 3-1,1 1 1,1 3-394,-1 1 0,-1-2 0,2 1 0,0-1-354,-1-1 0,-1-1 0,2-2 0,-1-1-128,1-2 1,-1 0 0,2-1-1,0 0 426,0-2 0,-2 2 0,-1-3 0</inkml:trace>
  <inkml:trace contextRef="#ctx0" brushRef="#br0" timeOffset="2151">1341 140 7755,'7'0'450,"0"0"1,1 0-1,3 0-287,1 0 0,1-3 1,0-1-1,0 0-68,-1 0 1,3 2 0,0-3 0,-1 0-176,-3 0 0,1-2 0,-4 2 1,0 0-39,-1 0 0,0 1 1,-2-2 82,0-1 1,-3 1 0,-2-1 32,-2 1 1,-3 2-1,-2 0 1,-3 1 70,0 2 0,0 0 0,-3 1 1,0 1-2,0 1 1,0 1 0,0 4-1,1-1 10,-1 1 1,0 1 0,0 2-1,1 0 49,1 1 1,2-1 0,3 0-1,2 0-13,2 0 0,1-2 0,1 3 0,0 0-312,0-1 0,4 0 0,2-2 0,2 0-326,2 0 1,1-2 0,2-1 0,-1-1-793,1-1 1316,3-1 0,0-2 0,4 0 0</inkml:trace>
  <inkml:trace contextRef="#ctx0" brushRef="#br0" timeOffset="2501">1842 43 7789,'-13'-3'22,"0"1"0,-2 0 0,0 1 0,0-2 203,-1 0 1,3 1 0,-2 0-1,1 1-69,1-2 0,1 3 0,-1-2 0,2 1-239,0 1 1,4 1 0,-2 0 42,2 1 1,1 1 0,3-1-41,3 2 0,3-1 0,5 0 0,1 0-19,1 1 0,2 2 0,2 0 0,1 1 127,-1-1 0,2 1 0,-1 2 0,-2 1 113,-1 0 0,0 2 1,-2-2-1,0 1 52,-2-1 1,-3 0 0,-1 2-1,-1-2 99,-2 2 1,-3-2-1,-2 0 1,-3 1-183,-1-1 0,-2 1 0,-4-1 0,-1-1-464,-2 0 1,-1 0 0,0-2 0,-1 1-650,-1 0 1,-2 0 1002,0-4 0,-8 5 0,0-2 0</inkml:trace>
  <inkml:trace contextRef="#ctx0" brushRef="#br0" timeOffset="3184">668 864 7699,'6'0'-120,"1"-2"1,-1 0-1,0-1 1,1-1 232,-1 1 0,-2-2 0,-1-1 1,-1-1 28,0 1 0,0 0 0,-2-1 0,0 1-62,0-1 0,-2 1 0,-1 0 0,0-1 0,-2 1 1,-1 1-1,-1 1 1,-1 0-27,-1 0 1,-1 1 0,0 1 0,1 0-93,0 1 1,-2 0 0,3 1 0,-1 0 27,0 0 0,2 1 0,-2 1 0,3 2 47,1 2 0,0 0 0,3 1 0,1-1-9,0 1 1,1 1 0,1 1 0,1 1-6,2 2 1,3 0 0,1 0-1,0-1-45,0 0 1,1-3 0,0 0-1,1-1-61,-1-3 1,2 1-1,-2-3 1,0 0 4,0-2 1,1 0-1,-2-2 1,0-1 35,0 0 0,-1-2 0,-1-4 0,-1-1-14,-1 0 1,0-1 0,1 2-1,-2-1 16,0-2 0,1 0 1,-2-1-1,1 1 24,-1-1 0,-1 0 0,2 1 0,-1 0 13,0 2 1,0 0 0,-2-1 91,0 2 1,1 5 111,1 2 0,-1 2 0,1 2 0,-1 3 51,-1 3 1,0 2 0,0 3 0,1 0-27,1-1 0,-2 3 0,3 1 0,-1 0-192,0-1 1,3 0 0,-1-5 0,0-1-428,1-2 1,-1-1 0,2 1 0,1-1-625,2 1 1,-1-4 1016,2-1 0,-2-1 0,2-1 0</inkml:trace>
  <inkml:trace contextRef="#ctx0" brushRef="#br0" timeOffset="3584">1065 711 7812,'0'-8'-4,"0"1"147,-2-2 1,-2 0-1,-2 4 1,-2 0 164,0 1 0,1 1 0,-2 0 1,0 0-267,0 2 0,0-2 0,1 0 1,-1 0-62,-1 0 0,0 1 0,-1 2 1,2 1 41,0 1 0,1 1 1,-2 5-1,2-1-35,2 2 1,-1 0 0,4 0-1,-1 2 69,2 3 1,1 0 0,1 1 0,0-2 0,0 0 0,4 0 1,2-1-1,2 0-40,-1-2 0,3-3 0,1 1 1,1-4-44,1-1 0,0-1 0,0-2 0,-1-1 98,1-1 1,0-1 0,-1-3 0,-1 0 41,-3-3 0,0-2 1,-3-1-1,0 0 11,-3-2 1,-2 0-1,0 1 1,0 0 62,0 1 1,0-1 0,0-1-1,-2-2-274,-3-3 0,0 1 0,-1-2 0,1 6-449,1 2 0,-1 0 1,-1 2-1,0 0-441,-1 1 0,1 2-342,-1 1 1317,4 2 0,0 4 0,3 4 0</inkml:trace>
  <inkml:trace contextRef="#ctx0" brushRef="#br0" timeOffset="4034">1341 640 7804,'0'-6'177,"0"-1"1,0 1 100,-3-1 1,0 1-1,-4 0 1,0 0-123,-1 2 0,0-1 0,-2 2 0,0 1-55,0-1 1,-1 3 0,-2-2 0,1 1-179,-1 1 1,1 1-1,0 1 1,2 2-100,1 2 1,-2 3-1,3 2 1,0 0 68,1 0 0,3 2 1,0-1-1,1 2 133,2 0 1,1 0-1,2 1 1,2-1 47,2-2 0,1 0 1,1-3-1,1 0 8,1-2 0,1 0 1,2-5-1,0 0 29,2-1 1,-1-1 0,1-1-1,-2-1 23,0-3 1,-3 0 0,-1-2 0,0-2 128,-1-2 1,0 1 0,-4 0 0,-1-2 45,-3 0 1,0-1-1,0-2 1,0 0-118,0-2 0,0 3 0,-3-1 0,-1 1-318,-2-1 0,-1 1 0,-1-1 0,0 2-267,0 0 1,1 1-1,1 1 1,-1 3-327,1 0 0,-1 3 0,1 0 0,-1 3 719,-2 2 0,2 0 0,-2 0 0</inkml:trace>
  <inkml:trace contextRef="#ctx0" brushRef="#br0" timeOffset="4855">642 1692 7783,'0'-7'64,"0"1"0,0-2 1,0-2-1,0 0 23,0-4 0,-1 0 1,0-3-1,-1 0-109,0 1 0,2-3 0,0 2 0,0-2 24,0-2 1,0 1-1,0-1 1,-1 2-17,-1 2 1,1 1 0,-1-1 0,1 3 2,1 2 0,0 3 1,0 3 292,0-1-210,0 4 0,2 5 0,1 5 0,1 2 23,1 3 1,1 0 0,0 3 0,0 0-62,1 2 1,1-3 0,1 1 0,-1-2-55,2 0 0,-3-3 0,1-1 0,-1-3-61,0-2 1,-1 1 0,1-2 34,-1-2 0,-2-1 0,0-2 0,0-3 59,-1-3 0,-1-2 0,2-3 0,-1 0 8,1-2 1,-3-2 0,2-2 0,-1 1-48,0 0 0,1 0 1,-3 2-1,0-2-15,0 1 1,0 2 0,0-1 0,0 1 11,0 3 0,0 0 1,0 3-1,-1 1 249,-1 1-134,1 4 1,-2 3 0,3 5 0,0 3 7,0 2 1,1 5-1,0 2 1,2 2 32,1 0 0,0 2 0,2 1 1,2-2-41,0 0 0,-1-1 0,3-1 1,-1-1-217,1 1 1,0-3 0,1-2 0,1-4-251,0-2 0,-2-1 0,1-1 1,0-2-64,2 0 1,1-1 0,-1-2 441,-1 0 0,0-3 0,1 0 0</inkml:trace>
  <inkml:trace contextRef="#ctx0" brushRef="#br0" timeOffset="5254">1123 1320 7826,'0'-10'0,"0"1"93,0 2 1,-3 1 0,-1-1-1,-2 2 250,0 0 0,0 1 0,-1 1 1,1-3-150,-1 1 0,1 1 0,-1 1 0,1 0-133,0-1 0,-2-1 1,1 3-1,-2 1-162,1 0 1,0 1 0,1 1 0,-2 1 0,1 2 1,1 2-1,1 1 1,-1 2 66,1 1 1,0 3 0,2 1 0,1 2 64,0 0 0,2 1 0,0 0 0,2-1 11,4-1 0,0-1 1,3 1-1,0-2-63,3 0 1,-1-1 0,0-1 0,0-3-30,0-3 0,0-2 1,1-3-1,-1 0 34,-1 0 0,0-1 0,-3-1 0,1-2 10,-1-2 0,0-1 1,-2-2-1,-1-1 80,0 0 1,-3-2 0,3 2-1,-3-1-33,-3 1 0,2-1 0,-3-2 0,-1 0-63,-1 1 0,2-1 0,0 0 0,-1 1-221,-1 1 0,2-1 1,0 2-1,0 0-946,1 1 0,1 2 1188,0 1 0,2 0 0,0-1 0</inkml:trace>
  <inkml:trace contextRef="#ctx0" brushRef="#br0" timeOffset="5919">1110 1217 7826,'-3'-3'456,"3"0"1,-3 4 0,4 1-282,1 2 1,1 2-1,4 2 1,-1 1-177,1 1 1,1 1 0,1 2 0,1 1 49,2 3 1,-2-3 0,0 2 0,1-5-67,-1-2 1,2 0 0,-2-3-1,1 1 50,0-1 1,-3-2 0,2 0-1,-1-1 47,-1-2 1,-3 0-1,-1-2-23,1-1 0,-2 0 0,-1-4 1,-1-1-1,-1 0 0,0-2 0,-1-1 0,0 0-41,-1-1 0,-3-2 1,1-1-1,0-1-81,0 1 1,2-2 0,-3 1-1,1 0-182,1-1 1,-1 4 0,3-2 0,-2 3-195,2 2 1,-2 1-1,1 1-28,1 1 0,1 2 426,2 2 1,1 1 0,4 2 0,-1 1 193,1 2 1,-1 1 0,0 0 0,1 0 96,2 0 1,-1-2 0,3-1 0,0-2 7,1 0 0,1 0 0,0 0 0,0 0-143,-1-2 1,-1-2 0,-1-2 0,-1-1-103,-1 1 0,-1-3 0,-1 1 0,-1-1-78,-1 0 0,-2 1 0,0-2 1,-1 1 20,-1 1 0,-1 1 1,-1 0-1,-2-1 33,1-1 0,-3 1 0,2 1 1,-2 1 9,-1-1 1,1 1 0,0 0 0,-1 2 4,1 2 0,-1 1 1,1 1-1,0 1 8,-1 1 1,1 2 0,0 3 0,1 1 49,1 0 0,2 4 0,-1 0 0,1 3 66,0-1 0,1 2 0,2 1 0,2 2 73,1 0 1,0 0-1,2 0 1,1-1 25,2-1 0,-2-3 0,2 0 1,1-2-325,0-4 0,0-1 1,1 0-1,0-1-320,2-2 1,-3 1 0,1-3 0,0-1-285,1 0 1,1-2-1,0-1 1,0-2 702,0-2 0,0-3 0,-1-1 0</inkml:trace>
  <inkml:trace contextRef="#ctx0" brushRef="#br0" timeOffset="7291">1623 1057 7799,'-3'-3'-14,"-2"2"0,2-3 84,-1 1 1,3 2 0,-1 3 147,1 2 0,2 5 0,1 4 0,2 0-95,-1-1 1,3 2 0,-3-2-1,2 2 3,-1 0 1,0 2 0,1-2 0,-2-1 32,0-1 0,2-4 1,-1 2-1,-1-1 70,-1-1 1,0-1-229,0-3 1,-1-2-65,1-4 1,-2-2 0,-2-3 0,0-1-56,1 0 1,-2-4-1,1 0 1,0-3-37,2 1 1,-3 0-1,1-1 1,1-2 11,0-2 1,1-1-1,0 0 1,0-2-17,0-1 0,0 4 1,0 1-1,0 1 174,0 3 1,0 3-1,0 3 1,1 1 163,1 3 0,-1 1 0,4 3-4,0 0 1,0 4 0,0 3 0,-1 4 20,1 4 1,1 2 0,0 0 0,0 1-33,1-1 1,-1 0-1,1-3 1,1 1-141,1-1 0,0-1 1,-1-2-1,0-3-8,0-3 1,2 0 0,-2-3-1,0-1-129,-1 0 1,-1-1 0,0-1-1,-1-1-197,-1-2 1,-1-3 0,0-1 0,0-1 154,-2-1 0,0 0 1,-1-1-1,0 0 95,0 0 0,0-1 0,0-1 0,0 0 98,0 0 0,-2 0 0,-1 1 0,0-1 80,0 0 0,1 2 1,0 0-1,0 1-49,1 0 1,-2 3 0,1 2-40,0 0 0,1 3 1,1 2 16,0 4 1,0 2 0,1 1 0,1 1 130,0 3 1,3 1 0,-1 1 0,2 0 55,0 0 1,1 1 0,1 1 0,1-1 0,1-3 0,0 1 0,2-4 0,-1 0-128,3-1 1,-2-2 0,3-2-1,-1 0-99,-1-2 1,0 0-1,-1-2 1,1-1-170,0-2 1,-1-2-1,-1-2 1,-2-1-168,0-1 1,-1-1 0,-1-2 0,-1 1 110,-2 1 1,-1-1 0,0 1 0,0-1 180,-2-1 0,0 1 0,-2-1 0,0 0 75,-1 0 0,-2 1 0,1 1 0,-1 2 66,-1 0 0,-1 2 0,0-2 0,0 2-88,-1 1 1,1 2-1,-1 2 1,1 1-51,0 1 1,-1 0-1,1 1 5,-1 1 1,2 4 0,0 3 0,2 1 66,1 1 1,1 4 0,-1 0-1,1 2 130,1 1 1,2-1-1,1 1 1,1-1-60,1-2 0,2 2 1,3-2-1,-1-3-95,0 0 1,3-4 0,-2 0 0,2-1-191,1-3 0,0-1 1,-1-1-1,0 0-254,-2-1 0,1-3 0,1-4 0,-1-3-141,-3-1 0,-1 2 0,0-3 1,-1 0 236,1-1 1,-4-2 0,-1 1 0,-1-1 331,-1 2 0,0 0 0,0-3 0,0 1-5,0-1 0,0 0 0,0 0 1,-1 0 43,-1-1 0,2 2 1,-3 0-1,3 2 248,0 1 0,0 4-73,0-2 1,0 5 119,0 4 1,0 7 0,0 5 0,0 2 26,0 0 0,0 3 0,2-1 0,1 1-111,0 0 0,-1-2 0,2 0 1,0-1-78,-1 1 0,-1-4 0,2 1 1,-1-2 51,1-2 0,-3-3-146,2-1-126,-3-2 0,0-6 0,0-6-81,0 0 1,0-2 0,0-1 0,0-2-153,0-2 0,0 0 1,0 0-1,0-1-17,0 0 0,0-2 0,1-1 0,0-1 73,1-1 0,1 2 0,-3-1 0,2 1 187,0 3 0,2 3 0,-1 0 0,0 4 239,0 2 1,1 4 0,-1 2 142,0 0 0,1 4 1,0 4-1,-1 3 27,0 2 0,0 5 0,2 3 1,-2 2-43,0 1 1,2 2 0,-1-2-1,2-1-164,1 1 1,1-2 0,1-1 0,-1-1-230,2-2 0,-3 0 0,3-3 0,0 0-293,0-1 0,-1-4 1,1-1-1,-1-3-230,-1-2 1,1-1 0,0 2-1,-1 0-709,-1-1 1,-3-2 1294,0-1 0,1-6 0,1 1 0</inkml:trace>
  <inkml:trace contextRef="#ctx0" brushRef="#br0" timeOffset="7553">2457 531 7752,'-3'-4'14,"2"2"0,-3 2 0,2 3 259,0 4 0,1 2 0,1 4 0,0 2 103,0 0 0,1 6 1,1 1-1,2 2-51,-1-1 0,3-2 0,-1-2 0,2-1-48,2 0 0,0-1 1,-1-2-1,1-3-247,1 0 0,-1-4 1,1 0-1,-1-3-337,-1-3 1,1 1 0,0-1-1,-2-1-578,1 0 0,-2-2 0,0-1-1,1-2 1,-1-1 885,-2-1 0,-1 1 0,-3-4 0</inkml:trace>
  <inkml:trace contextRef="#ctx0" brushRef="#br0" timeOffset="7719">2483 723 8165,'6'0'911,"2"0"0,0 0-716,3 0 1,-1 0 0,0-2 0,2-1-606,0 0 1,-1 1 409,-1 0 0,1-1 0,2-1 0</inkml:trace>
  <inkml:trace contextRef="#ctx0" brushRef="#br0" timeOffset="8724">1405 1660 7779,'0'11'0,"0"-1"35,0 2 0,0 3 0,-2 4 1,0 3 1,1 3 1,0 1 0,0 5-1,0-1-30,-1 0 1,-3 3-1,0-1 1,-2 1 108,-2-2 0,-2 0 1,-1 2-1,-1 0 210,-2-1 1,-4 2 0,1-3 0,-4 3-25,-1-1 0,1 0 0,-3-1 1,0 0-187,-2 0 0,0-3 0,2-3 0,-1-2-85,0-2 1,1-1 0,0-2 0,3 0-127,3-2 1,4-2-1,0-4 1,2-1-132,3 0 0,1-4 92,5-2 0,2-2 0,4 0-97,2-1 0,2-4 0,0-2 1,1 1-30,-1-1 1,0 0-1,1 0 1,-1-1 77,-2-3 0,2 2 1,-3-2-1,1 0 7,1 1 1,-4-3 0,1 2 0,-1-2 323,-1-2 1,0 0 0,0-1-1,0 1-38,0 0 1,-2-1 0,-1 1 0,0 0 2,0 0 1,-1 0-1,2 1 1,0 1-17,-1 0 0,2 3 0,-1 0-34,1 1 0,1 4 0,0 3-9,0 6 0,0 3 0,1 6 0,1 1-35,2 3 1,0 3-1,0-2 1,-2 2 3,0 1 0,-1-2 0,-1 0 1,0-3 117,0-1 1,0-2 0,0 2 0,0-2 57,0-1 0,0-3 1,0-2-1,-1-2 217,-1-1 1,2-2-303,0-2 0,5-2 0,5-2 1,2-2-19,3-2 1,4-3-1,2-1 1,3-2-176,1-1 1,3 2 0,-1-5-1,1 1-349,-2 0 1,0 3 0,-1 1 0,0-1-804,-1 0 1,-2 2 1229,-3-1 0,0 3 0,0-1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7:09.994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475 135 7894,'0'-7'-77,"0"3"8,0 0 1,0 3 0,2 1 0,0 4 187,-1 1 1,2 2 0,-1 2 0,0 2-83,-1 1 1,-2 3 0,-1 3 0,-3 4 30,-3 3 0,0 0 1,-3 2-1,-1 0-55,-2 4 1,-2 1 0,-4 4-1,0-1-34,-1 1 1,-1-2 0,-2 2 0,0-1-9,0-2 0,1 0 0,0-1 1,0 0-59,-2 0 1,3-3-1,-1-4 1,2-3 13,2-4 1,0-2 0,2-2-1,3-2-97,3-2 1,2-2 137,5-1 0,2-2 1,5 0-1,3-3 46,4-2 0,5 0 0,3 0 1,2 0-2,4 0 0,2 0 0,1 1 0,3 1 13,-1 0 1,2 2 0,-1-2 0,2 0 20,2 1 1,-1-2 0,1 1 0,-3-1-15,-1-1 1,-2 0-1,0 0 1,0 0-26,-1 0 1,-3-2-1,3-1 1,-4-1-17,-1-1 1,-3 2 0,-5-2 0,-2 1-155,-4 0 0,-1-1 123,-3 0 1,-4 1-1,-6-1 1,-4 3 34,-5 1 1,-1 1-1,-3-2 1,-1 0 46,-3 1 1,0 0 0,-3 1 0,1 0 54,-1 0 1,0 0-1,1 0 1,2 0 30,2 0 0,1-3 0,1-1 0,3-2-42,3 0 0,6-1 0,5 0 0,2-1-51,5-3 0,5-2 0,10-1 1,7-2 29,6 0 1,5-1-1,9-3 1,5-1 0,3 0 1,9-3-1,4 3 1,7 0 109,6 1 1,5 2 0,1 1 0,3-1 15,3 2 1,-2 4 0,1 2 0,-3 1-263,-6 1 1,-2 3-1,-9 1 1,-2 1-268,-3 2 0,-11 0 0,-7 1 0,-5 1 32,-5 1 1,-5-1 0,-9 2 0,-5-1-287,-5 0 1,-6 3 371,-4-1 0,-8 0 0,-9-1 0,-4 0 170,-3-1 1,-3 0 0,1 1-1,-2-2 66,-2 0 1,-3-1 0,-1 0 0,2 0 114,0 0 0,-2-2 0,3-1 0,-1-1 28,-1-1 0,1 0 1,0-3-1,2 0-40,-1-3 0,2-1 0,-4-1 0,2 0-102,0-2 0,2-2 0,1-2 1,-1 0-62,-1 0 0,-3-1 1,0-2-1,0-1-6,0 1 1,1-3 0,0 2 0,0-1 25,-1 1 0,4 1 0,-2 0 0,2 0 36,1 1 1,1 3 0,3 2 0,2 1 92,2 3 0,4-1 1,4 5 7,2 0 1,7 4-1,8 2 1,6 2 145,6 2 1,6 5 0,6 6 0,5 5-5,4 0 1,6 5-1,4-3 1,1 2-94,0 2 1,-4 0-1,3 1 1,-1 1-40,-2 0 1,-4 0 0,-4-2 0,-3-1-128,-4-1 0,-1 0 0,-3-1 1,-1 0-550,-5-3 0,-3 1 0,-5-2 0,-2-2 551,-4-2 0,1 0 0,-2-3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7:12.729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2072 517 8060,'6'0'15,"-2"-2"1,0-1-1,0-1 151,-1-1 0,1 0 0,2-2 1,-1 1-2,-1-1 1,1 1-1,1 0 1,1-2-89,2 0 1,1 0-1,3-3 1,0-1-3,2-2 1,2-2 0,4-4 0,3-1-37,1 0 0,3-1 0,3 1 0,3-1-73,5-1 0,2 2 1,4-2-1,1 1 24,1 1 0,1 4 1,2 3-1,-1 2-91,-2 1 0,-6 4 1,1 0-1,-5 4-69,-5 3 0,-3 3 0,-7 2 1,-2 2 110,-5 4 0,-6 2 1,-3 1-1,-4 3 88,-2 1 0,-7 1 0,-5 4 0,-3 1-16,-1 1 0,-2 0 0,-3-1 0,-3 1-19,-1-1 1,-1-3 0,-2 1 0,-3-2-106,-2 2 0,-3-2 1,-2 1-1,-1-1-28,1-1 0,1-2 0,-1 1 0,-1-1 15,0-1 0,2 0 1,4-3-1,2-1 64,3-2 0,3 2 0,1-4 0,3-2 47,4-1 1,4-1 0,4 1 40,2-1 0,4-2 0,4 2 0,5-2 37,6 0 0,4-1 0,4-1 1,1 0-44,3 0 0,2-2 0,4-1 1,2-5-8,0-1 0,3-2 0,0-1 1,0-1 73,0 0 0,4-1 0,0-1 0,-1-1-42,-1 0 1,1-5 0,-2 2 0,-1-1-38,0 0 0,-3-2 1,1-2-1,0-1-46,-1-3 1,-2 1 0,-7-1-1,-2 1-37,-3 1 0,-3-3 0,-5 3 0,-4 0 54,-3 0 0,-8 2 1,-4 1-1,-5 0 136,-6 2 1,-5 0-1,-7 6 1,-4 1-45,-2 1 0,-5 5 0,-4 2 1,-2 3-56,-6 4 0,0 3 0,-2 5 0,0 4-108,-2 3 0,1 1 1,2 2-1,4 1-360,2 2 0,0 0 450,3 1 0,-3 1 0,1 1 0</inkml:trace>
  <inkml:trace contextRef="#ctx0" brushRef="#br0" timeOffset="1018">725 543 8015,'5'-7'-160,"0"1"-4,-3-1 0,-2 2 0,-2 0 0,-3 3 383,-3 2 1,-2 0 0,-4 0 0,-1 0-108,-2 0 0,-3 3 0,-2 3 1,-3 2-40,-4 2 1,1-1 0,-7 2 0,2 1-49,-1 2 1,-1 2 0,-2 4 0,0-1-127,0 0 1,0 3 0,0 2 0,2 2 68,2 0 0,1 3 0,7-3 0,2 1 58,2 1 1,3 1 0,3 1 0,5 0 16,5 1 0,3-3 0,5 0 0,4-1-79,5-2 1,4-1 0,6-2 0,4-2-74,3-1 1,4-4 0,3-1-1,1-2-68,0-4 1,2-1 0,-3-1-1,1-2 36,0-2 0,-2-1 0,-3-1 0,-2 0 87,-2 0 1,-2-3 0,-6-1 0,-2-1 39,-1 1 1,-5-2 0,-4 2 72,-3-2 0,-3 0 1,-5-1-1,-4 1 54,-3-1 1,-5 1-1,-2 0 1,-2-1-48,-2 1 0,-2 0 1,-3 1-1,0 1-46,-2-1 0,2-1 1,-3-1-1,2-1-31,1 0 0,-2-5 0,4 1 0,0-2-6,1-2 1,3-1 0,5-1 0,3 1 12,5-1 1,2-1 0,8 0 0,4 0 15,5 0 1,5-3-1,7-2 1,4 0 23,2 3 1,5-5-1,0 4 1,2-1-79,3-2 1,2 3 0,-1 1 0,0 3-418,-2 3 0,0 2 459,-5 0 0,3 0 0,-1 0 0</inkml:trace>
  <inkml:trace contextRef="#ctx0" brushRef="#br0" timeOffset="1231">782 587 8015,'-22'10'-4,"-1"-2"0,2 4 0,-1 2 158,-1 0 1,3 0 0,-1 1 0,2 1 162,2 1 0,4 2 0,0-1 0,4 4-125,2 0 0,3 1 0,3 1 0,6-2-91,5 0 0,6-5 0,5 0 1,4-3-581,2-1 0,5-3 0,5-1 0,2-2 479,2-1 0,2 1 0,-1-1 0</inkml:trace>
  <inkml:trace contextRef="#ctx0" brushRef="#br0" timeOffset="2165">1411 1736 7869,'-7'-7'-275,"-4"4"1,5 1 0,-2 1 169,-1 1 0,-1 0 0,-3 1 1,0 3 192,0 2 0,0 5 0,0 0 0,-1 4-13,-1 2 1,0 3 0,2 3-1,0 1 76,0 3 1,1 2 0,1 0-1,1 2 118,3 2 1,0 4-1,5 3 1,1 5 19,3 3 1,5 2-1,5 3 1,4-1-185,2-4 1,1 2 0,7-6 0,3-1-292,1-4 1,2-7-1,-1-7 1,0-5-252,2-4 1,1-6-1,-2-2 1,0-3-475,0-3 0,-1-2 911,-1-5 0,-1 1 0,-4-5 0</inkml:trace>
  <inkml:trace contextRef="#ctx0" brushRef="#br0" timeOffset="2648">1385 1883 7869,'-12'11'-101,"-1"-1"1,1 0-221,4 0 1,0-2-1,6 3 1,0 0 372,2-1 1,3 2 0,2-1 0,4 3 9,4 1 1,4 2-1,1-2 1,0-2 13,1-1 1,3-1-1,3-3 1,2-2 27,3-3 1,1-3 0,2-3 0,0-3 42,1-2 0,6-4 0,-2-1 0,2-4 9,1-4 1,4-4-1,2-3 1,2-1-42,1-2 0,0-2 1,2 0-1,2-1-73,1-1 1,3 1 0,1 2-1,0 4-53,-2 1 0,3 5 1,-2 3-1,0 4-41,1 4 0,-7 4 1,-3 5-1,-3 2-48,-4 2 0,-2 2 0,-5 6 0,-5 2 43,-5 5 1,-3 5 0,-9 3 0,-4 3-38,-3 1 0,-6 2 0,-6 2 0,-4 2 26,-5 1 0,-3-3 0,-4 1 0,-1-2-17,-2-2 0,-6-1 1,-1-3-1,0-1-141,-1 1 1,-2-2-1,-2-1 1,0-2 32,-2-1 0,5 0 1,1-3-1,2-2 193,2-1 0,2-1 0,2-1 0,-1 1 0</inkml:trace>
  <inkml:trace contextRef="#ctx0" brushRef="#br0" timeOffset="3015">2598 2197 7869,'19'-13'0,"0"-1"43,0-1 0,1 0 0,-2 1 0,-1 0 113,-2-1 1,-2-1 0,-2 2 0,-3-2 16,-1 0 0,-3 2 0,-2-2 0,-2 0 24,-2-1 0,-4 2 1,-5 0-1,-2 1-2,-2 1 0,-5 3 0,-5 2 0,-3 3-75,-4 3 0,-2 2 0,-6 2 1,-5 4-101,-3 4 1,-1 2 0,-5 7-1,-3 4-130,-1 4 1,-3 2-1,1 4 1,-2 2-130,-3 3 1,2 3 0,0 2 0,5-1-1,1 0 0,3 0 0,3-1 1,4 0 287,4 0 0,7-5 0,7 1 1,5-5 29,4-2 1,7-4-1,5-5 1,3-4-153,3-4 1,7-2 0,7-5 0,5-2-280,4-3 0,5-4 0,0-1 0,3-2-38,2-3 0,-1-1 1,1-3-1,-2 1 390,0-1 0,-2 0 0,-3 0 0,-1 0 0,1-2 0,2-2 0</inkml:trace>
  <inkml:trace contextRef="#ctx0" brushRef="#br0" timeOffset="3151">1854 2512 7869,'-16'6'0,"-1"1"0,1-1 0,0 0 0,1 1 0,-4 2 0,-4 1 0</inkml:trace>
  <inkml:trace contextRef="#ctx0" brushRef="#br0" timeOffset="3532">1206 2602 7869,'-24'0'28,"1"2"1,1-1 0,-1 2 0,-2-1 0,-1 0 0,-2 0 0,3-2 0,1 0 31,-1-2 1,1 1 0,0-2 0,0 0-37,0-1 1,1-3 0,1-1 0,-1-3 69,0-1 0,2-1 1,1-2-1,1-3-71,2 0 0,5-4 0,0-2 0,2-3-41,2-3 1,4-5-1,1-2 1,3-1-96,3-1 1,4-3-1,6 2 1,3 1 84,2 3 0,2 3 1,1 3-1,1 2-21,1 2 0,-3 4 0,-1 3 0,-3 2-142,-3-1 1,0 7-1,-3 0 1,-3 5 190,-2 3 0,-5 1 1,0 4 90,-3 4 0,-4 2 0,-1 9 0,-4 3 124,-2 3 0,0 6 0,-2 2 0,0 3 39,2 5 0,-1 0 0,1 4 0,3-1-81,1-2 0,3 0 0,4-6 0,0-1-331,1-3 0,5-2 1,2-4-1,5-4-141,5-2 0,4-2 1,3-4 298,4 1 0,5 0 0,5 0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7:19.866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77 546 7785,'0'11'-170,"0"0"1,0-4 500,0 2-161,0-2 0,0-6 0,0-3 0,0-3-109,0-2 1,0-2 0,0-2 0,0-1-61,0-1 1,-1-2-1,-1-1 1,0-2-71,1-2 1,-1-1-1,1 2 1,-2 0-56,0 0 0,1 0 1,-3-1-1,1 2-27,0 1 0,-1-1 0,0 3 0,0 1 113,-2 3 1,2 2-1,0 3 97,0 2 0,3 2 0,-1 4 2,0 2 1,1 4 0,4 2 0,3 2 14,0 4 1,2-2-1,0 0 1,2 0 8,1 1 1,2 0-1,1 0 1,0-3-79,0-2 0,-2-2 0,-1 0 1,2-2-56,0-2 1,-2-3 0,0 2 0,0-3-12,-2-3 1,-1 0 0,-1-4 0,0-2 17,-2-2 1,1 0 0,-3-1 0,0 0 31,-2-2 0,0-1 0,0 0 1,0-1-2,0 0 0,0-2 0,0 2 0,-2 0 0,0 1 0,-1-1 1,2 2-1,-2 0 15,-1 1 0,3 1 0,-2 4 1,1 0 184,0 1-128,0 3 1,2 5-1,0 5 1,0 4 17,3 2 0,0 3 0,3 1 0,1 1 9,-1 3 0,1-3 1,0 2-1,1 0-80,0 0 1,3-3 0,-2-1 0,1-1-169,2 1 1,-2-1 0,0 1-1,2-3-271,0-1 1,-2-1 0,1-2 429,1 1 0,3 2 0,1-1 0</inkml:trace>
  <inkml:trace contextRef="#ctx0" brushRef="#br0" timeOffset="967">513 219 7864,'-7'-6'23,"1"0"0,0 1 135,-1 1 0,0 0 0,-1-1 0,0 1-57,0-1 0,0 2 1,0 0-1,0 1-152,0 0 1,0 0 0,0 2 0,-1 0-17,2 0 1,2 0-1,0 3 1,0 1 81,0 2 0,1 3 1,1 1-1,1 3 20,0 2 1,0 0 0,3 2 0,1 0 81,2 2 0,2-2 0,0-1 0,0 0-91,1-2 0,1-1 1,2-2-1,0-3-68,1 0 1,-1-5 0,0 0 0,-1-1 6,-1 0 1,1-2-1,0-2 1,-2 0-27,-2-1 0,1 0 0,-3-4 0,1 0 46,-2-1 1,-1 0 0,-1-2 0,0 0 60,0 3 0,-2-3 1,-1 2-1,0-1-27,0 0 1,-2 0 0,1-3 0,-1 2-57,1-2 0,-2 1 1,2-1-1,-2 2-80,-1-2 1,2 0 0,0-1 0,0 1-111,1 2 0,0 0 0,0 2-41,2-1 262,-1 3 0,3 4 0,1 4 0,1 3 46,0 0 1,3 4-1,-1 0 1,2 1 24,0 2 1,0 2 0,1 1 0,0 0-13,2 1 1,-2-3 0,1 2 0,0-1-61,1-2 0,-2-1 0,1-1 0,-1 0-30,0 0 1,-3-3-1,0 0 1,-1-2-132,1-3 130,-3 1 0,2-6 0,-3-2 21,0 0 0,-1-5 1,0 0-1,-2-2-13,0-1 0,0-3 0,0 0 0,0-1-17,2 2 1,-2-1 0,0 0 0,0-1 3,0 2 1,0 0 0,2 0 0,-1 0 34,0 4 0,2 5 96,0 1 1,0 4-1,2-1 1,1 4 61,0 2 0,1 2 0,3 1 0,0 1-2,2 0 0,-2 3 0,3-2 1,0-1-102,0 1 0,0-4 1,2 1-1,-2-2-46,2-3 0,-2 0 1,0-1-1,0-1 10,0-1 0,-2-2 0,0-2 0,-1 0-18,0-1 0,-4 0 0,-1-1 0,-1-1-3,-1-1 0,0 2 1,0-1-1,0 0 4,0 1 0,-1-3 0,-1 2 0,-1-1-10,-1-2 0,-2 3 1,2 0-1,-2 0-7,0-2 1,0 2 0,-1 2 0,1 3 19,-1 1 0,0 1 0,-1 3 0,0 1 63,0 2 1,3 5 0,1 1 61,-1 2 0,0 5 1,0 1-1,3 4 7,2 1 1,2-4 0,3 1-1,0-1 22,2 1-1,1-4 1,2 1 0,-1-2-119,0 0 0,3-3 0,-2 0 1,2-2-341,1-2 1,-2-2-1,0-1 1,0-1-420,1 1 1,-1 0 726,-1 0 0,-2 3 0,2-1 0</inkml:trace>
  <inkml:trace contextRef="#ctx0" brushRef="#br0" timeOffset="1467">532 706 7873,'3'-3'-125,"0"-3"1,2 2-1,-2-2-29,0-3 0,1 2 0,-1-2 1,-2 2 223,0 1 1,-1-1 0,0 1 0,-1 0 76,-1-1 0,-2 1 0,-2 0 0,-1 1 27,1 1 0,0 0 0,-1-1 0,0 2-29,-1 0 0,0 0 0,0 1 1,1 0-2,0 1 0,1 0 0,-1 2 1,1 0 28,0 1 1,2 4 0,2 0-1,1 2-28,1 2 1,0 1 0,1 3 0,1 1 34,2 2 0,5 1 0,1 1 0,1 1 8,-1-1 1,1 2 0,2 1 0,0-2-95,-1 0 0,-1-3 1,-1 0-1,-1-1-277,-1 1 1,0-3-1,-1 0 1,0-2-67,-1-1 1,-2-1 0,1 1 0,-3-3-1046,-2-1 0,0 0 609,0-1 1,0-2 0,-2-2 684,-3-1 0,0-4 0,-2-1 0</inkml:trace>
  <inkml:trace contextRef="#ctx0" brushRef="#br0" timeOffset="2366">506 931 7873,'-6'-10'46,"0"-1"0,-1 2 0,1 1 0,1 2 0,2 1 0,0 1 247,2-1 1,3 0 0,2 0 0,2 2-148,3 1 1,1 0 0,3-1 0,0-1-191,2 0 0,0 1 1,2-2-1,0 1-45,2-1 1,-2 0-1,-1 0 1,1 0-3,-1 0 1,-1 0 0,2-2-1,-2 1 34,0-1 0,-5 1 1,0-1-1,-3-1 37,0 0 0,1-1 1,-5 3-1,1-1 2,-2 1 0,-1-1 0,-1 1 1,0-1 45,0 1 1,-3 0-1,-2-1 1,0 1 39,-2-1 1,1 3-1,0 1 1,-1-1 16,1 0 0,-1 3 0,0-1 1,-1 1-6,0 1 1,-1 2 0,3 1-1,-1 1 56,1 4 1,2-2 0,0 3 0,1 0-43,2 2 1,0 1 0,1 1 0,0 0-28,0 0 0,3 2 0,1 0 0,3-1-62,1 0 0,-1-4 1,2 0-1,-2-1-102,-1-1 1,3-3 0,0-1 0,-2-1-118,1-2 0,-2 0 0,0-1 0,1-1-59,-1-1 0,1-2 0,-2-4 0,0-1-74,-3-1 0,1 0 1,-1-2-1,-1 2 131,0-2 0,-2 0 0,0-1 0,-1 0 233,0 1 0,-1-2 0,-1 0 0,0-1 11,-1 1 1,3-2 0,-1 1 0,-1 1 124,1 0 1,0 3 0,0 1 435,0 1-445,1 1 0,3 7 1,0 4-1,2 4 66,0 4 0,2 1 0,1 1 1,1 2-29,2 2 1,-2 0 0,2 0 0,1 0-72,0-1 1,-1 1 0,1-3 0,-2 1-62,1-1 1,2-2-1,-3-2 1,0-1-97,-1-1 1,-1-1 0,-1-1 0,-1 0-133,1-2 0,-1 1-63,0-3 0,-3 0 200,1-4 1,-3-2 0,-1-3-1,0-2 37,-1-1 1,1-2 0,-1-1 0,-1 0-35,1 0 1,1-2-1,-2-1 1,1 1-24,2-1 1,0-2-1,1 2 1,0-1 16,0 2 1,1 3-1,1 0 1,2 2 64,2 1 0,1 0 0,1 3 0,1 0 23,1 2 0,1 1 0,2 3 0,-1 0 27,-2 0 1,2 4-1,-4 1 1,0 4-35,-1 1 1,0 0-1,-2 1 1,0 1 51,-3 1 0,-1 0 1,-1 2-1,0-1 78,0-2 0,-3 1 0,1-2 0,-3-1-43,-2-1 0,1 2 1,-4-3-1,2 0-146,-1-1 0,0-1 0,1-2 0,-2-1-357,0-3 0,0 0 0,4 0-91,0 0 0,0-3 0,2-1 0,1-2 470,3 0 0,0-3 0,0-1 0</inkml:trace>
  <inkml:trace contextRef="#ctx0" brushRef="#br0" timeOffset="2817">1064 662 7850,'7'9'0,"-3"0"0,0 3 0,1-3 123,-2 1 1,2 0 0,-3-1-1,0-1 71,1-1 1,-1-1 0,1 1-177,0-1 0,0 0 121,-1-2-42,-1-1 0,-1-10 0,-4-2-68,-2 1 0,2-2 1,-1 1-1,0-1-37,0 1 0,0-2 0,2 0 0,0-2-79,2-2 0,0 2 1,1-1-1,0 1-60,0 0 0,1 1 1,1 2-1,2 0-16,2 2 0,0 1 1,0 1-1,1 0 203,-1-1 0,3 1 0,0-1 0,0 2 177,1 0 0,0 0 0,0 3 0,-1 1 59,0 0 0,0 1 0,-1 0 0,1 1-6,-1 1 1,1 2 0,-1 4-1,0 1 19,-1 1 1,2 3 0,0 2 0,-2 0-66,0 1 1,2-3-1,0 2 1,-2-1-91,1-1 1,-3-1-1,0-1 1,0-1-239,0-1 0,-1 0 0,1-3 1,-1 1-600,-1-1 1,-1-2-1,-1 0 1,0 0-2222,1-1 2924,0-1 0,-2 0 0</inkml:trace>
  <inkml:trace contextRef="#ctx0" brushRef="#br0" timeOffset="2981">1250 354 7814,'-6'0'926,"0"0"0,-1 0-136,1 0-825,2 0 0,2 0 1,4 0 34,2 0 0,5 3 0,1 0 0</inkml:trace>
  <inkml:trace contextRef="#ctx0" brushRef="#br0" timeOffset="3367">1507 476 7813,'-6'-3'15,"-1"0"1,1-2 0,-1 1 100,1-1 1,-1 0 0,1 0 0,0 0 63,-1 0 1,-1 0-1,-1 0 1,1 2-179,1 0 1,-1 1-1,-1 2 1,1 0-37,-2 0 0,3 3 0,-2 2 0,1 2-2,2 1 0,-2 4 1,4-2-1,0 3 82,0-1 1,2 4 0,0 0 0,2 2 103,2-1 0,2-1 0,2 1 0,1-1 174,2 0 1,-1-6 0,2 2-1,2-4-16,0-1 1,3 0 0,-1-5-1,-1-1-237,-2 0 0,-1-1 1,2 0-1,-2-1-288,-1-1 1,0-1-1,-4-4 1,0 1-550,0-1 0,-4 1 0,1 0 766,-1-1 0,-1-2 0,0-1 0</inkml:trace>
  <inkml:trace contextRef="#ctx0" brushRef="#br0" timeOffset="4300">1616 1091 7830,'-6'0'34,"-1"-2"1,1-1 187,-1 0 1,1 1 0,0 0-1,-1 1-53,1-1 1,-1 1 0,-1-1 0,-1 1-288,1 1 0,-1 0 0,0 1 1,0 2 86,-1 3 1,0 1 0,1 4 0,2 0 41,2 1 0,0 2 0,3 1 1,0 2 130,2 2 1,0-2 0,3-1 0,1 0-53,4-2 1,0-1 0,3-3 0,1-1-71,2-2 0,0-3 0,1-2 0,-2-1 16,0-1 0,0-3 0,-1-2 0,-1 0-77,-3-2 1,1 0 0,-2-1-1,-2-2 30,-1 0 1,-2-2 0,-2 1 0,0-1-77,0 2 0,-2-2 0,-1 1 0,-1-1-104,-1-1 1,-1 1 0,1 1-1,0 1-338,0 0 0,2 0 1,-2 1-737,1 1 1265,-1 1 0,2 1 0,0-1 0</inkml:trace>
  <inkml:trace contextRef="#ctx0" brushRef="#br0" timeOffset="4633">1764 1207 7830,'0'7'-27,"0"1"1,0 0 0,0 0 449,0-1 1,-1-3-191,-1-2 0,0-1 1,-2-1-1,0-1-173,0-1 1,-2-4 0,3-3 0,-1-1-25,-1-2 0,2 0 0,-2-3 0,1 0-144,1-2 1,-1 1 0,2-2-1,1 1-28,0-1 1,1 0-1,1 1 1,1 0 169,2 1 0,-1 4 1,2 4-1,0 1 175,3 0 1,-1 4 0,3 1-1,-2 2 2,1 2 1,2 1 0,-2 4 0,0 2 58,0 2 0,1-1 0,-3 0 1,2 2-260,-1 0 1,-2 0 0,-1-1 0,-1-1-181,1 0 1,0 0-1,0-1 1,0-1-456,0-1 1,-2-3 0,2 0 623,0 1 0,0 1 0,2 0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7:25.934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56 693 7782,'0'13'0,"2"-1"-281,0-1 0,1-2 0,-2-3 0,1 1 178,0-1 77,1-2 1,-2-2 51,1-4 1,-1-2 0,-2-4-1,-1-2 165,-2 0 0,1-1 0,0-3 0,1-2-116,0 0 1,0-1 0,2 0 0,0-1-62,3 1 1,0 1-1,4 1 1,2 1-26,1 2 0,0 0 0,1 0 0,1 2-25,0 1 0,0 0 0,-1 3 0,-1 0-10,-1 2 0,0-1 0,-3 3 0,0 1 33,-2 2 1,-1 4 0,-3 3 0,-1 1 20,-1 1 1,-1 1 0,-4 1 0,-2 3 60,-2 2 1,1-6 0,0 3-1,-1-4-18,1-2 1,-2 3 0,1-3 0,-1 0 7,-1-3 1,1 0 0,-1-1 0,1-1-14,1 0 0,-1-1 1,4 1 202,0 1-233,4-3 1,6 2 0,5-3 0,3 1-28,4 1 1,-1 1 0,4 4 0,1 0 28,1 2 1,0 0-1,1 2 1,0-1-7,2-1 0,0 0 0,-1-3 0,0 0-8,0-2 0,-2-1 0,-1-3 0,-2 0-16,0 0 0,-1 0 0,0-3 0,-1-2-78,-2-2 0,0-3 1,-3-3-1,-1 0-72,-1 0 1,-2 0 0,0 0 0,-3-1 149,-1-1 1,-1 0 0,0 2 0,0 0 111,0 0 0,-1 0 0,-1 1 0,0 1 170,-2 0 1,0 3 0,-1 0-1,2 1 683,0 0-712,-2 4 0,2 0 0,-1 6 0,2 3-129,4 2 0,-1 3 1,3 0-1,-1 2-23,1 2 0,0-2 0,3 2 0,-1-2-151,1-2 1,-1 0 0,0-2-1,-1-1-575,-1-1 0,0-2 0,3 0-1252,-1-3 1889,0-2 0,1-2 0,-1-2 0</inkml:trace>
  <inkml:trace contextRef="#ctx0" brushRef="#br0" timeOffset="168">441 385 7782,'-5'-5'987,"2"0"-987,4 2 0,8 6 0,1 1 0</inkml:trace>
  <inkml:trace contextRef="#ctx0" brushRef="#br0" timeOffset="1282">691 385 7782,'3'-6'127,"-1"-1"1,-2 1 0,-2 0 165,-2-1 1,-2 1-1,0-1 1,-1 1-97,1 0 1,0 1 0,-1 2 0,1-1-84,-1 1 0,-1 1 1,-1 0-1,1 1-67,1 1 1,-1 1 0,-1 1 0,1 2-93,-2 2 1,3 3 0,-1 0 0,3 0 56,0 0 1,4 3 0,-1-1-1,1 4 16,1 2 1,0-1 0,1 0 0,1 1-12,2-1 1,3-2 0,1 1 0,1-1-62,1-1 0,-2-3 0,3-2 0,0-1-157,2-3 0,-3 0 0,1-3 0,0 1 4,1 0 0,1-2 0,-2-3 1,-1-1 22,-1-2 0,0-2 0,-3-1 0,1-1 31,-1-2 1,-2 2 0,0-3 0,-1 0 94,1-1 1,-3 1 0,2-1 0,-3 0 53,0-1 1,0-2-1,0 1 1,0 1 37,0-1 0,0-1 1,0 1-1,0 1 8,0 2 0,-2-1 0,0 6 609,1 0-544,0 1 1,1 7-1,0 3 1,1 5-26,1 2 0,-1 1 0,3 1 1,1 2 0,-2 1 0,3 1 0,-2 1 0,2-2-83,0-2 0,-1 0 0,-1 0 0,1-1 19,1-1 0,1-2 1,1-3-1,0 0-39,0-2 0,1 0 1,0-3-1,1 2 22,2-2 1,0-2 0,1-2-1,0-1 0,-1-1 1,1-3 0,0-1 0,-1-1-57,-1-1 1,0-1 0,-2-1 0,-1 0-105,-1 0 1,-1 0 0,-2 0 0,0 1 117,-1-1 0,-1 2 0,-2 1 1,0 0 132,0 0 1,-1 2 0,0-3 0,-2 0-2,-1 1 0,0-1 0,-2 2 1,-1 1-67,1 1 0,0 1 1,-1 0-1,1 1-3,-1 1 1,1 2-1,-1 0 1,1 3 7,0 3 1,1 1 0,2 4 0,-1 0 37,1 2 1,1 1 0,0 1 0,1 0 48,1 2 1,1-1 0,1 1-1,0 0-65,2 0 0,1 0 1,3-5-1,0 0-133,0-1 1,1-4-1,1 1 1,-1-3-277,0-1 0,3-2 0,-2 0 1,0 0-32,-2-3 1,1 0 0,0-4-1,-1-1-5,-1-1 1,-1-1-1,0 0 1,-1 0 157,-1-1 0,-2-1 0,2-1 1,-1 1 220,-2 1 1,0-1 0,-2 1-1,0 0 81,-1 0 1,-3-1 0,3 2-1,-1-3 145,0 1 1,0 2 0,2 1 0,-2 2 516,2 1-576,0 2 0,1 9 0,1 6-174,1 1 1,0 2 0,1 0 0,0 0-73,-2 1 0,3 0 0,0-2 1,-1-1 48,-1-2 1,1 2-1,-1-4 1,0 0 75,1-1 0,-2-2 472,1-1-371,-1-3 0,-1 1 0,0-4-116,0-2 1,0-2-1,0-3 1,0-1-17,0 0 0,0-2 1,0 1-1,0-1 21,0-1 1,0 0 0,0 0 0,0-1-9,0-1 1,0-1 0,1 2-1,0-1-52,1 1 1,3 0-1,-1 2 1,2 1-16,0 0 0,3 2 0,0-1 0,-1 1-173,1 1 0,-1 1 0,2 1 0,-1 1-921,-1 1 1136,2 3 0,0-5 0,3 2 0</inkml:trace>
  <inkml:trace contextRef="#ctx0" brushRef="#br0" timeOffset="1881">505 1187 7809,'-3'-6'23,"1"-1"0,-1 0 0,-1-1 70,1 0 0,-2-1 1,-1 3-1,0-1-28,-1 1 1,1-1 0,-1 1 0,0 0-96,-1-1 1,0 4-1,-2 0 1,0 1 112,0 0 0,0 0 0,-1 4 0,3 3 57,1 0 1,-1 4 0,1 1 0,1 2 82,0 4 1,3 1 0,1 2 0,1-1 69,1-1 1,3 1-1,2 2 1,2-2-113,2-1 1,3-3 0,0-3 0,3-1-339,2-1 1,-2-3 0,1-4 0,0-1-394,1-1 0,-2-1 0,1-1 1,-1-2-72,-3-2 1,0-2 0,-3-2 0,-1 0 620,-1-1 0,-1-1 0,1-1 0</inkml:trace>
  <inkml:trace contextRef="#ctx0" brushRef="#br0" timeOffset="2582">582 1078 7761,'-4'-9'0,"2"1"-146,1 0 463,1 1 1,0 6 0,0 3 0,1 3-131,1 2 1,1 2 0,2 2-1,-1 3-98,1 1 1,1 0 0,0-2 0,1 0 3,-1-1 1,1 1-1,-1-1 1,1 0-73,2-2 1,0-2 0,2 0 0,-1-2-81,0-2 1,1-2 0,0 2 0,1-1-62,1-2 0,-1 0 0,-1-2 0,-1-1-53,-1-2 1,2-2 0,-2-1 0,-2-1-153,1-1 0,-2-2 0,0 1 0,0 0 160,-2 2 0,1-2 0,-3 0 0,0-1 188,-1 0 1,-1 1 0,0-1 0,0 1 73,0 1 1,0-2 0,0 2 0,0 1 157,0 1 0,-3-1 0,1-1 0,1 1-80,0 1 1,0 1-1,0-1 1,-1 1-156,1 0 1,-1 1 0,0 1 7,-2-1 0,0 2-16,0 1 0,0 1-23,-3 1 0,1 3 0,0 1 0,2 2 47,2 1 1,-1 0 0,1 1 0,-1 1 29,1 1 0,1-2 0,-1 2 1,1 0-21,1 0 0,0 0 0,0 2 0,0-2-33,0 2 0,2-2 1,1 0-1,1 0-25,1 0 0,-2-2 1,1 0-1,1-2-46,1-1 0,1 0 0,1-3 0,1-1-22,-2 0 0,1-1 1,-1-1-1,1-1 12,0-2 0,1-4 1,-4-1-1,0 0-11,0-1 0,-2-1 1,1 0-1,-1 0 12,0 0 0,-2-1 0,1 1 0,-1-1 48,-1-1 1,0 3-1,0-1 1,-1 0 77,-1 1 1,0-1-1,-1 2 1,-1 1 417,1 1-218,1 1 0,-3 3-114,3 3 1,1 6-1,2 4 1,2 0-90,1 1 1,0-1 0,2 2 0,1-2-131,-1-1 1,3-1 0,0-1 0,0-2-308,1 0 0,1 0 1,0-3-1,1-1-41,1 0 1,-3-1 0,-1-1 421,0-1 0,-2-4 0,2-4 0</inkml:trace>
  <inkml:trace contextRef="#ctx0" brushRef="#br0" timeOffset="3299">1050 937 7109,'0'7'506,"0"1"1,0 1-269,0 1 0,0-1 0,1 1 1,0-1-121,1-1 0,0 1 0,-2 0 103,0-2 0,0-2 497,0 0-530,0-4 1,0 1 0,-3-4 0,0-2-57,-1-2 1,1-1 0,1-1 0,0-1-180,1-1 0,-2-1 1,1-2-1,0 1-311,2-1 0,0 0 0,2 1 0,1 0-236,0 2 1,1 1-1,3-1 1,-1 1 210,1 1 1,-1 2-1,1 1 1,1 2 382,1 1 0,0 1 0,-1-1 0,0 1 0,0 1 0,-1 0 0,0 0 0,-1 0 0,0 0 0,-1-2 0,-1 0 0,1 0-73,1 2 0,0-2 1,0-1 237,-2-1 0,-1 2 729,-3-2 0,0-1-350,0-1 1,-1 2 0,-1 2-218,-2 2 1,-2 0 0,0 2-186,-1 3 1,3 0 0,0 3 0,-1-1-70,2 2 1,-2 2 0,2 0 0,0 1-52,0 1 1,1 0 0,2-1 0,0-1-37,0 0 0,2-1 0,1 1 0,0-3-10,0-1 0,2-1 0,-1-1 0,2-1-88,0-2 0,1 1 0,-1-3 0,0-1-68,-2-1 1,2-2 0,-3-3 0,2-1 6,-1 0 1,0-4-1,0 2 1,-1 0 88,-1-1 0,-1 0 0,1-1 0,-1 1 101,-1 0 1,0 1 0,0-1 0,0 1 115,0 0 1,0 1 0,0 1 203,0 0 0,0 3 1,0 5 1,0 8 0,1 4-162,1-1 0,-1 2 0,4-3 0,0 1-279,3-1 0,-1-3 1,3 1-1,-1-4-512,1-1 0,3 1 0,-1-2 0,1 0-18,0-2 0,2 0 0,0 0 1,-1-3 631,0-1 0,1-2 0,2 0 0</inkml:trace>
  <inkml:trace contextRef="#ctx0" brushRef="#br0" timeOffset="3583">1576 706 7711,'0'-13'58,"0"0"1,0 0 0,-1 1-1,0-1 217,-1 0 1,-3 2 0,0 1-1,0 0 65,1 0 0,-2 3 1,2-1-1,-2 2-168,-3 2 1,2 2-1,-2 0 1,2 1-37,-2 1 1,2 1-1,-2 1 1,0 3-84,1 0 0,-1 5 1,3 0-1,-1 3 159,1 2 0,-1 1 0,2 4 0,0-1 57,0 0 1,4 0 0,-1 1 0,1-2-110,1-1 1,3-1 0,1-4 0,3-1-346,1-3 0,0-1 0,3 0 0,0-1-325,1-2 1,0-1 0,0-3-1,-2 0-360,2 0 1,0-3 0,0-2-1,-1-3-52,0-3 1,-1 1 921,1 0 0,1-4 0,-2-2 0</inkml:trace>
  <inkml:trace contextRef="#ctx0" brushRef="#br0" timeOffset="3782">1653 533 7693,'-4'-17'100,"-1"4"1,2 3 0,1 1 510,-1 1 0,1 3-216,2 1 0,0 6 1,0 2-1,0 5-56,0 3 1,0 1 0,2 1 0,2 0-206,0 1 1,1 1 0,0-2 0,0 1-497,-1-1 1,1 0 0,0-2 0,0 1-394,-1 0 0,1-2 0,-2-1 0,0-1 755,0-1 0,-1-1 0,-2-1 0</inkml:trace>
  <inkml:trace contextRef="#ctx0" brushRef="#br0" timeOffset="4212">1621 603 7683,'3'7'172,"-1"-2"0,3 0 0,3-2 2,2-1 0,2-1 0,4 1 0,0-2 391,2-2 0,1-1 0,2-5 0,1 1-358,-2-2 0,0-2 1,-1 2-1,0 0-346,-2 0 0,-1-3 1,-3 2-1,-1 0-107,-2-1 0,0 2 0,-4-1 0,0-2 44,-2 0 1,-1 1 0,-3 1 0,0 0 62,0 0 1,-1 2 0,-1-2 0,-2 0 88,-2 0 1,0 2 0,-1 0 0,0 1 57,-1 3 0,0 1 1,0 3-1,0 0 117,-1 0 0,2 4 0,-1 1 0,1 4 254,3 1 0,1 1 1,1 3-1,0 1 16,1 0 1,1 0 0,1 1-1,3 0-163,1-1 1,0 0 0,4-2 0,-1-1-240,0-1 1,1 0-1,3-3 1,-2-1-411,-1-2 1,2-4 0,-1 2 0,0-1-262,-1 0 0,0 0 0,0-5 0,-1-1-159,-1-1 1,-2-2 0,0 0 836,0-2 0,-1-1 0,2-2 0</inkml:trace>
  <inkml:trace contextRef="#ctx0" brushRef="#br0" timeOffset="4533">2063 366 7682,'0'13'53,"1"0"0,0-1 1,2-1-1,-2 0 206,0 0 0,1-1 1,0-1-1,0-1-109,1 1 0,-2-1 1,2-2 41,-1-2-123,-1 2 1,2-6 0,-3 0-130,0-3 0,-2-3 0,0-1 0,0 0 16,-1-1 1,2 0 0,-2-3 0,1 0 82,0-1 0,0-1 1,2 0-1,0 0 185,3 0 0,1-2 0,4 0 0,2-1 98,0 0 1,5 1 0,-3 3-1,3-1-28,0 0 1,0 0 0,1 1 0,0 1-259,-2 0 1,-1 3 0,0 0 0,-1 3-1895,-1 0 1858,1 4 0,-5-5 0,3 3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7:34.247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47 1181 8174,'-10'5'3,"-1"2"0,1 2-193,1 3 0,2 9 0,7 5 1,0 6 436,0 5 0,2 15 1,3 11-1,6 3-116,3 4 1,7 6 0,1 11 0,3 8-10,-11-47 1,0 0 0,0 1-1,2 0 1,0-1 0,1 0-1,1 0 1,1 0-75,1-1 0,1-1 1,23 38-1,0 0 0,-4-6-76,-1-4 1,3-8 0,-6-6-1,1-1-94,2-5 0,-6-8 1,3-6-1,-4-2-137,-6-3 1,2-3 0,-7-6 0,-2-5-103,-1-3 1,-2-8-90,-1 1 361,1-8 0,-7 2 1,-4-10 59,-3-5 1,-2 1-105,0-2-41,0 8-48,0-11 87,0 12 1,2-5-97,3 7 48,-3 0 183,12 0 0,-11 0 0,8 0 0,-6 0 0,4-2 0,-2-3 0,0 3 0,-2-3 0,-3-4 0,12 1 0,-6-8 0</inkml:trace>
  <inkml:trace contextRef="#ctx0" brushRef="#br0" timeOffset="490">283 630 8035,'23'0'-54,"-4"-2"1,8-5 0,2-7 251,6-5 0,7-14 1,11 0-1,6-4 144,8-2 1,6-3-1,11 4 1,5-2-238,-43 18 1,1 0-1,1 2 1,0 2 0,2-1-1,0 1 1,1 1-1,-1 2-38,-1 1 1,0 2 0,1 2 0,0 3 0,37-4 0,1 1-150,-4 1 1,-11-5-1,-5 5 1,-5-1-100,-5-1 0,-9 8 1,-9-4-1,-3 1-101,-7 1 0,-6 5 1,-8 7-1,-2 2-229,-4 3 0,-3 2 0,-7 2 0,0 0 8,0-1 1,-1 1 502,-5 0 0,-2 0 0,-8-1 0</inkml:trace>
  <inkml:trace contextRef="#ctx0" brushRef="#br0" timeOffset="873">2141 111 8035,'0'-16'-344,"0"0"0,0 0 435,0 1 1,0 4-1,1 2 1,3 1 199,1-1 1,2 5 0,-2-1-113,6 3 1,3 2 0,2 2 0,1 5 163,4 9 1,9 7-1,8 10 1,4 4-17,7 5 0,4 10 0,8 8 0,0 6-189,4 7 1,-32-34 0,-1-1-1,-2 2 1,1 1 0,-1 0-1,1 0-63,1 1 0,1 0 1,2 0-1,1 0 1,-1-3-1,0-1 1,0 0-1,0-1-11,0 0 1,0 0-1,1-2 1,-2 1-1,31 38 1,1-6-177,1-3 1,-8 5 0,-25-33 0,-1 1 0,-1 2 0,-1 0-57,1 2 0,0 0 1,1 0-1,-1-2 1,26 36-1,-7-7-155,-8-4 1,1 0-1,-7-14 1,-4-8-18,-5-9 1,-5-5 0,-9-8-1111,-4-1 976,-3-10 1,-9-3-1,-3-7 138,-5 0 1,1-5-1,-2 0 336,-1 1 0,0 1 0,1-3 0,-2 5 0,4-6 0</inkml:trace>
  <inkml:trace contextRef="#ctx0" brushRef="#br0" timeOffset="1122">3982 2267 7481,'0'16'101,"7"-8"1,-5 1 573,3-4 1,-3-1-346,-2 6 1,-2-1-1,-3 3 1,-7 1-73,-7 4 0,-1 1 0,-8 6 0,-3 1 83,-4-1 1,-9 2 0,2 6-200,-3-1 0,-8 6 1,1 0-1,1-2 1,2-2-83,2-2 0,-2 1 0,0-1 0,0 1-336,3-1 0,5 1 1,-3-2-1,4-2-451,1-2 1,2-7 0,8 2-1,1-5-1569,1-6 2296,1 4 0,-5-5 0,-1 7 0</inkml:trace>
  <inkml:trace contextRef="#ctx0" brushRef="#br0" timeOffset="1671">1338 3054 7708,'-37'9'0,"-1"-4"-337,-2-3 0,3-2 0,-3 0 0,1 1 447,4 5 0,-3-5 0,1 5 0,4-5 41,5-1 0,0 0 0,7 0 0,0 0 35,-2 0 1,6 0 123,-4 0-248,3-7 0,11 6 1,7-6-1,11 0 34,8-4 0,12 2 1,13-1-1,9-4 369,9-5 0,10 0 1,14-8-1,5 1-221,2 2 0,-39 9 1,2 2-1,-4 2 0,1 1-166,1 0 1,2 0-1,0-1 1,0 0-1,-2 0 1,0 1-1,0-1 1,-1 1-1,-1 0 1,1 0 59,0 2 1,0 1 0,42-6-1,-6 13 1,-8 0-184,-8 0 0,-5 0 0,-10 0 1,-7 2-261,-8 3 0,-4-1 0,-9 6 1,-4 3-257,-5 1 1,-6 1-1,-4 1-277,-6 0 1,-5 5-1,-5 0-673,-6-2 1511,-9-1 0,-5-3 0,-6 1 0</inkml:trace>
  <inkml:trace contextRef="#ctx0" brushRef="#br0" timeOffset="2073">819 3322 7516,'10'-25'-259,"1"4"1,-6 4 0,5-1 321,3-3 1,-5 4 0,3-6 0,1 4 0,0 1 128,-1 4 0,1 2 0,-5-2 0,0 2 249,0 1-267,-2 8 0,-6-3 0,-5 12 1,-4 6-22,-4 7 0,-4 7 0,-3 9 0,-5 4-15,-4 1 1,4 2 0,0 5 0,-2-1-101,-2-4 1,4 3 0,1-5 0,3 2-393,2 0 0,3-7 0,1 2 0,2-4-162,4-1 0,-2-8 1,6-3-1,3-3 516,1-3 0,9 1 0,2 0 0</inkml:trace>
  <inkml:trace contextRef="#ctx0" brushRef="#br0" timeOffset="2941">567 3747 7541,'-14'-2'-774,"3"-3"1262,-3 3-428,6-5 1,4 9 0,6 3 0,5 5 108,5 4 0,9 4 1,5 3-1,6 8 246,4 12 0,6 1 0,11 12 0,6 0-76,8 4 1,-1 3 0,8 2-1,-1 0-241,-1 0 0,0 0 1,-6-2-1,2-2-59,-1-1 0,-4-7 1,-6 0-1,-2-4-187,-1 0 1,-5-10 0,1 5 0,-6-9-114,-7-7 1,-4 2 0,-3-7 0,-4-2-984,-5-1 1,-3-2-12,-3-1 1255,-6-6 0,-4-2 0,-8-9 0,-2-3 0,-8 2 0,3-8 0,-4-1 0,-2 5 0,0 2 0,1 1 0,-1-1 0,0 3 0,0-3 0,1 5-11,-1 5 1,-2-3-1,1 5 1,-1-2 235,4 0 1,4 2 0,-2-3 325,1 1 0,10 0-377,1-5 0,8 0 1,13 0-1,7 0 47,7 0 0,5 0 0,8-1 1,-1-6-85,0-9 1,6 0 0,1-5 0,0 4-166,0 1 1,6-2 0,-4-1 0,0-2-132,-4 2 1,-3 2-1,-4 1 1,-1-2-271,-2-3 1,-7 7 0,2-5 0,-4 0 59,-1 1 1,-8 6 0,-1 2 0,-2-1 368,0 2 0,0-5 0,-5 6 0,-1-3 0,1 1 0,0 4 0,-1-4 0,1-1 0,0 3 0,0-5 0,-1 8 0,-1 0-35,-3-2 1,1 3-1,-5-6 159,2-2 1,-6-2-1,4 0-52,0 3 0,-5 3-115,3 2 0,-5 5 107,-5-5 0,3 6 0,-5 4 474,0 1-378,6 0 1,-6-6 21,7-5 1,7-2 0,3-12 0,4-4 25,2-8 1,1-10-1,4 0 1,6-7 58,2-8 0,-2 6 1,-1-8-1,2 4-242,1 3 0,3-2 0,-1 3 0,1 0-56,-1 6 0,-4-1 0,-3 10 0,-1 2-152,-4 6 0,-1 2 0,-3 9 1,-1 3-317,-3 0 0,-2 5-711,-4-2 34,-3 8 1176,5-4 0,-14 7 0,0-2 0,-4-3 0,-3-4 0,5-7 0</inkml:trace>
  <inkml:trace contextRef="#ctx0" brushRef="#br0" timeOffset="3122">3526 3322 7927,'-11'-37'0,"1"-2"-152,-2-1 0,-1 0 0,1-2 1,3 5 174,2 4 1,-3 3-1,3 4 1,0 5 414,0 4 0,2 10 0,5 7-84,0 8 0,0 13 1,0 5-1,1 6-60,5 5 0,-3 8 0,6 8 0,0-3-208,-1-1 0,1 0 0,3 0 0,-3 0-219,-2-3 1,4-8 0,-6 1 0,0-4-808,2-6 0,-5-1 940,3 4 0,4-1 0,0 1 0</inkml:trace>
  <inkml:trace contextRef="#ctx0" brushRef="#br0" timeOffset="4822">2094 2944 7935,'-7'-9'-1178,"5"-5"1416,-3 4-131,-4 3 1,5-6 4,-6 8 0,-1 0 6,-4 5 1,4-2-111,1-3 0,1 1 0,-3-4-9,1 1 1,6-6 0,-4 3-18,2-4 0,0 0 1,4 2 44,-3 1 0,-4 1 0,3-4 57,-2 3 1,4-3-4,-6 4 0,8 1 9,-2-2-153,-4 8 0,7-4-37,-5 7 65,7 0-380,0 0 166,0-7 103,0 5 116,0-5 55,0 7 1,0 2 114,0 3-138,0-3-71,0 5-184,0-7 81,0 0 131,0 7 0,0-4 169,0 8 128,0-8-178,0 4 1,0-5-63,0 3 1,0-1 0,0 8 19,0 6 1,5 3-1,1 7 1,-1-2 11,2 2 1,-5 7 0,5 0 0,-2-4 7,0-3 0,0-2 0,-5 4 0,2-2-12,3-2 1,-3-6 0,3 2 0,-3-1 12,-2 0 0,0 0 0,0-5 38,0 0 1,-2-2-1,-3-2-34,-5-1 1,-4-6 0,-2 4 0,0-2 71,0-4 1,-5 6 0,-1 0 0,-1-1-92,0-2 0,-5-5 0,2-1 0,-2 0 4,2 0 0,-4 0 1,4 0-1,-4 0-41,-1 0 0,-1 2 1,2 2-1,4 1-75,5-2 1,-7-1 0,0-2 0,2 0 6,2 0 1,-3 7 0,6 3 0,0 3 27,-1-3 0,9 2 1,-2-5-1,2 2-39,5 3 1,1 2 0,7 2-52,0 0 0,7-6 0,5 1 0,5-1 55,4-1 1,9-2 0,0-7 0,5 0 18,0 0 1,3 0 0,-1 0 0,-2-2 20,-2-3 0,0-2 0,2-5 0,0 3 20,-5 2 1,0-5-1,-9 3 1,-2-1 20,-1-1 0,-4 6 0,-2-4 492,-2 2-127,-6 2 1,1 0-302,-10-1 0,1 1-157,-6 5 0,4 2 0,-2 3 1,1 6 22,3 3 1,-3 8 0,2 5 0,2 4 44,1 6 1,2 0 0,0 8 0,2 4 24,3 0 0,2 5 0,5-1 0,-3-3 61,-2-1 0,5-7 1,-3 0-1,-1 0-17,-2-1 1,1 2 0,-2-8 0,0-3-33,2-4 1,-5-9 0,5 2-101,0-4-2,-5-1 1,3-7 0,-10-4-11,-6-3 0,-3-9 0,-3-2 0,-4-1 70,-5-1 1,-4 2-1,-2-1 1,1 3-3,-1 0 0,1 5 0,-2-3 0,-2 3-42,-2 2 0,2 2 0,7 1 0,2 4 53,-2 2 1,5 2-1,2 4 21,4 1 0,8-5 1,4-1-1,3 2-15,2 2 0,9-3 1,5-2-1,8-1-2,8 1 1,5-5 0,12 1-1,0-3 23,1-2 0,1 0 0,3 0 0,4-2 22,0-3 1,-7 1 0,-7-5 0,0 2 47,-2 4 1,-1-4-1,-10 2 1,-1 1 1,-1 2 1,-8 2-1,2 0-382,-4 0 1,-6 0-639,-1 0 1,-6-1 930,1-5 0,-3-9 0,-2-10 0</inkml:trace>
  <inkml:trace contextRef="#ctx0" brushRef="#br0" timeOffset="5223">2109 3479 7935,'0'-40'0,"0"3"0,-1 4 0,-3 1 0,-1 3 121,1 2 0,-3-1 0,2 7 172,2 2 1,-4 7-145,1 1 0,1 10 0,5 1 0,0 8-150,0 6 0,-5 4 0,0 3 0,1 5-23,2 4 0,2 1 1,-1-1-1,-3-2 103,-1-2 0,-2-5 0,3 4 1,-1-1 83,2 1 0,1-6 0,2 2-75,0-4 1,0-1 0,2 0-78,3 0 1,4-8 0,8-1 0,4-1-40,5-1 0,4 0 1,1-5-1,1 0-21,-1 0 1,1 0 0,-1-2-1,1-1 41,-1-2 1,-1-1-1,-2 5 1,-3-3 48,-3-1 1,-6-2 0,-5 3 741,1-1-350,-5 0 1,-2 5-454,-10 0 1,1 0 0,-4 2-606,1 3 1,0-3 0,3 5-692,-1 0 1316,0-6 0,5 13 0,0-5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7:45.543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55 587 7958,'-3'-8'0,"1"0"0,-1 1-57,0-1 1,1-3 0,-2 1 274,0 0-66,-2-2 1,5 4 0,-2-3 0,0 2 43,1 2 1,-2 1-113,1 1-15,3 3 1,-5 0 0,4 4-1,-2 4-101,1 4 0,1 2 1,1 4-1,0 0-32,0 3 0,3 1 1,0 3-1,1 1 48,-1-1 1,3 0 0,0 0-1,1-2-3,0-3 0,-1-1 0,-1-2 0,1-2-41,1-3 0,1-4 1,0-2-1,-1 0-61,1-2 1,0-2 0,-1-3-1,-1-3 18,-1-4 1,0-2 0,0-3 0,-2-1 14,1 0 0,-1-2 0,2-1 0,-1 0 5,-1 0 0,-2-2 0,2 2 0,-2 0 36,-1-1 0,0 2 0,0 3 0,0 1 78,0 1 24,0 4 1,0 2-1,0 7 1,0 5 17,0 5 0,0 4 0,0 5 0,0-1 11,0 1 1,2-2 0,2 3-23,0 0-73,1-2 1,3-3 0,0 0 0,0-1-13,0-1 0,0-2 1,2 1-1,0-2-65,0-3 1,-1 0 0,-2-4-1,1-1 28,0-2 1,0-1 0,-1-4 0,-1-3 83,-1-4 0,-3-1 0,1-2 0,-3-2 75,0-1 1,0 0 0,0-2-1,0 0-9,0 0 1,-3 0-1,-1-3 1,-2 1-67,1 1 1,0 1 0,-2-4 0,1 1-93,1-1 0,-1 2 1,0 0-1,-1 2-159,2 1 0,3 3 0,-1 4 0,0 1-68,1 1 0,-1 4 295,3 1 0,0 3 0,0-1 0</inkml:trace>
  <inkml:trace contextRef="#ctx0" brushRef="#br0" timeOffset="563">368 282 7946,'5'13'0,"0"0"39,-2 1 0,2 2 0,-2 1 0,-1 1 175,2 0 0,-2 2 0,2 0 0,0 0-72,1 1 1,-3-2 0,3 1 0,-1-1-211,0-2 1,-1 0 0,1-3-1,1-1-140,-1-2 1,-1-3 0,1-2-25,-1-1 0,3-4 0,-3-1 78,1-4 0,-2-7 1,1-2-1,-2-2 82,-1 0 0,2-2 1,1 0-1,-1-2 41,-1-1 0,1 2 1,1-1-1,-2 1 40,0 0 1,-1-1 0,0 5 0,0 0 162,0 1-74,0 3 1,0 3 0,0 8 32,0 6 1,3 4-1,0 5 1,-1 0 8,2 3 1,-3-2-1,5 4 1,0 0-49,1-1 1,3 0-1,0-3 1,1 0-36,0-2 1,1 0-1,3-5 1,-1-3-212,-1 0 0,-1-6 1,2 2-1,-1-2-70,1-1 1,-3-1-1,0-2 1,-2-2-2,-2-2 1,1-3-1,-1-2 1,-1 0 61,-1-2 1,-3 0-1,1 0 1,-2-1 145,-1-2 0,0 3 0,0 0 0,0 1 113,0-2 0,-3 0 0,0 1 0,2 2 147,0 1 0,-2 0 1,1 3 23,0 1 1,1 3-1,1 4-53,0 4 1,0 7 0,0 2 0,1 1-77,2-1 1,0 4 0,3-1-1,-1 0-174,1-3 0,-1 1 0,0-2 0,1-1-298,1 0 1,1 0-1,0-4-848,-1 1 1182,1 0 0,0 0 0,0 0 0</inkml:trace>
  <inkml:trace contextRef="#ctx0" brushRef="#br0" timeOffset="746">775 219 7897,'-4'-7'-128,"3"2"619,-5 3-998,5 1 0,3 1 507,6 0 0,-2 3 0,-2 2 0</inkml:trace>
  <inkml:trace contextRef="#ctx0" brushRef="#br0" timeOffset="913">822 196 7897,'0'8'121,"0"0"1,0 0 0,0 3 138,0 2 1,1 5-1,0 2 1,3 1-56,0 0 0,1-1 0,1 1 0,1-1-211,-1 0 0,2-5 0,-2-2 0,0 0-307,2-1 0,0 0 1,0-4-1,0-1-213,0 1 0,-3 0 526,0 0 0,0 0 0,3-1 0</inkml:trace>
  <inkml:trace contextRef="#ctx0" brushRef="#br0" timeOffset="1080">853 399 7883,'-4'-3'1119,"1"-2"-900,6-2 1,2 1 0,4 1-1,3 0-416,0 1 1,2-3 0,3 2 196,1-2 0,4-5 0,-2 0 0</inkml:trace>
  <inkml:trace contextRef="#ctx0" brushRef="#br0" timeOffset="1847">1025 337 7852,'-8'8'403,"4"-3"-111,1 0 0,7-1 1,3 2-188,2-4 1,5-2 0,-2-2 0,1-4-200,1-1 0,-2 0 0,1-1 1,-3 0-62,-1 0 1,-1-2 0,-1-1 0,0 2-104,-1 0 0,-3 1 0,-3 0 150,0 1 1,-1 0 0,-1 0-1,-4 3 90,-1 1 0,-1 0 0,-2 3 0,0 0 64,0 0 1,-2 0 0,0 1 0,-1 1 53,0 0 1,2 7 0,-1-1 0,1 0 48,1 1 0,3 2 1,0 0-1,3 1 50,1 2 1,0 1 0,4 0-1,2-2 83,2 0 1,3 0-1,2 1 1,3-2-76,2-1 1,3-1 0,1-3 0,1-1-262,2 0 1,0-5-1,2 2 1,0-2-309,2-1 1,-1-3 0,1 0 0,-2-2-207,0-1 0,-1-1 0,1-3 568,-1 0 0,0-4 0,1 1 0</inkml:trace>
  <inkml:trace contextRef="#ctx0" brushRef="#br0" timeOffset="2113">1635 0 7845,'-11'0'20,"5"0"0,-2 1 0,2 2 172,2 2 0,0 2 0,4 2 0,0 1 217,0 3 0,1 3 0,2 2 1,2 3-357,2 2 0,0-1 1,-1 0-1,-1-2-304,1-1 0,1-2 0,0-3 0,-1-1-226,-1 1 1,0-3 0,1 0 0,-2-2 476,0-2 0,-2 1 0,-2 0 0</inkml:trace>
  <inkml:trace contextRef="#ctx0" brushRef="#br0" timeOffset="2550">1581 212 7843,'0'-8'-303,"3"0"0,1 3 0,4 0 0,1 1 299,1 0 0,3-2 0,3-1 1,1 1-117,2 1 1,2 0-1,0-3 1,2 0 119,0 1 0,-2-1 0,-1 0 0,-1 0 0,-1 0 0,-2 1 0,0 1 0,-1 1 0,-2-1 0,-2 2 0,-3-2 0,-5 2 72,-3-1 1,-3 1 0,-6 4 0,0 0 270,-2 0 0,-3 0 0,2 0 0,0 1-129,1 2 1,-1-2 0,0 5-1,0 0-52,2 1 1,0 3 0,1 1 0,1-1-6,1 1 0,4 2 1,0 2-1,3 0-43,0-2 0,0 2 0,0-3 0,3 0-55,2-1 0,3-4 0,2-1 0,1-1-71,1-2 0,1 0 0,2-4 1,-1-2-52,-1-2 0,-1-2 0,1-1 1,-3 1-91,-1-1 1,-1-1 0,-1-1 0,-2 0-107,-2 0 1,-2 2-1,-1-1 9,0-1 1,-4-1-1,-1 0 1,-2 3-482,-1 1 731,-3 0 0,-1-1 0,-4 1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7:51.791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243 337 7936,'-3'-5'0,"-2"1"-140,-2 0 0,-1 1 1,0 1-1,0-1 101,0-2 0,1 1 0,-1-1 0,0 1 61,0 1 0,0-1 0,0-2 1,1 2-39,-1 0 0,0 2 0,-1 2 0,0 0 25,-2 0 1,1 0-1,2 1 1,0 1 13,0 3 0,-2 5 1,-1 0-1,2 1 72,0 0 0,2 1 1,1 4-1,2 0 72,0-1 1,2 1 0,2 0 0,0 2 36,0 0 0,3 0 0,3-2 0,3-1-87,1-2 1,4 1-1,0-5 1,3-1-78,1-2 1,1-4 0,-1 0-1,1-1-186,1-1 1,-3-1 0,2-1-1,-1-3-34,1-2 0,-1-2 1,-2-1-1,-2-1-171,-1-1 0,-1 2 1,-4-3-1,-1 1 79,1 0 0,-1 0 0,-2-1 0,-2 2 272,-2-1 0,-1 4 0,0-3 0,0 2 0,0-2 0,-4 2 0,0-1 0,0 1 0,1 1 0,0 3 0,0 0 0,0 0-245,0 0 324,2-1 0,1 8 1,5 1 84,2 3 1,0 4-1,-1 2 1,-1-1-64,2 0 1,-3 2 0,0-2 0,1-1 19,-1 1 0,-2-2 0,0 1 222,-1-1-258,-1-1 0,-1-5-69,-1-3 0,1-3 0,-3-5 0,2-1-65,-1-1 1,0-1 0,1-3-1,-2 1-60,0-1 0,2 2 0,-1 0 0,0-1 0,1 1 1,-1 3 0,3-2 0,0 3-55,0 0 255,0 3 1,3 3 0,0 4-1,1 4 85,3 1 1,0 0 0,3 1 0,0 0-65,0 0 1,1-1 0,0-2 0,1-2-105,-1 1 0,2-3 1,-2 1-1,1-1-5,-1-1 0,2-3 0,-3-2 1,0-2-86,-1-1 1,-1 0 0,-1 0-1,0-1 9,-1-1 1,0 0 0,-4-2-1,1 0-7,0 0 0,-2 2 0,2-1 0,-3 1 46,-3-1 0,1 2 0,-3 3 0,-1 0 58,-1 0 0,-1 2 1,-2 0-1,-1 0 19,-2 2 0,3 2 0,-2 0 0,0 0-12,0 3 0,2 4 1,-1 4-1,1 1 58,2-1 1,0 3-1,4-1 1,1 2 47,-1 0 0,2 3 0,5-2 0,3-1-145,4 0 0,-1-1 0,4-1 0,2-3-164,2-1 0,1-1 0,3-1 0,0-2-103,-1-3 1,1-1 0,-2-1 0,1 0 60,-1 0 0,0-3 0,-2-2 1,1-1 212,-4-1 0,2 0 0,-4-4 0,1 0 0,0-2 0,-3 1 0,0-1 0,0 0-19,0 0 0,-4-1 0,1 3 0,-2 0 40,-4 0 1,0-2 0,-1 2-1,0 2 178,0 0 0,-1 1 0,-1 0 1,-3 0 43,-2 1 0,-1 1 1,0 2-1,0 0-92,0 3 1,-2-3 0,-1 2 0,1 0-13,-1 1 0,1 1 0,-2 1 0,1 1-20,1 0 0,1 4 0,2 0 1,0 1-9,1 0 1,0 1 0,4 0-1,0 1-49,1 1 0,2 0 0,2 3 0,3 1-69,3 0 0,1-1 1,2 0-1,0-2-43,0-2 1,-1-1 0,1-2 0,0-1-58,0-2 0,-2 0 0,0-3 1,-1 0-168,-1 0 1,-3-4 0,0-1 0,0-2 206,0-1 1,-2 0-1,-3-2 1,0-1 59,0-1 1,0 1-1,0-2 1,0-1 89,0-1 1,0 0-1,0 0 1,0 1-24,0 1 1,0 4-1,0-2 130,0 2 0,0 6-59,0 3 1,1 7-1,1 6 1,1 2 39,2 0 0,-3 0 0,3-1 1,2-1-179,0 1 0,0-3 0,1 0 0,0-3-402,0 0 0,2-1 0,1-2 1,-2-1-25,0-1 0,-1-2 1,0 1-1,-1-3 433,1-2 0,0-6 0,0 0 0</inkml:trace>
  <inkml:trace contextRef="#ctx0" brushRef="#br0" timeOffset="468">986 142 7841,'-2'-13'4,"-2"0"0,0 0 1,-1 0-1,1 0 1,0 1-1,1 1 700,1 0-515,-1 0 0,3 8-69,0 3 0,3 6 0,0 5 0,2 1-39,1 2 0,1 1 0,0 1 0,1-1-137,0 1 0,1-3 0,0-1 0,2-1-11,-2-1 0,1-2 1,0-2-1,0-1 18,0 1 0,-2-2 1,1-2-1,0-1-81,2-1 1,-1 0 0,-2-1-1,0-1 70,0-4 1,0-1 0,-1-1 0,-1-2 52,-1 0 0,-1-2 0,1 3 1,-2-2 22,-2 2 1,-1-1 0,0 1 0,0-2 26,0 2 1,-1 0 0,-1 1 0,-1 0-13,-2 1 0,3-1 0,-3 0 0,-1 0-27,-1 0 0,-1 1 0,0 0 0,0 1-5,0 4 0,0 1 1,1 1 60,-1 0 1,0 1 0,0 1 0,0 4 70,1 1 1,2 3-1,2 1 1,0 1 68,1 2 0,-1 1 0,3 0 0,0 0 43,0 0 0,3-3 0,3 2 0,1-1 35,0 0 0,2-5 0,1 1 0,1-4-101,1-1 1,1 1 0,2-2-1,0-2-154,0 0 1,-1-2-1,4-1 1,-4-3-417,-1 1 1,0-3 0,3 2-1,-1-2-914,-2-1 0,-1 0 1307,-1 0 0,1 1 0,3-1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7:58.864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157 532 7964,'-4'-3'-237,"-3"1"0,2-3 0,-2-1 351,-1 2 0,0-2 0,0 3 1,0-1-119,0 1 0,1-3 0,-1 3 0,0-1 10,0 1 1,-1-1 0,0 3-33,-2-2 1,1 1-1,3 6 63,2 4 0,-1 0 0,3 3 1,1 0 30,2 2 1,0 3 0,0 1 0,3 1 22,2 0 1,2-3 0,1-2 0,0-1-23,0-1 0,2-3 0,1 1 0,1-4-19,-1-2 0,2 0 0,-2-3 0,-2 0-182,0 0 1,0-4 0,0-1-1,-2-2 50,0-1 0,-4 0 0,0-2 0,-2-1-32,-1-1 0,0 1 0,0-2 0,0-1 87,0 0 0,0 1 0,0 0 0,-1 1 123,-2 0 1,3 2 0,-4 0 363,1 1-299,2 2 0,-3 3 1,4 4-1,0 4 61,0 3 1,1 4 0,2 0 0,2 0-202,2 1 1,-1-1-1,1-1 1,2 1-156,-1 1 1,2-3 0,-1-1-1,3-2-546,0 1 0,-2-1 680,3-1 0,-3-2 0,1-3 0</inkml:trace>
  <inkml:trace contextRef="#ctx0" brushRef="#br0" timeOffset="314">321 430 7897,'-7'0'8,"1"-2"152,1-1 0,1 1-145,-1 5 1,4 1 0,4 4 0,1 1-161,3 1 0,0 2 0,0 2 0,1-1 102,0 0 1,0 1-1,0-1 1,-1-2 112,1-2 0,0-2 1,0 1-1,0-1 44,0-2 0,-1-1 0,1-4 4,0 0 1,0-1 0,-1-2 0,-2-2-59,-2-2 1,-2-3 0,-1-1-1,0 1-49,0-1 1,0-2 0,0-1-1,-1 0-20,-2 1 1,2 0 0,-2-3 0,-1 0-161,-1 1 0,1 2 0,-1 1 1,1 0-533,0 3 0,2 0 701,-1 1 0,-1 4 0,0 0 0</inkml:trace>
  <inkml:trace contextRef="#ctx0" brushRef="#br0" timeOffset="614">595 548 7890,'0'5'-116,"0"0"0,-1-4 0,0-1 434,-2-4 1,0-3-1,2-1 1,0-1-286,-2-1 0,1 1 0,1-2 0,-1 0-77,-1-3 0,1 0 0,2-1 0,-1 1-22,-2 1 1,2 0 0,-1-3 0,1 1-123,1 2 1,2 0 0,2 2 0,0 2-113,2 0 1,1 2 0,1 1 0,0 1 299,0 2 0,3-3 0,1 2 0</inkml:trace>
  <inkml:trace contextRef="#ctx0" brushRef="#br0" timeOffset="1297">759 352 7865,'-2'5'-27,"-1"1"0,2 0-14,0 1 0,2 0 0,0 2 1,3 1 42,0 0 0,0 1 0,2-4 1,0 1-250,0 0 1,0 0 0,0-1 0,-2-1 18,0-1 1,1 0 305,-2 3 111,3-3 332,-5-2 0,2-4-337,-3-1 0,3 0 0,-1-3 0,0-2-47,-1 1 0,-1-2 0,0 0-29,0 0 0,0 0 0,0 0 0,-1 1-7,-2-1 1,2 0 0,-4 0 0,1 0 5,0 0 0,-2 3 1,-1 1-1,-1 0-63,0-1 1,0 1 0,0-2-1,0 1-23,1 2 0,-2 0 0,-1 3 0,0 0-64,0 0 0,2 0 0,1 1 1,1 2 9,0 2 0,4 3 0,-3 2 0,2 3 68,1 2 0,1 1 0,1-1 0,1 1-12,2 0 0,-1-1 0,3 1 0,1-1-35,1-2 1,3-2 0,1-4 0,-1-2-51,1-2 0,-2 0 0,2 0 0,-3-1-1,0-1 1,0-5 0,0-1-1,0-2 29,-1-1 1,-2 0 0,-2 0-1,0-2 4,-1 0 0,1-4 0,-3 1 0,0-1 30,0 1 0,0-1 1,0 2-1,0 1 29,0 0 1,0 0 0,-1 4 0,-1 1 482,0 1-342,-1 3 1,3 2-1,0 7 1,1 1-3,2 3 0,0 3 0,3-1 0,-1 1-91,2-1 0,0 1 0,0-1 0,2 0-139,1 0 0,-1-4 1,2 2-1,-3-4-88,0-1 1,3 0 0,0-4-1,0 0-292,0-1 0,2-1 0,-1-1 1,0-1-1586,2 0 2027,1-8 0,4 5 0,1-6 0</inkml:trace>
  <inkml:trace contextRef="#ctx0" brushRef="#br0" timeOffset="1751">1503 0 9170,'0'8'0,"0"1"256,0 1 1,3 2-1,2 5 1,3 0-215,3 1 0,-2 3 1,3-3-1,0 1-195,-3 0 0,3-5 0,-2 1 0,-1-1-234,0-1 1,-1-2 0,0-2 0,0-1-1327,-1 0 1713,-2 2 0,2-6 0,-3 4 0</inkml:trace>
  <inkml:trace contextRef="#ctx0" brushRef="#br0" timeOffset="1951">1534 243 7290,'-7'-6'0,"1"1"0,2-1 4,0-1 1,1-1 0,3 1 0,1-1 205,2 0 0,2 0 0,5-1 0,1 0-148,1-2 1,5-2 0,3 3 0,1 0-257,-1 2 1,0 0 0,2 0-1,-1 0-859,1 0 1053,-3 1 0,3-1 0,-2 0 0</inkml:trace>
  <inkml:trace contextRef="#ctx0" brushRef="#br0" timeOffset="2265">1878 8 7940,'-8'0'0,"1"0"0,-2 0 0,-1 0 249,0 0 1,-1 1-1,4 1 1,-2 0-113,-2 0 1,3 1 0,-3 1 0,3 0-142,0 2 1,0 1-1,0 2 1,0 0 94,1 2 1,1 2 0,2-2 0,1 1-162,1 2 1,1 1 0,1 1 0,1-1 145,1 1 0,3-3 0,3-1 0,2 0-19,0-3 0,3-1 0,-1-3 0,-1-2-53,0-2 1,3-1 0,-2 0-1,1-1-5,-3-2 1,-1-1 0,-1-4 0,-1-1 18,1-1 0,-3 1 1,-3-2-1,-1 0 26,-1 1 0,0-1 1,-1 1-1,-1-1-15,-4-1 0,2 2 1,-1 0-1,-1 1-129,-1 1 0,-1-2 0,0-1 0,1 2-232,2 0 0,-1 1 1,2 1-1,1 1-274,-1 1 0,2 2 606,2-2 0,-4 0 0,0-3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7:55.479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219 688 7805,'-8'-2'0,"1"-2"-46,-1 0 1,-1 2-1,0 0 1,-3 1-33,0 1 1,2 0 0,-3 0 0,-1 1 115,-1 1 0,2 0 0,0 3 0,0 1 5,1 1 0,-2 1 0,3 1 0,3 0 29,1 2 0,1 0 1,4-1-1,0 0-14,1 0 0,1-2 1,1 0-1,2 0-66,2 0 0,4-1 1,3-2-1,-1-2-30,0-3 1,3 0-1,-1 0 1,2-1-52,1-4 0,-3-1 1,-1-5-1,0 1 12,0-1 1,-2-2 0,-1 2 0,-2 0 3,-1-1 0,-2-1 0,1 3 1,-2 0 68,-2 1 1,-1-1-1,0 0 1,0 0 40,0 1 1,0 2 0,0-1 405,0 0-296,0 4 0,0 1 0,0 6 0,3 3-21,2 3 0,0 3 0,1 4 0,2 0-93,1-1 1,2 4 0,-3-1 0,2-2-162,0-2 1,2-2 0,-3-5 0,2 1-262,-2 0 0,0-1 0,-1-2 389,-1-2 0,1-2 0,0-1 0</inkml:trace>
  <inkml:trace contextRef="#ctx0" brushRef="#br0" timeOffset="398">352 634 7585,'0'-8'-914,"0"4"1026,0 4 0,1 7 0,1 4 0,0 1 95,0 2 0,2-2 0,-1 0 0,1 0-126,-1-3 0,1 2 0,-3 0 44,2-2 1,0 0 21,-3-1-164,0-4 0,0-4 1,-1-5-1,-1-2-1,-1-1 0,1 0 0,2-3 0,-1-2 1,-2-2 1,2 0 0,-1-1-1,1 0-29,1-3 1,2 3-1,2-3 1,0 3 9,2 0 1,1 1 0,1 0 0,1 1 57,1 1 1,-1 6 0,2 0-1,0 3 128,-1 2 0,1 1 0,-1 1 0,0 1 8,0 2 1,-1 1 0,-1 5-1,-1 1 28,1 3 1,-3 2-1,0 0 1,-1 1-131,0 0 0,-1-1 0,1 1 1,0-1-345,-2-2 0,1-1 1,1-2-718,0 0 0,1 0 1005,3-5 0,3 2 0,1-3 0</inkml:trace>
  <inkml:trace contextRef="#ctx0" brushRef="#br0" timeOffset="997">884 469 7762,'-3'-5'0,"-2"1"4,-2 0 0,-2-1 1,-1 2-1,-1-1 296,-1 1 0,1-1 0,-2 3 0,0-2-127,1 1 1,-3 1-1,3 1 1,-1 0-92,0 0 0,3 0 0,-2 0 0,0 1-111,3 2 0,0 1 0,1 5 0,1 0-5,2 2 0,2 3 0,3 0 1,0 2-110,0 2 0,0 3 0,0-2 0,3-2 53,2-1 1,3 0 0,2-2 0,0-3 16,0-3 0,1-3 1,-1 1-1,1-4 37,0-1 0,-1-1 1,2-1-1,-1-2 60,-1-5 0,-2-1 0,-1-3 0,-1 0 14,0 0 1,-4-1-1,3-3 1,-2 0 15,-1 1 0,-1 0 1,-1 1-1,0 1 71,0-1 0,0-1 0,0 0 0,0 2 3,0 0 1,0 0-1,0 0 99,0 3-136,0 1 1,2 8-1,2 4 1,-1 3-56,1 2 0,2 1 0,-1 1 0,3 3-63,2 2 1,0 1 0,2 3-1,-1 1-24,-1 3 1,-1 1-1,-2 2 1,1 1 55,0 0 0,-1-1 0,-1 1 1,-2-1 50,0-4 0,-2-4 0,-2 1 0,-2-3 35,-1 0 0,-3-1 0,0-1 1,-3-2-4,-1-1 0,-1-1 0,0-2 1,-1-1-136,0-2 0,-3 2 0,3-5 1,-1 0-167,0-1 0,2-2 0,-1-2 0,1-2-289,1-2 0,2-2 0,1-1 1,1-3-1375,0-2 1876,5-1 0,-3-3 0,4-1 0</inkml:trace>
  <inkml:trace contextRef="#ctx0" brushRef="#br0" timeOffset="1631">962 469 7782,'9'0'0,"1"0"108,0 0 0,1 0 0,0 0 0,1 0 266,0-3 1,3-1 0,-2-2 0,1 1-192,-1-1 1,2-1 0,-3-2 0,0 0-274,-1-2 0,-3 0 0,0 2 0,-1-3 18,-2 0 1,-1 2 0,-4-2 0,0-1 40,0 1 1,0 2 0,-1-2 0,-2 0-22,-2 3 0,-2 0 1,-1 1-1,0 0 142,1 1 0,-4 1 1,0 2-1,-1 1 89,-2 1 0,2 1 0,1 1 1,1 1 2,-1 1 0,1 3 0,1 3 0,0 2-127,-2 0 1,2 4 0,3-1 0,0 2-28,0 1 1,3 0 0,0 2-1,2 1 105,1 1 0,1 0 0,1 1 0,2-3-82,3-2 1,-1-1 0,6-2 0,-1-2-156,2-3 0,2-1 0,0-1 0,1-4-400,0-1 1,1-1 0,0-1-1,-3-1-45,1-4 1,0-1-1,0 0 1,-1-2 134,-1-2 0,-3 2 1,2-4-1,-1-1 414,-1-1 0,-1-1 0,-2 1 0,-1-1-8,-1 1 0,-1-2 0,2 0 0,-3-2-3,0 2 0,-2-2 1,2 1-1,-2-1 283,-1 0 0,0 2 1,0-3-1,0 0 146,0 0 0,1 3 1,0 1-1,2 3 142,-1 2 0,0 1-203,0 5 0,2 2-162,4 6 1,-3 5 0,-3 5 0,0 1-20,1 2 0,-2 3 0,4 2 0,-2 2-112,-1 0 1,1-2 0,1-1 0,-1 0-230,1 0 1,2-3 0,-2 1-1,1-4-238,1 0 1,-2-4 0,2 2 0,-1-1-168,1-1 0,-1-4 0,0-2 0,1 0 570,1-2 0,1 2 0,0 0 0</inkml:trace>
  <inkml:trace contextRef="#ctx0" brushRef="#br0" timeOffset="1814">1479 211 7753,'1'-4'64,"0"2"153,2 4 1,0 1 0,-3 3 0,0 3 281,3 0 0,-2 2 1,2 0-1,0 1-434,0-1 0,2 0 0,-2-4 0,2 1-509,1 0 1,0-3 0,0 0 0,-1-2 443,1-1 0,1 2 0,1 0 0</inkml:trace>
  <inkml:trace contextRef="#ctx0" brushRef="#br0" timeOffset="1972">1596 8 7753,'-5'0'-301,"0"0"0,3 1 301,-1 1 0,6-1 0,1 3 0</inkml:trace>
  <inkml:trace contextRef="#ctx0" brushRef="#br0" timeOffset="2332">1940 86 7718,'0'-8'-76,"-1"0"0,0 1 0,-3-1 652,0 0 1,1 0-1,-2 0-181,-1 1 0,-1-1 0,-1 1 1,0 2-571,1 2 0,-4 2 1,0 1-1,-1 0 54,-2 0 1,2 1-1,-1 2 1,1 2 27,0 2 0,2 3 0,-2 1 0,0 2 95,3 0 0,1 2 1,2 2-1,1 0 184,2 1 1,0 3-1,3-2 1,1-2 159,2-1 0,4 0 0,4-1 0,1-2 29,2-3 0,4-1 0,3-2 0,2-2-151,0-2 0,-1-2 1,0-1-1,0-1-465,0-2 0,-3-1 1,1-4-1,-1 0-132,-1 0 1,-5 1 0,-3-2 0,-1-1-2160,-1 0 2532,-4-1 0,0 4 0,-4-1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8:02.830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1240 325 7902,'-4'4'72,"0"0"0,4 4 0,0 1 140,0 2 1,4 5-1,1 3 1,2 3-10,1 3 0,1-1 0,0 3 1,1-2-237,0-4 1,1-1 0,-3-4 0,1 0-15,2-3 1,-2 1-1,2-5 1,-3-2-59,-3 0 0,3-3 0,-3-2-6,2-4 1,-1-5 0,-2-6 0,1-1 14,-1-4 0,-2 0 1,1 0-1,0-1 7,0 1 1,0-2 0,-1 1 0,1 1 76,-1 1 0,1 1 0,0 0 0,-1 2 81,-1 0 0,1 4 1,2 1-4,1 2 1,-3 4 0,3 4 0,-1 2-3,1 5 0,0 4 1,3 4-1,1 1 128,2 2 0,-1-2 1,3 2-1,-1-3-111,1-2 1,-1 0-1,3-3 1,-2-1-150,2-1 1,-1-4 0,1-3 0,-3-1-222,0-1 1,1 0-1,-2-1 1,-1-1-27,-1-4 1,-1-2 0,0-2 0,0-2 186,-3 0 1,1-2 0,-3-2 0,-1 1 87,-1 1 0,-1-1 1,0 2-1,0 0 121,0-1 0,-1 4 0,-1-3 0,-2 0 521,0 1 1,1 2 405,-2-1-768,3 2 0,-2 8 0,4 5 0,1 4-73,2 3 1,-1 3 0,3-1-1,1-1-115,2-1 0,0 1 1,0-1-1,-1-2-293,-1 0 1,1-3-1,-2-2 1,2 1-322,1-1 1,-2-2 0,-1 1 561,2-2 0,-4-5 0,1 0 0</inkml:trace>
  <inkml:trace contextRef="#ctx0" brushRef="#br0" timeOffset="200">1735 204 7482,'-4'-8'-1016,"-1"3"777,1-2 0,1 6 239,6-2 0,2 6 0,3 1 0</inkml:trace>
  <inkml:trace contextRef="#ctx0" brushRef="#br0" timeOffset="883">2002 228 7805,'-8'-3'0,"0"0"0,0-1 111,0 0 0,0-2 0,0 2 0,-1-2 53,1 1 1,-1 0 0,-1-1 0,0 1-113,0 2 1,0 0-1,0 3 1,-1 0-85,1 0 0,2 1 0,2 2 0,1 2 37,2 2 0,0 2 0,3 1 0,0 2-26,0 1 1,0 0 0,1 2-1,2 0 13,2-2 0,1 0 0,1 0 0,-2-2-4,1-2 1,4-2 0,1-1 0,0-3 3,0-3 0,-2 0 0,2 0 0,-2 0 80,-1 0 0,3 0 1,-1-3-1,-2-3 14,-1-1 0,-3-1 0,1-1 0,-2-1-52,-2-1 1,-1-2-1,0 1 1,0 1-12,0-1 0,-1-3 1,-1 2-1,-1-2-137,-2-2 1,1 2-1,-3 1 1,2 0-179,-1 0 0,-1 1 0,1 1 1,2-1-213,0 0 1,-1 6 0,2-1 503,1 1 0,1 4 0,1 3 0,3 4 0,1 4 0,0 0 0,2 0 0,2 0 0,0 1 0,0 1-64,0 1 0,3 0 0,0-3 0,1-1 337,0-2 0,2 2 0,0-5 0,0 0 4,0-1 1,3-1-1,-3 0 1,1-1 21,0-2 1,-3-1 0,1-4 0,-1 0-175,-2 0 0,-1-1 1,-1-1-1,-1-1-139,-2 1 0,2-2 1,-5 2-1,0 0-42,-1 1 0,-1 1 0,-1-1 1,-2 1 24,-2 0 0,-2 4 1,-1 0-1,-1 1-103,-2 1 0,1-1 0,-3 3 0,-1 1-10,1 2 0,-2-2 1,3 5-1,-2 0 22,0 1 0,5 1 1,-2 1-1,2 1 96,1 1 0,3 3 1,2-3-1,3 2 182,0 1 1,0-1 0,3 0-1,3 1 108,4-1 0,2 1 0,2-3 0,0-1-62,0-1 1,4-1 0,1 0 0,0 0-146,1 0 0,-3-2 0,2-1 1,-2 0-374,-1 0 0,0 1 0,-2-2 0,-1 0-555,-2 3 871,-3 0 0,-1 1 0,-3 0 0</inkml:trace>
  <inkml:trace contextRef="#ctx0" brushRef="#br0" timeOffset="1666">430 1509 7912,'7'8'19,"-1"0"1,-1 0 158,-2 0 0,1 3 1,-2 0-1,1 2 33,2 1 1,-2-1-1,2 1 1,1 0-181,2 1 1,0-1 0,-1-2 0,-1 0-321,0-2 1,-1-1 0,2-1 0,-1 0 288,0 0 0,-1 0 0,3 1 0</inkml:trace>
  <inkml:trace contextRef="#ctx0" brushRef="#br0" timeOffset="2383">8 1492 7872,'-4'0'235,"0"4"0,5 1-51,2 3 1,2 1 0,6 1 0,3 4-17,1 1 0,1 1 1,1 1-1,1 1-41,1 1 1,3-2 0,-3-5-1,-1 0-69,-1-2 1,-1 2-1,-1-3 1,0 0-84,-2-3 0,-3-3 0,1 1 1,-2 0 12,-1-3 0,0 0 1,-1-2-1,-1-1 78,-4-4 1,-1-1 0,-1-2 0,0-2 16,0-2 0,0-2 1,-1-2-1,-1 1-21,-4 0 0,2 0 0,-1-1 0,1-1-221,-1-1 0,1 1 1,-3 3-1,3 2-324,0-2 0,2 3 0,2-1 0,0 1-1262,0 2 1745,0 1 0,3 1 0,2 0 0</inkml:trace>
  <inkml:trace contextRef="#ctx0" brushRef="#br0" timeOffset="2933">454 1298 7878,'-5'0'-508,"0"1"2137,2 1-1322,0-1 0,4 6 1,1-5-496,4 0 1,1-1 0,1-1 0,0 0 187,0 0 0,4 0 0,1 0 0</inkml:trace>
  <inkml:trace contextRef="#ctx0" brushRef="#br0" timeOffset="3317">624 1249 7831,'-7'-3'-49,"1"-2"0,1 0-328,2-1 672,0 4 0,3 0 0,0 4 1,0 4-79,0 1 1,4 2 0,1 2 0,2 2-28,1 3 1,1 3 0,1 2 0,2 1-95,1-1 1,-4-2 0,2 2 0,-1 0-193,1-1 1,-2-2-1,2-1 1,-2-4-381,-1-1 0,-3 1 0,1-2 0,0-1-126,1-1 1,-1-1 601,-1 0 0,-3 0 0,1 1 0</inkml:trace>
  <inkml:trace contextRef="#ctx0" brushRef="#br0" timeOffset="3567">713 1184 7831,'0'-10'-427,"0"4"944,0 4 1,3 8-1,1 7-329,0 3 1,2 1 0,3 1 0,1 1-229,0 2 1,4-3-1,-3 2 1,-1-1-54,2 0 1,-2 0 0,3-4 0,-1-1-235,1 0 1,-2-1 0,2 0 0,1-2-602,-2-2 928,4-1 0,-4 4 0,4 0 0</inkml:trace>
  <inkml:trace contextRef="#ctx0" brushRef="#br0" timeOffset="4067">1167 1371 7831,'-1'-11'68,"-1"0"0,-3 0 1,-2 3-1,1-1 159,0-2 1,1 1-1,-3-2 1,0-1-115,0 1 0,-1 2 1,1-2-1,0 1-128,0 0 1,-1 1-1,-1 2 1,-1 3-3,2 2 1,-3 2 0,0 1 0,0 0-30,1 0 0,-1 1 0,2 2 1,-1 2 121,1 3 1,2 0-1,2 1 1,1 2 64,2 2 1,0 0 0,3 1 0,0 2 0,0 2 1,3 2-1,1-2 1,3 2-69,2 1 0,3-4 0,0 0 0,1-4-196,1-1 1,-1-2-1,0-4 1,1-1-102,-2-2 1,3 0 0,-5-3 0,1-1-6,1-2 0,-3-1 1,1-5-1,-3-1-1,-1-1 0,-2-2 0,1 1 0,-2 0 74,-2 1 1,-1-3 0,0 2 0,-1 1 179,-2-1 1,0-2 0,-3 0 0,1 0 115,1 0 0,-1 0 1,1 3-1,1 1 527,-1 1-383,1 5 0,4 1 0,1 6 0,2 6-84,0 3 1,2 3-1,2 2 1,0-1-263,0 0 0,0-2 1,0-1-1,0 1-142,0-2 0,1 3 0,-1-5 0,0-1-775,0-2 1,0-1 977,0-3 0,0 3 0,0-1 0</inkml:trace>
  <inkml:trace contextRef="#ctx0" brushRef="#br0" timeOffset="4484">1240 1257 7831,'-4'-13'4,"1"-1"0,-1 4 435,2 0 0,-1 5-229,3 5 1,1 5-1,2 5 1,1 4-164,1 1 0,2-1 1,-3-1-1,2 1-68,-1-2 0,-2 3 0,1-4 0,0-2-41,-2 0 0,1 0-28,0-1 47,0-4 0,-3-1 0,0-7 0,0-3-61,0-3 1,-3-3-1,0 1 1,2-1-105,0-1 0,-2-1 1,0-2-1,1 0 88,2-2 1,0 1-1,0-2 1,0 0 70,0 2 0,0 2 0,2 1 0,2 3 125,0 0 0,2 1 1,2 4-1,0 1 227,0 4 1,0 1-1,0 1 1,0 1-5,1 1 0,1 3 1,1 4-1,-1 2 81,-1 2 0,0 0 0,1 0 0,1 2-121,-1 0 1,0 1 0,-1 0 0,2-2-261,-1 0 0,0-4 0,0 3 0,1-1-251,-1-2 0,-1-1 1,-1-2-1,0-1-835,0-1 1,0-3-586,0 1 1672,-3-2 0,2-5 0,-3 0 0</inkml:trace>
  <inkml:trace contextRef="#ctx0" brushRef="#br0" timeOffset="4684">1556 1128 7769,'-2'-13'0,"-1"2"-62,1 2 1,0 4 1142,0-1 1,2 5-668,0-2 0,3 11 1,4 3-200,-1 0 1,1 2 0,-2 1 0,2 1-129,-2 1 1,2-1 0,-1 0-1,1-3-432,1 0 0,-2-1 0,-1-3 0,1-1-549,1-1 0,-1 0 894,-1-3 0,1-1 0,2-2 0</inkml:trace>
  <inkml:trace contextRef="#ctx0" brushRef="#br0" timeOffset="4876">1597 957 7807,'-8'-5'0,"0"0"548,0 2 1,2-3-402,1 4 0,4-1 0,1 3-147,4 0 0,4-4 0,0 0 0</inkml:trace>
  <inkml:trace contextRef="#ctx0" brushRef="#br0" timeOffset="5235">1872 925 7807,'0'-8'0,"0"0"0,-3 0 276,-3 0 0,2-1 1,-1 2-1,-2 1 68,0 1 0,-1 2 0,0-3 0,0 1-211,0 1 1,0-3 0,-1 5 0,1 0-54,0 1 0,0 2 1,0 1-1,0 4-55,0 1 0,2 2 1,1 2-1,0 1-191,0 1 0,-1 3 0,3 0 0,1 2 122,1 3 0,1-2 0,1 2 0,1-1 72,1-2 1,3-1-1,-1-1 1,3-1 20,0-1 0,0 0 0,1-4 0,1-2-15,1-2 0,0-4 0,-1 1 0,1-2 10,-1-1 1,-1-3-1,-1-1 1,0-2-9,0 0 0,-1-3 1,-1 4-1,-3-4-6,-3-1 0,0 0 0,0-3 0,0 1-55,0-1 0,-2 2 0,-2-2 0,1-2-301,-1 0 1,-1 0 0,1 0 0,0 3-278,1 0 1,-3 1 0,4 3 0,-1 0-832,-1 0 1434,3 0 0,-6 0 0,3-1 0</inkml:trace>
  <inkml:trace contextRef="#ctx0" brushRef="#br0" timeOffset="5585">1889 771 7807,'0'5'235,"0"1"0,0 0 193,0 1 0,0 2 0,0 2 0,0 3-205,0 1 1,3 2 0,2 1 0,0 1-130,1-1 0,-1 1 0,3-2 0,0-2-30,0 1 0,4-5 0,1 0 0,0-2 5,1-1 1,-1-3 0,3-3 0,1-1 16,-1-1 0,-1-1 0,-1-1 1,-1-5-11,-1-2 0,0-1 0,-3-4 1,1 0 12,-2-2 0,0 0 0,-4 0 0,1 0-7,-3 0 1,-1-3-1,-1 0 1,-1 1-94,-1 1 0,0-1 1,-4 0-1,0 3-200,-1 0 1,-1 0 0,0-1 0,-1 3-457,-2 2 1,5 2-1,-2 2 1,1 0-576,3 2 0,-3 2 99,5-2 1143,-1 3 0,7-2 0,0 4 0</inkml:trace>
  <inkml:trace contextRef="#ctx0" brushRef="#br0" timeOffset="6036">2456 625 7777,'8'-7'253,"0"1"0,-3-1 0,-2 3 0,0-2 75,0 1 1,-1 0-1,-5-1 65,-3 1 1,-1 3 0,-1-1 0,0 2-218,0 1 1,0 0-1,-1 0 1,-1 0-140,-1 0 0,-2 1 0,1 1 0,-1 2-97,-1 0 1,1-1 0,0 2-1,-1 2-97,2 0 0,0 1 0,4 0 0,0 0-19,0 0 1,2 3-1,2 0 1,0-1-26,2-1 0,2-2 0,2-1 1,2 0 27,0 0 1,4 1 0,4 0 0,0 0 48,-1-2 0,3 0 0,-2 3 0,-1-2 128,1-1 1,0 1 0,-3 2-1,0 0 247,-2 0 1,-2 0-1,2 0 1,-3 0 127,0 0 0,-1 1 1,-3-1-1,-1-1 11,-2-2 1,-2 3 0,-3-3 0,0 2-98,0 1 0,0-1 1,0 0-1,-1-2-184,-2 1 1,2-1 0,-2-1 0,2 0-189,1-2 1,0 1 0,0 0-1,0-1-331,0-1 0,0-1 0,0-1-514,3-2 0,1 1 0,4-3 924,0-1 0,0-1 0,0-2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18:18.285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138 1346 7720,'-5'4'-899,"2"-3"0,4 2 899,1-3 0,3 4 0,3 0 0</inkml:trace>
  <inkml:trace contextRef="#ctx0" brushRef="#br0" timeOffset="2203">65 1379 7806,'-8'0'0,"0"0"44,0 0 0,2 0 1,1 0 901,-2 0-770,4 0 0,-3 3 1,3 4 88,1 2-163,1 0 0,1 5 1,0-1-1,-1 4 43,-1 2 1,1 0 0,-2 2 0,2-1-45,1-2 0,0 2 0,0-1 0,0-1-157,0-1 0,1 2 1,2 0-1,3-1-76,4-1 1,2-1-1,6-1 1,0-1-586,1-3 0,0-2 0,0-2-151,3-2 868,-2 2 0,3-6 0,-2 3 0</inkml:trace>
  <inkml:trace contextRef="#ctx0" brushRef="#br0" timeOffset="2834">49 1379 7806,'0'-8'-1340,"0"2"852,0 1 397,-4 3-20,3-2 99,-2 4 0,3 1 8,0 2 44,0-2 1,-1 5 0,-2-2 42,-2 0 0,0-2 0,1 2 144,0-1 1,0-2 13,2 2 1,2-2-1,-1-2-71,3-2 0,5 0 1,0-4-1,4 2-65,1-1 1,2 1 0,2 0-1,1 1 14,2-1 1,-2 4-1,2-2 1,-2 2-32,-1 1 1,0 0 0,-2 1 0,-1 2-56,-1 2 0,-4 3 0,-4 3 0,0 2 106,-2-1 1,-2 3 0,0-4-1,-3 1 72,-3 0 0,-2 1 1,-2-2-1,0 0-23,0 1 0,-3-3 1,0 1-1,0-2-204,-1-2 1,2 1 0,-3-2 0,3-1-277,0-1 1,-1-2-1,2-1 1,1 0-91,1 0 0,4-1 0,2-2 0,0-2-1445,0-2 1827,4-2 0,4 1 0,3 0 0</inkml:trace>
  <inkml:trace contextRef="#ctx0" brushRef="#br0" timeOffset="3202">308 1468 7885,'13'0'257,"1"0"0,-2-1 0,0-2-80,-1-2 0,3-5 0,-3-1 0,2 0 114,1 0 0,1 1 0,-2-3 0,-2 1-316,-2 2 0,2-1 1,-1-1-1,-2 0-110,-2 1 1,-4-3 0,1 3-1,-2 1-91,-1 1 1,0 1 0,-1 1 169,-2 2 0,-2-2 1,-5 5-1,-2 0 77,-1 1 0,1 1 0,-3 1 1,2 2 5,-1 2 1,-2 2 0,0 2 0,0 1 32,0 1 1,0 1-1,3-2 1,2 3 48,2 0 1,1 5-1,1-2 1,1 1 174,4 0 1,1 0-1,2 1 1,1 1 18,4-1 1,2-2 0,3-1 0,2-3-186,2 0 1,4-1-1,1-3 1,0-1-321,0-1 1,2-2 0,-1-2 0,0 1-420,-2-2 0,0 0 1,0-2-1,-1-1-315,-1-4 1,-3-1 0,-1-1 935,-2 0 0,0-4 0,-3 0 0</inkml:trace>
  <inkml:trace contextRef="#ctx0" brushRef="#br0" timeOffset="3535">592 1322 7814,'0'-8'13,"-1"2"94,-2 1 0,3 4 1,0 1-1,4 5 79,0 2 0,3 4 1,-1 2-1,1 1-86,1-1 1,0-2-1,0 2 1,0-2 0,-3-1 0,1 2 1,-3-1-30,-1-1 0,-1-1 0,-1-1 245,0 0 0,-1-4-227,-2-1 1,-1-2-1,-4-2 1,2-2-102,1-2 1,0-3 0,-1-3 0,0-2-59,0 1 1,2-4 0,-2 3 0,1-2-222,0-2 0,1-2 0,2 1 1,-1 0-138,2 0 1,0 0 0,2-1 0,1 1 62,4 1 0,2 1 0,2 2 0,1 0 364,2 0 0,0 2 0,4 1 0,0 1 0,2 0 0,1 1 0,5-3 0</inkml:trace>
  <inkml:trace contextRef="#ctx0" brushRef="#br0" timeOffset="3919">908 1046 7814,'3'0'338,"-3"0"0,-4 0 80,-3 0 0,-1 0 0,0 0 0,-1 1-293,1 2 1,-1-2-1,-1 2 1,0 1-57,0 1 0,-2 0 0,1 0 0,0 1-176,0-2 1,2 3 0,-2-1 0,3 1-58,2 1 1,0 0 0,3 0 0,2 0 71,0 1 0,2-1 1,1-1-76,4-2 139,1 2-9,5-2 0,0 3 1,4 0-99,1 0 1,-1-2-1,0-1 1,0 1 87,0 2 0,0-3 1,-2 0-1,-1 2 58,-2 0 0,-2 1 0,-5 0 0,0 0 100,-3 0 1,0 0 0,-1 1 0,-1 1 239,-1 1 1,-3 0 0,-3-3 0,0 0 91,0 0 0,-3 0 0,0 1 0,1-1-294,-2 0 1,3-3 0,-3 1 0,1-1-142,0-1 0,-2 3 1,2-4-1,1 1-744,1 0 0,1-2-27,0-2 0,4-1 0,2-1 1,4-4-1228,3-1 1990,2-1 0,5-4 0,0 0 0</inkml:trace>
  <inkml:trace contextRef="#ctx0" brushRef="#br0" timeOffset="4302">1143 1014 7813,'0'-8'40,"-1"0"0,-2 0 235,-2 3 0,-2 1 0,-1 2 0,-1-1 38,1 1 0,0 1 0,0 1 0,0 1-174,0 2 0,-1-1 0,-1 4 0,0 2-61,3 2 1,-1 2-1,3-1 1,1 1-44,1 1 0,0 3 0,0-1 1,1 3 93,1 0 0,5-1 0,1 0 1,3-2-47,3-2 0,-1 0 0,3-4 0,1 0-102,-1-2 0,2-3 0,-2 0 0,3 0-76,0-2 0,-3-2 1,0-3-1,-1-2-23,-2-2 0,0-2 1,-1 0-1,-2-1 94,-3 0 1,-1-4 0,-3 2 0,0 0 73,0-3 0,-1 3 1,-2-2-1,-2 0-84,-2-1 0,-1 1 1,0 1-1,-1-1-326,1 1 1,0-1-1,0 3 1,0 1-292,0 1 0,0 2 0,1 1 1,0 1 650,2 2 0,3-4 0,-2 3 0</inkml:trace>
  <inkml:trace contextRef="#ctx0" brushRef="#br0" timeOffset="4652">1289 1006 7786,'8'8'20,"-3"3"0,0-1 0,-2 0 296,-1-1 0,-1-3 0,-1-1 958,0 2-1024,0-4 0,0-3 0,-1-6-164,-2-4 0,2 0 1,-4-3-1,1 1-98,-1-1 0,2 0 0,-1-4 1,0 0-167,3-2 1,-3 1 0,1-3 0,1-1 9,2 1 1,0-2-1,0 2 1,2 1 111,1 1 0,3 3 1,1 2-1,2 3 224,1 2 0,5 1 0,-3 1 0,2 1 157,-1 4 1,1 2 0,2 2 0,-1 4-45,-1 1 1,-1 5 0,-4 1 0,2 4-289,-1 1 1,-1 0 0,-1 0 0,0 0-290,1-2 1,-4-1 0,0-1 0,2-3-314,0 1 1,0-3 0,0 1 0,0-4-88,2-3 0,2-1 1,-1 0 695,1 0 0,3-3 0,-1-3 0</inkml:trace>
  <inkml:trace contextRef="#ctx0" brushRef="#br0" timeOffset="5154">1791 763 7748,'13'-13'0,"-2"-2"0,-5 1 0,-1-1 78,-2-1 0,0 2 0,-3 1 0,-1-1 238,-2 2 1,-1 0 0,-4 4 0,0 0 2,-1 0 1,0 3-1,-1 1 1,-3 2-89,0-1 0,-1 0 0,2 3 0,1 0-96,-1 0 1,-3 4 0,3 1 0,-1 3-92,2 0 0,0 0 0,0 1 0,1 1-28,1 0 1,2 5-1,0-2 1,3 3 90,0 0 1,2 3 0,3 1 0,1-1-54,4 1 1,2-1 0,3-3 0,1 0-147,1-3 1,2-4 0,-1-4 0,1-2-192,1-1 0,0-1 0,0-2 0,-2-2-29,0-2 0,-4-2 0,3-2 0,-1-2-39,-2-3 1,-4 2 0,-2-2 0,1 0 185,-1-1 1,-2-2-1,1 2 1,-2 0 263,-1-1 0,0 1 0,0-4 1,-1 2-6,-2 1 1,2 1 0,-2 0 0,0 2 91,0-2 1,1 4 0,2 0 0,-1 2 892,-2 1-745,2 3 1,0 6 0,5 6 0,-1 4 18,1 2 0,2 1 0,0 4 0,1 1-126,1-1 1,-1 0 0,0 0 0,-2 1-262,1-1 1,1-4 0,2-1 0,-1-1-585,0-2 0,-1-1 0,-1-1 0,0 0-393,0 0 1,-2-4 0,2-1 1010,0-2 0,1-1 0,1 0 0</inkml:trace>
  <inkml:trace contextRef="#ctx0" brushRef="#br0" timeOffset="5402">1961 430 7718,'-3'-19'34,"1"1"0,-2-1 1,0 2 192,2 1 0,1 1 0,1 1 1,0 4 463,0 1 1,0 3-301,0 1 0,4 4 0,1 2-112,2 6 1,-1 5 0,-1 5 0,2 2-72,0 2 0,1 0 0,0 1 0,0 0-147,0 2 0,0-3 0,0 0 0,1 0-145,-1-1 0,0-2 0,0 0 1,0-2-538,0-3 1,1-2 0,1 1 0,1-2-2049,-1-3 2669,-1-1 0,-1 2 0,0 0 0</inkml:trace>
  <inkml:trace contextRef="#ctx0" brushRef="#br0" timeOffset="5618">2213 430 7699,'0'-8'509,"0"0"1,1 5 0,0 3-1,3 4 73,1 3 1,0 4 0,3 1-1,0 0-351,0 3 1,0-4 0,0 1 0,0-1-398,-3 0 0,2 0 0,-1-3 0,1-1-491,1-2 1,-3 2-1,0-4-1004,-1 2 1661,2-3 0,-5 1 0,2-3 0</inkml:trace>
  <inkml:trace contextRef="#ctx0" brushRef="#br0" timeOffset="5838">2294 163 7696,'-5'-8'415,"-2"3"0,3 2 229,-1-1-644,-2 3 0,10-2 0,-3 3 0</inkml:trace>
  <inkml:trace contextRef="#ctx0" brushRef="#br0" timeOffset="6061">2351 74 7696,'0'9'719,"0"1"0,0 1-43,0 2 1,3 3 0,3 4-1,1 1-182,1 1 1,1 2-1,1 0 1,1 0-322,2 1 1,0-5-1,0-1 1,-1-2-402,0-1 1,-2 1 0,2-1 0,0-1-425,-2-1 1,-1-3-1,-1-2 1,-1-1-1065,-2 0 0,2-3 1716,-5 1 0,1-5 0,-3 3 0</inkml:trace>
  <inkml:trace contextRef="#ctx0" brushRef="#br0" timeOffset="6602">2448 293 7688,'-5'-4'98,"3"-1"1,2-3 104,2 0 0,3 0 0,4 0 0,2 0 0,1 0 0,2 0 0,-1-1 0,2-1 8,0-1 0,1-3 0,0 3 0,0-2-68,-3-1 1,2 1-1,-5 1 1,0-1-122,-1 0 0,-1 3 0,-3-3 1,-2 1 6,-2 2 1,-1 1 0,0 1 0,0 0-2,0 0 1,0 3 0,-1 0-1,-2 1-48,-2 3 1,0 0-1,1 3 1,-1 2 94,1 4 0,-1 6 0,0-1 0,2 2 113,2 2 1,1-1-1,0 1 1,1 1-87,2 1 1,1-3 0,5-2 0,1-1-175,1 0 1,3-2 0,0-2-1,2-1-44,3 0 0,-1-4 1,3-1-1,-1-2 48,1-1 1,-3 0-1,1-1 1,-2-2 23,-1-2 0,-2-2 0,-2-1 0,-1-1 21,-4-2 1,1 1 0,-3-3 0,0 1 65,-3-1 0,-1 2 0,-1-2 1,0-1-39,0 2 0,-1-3 0,-1 4 0,-1 0-227,-2 2 118,3-1 1,-4 16 0,3 3 0,2 8 153,0 8 1,3 2-1,3 7 1,1-1 36,3-1 0,1 3 0,-2-6 0,1 3-59,2 0 0,-5-3 0,2-1 0,-4-1 136,-2 0 1,-1 3-1,-2-3 1,-2-2 130,-2-2 0,-6 0 1,-2-1-1,-4 0 78,-2 0 0,-1-2 0,-6-4 1,-1 0-231,-2 0 0,-4-3 0,-1-2 0,-1-2-400,1-1 1,0 0 0,3-1 0,0-1-556,2 0 0,2-4 0,0 0 0,2-1 812,1-1 0,0-3 0,-1-2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3:10.072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271 163 8233,'-15'0'-148,"0"0"1,0 0 0,0 0 89,0 0 1,5 0 0,0 0 0,-2 0-69,-1 0 1,-2 0 197,0 0 1,0 5 0,1 2 1,4 1 0,4-3 0,6 5 0,0 2-21,0 1 0,0-3 1,1 2-1,3 3-7,1 3 0,5-3 1,-4-6-1,3-1 2,2 0 0,3 1 1,1 2-36,0-1 1,0-6 17,0 1 0,-2-5 0,-3-5 0,-5-5 1,-3-4 0,-2 4 1,0 0-1,0-1 0,0-3 0,0-1 1,0 0-1,-2 0-15,-3 0 1,2 0-1,-7 0 1,-2 0-22,-1 0 1,3 5 0,0 2 0,-2 1 13,-1 4 1,-2-4-1,0 2 1,0 2 6,0 1 1,0 9-1,2 3 1,1 3 29,2 2 1,7 0 0,-4 0 0,2 0-14,0 0 0,0 5 1,5 0-1,2-1-26,3-3 0,-2-7 0,7-4 0,0-2-20,-2 2 0,6-3 0,-5 3 0,5-5-35,1-5 0,5-2 1,0-3-1,-4 3 27,-4 1 0,1-8 0,-4-6 0,-1 2 14,-3 1 0,-3 2 1,-2 0-1,0 0 41,0 0 1,-2-3 0,-3 1-1,-3 4 85,-1 0 0,-9 6 0,3 2 0,-2 4-107,1 1 0,1 0 0,0 0-125,0 0 0,0 1 1,0 4-105,0 5 0,7 3 0,3 2 0,3 0-167,2 0 1,0 0-1,2 0 1,3 0 382,5 0 0,3 0 0,2 0 0</inkml:trace>
  <inkml:trace contextRef="#ctx0" brushRef="#br0" timeOffset="2417">331 343 8135,'-15'0'0,"0"0"-51,0 0 1,5 0 158,0 0 1,6-1 89,-1-4 0,10-2 0,7-5 0,6 2 80,7-1 0,5-3 0,5-1 0,5-1-13,3-4 1,2 3 0,0-3 0,0 3-90,0 2 0,5-5 1,0 0-1,-2 4-273,-1 4 0,-2-4 1,-2 4-1,-3 2-201,-5 2 0,0-4 0,-3 4 1,-6-1-183,-2 4 0,-6 2 0,-7 0 60,-1-2 0,-6 1 0,-1 8 140,-6 1 1,-6 6 0,-5-2-1,-1 1 161,0 0 0,-7 0 1,-3 5-1,-3-2 70,-2-3 1,-2 3 0,-1-3-1,-4 3 42,-1 2 0,0-1 0,-4-3 0,4-1 25,1 2 0,-3-4 0,5 1 0,2-1 46,1 0 1,2 1-1,2 2 1,1-2 107,2-3 1,7 1-1,-2-4 1,3 4 8,2 1 1,0-4 0,0 1 495,0-4-389,1 6 1,5 1-133,4 7 1,5 0 0,4 2-20,1 3 1,6-2 0,-1 7-1,3 3 60,2 6 0,2 4 0,3 9 0,5 3 81,3 4 1,-3 1 0,0 4-1,2 2-49,1 1 0,1 4 1,-5-2-1,-2-4-156,0-4 0,-6-3 1,6 6-1,-2-3 24,0 1 0,0-7 0,-5-12 0,0 0-105,0 1 1,0-6 0,0 4 0,0-2-99,0 0 1,0-5 0,0-6 0,0 1-109,0-1 1,-5-1 0,0-6-1,0-1 9,-2-2 1,5-3 0,-4 4 0,1-1-80,0-4 0,-5 1 1,3-4-1,-1 1 106,-4 4 0,4-4 0,-1 1 0,1-1 37,0 0 1,-1-3-1,-2 5 48,1 2 1,5 1 36,-5 2 0,5-5 120,-5 0 0,0-5 24,-5 5 1,-7-7-81,-3 2 1,-3-3 0,-2-2 29,0 0 0,5 0 191,0 0-78,0 0 0,3 0 0,7-2 52,8-3 1,11-1 0,2-4 0,3 3 30,2 0 1,8 1 0,2-8-1,1 3-50,-1-1 1,4-4 0,-3 7 0,0-1-122,-1 0 0,4 5 1,-3-3-1,-1 0-154,1-1 1,-2 6 0,-7-2-1,-1 2-196,-2-2 1,-7 1 0,4-4 0,-2 0-517,0-1 1,-5-1 0,-5-5 802,1 0 0,3-13 0,1-4 0</inkml:trace>
  <inkml:trace contextRef="#ctx0" brushRef="#br0" timeOffset="2768">1095 403 8119,'-7'-20'-139,"-3"0"1,2 0 0,-1 5-20,3 0 1,1 5 426,5 0 1,1 9 0,4 1 0,5 10 16,4 8 0,1 2 0,1 10 0,3 6-22,0 6 1,8 6 0,-2 6 0,3 6 8,2 1 1,-5 7 0,0 2-1,2 4-2,1 0 0,-3 1 1,0-1-1,2-4-84,1-6 0,-3-4 0,-2-3 0,1-4-167,-1-1 1,-5-4-1,2-8 1,-1-3-126,1-1 1,-4-4-1,4 1 1,-5-6-534,-5-7 0,3-4 0,-3-1-1742,4 0 2380,1-6 0,0-3 0,0-6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3:14.257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2045 1649 8293,'-15'7'190,"0"3"0,0 1 0,0 1 1,0-2-53,0 1 0,-2 3 1,-1 1-1,-4 0-12,-1 0 0,3-4 0,-5 1 0,-2 1-122,-1-1 0,3 0 0,2 3 0,-1 0-45,1 0 0,0-2 0,-2-1 0,5-2 17,3 1 0,2-2 0,0-1 1,2 0-44,3 1 0,-3-6-9,3 2 0,3 3-267,2 2 226,3-3 0,2 6 70,0-3 0,2-2 65,3 2 0,-2 0 0,6 5 0,-1 0 129,0 0 0,-3 2 1,5 3-1,2 5 65,1 3 0,7 4 1,2 3-1,1 3-16,4 0 0,1 7 1,4-3-1,1 3-97,2-2 1,0-1 0,-3 3 0,1-2-36,2-3 1,1 2 0,-2-7 0,1-2-56,-2-2 0,-1-1 1,-2-1-1,-2-4-73,-3-5 1,1 1 0,-6-1-1,-1-1-118,-3-3 0,-1-7 0,0-3-334,0 1 0,0-5-599,0 3 810,-6 3 0,-3-8 1,-7 2 30,-4-6 0,1-6 73,-6 5 1,0-10 169,-5 5 1,2-1-1,1 7 64,2-1 1,2-1 0,-4 2 134,2-1 143,0 0 19,2 5 1,3 0-160,10 0 0,-2 0 0,7 0 0,2 0-98,1 0 0,2 0 0,0-1-166,0-4 0,0 1-475,0-6 0,-1 5 568,-4-5 0,-4 0 0,-6-5 0</inkml:trace>
  <inkml:trace contextRef="#ctx0" brushRef="#br0" timeOffset="1184">1670 2128 8003,'0'-10'-1219,"0"0"1154,0 7 416,0-10-159,0 11 0,-2-5 1,-3 7-42,-5 0 0,2 0 1,-2 0-27,-2 0 0,-1 2 0,-2 3 0,0 3 4,0 1 1,0 2-1,0-4 1,0 0-27,0-1 0,0 6 0,0-2 0,0 2 27,0-2 1,5 3-1,0-3 3,-1 3 0,4-3-118,2 0 1,5-6 0,5 0-1,5-2-72,3-2 0,2 0 0,0 0 1,0-2-32,0-2 1,-1 0-1,-3-7 1,-1-3 15,2 1 0,-4 1 0,1 11-184,-3-4 262,-1 3 1,-6-5 0,-4 7-7,-5 0 1,-4 0-1,-1 0 1,2 2-114,3 3 1,-3-2-490,3 7 155,-4 0 0,6 0 180,3 0 0,5-6 159,5 1 0,-3-2 178,3 2 101,-4-3 1,-2 2 0,-4-7 0,-5-2 21,-4 2 1,-2 0 0,-3-1 0,-2-2-58,-2-3 1,-2 1 0,-4-4-1,1 2-10,-2-1 1,3-3 0,-8-1-1,2 0-49,-2 0 1,2-5 0,-5 2-1,-1 3-60,1 3 0,-2-3 0,-3-5 0,1 2-68,2 1 1,2 1 0,-2-2 0,5-2 19,3 1 0,4 8 0,3 1 1,5 0 82,3 1-88,2 3 0,9 6 1,6 1 33,8 4 1,7 2-1,5 5 1,5-2 15,3 1 0,4 3 0,3 2 1,3 3-1,1 1 0,2-2 0,-4-7 0,-1-1-11,1 2 1,-4-5 0,-6-1-1,-4-1 3,-1 0 1,-2 0-24,-5-5 77,-7 0 1,-8 0-1,-10-1 1,-3-3-302,-2-1 1,0-5 0,0 4 0,0-3-190,0-2 1,0 4 0,-2 0 0,-1 1-453,-2-4 882,0 3 0,-8 1 0,-4 6 0</inkml:trace>
  <inkml:trace contextRef="#ctx0" brushRef="#br0" timeOffset="1567">37 2128 7534,'-13'10'-408,"3"0"1,1-6 524,4 1 0,5-4 1,0-1-1,10-1 142,9-4 0,6-5 1,10-12-1,6-8-20,8-8 1,4-7-1,10-7 1,5-6-109,7-5 0,-34 26 0,0 0 0,1 1 0,1-1 1,3-2-1,1-2-78,1 0 0,1-1 0,2 0 0,1-1 0,-2-1 1,0 0-1,1 0 0,1 1-78,0 1 0,1-1 0,-2 1 1,1 0-1,0-4 0,-1 0 0,0 0 1,0-1-5,-1-1 0,1 1 0,-1 4 1,-2 1-1,-4 3 0,-1 0 0,-1 0 1,-1 1-54,0 2 1,0 1 0,0 0 0,1 1 0,33-26 0,-7 1-81,-5-1 1,-9 8-1,-6 7 1,-6 8-125,-7 6 1,-6 8 0,-2 3 0,-5 3-488,-6 2 773,3 7 0,-18 1 0,6 7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3:17.555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902 60 8078,'0'-10'-660,"0"0"857,0 7 1,-1-9 60,-4 7 0,1 0-108,-6 5 1,0-1 0,-5-3-52,0-1 0,0 0 0,0 5-56,1 0 0,-1 5 0,0 0 0,0-1-31,0-3 1,0-1 0,1 2 0,3 1-64,1 2 0,0 2-2,-5-2 1,5-3 43,0 3 0,6-2 6,-1 2 1,5-2 0,4 7 0,2 2 38,3 1 1,1 7-1,5 2 1,1 3 65,4 7 0,-1 6 0,6 10 0,1 4-28,2 1 1,2 9-1,2 7 1,1 3-28,2-2 0,0 7 0,-5-8 0,0 0 2,0-1 1,-7-3 0,-1 1-1,-2-6-12,0-1 1,5-6 0,-5 0 0,0-1-16,2-4 1,-6 0 0,4 1 0,-1 2-29,1 2 1,-4 2 0,4 2 0,-3-5-82,-2-7 0,-2-1 0,-1 3 0,-2-7-1,1-7 0,-2-1 0,-1-12 1,-1-2-110,-4-1 0,-1-7-116,-2 0 0,0-8 85,0-2 1,0-7-1,0-8 6,0 0 0,0 5 1,0 0-26,0-2 0,0-1 0,0-2 83,0 0 0,0 5 176,0 0 28,-7 7 0,-1-6 488,-7 4 80,6 4-438,3-6 1,12 7 0,4-2 0,5-1-1,5-2 1,-1-7 0,6 1-1,1-6-63,3-3 1,1 0 0,-2 5-1,-2 0-231,-1 0 1,-1 0-1,1 0-303,-5 0 336,-4 7 1,-9 1 0,-7 9 47,-8 3 1,-6 3 0,-1 7 0,-1 0-157,-4 0 0,-2 0 0,-3 0 1,5 0-141,4 0 0,1-7 0,0-3 339,0-3 0,0-9 0,0-1 0</inkml:trace>
  <inkml:trace contextRef="#ctx0" brushRef="#br0" timeOffset="800">1262 315 8049,'15'-15'-1531,"-7"5"1647,-3 0-5,-3 7 0,-2-2 0,-2 10 1,-3 6 45,-5 8 0,-3 11 0,-4 10 0,-3 5-26,-5 5 1,-3 3 0,-2 7 0,-2 1 16,-3 4 1,-1 3 0,-7 7 0,-1 0 29,-2 0 0,-3 0 0,3-2 0,-2-1 25,-2-2 1,-5-7-1,6 2 1,4-2-95,4 2 0,8-15 1,-2-2-1,3-6-88,2-4 1,7-6 0,3 0 0,5-7-397,5-4-172,-4-1 0,14-8 193,0-7 0,2-2 0,6-13 0,1-2-40,-1-1 0,2 2 257,5-4 0,0 5 1,-2-7-4,-3 5 0,2 7 249,-7-5 152,7 7 41,-11-4-181,6 7 1,-14 5 0,-3 2-18,-3 1 0,-2-3 0,-2 4 1,-1-3 72,-2-2 1,-2 4 0,2 2-1,-3 2-10,0-2 1,-4 3 0,6-3 0,-1 3-43,0 2 1,2-2 0,5-1-1,2-2 39,3 2 1,3-4 0,7 2-95,0 2 0,2-6 1,5-1-1,6-3-147,5-2 0,9 0 1,-2 0-1,3 0 52,2 0 1,0-7-1,0-1 1,-2-2-90,-3 0 1,2-3 0,-7-2-60,-2 6 301,-8-1 0,-5 9 0,-11-4 0,-9 5 47,-9 5 1,-4 3-1,-2 5 1,-2-1-32,-3-2 1,2 0 0,-5 5-1,1 0 4,4 0 0,3 0 0,3 0 1,4-2-475,1-3 0,7-3 0,9-7-483,4 0 0,12-3 1,17-6 808,6-6 0,12-16 0,8-1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3:21.123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1480 119 7271,'-15'0'-60,"2"2"150,3 3 0,3 3 0,7 9 3,0 3 0,0-4 0,0 6 0,0-2-5,0 0 1,2 5-1,1-5 1,4-2-21,1-1 0,2-4 1,4-1-1,-3-4 4,-1-1 1,0 3 0,5-5-8,0-2 1,-5-6 0,0-4 0,0-3-18,-1-6 0,4-1 0,-5-8 0,2-2-29,0-1 1,-6 3 0,2 0 0,-1 0-33,0 2 0,0-1 1,-5 6-1,0-2-10,0 2 1,-1 1 0,-4 2-30,-5 0 1,-4 5 0,-1 2-8,0 1 1,-5 4-1,0 8 1,0 5 31,-1 3 1,4-1 0,-3 1 0,2 6 55,-2 2 0,8-3 1,-3 4-1,2 0 50,-1 3 1,6 1 0,3 1 0,4-2 4,1 2 0,0 3 0,1 3 0,4 2-48,5-2 0,3-11 0,2-4 0,2 0-80,3-1 0,-2-7 1,6-5-1,-3-3-17,-2-2 1,-3 0 0,-1-4 0,0-4 47,0-7 0,-1-5 0,-3 2 1,-2-2-19,-3 1 1,1-2 0,-4-1 0,2 1-182,-1-1 1,-3 0 0,-1 4-1,0-2-295,0 2 0,-1 1 0,-3 2 507,-1 0 0,-6 0 0,2 0 0</inkml:trace>
  <inkml:trace contextRef="#ctx0" brushRef="#br0" timeOffset="1003">1510 643 7898,'-15'0'-203,"0"0"1,0 0 226,0 0 1,5 0 134,0 0 0,2 2-132,-2 3 101,3-3 0,14 9 0,3-6 35,3-1 1,4-1 0,1 0 0,4 2 101,1-1 1,1-3 0,2-1 0,-1 0-67,2 0 0,1 0 1,2 2-1,0 1-129,0 2 1,-2 0 0,-1-5 0,-4 2-57,-1 3 1,3-2 0,-5 6-1,-2-3-269,-1-2 1,-2-1 0,0 2-169,0 5 0,-7-2 3,-3 2 290,-3-6 213,-2 2-34,-7-6 1,4 5-1,-6 2-37,3 1 0,1-3 0,5 5 1,0 2-6,0 1 0,0 7 0,0 2 0,-2 1-7,-3 4 0,2 1 0,-7 2 0,-2 2 14,-1 3 0,-2-4 0,0 4 1,-2-1 40,-3 0 1,2 3-1,-5 3 1,-1-3-21,1-1 1,0-4-1,-4 3 1,2-3-88,-1-3 1,2 1-1,1-1 1,1-4-225,4-5 1,1-4 0,2-2-373,0-4 0,2-5 1,1-10 647,2-5 0,7-10 0,-4-4 0</inkml:trace>
  <inkml:trace contextRef="#ctx0" brushRef="#br0" timeOffset="1488">1375 808 8067,'0'-15'-503,"0"0"0,0 0 634,0 0 417,0 0-469,0 7 0,0 3 1,0 10-1,0 7 16,0 6 1,0 5-1,0 9 1,0 3-1,0 5 0,0 0 1,0 1-1,0 3-1,0-3 0,-4 6 1,-1 1-1,1-3-17,3-3 0,-4-7 0,-2 5 0,0 0-17,1-2 1,-4 5-1,5-5 1,0 1-34,-2-4 1,5 0 0,-4-2 0,1-3-7,0-2 0,0-3 1,3-8-40,-3 3 1,3-9-110,-3 4 91,4-10 1,1 0 32,0-10 1,1 4 41,4-4 0,4 3 0,6 2 0,1 0 68,4 0 0,-3-5 0,3 0 1,-2 2-70,2 1 0,-2 2 0,6 0 0,-3-2-24,-2-3 0,2 4 1,-1-4-67,-1 3 1,-3 1 0,-1-3-434,0-1 1,-5 0-1718,0 5 2202,0 0 0,5 0 0,0 0 0</inkml:trace>
  <inkml:trace contextRef="#ctx0" brushRef="#br0" timeOffset="3471">1435 1752 7845,'0'-15'-275,"0"0"0,0 0 0,0 0 0,-1 2 315,-4 3 0,3-3 1,-5 3 91,1-4 0,4-1-5,-3 0 0,-2 0 126,2 0-94,0 7-173,5 1-91,0 7 104,0 0-3,-6 0-7,4 0-2,-5 0-1,7 0 1,-1 0 1,-4 0 11,3 0 56,-4 0 0,6 2 1,0 3-1,1 3 52,4 1 1,-1 9 0,5-3 0,3 3 28,1 4 0,2-4 0,2 9 1,1 3 20,2 3 1,2 4-1,-4-4 1,2 2-54,-1-2 0,-1 4 1,0-2-1,2-2-23,-1-1 1,-3-2 0,-1-2 0,0-1-68,0-2 1,-2 0-1,-1 3 1,-2-3-79,2-5 0,-4 1 0,0-1 1,-1-1-226,-4-3 0,4-6 1,0-1-530,1-3 1,-5 1-468,2-2 1134,4-3 68,-8 4 86,6-6 0,-7-1 35,0-4 1,-2 3 0,-3-5 162,-5 1 0,2 4 0,-2-3-47,-2 3 0,-1 2 1,-2 0-1,0 2 31,0 3 0,5-2 1,0 7-1,0 2 77,2 1 1,-4 2 0,7 0-89,2 0 0,1 0 1,2 0-1,0 0-64,0 0 1,2-5 0,3 0 0,5 0-84,3-1 1,2-3-1,0-6 1,0 0-75,0 0 0,0 0 1,0-1-1,0-3-48,0-1 0,-2-11 1,-1 2-1,-4 1-221,-1 1 1,0 4-1,-4-4-637,2 2 847,0 0 1,-5 0 0,-2 2-22,-3 1 0,2 2 117,-7 5 0,5 0 1,-3 2 89,1 3 1,-5-3-78,2 3 1,-3-2 0,-2 0 0,0 4 0,0 1 1,-2 2 0,-1 5 0,-4 2 54,-1 3 1,-2-2 0,-6 7-1,-3 2 133,-1 1 0,-6 2 1,1 2-1,-4 1 5,0 2 1,0 7 0,3-4 0,1 2-50,-2 0 0,4-7 0,-1 2 0,3-3-17,3-2 1,1-2 0,4-1 0,3-4-103,5-2 1,3-6 0,2-5-150,0 2 1,5 0-270,0-2 1,8-4 30,2-6 1,7 0-8,8 0 0,-2-1 0,-1-3-20,-2-1 1,-5 0 66,5 5 219,-7-6 247,4 4 1,-14-5-23,-3 7 0,-3 0 1,-2 0-15,0 0 0,0 0 239,0 0 1,0 0-174,0 0 1,7 2-41,3 3 1,3-2-90,2 7 1,0-5-1,2 5 1,1 2 27,2 1 0,7-4 1,-2-3-27,3 1 1,2-4-1,0 6 1,0-3-5,0-2 1,-5-3 0,0-1-106,2 0 0,1 5 141,2 0-12,-7 0 0,-8-5 0,-10 0-17,-3 0 0,-2 0 0,0 0 0,0 0 21,0 0 1,0 0-1,0 0 1,0 0 93,0 0 1,5 5-1,0 0 295,-1-1-227,4 4 1,2 0-187,10 7 1,3 0-1,7-1 1,2-3-168,3-1 0,-4-7 0,4 2 0,-3-3-135,-2-2 1,2 0 0,1 0 0,2 0-137,-2 0 1,-1 0 0,-2 0-1,0 0 387,0 0 0,7-13 0,1-4 0</inkml:trace>
  <inkml:trace contextRef="#ctx0" brushRef="#br0" timeOffset="4254">1465 1797 8098,'-5'-15'-118,"0"0"0,2 0 6,1 0 0,-3 5 426,0 0 0,-1 7 0,2 0-239,-1 6 1,0 7 0,4 10 0,-3 6 22,-1 8 1,0 11 0,5 10 0,-1 5 66,-4 4 0,3 10 1,-3 7-1,3 2-6,2 4 0,-5 0 0,0-2 0,2-6-44,1-2 0,2-4 0,0-3 0,0-7-27,0-6 0,0-10 0,0-9 1,0-3-17,0-7 1,2 0 0,1-8 0,2-1-126,-1-3 1,-3-1-142,-1 0 1,2-6 0,1-6-312,2-6 0,0-1-236,-5-6 249,0 0 157,0 2 290,0 1 0,0 9 0,0 3 0,-1 5 81,-4 3 100,3-4 194,-11-3-7,4-6 1,0 0 182,-1 0-175,6 0 0,11 0 2,13 0 0,0 0 0,1 0 0,1 0-76,3 0 0,-2 2 0,1 1 0,-1 2-265,0-1 1,-3-3-1,5-2 1,0-3-242,-2-1 1,-1-6 0,-5 1-1,1-4-208,2-1 0,-2 4 0,-6-1 0,-2-3 457,2-2 0,1-9 0,2-12 0</inkml:trace>
  <inkml:trace contextRef="#ctx0" brushRef="#br0" timeOffset="5388">1346 883 8826,'-15'0'123,"0"-5"0,0 0 0,-2 0-13,-3-1 1,2 4 0,-7-3-1,-2 3 56,-1 2 0,-2 0 1,0 0-1,-2 2-45,-3 3 0,2 3 1,-5 7-1,1 2-4,4 3 0,1-4 0,2 6 0,0-2 44,0 0 1,7-5 0,3-3-185,3 4 1,9-1-147,3 5 0,15-5 0,5-5 0,3-5 57,4-3 0,1-2 1,6 0-1,-3 0-64,-1 0 1,-5 0-1,3-2 1,1-1 49,-1-2 1,-6-7 0,-1 2 51,-4-3 0,-4-2 100,2 0 0,-5 7 0,-10 3 1,-5 3 96,-3 2 1,-2 0 0,0 2-1,0 1-80,0 2 0,0 5 1,0-3-1,0-1-77,0 1 1,0 5 0,0-4 0,0 0-82,0-3 1,7-1-705,3 1 243,3-4 0,4 6 150,3-7 0,-2 0-24,7 0 450,0 0 0,0 0 239,0 0 241,-7-7-95,4 6 0,-7-8-249,0 4 0,0-3 0,0-7 1,0 0 17,0 0 0,0-7 0,0-3 0,0-3-64,0-2 0,0 0 0,0-1 0,0-3-67,0-1 0,0 0 0,-2 4 0,-3-3-51,-5-1 0,-3 1 0,-2 4 1,0 1-43,0 4 0,0-1 1,0 6-1,0 1-127,0 3 0,0 7 0,0 4-798,0 4 450,7 1 1,3 0 544,10 0 0,3 13 0,7 4 0</inkml:trace>
  <inkml:trace contextRef="#ctx0" brushRef="#br0" timeOffset="5737">761 449 8022,'-23'0'-387,"-4"0"0,6 0 0,-3 0 518,-2 0 1,-3 0-1,-2 0 1,-2 0 196,-2 0 1,-5 1-1,3 3 1,0 1-82,1-2 1,-6-1-1,4-1 1,0 4-110,3 5 0,-2-3 0,2 0 1,3-2 3,6 0 1,-1 5-1,7-5-13,2-2 1,8 0 0,7 1-203,6 1 0,7 0 0,11-5 0,9-2 152,9-3 1,6 2-1,5-6 1,5 3 49,3 2 0,3-7 1,3-1-1,1 0-39,-2-1 1,2-4-1,-4-1 1,-2 3-143,-1 2 1,-12-4 0,-2 9-1,-6-2-104,-5 0 0,-8 2 1,-5-2-1,-3 5-1128,-2 3 681,0 2 1,-5 0 0,-2 2 602,-1 3 0,-2-4 0,-5 6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3:34.799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2671 251 8030,'5'-14'-183,"0"-1"-3,-2 0 1,4 0 0,-3 1 0,0-1 430,-3 0 1,-1 0-1,0 1 1,0-1-96,0 0 0,0 5 1,0 0 129,0-1 1,-1-2-212,-4-2 0,-3 7 0,-7 3-149,0 3 0,0 2 1,-1 2-1,-2 1 31,-2 2 0,-6 7 0,3-3 0,-2 5 36,1 0 1,4 1 0,-3 1 0,4 2 71,5 2 0,0 1 0,6-3 0,-1 4-4,4 1 1,4-4 0,2 6 0,4 1-39,5 2 0,8-3 1,3-2-1,1-2-34,-1-3 1,5-2 0,-1-3-1,3-3-64,1-5 1,-1-3 0,-2-2-1,-3 0 69,-1 0 1,2-8-1,-2-5 1,-1-5 52,0 0 0,-1 1 0,-7 1 1,-2-2 101,-1-2 1,-6 0 0,0 4 0,-2-2 75,-2-2 0,-2 1 0,-2 4 0,-6 2-91,-3 3 1,-2-3 0,0 5 0,0-2-122,1 0 0,-6 7 1,-1-2-1,-1 3-177,1 2 0,-4 0 0,6 0 0,1 0-343,1 0 0,-1 2 0,2 3-227,3 4 0,8 5 740,0 0 0,-3 8 0,0 1 0</inkml:trace>
  <inkml:trace contextRef="#ctx0" brushRef="#br0" timeOffset="766">0 60 8103,'15'0'-770,"0"0"0,-5-2 721,0-3 0,-1 3 1,5-4 966,-5-1-336,-2 6 1,-7-8-35,0 4 0,-2 4 354,-3-4-536,4-3 1,-9 6-246,10-3 0,3 4 0,14 1 1,4 1 110,8 4 1,14 3-1,13 9 1,6 1 157,7 1 0,5 6 0,3-4 0,3 2-41,2 3 0,2 7 0,4 2 0,2-3-122,4 0 0,-4-1 0,-43-15 0,1 1 0,45 17-59,1-1 0,-4-7 0,-5-1 0,2-1-151,-2-1 0,-8 3 0,-3-6 0,-8-2-41,-6-2 1,-12-1-1,-7-2 1,-8-1-121,-10-2 1,-5-2-1,-5 3-76,-3-1 0,-4-5-202,-6 5 0,-1-7 1,-4 2-358,-5-3 1,-3-4 0,-2-1-715,0-2 0,2-2-154,3 2 1647,4 4 0,6-12 0,0 4 0</inkml:trace>
  <inkml:trace contextRef="#ctx0" brushRef="#br0" timeOffset="1748">2789 664 7942,'33'0'-56,"-5"0"1,-4 0-147,-1 0 1,-10 0 397,2 0 1,-10 2 0,-2 1 175,-6 2 1,-5 0 0,-9-5 0,-2 0-169,-6 0 0,-8 0 0,-4 0 1,-4 0-59,-5 0 0,-2 0 0,2 0 0,-1 0-3,-3 0 0,-7 0 0,1 0 0,-4 0-178,-3 0 0,6 0 0,-7 0 0,3 0-63,2 0 0,2 0 0,3 0 0,5 0 146,3 0 1,7-5-1,2 0 1,5 2 43,4 1 0,8-2 0,0-1 24,4 1-537,8 3 203,1 1 0,9 0 1,3 0 214,5 0 0,3 6 1,2 6-1,-1 6 85,1 6 1,0 6 0,1 4 0,2 6 178,2 2 0,1 11 0,-3 6 0,4 6 30,1 2 1,-5 4 0,1-7-1,-1 0-155,2 1 0,-4-4 0,4 3 0,-4-3-69,-1-2 0,5-2 1,1-1-1,0-4-89,1-1 1,-3-8 0,-4-9 0,0-3-58,0-1 1,-2-7-1,-2-4 1,-3-2-414,-1-2-208,-2-1 289,-5-6 0,-2-1 1,-3-9-90,-4-3 0,-3 2 0,1-5 91,1 1 0,0-2 0,-5 2 214,0-1 1,1 0-1,-1-2 1,0 3 31,0 1 1,1 4 0,-1-3 0,0 2 149,0-2 0,1 3 0,-1-3 710,0 4-260,7 1 0,3 0-205,10 0 1,3 0 0,9 0 0,2 0 15,6 0 1,3-2-1,1-1 1,2-2-130,4 2 1,1-4-1,3 2 1,-3 0-277,0-1 1,-5 2 0,4-4 0,-4 0-198,-1 0 0,-6 5 0,-1-4 1,-2 2 353,-3 0 0,-1-6 0,-2 2 0</inkml:trace>
  <inkml:trace contextRef="#ctx0" brushRef="#br0" timeOffset="2100">3246 635 7975,'-15'6'204,"1"-1"0,-1 9 0,0 4 117,0 3 1,-4 5-1,-3 10 1,0 8 35,-5 9 1,-1 11 0,-3 5 0,-2 4-9,-1 6 1,-5-5 0,4 1 0,3-6-92,0-3 0,3-2 1,1-7-1,2-3-95,1-5 0,7-3 0,-2-2 0,4-1-189,1-4 1,1-3 0,-1-8 0,0-1-226,0-3 0,5-6 1,2 2-1657,2-4 1183,1-8 0,11-1 0,4-9 0,3-3 724,2-4 0,0-4 0,0-2 0</inkml:trace>
  <inkml:trace contextRef="#ctx0" brushRef="#br0" timeOffset="2382">2966 960 7942,'-8'-7'-244,"0"4"-1251,3-7 1330,-4 7 0,0-4 107,-1 7 0,6 2 58,0 3 0,8-4 0,5 6 0</inkml:trace>
  <inkml:trace contextRef="#ctx0" brushRef="#br0" timeOffset="2851">3025 1019 7942,'-15'-7'-425,"5"4"539,1-7 0,4 7 1,-4-4 699,3 0-605,1 6 0,7-6-104,2 7 0,5 5 1,7 2-1,2-1 118,2 1 0,6 4 0,-1-1 0,1 3-10,-2 2 0,4-2 0,-3-1 0,3-3 1,1 3 1,-1-1 0,-2 1-1,-3-4-45,-1-1 0,4 2 1,-3-2-1,1 0-137,1-1 0,-5 4 0,3-5 0,-2-2-37,-3-1 0,-2-2 52,-1 0 0,-5 0 96,0 0 0,-9-7 0,1-3-66,-5-3 0,-9-1 0,2-1 0,-3 0-40,-1 0 1,-6 1 0,-1-1-1,-2 0-64,-4 0 1,1 1-1,0-1 1,1 0-16,-1 0 1,0 2 0,0 2 0,3 1-94,1-2 0,3 6 1,4-1-1,0 2-947,0 0 1,1-4-246,-1 4 0,8 0 1327,7 5 0,7 6 0,8 3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3:39.517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813 178 7981,'0'-10'-794,"0"0"1544,0 7-577,0-4 1,-1 7-71,-4 0 1,1 7 0,-4 3-36,2 3 1,-1-3 0,4-1 0,-4 3 0,-1 1 0,3-3 0,-3 0 1,0 1 11,0 2 0,3 2 0,-4 0 0,1 0 1,0-1 1,-2 3-1,-5 2 1,2 6 4,3 3 0,-3 3 0,4 2 0,-5 3-4,0 2 1,-1 1 0,2 4-1,1-2-56,2-2 0,7-1 0,-3 3 0,1-2-28,0 2 0,0-5 0,5-2 0,0-2-40,0-3 1,0-4 0,0-2-1,-2-2-52,-3-3 1,4-2-1,-4-1-56,3 0 0,2-5 33,0-1 0,-5-4-112,0 5 124,0-6-48,5 2-26,0-6-43,0 0 208,0 7 1,-1-1-1,-3 7 1,0 0-23,0 4 1,-2 6-1,-1-2 1,1 0 18,-1 1 1,-3 2-1,4-4 1,-1 0 27,1 1 0,-4-5 1,3 4-1,1-4 19,-1-1 0,0 0 1,4 0-1,-3-1 40,-3 1 0,4 0 0,-3 1 0,0 2-12,0 2 0,3 1 0,-3-3 0,0 2 36,-1-2 1,1 3-1,-2-1 1,4-4 86,-1-4 0,6 1 129,-4-3-31,-4-4-86,8 1-158,-6-7-31,7 0 1,2 0 0,1 2-1,4 3 65,1 4 1,0 6 0,4 5 0,-1 4-6,6 4 0,-3 8 1,8 5-1,-1 7-14,3 6 0,-2 3 0,-1 4 0,-1 3 6,-1 5 0,6-4 0,-4-1 1,1-3-49,-1-2 0,4-2 1,-6-3-1,-1-3-25,-1 0 0,-3-7 1,1 2-1,0-6-39,0-4 1,-5-2-1,-2-4 1,0-1 17,0 1 1,-5-6-1,4-1 1,-2-2-154,0-3 0,0-1-446,-5-2 170,0-7 26,0-2 22,0-6-233,0 0 666,0 7 1,-2-4 85,-3 7 0,-3-5 0,-7 3 1,0 0 50,1 1 0,-8-1 0,-1 3 0,-3-1 121,-3 1 1,2 3-1,-7 0 1,1 1 134,-1 0 0,-4 0 1,-5 1-1,2 2-20,2 2 0,5-1 0,-4-4 1,2 0-193,3 0 1,4 3 0,4-2 0,5-4 398,4-4-766,8 3 1,8-9 0,11 1 0,6-6-419,2-7 0,8-3 1,-3-2-1,6 0-200,4 1 1,-1-6 0,5 0-1,-1 1-1264,1-3 2053,-5 6 0,16-18 0,-3 2 0</inkml:trace>
  <inkml:trace contextRef="#ctx0" brushRef="#br0" timeOffset="2218">1403 679 7920,'-9'-29'0,"-1"-2"-83,-2-4 0,4 4 0,-2-5 0,-1 2 204,-2-1 0,3-4 1,0 3-1,0 0 31,2 0 1,-4 3-1,6 8 1,-1 6 195,1 2 0,-1 4 54,2 3-323,4 4 1,-4 14-1,10 7 1,4 8 90,5 5 1,2 6 0,4 2 0,6 3 24,7 7 0,6-1 1,9 4-1,2-3-12,3-2 1,-6 0 0,4-1 0,-2-2-18,1-2 0,-1-6 0,-5 1 0,0-4-131,0-6 1,-4 3 0,-2-6 0,-2 0-136,-4 1 1,-5-3 0,-4-2 0,0 1-18,-1 1 1,-8 1 0,0-7 0,-1-1-26,1-3 1,-6 1 78,-3 5 1,-4 0 108,-1 0 0,-1-7 0,-3-2 22,-1 1 0,-6-5 0,1 4 1,-3 1-57,-2 2 1,1 5 0,-3 2-1,-1 4 5,-2 4 0,-7 11 0,-1 6 0,-7 8-19,-2 10 0,-3 8 0,-4 12 1,0 3 14,-1 0 1,6 0 0,1-5 0,1 0 25,-1-5 1,7-2-1,0-11 1,6-6-9,4-6 1,1-7-1,5-3 1,1-2-25,-1-7 1,2-4 0,1-6-163,2 2 0,7-5-633,-2-5 400,4-7 1,6 2 33,-1-10 0,3 2 151,-2-7 0,-3 5 171,2-5 175,-2 7-95,-2-4 1,2 7-34,3 0 0,3-1 0,7-3 0,-1-1 49,1 2 1,6 1 0,4 2 0,3-1 110,1-4 1,1 2-1,1-6 1,2 1-18,1 0 1,1 3 0,-6-3 0,1 0-79,-1-1 1,-1 5 0,-3-5 0,-6 1-162,-2 0 1,-3 5-10,1-2 0,-8 3 38,-7 2 0,-7 0 1,-8 0-1,1 0-181,-1 0 0,-1 0 0,-2 0 0,-4 0-56,-1 0 0,-1 5 0,-6 2 0,1-1 118,-1 1 1,-1-1 0,-2-2 0,-1 2 67,1 2 0,2-4 0,3 2 1,2-1 72,1 0 1,2 0-1,-1-5 1,4 0-64,4 0 1,1 0 0,0 0 160,0 0 0,7-2-33,3-3 0,4-3 0,1-7 0,1 1 25,4-1 0,0-6 0,8-4 0,5-5 174,4-4 0,4-5 1,8-10-1,4-4 25,0 1 0,9-12 1,-3 0-1,2-8-167,0-7 1,-2 5 0,1-1 0,-3 4-27,-2 1 0,-4 4 1,-7 4-1,-1 6-126,-3 7 0,-2 5 0,-7 4 1,0 6-98,-2 3 1,-8 8 0,2 3-42,-1 4 1,-2 6 89,-5 0 1,-7 7-95,-3-2 1,2 5-187,-2 5 0,5 1 65,-4 4 0,5-2 66,-1-3 0,2-3 207,-2 3 1,2-5 0,-7-5 113,-1-5 1,-2-3 0,-2-2 0,0 1 106,0-1 1,-4-5-1,-3-1 1,-1-2 12,-3-3 0,-2 3 0,-1-2 0,-2-1-33,-4-2 0,2-6 0,-4-1 0,-1 2 43,0 2 0,4 0 1,-4-2-1,2-1-115,3 1 0,4-3 1,3 2-1,3-1-76,1-1 1,3 5-1,5-4 1,3 6-29,1 4 0,2-1 0,-4 5 0,3 0-36,-3-1 0,4 3 0,0 4 1,0 0-6,-1 0 0,6 5 0,-3 1 37,-1-3 0,5 4 0,-4 0-135,-1 1-204,6 2 60,-6 5 0,9 0 149,3 0 0,3-6 102,7-4 1,-2 2 0,-2-1 0,-1 1 50,1 0 1,-2 3 0,0-3 64,3 1 1,-4-2 72,2 4 18,-7 0 1,4 6 0,-10 4 12,-7 5 0,-2 3 0,-12 2 0,-4 1 18,-5 4 1,-5-2 0,-6 5 0,0-2-21,0-3 0,-2 0 1,-2 0-1,-1 2-80,1-2 1,4-1 0,5-3 0,4-1-16,4-3 0,8 2 0,4-7-142,2-2 0,11-1 0,7-2 1,12 0-184,10 0 1,12 0 0,6 0 0,6 0-2,7 0 1,2-5-1,0 0 1,-4 0-23,-1-2 0,-2 4 0,-6-5 0,-4 1 84,-4 4 1,-6-4 0,-4 2 206,-6 2 1,-10 2 0,-9 2 171,-9 4 1,-10-2 0,-7 7-1,-7 2 55,-7 1 1,-2 0-1,-4-2 1,-2-1-79,-1 2 0,0 1 0,5 0 0,-1-2-105,1-1 1,7-6-1,4 2 1,6-1-223,8 0 1,2 0-71,3-5 1,7 0-1,9 0 1,11 0 58,10 0 0,11 0 0,7 0 0,5-2 101,3-3 0,7 2 1,-2-5-1,4 1 41,1 4 0,-2-4 1,-1 3-1,-6 0 31,-4 3 1,0 1-1,-11 0 1,-4 0-47,-5 0 0,-6 1 104,-10 4 0,-15-2 0,-12 7 0,-6 0 219,-8-2 1,-3 5 0,-7-3 0,1 3-79,-1 2 0,-4-5 0,-3-2 0,0 0-59,-4 1 0,3-5 0,0 5 0,3-3-92,1-2 0,1-1 1,2 0-1,2 2-157,6-2 1,3-1 0,3-2-109,3 0 1,7 0 78,13 0 1,13 0 0,19 0 0,5 0 65,8 0 0,9 0 0,5 0 0,5-2 60,5-3 0,-8 2 1,4-5-1,-1 0 28,-1-1 0,2 6 1,-12-3-1,-5 1-309,-7 0 0,-5 0 1,-3 5-442,-4 0 741,-9 0 0,-15 6 0,-8 3 0</inkml:trace>
  <inkml:trace contextRef="#ctx0" brushRef="#br0" timeOffset="3752">843 266 7920,'10'-23'-70,"-2"4"0,0 2-77,0 3 0,-5 4 1,4 2 435,0 1 1,-4 2 0,5 7-242,-1 3 0,-3 3 0,-4 8 0,0 4-13,0 4 1,-6 11 0,-4 4-1,-3 4 2,-2 1 0,-4 7 0,-3 1 0,-1 4 141,-3 3 1,3-3 0,-1 9-1,-3 1 65,-1 3 1,-1 3 0,1 2 0,2 0 54,1-1 0,2 1 0,-1-2 1,4-1-281,4-2 1,1-9 0,0-1 0,2-8-149,3-5 0,-1-13 0,6-4 0,1-3-244,3-3 1,1-1-405,0-8 439,0-5 403,0-3 165,0-6-161,0-6 0,0 2-133,0-5 0,0 4-134,0-5 1,0 5-43,0-5 1,0 5 68,0-5 1,-2 5 40,-3-4 0,2 4 132,-7-5 0,2 0 0,-4-3 15,3 3 0,4-1 0,-3 4 1,-1-1 135,1-4 0,3 4 107,-5-2 1,5 2-143,-4-2 1,5 5-1,-1 10-109,4 5 0,1 3 0,0 4 0,0 1 24,0 1 1,1 6 0,3-5-1,2-2 43,2-2 0,2-3 0,7-1 22,2-3 1,-7-5 0,3 1-1,-2-4 114,0-1 1,-3-1-1,-2-4-43,-2-5 0,-1 2 1,-5-2-108,0-2 1,-1-1-1,-4 0-147,-5 3 0,-3-1 0,-2 4 1,0 1-119,1-1 1,-3 2-1,-1 5 1,-2 0 102,2 0 1,2 0 0,1 0 0,1 2 62,-1 3 1,2-2 0,1 7 152,2 1 1,7 2 41,-2 2 0,5 0 1,5 0-1,5-2-189,3-3 1,2 3 0,1-5 0,4 2-175,4 0 0,-1-2 0,2 3 0,0-1-502,-2 2 0,3-1 0,-7 1 0,-2-3 708,-6 3 0,1-4 0,-6 0 0,1 0 0,-1 1 0,-2-6 0,-9 2 0,2-3 0,-7-2-78,-2 0 1,4 0 0,0-2 0,0-1 510,-1-2 0,1-7 0,-3 4 34,1 0 0,2 0 0,-4 3 35,2-5 1,5 3 256,-4 2-731,5 4 1,-2 4 0,6 7 0,1 11 19,4 10 0,4 9 0,5 9 0,1 7 25,0 6 0,1 7 0,2 8 1,4 3-5,1 2 1,-1-5-1,5 2 1,-3-4-61,3-1 1,-1-7 0,0-3 0,-3-5-29,-2-5 1,4-5 0,-5-8 0,-2-3-37,-2-2 1,-1-3 0,-1-8-1,0-6 18,-5-2 1,3-3 0,-7 1-69,-2 0 90,-1-7-218,-2-1 137,0-7 0,-2 0-145,-3 0 114,4-7 0,-11-1 37,7-7 1,-6 5 73,1 0 0,-3 7 1,-4-3-1,-2 1 45,-6 0 0,-3 0 0,-1 5 0,-2 1 72,-4 4 1,-3 4 0,-6 5 0,0 1 210,0 0 1,6 0 0,2-1 0,1 1 126,1 0 0,1 0 1,9-1-1,4 1 274,4 0 1,7 0-660,4-1 1,10-5 0,5-4-1,5-4-505,5-1 0,1 0 0,5-1 0,-3-3-228,-2-1 0,4-5 1,-5 4-202,-2-2 1,-5 4 750,-8 0 1,-7 2 0,-14 2 0,-4 2 422,-5 2 0,-2 5 0,-3 5 0,-1 1 119,-4 0 0,4 0 1,-3 1-1,4 0-148,6-1 0,-2 3 1,6-8-1,2 2 276,1-3-779,3 5 0,12-13 0,9 4 0,9-5-930,9-5 0,7-3 1168,3-7 0,12-6 0,-1-2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3:46.999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746 591 6225,'8'-7'491,"-3"-3"0,-3 2-220,-2-2 0,0 6-269,0-6 0,0 0 0,-2-3-9,-3 3 1,4-3 0,-4 3 29,3-3 0,-3-2 0,0 0 1,0 1 18,-1-1 0,3-2 0,-6-1 1,1-3 24,0-2 1,3 3 0,-5-3 0,-1 2-13,-2 3 0,3-3 0,-2 1 1,-2 0 33,-5-1 1,-5 5 0,3-2 0,-1 5-52,1 3 1,-5 7-1,3-2 1,-2 3-19,1 2 1,4 7 0,-3 4 0,2 7 1,3 7 1,0 7-1,0 6 1,-2 5 52,2 8 1,8 11-1,5 8 1,3 7 24,2 7 0,4 3 0,6 1 0,9 1-29,7-1 1,11-7 0,4-6 0,6-8-97,7-6 0,4-2 0,2-15 0,2-6-61,2-5 1,0-15-1,-5-5 1,0-5 14,0-5 0,-6-7 0,-4-6 0,-3-5 51,-2-5 0,-6-8 0,-4-8 0,-4-1-6,-6-4 1,3-2-1,-9-3 1,-5-1 34,-7-3 0,-4-5 1,-2 1-1,0-2-9,0 2 1,-7-4 0,-2 4-1,-5-1-1,0 0 1,-8 0 0,-4 4 0,-5 0 8,-3 0 1,-7-3-1,3 5 1,-3 1-57,-3 3 0,4 2 1,-7 2-1,3 3-5,-2 2 1,3 3 0,4 9 0,-1 6 44,3 6 0,-1 6 0,5 6 0,0 1-17,5 4 0,1 10 0,7 11 0,2 5-17,2 4 0,2 6 1,5-2-1,4 4-280,3 1 1,2 5 0,0 2-1,2 1 322,3 4 0,9 8 0,9 3 0</inkml:trace>
  <inkml:trace contextRef="#ctx0" brushRef="#br0" timeOffset="1052">2295 842 7965,'23'-23'0,"-3"3"-926,-4 4 736,-8 7 1,-8 5-1,-11 8 1,-7 6 585,-7 3 1,-3 9 0,-4 4 0,-6 5-106,-6 4 1,-12 5 0,-5 1 0,-11 7-176,-10 6 1,35-22 0,-1 0-1,-2 2 1,-1-1 0,-3 2 0,1-1 54,0 0 0,-1 1 1,-3 1-1,-2 2 1,0 1-1,0 0 1,-1 0-1,0-1-77,0 0 1,1 0-1,0-2 1,1 0-1,1-1 1,0 0-1,1-1 1,2 0-8,1-2 0,1 1 0,1 2 0,2-1 0,5-2 0,1-2 0,2 0 0,0-2-82,-33 23 1,5-7 0,15-6 0,12-9-202,7-8 1,17-6-306,13-5 1,15-12 0,24-11 0,6-5-289,2 0 1,9-8 0,5 0 0,5-1 788,3 0 0,-5 4 0,-5-2 0,0 0 0</inkml:trace>
  <inkml:trace contextRef="#ctx0" brushRef="#br0" timeOffset="1854">761 2170 7838,'-25'-15'0,"1"0"7,-3 0 0,1 0 1,0 1-1,3-1 107,2 0 0,3 0 0,6 1 31,2-1 0,9 2-128,1 3 0,8 5 1,10 10-1,5 6 152,5 8 0,1 5 1,14 11-1,6 6 10,7 6 1,3 2 0,13 10-1,-34-27 1,1 0-51,1 1 0,0 0 0,2 2 1,0 0-1,1-2 0,1-2 1,-1 1-1,-1 0 72,0 1 1,0 0 0,35 26 0,1 0 0,-4-8-4,-5-6 1,-2-7 0,-6-2 0,-2-1-132,-7-1 0,1-4 0,-6-7 0,-4-1-164,-7 1 1,-5-5 0,-3 2 0,-3-3-12,-6-3 0,-7 1 0,-4 0-101,-1 0 1,-4-1-20,-8 1 1,-3-7 0,-7-1-266,0-1 1,0-4 0,1 3-353,-1-3 1,0-2 330,0 0 1,1-5 248,-1 0 0,5-2 225,0 2 0,0 4 0,-4-4 194,-1 3 0,5 2 0,0 0-34,-1 0 1,-2 0 764,-2 0-537,0 7 0,14-6 0,7 4 0,10-5 61,9-5 1,5 2 0,4-7 0,4-1-150,-1-2 0,6-2 0,-4 0 0,4 0-245,1 1 0,-4-1 0,-3 0 0,-1 2-230,-3 3 0,-7-3 1,-3 5-1,-1-2-589,-4 0 0,-7 5 1,-3-5 104,-1-1 0,-2 3 1,-5-2 698,0-2 0,0-7 0,0-4 0</inkml:trace>
  <inkml:trace contextRef="#ctx0" brushRef="#br0" timeOffset="2222">2428 930 7858,'-13'-28'0,"1"2"325,3 2 0,4 7-173,-5 2 0,8 10 0,1 15 0,5 13-30,5 13 0,1 12 1,6 17-1,4 11-18,4 11 0,4 8 0,-13-43 1,0 1-1,-1 1 0,1 0-4,0 2 1,0 1 0,-1 3 0,1 1 0,0 0 0,0 0-1,-1-2 1,1 0 14,0-2 0,0 0 0,-4-5 0,1 0 0,-1 1 0,-1 0 0,-1 0 0,0-1 47,-2-1 0,1-2 0,10 41 0,-10-13 1,2-5-72,0-3 0,-7-8 0,3-4 0,-1-9-193,0-7 1,0-8-1,-5-1 1,0-5-701,0-8 1,2-2-139,3-2 0,-4-9-1185,4-6 2125,-3-6 0,-9-9 0,-1 0 0</inkml:trace>
  <inkml:trace contextRef="#ctx0" brushRef="#br0" timeOffset="2820">805 2538 7863,'0'-14'-112,"0"-1"0,0 0 1,-2 2-1,-1 2-35,-2 1 0,-6 1 0,1-2 0,-3 1 331,-2-1 0,4 2 0,-2 1 0,-4 0 13,1 0 0,-1 5 1,3-2-1,-1 3 14,0 2 0,0 0 1,1 3-1,0 6-53,5 5 0,-3 9 0,7 0 0,2 3-92,1 6 0,4 0 0,3-2 0,5-1-19,3 1 0,3-6 0,2-1 0,4-1-75,0-4 0,-2-7 0,3-3 0,-2-1 66,-3-4 0,4-1 0,-3-2 0,-2-2 43,-6-3 0,1-3 1,-7-7-1,-2 1 27,-1-1 1,-2 0-1,0 0 1,-2 1-8,-3-1 1,-3-5-1,-7 1 1,0 1-107,1 1 0,-6-3 0,0 1 0,2 1-198,2 1 1,-1 3-1,1-1 1,0 0-257,3 0 1,3 5 0,-2 2-1392,2 2 459,7 1 1391,-3 5 0,10 1 0,3 3 0,1 1 0,-4 6 0,2-3 0</inkml:trace>
  <inkml:trace contextRef="#ctx0" brushRef="#br0" timeOffset="3160">643 2420 7863,'0'-10'-497,"0"1"1,0 4 836,0-5 1,-2 5-101,-3-5-55,4 0-62,-6 2 1,7 3-20,0 10 1,0 3 0,0 7-43,0 0 0,2 4 1,1 3-1,4-1-25,1 0 0,-3 6 0,4-3 0,3 6-13,1 4 1,8 6 0,4 9 0,3 5 18,1 3 1,7 9 0,5 4-1,7 6 9,6 2 1,-24-33 0,1 0 0,1 0 0,3-1 0,3 1 0,1 0 15,3 1 0,1-2 0,2 0 0,2-1 0,3 0 0,2-1 0,-2-1 0,0-1-45,-1-2 0,0-1 1,0 0-1,2-2 0,2-4 1,1-1-1,0 0 1,0 1-22,-1-2 0,0-1 0,-1-3 0,0-1 1,-3 0-1,0 0 0,-2-2 0,-1 0-154,0 1 1,-1-2-1,37 14 1,-4 6-1,-2-5-150,-3-2 0,-12 1 1,-7-8-1,-8 0-217,-7-3 0,1-6 0,-11 2 519,-6-4 0,-3-4 0,0 3 0,2 3 0</inkml:trace>
  <inkml:trace contextRef="#ctx0" brushRef="#br0" timeOffset="3572">2738 4294 7863,'-23'0'-377,"2"0"0,4 0 0,-1 0 606,-1 0 0,-8 0 0,4 0 0,0 0 334,4 0 1,-3 0 0,3 0-336,1 0 1,3 7-1,5 2-61,5 5 0,4 5 0,4 1 0,3 0-47,4 1 0,13-5 0,-5 4 0,5-5-131,2-5 0,-1 1 0,6-6 0,-1-2 65,1-1 1,-6-2 0,-1 0 0,-1 0 78,-4 0 0,-7-5 0,-3-2 0,1 1 120,-1-1 1,-5-9 0,0 1-3,-6-1 0,-5-1 1,-7 3-1,-1-3-134,-4-2 1,2 4-1,-5-2 1,0 6-423,0-1 0,4 4 1,-4 0-1,1 1-1601,4 4-671,2-5 2577,8 6 0,8-4 0,8 6 0</inkml:trace>
  <inkml:trace contextRef="#ctx0" brushRef="#br0" timeOffset="4256">3446 4486 7778,'-21'-7'-39,"3"6"0,-5-4 0,-2 3-12,-3 2 1,2-5-1,-8 0 1,1 2 27,-2 1 0,4 2 0,-5 0 1,2 0 125,-1 0 1,1 0-1,4 0 1,1 0 39,-1 0 0,6 0 1,1 0 95,2 0 1,4 0-135,12 0 1,13 0 0,20-1 0,10-6 182,11-8 0,20-1 0,11-9 0,12-1-125,-41 13 1,1-2-1,4-2 1,2-2 0,5 0-1,1-1 1,5-1-1,0-1-14,3 1 1,0-2 0,7-3-1,0 0 1,2-3 0,0 0-1,4-2 1,1-2-181,1 0 0,-1-1 0,-4 1 1,0-1-1,4-1 0,-1 1 0,-4 2 1,-2 0 24,-2 2 0,-1-1 1,-4 3-1,-2-1 0,-1 1 1,-1 0-1,-4 2 1,-1 1-209,-3 3 0,-2-1 0,-2-1 1,-2 0-1,-4 5 0,-1 0 1,42-18-227,-5 2 1,-8 9 0,-10 3 0,-9 3-422,-9 7 0,-15 0 0,-7 8 861,-5 2 0,-10 1 0,-7 2 0</inkml:trace>
  <inkml:trace contextRef="#ctx0" brushRef="#br0" timeOffset="5656">5010 724 7836,'21'0'37,"-4"0"209,2 0 1,-4 1-139,-5 4 0,-10-3 0,-12 3 23,-6-4 0,-5-1 0,-8 2 0,-3 1 12,-5 2 1,-6 0 0,-4-3 0,-7 1 55,-6 2 0,-7 5 0,-11-5 1,-7-2 42,-5-1 1,0 3-1,1-1 1,41-2-1,0 0-174,-2-2 0,0 1 0,0 2 0,-1-1 0,2 1 0,-1 1 0,0-1 0,-1 0-24,-1 0 1,0 1 0,4 1 0,0 0 0,-1-2 0,0-1 0,-44 3 28,8 1 1,5-4 0,12 4 0,6-1-99,10 0 0,10 0 0,9-5 0,11 0-254,6 0 0,9-1 0,6-3-133,6-1 1,7-6 0,10 3 0,3-2-3,0 0 0,5 5 1,-5-3-1,1 0 42,1-1 1,-7 6 0,2-3 0,-4 1 204,-1 0 0,-1-2 355,1 2-22,-7 4 1,-8-6-1,-8 6 1,-2-3 195,1-1 1,-1 0-1,-5 5-33,0 0 1,0 0-1,1 2-190,-1 3 0,5 3 1,2 9-1,1 2-12,4 6 1,1 11 0,4 8 0,3 10-39,5 9 0,5 17 0,-6-32 0,1 2 0,2 6 1,1 1-46,0 6 1,2 2 0,2 9-1,0 3 1,1 4 0,-1 2 0,-1 6-1,0 2-153,0 3 0,-1 1 0,-4-26 0,-2 2 1,1 0-1,0-1 0,0-1 0,-1 0 0,1 2 1,0 0-1,0 1 101,0-1 0,0 1 1,0-1-1,-1-3 1,1-1-1,0 0 1,5 28-1,0-2 0,-1-3 1,1-3 21,0-1 0,0-1 0,-1-5 0,1-1 1,0-6-1,0-2 0,-1-5 0,1-2-7,0-6 0,0-1 1,-1-5-1,-1-1 1,12 42-1,-4-9-24,1-7 0,-4-10 1,5-5-1,-2-6-179,-3-7 1,-2-9 0,-1-8-569,0-5 0,-2-9 285,-3-13 0,-4-7 1,-6-13-1,0-1 145,0-4 1,-1 2-1,-4-5 1,-3 2 508,-1 3 1,-4-3-1,5 1 1,-2 2-195,0 1 0,2 8 1,-3 0-1,1 1 78,-2 0 0,-1 5-47,-1-2 447,-1 3-39,0 2-220,0 0 0,6 0 75,-1 0 0,5 0 399,-5 0-447,7 0 1,-2 0 0,10 0 41,4 0 1,8 0 0,6 0-1,8 0 167,5 0 1,7 0 0,9 0 0,9 0 53,4 0 0,6-5 0,9 0 1,7 0-136,5-1 0,-2 4 0,-5-3 0,2 4-198,-2 1 1,-1-2 0,-2-1 0,-5-2-182,-2 2 0,-11 1 0,5 2 0,-8 0-263,-7 0 0,-2-2 1,-6-1-1,0-4-418,-3-1 1,-9 3-1,1-3 1,-6 0 137,-4 0 1,1-4 0,-6-6 0,-2-1-36,-2 1 1,-1-1 0,0 0-1,-1-6 602,1-3 0,0-8 0,0-1 0</inkml:trace>
  <inkml:trace contextRef="#ctx0" brushRef="#br0" timeOffset="6091">5453 1506 7856,'-2'-51'0,"-1"-2"-1,-2 1 0,-5-4 0,5 7 0,0 3 78,-2 5 0,6 0 0,-4 7 0,3 2 71,2 6 31,0 5 1,0 16 0,2 10 0,1 13 27,2 8 1,5 12 0,-3 8 0,1 14-28,3 18 0,2 7 0,-5-34 1,1 3-1,0 2 0,1 1-21,2 2 0,1 1 1,3 12-1,1 2 0,1 1 1,0 0-1,1 4 0,0 2-139,1 7 0,1 0 0,-2-4 1,-1 0-1,1 8 0,0 0 1,0-4-1,0-1 107,0 1 0,-1 0 1,-1-3-1,-1-1 1,2-7-1,0-2 0,-1-1 1,1-2 7,-1-3 1,0 0 0,1-1 0,-2-2-1,-1-6 1,-2-2 0,1-2 0,-1 0 8,-1-3 0,0 0 0,11 44 0,2-5 1,-4-7-153,0-6 1,-4-4-1,2-4 1,-2-6-153,-2-6 1,-2-10 0,-2-1 0,-3-9-987,-1-9 1,-2-7-3,-5-9 1,0-9 0,0-8 182,0-10 0,-2-12 0,-3 1 965,-5-4 0,-9-8 0,-4-2 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3:54.440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3674 0 7832,'10'5'0,"-2"2"-496,-1 1 1,3 2 0,-5 4 476,-2 1 1,-2 0 0,-1 1-1,0 2 67,0 2 0,0 1 0,2-3 0,1 2 84,2-2 1,0-1-1,-5-3 1,0 1 54,0 0 0,0 0 0,0-1 4,0 1 1,-5-5 0,-1-2 24,-2-1 1,3-2-1,-5-5 1,-2 0 5,-1 0 0,-2 0 0,-1 0 1,-4 0-77,-4 0 0,-4-5 0,-3-2 0,-4-1 1,-4-4 0,-4 4 1,-4-2-1,-6 1-112,-6 0 1,-5-2 0,-1 4 0,-9 1-69,-8-1 1,-1 2 0,-6 4 0,-6-3 10,45 2 0,0-1 0,-2 1 1,-1 0-1,-1 1 0,0 2 0,-2-1 1,0 0-25,1-1 1,-1 2-1,-2 1 1,0 0 0,1 1-1,0-1 1,1 0-1,-1 0 17,3-2 0,0 1 1,-3 2-1,-1 1 1,5 0-1,0 2 1,-2 0-1,0 1 10,1 0 0,0 1 1,2 1-1,0 1 1,2 1-1,0 0 1,-46 11-61,1 5 0,8 5 0,8 3 0,4-1-52,1 2 1,7 2 0,4 5-1,8-2 33,6-2 1,3 0 0,3 4 0,4-2 17,4-2 1,6 1 0,2 2 0,5-2 38,0-6 1,3 2 0,5-1 0,3-4 17,1-5 1,7 0-1,-4-6 1,2-2 7,0-2 62,1-1 1,5-7 27,4-3 0,3-10 0,5-5 0,-1-3-39,-2-1 0,1-6 1,9-1-1,4-4-6,4-6 0,3 0 0,4-9 0,4-1 113,4-1 1,8 1 0,4 0 0,9-4 96,10 0 1,6 7 0,9-5 0,3 4-141,-44 20 0,2 0 0,3 2 0,1 1 0,6-2 0,3 0 1,1 1-1,1 0-121,3-1 1,0 2-1,-1 0 1,1 2-1,3 2 1,2 1 0,2 0-1,1 1 55,-1 0 0,1 2 0,1 2 0,1 2 0,-2 1 0,-1 1 1,0 1-1,-1 0-61,1 1 0,-1 0 1,-2 1-1,-1 0 1,3 1-1,0 3 0,-4 1 1,-1 2-37,-1 3 0,-2 1 1,-5-1-1,-2 1 1,-3 1-1,-1 0 1,-3 2-1,-2 0-235,44 18 0,-11 1 0,-7-6 1,-11-2-66,-11-1 0,-8-6 0,-8 4 0,-9-1-92,-7-4 1,-12-2-1,-6-1 1,-4 0-52,-4-1 0,-11 0 506,-10-5 0,4 4 0,0-4 0</inkml:trace>
  <inkml:trace contextRef="#ctx0" brushRef="#br0" timeOffset="485">1712 871 7832,'-82'0'0,"5"-2"67,6-3 1,6-1-1,6-4 1,2 3-162,2 1 0,0 4 0,7-5 0,4 3 91,3-1 0,10-5 0,1 3 0,9 1 187,5-1 0,7-4-89,4 1 1,12-2 0,8 2 0,9 4 76,9-1 0,6 6 0,11-4 1,5 5 103,8 5 0,10 5 0,11 9 0,5 6-129,4 3 1,-3 8 0,-42-17 0,-1 1-1,0 2 1,0 0-30,0 3 0,-1 0 1,41 20-1,-8 5 1,-4-4 24,-1-2 1,-7 0 0,-5-1 0,-6-4-32,-7-5 0,-3-2 0,-3-5 0,-4 0-36,-4-3 0,-6-6 1,-4 2-1,-6-5-144,-2-5-42,-9 3 0,-3-13 1,-10 0-1,-7-9 28,-6-4 0,-5-3 1,-6-4-1,-2-3-58,-4 0 1,-4-4 0,-10 2 0,-7-5-12,-6-4 1,-5 8 0,-9-5 0,-2-1-72,-6 0 0,-3-1 1,-3 7-1,-2 3-3,-1 1 0,-6 4 1,7 7-1,4 3 42,3 1 0,9 2 0,3 5 0,7 0-46,5 0 0,15 2 1,9 1-1,9 2-331,8-2 1,12-1 559,8-2 0,13 0 0,10 0 0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3:56.474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156 15 7962,'-14'-8'-65,"-1"3"1,0 3 0,0 2 134,1 0 1,0 2 0,3 4 0,3 8 226,1 4 1,1 9 0,2 3-1,-1 8-91,2 4 1,3 9-1,5 3 1,5 4 2,3 1 0,7 6 0,1 2 0,4 1-192,6-4 1,-2-5 0,7-5-1,-1-5-283,-1-3 1,1-4 0,-6-4-1,1-7-230,-1-5 1,-4-3 0,-2 0 0,0-6-404,0-6 899,-5-1 0,3 5 0,-6 0 0</inkml:trace>
  <inkml:trace contextRef="#ctx0" brushRef="#br0" timeOffset="230">53 812 7891,'-15'0'-98,"0"0"1,2-2 296,4-3 0,9 2 1,9-7-1,8 0 208,7 2 1,3-5 0,14 1 0,4-4-200,8-4 0,4-1 0,4 3 0,1-2-393,2 2 0,5 2 0,-5 1 0,0 0-440,1 1 0,-5 1 625,-1 3 0,6-3 0,-4 4 0</inkml:trace>
  <inkml:trace contextRef="#ctx0" brushRef="#br0" timeOffset="781">923 1328 7828,'-14'0'0,"-1"0"-58,0 0 1,5 2-1,2 3 1,2 4 273,2 5 1,4 9 0,7 6-1,6 9 114,5 4 1,10 9 0,1 7 0,11 7-111,7 9 1,6 9-1,-23-41 1,0 0-1,2 1 1,0 1-85,2 0 1,1 1 0,3-2 0,1 0 0,1 0 0,-1 0-1,-1-3 1,1 0-6,-1-2 0,-1-1 1,3 4-1,-1-1 0,0-5 1,-1-1-1,36 31 36,-4-3 1,-9-11-1,0-3 1,-7-6-300,-3-1 0,-2-1 1,-7-11-1,-2 1-405,-6-1 0,-4-6 0,-4-5 1,-5-5-1402,-4-3 800,1-7 1,-18 2 1137,0-10 0,-13-3 0,-10-6 0</inkml:trace>
  <inkml:trace contextRef="#ctx0" brushRef="#br0" timeOffset="1030">953 2803 7828,'-23'0'72,"2"5"1,6 0 273,0-1 0,10-9 0,10-5 0,15-5 89,11-5 0,15-3 1,15-8-1,11-5-213,10-8 1,-35 18 0,1-1 0,2-3-1,1-2 1,4-1 0,0 1-20,3-2 1,1 0 0,0 0 0,1 0 0,4-2 0,0-1 0,-2 2 0,-1 0-317,-1 0 1,0 1-1,-4 4 1,-1 1-1,-1-1 1,-1-1-1,-3 2 1,0-1-659,-3 2 0,-1 1 0,41-23 0,-7 3 771,-6 6 0,-5 5 0,0 6 0,-5 1 0,-3-1 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4:00.488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5400 89 7199,'-15'-8'-28,"-1"2"1,-4 6-1,-4 0 208,-4 0 0,-8 0 0,-4 0 0,-4 0-165,-5 0 0,-7 6 0,-6 4 0,-1 3-162,-4 2 0,-3 1 1,-4 2-1,0 4 147,0 1 0,-19 8 0,44-12 0,0-1 0</inkml:trace>
  <inkml:trace contextRef="#ctx0" brushRef="#br0" timeOffset="1170">2921 1122 7906,'7'0'-603,"-7"0"604,-8 0 0,-7 0 0,-3 0 0,-3 0 78,-2 0 0,-7 2 1,-6 3-1,-2 5-67,-3 3 1,-8 1 0,-5 3-1,-3 3 2,-2 4 0,-4 4 1,-4 3-1,-8 4 16,-6 4 1,4 5 0,-3 4 0,0 3-21,-4 1 1,41-23-1,1 1 1,0 2-1,0 0 1,2-1-1,0 0 34,-1-1 0,2 1 1,-32 30-1,1 1 0,6 3 52,6 3 1,9-4-1,2 3 1,7-2 30,11-2 0,7 4 0,13-2 0,5 1-22,8-2 1,10-2 0,14 9 0,10-2-92,11 1 0,8 1 0,7-3 0,7-2-3,-33-33 1,1 0 0,40 26 0,-37-29 0,3 0 0,0-2 0,1-2 52,2 0 1,-1-1 0,1 0 0,-1-1 0,4-2 0,0-1 0,1 0 0,-1-1-13,-1 0 0,0-1 0,2-1 0,0-1 0,-4 1 0,0 1 1,1 0-1,1-2 15,-1 0 0,0-1 0,36 15 0,1-1 1,-8-2-49,-4-4 1,-3 3 0,-12-8 0,-4-1-118,-6-1 1,-1-4 0,-14-3 0,-2-4-118,-6 1 0,0-6-252,-6 4 453,-7-3 1,-8-2-1,-10-2 1,-5-1 36,-3-2 1,-2 0 0,0 5 0,2-1-39,3-4 0,-3 3 1,3-3-17,-3 3 1,-1-3 0,0-1-87,5-2 0,0 4 0,6-2-52,-2-1 0,-1 6 6,1-4 0,3 2-78,-3-2 217,4 3 1,1-11 36,0 3 1,-7-3-1,-3-2 1,-3 0 51,-2 1 1,-1-1 0,-4-2-1,-4-1 9,-4-1 0,-2-3 0,1 4 0,-1-3 18,1-2 1,-1 3 0,1-2-1,-1-1-54,1 0 0,-1 5 1,1-4-1,1 4 42,3 4 0,-1-3 0,6 12 21,2 2 1,7 1-131,1 2 1,13 2 0,4 3-1,9 5-47,9 3 1,8 2-1,3 1 1,1 2-67,4 2 0,0 4 0,0-2 0,-1-1 55,1 0 1,0 4 0,0-6 0,-4 1 56,-1 1 1,-1-4-1,-7 4 1,-2-1 24,-1-1 0,-7 1 0,1-5 1,-4 0 25,-5-1 0,1 1 22,-6 0 0,-2-2 0,-7-3 0,-8-5 123,-6-4 1,2-1 0,-6 2 0,1 1 5,-4 2 0,-2 0 1,-3-5-1,-1 0-117,-3 0 0,1 0 1,-5 2-1,2 1 64,3 2 1,-3 2 0,0-4 0,0 3-29,0 3 1,1-4 0,6 3 0,-1 0-68,1 0 0,-1 2 0,3 3 0,0-1-257,3-3 1,6-4 0,0 5-719,6 2 1,2-6 950,10-1 0,10-3 0,13-2 0</inkml:trace>
  <inkml:trace contextRef="#ctx0" brushRef="#br0" timeOffset="2322">413 886 7848,'-10'0'-107,"0"0"1,1 0-1,-6 0 419,0 0 0,0 2 1,1 3-1,-3 5-192,-2 3 1,1 1-1,-7 3 1,0 1-78,2 2 1,-3 6 0,5-3 0,0 1-11,-1 1 1,1-2 0,3 3-1,0-3-20,5-2 0,-2 4 1,7-5-1,0-2-35,3-2 1,3-6-1,5-2 1,5-1-108,7-4 0,10-2 0,1-2 0,7-2 0,6-2 0,4-7 0,1 2 0,2-3 54,3-2 1,-3 2 0,3 4-1,-3 2 53,-2 0 0,-4 6 0,-3-4 0,-2 3 39,-7 2 0,-5 7 0,-10 3 0,-3 3 125,-5 1 1,-4 3 0,-2 1 0,-6 3 136,-8 2 1,-1-5 0,-9 4 0,-1-3-27,-2 1 0,-3 4 1,-2-4-1,-1-2-88,1-1 1,0-8 0,2 0 0,0-1-306,3 0 0,3-5 0,-1 2-114,2-3 0,7-4 1,3-3-1,7-5-470,5-3 1,9-3 0,3-2 723,3-2 0,8-6 0,2 3 0</inkml:trace>
  <inkml:trace contextRef="#ctx0" brushRef="#br0" timeOffset="2822">605 989 7848,'-8'15'144,"3"0"0,3 0 0,4-1 0,4 1-88,9 0 1,0 0 0,6-1 0,0 1-91,4 0 1,1-2 0,1-1 0,-5-4 50,0-2 0,2 4 0,-2-5 0,-1 0 42,0 2 0,-1-6 45,-5 4 0,-7-5 0,-3-5 41,-3-5 0,-4-1 1,-3-1-1,-5 1 39,-3-5 1,-2 1 0,0-5 0,1 4-117,-1 1 1,0-5-1,0 1 1,1 1-93,-1 1 1,0-2 0,2-1-255,3 2 196,4 1 0,7 9 0,4 3 0,7 4-56,6 1 0,0 6 1,5 4-1,0 3 52,0 2 1,1-2 0,6-1 0,-1-3-60,1 3 0,-6-4 1,1 0-1,0 0 91,-3 1 0,0-6 0,-7 2 0,-1-4 199,1-1-39,-7 0 0,-1-1 1,-9-4-1,-3-5 213,-5-3 0,-3-2 0,-1 0 1,-1 1-35,0-1 1,-1-1-1,-2-3 1,-4 0-436,-1 1 1,5-4 0,-1 1 0,1 0-186,-2 0 0,4-1 1,-4 4-1,3-3-170,3-2 0,4 10 505,0-2 0,7-3 0,-4-5 0</inkml:trace>
  <inkml:trace contextRef="#ctx0" brushRef="#br0" timeOffset="3018">959 547 7848,'0'15'30,"2"-1"0,1 1 191,2 0 1,5 0-1,-4 1 1,2 4 110,4 4 1,6-1 0,3 2 0,2-1-188,3-1 0,-3-1 1,2-8-1,1 1-361,2 0 0,2-2 0,-3-2 0,0-2-226,-3-3 1,1 6-1,3-4 1,-2 0 441,-1-3 0,-7-3 0,3-2 0</inkml:trace>
  <inkml:trace contextRef="#ctx0" brushRef="#br0" timeOffset="3538">1475 768 7848,'0'15'370,"-1"-7"0,-3-5-109,0-6 1,-8-3-1,4-6 1,-2 2-54,0-1 0,-1-2 1,-7-2-1,-2 0-56,2 0 1,-5 1 0,-2-1 0,-2-2-123,-3-2 0,5 2 0,1-4 1,-1 1-100,2 1 1,-3-1 0,6 5-1,4 1-47,5-1 135,-3 0 0,14 7 0,0 3 1,10 3-47,8 2 1,0 7 0,7 3 0,3 3-21,5 2 1,3-1 0,3 1 0,-3 1 21,0 4 1,0-3 0,5 1-1,-3-5-11,-2-4 1,-2-4-1,-4 4 1,-1-3 75,1-3 1,-7 1-1,-3-1 1,-4 2 194,-1-2 0,-7-3-25,-3-5 0,-5-3 0,-5-8 51,-5-4 0,-8 4 0,-2-6 0,1 3-139,-3-1 1,4-5 0,-6 4 0,-2 0-203,-2-1 0,-2-2 0,1 3 0,1-1-194,3 1 1,-3 1-1,5 5 1,-1 2-417,-1 4 0,7-5 1,-2 6-438,4 0 1,8 0 1126,3 3 0,10 3 0,3-4 0</inkml:trace>
  <inkml:trace contextRef="#ctx0" brushRef="#br0" timeOffset="4022">1741 104 7848,'8'-6'408,"-1"2"1,-7-5-63,0-3 1,-7 4-1,-1-2 1,-2 0-54,0 2 1,0 0 0,-4 3-129,-1-5 1,0 3 0,0 3 0,1 2-109,-1 2 0,0 0 0,2 2 1,2 2-114,1 6 1,5-1-1,-3 2 1,1 4-33,4 3 1,1 8 0,2-1 0,2 2 39,3 3 1,3-1 0,7 1 0,1-1 23,4 1 1,1-2 0,5-4 0,-1-4 18,1-3 1,2-9-1,1-2 1,1-1-7,-1 0 1,-4 0 0,-2-7 0,-2-1-40,-3-2 1,-3-6-1,-3 1 1,-4-3 5,-2-2 1,-1 0 0,-5-1 0,0-2 44,0-2 0,-5-4 0,-1 2 0,-2 1 5,-4 0 1,-1 1 0,-2 4-1,1-2-41,-1-2 0,0 5 0,2 5 0,1 0 69,3 2 107,-1-5 1,3 13-86,7 0 0,7 7 0,9 7 0,4 1 142,4 0 1,4 0 0,3-2 0,2-2 170,2-1 1,6 0-1,-4 3 1,3-1-130,-1-3 1,-5-4-1,4 3 1,-2-1-364,-3-4 0,-2 4 1,-3-2-1,-2 0-545,-1 1 668,-7-4 0,10 11 0,-5-5 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4:06.194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95 679 7317,'-14'0'-185,"-1"0"1,0 0 0,0 0 882,1 0-600,-1-6 0,8-2 19,7-7 1,13 0-35,12 0 1,3 4 110,1-4 1,9 9 0,6-9 0,10 3 52,9 4 1,7 2-1,12 6 1,8 0-62,5 0 1,-43 0 0,0 1 0,2 2 0,1 1-1,2 2 1,0 1-76,3 1 1,-1 2-1,-2 3 1,-1 0-1,3 0 1,0 0 0,-1 2-1,-1 2-231,-1-1 0,0 2 0,-1 2 0,-1 1 143,-1-2 1,-2 1 0,-2 3 0,-2 2-30,1-1 1,-2 1 0,-1 0-1,-2-1 1,39 22 0,-6 2-198,-6 1 0,-9 5 0,-2-5 1,-8 0-239,-5 2 0,-4-7 0,-2 2 0,-8-6-1967,-5-4 2408,1-2 0,-12-4 0,5-1 0</inkml:trace>
  <inkml:trace contextRef="#ctx0" brushRef="#br0" timeOffset="501">2131 1078 7941,'-14'-15'-22,"-1"5"0,0 0 1,0-1-129,1-2 1,-1-2-1,0 0 1,0 0 40,1 1 1,-3-4-1,-1 0 1,-3 3 224,-2 2 1,3-4 0,-4 8-1,-3-5 193,0 0 1,2 6-67,0 3 0,7-2-97,-1 2 1,2 5 0,2 5 0,2 0 41,4 2 0,0 7 1,6 9-1,-2 0-97,2-3 0,6 3 0,4 0 0,3 0-75,6-4 1,0 1 0,9-2 0,1-3-41,2-2 0,2 2 0,-1-10 1,1-2 32,-1-1 0,-1-2 0,-2 0 0,-3-2 11,-2-3 0,-3 2 1,-6-6-1,-4 1 53,-1 0 1,-2-2 0,-7-4 0,-3-1 121,-5 0 1,-3 0 0,-2 0 0,-1 2-62,-4 4 0,2-5 1,-6 5-1,-3-5-174,0 0 1,-3 6 0,2 1 0,2 2-357,1 0 0,7 0 0,-1 5-454,2 0 0,9 2 1,5 3-974,6 5 1823,12 3 0,8 8 0,6 2 0</inkml:trace>
  <inkml:trace contextRef="#ctx0" brushRef="#br0" timeOffset="1117">1763 2037 7848,'-45'34'0,"1"2"-306,0 2 0,-1-5 1,3 3-1,2-3 316,6-4 1,5 2-1,4-11 1,5-2 955,4-2-730,8-1 0,3-7-113,10-3 0,14-16 0,14-11 0,8-9 68,10-8 1,19-12 0,-29 22-1,2-3 1,5-3 0,1-2 108,4-3 0,0-2 0,5-5 0,1-2-601,1 0 1,3-1 0,7-5 0,2 0 342,2 4 1,0-1 0,4-4 0,1-1 0,3 1 0,0-1 0,-27 19 0,-1-1-1,1 1-33,26-18 1,0-1-1,-23 17 1,1-2-1,0 1 1,-3 1-1,0-1 1,1 1-1,-1-1 1,1 0-1,0 0-307,0 1 0,0 1 1,0 0-1,23-19 1,-1 1-1,-4 4 0,0 1 1,-2 2-1,-1 0-829,-2 1 0,-1 1 1127,-1 5 0,-2 0 0,-3-1 0,-1 1 0,1 2 0,0 0 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4:08.074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0 782 7908,'10'-2'-212,"-2"-2"0,2-8 406,3-6 1,2 0 0,13-8 0,3-4 419,0-3 0,12-12-261,1 0 1,3-4-385,-2 0 0,1 3 0,1-3 0,4 3-236,1 2 1,-9 4-1,0 3 1,-4 1-27,-1 3 0,-6 2 0,1 3 0,-7 3-330,-6 6 1,-3 9 622,-3 5 0,-6 3 0,-1 2 0</inkml:trace>
  <inkml:trace contextRef="#ctx0" brushRef="#br0" timeOffset="385">634 148 7908,'-14'14'0,"-1"0"-72,0-5 0,0 4 225,1-3 90,6-3 0,3-1-82,10-6 0,3 0 1,8 0-1,4 0 19,4 0 1,6 0 0,4 2 0,4 1-99,0 2 1,3 0-1,-7-3 1,1 1-136,1 2 1,-5 0-1,3-5 1,-3 0-151,-1 0 1,-2 5 0,-2 0-1,-3 0-122,-2 1 1,-1-4 0,-5 4-1,-1-1-131,1 0 0,-5 5 1,0-3 455,1 1 0,-4 2 0,-1 0 0,-7-2-55,-4-2 0,-3 1 0,-7-4 274,0 2 1,0 7 0,1-4-1,-3 2 183,-2-1 1,-3 6 0,-4 5 0,1 0-63,-1 1 1,-2 0-1,-1 5 1,-2-1-69,-4 1 1,4 2 0,-5 3 0,2 2-189,-1 1 0,1 1 1,4-6-1,1 1-181,-1-1 1,2-1 0,4-5-1,4-6-904,4-6 1,8 4 159,3 4 841,3-5 0,2-1 0,0-5 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4:17.883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15 104 7506,'-8'-15'0,"3"0"-901,4 1 1120,7-1 1,-2 7 341,5 3-517,-5-3 1,2 4 0,-4-4-422,3 2 377,-4 1 0,13 5 0,-6 0 0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4:19.238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1740 370 8242,'10'-13'0,"0"1"-881,1 2 1,-3 7 964,2-2 0,-5 3 1,3 4-1,-1 3 147,-4 5 1,-3 8-1,-5 3 1,-6 2-45,-7 3 1,0 7 0,-9 3-1,-2 0-95,-4 0 1,-8 5-1,2-1 1,-5 2 12,-6 3 0,0-1 0,-6 0 0,2 0-63,-2 1 1,-6-1 0,-4 0 0,1 0-108,-1 1 0,2-1 0,5-1 0,0-2-47,0-2 0,0-1 1,2 1-1,1-5-116,2-2 1,6-8 0,1-1 0,6-3 14,6-7 1,6 0 0,4-6 27,5 1 1,12-5 88,8 2 0,8-10 0,11-3 0,3-2 56,6 0 0,0 0 0,10-4 0,0-1 60,-1 0 0,4-1 0,7-2 0,3-4 46,1-1 0,-4-1 0,2-4 0,1 2 81,3 1 1,-1 0 0,-1-4 0,1-1-41,-1 1 0,-4-1 0,1 3 0,-3 0-65,-2 3 0,-1-1 0,-4-4 0,-5-1-138,-2 1 0,-8 1 1,-1 2-1,-2 3-136,-2 1 1,-3-2 0,-1 4 0,-1 2-270,1 2 501,0-6 0,0 6 0,-1-5 0</inkml:trace>
  <inkml:trace contextRef="#ctx0" brushRef="#br0" timeOffset="944">1002 325 7083,'-14'-8'-280,"4"-3"1,1 4 0,1 1 0,2-2 317,-1-1 0,2 4-193,5-4 129,0 5 26,0-2 0,7-1 0,1-1 0</inkml:trace>
  <inkml:trace contextRef="#ctx0" brushRef="#br0" timeOffset="1403">1076 252 8031,'31'0'5,"4"0"0,2 0 1,8 0-1,-1 0 107,0 0 1,2 0-1,3 1 1,5 4 81,4 5 0,1 5 0,1 5 0,1 6-104,-2 7 1,2-1 0,-12 6 0,-2-2 19,-1-3 0,-3 5 1,-4 1-1,-6 2-58,-7-2 1,0 2-1,-4-5 1,-1 0-62,0 0 0,-3-1 0,-6-7 1,-2-2-78,1-1 0,-3-7 1,1 1-1,-3-2-389,-3-3 1,4 1-720,-2 0 691,0-7 1,-7-1 329,-3-7 1,4-2 0,-6-1 0,2-4 115,0-1 1,0-2 229,5-5 543,-6 1-467,4 5 1,-9 5-1,4 8 1,1 8 0,-1 6 0,-6 0 1,0 7-1,-7 2-52,-3 6 0,-1 3 1,-8 7-1,-2 0-5,-5 2 0,-6 5 0,-4-3 1,-5 4-3,-3 1 0,-7-4 0,-2 1 0,1-1-134,-1 1 0,-8 3 0,4 7 0,1-1-101,2-4 0,-2-5 0,5-10 1,2-4-308,1-4 1,10-8-1,7-3 1,8-6-382,5-4 1,8 2-1,5-9 732,6-5 0,6-11 0,6-10 0</inkml:trace>
  <inkml:trace contextRef="#ctx0" brushRef="#br0" timeOffset="2615">1194 488 7789,'0'-15'-83,"0"0"1,0 1 0,0-1 165,0 0 0,-8 7-1,-7 3 0,-5 3 1,-6 2-1,2 0 62,-3 0 0,-5 7 0,-4 4 0,-2 7 12,-3 7 0,-7 4 1,-3 6-1,-1 6-38,-4 6 0,4 6 0,-2 6 0,-2 0-48,-1 0 1,-2 5 0,1 0 0,4-2-71,5-1 1,3-9 0,3-3 0,4-3-50,5-2 1,4-6-1,6-3 1,4-6-22,4-4 0,2 1 0,5-6-332,4-2 0,5-10 140,5-8 0,3-7 1,8-9-1,2-2-5,2-2 1,6-6-1,-3 3 1,2-2 84,-1 1 0,1-7 0,4-7 0,1-1 182,-1-1 0,-4 3 0,0-4 0,1 1 0,2-1 0,1-1 0,1-3 0,-1 1 0,1 0 0,-1 0 0,1-1 0,-1 1 0,1 0 0,-2 1 0,-2 4 0,-3 4-14,-2 4 1,0-1 0,-4 0-1,-1 6 45,-3 3 0,-3 4 0,2 4 1,-4 0 207,-2 0 1,-1 0 196,-5 1-141,0 6-146,0 1-105,0 7-41,0 0 83,7 0 1,1-5-1,8-1 1,4-3 46,5-2 0,9-2 0,5-2 1,4 0-66,1 0 1,5 2 0,2 2 0,2 1-41,2-1 1,-4-3-1,-3 0 1,-6-1 3,-2 0 1,-12 5 0,0 2 0,-6 0 105,-3 0 1,-5-2 19,-4-5 0,-5 5 0,-10 2-110,-5 2 1,-8-4 0,-3 5 0,0 2-5,-1 1 1,-4 2 0,1 0 0,-4 2 0,-5 2 1,2 5-1,-2 5 1,3 1-39,1 0 1,1 5-1,-1 1 1,2 2-16,4 3 1,-2 4 0,6 2 0,4 4 7,4 2 0,1-3 1,6 2-1,1 1-13,3 0 1,7-6-1,6 3 1,4-4-38,4-1 1,6-1-1,0-1 1,5-3-29,4-6 1,4-9 0,-3-5 0,2-3 71,3-2 0,0-14 0,-2-4 0,-3-5-4,0-1 0,-4-1 0,0-4 0,-4-1-49,-3 1 1,-9-1 0,1 1 0,-8 1-21,-2 3 1,-2-3 0,-5 5 0,0 1-163,0 2 0,-7 3 0,-4 3 0,-5-1-32,-4 0 1,-5 0 0,4 1 0,-2 1 114,-3 3 1,-2-2 0,-2 7 0,1 0 69,-1-1 0,-4 4 0,0-3 1,2 4 127,6 1 0,-2 0 0,5 0 0,0 0 95,4 0 1,-3-5-1,3 0 1,2 0 227,6-2-285,-2 6 0,19-11 1,4 7-1,13 2 49,10 1 1,6 2 0,10 0 0,9 0 98,9 0 1,5 0 0,17 2 0,6 3-110,-46-1 0,2 2 1,3 0-1,0 1 1,0 1-1,0 0 1,0 2-1,0 0-28,1 2 0,0 1 0,-2 0 0,1 1 1,1 1-1,1 0 0,-1 0 0,0-1-132,-1 1 1,-1 0 0,-3 2 0,0 0 0,-2 1 0,0 0 0,-1 0 0,0 1-687,40 17 0,-4 5 729,-4-2 0,-2 0 0,7 6 0,1 5 0,-42-22 0,1 0 0,0 2 0,0-1 0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4:25.101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1210 838 7367,'0'-15'-338,"0"0"0,0-6 0,0-2 469,0 0 0,-2 2 0,-1 6 0,-2 0-8,2 0 1,1 6 0,2-1 0,0-2 70,0-1 0,-5-2 0,0 1-1,2-1 0,2 5 3,1 0-141,0 7 0,1-4 1,2 9-1,2 3 27,-1 5 1,-3 5 0,-1 4 0,0 6 18,0 3 0,0 1 0,2 1 0,1 1 10,2 3 0,0-3 0,-3 4 1,1-6-29,2-4 1,5 1 0,-4-6 0,2-2-28,4-2 0,1-1 0,2 0 0,0 0-73,-1-1 1,1-5 0,0-3-1,0-1-14,-1 0 1,6 0-1,0-5 1,-2 0-42,-2 0 0,-1-2 44,0-3 1,-2 2 0,-3-7 12,-6-1 0,-2 2 0,-2 0 5,0-3 0,-2 6 1,-1-1-1,-3 2-9,-3 0 0,5-5 0,-6 5 0,-2 2 5,-1 2 0,-2-4 0,1 0 1,-1 1 11,0 3 1,0 1 0,1 0-1,-1 0 51,0 0 0,0 1 0,1 3-22,-1 1 1,2 1 0,1-3-52,2 2 0,7 2-240,-2-2 134,4-4 0,2 6-11,4-7 0,-2 0-126,7 0 155,-6 0 0,4 0 71,-3 0 0,-2-5 1,7 0-1,1 0 60,2-1 1,9 2 0,2-4-1,7 2 131,9 2 0,2 3 0,16 1 0,6 0-21,6 0 1,1 1 0,9 4 0,0 5-138,4 3 0,-4 2 1,-1 1-1,-4 4-198,-1 5 0,-7-4 0,-3-1 0,-3-2-217,-2 1 0,-7-1 1,-2 5 422,-5-1 0,-7-3 0,-2-4 0</inkml:trace>
  <inkml:trace contextRef="#ctx0" brushRef="#br0" timeOffset="1350">148 174 8078,'-23'-13'0,"5"1"-124,6 2 1,-1 5 0,3-4 0,-3-1-59,-1 2 0,4-1 1,0 5 435,-2-6 1,6-3-96,1-2 0,3 5 0,2 0-48,0-1 0,7 4 1,3 2-1,3 4 174,2 1 1,1-5 0,4 0 0,6 3 36,7 5 0,-1 12 0,8 10 0,1 3-45,1 1 1,-2 2 0,-3 4-1,-1 4-96,-3 4 1,-2 1 0,-1 0 0,-2 0-112,-4 1 0,-1 4 1,-5 2-1,2-1-100,-2 1 0,3 5 0,1 0 0,-1 4-92,0 4 1,1 5-1,-4-5 1,1-2 21,-1-1 1,-1-8 0,-3-4-1,1-5-55,0-5 1,-5-4 0,-2-11 0,0-4-246,0-4 1,-4-1-642,1 0-270,3-7 466,-7 5 504,6-11 1,-9 4 84,-3-6 207,4 0 0,-11 2 0,7 3 0,0 3 8,-1 0 0,4 5 1,-3-3-1,4 3 19,1 2 1,0 0-1,0 0 1,0-1 46,0 1 0,0 0 0,0 0 1,0-1 17,0 1 1,0 0-1,0 0 1,0-1 6,0 1 1,-5 5 0,0 0 56,2-2 0,1-2 42,2-1-70,0-7 1,0-3 0,0-10-1,0-7 23,0-6 1,0-4-1,0-11 1,0-5 67,0-6 0,0-5 1,-2 1-1,-3-3 11,-4-1 0,-5-2 0,0-7 1,-3-1-93,-2-2 1,-3-5 0,-4 3 0,2 1-110,-3-1 1,-1-4 0,-1 3 0,-1-1 3,1 4 1,-1 4 0,1 1 0,-1 1-97,1 4 1,6 5-1,3 10 1,4 6 17,1 7 0,0-1 36,1 8 0,7 2 12,7 12 0,7 2 0,9 15 1,5 4 121,9 7 0,1 11 0,8 7 0,2 7 68,2 6 1,1 8 0,0 6 0,1 4-62,-1 8 0,-6 5 1,-4 7-1,-18-44 1,-2 1-80,-1 2 0,-2 1 1,0 1-1,-2-1 1,2 46-1,-2-6-66,-3-7 1,1 1 0,-4-9 0,2-5-156,-2-7 1,-1-9-1,-2-5 1,1-4-313,4-4 1,-1-7 528,5 3 0,1-6 0,5 3 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4:31.918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74 1417 7927,'-13'4'-387,"0"1"1,5-2 0,1-8 651,1-3 1,-2-3 0,4-3 0,1-3-40,1-4 0,-2-5 0,0-3 0,2-6-14,5-6 0,4-4 1,7-6-1,3-1-140,4-2 0,3-4 1,3-5-1,2-2-88,5-2 0,4 5 0,4-4 0,5 0-100,2 1 1,-3 5-1,0 2 1,1 2 38,-2 3 0,3 6 0,-6 5 1,-1 4-47,-2 4 0,-5 5 1,-2 6-1,-1 4 86,-3 0 0,-7 7 0,-4 5 0,-3 1 108,-1 3 1,-1 2-48,1 1 0,-6 1 0,-3 4 0,-1 4 34,1 7 1,-3 4 0,4 6 0,-2 5 1,1 7 0,4 1 0,9 8 1,4 1 89,3 1 1,7 6-1,4-1 1,6 1-74,5 1 0,9-1 0,5 1 0,5-6-14,2-6 1,5-7 0,-4-9-1,-1-5-35,2-7 0,5-3 0,5-3 0,-5-3-136,-5-1 0,0-2 0,0-6 0,0 0-31,0-3 0,-3-3 0,-6 2 1,-2-1-224,-2-3 1,-3 1 0,-6-1 0,-7 1-184,-4 0 0,-11 1 0,-8 1 545,-3 2 0,-14 1 0,-10 4 0,-12 0 0,-9 5 0,-7 2 0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4:32.351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51 696 8051,'-16'13'-135,"0"0"119,5-1 1,4 1 0,8-2 0,5-1 123,7-2 1,10-3 0,13 2 0,4-2 138,7-2 0,19-1 0,10-4 0,11-2-116,10-5 0,-47 2 0,1-2 0,5-2 0,2-1 1,0-1-1,0-1-3,4 0 0,0-1 1,2-2-1,0-1 1,0 0-1,1 1 0,1-3 1,0 0-122,1 0 1,1-2 0,2-1-1,-1 0 1,-3 1 0,0 2-1,0-1 1,0 1 39,0 0 0,0 1 0,-1 0 0,-2 0 1,-2 0-1,-1 0 0,-2 0 0,1 1-41,-1 1 0,0 0 1,-4 2-1,-2 0 1,42-11-1,-10 1-20,-8 0 0,-10 1 1,-3 3-1,-9 4-143,-11 3 0,-2 3 1,-13 2-1,-4 3-1182,-6 1 994,-9 3 1,-14-3-1,-9 5 1,-2 0-62,-3 0 1,-3 4 0,1 2 0,-3 1 112,-1 3 1,1-5 0,1 1-1,2-2 495,-1 0 1,3 0 0,2-4-203,3 0 0,2 0 0,-1 0 0,0 0 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4:33.120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0 1075 8051,'0'9'-1527,"0"-1"2238,0-5-486,0 8-215,0-9 90,0 3 0,0-6 15,0-3 1,0-3 0,0-6 13,0 0 1,0 1-1,0-4 1,0-3 153,0-7 0,5-7 0,0-1 1,1-3-74,-1-1 1,5-5 0,-3-2 0,2-1-189,-1-1 0,1 2 0,3-4 0,-1 1-65,-2 1 0,1-4 1,-6 7-1,-1 1-112,-2-1 0,-1 6 1,0 7-1,0 3-42,0 4 0,0 8 1,0-1-51,0 3 184,0 7 0,0 2 0,-1 8 1,-2 3-22,-1 1 1,0-3 0,2 5-37,-2 0 1,2-2-207,-2 2 0,3-5 120,1 4 1,1-5-39,3 1 299,-2-2 72,4-2-43,-6 0 0,-2 0 98,-2 0 198,-3 0-207,-6 0 1,8 6 0,6 1 77,10 0 1,8-2 0,7-5 0,5 0-6,7 0 1,3-1-1,9-2 1,4-3 50,-2-1 1,11-1-1,-7-6 1,2-2-123,-1 0 0,1-1 1,-5 4-1,-2 0-166,-2 1 1,2-5 0,-9 1-1,-3 4-101,-4 2 0,-4 2 0,-5-5 0,-1 2-208,0 2 1,-5 4 0,-2 5 0,-1 0-285,0 0 1,-5 0-1,-4 1-208,-3 3 0,-1 3 1,-4 6 791,0 0 0,-1-1 0,-3 1 0,-3-2 0,-6-1 0,0-2 0,1-5 0,-1 3 0,0-2 0,1 0 0,2 0 0,-3-4 0,4 6 0,-10 1 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4:40.523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229 409 8220,'-10'7'-2,"0"-1"-278,0 2 0,4-2 0,-1-1 545,-1 0 0,3 1-111,-2-2 0,0-7 0,-2-6-47,-1-3 1,4-5 0,2 0 0,0-3-24,1-3 0,-1 1 0,1-5 0,0 1-131,1 0 0,-3-2 1,1 4-1,-1 0 34,1-1 1,-4 2 0,2 4-1,-2 3 33,1 2 0,-2 0 1,3 1-1,-2 1 122,1 1 1,0 4-1,2 1 247,0 2-347,2-4 1,5 7-1,6-2 1,6 2 32,1 1 0,0 0 0,3 0 0,3 0-37,0 0 0,2 0 0,-1 0 0,1 0-35,-1 0 0,2 0 1,0 0-1,-2 1-4,-1 2 0,-5-2 0,0 2 0,-2 0 82,-1 0 1,-3-1 0,-4 5 0,-1 1 33,-1 0 0,-3 0 1,2 2-1,-1 3 106,-2 2 1,0 5 0,0 0 0,0 4 48,0 2 0,-2 1 0,0-2 0,-1-1-112,1 0 0,1 3 0,-1-4 1,0-1-107,-1-1 1,0-4 0,3-2 0,0 1-314,0-1 0,3-3 0,1 2 0,2-3-340,2-1 0,0 0 0,2 0 0,2 0-832,1 0 1,-1-4 1432,5 1 0,4 0 0,4 2 0</inkml:trace>
  <inkml:trace contextRef="#ctx0" brushRef="#br0" timeOffset="1117">1076 399 8035,'0'-10'-158,"1"0"0,1 0-417,2 0 1,-1 0 0,-3 0 602,0 0 1,0 0 0,0 0-1,1 2 517,2 1 0,-2 1-154,3 3 1,-3 1 158,-1-5-461,0 5 0,0-1 0,0 6-47,0 4 1,-4 2-1,0 0 1,0 1 7,-1 0 1,1 0 0,2 0-25,-2 0 1,1-3 0,2-2-130,-3 0 31,3 3 55,-3-3 0,3 5 1,-1 0 53,-2 0 1,1 3 0,2 2-1,-1 0 106,-2 3 0,-2 4 0,2 2 0,1 1-22,-1-1 0,3-1 0,-4-3 0,2 0-44,-1 0 1,1 0-1,2 0 1,-1 0-46,-1 0 1,-2 1 0,3 1 0,-1 2-24,0 2 1,2-1-1,1 3 1,0-2-57,0 2 0,0-5 0,0-2 0,1-4-66,3-3 1,-3 0 0,3-4-173,1 0 66,-4 0 44,3-5-57,-4-1-3,0-4 127,5-4 0,-4 2-25,2-5 113,-2 5 20,-1-2 0,0 11 0,0 3 10,0 1 1,-3 5 0,-1 0 0,2 2 2,1-1 1,1 0 0,0-2 0,0-1-37,0 1 1,0 1-1,0-2 1,0-2-28,0-1 1,0-5-1,0 1 24,0 1 1,3-3 0,2 1 31,0-2 0,-1 4-20,2-1 0,-3-2 3,0 2 52,-2-1 0,-1 1 0,-1-1 40,-2-2 1,-3-1 0,-4-3-1,-1 0 98,-2 0 1,-3 5 0,-4 0 0,-1 1-72,-2-3 1,1 3-1,-6-1 1,-2 2-99,-2 0 0,-5-5 1,0 2-1,-2 1-41,0 1 0,-5 2 1,0-1-1,-1-3-22,-3 1 1,2-4 0,-2 2 0,0-2-22,4-1 1,2 0 0,3 1-1,2 1 68,0 2 1,8 3-1,1 0 1,3 2 47,7 1 1,3 0 0,9 0 0,2 0 109,3 0 0,3-4 0,5 1 0,7 0-34,7-2 1,6 3 0,6-5 0,5-1 84,4 0 0,0-2 0,4-2 1,2-1-171,1-3 0,-1 0 0,-1 0 0,-5 1-363,-4-1 0,-1 3 1,-5-2-1,-2 0-331,-2 3 1,-6 1 0,0 1 660,-4 0 0,1 4 0,-4 2 0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4:46.609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29 2541 8007,'-7'5'0,"0"-2"-281,0-2 0,2-2 1,3-1 391,4-1 1,4-5 0,5 1 0,2-1 264,4-2 0,6-5 0,5-1 1,4-4-105,4-4 1,3 2-1,1-3 1,1-1-202,2 1 0,-2 0 1,2-3-1,-3 2-64,-4 2 1,2 1 0,-5 3 0,-1 0-67,-1 0 0,-2 1 1,-2 2-1,-4 1-44,-2 2 1,-2 0 0,-3 5 0,-2 3 52,-3 3 1,-1-2 38,0 2 0,-5 1 0,-2 6 64,-2 6 0,-1 1 0,0 6 0,0 1 92,0 5 0,0-5 0,0 6 0,0 0 23,0 0 1,2 4 0,0-4 0,2 1-116,2-1 0,0-1 1,4-3-1,1-1-8,3-2 1,-3 0-1,3-3 1,-1-1-71,1 1 1,0-6-1,-2 2 1,2-1-80,-2 0 0,-1-3 0,-1 0 0,0-2-34,0-1 0,-4-1 1,1 0-143,1 1 151,-4 1 115,1-4 0,-7 0 0,-1 0 0,-3 1-24,-3 2 1,-2-1 0,-3 5 0,-2 2 3,-3 3 0,-2 3 0,-1 4 1,-3 0 23,0 1 0,-5 1 0,-4 8 0,-1-2-39,1 1 1,1 2-1,3-6 1,1 2-55,3 1 0,-2-1 0,5-1 0,1 0-179,1-3 0,2-1 0,1-1 0,3 0-40,0 0 0,3-2 0,4 0 0,3-2-192,0-2 1,2-4 513,3-3 0,0-1 0,0 4 0</inkml:trace>
  <inkml:trace contextRef="#ctx0" brushRef="#br0" timeOffset="817">975 2082 8070,'-13'9'-173,"-1"-2"1,-2 1 0,2-4-100,2 2 1,1-1 384,1 2 1,6-4 0,4-6 0,6-4 48,7-2 1,3-5-1,7-5 1,4-5 53,2-6 0,6-3 1,5-1-1,7-3-16,5-5 1,5-6 0,8-7 0,5-5-78,1-1 1,4-4 0,-37 31 0,1 0 0,0-1 0,1-1-45,2 0 1,-1-1 0,3-3 0,1 0-1,1 0 1,0 1 0,-1 0 0,2-1-96,0 2 1,0-1 0,-3-1 0,0 0 0,4 0-1,-1-1 1,-2 3 0,0 0-8,-2 2 1,0 1-1,0 1 1,0 1 0,0-2-1,0 1 1,-1 1 0,-1 0-111,-1 1 1,1 1-1,36-29 1,-4 3-1,-6 5-27,-5 5 1,-7 0-1,-3 8 1,-4 3 38,-5 4 1,-7 7 0,-3 2 0,-3 6 31,-3 3 1,-6 3 0,-7 1-1,-2 2-105,-3 1 164,-5 2 0,-1 5 0,-5 2 1,-3 1-54,0 4 0,-2-2 1,-3 2-1,-1 0 14,-2 2 0,2 1 0,-3 0 1,3 0-151,1 0 0,4 0 0,-1 0 0,0 0-683,2 0 902,-4-4 0,-1 2 0,-5-2 0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4:48.323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1843 70 8127,'1'-13'0,"2"-1"0,0 2-87,-1 1 1,4 5 0,0 0 266,3 2 0,1 0 0,1 5 0,1 4 70,2 5 1,-1 5-1,-2 8 1,1 6 32,1 7 0,1 2 0,-4 13 1,1 6 18,2 4 1,-2 3 0,2-3 0,-2 0-117,-1-3 1,0-1 0,-1 0 0,-1-1-224,-1-2 1,-2-3 0,3-3 0,-3 3-240,0 0 0,-1-1 0,-2-3 0,2-4-381,-2-2 1,2-6 0,1-2 0,-1-2-497,1-1 0,-2-8 1153,-3-2 0,0-2 0,0 2 0</inkml:trace>
  <inkml:trace contextRef="#ctx0" brushRef="#br0" timeOffset="618">289 279 7717,'-15'15'0,"2"1"-90,1 3 0,3 8 0,-1 6 0,0 9 413,0 5 0,0 9 0,1 3 1,2 6-40,4 0 1,-2 2-1,2-2 1,1 0-94,1 2 1,1-5 0,-1 0-1,-2 0-40,0-1 0,0-3 0,3-5 0,0-3-66,0-5 0,0-5 0,1 2 0,1-4-125,1-5 1,5-5 0,-1-3-1,1-1-3,-2-2 0,4-2 0,-1-2 1,4-1 34,3 0 0,0-1 0,5-1 0,3 0 36,2-3 1,4 2 0,3 0-1,4-2 47,2-1 1,5-1 0,2-1 0,3-3 5,1-2 0,-3 0 0,2-1 0,2 0-29,0-2 0,-3-1 0,-3 0 0,0 0-38,1 0 0,-4-1 0,0-2 0,-3 0-114,-3 1 1,-4-3-1,1 1 1,-3 0-278,-3-1 0,-2-3 1,-3 2-1,2-2-170,-2 1 0,-1 0 0,-1 2 0,-1 0-772,-3-3 1319,3-1 0,-4-1 0,5 0 0</inkml:trace>
  <inkml:trace contextRef="#ctx0" brushRef="#br0" timeOffset="1488">0 907 8052,'26'-5'-240,"6"-2"0,11-5 124,13-1 1,15-8-1,14 0 1,9-2 161,-42 11 0,2 0 0,2-2 0,2 1 1,6 1-1,1 2 0,1 0 0,0 0-147,2 0 0,1 2 0,1 2 0,1 1 0,1 0 1,0 0-339,3 2 0,0 2 1,0 0-1,0 1 0,-3 0 1,0 0-1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4:52.361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757 2908 8068,'-20'10'0,"0"-3"0,0-1 0,0 2-350,0 1 0,0 1 0,0 0 1,0 0 177,0 0 1,0 0 0,-1 0 0,-1 0 181,-1 0 1,-1 4-1,0 1 1,-2 2 38,-3 0 0,3 3 0,-1 3 1,-1 0 51,0 1 0,-1-3 0,1 4 0,3-2 16,0 0 0,2 0 0,3-3 0,1 0-52,3 0 1,-2-4-1,5-2 1,1-1 25,0 1 0,3-1 1,-1-4 32,0-3 0,4 1-67,3-7 0,6-3 0,5-10 0,5-6 19,7-7 0,5-3 1,10-9-1,6-5 61,7-5 1,9-5 0,9-9 0,8-2-76,-34 31 0,1 0 0,4 0 0,1 0 0,3-2 0,0 0 0,3 0 0,1 1-65,0-1 1,2 0 0,0 0 0,2 0 0,3 0 0,0 0 0,2 0-1,-1 1 16,2-2 0,0 2 1,1 1-1,1 1 1,-1 0-1,0 1 1,0 0-1,-1 1-69,1-1 0,-1 2 0,-1 1 0,1 1 0,-1 0 0,1 2 0,-2 0 0,0 2-53,-1 1 1,0 1 0,-5 2 0,0 2 0,1 1 0,0 1-1,-3 2 1,0 1-516,-2 1 1,0 1 0,42-5 623,-4 9 0,-2 4 0,-1 1 0,-3 6 0,-2 6 0</inkml:trace>
  <inkml:trace contextRef="#ctx0" brushRef="#br0" timeOffset="1734">2032 4492 7674,'-5'-13'-307,"-1"-1"1,0 0-1,-1 2 1,0-3 526,-2 0 0,2-2 0,2-3 1,-1 1-147,1 3 0,-1-3 0,-1 4 0,3-1-6,0 3 1,2 2 0,-2 2-51,0 2 0,2 4 1,-1 7 22,2 6 0,5 6 0,4 9 0,3 7 134,3 7 0,7 13 0,1 5 0,4 8 131,5 7 0,6 3 1,-1 6-1,4 1-21,3 1 0,-1-2 1,6-4-1,2-1-220,2-5 0,1-1 0,-3-9 1,0-4-378,-1-2 0,1-8 0,1 3 0,1-6-700,1-3 1,1-7 1011,0-4 0,-4 0 0,5-4 0</inkml:trace>
  <inkml:trace contextRef="#ctx0" brushRef="#br0" timeOffset="2298">5588 3765 7925,'0'-7'-516,"0"0"0,0 6 525,0 1 1,3 8-1,1 5 1,1 1 58,-1 0 1,4-2 0,-2 5 0,0-1 22,1 0 1,-4 4 0,3-3 0,-2 4-1,-2 2 0,3 1 0,-2 10 1,-1 6 21,-1 6 0,-1 7 0,0 4 0,0 6 2,0 7 1,0 1-1,-1 5 1,-1 2-28,-1 0 0,-2-7 0,3-2 0,-1-4-72,1-2 1,-3 1-1,1-12 1,-1-3-45,1-5 1,-1-4-1,3-3 1,-1-5-113,1-5 0,1-2 0,-1-6 0,0-3-262,-1-3 1,0-1-42,3-3 0,0-4 1,0-5 442,0-6 0,-5 2 0,0 0 0</inkml:trace>
  <inkml:trace contextRef="#ctx0" brushRef="#br0" timeOffset="2733">2848 5817 7925,'-39'10'-75,"1"-4"0,5 0 0,5-2 176,3-2 1,8-1 101,0-1 0,15-1 0,10-2 0,12-5-11,12-4 0,10-2 1,16-4-1,9 1-24,11 0 1,13-2 0,-38 8 0,1 1 0,4-1-1,2 0-9,3-1 1,0 0-1,1 0 1,1 0-1,1 1 1,0-1-1,4-1 1,0 0-122,1 1 1,1-1-1,1-1 1,1-1-1,-3 2 1,0 0-1,-1-2 1,0 1 38,1-1 0,-1 0 1,-4 1-1,1-1 0,1 1 1,0 1-1,-4 0 1,0 0-97,-4 1 1,0 0 0,-2 0 0,0 2 0,-6 1 0,-1 1 0,47-5-82,-7 2 1,-6 2 0,-15 2 0,-5 4-104,-3 2 0,-11 1 0,-7 0 0,-8 0-246,-10 0 1,-5 0-1,-5 1-369,-6 2 1,-6-2 0,-8 3 207,-6-3 0,-1-4 0,-5-2 610,2-5 0,-4-7 0,3 2 0</inkml:trace>
  <inkml:trace contextRef="#ctx0" brushRef="#br0" timeOffset="3349">5478 3137 7959,'-10'-5'-69,"4"-1"0,-1 4 0,-1-1 0,-1 0 1,-1-1 0,0 1 0,0 0 66,0 2 0,4-2 198,-1 0 1,7-1 0,3 4 40,10 0 0,10 0 0,8 0 0,9 1 33,8 3 0,8 2 0,7 8 0,3 2-8,3 3 1,1 2 0,-2 1 0,0 3-85,-2 0 1,-4-2-1,2 3 1,-2-2-40,-2-2 0,-1-1 0,-8 0 0,0 1-100,-3 2 1,-9-6-1,-3-2 1,-5-1-22,-4 2 0,-4 3 0,-6-7 1,-5-1-41,-4-1 0,0-1 1,-6-1-1,-3-1-37,-5-1 1,-7-5 0,-5 1 0,-5-2-80,-7-1 0,-4-4 0,-7-3 0,-2-2-96,-4-1 1,-6-4 0,-5-1 0,-4-3-160,-4-2 0,0 2 1,-3-6-1,-2 1 69,0-1 0,-2 0 1,4 3-1,3 0 153,4 2 1,11 6 0,5 1 0,5 4-92,4 5 0,8 0 1,6 1-46,6-1 1,8 0 306,9 3 0,9-5 0,6 0 0</inkml:trace>
  <inkml:trace contextRef="#ctx0" brushRef="#br0" timeOffset="3933">4482 59 8137,'0'-14'-186,"0"3"0,1-3 108,2 3 1,0 6-1,3 2 1,2 3 613,1 3 0,6 8 0,4 9 0,4 8-168,3 7 0,4 11 0,3 15 0,-2 9-125,-3 9 0,-1 3 0,-3 7 0,-3 5-123,-4 4 1,-2 0-1,-5-3 1,0-3-551,0-1 0,0-5 0,-2 4 1,0-5-1635,-1-1 1758,-5-7 0,7 6 0,-4-8 0</inkml:trace>
  <inkml:trace contextRef="#ctx0" brushRef="#br0" timeOffset="4667">4741 2898 7901,'0'-15'14,"0"1"0,0 9 0,0 5 0,0 6 169,0 7 0,3 8 1,2 8-1,0 9 32,3 7 0,1 11 0,1 14 0,0 8-46,0 12 0,-6-40 0,1 3 0,-1 3 0,-1 1 1,0 3-1,0 1-18,-1 3 0,0 0 0,0 0 0,0 0 0,-2 1 0,-1-1 0,-1 2 0,0-1-92,-1 2 0,0 0 0,0 0 1,0 0-1,0-4 0,-1-1 1,0-2-1,0-2-65,-2-2 1,-1-1 0,2-1 0,-1-1 0,0-2 0,-1-2 0,-4 44-145,1-8 0,0-7 0,1-12 0,1-4-389,2-4 0,-1-10 0,-2-9 0,2-8-467,0-7 1,0-7 0,-3-6 729,0-6 1,0-11-1,2-12 1,0-4 275,1-4 0,2-7 0,-3-1 0,2 0 0,2 0 0,1-1 0,3 3 0,0-1-1,0 1 0,4-2 0,3 1 0,2 2 72,0 0 0,1 5 0,0-5 0,0 3-79,0 1 1,4-2 0,-1-1-1,-1 0 36,-1 0 0,-1 0 1,0-1-1,0-1 40,0-1 0,0-4 1,0 3-1,-1-1 82,-3-3 1,3-4 0,-2-2 0,1-2-33,-2-1 1,2-3 0,-4-3 0,1-5-75,-1-4 0,0-3 1,-4-6-1,0-2-56,0-3 0,-1-7 0,-2-2 0,-1-2-106,-2 1 1,-4-3 0,-3-4-1,0-1-252,-2-4 0,4 0-37,-2 2 1,-2 4 0,-1-2-1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5:01.799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87 347 8109,'-7'-12'0,"-5"1"0,-3-3 0,3 5 0,1-3 315,-3-1 1,7 3-103,1-1 1,4 5 0,2-6-413,0-1 0,6 3 0,1-1 1,1-3 221,0-1 1,3-2-1,-3-1 1,2 1 24,3 0 0,-3 1 0,-1 3 0,1 1 104,0-1 1,-5-3 196,7-1 36,-8 8-287,3 1 1,-7 10 0,0 4-35,0 5 1,0 4 0,0 3 0,0 1-2,0 4 0,2-4 1,6 6-1,7-2-43,6 0 1,12 2 0,2-4-1,11 4 39,10 2 1,1-6-1,10 4 1,5-1-95,-1-1 0,0 5 0,-2-5 0,0-1-6,0-3 1,-5-2-1,-3 0 1,1 1-76,-1-1 1,-13 0-1,-2 1 1,-7-3 39,-5-4 0,-9 5 0,-6-7 1,-7 3 57,-4-1 0,-3-5 170,-5 6 0,-7-3 0,-3 5 1,-1-5 46,-1-1 0,2 0 1,-3-4-76,1 1 1,3 3-1,-1-4-136,10 2 1,8-1 0,11-3 0,6 4-28,10 6 0,13 3 0,13 2 1,5 1 47,5-1 0,9 6 1,1 0-1,4-2-8,1-2 1,2 4 0,3 1 0,-1-5-13,-5-6 0,-5 3 1,-7-7-1,0 3-15,-5-1 1,-3-7 0,-13 4 0,-8-2 7,-6-1 1,-5 1 0,-4-4 172,-6 4 0,-4-4 1,-11 5 0,-6-5-31,-6 4 1,-9-4-1,3 6 1,-2-3-117,1 1 1,5 2 0,-4-2-1,1 5 34,-1 5 1,6 1-1,-1 2 1,3 4 4,2 6 0,7-2 1,7 2-1,5 1-1,4 3 1,8 2-1,-2-3 1,1-1-21,-1-2 1,4 0 0,-4 3-1,2-3-20,-3-6 0,3 2 0,-8-2 0,-2-2-50,-2-1 0,5-3 50,-1 0 354,0 0 0,-16-7-246,-7-4 1,-7-4 0,-11-2 0,1-2-76,0-4 1,-1-4 0,3-7 0,2 0-224,1 0 1,1-3 0,-7-1 0,1-2-95,0 2 0,1 2 1,3 2-25,1-1 1,10 9 152,2 3 0,10 4 0,11 4 55,2 4 1,0-3-1,-3 9 1,1 1-45,2 3 0,0 1 0,-6-1 0,0-3-398,1-2 0,-1 1-416,0 5 0,1-1 951,-1-5 0,0 5 0,0-7 0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5:05.851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0 243 8260,'2'10'-214,"4"-5"0,-2-5 1,7-3 417,3-3 1,-1-8 0,1 5 0,-3-3-187,2 1 0,3 1 0,1-3 0,2 1-83,4-1 1,2-3-1,6-1 1,0 0-471,5-1 0,5 1 535,5 0 0,4-8 0,-6-2 0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5:04.316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0 1695 7098,'8'-9'31,"3"-11"1,12 7-1,6-1 144,4-1 0,9-8 0,6-8 0,8-5-88,7-5 0,20-12 0,-37 26 0,2 2 1,6-3-1,2 0-13,6-2 1,3 0-1,0 0 1,2-1-1,9-4 1,2-1 0,3-1-1,1 1-210,5-1 1,3-1-1,-24 9 1,1-1-1,2 0 1,2 1-1,2 1 1,0-1-1,3-1 1,1 1-1,0 0 120,3-1 1,0 0 0,2 1 0,8-1 0,1 0 0,1 0 0,1 0 0,1 0 0,0 2 0,-21 6 0,0 1 0,1 1 0,0 0-150,2 0 1,2 0 0,-1 0 0,1 1-1,1 1 1,1 0 0,0 1 0,0 1-1,3 0 1,0 1 0,1 1 0,0-1-1,2 1 1,-1 1 0,1-1 0,-1 2 103,3 0 0,-1 0 0,1 2 0,-1-1 0,1 2 0,0 0 0,0 0 1,0 2-1,1 0 0,1 1 0,0 0 0,0 2 0,0 0 0,1 1 1,-1 0-1,0 1-742,0 0 0,0 1 0,0 0 1,0 1 802,0 2 0,-1 0 0,1 0 0,0 0 0,-1-1 0,0 0 0</inkml:trace>
  <inkml:trace contextRef="#ctx0" brushRef="#br0" timeOffset="1783">4687 1799 8295,'15'-2'-471,"-2"-2"322,-1-2 1,0-5 0,5 3 0,0 0 458,0 1 1,1-5-1,1 5 1,2-3-236,2-3 1,8 3-1,0 0 1,5 1-369,4-1 1,7 0-1,-5-3 293,2 1 0,10 1 0,7-6 0</inkml:trace>
  <inkml:trace contextRef="#ctx0" brushRef="#br0" timeOffset="2031">7903 1470 7657,'35'0'0,"-1"2"-297,1 4 0,1-4 0,5 4 1,5-4 300,4-2 1,2 0-1,0 0 1,-1 0-64,1 0 0,0 0 0,0 0 0,0 0 59,0 0 0,0 7 0,0 3 0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5:09.901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4168 502 8199,'9'-17'0,"-1"-1"0,-8 1-930,0 0 1,0 5 725,0 1 0,-8-1 227,-3-5 1,-3 5-1,1 1-10,1-3 1,7 5-11,-7-3 0,1 3 1,-5-5 20,5 3 0,1 7 1,6-4-2,-2 1 0,-5 3 0,5-8-2,2-1 1,1 5-1,-1 0-105,-2 1-161,0 5 158,6-6 87,0 8 0,-8 0 0,-1 0 0</inkml:trace>
  <inkml:trace contextRef="#ctx0" brushRef="#br0" timeOffset="981">1401 467 8024,'-17'-7'-151,"-6"5"1,-2-6 0,-2 2-210,-4 1 1,4-7-1,0 4 1,2 1 264,4-1 0,-4-5 82,2 1 1,-6 4 16,6 3 0,0-9 1,6 3-1,-1 1 18,1 0 0,0 3 0,0-7 1,-1 5-18,1 1 0,2 0 0,1 3 54,3-7 1,-1-3-19,-5-3 1,7 7 0,3 1-1,1 1 22,0-1 0,0 4 0,4-5 61,-3-3 0,1-1-30,-8-2 1,6-1 0,-5 1-8,-3 0 1,5 7 0,-1 2-1,1 3 13,-1-1 0,4-2 1,-5 4-3,-3-1 1,5-1 0,-1 4 0,0-2 306,1-2-347,5 1 1,-4 6-1,10 3 32,4 2 1,4 8 0,9-3-1,2 4 14,2 3 0,2 1 0,-2 2 0,6 4-1,4 2 0,1 0 0,1 2 0,-3-4-34,-3 0 0,4-4 1,-4 6-1,3-2-25,3-4 1,-2 4-1,-3 0 1,-1 0-57,2 0 1,0-2-1,-1-6 1,-3 0-28,-2 1 1,4-3 0,-6-2 0,-4-1-4,-5 1 0,1-3 16,-3 2 131,-5-9-75,1 5 0,-10-8 1,-4 0-67,-5 0 0,1 0-34,-1 0 0,5 0-19,-6 0 0,7 0-284,-7 0-721,8 0 386,-3 0 0,9 0 708,3 0 0,5 0 0,7 0 0</inkml:trace>
  <inkml:trace contextRef="#ctx0" brushRef="#br0" timeOffset="4501">1418 692 8134,'29'-17'0,"-2"2"-298,-2 3 0,0-3 0,-4 5 0,2-1 570,-2-1 1,-2 6 0,-1-3 562,-1 1-183,-7-5-517,-3 11 0,-14-6 1,-5 8-1,-3 0-32,-3 0 1,-5 0 0,-2 2-1,-2 4-26,-3 5 1,-3-1-1,0-1 1,3 1-41,1 0 1,-6-1 0,-5 5 0,1-3-63,3 3 0,1 1 0,1 2 0,-1 1-8,1-1 0,-7 0 0,-1 2 1,-2 2 17,-4 3 1,4 4 0,-3-3-1,-1 2-74,-2 4 1,1 2-1,0 1 1,3 3 3,-2 3 1,0-3 0,0 5-1,4 0 40,2 4 0,0 4 0,3 0 1,-1-2 10,1-2 1,9-5 0,3 3 0,0-2 3,0-3 0,6-3 0,0-3 0,5-2 9,5-3 1,7-1 0,-2 4 0,4-2 20,2 2 1,10-6 0,5-1-1,8 0 63,4-1 1,10 7 0,7-3 0,4 2 31,4 0 0,-2 0 0,15 5 0,4 1 69,4-1 1,10 1 0,-2-2-1,3-3-10,3-1 0,-3-2 0,1 4 0,-1-2-82,5 1 0,1-3 0,-4 0 0,1 0-10,-1 0 1,-1-4-1,-5 2 1,-5-2-42,-3-2 0,-3-11 0,-2 7 0,-4-1-34,-5-1 0,-4 0 0,-4-1 0,-4-5-42,-6-1 0,-5 0 0,-4-4 0,-5 1-31,-1-1 1,-2 4-286,-5-2 375,-9-1 1,-3-5 0,-12 0 6,-5 0 0,-5-5 0,-1-3 1,0 0-9,0 1 1,-1-1 0,1 4 7,0-2 0,5-5-99,1 5 75,7 0 1,-2 14-1,12 5 1,5 7 29,5 3 1,1 7 0,-2-1 0,-1 4-10,-3 1 0,1-5 1,3-2-1,-1 0-40,-3 0 0,-1-6 0,3 4 1,-3-2-247,-2 0 0,3 0 0,-5-5 0,-2-1-315,-2 0 1,3-5 0,1-1-83,-2 3 1,0-7 674,2-1 0,-4-19 0,5-7 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5:17.053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2368 568 7085,'17'0'296,"2"0"-98,4 0 1,-2 0-1,8 0 1,4 0 19,5 0 1,1 0-1,9 0 1,6 0-24,7 0 0,8-6 1,6 0-1,6 2-86,3 3 1,3 6 0,1 1 0,3 0-61,1 1 1,-40-2 0,1 0-1,-1 3 1,-2 1 0,1 0-1,0 0 14,-1 0 0,0-1 0,46 4 0,2-1 0,-6 2-91,-3 3 1,3 1 0,-2 0 0,-3 3-55,-5 3 0,-9-4 0,0 4 0,-5-4 43,-5-2 1,-9 7 0,-2 1 0,-10 0-31,-6-1 0,-3 1 1,-4-1-1,-8 2 27,-7 1 0,-7 6 0,-9-4 0,-3 3 10,-7 3 1,-11 5 0,-8 1-1,-5-1-36,-5 2 0,-9 3 1,-1 5-1,-11-2-33,-5-2 1,-10 0 0,-4 6 0,-3 0 76,41-26 1,-1-1 0,1 1 0,0 0 0,0 0 0,-1 0 0,-42 24 38,-1-4 0,7-2 1,1-5-1,2 1 121,4-1 1,4-5 0,7-3 0,9-4-42,5-2 1,15-2-1,0-8 1,8-1-76,10-3 1,7-7-122,14 2 0,5-6 0,13-8 1,6-7-161,9-6 0,7-10 1,10 2-1,3-4 64,3-1 1,1-8-1,6-3 1,0-1 37,0 0 0,-1 2 0,-3-4 0,-2 2 60,3-2 1,-1 0 0,-1 0 0,-9 4-31,-7 1 1,0-3 0,-9 4 0,-7 0 106,-7-1 1,-7-3 0,-7 6 0,-5 1 28,-4 3 1,-2 1 0,-4 1 0,-6-1-7,-7 1 0,-6 1 1,0 2-1,-8 4 67,-7 2 0,-1-5 0,-7 3 0,-2-2-33,-2 0 0,4 8 0,0-4 0,-4 2 2,-6 0 0,3-2 1,-7 4-1,1-2 22,-5 1 0,-3 9 0,-2 2 1,0-3 41,-1-1 0,-5-3 0,0 3 1,2 2-64,2 1 0,-9 8 0,-5-2 0,-1 5-16,-5 1 1,-5 0 0,2 1 0,-2 5 7,46-1 0,0 2 0,-1 1 0,-2 1 1,-1 1-1,-1 1 0,-2 1 0,0 1-30,1 0 1,-1 1-1,-2 0 1,1 1-1,3 2 1,0 0 0,1 1-1,-1 1 48,-1 1 1,0 0 0,3-1 0,1-1 0,-2 2 0,0 0-1,3-1 1,0 1 9,2 0 0,0 0 1,-41 18-1,45-16 0,0 1 1,-38 19-2,8-4 0,0 6 0,6 1 1,8-1-70,5-4 0,12-9 1,3-2-1,7 0-15,5-3 1,6-1-1,11-7 1,7-1-70,3 0 0,4-5 0,3-3 52,7-1 1,3 0-1,4-4 1,3 1 19,1-1 1,2-2-1,-4-2 1,2 0 114,-2 0 0,-2 2 0,-2 2-102,1 2 0,-7 0 1,-1-5 38,-2 5 1,3-2 27,-5 8 1,0-7 207,-6 7-173,-8-1 0,6 1-97,-4-1 0,6-3 0,6 6 61,5-1 1,13 0 0,4-7 0,7 8 72,5 7 0,5 6 1,8 7-1,5 3 26,5 3 0,10 4 0,6 8 1,4 2-95,-39-25 1,0 0-1,2-4 1,0 0-1,0 1 1,-1 1 0,1 0-1,2-2-15,0 0 1,0-2 0,-2 0 0,0 0 0,2 2-1,0-1 1,1-1 0,0 0-38,2 1 1,0 0 0,39 14-1,-41-19 1,0 1 0,-1-1-1,-1 0-17,39 17 1,-7-7 0,0-6-1,-3-3 38,-3-3 0,-9-2 1,-8-3-1,-8-6-368,-8-5 0,-11-1 257,-6 0 0,-14-7 0,-9-7 0,-13-5 45,-14-4 1,-6-8 0,-17 4 0,-7-3-45,-9-5 1,-1 4-1,-13-9 1,-5 3 2,-5 3 0,-3-1 1,43 17-1,-1 0 1,-3-1-1,0-1-13,-2 0 0,1 0 0,0-1 0,0 0 0,-2 1 0,1 1 1,-1-2-1,0 0 35,0-1 1,1 0 0,1 2 0,0-1-1,-1-1 1,-1-2 0,2 1 0,1-2 15,2 0 1,2 0-1,1 2 1,2 0-1,-38-23 1,4 0 45,6 2 0,10-4 0,6 7 0,5 1 1,10-2 0,13 5 0,8-3 1,5 2 26,7-3 1,7 5 0,16-7 0,13 3 1,11 0 1,14-3 0,12 5-1,3-2 23,6 1 0,10 1 1,-1 1-1,5 1-13,1 3 0,1 2 0,-1-1 0,-1 3-28,-4 6 0,-7 6 0,-8 3 0,-7 4-46,-5 3 1,0-5 0,-14 6 0,-1 3-49,-3 1 0,-9 2 1,-4 0 92,-4 0 0,-7 0-2,-1 0 0,-9 0 0,-2 0 47,-9 0 0,-7 0 0,-1-2 0,-2-2 29,-4-2 1,2-7 0,-8 1 0,-2-3 29,-1-2 0,-3-8 0,0-4 0,-1-2-24,-5 2 0,-1-3 0,-6 1 0,4-6 2,2-3 1,-6-2 0,3 3 0,-1-3-13,0-2 1,2 5 0,-2-1 0,6 5-68,3 7 0,4-3 0,5 8 83,5 2-169,3 1 0,20 11 0,10 5 0,11 8 25,6 7 1,9 10-1,9 4 1,3 2 77,4 4 1,-4-4-1,11 2 1,-1 0 6,-1-2 1,1-1 0,-8-4 0,-2 1-17,-2-2 1,-9-2-1,-1-4 1,-7-1 3,-4-3 0,-8-7 0,-7 4 195,-2 0 1,-5-7 0,-8 5 0,-9-4-230,-7-2 1,2-6-1,-6-1 1,2-1-187,0 0 1,-6 1 0,6 3-1313,2-2 1,3 2 1499,7 10 0,3 4 0,8 7 0</inkml:trace>
  <inkml:trace contextRef="#ctx0" brushRef="#br0" timeOffset="2769">863 1847 7996,'0'-11'-1026,"0"-1"0,0 7 1117,0-7 0,0 6 82,0-5 58,0 7-211,0-11 1,0 11 0,2-6 5,4 2 1,-2 1-6,7 1 1,-5 2 0,4-7 22,-3-3 1,5 5 0,-5-1-1,1 0 42,0 1 1,5-3 0,-1-3 29,3 3 0,-3-1 0,-3 5 1,1-1 61,0-5 1,-7 5 0,5-1 282,0 2-379,-6-5 0,-2 11 0,-12-4 0,-3 4 25,-2 2 0,-8 0 0,-4 2 0,-6 2-4,-5 2 0,-2 7 1,-7-1-1,3 3 2,-2 2 1,-2 1-1,-2-1 1,3 0-22,2 1 0,-3 5 0,4 0 1,-2-2-30,2-2 1,-2-2 0,8-1-1,1-3-52,3-1 0,3-3 0,4 3 1,6-6 1,4-5 1,8 5-119,-1 0 59,8 0 0,-2-6 0,12 0 0,6 0 5,3 0 1,-3-2-1,-1-2 1,3-2 23,1 2 1,2 2-1,1 4 46,-1 4 0,0-2 0,0 8 0,3 1 66,3 2 0,-4 8 0,6 0 0,0 1-11,4 1 1,-2-6-1,1 6 1,1-2-20,-2 0 0,6 0 1,-6-8-1,2-1-57,-1-3 1,-7-5 0,4 4 0,-1-1 3,-1 1 1,0-6 0,-6 1-1,0-3-30,1-2 117,-9 0 1,-3-2-59,-12-3 0,-3 1 1,-9-6-1,1 1-49,0-1 0,-8 4 1,-2-5-1,-2-1-31,0 3 1,0-7 0,-5 7 0,-1-3-93,1 1 1,5 5 0,0-6 0,-2-1 52,-2-3 1,7-1-1,3 0 1,3 1-39,3 5 1,0-4 0,1 3-4,5-3 0,3-3 0,8 1-60,0 0 0,8 1 0,3 3 1,7 1 94,5-1 0,4 3 0,7-1 0,1-1 85,-1 3 0,1-7 0,0 7 0,-1-3-17,1 1 1,1 5-1,3-4 1,1 3-163,-2 3 0,5 2 0,-1 2 0,0 0-276,1 0 0,3 0 462,-6 0 0,0 8 0,-5 1 0</inkml:trace>
  <inkml:trace contextRef="#ctx0" brushRef="#br0" timeOffset="3570">742 1917 8029,'-34'9'-188,"-1"-3"0,0-2-35,1 2 0,5-4 1,2 3-1,2-3 455,4-2 1,-4 0 0,2 0 112,2 0 1,7 0-241,3 0 0,9-2 0,4-2 0,13-3-11,12-3 1,15-7-1,10-8 1,15 0 9,18 0 1,5-10 0,-34 20-1,2 0 1,-1-1 0,1 1-28,2-1 0,1-1 1,11-2-1,2 0 1,1-1-1,0-1 0,2 1 1,2 0-132,-1-1 0,1 0 0,6 2 0,1-1 0,3-2 0,1-2 0,3 0 0,0 0 110,2-1 1,0 0 0,-30 8-1,0 0 1,-1-1 0,2 1-1,-1-1 1,0 0 0,0 0 0,0 0-1,0 0-43,-1 0 0,1 1 0,0 0 1,1-1-1,0-1 0,0 2 0,26-4 1,0 2-1,0-1 0,0 1-28,-2 1 1,-1 0 0,3-2 0,-1-1-1,-7 1 1,-1 0 0,-2 1 0,-1 2-30,-2 1 1,-2 1 0,-4-1-1,-2 1 1,-4 2 0,-1 1 0,-3 0-1,-1-1-41,-1 1 0,-1-1 1,-5-1-1,-2-1 0,34-8 1,-11 2-104,-10 2 0,-9 4 0,-16 1 0,-11 5 28,-8 1 0,-15 2 0,-12 6 77,-15 0 1,-19 2 0,-12 2 0,-10 4-21,-5 1 0,-17 10 0,-9 8 0,43-12 0,-1-1 21,-4 1 1,0-1 0,-1 0-1,-1 1 1,-4 2 0,-1 0 0,-2 1-1,-1 1-62,-4 1 1,0 0 0,0-2 0,-1 1 0,-3 2 0,0 0 0,1-1-1,0 0 93,1 1 0,-2-1 0,-8 1 1,-1 0-1,1-1 0,0 0 1,0 2-1,-1 0 22,-1 0 1,1 1 0,5 1 0,0 0 0,-1-3 0,0 0 0,3 0-1,1 0 42,3 0 1,1 1-1,5-2 1,2 0 0,0-2-1,1-2 1,3 1 0,0-1 50,4-1 1,1-1 0,-40 11-1,13-6 1,16 0 418,9-1 0,20 1 0,11-13-460,15-3 1,21-8 0,24-7 0,13-3-30,14-2 0,16-8 0,-29 11 0,2 1 0,3-2 1,2 1-12,4-1 0,1 1 0,1 0 0,1-1 0,5-2 1,2 0-1,2-1 0,0 1-85,1 0 0,0-1 0,4 1 0,0 0 0,-3 0 0,0 1 0,2 1 0,0-1 94,2 2 0,-1 0 1,-4 0-1,0-1 1,3-2-1,0-1 1,-3 1-1,-2 0-5,-2-1 0,-1 1 0,-6 2 1,-1 1-1,-1 0 0,-1-1 1,-4 1-1,-1 0-60,40-13 0,-22 2 0,-13 9 0,-15 5 76,-15 5 1,-17-2-1,-16 4 1,-19 6 55,-21 8 0,-24 5 0,-20 5 0,38-9 0,-2 1-54,-4 2 0,-1 0 1,-7 3-1,-1 1 1,-3 2-1,0 0 1,-5 3-1,0 1-10,-4 0 0,0 1 1,-3 1-1,-2 0 1,-5 0-1,-2 0 1,-3 0-1,-1 0-84,29-9 1,-1 1 0,0-1 0,-28 10 0,0 0 0,25-9 0,-1 1 0,0 0-1,0 0 1,0 1 0,0 0 50,-1 0 0,1 1 0,0 0 0,1-1 0,0 0 0,0 1 0,3 0 1,0 0-1,1 0 0,-27 9 0,0-2 25,1-1 0,1 0 1,10-2-1,3 0 0,4-2 1,3 0-1,6-3 0,1 0 43,7-1 0,3-1 0,-35 9 1,24-6-1,17-8 7,13-7 1,18-4-1,19-2 1,21-2-372,25-4 334,17-11 0,12-2 0,-3-6 0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5:21.940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87 1 7867,'-17'7'100,"5"-3"0,1 8 70,-3 1 1,5 3 0,-1 3 0,2 4 50,5 6 0,1-2 1,2 3-1,2 5-51,3 3 0,5 9 0,7-5 1,1 2-6,-1 4 1,8 2 0,6 2 0,5 0-25,4 0 0,1-8 0,-5-2 0,5-2-116,5 1 1,-4-3 0,0-7-1,-1-4-269,-1-2 1,0-2-1,-5-6 1,-2-1-70,-5-5 1,3-1 0,-8-6 0,-2 1-606,-1-1 0,-9-2 918,1-2 0,-1-8 0,6-1 0</inkml:trace>
  <inkml:trace contextRef="#ctx0" brushRef="#br0" timeOffset="1233">692 1038 7916,'-2'10'-305,"-1"-2"38,-3-1 0,0-3-52,6 8 1,0-7 234,0 7 1,2-8-37,4 2 304,-4-4 0,5-4 1,-9-2 135,-3-2 0,-5 0 0,-7 4 1,0-2 0,-1-1 0,-7-1 1,-2 6-1,-1 0-107,-1 0 1,0 0 0,-6 0 0,1 0-40,-1 0 1,-5 0 0,-1 2 0,3 2-8,1 1 0,5 1 0,1-6 0,4 0 135,2 0-295,2 0 0,15 6 1,10 0-184,14-2 1,9-1 0,9 1-1,3 2-137,3-2 0,2-2 0,6-2 0,-3 0 8,-3 0 1,4 0-1,-6 0 1,-1 0 46,-3 0 1,-7 0 0,-2 2-271,-2 3 777,-2-3 1,-15 6-10,-8-8 1,-8-6 0,-7-1 0,1-3-29,3-3 0,7-9 0,-2-3 0,4-1-156,2-5 0,0-2 1,0-3-1,0-1-288,0 3 0,8-1 0,3 8 0,5-8-537,1-1 0,0 5 768,1 2 0,-1 1 0,0-7 0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5:23.921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83 641 7604,'-2'-16'-319,"-4"5"1267,4-5-714,-6 15 1,14-5-1,2 13 1,1 9-46,5 5 1,1 4-1,3-2 1,-1 6-91,0 3 0,2 3 0,2-2 1,3-3-160,-3-1 0,-2-6 1,-2 4-1,0 0-114,1 0 1,-7-6 0,1 2-1,1-5-362,3-7 0,-7 4 1,-1-5 535,0 0 0,1 5 0,8-5 0</inkml:trace>
  <inkml:trace contextRef="#ctx0" brushRef="#br0" timeOffset="199">48 969 7858,'-17'0'118,"-1"0"0,9-2 0,5-3 109,8-7 0,11 2 0,10-1 0,2-4-345,4-7 0,7 3 1,5-4-1,-1 4-179,0 2 0,4-1 0,-4 1 0,1 0 297,-1-1 0,-2 1 0,-5 0 0</inkml:trace>
  <inkml:trace contextRef="#ctx0" brushRef="#br0" timeOffset="551">567 744 7858,'0'18'317,"0"-1"0,0-5 1,2-3-177,4-1 0,-1-2 0,11-8 0,3-4-213,0-6 1,0-3 0,1-2-1,1-1 5,2 1 1,0-6 0,-6-2-1,-2 0-19,-3 0 0,1 0 0,-7 4-144,-2-2 1,-2 0-1,-4 6 241,-4-1 0,-3 9 0,-9 3 0,1 4 128,0 2 0,-1 0 0,1 0 0,0 2-52,0 4 0,-1-2 0,1 7 0,0 3 61,-1 1 1,3 10 0,2 2 0,3 0 47,2-4 1,3 8 0,5-1 0,0 1-86,0 2 1,1-6 0,5-1-1,4-1-55,-1-3 1,7 3 0,-3-4 0,6-4-168,5-4 1,-1-7 0,-6 4 0,2-2-283,4-5 0,-4-1 0,4-2 1,-3 0-167,-3 0 1,0-7 0,-1-5 0,-3-3 558,-1-3 0,-9-7 0,13 6 0,-7-6 0</inkml:trace>
  <inkml:trace contextRef="#ctx0" brushRef="#br0" timeOffset="951">861 537 7858,'-8'-10'-128,"8"10"0,-2 14 1,8 5 334,4 4 0,-5 2 0,5-4 0,0 4-85,-1 2 0,-3-6 1,4 2-1,-3-4 25,-3-1 0,0-3 1,0 1 35,2 1-215,-1-11 1,-5 7-71,0-19 1,-5-3-1,-1-9 1,2 1 7,2 0 0,-4-6 0,0-2 0,3-2-82,1-4 1,2-2 0,0-1 0,0-1 76,0 1 0,0 5 0,0 0 1,2 0 117,3 2 0,-1 2 0,8 10 0,1 2 69,3 1 0,1 8 0,0-2 138,0 4 0,1 2 0,-1 2 0,0 4 26,1 6 1,-3 5-1,-2 4 1,-1 4-54,1 2 1,3 2 0,-1 3 0,-1-1-142,-3-2 0,1-6 0,3 4 1,-1-2-134,-3-4 1,-1-2-1,3-1-735,-1-1 0,-1-2-779,6-3 1589,-7-12 0,5-10 0,-5-7 0</inkml:trace>
  <inkml:trace contextRef="#ctx0" brushRef="#br0" timeOffset="1367">1518 295 7858,'-8'-10'119,"1"1"0,-7 5 0,3-2 240,-3 2 1,-1 2 0,-3 2 0,1-2-33,0-3 1,0 3 0,-1-4-265,1 4 0,0 2 1,-1 0-1,1 2-74,0 4 0,0-4 0,-1 5-133,1 1 0,5-6 0,3 6-52,1-1 1,4-3 0,10 8 17,6 1 1,3-3-1,4 1 1,2 3 9,2 1 1,6 2 0,-4 1 0,0-3 79,0-3 0,0 3 1,-4-4-1,2 3 43,-2-3 0,-1 5 0,-3-7 0,0 3 103,1-1 0,-7-5 0,-1 6 0,-3 1 396,-3 3 0,-2-5 0,-4-1-143,-4-3 1,-3 5 0,-8-4 0,-1-1-79,1 1 0,-2 0 0,-2-5 0,-2 3-185,1-2 0,1-2 0,0-2 0,-2 0-337,2 0 1,2 0-746,1 0 449,1 0 1,13-8-1,6-3 1,6-5-302,5-1 1,3 6 885,1-1 0,8-7 0,2-8 0</inkml:trace>
  <inkml:trace contextRef="#ctx0" brushRef="#br0" timeOffset="1534">1604 399 7858,'18'0'963,"-1"0"0,0 2-753,1 3 0,-3 5 0,-4 7 1,-3 1-14,0-1 0,-4 0-533,7 0 0,-1 6 0,3-1-765,-1-7 1,-6 0 1100,5-9 0,1 0 0,5-6 0</inkml:trace>
  <inkml:trace contextRef="#ctx0" brushRef="#br0" timeOffset="1672">1708 174 7730,'-17'0'-364,"0"0"200,7 0 1,4 0-1,12 0 164,6 0 0,3-8 0,2-1 0</inkml:trace>
  <inkml:trace contextRef="#ctx0" brushRef="#br0" timeOffset="2184">2210 122 7858,'-2'-10'-5,"-4"5"0,-4 3 0,-7 0 409,0-4 0,0 4 0,-1-4 0,1 4-214,0 2 0,-1 0 1,1 2-1,0 4-81,-1 6 1,1-3 0,2 3 0,1 1-104,3 3 1,1 3 0,-3 2-1,3 4-66,2 2 1,3 0 0,5 3-1,0-3 28,0-2 0,2 4 0,3-6 38,7-2 1,3-7 0,3-5 0,-1-1-53,0-4 1,0-2-1,1-4 1,-3-4 18,-3-5 0,1 1 1,-7-3-1,-2-5 66,-2-3 1,-2 4 0,0 5 0,-2-1 64,-4-3 0,-2-1 0,-5 0 0,1 0-8,-1-1 0,-3 1 1,1 0-1,2-1-351,1 1 0,2 6 0,-3 1 0,3 0-736,3 1 0,1 3-626,6-6 1617,0 9 0,15-13 0,5 7 0</inkml:trace>
  <inkml:trace contextRef="#ctx0" brushRef="#br0" timeOffset="2618">2400 278 7858,'0'17'630,"0"0"0,-2-7-337,-4-4 1,4-6 0,-5-6-129,-1-6 0,6-3 0,-4-2 1,2-1-4,-1 1 1,3 0-1,-6-1 1,2 1-121,0 0 0,1-6 0,3 0 1,-2 2-78,-2 1 0,0 3 0,6 0-276,0-1 226,0 1 1,8 8-1,2 5 1,1 8 45,1 7 0,-1 4 0,7 3 0,-1 1 31,0 4 0,0-4 0,3 4 0,1-3 34,2-3 0,0 0 0,-6-2 1,2-1 84,5-3 0,-5-7 0,4 2 0,-4-4 149,-2-2 1,1 0-111,-1 0 1,-8-2-1,-3-4 1,-4-5-50,-2-5 0,0 5 1,0-1-1,-2-1-67,-4-2 1,3-3 0,-7 1 0,0 0-154,1-1 1,-1 1-1,-3 2 1,3 1-594,2 3 1,-3 5 0,3-4-1367,-1 3 2078,-3 1 0,-5 14 0,0 1 0</inkml:trace>
  <inkml:trace contextRef="#ctx0" brushRef="#br0" timeOffset="2901">2279 1142 7858,'-12'-11'850,"3"-1"50,1-1-124,2 5-699,6 0 0,6 10 1,0 4-1,0 6-108,1 3 0,-3 2 0,6 2 0,-1 3-389,1 1 1,-4-6-1,5-6-602,3 3 0,-5-1 1022,3-1 0,-1 3 0,7-5 0</inkml:trace>
  <inkml:trace contextRef="#ctx0" brushRef="#br0" timeOffset="3068">2175 796 7858,'-17'-9'79,"0"-5"1,-1 9-100,1 1-505,7-6 0,5 8 525,10-4 0,5 4 0,7 2 0</inkml:trace>
  <inkml:trace contextRef="#ctx0" brushRef="#br0" timeOffset="3568">2711 1315 7944,'-15'-2'136,"3"-4"0,-1 3 0,5-9 0,0-1-7,1-3 1,-5-7 0,5 0 0,-1 2-198,0 2 0,-3-6 1,3-2-1,0 0 55,1 4 1,-7 4 0,5 0 159,-1-5 1,0 5 190,5-4-200,3 4 0,-4 11 1,12 8-85,5 10 1,5 0 0,1 3 0,0 4-60,0 4 0,1-3 0,-1-7 0,2 3 14,4 1 0,-4-3 0,5-1 0,-5 1-37,-2-3 0,0 1 0,1-6 40,-1 1 208,0 1-116,-7-6 0,-2-2 1,-8-3-1,-2-7 84,-4-3 0,2 3 0,-8 1 0,1-5-134,1-5 0,-5 2 1,5-4-1,-1 2-61,-1-2 0,1 1 0,-7-4 1,3-1-143,4 0 1,-5 6 0,7-4-1,-1 2-720,4 0 1,-1-1 868,1 7 0,0 0 0,6 0 0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16T02:35:28.891"/>
    </inkml:context>
    <inkml:brush xml:id="br0">
      <inkml:brushProperty name="width" value="0.08571" units="cm"/>
      <inkml:brushProperty name="height" value="0.08571" units="cm"/>
      <inkml:brushProperty name="color" value="#E71224"/>
    </inkml:brush>
  </inkml:definitions>
  <inkml:trace contextRef="#ctx0" brushRef="#br0">2701 866 7831,'-18'0'668,"11"0"0,7 1 1,7 5-546,3 6 0,11 9 0,-4 4 1,3 0-111,-1 0 0,-2 0 1,0-4-1,1 2 10,-1-2 1,-2-2 0,-1-1 0,-5-1-230,-1 0 0,4 0 0,-7 1-144,-1-1 326,-2-7 1,-2-5 0,0-10 19,0-7 1,0-9 0,0-2-1,0 0-38,0-2 1,0 4 0,2-8 0,4 0-53,5 2 0,1 0 1,3 6-1,4-2 56,1 2 0,7 2 0,-1 3 0,3 3-9,0 1 1,0 9 0,4-3-1,-3 4-47,-1 2 0,-8 0 0,2 2 1,-3 4 14,-3 5 1,-8 5 0,-3 1-1,-4 0 174,-2 0 1,0 6 0,-2 1 0,-4-1 79,-5 2 0,-1-6 0,-3 4 0,-4-4 157,0-2 0,-3 1 0,1-1 1,-2-2-81,2-3 0,-4 1 0,2-7 1,2-2-491,2-2 1,1-2 0,1 0-149,0 0 0,7-8 1,5-3-1,3-5-583,2-1 969,0 0 0,7-8 0,3-2 0</inkml:trace>
  <inkml:trace contextRef="#ctx0" brushRef="#br0" timeOffset="582">3427 658 7866,'-17'0'597,"-1"2"-271,1 4 1,7 3-1,5 9 1,3 1-246,2 4 0,0 2 1,0 6-1,0-5-105,0-1 1,0 4 0,2-6 0,3-2 11,7-1 0,-2-5 0,1-1 0,3-5-41,1-1 0,-4-2 1,1-6-1,1 0-9,3 0 1,-5 0 0,1-2 87,1-4 0,-5-4 0,-2-7 0,-4 0 9,-2-1 0,0 1 0,0 0 1,0-2 33,0-4 0,0 3 0,0-3 0,-2 4 54,-4 2 1,4-1 0,-6 1 0,3 0 30,-1 0 1,0 5 0,4 2-30,-4 3-129,4 1 1,-5 8 0,9 4 0,2 5-64,1 5 0,7 1 0,-4 0 1,1 0-54,5 1 0,1-1 0,2 0 0,1-1 67,-1-5 0,0 3 0,2-9 0,2-1 45,3-2 0,4-2 0,-5 0 0,-1-2 22,-3-3 0,-2-5 0,0-5 0,-1 1 3,-5 3 0,3-1 0,-9-5 0,-1-1 40,-2 1 0,-2 0 0,0 0 47,0-1 0,-6 1 0,-1 0 11,-3-1 0,-1 1 0,-7 0-118,1 0 1,6 7-1,1 2 1,0 2-320,1 1 1,3-7-382,-6 6 0,9-1-226,-3 1 1,4 2-396,2-7 1324,0 7 0,0-4 0,0 8 0</inkml:trace>
  <inkml:trace contextRef="#ctx0" brushRef="#br0" timeOffset="1198">3755 485 7099,'-9'8'374,"-1"-6"138,4 3 1,5 5-451,-5 2 1,4 3 0,2 2-1,0 1 7,0-1 1,2 0-1,2 0 1,3 1 21,3-1 0,-4-5 0,5-1 0,3 1-10,1-3 1,2 5 0,1-9-1,-1-1 45,0-2 1,1-2 0,-1 0 0,0 0-9,0 0 1,1-8-1,-1-3 1,0-2-86,1 1 0,-7-3 1,-1 1-1,-1-5-32,1-4 0,-6 0 0,2 6 0,-5-1 34,-1 1 1,0 5 0,0 1 0,0-3 119,0-1 0,0-2 0,-1-1-87,-5 1 0,2 6 0,-6-1 0,1 1-76,-1 1 1,4-3-1,-3 5 1,-1 0-469,1 0 1,5 1 0,-4 3-588,0-2 0,6-7 1063,-3 1 0,3 5 0,2-1 0</inkml:trace>
  <inkml:trace contextRef="#ctx0" brushRef="#br0" timeOffset="1602">3998 347 7788,'0'11'342,"0"1"1,0-1 0,0 7-186,0-1 0,5-6 0,3 1 0,2-1-4,3-1 0,-3 5 0,1-5 0,3 2 39,1-1 0,8-7 0,0 4 0,0-3-26,2 1 1,0 0 0,6-6 0,-4-2-56,-2-4 1,0 2-1,-4-7 1,2-1-135,-2 3 0,-7-7 0,-5 5 0,1-5-76,-1-1 1,-5 0 0,2 0-1,-6 1 21,-6 5 1,2-5 0,-7 7 0,-3-3 72,-1 1 1,-2 1 0,-2-3-1,-3 1-93,-1-1 1,0 3 0,4-2 0,-2 1-504,-2 1 0,6 1 1,5 3-1454,-1-6 2054,5 5 0,0-9 0,8 7 0</inkml:trace>
  <inkml:trace contextRef="#ctx0" brushRef="#br0" timeOffset="4238">470 2387 7930,'7'-17'-364,"1"5"1,6 1-1,-3-2 313,3-3 1,3 5 0,4-1 0,4 1 261,2 1 0,2-4 0,3 7 0,-1-1-65,-2 0 1,-2-3 0,4 5 0,-4 2-34,-3 2 0,0 2 0,-7 0 1,0 0 15,0 0 1,-7 2-1,-4 4 24,-4 6 0,-6-5 0,-6 3 0,-7 1-11,-2 7 0,-8 3 0,-2-4 0,-4 0-81,-1 1 0,-3-1 0,-1 2 0,-4 2-90,-3 2 1,-1 6 0,-4-4-1,0 2-17,-2 4 1,10 2-1,-10 1 1,4 1-1,4-1 0,2 1 0,9-1 0,4-1 75,6-4 0,12 4 0,5-5 0,6 5 24,6 2 0,11-1 0,14 3 0,9 3-5,12 6 0,4-2 0,15 4 1,10 4-41,-38-24 1,2 0 0,5 2-1,0 0 1,-2-2 0,0-1 0,2 2-1,2 0-1,2-1 0,1 0 0,-3-2 0,0 0 0,7-2 0,1 0 0,-3-2 0,0 0-11,-3-1 1,-1 0-1,-3 0 1,0-2-1,-1-1 1,0-1-1,0 0 1,0 1-2,-1-1 0,0 0 0,44 16 0,-11-4 0,-8-6-26,-8-4 1,1-2 0,-11-1 0,-5-3-23,-7-1 1,-7-7-112,-1 7 0,-20-8 198,-15 2 0,-15-5 0,-20-1 1,-1-1 4,-5-5 1,-9-4 0,-9-7 0,-3 0-122,-3-1 1,-8-1-1,-6-4 1,-3-6 5,-7-3 0,-1-3 1,1 0-1,-1-1-23,44 16 0,0-1 1,-4 2-1,0 0 1,0-4-1,0 0 1,-2-1-1,0 0 49,0-1 1,1 0 0,0-1 0,2 0 0,5 0 0,1 0-1,0 0 1,0 0 59,-1 0 1,1 0 0,-36-20 0,6 2-1,8 0 13,7 0 0,9 5 1,6-1-1,11 3 61,5 3 1,6-6 0,9-1 0,8 3-52,8 1 0,8-3 1,13 0-1,9-1-21,10-1 0,8 5 0,6-5 0,5 2 33,5-1 1,1 1-1,4 4 1,5-3 13,9-1 1,3 5 0,-3 8 0,-3 2-85,-3 4 1,-6 0-1,-12 0 1,-7-2-70,-8 2 0,-6 1 0,-9 5 0,-2 2-19,-2 1 1,-14 1 45,2-7 1,-13 9 0,-4 1 0,-10 2 91,-5 0 0,-4-1 1,-2 3-1,-4-4 88,-2-1 1,-2-1 0,-7-3 0,-3 1-36,-1-1 1,-8 3 0,2-1 0,-2-3 29,1-1 0,-1-8 0,8-2 0,0 0 14,-3 0 1,9-4-1,-1 6 1,8 0-42,2-2 0,12 7 0,-2-1-61,5 6 1,6 7 0,12-4-62,9 3 1,4 9 0,12 9-1,5 5 10,5 1 1,8 8-1,7 4 1,0 1 8,1-1 1,-5 4 0,4-6 0,-6 0-4,-6-4 0,-4-4 0,-7-2 0,-3 1-44,-3-1 0,-6-6 94,-11 1 0,-7-8 0,-10 2 127,-7-5 1,-9-8 0,-4-3 0,0-3-72,0-5 0,-11 5 0,1-10 1,-2 4-5,1 1 1,-4 1-1,-1 0 1,3 0-35,1-1 1,9 1 0,1 2-191,2 3 1,4 0-100,9 12 0,12-1 1,13 12-1,7 4-24,3 7 0,7-3 0,-1 6 0,4-2 67,2 0 0,-1 0 0,1-6 0,-3 1 0,-3-1 0,-4-2 1,-8-1-1,-1-3 90,-5 3 0,-3 1 1,-8 2 210,0 1 1,-10-1-1,-5 0 1,-8 0-6,-4 1 1,-9 1-1,-9 2 1,-1 2-36,0-2 0,-6 4 0,-7 0 0,-3 0-29,-3 0 1,-2 6 0,-1-2-1,3 3 7,2 3 0,1 0 0,-1-1 1,5 1 12,4-1 1,4 7 0,4-1-1,8-1 104,7-3 1,8-7 0,12 0 0,5 1-53,4 3 0,11-4 1,9 0-1,11 1-43,9 3 0,14 2 0,13-1 0,6-1-32,4-4 0,16 9 0,1-5 0,-43-17 0,2 1 4,0-2 1,1 0 0,3 0 0,0-1 0,1 3-1,-1 1 1,2-1 0,0 0-16,1 1 0,1-1 0,0 0 0,-1 0 1,1 1-1,-1-1 0,0 0 0,0 1 0,0-1 1,1 0 0,0 1-1,-1-1 1,0 0 0,-1 0 0,-2 1-1,0-1-20,-2 1 1,0-1 0,-5-3 0,0 0 0,44 13 0,-4-2-21,-1-4 1,-10-1 0,-6-3 0,-10 0-100,-7 1 1,0-3 0,-14-2 0,-3-1-120,-7 1 0,-10-5 0,-11 0 131,-1-1 0,-6 1 0,-10 5 70,-3-1 0,-14-8 0,7 2 4,-1-4 1,-6-2-128,2 0 0,2-2-32,9-4-399,5-4 489,7-7 1,0 9 0,0 8 197,0 10 0,0 5 0,-2 4 0,-4 5 163,-6 4 0,-3 5 0,-2 2 1,0-1 24,-1 1 0,1-1 1,0 1-1,-3-2-14,-3-5 1,10 3 0,-4-8 0,3-2-7,5-1-358,1-3 0,10-9 0,4-10-179,5-14 1,4-3 0,3-10 0,-1-2 31,0-1 0,1-5 0,-1-3 0,0-4-18,1 0 0,-7-4 0,1 5 0,-1 1 114,-1 0 1,-3 1 0,-7 9 0,0 1 40,0 2 0,0 8 142,0-2 1,-5 13 0,-3 10-1,-2 10 203,-3 5 1,-2 10 0,-3 4 0,1 6 30,0 5 0,-1-2 0,1 9 1,0 1-21,-1 2 1,1 3-1,0 3 1,0 0-92,-1-6 1,7-6 0,1-9-1,2-3-172,5-3 0,-1-4-256,-2-8 1,6-9 85,0-8 1,0-10 0,8-13 0,-3-5-2,1-5 0,8-9 1,-3-5-1,3-4 45,-3-7 0,5-4 1,-5-7-1,3 2 33,-3 4 0,3-8 0,-9 9 0,1 8 66,2 10 0,-6 9 0,3 7 116,-3 5 1,-4 11 0,-1 8 0,-5 10 35,-2 11 1,-1 4 0,-7 12 0,1 6 116,0 3 0,0 10 0,-1 5 0,1-1-61,0-2 1,1-8-1,3 0 1,3 0-91,3-2 0,-1-3 1,4-11-1,-2-3-88,2-2 0,4-4 0,6-9-217,6-6 1,-3-4 0,3-4 0,1-4-164,3-6 1,1 3 0,-2-3 0,-1-1-190,-3-2 0,-1 3 582,2 0 0,3 1 0,-6-6 0</inkml:trace>
  <inkml:trace contextRef="#ctx0" brushRef="#br0" timeOffset="5054">3323 3477 7848,'-40'0'0,"-2"0"0,-1 0-104,1 0 0,2 6 1,7-1-1,2-1 22,2-2 0,14-2 0,-2 0 96,1 0 0,11 0 2,5 0 1,9 2 0,14 2 0,6 2-22,4-3 1,3-3-1,5-3 1,5-5 81,4-2 0,9-3 0,5-10 1,3-6 31,2-4 0,-4 4 0,3 1 0,3-3-18,0-2 1,-2-7-1,-6 0 1,-3 1-11,0 3 1,-9-5 0,1-1 0,-7 0 8,-3-1 0,-13 1 0,-1 4 0,-6-3 78,-5 3 0,-8 1 0,-3 5 0,-6 1 35,-6 2 1,-5 0-1,-10-3 1,-6 1 14,-6 2 0,1 0 1,-15-3-1,-3 1-181,-5 2 0,-7 2 0,-7-4 0,-2 5-101,-4 1 0,2-4 1,-8 6-1,-3 0-72,-6-2 1,-1 5 0,-5-5-1,0 1 23,48 9 0,0 1 0,-42-13 0,-3-2 0,7-2 11,5-1 0,1 3 1,8 0-1,7 0 106,4 2 1,5 8 0,12 7 0,9 1 108,10 1-162,6-5 0,13 13 0,12-4 0,19 4-99,17 2 1,6 0-1,18 0 1,5 2 131,7 4 1,15 2-1,5 5 1,-47-7-1,1 0 41,3 0 1,0 1-1,4 1 1,1 1-1,3 2 1,1 0-1,-2 0 1,1 1-60,-2-2 0,1 1 0,1 1 0,1 1 0,-1-1 0,0 1 0,0-1 1,-1 1 23,0-1 0,-1 1 0,-4-2 0,-2-1 0,-3-3 1,-1-1-1,44 6-88,-7 1 1,-11-3 0,-8-1 0,-11-1-89,-10-4 1,-6 4 0,-9-3-203,-5-1 0,-10 6-752,-12 1 1140,-12-3 0,-4 7 0,-7-5 0</inkml:trace>
  <inkml:trace contextRef="#ctx0" brushRef="#br0" timeOffset="6204">1110 2975 7866,'-25'6'-371,"-4"0"1,2 5-1,-2-5 1,0-2 309,2-2 0,-3 0 0,5 2 0,0 1 102,0-1 1,-4 0-1,6 0 1,2 2-21,1-2 0,3-1 0,0 1 0,0 2 236,-1-2-24,9-2 1,3 3-154,12 1 0,11-2 1,14-8-1,7-3 76,8-3 0,8-3 0,8-9 1,9-1-63,6 2 1,3-6 0,5 0 0,-3-1 17,-1-1 1,0 6 0,5-6 0,-1 0-63,-4 2 0,-5-6 1,-10 7-1,-7-1-80,-7 4 1,-19 5-1,-4 7 1,-10 3 89,-8 0 1,-5 7 0,-14-3 0,-11 8 44,-13 7 0,-7 4 0,-13 5 0,-9 1-11,-10 2 1,-4 8 0,-10-3 0,-3 5-20,-1 2 0,42-18 0,-2 0 1,1 1-1,-2-1 0,0 0 1,-1 0-24,-1 1 0,0-1 1,-1-2-1,0 1 0,-1 0 1,0 2-1,0 2 1,-1 1-71,1 0 0,0 0 0,4-2 0,0-2 0,-46 10 0,4 0-78,8 0 0,7-8 1,15 1-1,12-9 18,14-3 1,15-2-1,13-6 1,8 0-106,13 0 0,20-10 0,21-5 1,15-7 108,16 1 0,11-6 0,-43 14 0,1-1 0,3 0 0,0 0 12,2-1 1,1 1-1,-2 0 1,1-1 0,5-1-1,1-1 1,-2 2 0,1 0-17,-1 0 1,0 1-1,0 0 1,-1-1 0,-3-1-1,-1-1 1,-1 2-1,-2 0 31,-2 0 0,0 1 0,-4 3 0,0 1 1,31-13-1,-7 3-77,-7 3 1,-20 6 136,-12-1 0,-22 8 0,-12 0 0,-23 8 114,-19 8 0,-14 9 0,-21 6 0,-8 2-6,-5 1 1,38-11-1,-2-1 1,2-4-1,-1 1 1,-2 1 0,0 0 14,0 2 1,-1-1-1,-3 0 1,1 0-1,0 1 1,0-1-1,-1 0 1,-1-1-69,-1-2 1,1 1-1,4 0 1,1 0 0,1-3-1,2-1 1,-44 10-63,7-1 1,3-3-1,19-2 1,13-3-140,16-6 1,14-6 0,23-6 25,18-6 1,17-3 0,26-4 0,9-4-29,10-6 1,13-2 0,-43 16 0,0-1 0,2 2-1,0 0-418,1-2 0,0 1 553,3-1 0,1-1 0,3 0 0,-1 0 0,3-1 0,-1 1 0,-1 0 0,0-1 0</inkml:trace>
  <inkml:trace contextRef="#ctx0" brushRef="#br0" timeOffset="8138">5346 174 8002,'-34'-27'-10,"-1"4"0,1 4 1,-1 1-1,1 3 79,-1 3 0,0-3 0,3 5 0,1 1 116,2 3 0,8-2 0,-2 3 74,4 1 0,11 2-250,8 2 1,10 0 0,13 2 0,7 4 73,9 5 1,7-1 0,14 1 0,11 5 104,13 5 1,12-2 0,-42-7-1,2 1 1,1-1 0,1 1-38,1 1 1,1 1-1,3 1 1,1 0-1,1 2 1,1 1-1,1 1 1,0 0-18,3 3 1,0 0 0,0 2 0,-1 0 0,-1 1 0,0 0 0,2 0 0,0-2-38,1-1 0,-1 0 0,-3 2 1,0 0-1,-1-2 0,-1-2 1,-1 2-1,1-1-78,-3-2 0,1 0 0,-3 0 0,1 0 1,-4-1-1,1-1 0,-2-2 0,-1 0-52,1 1 1,0-1-1,-7-3 1,0-1-1,0 0 1,0-1 0,41 8-113,-4-1 0,-3-1 1,-6-2-1,-10-1-144,-5-3 1,-12-5 0,-12 4 0,-7-3 57,-8-3 0,-4 4 0,-4 0 85,-3 1 0,-4 3-37,-8 5 1,-2-5-249,-4-1 0,2-7 44,-7 2-33,7-4 1,-10-4-115,9-4 1,-3 4-81,2-4 0,2 4 614,-7 2 0,7 0 0,-11-7 0,5-3 0</inkml:trace>
  <inkml:trace contextRef="#ctx0" brushRef="#br0" timeOffset="8921">8079 606 7915,'34'0'-53,"-13"0"180,-3 0 0,-16 2 492,-8 4 1,-6-2 0,-16 5 0,-5 1-330,-6-1 0,-5 3 0,-11 5 0,-7 1-128,-7-1 0,-12 0 0,0 0 0,-5-1-142,-6-5 0,1 3 1,-5-6-1,0-1-61,0 1 0,4-2 1,-4-6-1,4 0-59,7 0 0,6 0 0,12-2 1,4-2 58,5-2 0,12-5 1,8 5-1,7 2-172,8 2 37,4-6 0,17 1 0,7-5 1,9 4-32,3 1 0,2 3 0,2-6 0,3 1 24,-3-1 0,2 4 1,-4-3-1,-4 1 135,1 4 1,-7-3 181,3 1 1,-1 0 60,7 6 1,-7 8-1,1 7 1,1 10 26,3 10 0,7 18 0,2 7 0,1 9 51,5 6 1,0 8 0,0-3 0,-2 3-58,1-2 0,1-1 1,0-8-1,-2-7-152,1-4 1,-3-5 0,0-8-1,-2-4-72,-4-1 0,4-5 0,-2-7 0,-2-4-130,-1-2 0,-3-2 0,0-8 1,0-1-400,1-3 0,-7-7-1298,1 2 959,-8-4 0,3-4 477,-7-4 0,-2-2 1,-1-5 219,-3 1 0,0 6 0,4-3 0,-2-1 179,-1 1 0,-1-3 0,6-5 0,0 0 0</inkml:trace>
  <inkml:trace contextRef="#ctx0" brushRef="#br0" timeOffset="9202">8217 589 7952,'-15'-12'0,"1"3"397,3 1 1,-1 4 0,-5 10 64,0 5 1,-1 14 0,1 10 0,2 9-160,3 6 0,-3 10 0,3 3 1,-5 8 8,-6 10 0,2-2 1,-6 9-1,2-7 17,4-4 1,2-4 0,1-8 0,3-4-272,3-1 0,-1-8 0,5-8 0,0-2-455,1-3 1,1-3 0,6-1 0,0-2-2849,0-5 3245,8-3 0,9-7 0,10-1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16/01/2025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0029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7074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74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customXml" Target="../ink/ink4.xml"/><Relationship Id="rId18" Type="http://schemas.openxmlformats.org/officeDocument/2006/relationships/image" Target="../media/image13.png"/><Relationship Id="rId26" Type="http://schemas.openxmlformats.org/officeDocument/2006/relationships/image" Target="../media/image17.png"/><Relationship Id="rId39" Type="http://schemas.openxmlformats.org/officeDocument/2006/relationships/customXml" Target="../ink/ink17.xml"/><Relationship Id="rId21" Type="http://schemas.openxmlformats.org/officeDocument/2006/relationships/customXml" Target="../ink/ink8.xml"/><Relationship Id="rId34" Type="http://schemas.openxmlformats.org/officeDocument/2006/relationships/image" Target="../media/image21.png"/><Relationship Id="rId42" Type="http://schemas.openxmlformats.org/officeDocument/2006/relationships/image" Target="../media/image25.png"/><Relationship Id="rId47" Type="http://schemas.openxmlformats.org/officeDocument/2006/relationships/customXml" Target="../ink/ink21.xml"/><Relationship Id="rId50" Type="http://schemas.openxmlformats.org/officeDocument/2006/relationships/image" Target="../media/image29.png"/><Relationship Id="rId55" Type="http://schemas.openxmlformats.org/officeDocument/2006/relationships/customXml" Target="../ink/ink25.xml"/><Relationship Id="rId7" Type="http://schemas.openxmlformats.org/officeDocument/2006/relationships/customXml" Target="../ink/ink1.xml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2.png"/><Relationship Id="rId29" Type="http://schemas.openxmlformats.org/officeDocument/2006/relationships/customXml" Target="../ink/ink12.xml"/><Relationship Id="rId11" Type="http://schemas.openxmlformats.org/officeDocument/2006/relationships/customXml" Target="../ink/ink3.xml"/><Relationship Id="rId24" Type="http://schemas.openxmlformats.org/officeDocument/2006/relationships/image" Target="../media/image16.png"/><Relationship Id="rId32" Type="http://schemas.openxmlformats.org/officeDocument/2006/relationships/image" Target="../media/image20.png"/><Relationship Id="rId37" Type="http://schemas.openxmlformats.org/officeDocument/2006/relationships/customXml" Target="../ink/ink16.xml"/><Relationship Id="rId40" Type="http://schemas.openxmlformats.org/officeDocument/2006/relationships/image" Target="../media/image24.png"/><Relationship Id="rId45" Type="http://schemas.openxmlformats.org/officeDocument/2006/relationships/customXml" Target="../ink/ink20.xml"/><Relationship Id="rId53" Type="http://schemas.openxmlformats.org/officeDocument/2006/relationships/customXml" Target="../ink/ink24.xml"/><Relationship Id="rId5" Type="http://schemas.openxmlformats.org/officeDocument/2006/relationships/image" Target="../media/image6.png"/><Relationship Id="rId10" Type="http://schemas.openxmlformats.org/officeDocument/2006/relationships/image" Target="../media/image9.png"/><Relationship Id="rId19" Type="http://schemas.openxmlformats.org/officeDocument/2006/relationships/customXml" Target="../ink/ink7.xml"/><Relationship Id="rId31" Type="http://schemas.openxmlformats.org/officeDocument/2006/relationships/customXml" Target="../ink/ink13.xml"/><Relationship Id="rId44" Type="http://schemas.openxmlformats.org/officeDocument/2006/relationships/image" Target="../media/image26.png"/><Relationship Id="rId52" Type="http://schemas.openxmlformats.org/officeDocument/2006/relationships/image" Target="../media/image30.png"/><Relationship Id="rId4" Type="http://schemas.openxmlformats.org/officeDocument/2006/relationships/image" Target="../media/image5.png"/><Relationship Id="rId9" Type="http://schemas.openxmlformats.org/officeDocument/2006/relationships/customXml" Target="../ink/ink2.xml"/><Relationship Id="rId14" Type="http://schemas.openxmlformats.org/officeDocument/2006/relationships/image" Target="../media/image11.png"/><Relationship Id="rId22" Type="http://schemas.openxmlformats.org/officeDocument/2006/relationships/image" Target="../media/image15.png"/><Relationship Id="rId27" Type="http://schemas.openxmlformats.org/officeDocument/2006/relationships/customXml" Target="../ink/ink11.xml"/><Relationship Id="rId30" Type="http://schemas.openxmlformats.org/officeDocument/2006/relationships/image" Target="../media/image19.png"/><Relationship Id="rId35" Type="http://schemas.openxmlformats.org/officeDocument/2006/relationships/customXml" Target="../ink/ink15.xml"/><Relationship Id="rId43" Type="http://schemas.openxmlformats.org/officeDocument/2006/relationships/customXml" Target="../ink/ink19.xml"/><Relationship Id="rId48" Type="http://schemas.openxmlformats.org/officeDocument/2006/relationships/image" Target="../media/image28.png"/><Relationship Id="rId56" Type="http://schemas.openxmlformats.org/officeDocument/2006/relationships/image" Target="../media/image32.png"/><Relationship Id="rId8" Type="http://schemas.openxmlformats.org/officeDocument/2006/relationships/image" Target="../media/image8.png"/><Relationship Id="rId51" Type="http://schemas.openxmlformats.org/officeDocument/2006/relationships/customXml" Target="../ink/ink23.xml"/><Relationship Id="rId3" Type="http://schemas.openxmlformats.org/officeDocument/2006/relationships/image" Target="../media/image4.png"/><Relationship Id="rId12" Type="http://schemas.openxmlformats.org/officeDocument/2006/relationships/image" Target="../media/image10.png"/><Relationship Id="rId17" Type="http://schemas.openxmlformats.org/officeDocument/2006/relationships/customXml" Target="../ink/ink6.xml"/><Relationship Id="rId25" Type="http://schemas.openxmlformats.org/officeDocument/2006/relationships/customXml" Target="../ink/ink10.xml"/><Relationship Id="rId33" Type="http://schemas.openxmlformats.org/officeDocument/2006/relationships/customXml" Target="../ink/ink14.xml"/><Relationship Id="rId38" Type="http://schemas.openxmlformats.org/officeDocument/2006/relationships/image" Target="../media/image23.png"/><Relationship Id="rId46" Type="http://schemas.openxmlformats.org/officeDocument/2006/relationships/image" Target="../media/image27.png"/><Relationship Id="rId20" Type="http://schemas.openxmlformats.org/officeDocument/2006/relationships/image" Target="../media/image14.png"/><Relationship Id="rId41" Type="http://schemas.openxmlformats.org/officeDocument/2006/relationships/customXml" Target="../ink/ink18.xml"/><Relationship Id="rId54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5" Type="http://schemas.openxmlformats.org/officeDocument/2006/relationships/customXml" Target="../ink/ink5.xml"/><Relationship Id="rId23" Type="http://schemas.openxmlformats.org/officeDocument/2006/relationships/customXml" Target="../ink/ink9.xml"/><Relationship Id="rId28" Type="http://schemas.openxmlformats.org/officeDocument/2006/relationships/image" Target="../media/image18.png"/><Relationship Id="rId36" Type="http://schemas.openxmlformats.org/officeDocument/2006/relationships/image" Target="../media/image22.png"/><Relationship Id="rId49" Type="http://schemas.openxmlformats.org/officeDocument/2006/relationships/customXml" Target="../ink/ink22.xml"/></Relationships>
</file>

<file path=ppt/slides/_rels/slide3.xml.rels><?xml version="1.0" encoding="UTF-8" standalone="yes"?>
<Relationships xmlns="http://schemas.openxmlformats.org/package/2006/relationships"><Relationship Id="rId26" Type="http://schemas.openxmlformats.org/officeDocument/2006/relationships/image" Target="../media/image46.png"/><Relationship Id="rId21" Type="http://schemas.openxmlformats.org/officeDocument/2006/relationships/customXml" Target="../ink/ink33.xml"/><Relationship Id="rId34" Type="http://schemas.openxmlformats.org/officeDocument/2006/relationships/image" Target="../media/image50.png"/><Relationship Id="rId42" Type="http://schemas.openxmlformats.org/officeDocument/2006/relationships/image" Target="../media/image54.png"/><Relationship Id="rId47" Type="http://schemas.openxmlformats.org/officeDocument/2006/relationships/customXml" Target="../ink/ink46.xml"/><Relationship Id="rId50" Type="http://schemas.openxmlformats.org/officeDocument/2006/relationships/image" Target="../media/image58.png"/><Relationship Id="rId55" Type="http://schemas.openxmlformats.org/officeDocument/2006/relationships/customXml" Target="../ink/ink50.xml"/><Relationship Id="rId63" Type="http://schemas.openxmlformats.org/officeDocument/2006/relationships/customXml" Target="../ink/ink54.xml"/><Relationship Id="rId68" Type="http://schemas.openxmlformats.org/officeDocument/2006/relationships/image" Target="../media/image67.png"/><Relationship Id="rId7" Type="http://schemas.openxmlformats.org/officeDocument/2006/relationships/customXml" Target="../ink/ink26.xml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41.png"/><Relationship Id="rId29" Type="http://schemas.openxmlformats.org/officeDocument/2006/relationships/customXml" Target="../ink/ink37.xml"/><Relationship Id="rId11" Type="http://schemas.openxmlformats.org/officeDocument/2006/relationships/customXml" Target="../ink/ink28.xml"/><Relationship Id="rId24" Type="http://schemas.openxmlformats.org/officeDocument/2006/relationships/image" Target="../media/image45.png"/><Relationship Id="rId32" Type="http://schemas.openxmlformats.org/officeDocument/2006/relationships/image" Target="../media/image49.png"/><Relationship Id="rId37" Type="http://schemas.openxmlformats.org/officeDocument/2006/relationships/customXml" Target="../ink/ink41.xml"/><Relationship Id="rId40" Type="http://schemas.openxmlformats.org/officeDocument/2006/relationships/image" Target="../media/image53.png"/><Relationship Id="rId45" Type="http://schemas.openxmlformats.org/officeDocument/2006/relationships/customXml" Target="../ink/ink45.xml"/><Relationship Id="rId53" Type="http://schemas.openxmlformats.org/officeDocument/2006/relationships/customXml" Target="../ink/ink49.xml"/><Relationship Id="rId58" Type="http://schemas.openxmlformats.org/officeDocument/2006/relationships/image" Target="../media/image62.png"/><Relationship Id="rId66" Type="http://schemas.openxmlformats.org/officeDocument/2006/relationships/image" Target="../media/image66.png"/><Relationship Id="rId5" Type="http://schemas.openxmlformats.org/officeDocument/2006/relationships/image" Target="../media/image35.png"/><Relationship Id="rId61" Type="http://schemas.openxmlformats.org/officeDocument/2006/relationships/customXml" Target="../ink/ink53.xml"/><Relationship Id="rId19" Type="http://schemas.openxmlformats.org/officeDocument/2006/relationships/customXml" Target="../ink/ink32.xml"/><Relationship Id="rId14" Type="http://schemas.openxmlformats.org/officeDocument/2006/relationships/image" Target="../media/image40.png"/><Relationship Id="rId22" Type="http://schemas.openxmlformats.org/officeDocument/2006/relationships/image" Target="../media/image44.png"/><Relationship Id="rId27" Type="http://schemas.openxmlformats.org/officeDocument/2006/relationships/customXml" Target="../ink/ink36.xml"/><Relationship Id="rId30" Type="http://schemas.openxmlformats.org/officeDocument/2006/relationships/image" Target="../media/image48.png"/><Relationship Id="rId35" Type="http://schemas.openxmlformats.org/officeDocument/2006/relationships/customXml" Target="../ink/ink40.xml"/><Relationship Id="rId43" Type="http://schemas.openxmlformats.org/officeDocument/2006/relationships/customXml" Target="../ink/ink44.xml"/><Relationship Id="rId48" Type="http://schemas.openxmlformats.org/officeDocument/2006/relationships/image" Target="../media/image57.png"/><Relationship Id="rId56" Type="http://schemas.openxmlformats.org/officeDocument/2006/relationships/image" Target="../media/image61.png"/><Relationship Id="rId64" Type="http://schemas.openxmlformats.org/officeDocument/2006/relationships/image" Target="../media/image65.png"/><Relationship Id="rId8" Type="http://schemas.openxmlformats.org/officeDocument/2006/relationships/image" Target="../media/image37.png"/><Relationship Id="rId51" Type="http://schemas.openxmlformats.org/officeDocument/2006/relationships/customXml" Target="../ink/ink48.xml"/><Relationship Id="rId3" Type="http://schemas.openxmlformats.org/officeDocument/2006/relationships/image" Target="../media/image33.png"/><Relationship Id="rId12" Type="http://schemas.openxmlformats.org/officeDocument/2006/relationships/image" Target="../media/image39.png"/><Relationship Id="rId17" Type="http://schemas.openxmlformats.org/officeDocument/2006/relationships/customXml" Target="../ink/ink31.xml"/><Relationship Id="rId25" Type="http://schemas.openxmlformats.org/officeDocument/2006/relationships/customXml" Target="../ink/ink35.xml"/><Relationship Id="rId33" Type="http://schemas.openxmlformats.org/officeDocument/2006/relationships/customXml" Target="../ink/ink39.xml"/><Relationship Id="rId38" Type="http://schemas.openxmlformats.org/officeDocument/2006/relationships/image" Target="../media/image52.png"/><Relationship Id="rId46" Type="http://schemas.openxmlformats.org/officeDocument/2006/relationships/image" Target="../media/image56.png"/><Relationship Id="rId59" Type="http://schemas.openxmlformats.org/officeDocument/2006/relationships/customXml" Target="../ink/ink52.xml"/><Relationship Id="rId67" Type="http://schemas.openxmlformats.org/officeDocument/2006/relationships/customXml" Target="../ink/ink56.xml"/><Relationship Id="rId20" Type="http://schemas.openxmlformats.org/officeDocument/2006/relationships/image" Target="../media/image43.png"/><Relationship Id="rId41" Type="http://schemas.openxmlformats.org/officeDocument/2006/relationships/customXml" Target="../ink/ink43.xml"/><Relationship Id="rId54" Type="http://schemas.openxmlformats.org/officeDocument/2006/relationships/image" Target="../media/image60.png"/><Relationship Id="rId62" Type="http://schemas.openxmlformats.org/officeDocument/2006/relationships/image" Target="../media/image6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6.png"/><Relationship Id="rId15" Type="http://schemas.openxmlformats.org/officeDocument/2006/relationships/customXml" Target="../ink/ink30.xml"/><Relationship Id="rId23" Type="http://schemas.openxmlformats.org/officeDocument/2006/relationships/customXml" Target="../ink/ink34.xml"/><Relationship Id="rId28" Type="http://schemas.openxmlformats.org/officeDocument/2006/relationships/image" Target="../media/image47.png"/><Relationship Id="rId36" Type="http://schemas.openxmlformats.org/officeDocument/2006/relationships/image" Target="../media/image51.png"/><Relationship Id="rId49" Type="http://schemas.openxmlformats.org/officeDocument/2006/relationships/customXml" Target="../ink/ink47.xml"/><Relationship Id="rId57" Type="http://schemas.openxmlformats.org/officeDocument/2006/relationships/customXml" Target="../ink/ink51.xml"/><Relationship Id="rId10" Type="http://schemas.openxmlformats.org/officeDocument/2006/relationships/image" Target="../media/image38.png"/><Relationship Id="rId31" Type="http://schemas.openxmlformats.org/officeDocument/2006/relationships/customXml" Target="../ink/ink38.xml"/><Relationship Id="rId44" Type="http://schemas.openxmlformats.org/officeDocument/2006/relationships/image" Target="../media/image55.png"/><Relationship Id="rId52" Type="http://schemas.openxmlformats.org/officeDocument/2006/relationships/image" Target="../media/image59.png"/><Relationship Id="rId60" Type="http://schemas.openxmlformats.org/officeDocument/2006/relationships/image" Target="../media/image63.png"/><Relationship Id="rId65" Type="http://schemas.openxmlformats.org/officeDocument/2006/relationships/customXml" Target="../ink/ink55.xml"/><Relationship Id="rId4" Type="http://schemas.openxmlformats.org/officeDocument/2006/relationships/image" Target="../media/image34.png"/><Relationship Id="rId9" Type="http://schemas.openxmlformats.org/officeDocument/2006/relationships/customXml" Target="../ink/ink27.xml"/><Relationship Id="rId13" Type="http://schemas.openxmlformats.org/officeDocument/2006/relationships/customXml" Target="../ink/ink29.xml"/><Relationship Id="rId18" Type="http://schemas.openxmlformats.org/officeDocument/2006/relationships/image" Target="../media/image42.png"/><Relationship Id="rId39" Type="http://schemas.openxmlformats.org/officeDocument/2006/relationships/customXml" Target="../ink/ink4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3" Type="http://schemas.openxmlformats.org/officeDocument/2006/relationships/image" Target="../media/image74.png"/><Relationship Id="rId7" Type="http://schemas.openxmlformats.org/officeDocument/2006/relationships/image" Target="../media/image7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6.xml.rels><?xml version="1.0" encoding="UTF-8" standalone="yes"?>
<Relationships xmlns="http://schemas.openxmlformats.org/package/2006/relationships"><Relationship Id="rId26" Type="http://schemas.openxmlformats.org/officeDocument/2006/relationships/image" Target="../media/image93.png"/><Relationship Id="rId21" Type="http://schemas.openxmlformats.org/officeDocument/2006/relationships/customXml" Target="../ink/ink64.xml"/><Relationship Id="rId34" Type="http://schemas.openxmlformats.org/officeDocument/2006/relationships/image" Target="../media/image97.png"/><Relationship Id="rId42" Type="http://schemas.openxmlformats.org/officeDocument/2006/relationships/image" Target="../media/image101.png"/><Relationship Id="rId47" Type="http://schemas.openxmlformats.org/officeDocument/2006/relationships/customXml" Target="../ink/ink77.xml"/><Relationship Id="rId50" Type="http://schemas.openxmlformats.org/officeDocument/2006/relationships/image" Target="../media/image105.png"/><Relationship Id="rId55" Type="http://schemas.openxmlformats.org/officeDocument/2006/relationships/customXml" Target="../ink/ink81.xml"/><Relationship Id="rId63" Type="http://schemas.openxmlformats.org/officeDocument/2006/relationships/customXml" Target="../ink/ink85.xml"/><Relationship Id="rId7" Type="http://schemas.openxmlformats.org/officeDocument/2006/relationships/customXml" Target="../ink/ink57.xml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88.png"/><Relationship Id="rId29" Type="http://schemas.openxmlformats.org/officeDocument/2006/relationships/customXml" Target="../ink/ink68.xml"/><Relationship Id="rId11" Type="http://schemas.openxmlformats.org/officeDocument/2006/relationships/customXml" Target="../ink/ink59.xml"/><Relationship Id="rId24" Type="http://schemas.openxmlformats.org/officeDocument/2006/relationships/image" Target="../media/image92.png"/><Relationship Id="rId32" Type="http://schemas.openxmlformats.org/officeDocument/2006/relationships/image" Target="../media/image96.png"/><Relationship Id="rId37" Type="http://schemas.openxmlformats.org/officeDocument/2006/relationships/customXml" Target="../ink/ink72.xml"/><Relationship Id="rId40" Type="http://schemas.openxmlformats.org/officeDocument/2006/relationships/image" Target="../media/image100.png"/><Relationship Id="rId45" Type="http://schemas.openxmlformats.org/officeDocument/2006/relationships/customXml" Target="../ink/ink76.xml"/><Relationship Id="rId53" Type="http://schemas.openxmlformats.org/officeDocument/2006/relationships/customXml" Target="../ink/ink80.xml"/><Relationship Id="rId58" Type="http://schemas.openxmlformats.org/officeDocument/2006/relationships/image" Target="../media/image109.png"/><Relationship Id="rId66" Type="http://schemas.openxmlformats.org/officeDocument/2006/relationships/image" Target="../media/image113.png"/><Relationship Id="rId5" Type="http://schemas.openxmlformats.org/officeDocument/2006/relationships/image" Target="../media/image82.png"/><Relationship Id="rId61" Type="http://schemas.openxmlformats.org/officeDocument/2006/relationships/customXml" Target="../ink/ink84.xml"/><Relationship Id="rId19" Type="http://schemas.openxmlformats.org/officeDocument/2006/relationships/customXml" Target="../ink/ink63.xml"/><Relationship Id="rId14" Type="http://schemas.openxmlformats.org/officeDocument/2006/relationships/image" Target="../media/image87.png"/><Relationship Id="rId22" Type="http://schemas.openxmlformats.org/officeDocument/2006/relationships/image" Target="../media/image91.png"/><Relationship Id="rId27" Type="http://schemas.openxmlformats.org/officeDocument/2006/relationships/customXml" Target="../ink/ink67.xml"/><Relationship Id="rId30" Type="http://schemas.openxmlformats.org/officeDocument/2006/relationships/image" Target="../media/image95.png"/><Relationship Id="rId35" Type="http://schemas.openxmlformats.org/officeDocument/2006/relationships/customXml" Target="../ink/ink71.xml"/><Relationship Id="rId43" Type="http://schemas.openxmlformats.org/officeDocument/2006/relationships/customXml" Target="../ink/ink75.xml"/><Relationship Id="rId48" Type="http://schemas.openxmlformats.org/officeDocument/2006/relationships/image" Target="../media/image104.png"/><Relationship Id="rId56" Type="http://schemas.openxmlformats.org/officeDocument/2006/relationships/image" Target="../media/image108.png"/><Relationship Id="rId64" Type="http://schemas.openxmlformats.org/officeDocument/2006/relationships/image" Target="../media/image112.png"/><Relationship Id="rId8" Type="http://schemas.openxmlformats.org/officeDocument/2006/relationships/image" Target="../media/image84.png"/><Relationship Id="rId51" Type="http://schemas.openxmlformats.org/officeDocument/2006/relationships/customXml" Target="../ink/ink79.xml"/><Relationship Id="rId3" Type="http://schemas.openxmlformats.org/officeDocument/2006/relationships/image" Target="../media/image80.png"/><Relationship Id="rId12" Type="http://schemas.openxmlformats.org/officeDocument/2006/relationships/image" Target="../media/image86.png"/><Relationship Id="rId17" Type="http://schemas.openxmlformats.org/officeDocument/2006/relationships/customXml" Target="../ink/ink62.xml"/><Relationship Id="rId25" Type="http://schemas.openxmlformats.org/officeDocument/2006/relationships/customXml" Target="../ink/ink66.xml"/><Relationship Id="rId33" Type="http://schemas.openxmlformats.org/officeDocument/2006/relationships/customXml" Target="../ink/ink70.xml"/><Relationship Id="rId38" Type="http://schemas.openxmlformats.org/officeDocument/2006/relationships/image" Target="../media/image99.png"/><Relationship Id="rId46" Type="http://schemas.openxmlformats.org/officeDocument/2006/relationships/image" Target="../media/image103.png"/><Relationship Id="rId59" Type="http://schemas.openxmlformats.org/officeDocument/2006/relationships/customXml" Target="../ink/ink83.xml"/><Relationship Id="rId20" Type="http://schemas.openxmlformats.org/officeDocument/2006/relationships/image" Target="../media/image90.png"/><Relationship Id="rId41" Type="http://schemas.openxmlformats.org/officeDocument/2006/relationships/customXml" Target="../ink/ink74.xml"/><Relationship Id="rId54" Type="http://schemas.openxmlformats.org/officeDocument/2006/relationships/image" Target="../media/image107.png"/><Relationship Id="rId62" Type="http://schemas.openxmlformats.org/officeDocument/2006/relationships/image" Target="../media/image11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3.png"/><Relationship Id="rId15" Type="http://schemas.openxmlformats.org/officeDocument/2006/relationships/customXml" Target="../ink/ink61.xml"/><Relationship Id="rId23" Type="http://schemas.openxmlformats.org/officeDocument/2006/relationships/customXml" Target="../ink/ink65.xml"/><Relationship Id="rId28" Type="http://schemas.openxmlformats.org/officeDocument/2006/relationships/image" Target="../media/image94.png"/><Relationship Id="rId36" Type="http://schemas.openxmlformats.org/officeDocument/2006/relationships/image" Target="../media/image98.png"/><Relationship Id="rId49" Type="http://schemas.openxmlformats.org/officeDocument/2006/relationships/customXml" Target="../ink/ink78.xml"/><Relationship Id="rId57" Type="http://schemas.openxmlformats.org/officeDocument/2006/relationships/customXml" Target="../ink/ink82.xml"/><Relationship Id="rId10" Type="http://schemas.openxmlformats.org/officeDocument/2006/relationships/image" Target="../media/image85.png"/><Relationship Id="rId31" Type="http://schemas.openxmlformats.org/officeDocument/2006/relationships/customXml" Target="../ink/ink69.xml"/><Relationship Id="rId44" Type="http://schemas.openxmlformats.org/officeDocument/2006/relationships/image" Target="../media/image102.png"/><Relationship Id="rId52" Type="http://schemas.openxmlformats.org/officeDocument/2006/relationships/image" Target="../media/image106.png"/><Relationship Id="rId60" Type="http://schemas.openxmlformats.org/officeDocument/2006/relationships/image" Target="../media/image110.png"/><Relationship Id="rId65" Type="http://schemas.openxmlformats.org/officeDocument/2006/relationships/customXml" Target="../ink/ink86.xml"/><Relationship Id="rId4" Type="http://schemas.openxmlformats.org/officeDocument/2006/relationships/image" Target="../media/image81.png"/><Relationship Id="rId9" Type="http://schemas.openxmlformats.org/officeDocument/2006/relationships/customXml" Target="../ink/ink58.xml"/><Relationship Id="rId13" Type="http://schemas.openxmlformats.org/officeDocument/2006/relationships/customXml" Target="../ink/ink60.xml"/><Relationship Id="rId18" Type="http://schemas.openxmlformats.org/officeDocument/2006/relationships/image" Target="../media/image89.png"/><Relationship Id="rId39" Type="http://schemas.openxmlformats.org/officeDocument/2006/relationships/customXml" Target="../ink/ink7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png"/><Relationship Id="rId7" Type="http://schemas.openxmlformats.org/officeDocument/2006/relationships/image" Target="../media/image1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7.png"/><Relationship Id="rId5" Type="http://schemas.openxmlformats.org/officeDocument/2006/relationships/image" Target="../media/image116.png"/><Relationship Id="rId4" Type="http://schemas.openxmlformats.org/officeDocument/2006/relationships/image" Target="../media/image11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4.png"/><Relationship Id="rId3" Type="http://schemas.openxmlformats.org/officeDocument/2006/relationships/image" Target="../media/image119.png"/><Relationship Id="rId7" Type="http://schemas.openxmlformats.org/officeDocument/2006/relationships/image" Target="../media/image1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22.png"/><Relationship Id="rId5" Type="http://schemas.openxmlformats.org/officeDocument/2006/relationships/image" Target="../media/image121.png"/><Relationship Id="rId4" Type="http://schemas.openxmlformats.org/officeDocument/2006/relationships/image" Target="../media/image12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ldhistory.org/article/1692/roman-armor--weapons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Lowri Hart</a:t>
            </a:r>
            <a:br>
              <a:rPr lang="en-GB" dirty="0"/>
            </a:br>
            <a:r>
              <a:rPr lang="en-GB" dirty="0"/>
              <a:t>Independent project </a:t>
            </a:r>
            <a:br>
              <a:rPr lang="en-GB" dirty="0"/>
            </a:br>
            <a:r>
              <a:rPr lang="en-GB" dirty="0"/>
              <a:t>Progress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mirjam nilsson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65616" y="0"/>
            <a:ext cx="6229530" cy="1325563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References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8F9BEE-0307-03F9-C213-FBF11F9048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658" y="1255838"/>
            <a:ext cx="3850604" cy="22114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2C5A77F-3620-AFB0-1718-B0D69A64AD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5560" y="3609913"/>
            <a:ext cx="4348460" cy="235161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48F28A5-D156-13F4-4423-904F730A2F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6658" y="3774482"/>
            <a:ext cx="3643145" cy="218704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87BC66D-C1E9-6FEA-C23D-0F76CBE5B0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6977" y="1115697"/>
            <a:ext cx="4199886" cy="235161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DF9762F-1B80-CC53-AB43-7B46FFA1E18B}"/>
              </a:ext>
            </a:extLst>
          </p:cNvPr>
          <p:cNvSpPr txBox="1"/>
          <p:nvPr/>
        </p:nvSpPr>
        <p:spPr>
          <a:xfrm>
            <a:off x="4893982" y="249716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BEA571BC-22A2-CA94-0605-4F4305A10208}"/>
                  </a:ext>
                </a:extLst>
              </p14:cNvPr>
              <p14:cNvContentPartPr/>
              <p14:nvPr/>
            </p14:nvContentPartPr>
            <p14:xfrm>
              <a:off x="2928201" y="3539097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BEA571BC-22A2-CA94-0605-4F4305A1020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919201" y="3530097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33D073A0-588B-EACA-F19C-7C74C460F45C}"/>
                  </a:ext>
                </a:extLst>
              </p14:cNvPr>
              <p14:cNvContentPartPr/>
              <p14:nvPr/>
            </p14:nvContentPartPr>
            <p14:xfrm>
              <a:off x="3504561" y="3657537"/>
              <a:ext cx="360" cy="3420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33D073A0-588B-EACA-F19C-7C74C460F45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495921" y="3648897"/>
                <a:ext cx="18000" cy="5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999B71F4-6509-DEB4-7A8A-A565874D90F0}"/>
                  </a:ext>
                </a:extLst>
              </p14:cNvPr>
              <p14:cNvContentPartPr/>
              <p14:nvPr/>
            </p14:nvContentPartPr>
            <p14:xfrm>
              <a:off x="537796" y="4213741"/>
              <a:ext cx="1265760" cy="151164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999B71F4-6509-DEB4-7A8A-A565874D90F0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22680" y="4198621"/>
                <a:ext cx="1295991" cy="1541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0D4E6BD6-B036-7D0C-5449-9B49B35E7A62}"/>
                  </a:ext>
                </a:extLst>
              </p14:cNvPr>
              <p14:cNvContentPartPr/>
              <p14:nvPr/>
            </p14:nvContentPartPr>
            <p14:xfrm>
              <a:off x="975196" y="3973261"/>
              <a:ext cx="243360" cy="33480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0D4E6BD6-B036-7D0C-5449-9B49B35E7A62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960076" y="3957781"/>
                <a:ext cx="273600" cy="36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5ED00C05-D2F5-82E6-EC41-5C06B4850F76}"/>
                  </a:ext>
                </a:extLst>
              </p14:cNvPr>
              <p14:cNvContentPartPr/>
              <p14:nvPr/>
            </p14:nvContentPartPr>
            <p14:xfrm>
              <a:off x="434570" y="1291668"/>
              <a:ext cx="813960" cy="93672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5ED00C05-D2F5-82E6-EC41-5C06B4850F76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19090" y="1276542"/>
                <a:ext cx="844560" cy="96733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86595DAF-F02C-E023-CED7-D8CC52D9FF03}"/>
                  </a:ext>
                </a:extLst>
              </p14:cNvPr>
              <p14:cNvContentPartPr/>
              <p14:nvPr/>
            </p14:nvContentPartPr>
            <p14:xfrm>
              <a:off x="219290" y="2138388"/>
              <a:ext cx="921600" cy="71856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86595DAF-F02C-E023-CED7-D8CC52D9FF03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04170" y="2123268"/>
                <a:ext cx="952200" cy="74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5C457191-D5D8-E355-D3B4-52CD088854B6}"/>
                  </a:ext>
                </a:extLst>
              </p14:cNvPr>
              <p14:cNvContentPartPr/>
              <p14:nvPr/>
            </p14:nvContentPartPr>
            <p14:xfrm>
              <a:off x="341330" y="2208948"/>
              <a:ext cx="799920" cy="125748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5C457191-D5D8-E355-D3B4-52CD088854B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326210" y="2193468"/>
                <a:ext cx="830520" cy="1288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B2CF40CF-16B3-C263-D973-583F9CBDFD01}"/>
                  </a:ext>
                </a:extLst>
              </p14:cNvPr>
              <p14:cNvContentPartPr/>
              <p14:nvPr/>
            </p14:nvContentPartPr>
            <p14:xfrm>
              <a:off x="1126130" y="1628268"/>
              <a:ext cx="522000" cy="40464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B2CF40CF-16B3-C263-D973-583F9CBDFD01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111010" y="1612802"/>
                <a:ext cx="552600" cy="43521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95D33E49-003F-A8F6-4EB2-F0C6C9C7D0E3}"/>
                  </a:ext>
                </a:extLst>
              </p14:cNvPr>
              <p14:cNvContentPartPr/>
              <p14:nvPr/>
            </p14:nvContentPartPr>
            <p14:xfrm>
              <a:off x="4295210" y="1413708"/>
              <a:ext cx="1779896" cy="83880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95D33E49-003F-A8F6-4EB2-F0C6C9C7D0E3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4279730" y="1398228"/>
                <a:ext cx="1810497" cy="86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68516234-C210-7DE3-0E5D-86CEDF665860}"/>
                  </a:ext>
                </a:extLst>
              </p14:cNvPr>
              <p14:cNvContentPartPr/>
              <p14:nvPr/>
            </p14:nvContentPartPr>
            <p14:xfrm>
              <a:off x="5049106" y="2281734"/>
              <a:ext cx="1955520" cy="138240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68516234-C210-7DE3-0E5D-86CEDF665860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5033986" y="2266254"/>
                <a:ext cx="1986120" cy="141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FA03496E-CE71-F1EE-0EBA-E5AE58F36F6F}"/>
                  </a:ext>
                </a:extLst>
              </p14:cNvPr>
              <p14:cNvContentPartPr/>
              <p14:nvPr/>
            </p14:nvContentPartPr>
            <p14:xfrm>
              <a:off x="6673426" y="2595654"/>
              <a:ext cx="599040" cy="83916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FA03496E-CE71-F1EE-0EBA-E5AE58F36F6F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657946" y="2580540"/>
                <a:ext cx="629640" cy="86974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C134A112-B78B-D6FD-7680-30A6F2C5DA3E}"/>
                  </a:ext>
                </a:extLst>
              </p14:cNvPr>
              <p14:cNvContentPartPr/>
              <p14:nvPr/>
            </p14:nvContentPartPr>
            <p14:xfrm>
              <a:off x="4582906" y="2845854"/>
              <a:ext cx="750960" cy="67752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C134A112-B78B-D6FD-7680-30A6F2C5DA3E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4567786" y="2830734"/>
                <a:ext cx="781560" cy="70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47993156-33B1-5D90-2773-02C8794C3A03}"/>
                  </a:ext>
                </a:extLst>
              </p14:cNvPr>
              <p14:cNvContentPartPr/>
              <p14:nvPr/>
            </p14:nvContentPartPr>
            <p14:xfrm>
              <a:off x="6359866" y="1599534"/>
              <a:ext cx="890640" cy="78984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47993156-33B1-5D90-2773-02C8794C3A03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6344386" y="1584414"/>
                <a:ext cx="921240" cy="82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27E70C36-4C62-B6ED-708A-98E61AB2EB8A}"/>
                  </a:ext>
                </a:extLst>
              </p14:cNvPr>
              <p14:cNvContentPartPr/>
              <p14:nvPr/>
            </p14:nvContentPartPr>
            <p14:xfrm>
              <a:off x="5490732" y="4038174"/>
              <a:ext cx="1148400" cy="55440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27E70C36-4C62-B6ED-708A-98E61AB2EB8A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5475617" y="4023054"/>
                <a:ext cx="1178631" cy="58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252D54DC-6F0D-6401-E657-5696D10A114C}"/>
                  </a:ext>
                </a:extLst>
              </p14:cNvPr>
              <p14:cNvContentPartPr/>
              <p14:nvPr/>
            </p14:nvContentPartPr>
            <p14:xfrm>
              <a:off x="6315132" y="4453254"/>
              <a:ext cx="481320" cy="51228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252D54DC-6F0D-6401-E657-5696D10A114C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6300012" y="4437774"/>
                <a:ext cx="511920" cy="542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E9D6F194-885C-3C56-307E-4FF1CD93E501}"/>
                  </a:ext>
                </a:extLst>
              </p14:cNvPr>
              <p14:cNvContentPartPr/>
              <p14:nvPr/>
            </p14:nvContentPartPr>
            <p14:xfrm>
              <a:off x="6482532" y="4971294"/>
              <a:ext cx="466200" cy="376920"/>
            </p14:xfrm>
          </p:contentPart>
        </mc:Choice>
        <mc:Fallback xmlns=""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E9D6F194-885C-3C56-307E-4FF1CD93E501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6467400" y="4955829"/>
                <a:ext cx="496824" cy="40713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65C94C3A-D6BF-B6BC-09C5-D3B699A5B193}"/>
                  </a:ext>
                </a:extLst>
              </p14:cNvPr>
              <p14:cNvContentPartPr/>
              <p14:nvPr/>
            </p14:nvContentPartPr>
            <p14:xfrm>
              <a:off x="6751812" y="5245254"/>
              <a:ext cx="854280" cy="77076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65C94C3A-D6BF-B6BC-09C5-D3B699A5B193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6736692" y="5230134"/>
                <a:ext cx="884520" cy="801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83BEF047-2C3F-3092-66A1-316966FA69BF}"/>
                  </a:ext>
                </a:extLst>
              </p14:cNvPr>
              <p14:cNvContentPartPr/>
              <p14:nvPr/>
            </p14:nvContentPartPr>
            <p14:xfrm>
              <a:off x="5211012" y="5284494"/>
              <a:ext cx="1320480" cy="69264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83BEF047-2C3F-3092-66A1-316966FA69BF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5195892" y="5269366"/>
                <a:ext cx="1350720" cy="72325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8DAD734C-D698-9A96-3E63-E7A04BB15B05}"/>
                  </a:ext>
                </a:extLst>
              </p14:cNvPr>
              <p14:cNvContentPartPr/>
              <p14:nvPr/>
            </p14:nvContentPartPr>
            <p14:xfrm>
              <a:off x="6850092" y="4990374"/>
              <a:ext cx="152640" cy="250560"/>
            </p14:xfrm>
          </p:contentPart>
        </mc:Choice>
        <mc:Fallback xmlns=""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8DAD734C-D698-9A96-3E63-E7A04BB15B05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6834612" y="4974894"/>
                <a:ext cx="182880" cy="28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1B4FC707-BA09-DC1F-10EB-C130B6440B5B}"/>
                  </a:ext>
                </a:extLst>
              </p14:cNvPr>
              <p14:cNvContentPartPr/>
              <p14:nvPr/>
            </p14:nvContentPartPr>
            <p14:xfrm>
              <a:off x="5704572" y="4671774"/>
              <a:ext cx="748080" cy="436680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1B4FC707-BA09-DC1F-10EB-C130B6440B5B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5689099" y="4656654"/>
                <a:ext cx="778665" cy="46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73B39ABA-030F-1A84-F08D-49DC62725BB8}"/>
                  </a:ext>
                </a:extLst>
              </p14:cNvPr>
              <p14:cNvContentPartPr/>
              <p14:nvPr/>
            </p14:nvContentPartPr>
            <p14:xfrm>
              <a:off x="1722252" y="1883934"/>
              <a:ext cx="540000" cy="88560"/>
            </p14:xfrm>
          </p:contentPart>
        </mc:Choice>
        <mc:Fallback xmlns=""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73B39ABA-030F-1A84-F08D-49DC62725BB8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1706782" y="1868454"/>
                <a:ext cx="570580" cy="11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9FBC6473-2299-4E88-F54B-325689993C89}"/>
                  </a:ext>
                </a:extLst>
              </p14:cNvPr>
              <p14:cNvContentPartPr/>
              <p14:nvPr/>
            </p14:nvContentPartPr>
            <p14:xfrm>
              <a:off x="1731972" y="1948014"/>
              <a:ext cx="103320" cy="540000"/>
            </p14:xfrm>
          </p:contentPart>
        </mc:Choice>
        <mc:Fallback xmlns=""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9FBC6473-2299-4E88-F54B-325689993C89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1716546" y="1932544"/>
                <a:ext cx="133814" cy="5705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10DF1831-4AFA-2CE8-BCE2-F1D1919A08DB}"/>
                  </a:ext>
                </a:extLst>
              </p14:cNvPr>
              <p14:cNvContentPartPr/>
              <p14:nvPr/>
            </p14:nvContentPartPr>
            <p14:xfrm>
              <a:off x="1771212" y="1903734"/>
              <a:ext cx="446760" cy="564840"/>
            </p14:xfrm>
          </p:contentPart>
        </mc:Choice>
        <mc:Fallback xmlns=""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10DF1831-4AFA-2CE8-BCE2-F1D1919A08DB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1755732" y="1888254"/>
                <a:ext cx="477360" cy="59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2FF4CB14-78B8-CA24-EA75-6687D44958E0}"/>
                  </a:ext>
                </a:extLst>
              </p14:cNvPr>
              <p14:cNvContentPartPr/>
              <p14:nvPr/>
            </p14:nvContentPartPr>
            <p14:xfrm>
              <a:off x="1148052" y="1909854"/>
              <a:ext cx="1452240" cy="1518120"/>
            </p14:xfrm>
          </p:contentPart>
        </mc:Choice>
        <mc:Fallback xmlns=""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2FF4CB14-78B8-CA24-EA75-6687D44958E0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1132932" y="1894374"/>
                <a:ext cx="1482840" cy="154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F7AB1A78-A115-7E2C-3B77-59F477A13053}"/>
                  </a:ext>
                </a:extLst>
              </p14:cNvPr>
              <p14:cNvContentPartPr/>
              <p14:nvPr/>
            </p14:nvContentPartPr>
            <p14:xfrm>
              <a:off x="1874172" y="1506294"/>
              <a:ext cx="1342800" cy="1479960"/>
            </p14:xfrm>
          </p:contentPart>
        </mc:Choice>
        <mc:Fallback xmlns=""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F7AB1A78-A115-7E2C-3B77-59F477A13053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1859052" y="1491178"/>
                <a:ext cx="1373040" cy="1510193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884D8B-635B-7402-1437-04A104C24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BE9C-B5EA-5DA0-9156-6E05D388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3</a:t>
            </a:fld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9F670E7-CEB6-4669-D75B-65B4736054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000" y="284285"/>
            <a:ext cx="2828624" cy="334670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0D94347-9EFB-D9A5-F64B-DB028EEE0A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3496" y="3429000"/>
            <a:ext cx="4926175" cy="245611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FD32DAF-4473-12C7-E6D8-E913DFA96E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902" y="3867892"/>
            <a:ext cx="4597884" cy="231530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2E5F98F-800A-F91F-F9F5-1F0BBA2B1A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0628" y="284285"/>
            <a:ext cx="4177492" cy="291855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64951129-8C64-CE21-AE53-1DF05EB32C83}"/>
                  </a:ext>
                </a:extLst>
              </p14:cNvPr>
              <p14:cNvContentPartPr/>
              <p14:nvPr/>
            </p14:nvContentPartPr>
            <p14:xfrm>
              <a:off x="2314705" y="543960"/>
              <a:ext cx="316080" cy="26856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64951129-8C64-CE21-AE53-1DF05EB32C8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299585" y="528840"/>
                <a:ext cx="346680" cy="29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04023ABE-C3E9-A5F9-11FA-585D4D814D75}"/>
                  </a:ext>
                </a:extLst>
              </p14:cNvPr>
              <p14:cNvContentPartPr/>
              <p14:nvPr/>
            </p14:nvContentPartPr>
            <p14:xfrm>
              <a:off x="2651305" y="365040"/>
              <a:ext cx="383400" cy="24912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04023ABE-C3E9-A5F9-11FA-585D4D814D75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635840" y="349560"/>
                <a:ext cx="413971" cy="27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01E6EEEA-DF5A-F08F-6730-2F06DCA61F81}"/>
                  </a:ext>
                </a:extLst>
              </p14:cNvPr>
              <p14:cNvContentPartPr/>
              <p14:nvPr/>
            </p14:nvContentPartPr>
            <p14:xfrm>
              <a:off x="756625" y="1005840"/>
              <a:ext cx="546480" cy="72180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01E6EEEA-DF5A-F08F-6730-2F06DCA61F8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741505" y="990720"/>
                <a:ext cx="577080" cy="75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710BE318-948B-619E-F100-B10FFA1F7EC0}"/>
                  </a:ext>
                </a:extLst>
              </p14:cNvPr>
              <p14:cNvContentPartPr/>
              <p14:nvPr/>
            </p14:nvContentPartPr>
            <p14:xfrm>
              <a:off x="2098705" y="688320"/>
              <a:ext cx="1356840" cy="111744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710BE318-948B-619E-F100-B10FFA1F7EC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083225" y="673200"/>
                <a:ext cx="1387440" cy="114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92CD09E6-44EF-9C23-7B69-DC59A478CB12}"/>
                  </a:ext>
                </a:extLst>
              </p14:cNvPr>
              <p14:cNvContentPartPr/>
              <p14:nvPr/>
            </p14:nvContentPartPr>
            <p14:xfrm>
              <a:off x="721345" y="595800"/>
              <a:ext cx="561240" cy="42552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92CD09E6-44EF-9C23-7B69-DC59A478CB12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706225" y="580680"/>
                <a:ext cx="591480" cy="45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F1457C2D-CBFE-9D36-EF2F-033B0560DAE3}"/>
                  </a:ext>
                </a:extLst>
              </p14:cNvPr>
              <p14:cNvContentPartPr/>
              <p14:nvPr/>
            </p14:nvContentPartPr>
            <p14:xfrm>
              <a:off x="4780705" y="1797480"/>
              <a:ext cx="1796040" cy="1163160"/>
            </p14:xfrm>
          </p:contentPart>
        </mc:Choice>
        <mc:Fallback xmlns=""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F1457C2D-CBFE-9D36-EF2F-033B0560DAE3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4765585" y="1782360"/>
                <a:ext cx="1826280" cy="119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DE1DC767-F30C-F2EA-DF92-711CD62CC653}"/>
                  </a:ext>
                </a:extLst>
              </p14:cNvPr>
              <p14:cNvContentPartPr/>
              <p14:nvPr/>
            </p14:nvContentPartPr>
            <p14:xfrm>
              <a:off x="5104705" y="1537920"/>
              <a:ext cx="420840" cy="371520"/>
            </p14:xfrm>
          </p:contentPart>
        </mc:Choice>
        <mc:Fallback xmlns=""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DE1DC767-F30C-F2EA-DF92-711CD62CC653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5089225" y="1522440"/>
                <a:ext cx="451440" cy="40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840F8DD5-3588-2CFD-825F-ED2E48BA3047}"/>
                  </a:ext>
                </a:extLst>
              </p14:cNvPr>
              <p14:cNvContentPartPr/>
              <p14:nvPr/>
            </p14:nvContentPartPr>
            <p14:xfrm>
              <a:off x="6098665" y="840960"/>
              <a:ext cx="956520" cy="515880"/>
            </p14:xfrm>
          </p:contentPart>
        </mc:Choice>
        <mc:Fallback xmlns=""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840F8DD5-3588-2CFD-825F-ED2E48BA3047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6083545" y="825840"/>
                <a:ext cx="987120" cy="54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99777F7D-2F04-C1BD-B4BB-42E381BB7FCF}"/>
                  </a:ext>
                </a:extLst>
              </p14:cNvPr>
              <p14:cNvContentPartPr/>
              <p14:nvPr/>
            </p14:nvContentPartPr>
            <p14:xfrm>
              <a:off x="5830465" y="663840"/>
              <a:ext cx="1455840" cy="726120"/>
            </p14:xfrm>
          </p:contentPart>
        </mc:Choice>
        <mc:Fallback xmlns=""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99777F7D-2F04-C1BD-B4BB-42E381BB7FCF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814985" y="648360"/>
                <a:ext cx="1486440" cy="75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03698063-C23A-6295-4917-9198829134AB}"/>
                  </a:ext>
                </a:extLst>
              </p14:cNvPr>
              <p14:cNvContentPartPr/>
              <p14:nvPr/>
            </p14:nvContentPartPr>
            <p14:xfrm>
              <a:off x="3302186" y="4031093"/>
              <a:ext cx="468000" cy="219240"/>
            </p14:xfrm>
          </p:contentPart>
        </mc:Choice>
        <mc:Fallback xmlns=""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03698063-C23A-6295-4917-9198829134AB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3287054" y="4015973"/>
                <a:ext cx="498624" cy="24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0DBBEF0C-4EAE-146B-5061-3D961ECC4DC4}"/>
                  </a:ext>
                </a:extLst>
              </p14:cNvPr>
              <p14:cNvContentPartPr/>
              <p14:nvPr/>
            </p14:nvContentPartPr>
            <p14:xfrm>
              <a:off x="3261866" y="4107053"/>
              <a:ext cx="690120" cy="664560"/>
            </p14:xfrm>
          </p:contentPart>
        </mc:Choice>
        <mc:Fallback xmlns=""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0DBBEF0C-4EAE-146B-5061-3D961ECC4DC4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3246746" y="4091941"/>
                <a:ext cx="720720" cy="69478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99" name="Ink 98">
                <a:extLst>
                  <a:ext uri="{FF2B5EF4-FFF2-40B4-BE49-F238E27FC236}">
                    <a16:creationId xmlns:a16="http://schemas.microsoft.com/office/drawing/2014/main" id="{7E1FF1F6-5C64-DA6D-0DE5-953EEC854B7D}"/>
                  </a:ext>
                </a:extLst>
              </p14:cNvPr>
              <p14:cNvContentPartPr/>
              <p14:nvPr/>
            </p14:nvContentPartPr>
            <p14:xfrm>
              <a:off x="3089426" y="4124693"/>
              <a:ext cx="1018080" cy="696960"/>
            </p14:xfrm>
          </p:contentPart>
        </mc:Choice>
        <mc:Fallback xmlns="">
          <p:pic>
            <p:nvPicPr>
              <p:cNvPr id="99" name="Ink 98">
                <a:extLst>
                  <a:ext uri="{FF2B5EF4-FFF2-40B4-BE49-F238E27FC236}">
                    <a16:creationId xmlns:a16="http://schemas.microsoft.com/office/drawing/2014/main" id="{7E1FF1F6-5C64-DA6D-0DE5-953EEC854B7D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3074301" y="4109213"/>
                <a:ext cx="1048691" cy="727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64324274-0035-9002-4313-9C50B4DB14F0}"/>
                  </a:ext>
                </a:extLst>
              </p14:cNvPr>
              <p14:cNvContentPartPr/>
              <p14:nvPr/>
            </p14:nvContentPartPr>
            <p14:xfrm>
              <a:off x="3549146" y="4139813"/>
              <a:ext cx="361800" cy="280440"/>
            </p14:xfrm>
          </p:contentPart>
        </mc:Choice>
        <mc:Fallback xmlns=""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64324274-0035-9002-4313-9C50B4DB14F0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3534026" y="4124693"/>
                <a:ext cx="392400" cy="31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F4191725-9644-1CDD-1FA1-18B9BBB37743}"/>
                  </a:ext>
                </a:extLst>
              </p14:cNvPr>
              <p14:cNvContentPartPr/>
              <p14:nvPr/>
            </p14:nvContentPartPr>
            <p14:xfrm>
              <a:off x="2984666" y="3917693"/>
              <a:ext cx="234360" cy="423360"/>
            </p14:xfrm>
          </p:contentPart>
        </mc:Choice>
        <mc:Fallback xmlns=""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F4191725-9644-1CDD-1FA1-18B9BBB37743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2969546" y="3902573"/>
                <a:ext cx="264960" cy="453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108" name="Ink 107">
                <a:extLst>
                  <a:ext uri="{FF2B5EF4-FFF2-40B4-BE49-F238E27FC236}">
                    <a16:creationId xmlns:a16="http://schemas.microsoft.com/office/drawing/2014/main" id="{375AFCEC-F9E2-87DD-0AE4-4F29633CE25F}"/>
                  </a:ext>
                </a:extLst>
              </p14:cNvPr>
              <p14:cNvContentPartPr/>
              <p14:nvPr/>
            </p14:nvContentPartPr>
            <p14:xfrm>
              <a:off x="3962426" y="3976013"/>
              <a:ext cx="368640" cy="123840"/>
            </p14:xfrm>
          </p:contentPart>
        </mc:Choice>
        <mc:Fallback xmlns="">
          <p:pic>
            <p:nvPicPr>
              <p:cNvPr id="108" name="Ink 107">
                <a:extLst>
                  <a:ext uri="{FF2B5EF4-FFF2-40B4-BE49-F238E27FC236}">
                    <a16:creationId xmlns:a16="http://schemas.microsoft.com/office/drawing/2014/main" id="{375AFCEC-F9E2-87DD-0AE4-4F29633CE25F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3947306" y="3960893"/>
                <a:ext cx="399240" cy="154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A262CB67-CB44-BE88-E3E1-A66D038ED6B7}"/>
                  </a:ext>
                </a:extLst>
              </p14:cNvPr>
              <p14:cNvContentPartPr/>
              <p14:nvPr/>
            </p14:nvContentPartPr>
            <p14:xfrm>
              <a:off x="3321986" y="4891853"/>
              <a:ext cx="441000" cy="609840"/>
            </p14:xfrm>
          </p:contentPart>
        </mc:Choice>
        <mc:Fallback xmlns=""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A262CB67-CB44-BE88-E3E1-A66D038ED6B7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306866" y="4876733"/>
                <a:ext cx="471600" cy="640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6F1ED0D6-6BE3-DDE0-EDDE-5664463B2EE5}"/>
                  </a:ext>
                </a:extLst>
              </p14:cNvPr>
              <p14:cNvContentPartPr/>
              <p14:nvPr/>
            </p14:nvContentPartPr>
            <p14:xfrm>
              <a:off x="3666506" y="4621853"/>
              <a:ext cx="936000" cy="559800"/>
            </p14:xfrm>
          </p:contentPart>
        </mc:Choice>
        <mc:Fallback xmlns=""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6F1ED0D6-6BE3-DDE0-EDDE-5664463B2EE5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3651032" y="4606723"/>
                <a:ext cx="966588" cy="5904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121" name="Ink 120">
                <a:extLst>
                  <a:ext uri="{FF2B5EF4-FFF2-40B4-BE49-F238E27FC236}">
                    <a16:creationId xmlns:a16="http://schemas.microsoft.com/office/drawing/2014/main" id="{A0CB9853-8816-5A41-EA2B-7910E9AAFEF4}"/>
                  </a:ext>
                </a:extLst>
              </p14:cNvPr>
              <p14:cNvContentPartPr/>
              <p14:nvPr/>
            </p14:nvContentPartPr>
            <p14:xfrm>
              <a:off x="2785586" y="5205413"/>
              <a:ext cx="1005120" cy="557640"/>
            </p14:xfrm>
          </p:contentPart>
        </mc:Choice>
        <mc:Fallback xmlns="">
          <p:pic>
            <p:nvPicPr>
              <p:cNvPr id="121" name="Ink 120">
                <a:extLst>
                  <a:ext uri="{FF2B5EF4-FFF2-40B4-BE49-F238E27FC236}">
                    <a16:creationId xmlns:a16="http://schemas.microsoft.com/office/drawing/2014/main" id="{A0CB9853-8816-5A41-EA2B-7910E9AAFEF4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2770461" y="5189933"/>
                <a:ext cx="1035731" cy="58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B05353C6-8C8C-AF19-6E48-6D6F84C835B3}"/>
                  </a:ext>
                </a:extLst>
              </p14:cNvPr>
              <p14:cNvContentPartPr/>
              <p14:nvPr/>
            </p14:nvContentPartPr>
            <p14:xfrm>
              <a:off x="6426153" y="4520978"/>
              <a:ext cx="891360" cy="402120"/>
            </p14:xfrm>
          </p:contentPart>
        </mc:Choice>
        <mc:Fallback xmlns=""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B05353C6-8C8C-AF19-6E48-6D6F84C835B3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6410673" y="4505858"/>
                <a:ext cx="921960" cy="43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43" name="Ink 142">
                <a:extLst>
                  <a:ext uri="{FF2B5EF4-FFF2-40B4-BE49-F238E27FC236}">
                    <a16:creationId xmlns:a16="http://schemas.microsoft.com/office/drawing/2014/main" id="{B53A93D1-9793-B056-1DAF-4A5F4FC80704}"/>
                  </a:ext>
                </a:extLst>
              </p14:cNvPr>
              <p14:cNvContentPartPr/>
              <p14:nvPr/>
            </p14:nvContentPartPr>
            <p14:xfrm>
              <a:off x="7137153" y="3568058"/>
              <a:ext cx="942480" cy="964440"/>
            </p14:xfrm>
          </p:contentPart>
        </mc:Choice>
        <mc:Fallback xmlns="">
          <p:pic>
            <p:nvPicPr>
              <p:cNvPr id="143" name="Ink 142">
                <a:extLst>
                  <a:ext uri="{FF2B5EF4-FFF2-40B4-BE49-F238E27FC236}">
                    <a16:creationId xmlns:a16="http://schemas.microsoft.com/office/drawing/2014/main" id="{B53A93D1-9793-B056-1DAF-4A5F4FC80704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7122033" y="3552584"/>
                <a:ext cx="973080" cy="99502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144" name="Ink 143">
                <a:extLst>
                  <a:ext uri="{FF2B5EF4-FFF2-40B4-BE49-F238E27FC236}">
                    <a16:creationId xmlns:a16="http://schemas.microsoft.com/office/drawing/2014/main" id="{FECDCC44-B972-5914-EA5A-509B6E52819F}"/>
                  </a:ext>
                </a:extLst>
              </p14:cNvPr>
              <p14:cNvContentPartPr/>
              <p14:nvPr/>
            </p14:nvContentPartPr>
            <p14:xfrm>
              <a:off x="6576273" y="4645898"/>
              <a:ext cx="801360" cy="344160"/>
            </p14:xfrm>
          </p:contentPart>
        </mc:Choice>
        <mc:Fallback xmlns="">
          <p:pic>
            <p:nvPicPr>
              <p:cNvPr id="144" name="Ink 143">
                <a:extLst>
                  <a:ext uri="{FF2B5EF4-FFF2-40B4-BE49-F238E27FC236}">
                    <a16:creationId xmlns:a16="http://schemas.microsoft.com/office/drawing/2014/main" id="{FECDCC44-B972-5914-EA5A-509B6E52819F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6561153" y="4630778"/>
                <a:ext cx="831960" cy="37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153" name="Ink 152">
                <a:extLst>
                  <a:ext uri="{FF2B5EF4-FFF2-40B4-BE49-F238E27FC236}">
                    <a16:creationId xmlns:a16="http://schemas.microsoft.com/office/drawing/2014/main" id="{A7CBFB6C-EC6A-7539-3821-67AD5C767B64}"/>
                  </a:ext>
                </a:extLst>
              </p14:cNvPr>
              <p14:cNvContentPartPr/>
              <p14:nvPr/>
            </p14:nvContentPartPr>
            <p14:xfrm>
              <a:off x="7922513" y="4127284"/>
              <a:ext cx="1131120" cy="969120"/>
            </p14:xfrm>
          </p:contentPart>
        </mc:Choice>
        <mc:Fallback xmlns="">
          <p:pic>
            <p:nvPicPr>
              <p:cNvPr id="153" name="Ink 152">
                <a:extLst>
                  <a:ext uri="{FF2B5EF4-FFF2-40B4-BE49-F238E27FC236}">
                    <a16:creationId xmlns:a16="http://schemas.microsoft.com/office/drawing/2014/main" id="{A7CBFB6C-EC6A-7539-3821-67AD5C767B64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7907398" y="4111804"/>
                <a:ext cx="1161350" cy="99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163" name="Ink 162">
                <a:extLst>
                  <a:ext uri="{FF2B5EF4-FFF2-40B4-BE49-F238E27FC236}">
                    <a16:creationId xmlns:a16="http://schemas.microsoft.com/office/drawing/2014/main" id="{1AEFA1C8-3E9B-338F-58C5-BD78A1A8893E}"/>
                  </a:ext>
                </a:extLst>
              </p14:cNvPr>
              <p14:cNvContentPartPr/>
              <p14:nvPr/>
            </p14:nvContentPartPr>
            <p14:xfrm>
              <a:off x="8495273" y="3493324"/>
              <a:ext cx="685800" cy="466920"/>
            </p14:xfrm>
          </p:contentPart>
        </mc:Choice>
        <mc:Fallback xmlns="">
          <p:pic>
            <p:nvPicPr>
              <p:cNvPr id="163" name="Ink 162">
                <a:extLst>
                  <a:ext uri="{FF2B5EF4-FFF2-40B4-BE49-F238E27FC236}">
                    <a16:creationId xmlns:a16="http://schemas.microsoft.com/office/drawing/2014/main" id="{1AEFA1C8-3E9B-338F-58C5-BD78A1A8893E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8480153" y="3478204"/>
                <a:ext cx="716400" cy="497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174" name="Ink 173">
                <a:extLst>
                  <a:ext uri="{FF2B5EF4-FFF2-40B4-BE49-F238E27FC236}">
                    <a16:creationId xmlns:a16="http://schemas.microsoft.com/office/drawing/2014/main" id="{FB432A20-DBF0-50DF-A159-2773D9741775}"/>
                  </a:ext>
                </a:extLst>
              </p14:cNvPr>
              <p14:cNvContentPartPr/>
              <p14:nvPr/>
            </p14:nvContentPartPr>
            <p14:xfrm>
              <a:off x="9133193" y="3802924"/>
              <a:ext cx="828360" cy="483120"/>
            </p14:xfrm>
          </p:contentPart>
        </mc:Choice>
        <mc:Fallback xmlns="">
          <p:pic>
            <p:nvPicPr>
              <p:cNvPr id="174" name="Ink 173">
                <a:extLst>
                  <a:ext uri="{FF2B5EF4-FFF2-40B4-BE49-F238E27FC236}">
                    <a16:creationId xmlns:a16="http://schemas.microsoft.com/office/drawing/2014/main" id="{FB432A20-DBF0-50DF-A159-2773D9741775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9118073" y="3787804"/>
                <a:ext cx="858960" cy="51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185" name="Ink 184">
                <a:extLst>
                  <a:ext uri="{FF2B5EF4-FFF2-40B4-BE49-F238E27FC236}">
                    <a16:creationId xmlns:a16="http://schemas.microsoft.com/office/drawing/2014/main" id="{FFE5B402-569C-D91E-4F06-BFBE7005E002}"/>
                  </a:ext>
                </a:extLst>
              </p14:cNvPr>
              <p14:cNvContentPartPr/>
              <p14:nvPr/>
            </p14:nvContentPartPr>
            <p14:xfrm>
              <a:off x="1138871" y="1243023"/>
              <a:ext cx="1478880" cy="1813680"/>
            </p14:xfrm>
          </p:contentPart>
        </mc:Choice>
        <mc:Fallback xmlns="">
          <p:pic>
            <p:nvPicPr>
              <p:cNvPr id="185" name="Ink 184">
                <a:extLst>
                  <a:ext uri="{FF2B5EF4-FFF2-40B4-BE49-F238E27FC236}">
                    <a16:creationId xmlns:a16="http://schemas.microsoft.com/office/drawing/2014/main" id="{FFE5B402-569C-D91E-4F06-BFBE7005E002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1123395" y="1227903"/>
                <a:ext cx="1509473" cy="184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194" name="Ink 193">
                <a:extLst>
                  <a:ext uri="{FF2B5EF4-FFF2-40B4-BE49-F238E27FC236}">
                    <a16:creationId xmlns:a16="http://schemas.microsoft.com/office/drawing/2014/main" id="{E3125551-DC36-BC62-9306-4BEDF853811C}"/>
                  </a:ext>
                </a:extLst>
              </p14:cNvPr>
              <p14:cNvContentPartPr/>
              <p14:nvPr/>
            </p14:nvContentPartPr>
            <p14:xfrm>
              <a:off x="9091168" y="4323021"/>
              <a:ext cx="695880" cy="284400"/>
            </p14:xfrm>
          </p:contentPart>
        </mc:Choice>
        <mc:Fallback xmlns="">
          <p:pic>
            <p:nvPicPr>
              <p:cNvPr id="194" name="Ink 193">
                <a:extLst>
                  <a:ext uri="{FF2B5EF4-FFF2-40B4-BE49-F238E27FC236}">
                    <a16:creationId xmlns:a16="http://schemas.microsoft.com/office/drawing/2014/main" id="{E3125551-DC36-BC62-9306-4BEDF853811C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9075688" y="4307541"/>
                <a:ext cx="726480" cy="31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197" name="Ink 196">
                <a:extLst>
                  <a:ext uri="{FF2B5EF4-FFF2-40B4-BE49-F238E27FC236}">
                    <a16:creationId xmlns:a16="http://schemas.microsoft.com/office/drawing/2014/main" id="{AB8C5D5D-0C2D-9183-75A2-6163E84592CA}"/>
                  </a:ext>
                </a:extLst>
              </p14:cNvPr>
              <p14:cNvContentPartPr/>
              <p14:nvPr/>
            </p14:nvContentPartPr>
            <p14:xfrm>
              <a:off x="9099448" y="4632621"/>
              <a:ext cx="484920" cy="200160"/>
            </p14:xfrm>
          </p:contentPart>
        </mc:Choice>
        <mc:Fallback xmlns="">
          <p:pic>
            <p:nvPicPr>
              <p:cNvPr id="197" name="Ink 196">
                <a:extLst>
                  <a:ext uri="{FF2B5EF4-FFF2-40B4-BE49-F238E27FC236}">
                    <a16:creationId xmlns:a16="http://schemas.microsoft.com/office/drawing/2014/main" id="{AB8C5D5D-0C2D-9183-75A2-6163E84592CA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9084328" y="4617501"/>
                <a:ext cx="515160" cy="23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212" name="Ink 211">
                <a:extLst>
                  <a:ext uri="{FF2B5EF4-FFF2-40B4-BE49-F238E27FC236}">
                    <a16:creationId xmlns:a16="http://schemas.microsoft.com/office/drawing/2014/main" id="{FA777B99-E607-9FBE-18E9-36AD6B02D2A6}"/>
                  </a:ext>
                </a:extLst>
              </p14:cNvPr>
              <p14:cNvContentPartPr/>
              <p14:nvPr/>
            </p14:nvContentPartPr>
            <p14:xfrm>
              <a:off x="8958688" y="4852581"/>
              <a:ext cx="678960" cy="242640"/>
            </p14:xfrm>
          </p:contentPart>
        </mc:Choice>
        <mc:Fallback xmlns="">
          <p:pic>
            <p:nvPicPr>
              <p:cNvPr id="212" name="Ink 211">
                <a:extLst>
                  <a:ext uri="{FF2B5EF4-FFF2-40B4-BE49-F238E27FC236}">
                    <a16:creationId xmlns:a16="http://schemas.microsoft.com/office/drawing/2014/main" id="{FA777B99-E607-9FBE-18E9-36AD6B02D2A6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8943568" y="4837101"/>
                <a:ext cx="709560" cy="27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213" name="Ink 212">
                <a:extLst>
                  <a:ext uri="{FF2B5EF4-FFF2-40B4-BE49-F238E27FC236}">
                    <a16:creationId xmlns:a16="http://schemas.microsoft.com/office/drawing/2014/main" id="{44E7625E-2BE2-3B83-800C-33CE01EB07DA}"/>
                  </a:ext>
                </a:extLst>
              </p14:cNvPr>
              <p14:cNvContentPartPr/>
              <p14:nvPr/>
            </p14:nvContentPartPr>
            <p14:xfrm>
              <a:off x="9682648" y="4311861"/>
              <a:ext cx="743760" cy="324000"/>
            </p14:xfrm>
          </p:contentPart>
        </mc:Choice>
        <mc:Fallback xmlns="">
          <p:pic>
            <p:nvPicPr>
              <p:cNvPr id="213" name="Ink 212">
                <a:extLst>
                  <a:ext uri="{FF2B5EF4-FFF2-40B4-BE49-F238E27FC236}">
                    <a16:creationId xmlns:a16="http://schemas.microsoft.com/office/drawing/2014/main" id="{44E7625E-2BE2-3B83-800C-33CE01EB07DA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9667168" y="4296398"/>
                <a:ext cx="774360" cy="35420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229" name="Ink 228">
                <a:extLst>
                  <a:ext uri="{FF2B5EF4-FFF2-40B4-BE49-F238E27FC236}">
                    <a16:creationId xmlns:a16="http://schemas.microsoft.com/office/drawing/2014/main" id="{8EFD81AE-8F12-BBEC-F6D7-F81D91646510}"/>
                  </a:ext>
                </a:extLst>
              </p14:cNvPr>
              <p14:cNvContentPartPr/>
              <p14:nvPr/>
            </p14:nvContentPartPr>
            <p14:xfrm>
              <a:off x="9307756" y="4665233"/>
              <a:ext cx="895680" cy="627840"/>
            </p14:xfrm>
          </p:contentPart>
        </mc:Choice>
        <mc:Fallback xmlns="">
          <p:pic>
            <p:nvPicPr>
              <p:cNvPr id="229" name="Ink 228">
                <a:extLst>
                  <a:ext uri="{FF2B5EF4-FFF2-40B4-BE49-F238E27FC236}">
                    <a16:creationId xmlns:a16="http://schemas.microsoft.com/office/drawing/2014/main" id="{8EFD81AE-8F12-BBEC-F6D7-F81D91646510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9292276" y="4650113"/>
                <a:ext cx="926280" cy="658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244" name="Ink 243">
                <a:extLst>
                  <a:ext uri="{FF2B5EF4-FFF2-40B4-BE49-F238E27FC236}">
                    <a16:creationId xmlns:a16="http://schemas.microsoft.com/office/drawing/2014/main" id="{04269C0E-C5AE-A7FF-509E-E582845DF000}"/>
                  </a:ext>
                </a:extLst>
              </p14:cNvPr>
              <p14:cNvContentPartPr/>
              <p14:nvPr/>
            </p14:nvContentPartPr>
            <p14:xfrm>
              <a:off x="9582076" y="4881233"/>
              <a:ext cx="1077120" cy="642240"/>
            </p14:xfrm>
          </p:contentPart>
        </mc:Choice>
        <mc:Fallback xmlns="">
          <p:pic>
            <p:nvPicPr>
              <p:cNvPr id="244" name="Ink 243">
                <a:extLst>
                  <a:ext uri="{FF2B5EF4-FFF2-40B4-BE49-F238E27FC236}">
                    <a16:creationId xmlns:a16="http://schemas.microsoft.com/office/drawing/2014/main" id="{04269C0E-C5AE-A7FF-509E-E582845DF000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9566596" y="4866113"/>
                <a:ext cx="1107360" cy="672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170A85-84B6-5E89-7F16-4811AE5FD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9B6800-D0C2-8D9D-7F2C-5D0E41F51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9A4E0-99CC-34E8-536B-35867E7C5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4</a:t>
            </a:fld>
            <a:endParaRPr lang="en-GB" dirty="0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4864736-76D0-9F80-242E-5758EEB226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2296"/>
            <a:ext cx="4088668" cy="3298621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0408CDB0-DF54-94F4-003E-FF08FFB56F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9976" y="3429000"/>
            <a:ext cx="4639469" cy="2642243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3B1D9286-02FA-5C93-ACF3-F931900F5F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27540" y="653137"/>
            <a:ext cx="3387676" cy="1897410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7003D817-58F0-D9AA-A711-1E27E00BA1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3578999"/>
            <a:ext cx="3596702" cy="2512795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60BA5FDD-480C-B5A3-A910-A107B58690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89303" y="205328"/>
            <a:ext cx="4086981" cy="2855323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66C91E27-3365-8552-457C-0E801E6DDA4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99373" y="3454280"/>
            <a:ext cx="2715843" cy="2106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104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A5AB9ED-134F-843E-97AB-C6A5A34EE2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738" y="373529"/>
            <a:ext cx="5740400" cy="42332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186C281-804C-39E6-E2EC-6FE4563080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2113" y="4881302"/>
            <a:ext cx="3212821" cy="17994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3A04E2C-D1AE-37A8-31F8-625C43B599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7974" y="4842505"/>
            <a:ext cx="3689256" cy="187707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2FFCD10-4184-449A-0853-0388459412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22697" y="4881302"/>
            <a:ext cx="3525501" cy="17994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A7C5CA0-3E3E-B0C5-BEBB-989A2B46AEB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41699" y="2551019"/>
            <a:ext cx="4206499" cy="215820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2A49943-00AD-4DC2-E26C-3156CCF6552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73738" y="347985"/>
            <a:ext cx="4474460" cy="202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087F1-0A22-4E04-6B3F-B1DDA246A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FD92B98-444C-00D2-3246-91E7E1BFB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0EE799D-422B-A45E-AB2D-8E52C1181A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" y="195628"/>
            <a:ext cx="5643518" cy="238100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89B700D-BDCD-6F28-125C-34B796A1C7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760" y="2779799"/>
            <a:ext cx="5643518" cy="242591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0303ED8-725F-EEC3-3277-8F8684DD7E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2724" y="195627"/>
            <a:ext cx="5801882" cy="23810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8C92F89-373F-257D-469A-AE068D2651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63760" y="2802251"/>
            <a:ext cx="5839810" cy="238100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BEC1C824-C4D8-0B8B-F2DB-7D4BED484BC9}"/>
                  </a:ext>
                </a:extLst>
              </p14:cNvPr>
              <p14:cNvContentPartPr/>
              <p14:nvPr/>
            </p14:nvContentPartPr>
            <p14:xfrm>
              <a:off x="2108471" y="1083718"/>
              <a:ext cx="653040" cy="74952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BEC1C824-C4D8-0B8B-F2DB-7D4BED484BC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093351" y="1068238"/>
                <a:ext cx="683280" cy="77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6237D042-0E1A-FC39-E4C9-5B2D0BC96DA8}"/>
                  </a:ext>
                </a:extLst>
              </p14:cNvPr>
              <p14:cNvContentPartPr/>
              <p14:nvPr/>
            </p14:nvContentPartPr>
            <p14:xfrm>
              <a:off x="1448231" y="699958"/>
              <a:ext cx="919800" cy="108756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6237D042-0E1A-FC39-E4C9-5B2D0BC96DA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433111" y="684838"/>
                <a:ext cx="950040" cy="111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3F11C7C5-FD20-B2CE-3B92-D61E7D5471F3}"/>
                  </a:ext>
                </a:extLst>
              </p14:cNvPr>
              <p14:cNvContentPartPr/>
              <p14:nvPr/>
            </p14:nvContentPartPr>
            <p14:xfrm>
              <a:off x="1940351" y="1724878"/>
              <a:ext cx="635040" cy="74700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3F11C7C5-FD20-B2CE-3B92-D61E7D5471F3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924871" y="1709758"/>
                <a:ext cx="665640" cy="77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6733E4F4-9742-5F44-3AEC-400FD6F19E53}"/>
                  </a:ext>
                </a:extLst>
              </p14:cNvPr>
              <p14:cNvContentPartPr/>
              <p14:nvPr/>
            </p14:nvContentPartPr>
            <p14:xfrm>
              <a:off x="2611391" y="1180558"/>
              <a:ext cx="711000" cy="121356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6733E4F4-9742-5F44-3AEC-400FD6F19E53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596271" y="1165434"/>
                <a:ext cx="741600" cy="124416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9EF4521D-4A0D-0C23-71FA-DE2C67F16FC1}"/>
                  </a:ext>
                </a:extLst>
              </p14:cNvPr>
              <p14:cNvContentPartPr/>
              <p14:nvPr/>
            </p14:nvContentPartPr>
            <p14:xfrm>
              <a:off x="9268214" y="226989"/>
              <a:ext cx="1288440" cy="74376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9EF4521D-4A0D-0C23-71FA-DE2C67F16FC1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9253098" y="211876"/>
                <a:ext cx="1318672" cy="77398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B1E01445-E20D-341C-30B9-E89F4CD4022F}"/>
                  </a:ext>
                </a:extLst>
              </p14:cNvPr>
              <p14:cNvContentPartPr/>
              <p14:nvPr/>
            </p14:nvContentPartPr>
            <p14:xfrm>
              <a:off x="9735134" y="912069"/>
              <a:ext cx="808200" cy="131724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B1E01445-E20D-341C-30B9-E89F4CD4022F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719654" y="896945"/>
                <a:ext cx="838800" cy="134784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C86D5BBE-AEBD-1653-A1B7-8CC3BB04FFAF}"/>
                  </a:ext>
                </a:extLst>
              </p14:cNvPr>
              <p14:cNvContentPartPr/>
              <p14:nvPr/>
            </p14:nvContentPartPr>
            <p14:xfrm>
              <a:off x="9631814" y="3265029"/>
              <a:ext cx="2313720" cy="178560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C86D5BBE-AEBD-1653-A1B7-8CC3BB04FFAF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9616334" y="3249909"/>
                <a:ext cx="2344320" cy="181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CBDC50D9-9CBE-3962-84ED-5E8925352C4B}"/>
                  </a:ext>
                </a:extLst>
              </p14:cNvPr>
              <p14:cNvContentPartPr/>
              <p14:nvPr/>
            </p14:nvContentPartPr>
            <p14:xfrm>
              <a:off x="8768894" y="4699269"/>
              <a:ext cx="1433880" cy="54432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CBDC50D9-9CBE-3962-84ED-5E8925352C4B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8753774" y="4683789"/>
                <a:ext cx="1464480" cy="57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71A3BF10-FFFC-AAB9-2BC3-6C151F175341}"/>
                  </a:ext>
                </a:extLst>
              </p14:cNvPr>
              <p14:cNvContentPartPr/>
              <p14:nvPr/>
            </p14:nvContentPartPr>
            <p14:xfrm>
              <a:off x="9753854" y="3297069"/>
              <a:ext cx="1086840" cy="110448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71A3BF10-FFFC-AAB9-2BC3-6C151F175341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738734" y="3281589"/>
                <a:ext cx="1117440" cy="113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6B0D360B-5F6C-459D-428E-7EB2AAD29C4F}"/>
                  </a:ext>
                </a:extLst>
              </p14:cNvPr>
              <p14:cNvContentPartPr/>
              <p14:nvPr/>
            </p14:nvContentPartPr>
            <p14:xfrm>
              <a:off x="8737214" y="3217149"/>
              <a:ext cx="1944000" cy="145080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6B0D360B-5F6C-459D-428E-7EB2AAD29C4F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8721737" y="3202025"/>
                <a:ext cx="1974594" cy="148140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C02AE7AE-FEAB-FB01-EABC-336522015D46}"/>
                  </a:ext>
                </a:extLst>
              </p14:cNvPr>
              <p14:cNvContentPartPr/>
              <p14:nvPr/>
            </p14:nvContentPartPr>
            <p14:xfrm>
              <a:off x="6689894" y="3673989"/>
              <a:ext cx="1696680" cy="860040"/>
            </p14:xfrm>
          </p:contentPart>
        </mc:Choice>
        <mc:Fallback xmlns=""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C02AE7AE-FEAB-FB01-EABC-336522015D46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674417" y="3658869"/>
                <a:ext cx="1727274" cy="890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D771DB56-1DAE-97F1-B941-D724E10EEDF2}"/>
                  </a:ext>
                </a:extLst>
              </p14:cNvPr>
              <p14:cNvContentPartPr/>
              <p14:nvPr/>
            </p14:nvContentPartPr>
            <p14:xfrm>
              <a:off x="6729494" y="3536109"/>
              <a:ext cx="446040" cy="350640"/>
            </p14:xfrm>
          </p:contentPart>
        </mc:Choice>
        <mc:Fallback xmlns=""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D771DB56-1DAE-97F1-B941-D724E10EEDF2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6714026" y="3520645"/>
                <a:ext cx="476615" cy="38084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2F23E878-50CB-B077-F362-4E3556A4865A}"/>
                  </a:ext>
                </a:extLst>
              </p14:cNvPr>
              <p14:cNvContentPartPr/>
              <p14:nvPr/>
            </p14:nvContentPartPr>
            <p14:xfrm>
              <a:off x="11461694" y="2123109"/>
              <a:ext cx="21600" cy="37440"/>
            </p14:xfrm>
          </p:contentPart>
        </mc:Choice>
        <mc:Fallback xmlns=""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2F23E878-50CB-B077-F362-4E3556A4865A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1446574" y="2107989"/>
                <a:ext cx="52200" cy="68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8869DE60-D770-5133-489B-A38F13F8D039}"/>
                  </a:ext>
                </a:extLst>
              </p14:cNvPr>
              <p14:cNvContentPartPr/>
              <p14:nvPr/>
            </p14:nvContentPartPr>
            <p14:xfrm>
              <a:off x="6278414" y="3907629"/>
              <a:ext cx="1290600" cy="762840"/>
            </p14:xfrm>
          </p:contentPart>
        </mc:Choice>
        <mc:Fallback xmlns=""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8869DE60-D770-5133-489B-A38F13F8D039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6263294" y="3892509"/>
                <a:ext cx="1320840" cy="79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EDD80AE6-9641-5E1B-8E62-196E825E116A}"/>
                  </a:ext>
                </a:extLst>
              </p14:cNvPr>
              <p14:cNvContentPartPr/>
              <p14:nvPr/>
            </p14:nvContentPartPr>
            <p14:xfrm>
              <a:off x="6272654" y="4450869"/>
              <a:ext cx="993600" cy="763920"/>
            </p14:xfrm>
          </p:contentPart>
        </mc:Choice>
        <mc:Fallback xmlns=""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EDD80AE6-9641-5E1B-8E62-196E825E116A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6257174" y="4435389"/>
                <a:ext cx="1024200" cy="79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88C973EB-60AC-2649-B1AD-4F0FC6B4C0FD}"/>
                  </a:ext>
                </a:extLst>
              </p14:cNvPr>
              <p14:cNvContentPartPr/>
              <p14:nvPr/>
            </p14:nvContentPartPr>
            <p14:xfrm>
              <a:off x="3356029" y="3851077"/>
              <a:ext cx="987120" cy="514440"/>
            </p14:xfrm>
          </p:contentPart>
        </mc:Choice>
        <mc:Fallback xmlns=""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88C973EB-60AC-2649-B1AD-4F0FC6B4C0FD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340555" y="3835597"/>
                <a:ext cx="1017709" cy="545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4A15811D-C6A7-2301-E1BB-56AC35BAB882}"/>
                  </a:ext>
                </a:extLst>
              </p14:cNvPr>
              <p14:cNvContentPartPr/>
              <p14:nvPr/>
            </p14:nvContentPartPr>
            <p14:xfrm>
              <a:off x="3313909" y="4096957"/>
              <a:ext cx="1150200" cy="287280"/>
            </p14:xfrm>
          </p:contentPart>
        </mc:Choice>
        <mc:Fallback xmlns=""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4A15811D-C6A7-2301-E1BB-56AC35BAB882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3298429" y="4081477"/>
                <a:ext cx="1180800" cy="31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0CA71E8C-FA91-CFD0-725A-B0F3A22CD7B5}"/>
                  </a:ext>
                </a:extLst>
              </p14:cNvPr>
              <p14:cNvContentPartPr/>
              <p14:nvPr/>
            </p14:nvContentPartPr>
            <p14:xfrm>
              <a:off x="4374829" y="3714637"/>
              <a:ext cx="437400" cy="40104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0CA71E8C-FA91-CFD0-725A-B0F3A22CD7B5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4359349" y="3699143"/>
                <a:ext cx="468000" cy="43166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4AD42A62-BEAE-373B-EA45-E018A8ACB446}"/>
                  </a:ext>
                </a:extLst>
              </p14:cNvPr>
              <p14:cNvContentPartPr/>
              <p14:nvPr/>
            </p14:nvContentPartPr>
            <p14:xfrm>
              <a:off x="4385530" y="3617952"/>
              <a:ext cx="394920" cy="556200"/>
            </p14:xfrm>
          </p:contentPart>
        </mc:Choice>
        <mc:Fallback xmlns=""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4AD42A62-BEAE-373B-EA45-E018A8ACB446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4370050" y="3602832"/>
                <a:ext cx="425160" cy="58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E8A10BF8-8B26-3779-3F8C-6AC4DDC2B58F}"/>
                  </a:ext>
                </a:extLst>
              </p14:cNvPr>
              <p14:cNvContentPartPr/>
              <p14:nvPr/>
            </p14:nvContentPartPr>
            <p14:xfrm>
              <a:off x="4698010" y="2807592"/>
              <a:ext cx="1250640" cy="1122840"/>
            </p14:xfrm>
          </p:contentPart>
        </mc:Choice>
        <mc:Fallback xmlns=""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E8A10BF8-8B26-3779-3F8C-6AC4DDC2B58F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4682890" y="2792472"/>
                <a:ext cx="1281240" cy="115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109" name="Ink 108">
                <a:extLst>
                  <a:ext uri="{FF2B5EF4-FFF2-40B4-BE49-F238E27FC236}">
                    <a16:creationId xmlns:a16="http://schemas.microsoft.com/office/drawing/2014/main" id="{3CFF2716-C830-F60F-E17A-31B9252940D8}"/>
                  </a:ext>
                </a:extLst>
              </p14:cNvPr>
              <p14:cNvContentPartPr/>
              <p14:nvPr/>
            </p14:nvContentPartPr>
            <p14:xfrm>
              <a:off x="4442770" y="2829192"/>
              <a:ext cx="775080" cy="689040"/>
            </p14:xfrm>
          </p:contentPart>
        </mc:Choice>
        <mc:Fallback xmlns="">
          <p:pic>
            <p:nvPicPr>
              <p:cNvPr id="109" name="Ink 108">
                <a:extLst>
                  <a:ext uri="{FF2B5EF4-FFF2-40B4-BE49-F238E27FC236}">
                    <a16:creationId xmlns:a16="http://schemas.microsoft.com/office/drawing/2014/main" id="{3CFF2716-C830-F60F-E17A-31B9252940D8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4427650" y="2813704"/>
                <a:ext cx="805320" cy="71965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117" name="Ink 116">
                <a:extLst>
                  <a:ext uri="{FF2B5EF4-FFF2-40B4-BE49-F238E27FC236}">
                    <a16:creationId xmlns:a16="http://schemas.microsoft.com/office/drawing/2014/main" id="{02DB9D44-91A7-5960-27E2-2CC3D5EFCE1C}"/>
                  </a:ext>
                </a:extLst>
              </p14:cNvPr>
              <p14:cNvContentPartPr/>
              <p14:nvPr/>
            </p14:nvContentPartPr>
            <p14:xfrm>
              <a:off x="3327850" y="2811552"/>
              <a:ext cx="2422800" cy="2104920"/>
            </p14:xfrm>
          </p:contentPart>
        </mc:Choice>
        <mc:Fallback xmlns="">
          <p:pic>
            <p:nvPicPr>
              <p:cNvPr id="117" name="Ink 116">
                <a:extLst>
                  <a:ext uri="{FF2B5EF4-FFF2-40B4-BE49-F238E27FC236}">
                    <a16:creationId xmlns:a16="http://schemas.microsoft.com/office/drawing/2014/main" id="{02DB9D44-91A7-5960-27E2-2CC3D5EFCE1C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3312728" y="2796432"/>
                <a:ext cx="2453405" cy="213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F9A7026F-F851-87DF-87E7-2912BFCCC138}"/>
                  </a:ext>
                </a:extLst>
              </p14:cNvPr>
              <p14:cNvContentPartPr/>
              <p14:nvPr/>
            </p14:nvContentPartPr>
            <p14:xfrm>
              <a:off x="9258940" y="1848156"/>
              <a:ext cx="1220400" cy="635400"/>
            </p14:xfrm>
          </p:contentPart>
        </mc:Choice>
        <mc:Fallback xmlns=""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F9A7026F-F851-87DF-87E7-2912BFCCC138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9243820" y="1833036"/>
                <a:ext cx="1251000" cy="66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120" name="Ink 119">
                <a:extLst>
                  <a:ext uri="{FF2B5EF4-FFF2-40B4-BE49-F238E27FC236}">
                    <a16:creationId xmlns:a16="http://schemas.microsoft.com/office/drawing/2014/main" id="{A860D6A3-0D28-5776-6D9E-3819A5AB17C6}"/>
                  </a:ext>
                </a:extLst>
              </p14:cNvPr>
              <p14:cNvContentPartPr/>
              <p14:nvPr/>
            </p14:nvContentPartPr>
            <p14:xfrm>
              <a:off x="3525580" y="914316"/>
              <a:ext cx="168480" cy="92880"/>
            </p14:xfrm>
          </p:contentPart>
        </mc:Choice>
        <mc:Fallback xmlns="">
          <p:pic>
            <p:nvPicPr>
              <p:cNvPr id="120" name="Ink 119">
                <a:extLst>
                  <a:ext uri="{FF2B5EF4-FFF2-40B4-BE49-F238E27FC236}">
                    <a16:creationId xmlns:a16="http://schemas.microsoft.com/office/drawing/2014/main" id="{A860D6A3-0D28-5776-6D9E-3819A5AB17C6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3510100" y="899196"/>
                <a:ext cx="199080" cy="12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D13E8FC6-2243-9A42-5C2D-41428BFF9A01}"/>
                  </a:ext>
                </a:extLst>
              </p14:cNvPr>
              <p14:cNvContentPartPr/>
              <p14:nvPr/>
            </p14:nvContentPartPr>
            <p14:xfrm>
              <a:off x="2529460" y="117636"/>
              <a:ext cx="3131640" cy="647640"/>
            </p14:xfrm>
          </p:contentPart>
        </mc:Choice>
        <mc:Fallback xmlns=""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D13E8FC6-2243-9A42-5C2D-41428BFF9A01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2513980" y="102524"/>
                <a:ext cx="3162240" cy="67786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127" name="Ink 126">
                <a:extLst>
                  <a:ext uri="{FF2B5EF4-FFF2-40B4-BE49-F238E27FC236}">
                    <a16:creationId xmlns:a16="http://schemas.microsoft.com/office/drawing/2014/main" id="{B42CD095-2363-74F0-C4B4-1469CCED40D7}"/>
                  </a:ext>
                </a:extLst>
              </p14:cNvPr>
              <p14:cNvContentPartPr/>
              <p14:nvPr/>
            </p14:nvContentPartPr>
            <p14:xfrm>
              <a:off x="7584580" y="715236"/>
              <a:ext cx="1506600" cy="1157400"/>
            </p14:xfrm>
          </p:contentPart>
        </mc:Choice>
        <mc:Fallback xmlns="">
          <p:pic>
            <p:nvPicPr>
              <p:cNvPr id="127" name="Ink 126">
                <a:extLst>
                  <a:ext uri="{FF2B5EF4-FFF2-40B4-BE49-F238E27FC236}">
                    <a16:creationId xmlns:a16="http://schemas.microsoft.com/office/drawing/2014/main" id="{B42CD095-2363-74F0-C4B4-1469CCED40D7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7569104" y="700121"/>
                <a:ext cx="1537193" cy="118763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131" name="Ink 130">
                <a:extLst>
                  <a:ext uri="{FF2B5EF4-FFF2-40B4-BE49-F238E27FC236}">
                    <a16:creationId xmlns:a16="http://schemas.microsoft.com/office/drawing/2014/main" id="{EAB374DA-4414-0571-96D7-1477CD2793E0}"/>
                  </a:ext>
                </a:extLst>
              </p14:cNvPr>
              <p14:cNvContentPartPr/>
              <p14:nvPr/>
            </p14:nvContentPartPr>
            <p14:xfrm>
              <a:off x="7273900" y="728916"/>
              <a:ext cx="2037240" cy="982440"/>
            </p14:xfrm>
          </p:contentPart>
        </mc:Choice>
        <mc:Fallback xmlns="">
          <p:pic>
            <p:nvPicPr>
              <p:cNvPr id="131" name="Ink 130">
                <a:extLst>
                  <a:ext uri="{FF2B5EF4-FFF2-40B4-BE49-F238E27FC236}">
                    <a16:creationId xmlns:a16="http://schemas.microsoft.com/office/drawing/2014/main" id="{EAB374DA-4414-0571-96D7-1477CD2793E0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7258783" y="713796"/>
                <a:ext cx="2067475" cy="101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134" name="Ink 133">
                <a:extLst>
                  <a:ext uri="{FF2B5EF4-FFF2-40B4-BE49-F238E27FC236}">
                    <a16:creationId xmlns:a16="http://schemas.microsoft.com/office/drawing/2014/main" id="{D8EC595A-9875-A6BF-E59C-DA9D460BF0F8}"/>
                  </a:ext>
                </a:extLst>
              </p14:cNvPr>
              <p14:cNvContentPartPr/>
              <p14:nvPr/>
            </p14:nvContentPartPr>
            <p14:xfrm>
              <a:off x="7042780" y="528396"/>
              <a:ext cx="293040" cy="411480"/>
            </p14:xfrm>
          </p:contentPart>
        </mc:Choice>
        <mc:Fallback xmlns="">
          <p:pic>
            <p:nvPicPr>
              <p:cNvPr id="134" name="Ink 133">
                <a:extLst>
                  <a:ext uri="{FF2B5EF4-FFF2-40B4-BE49-F238E27FC236}">
                    <a16:creationId xmlns:a16="http://schemas.microsoft.com/office/drawing/2014/main" id="{D8EC595A-9875-A6BF-E59C-DA9D460BF0F8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7027660" y="513263"/>
                <a:ext cx="323280" cy="44210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147" name="Ink 146">
                <a:extLst>
                  <a:ext uri="{FF2B5EF4-FFF2-40B4-BE49-F238E27FC236}">
                    <a16:creationId xmlns:a16="http://schemas.microsoft.com/office/drawing/2014/main" id="{15394DAF-157B-A84A-8850-58E2CD93240F}"/>
                  </a:ext>
                </a:extLst>
              </p14:cNvPr>
              <p14:cNvContentPartPr/>
              <p14:nvPr/>
            </p14:nvContentPartPr>
            <p14:xfrm>
              <a:off x="7224940" y="148596"/>
              <a:ext cx="1026000" cy="473760"/>
            </p14:xfrm>
          </p:contentPart>
        </mc:Choice>
        <mc:Fallback xmlns="">
          <p:pic>
            <p:nvPicPr>
              <p:cNvPr id="147" name="Ink 146">
                <a:extLst>
                  <a:ext uri="{FF2B5EF4-FFF2-40B4-BE49-F238E27FC236}">
                    <a16:creationId xmlns:a16="http://schemas.microsoft.com/office/drawing/2014/main" id="{15394DAF-157B-A84A-8850-58E2CD93240F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7209465" y="133465"/>
                <a:ext cx="1056229" cy="50438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160" name="Ink 159">
                <a:extLst>
                  <a:ext uri="{FF2B5EF4-FFF2-40B4-BE49-F238E27FC236}">
                    <a16:creationId xmlns:a16="http://schemas.microsoft.com/office/drawing/2014/main" id="{6CC9B4F3-5D26-C0D8-1F41-4AC4C0FF70A2}"/>
                  </a:ext>
                </a:extLst>
              </p14:cNvPr>
              <p14:cNvContentPartPr/>
              <p14:nvPr/>
            </p14:nvContentPartPr>
            <p14:xfrm>
              <a:off x="7471540" y="254436"/>
              <a:ext cx="3120480" cy="1627920"/>
            </p14:xfrm>
          </p:contentPart>
        </mc:Choice>
        <mc:Fallback xmlns="">
          <p:pic>
            <p:nvPicPr>
              <p:cNvPr id="160" name="Ink 159">
                <a:extLst>
                  <a:ext uri="{FF2B5EF4-FFF2-40B4-BE49-F238E27FC236}">
                    <a16:creationId xmlns:a16="http://schemas.microsoft.com/office/drawing/2014/main" id="{6CC9B4F3-5D26-C0D8-1F41-4AC4C0FF70A2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7456418" y="239316"/>
                <a:ext cx="3150723" cy="16585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D4ADC4-01B6-AA8C-9B56-49464B100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627" y="299792"/>
            <a:ext cx="8157725" cy="524931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800" dirty="0">
                <a:latin typeface="Sagona Book" panose="020F0502020204030204" pitchFamily="34" charset="0"/>
                <a:cs typeface="Sagona Book" panose="020F0502020204030204" pitchFamily="34" charset="0"/>
              </a:rPr>
              <a:t>Armour and weapons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4CC35A-169D-2E87-6515-5E6B9D8F4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C73CF-CD73-39D0-D208-17D75BEB8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0540EB-6A4B-28A8-564F-BC45DFDE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AD1349-0A85-95D8-65DD-701ED6F64C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114" y="962277"/>
            <a:ext cx="2468533" cy="37309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0B834D6-982D-8B3F-D544-4DD3585D6A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6078" y="1091654"/>
            <a:ext cx="2688224" cy="360157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FEA4AA8-EA27-4383-740A-4A8CF57A1D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134" y="3469444"/>
            <a:ext cx="5425842" cy="249264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C7074E9-B050-033E-57F9-E2FDC5BC1D8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4949" y="1112368"/>
            <a:ext cx="3107831" cy="206943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3542457-4105-0A69-22AB-44469BDD57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63427" y="1147960"/>
            <a:ext cx="2258013" cy="2069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50B43-2FC6-DBFA-2920-C8265C1C6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8</a:t>
            </a:fld>
            <a:endParaRPr lang="en-GB" dirty="0"/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id="{DA5DC501-BEE2-EEF8-2BC6-81BD6618DB00}"/>
              </a:ext>
            </a:extLst>
          </p:cNvPr>
          <p:cNvSpPr>
            <a:spLocks noGrp="1"/>
          </p:cNvSpPr>
          <p:nvPr/>
        </p:nvSpPr>
        <p:spPr>
          <a:xfrm>
            <a:off x="302409" y="315259"/>
            <a:ext cx="8157725" cy="52493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dirty="0">
                <a:latin typeface="Sagona Book" panose="020F0502020204030204" pitchFamily="34" charset="0"/>
                <a:cs typeface="Sagona Book" panose="020F0502020204030204" pitchFamily="34" charset="0"/>
              </a:rPr>
              <a:t>Roman town references</a:t>
            </a: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C3BE02A-43B5-212C-69DD-790949B1CB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494" y="1011386"/>
            <a:ext cx="4369289" cy="301480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9E68E15-0E0E-8988-663E-0A9B043167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2970" y="980397"/>
            <a:ext cx="3042917" cy="226332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9050092-63BF-3876-6CA5-F4FAB3D80E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33966" y="400430"/>
            <a:ext cx="2381250" cy="423672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67898C6-4E21-E520-B2C6-AF45DC77BD7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4858" y="3519012"/>
            <a:ext cx="2634627" cy="197597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861C7C0-D533-5F7A-15A4-E3466445D6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548" y="3445909"/>
            <a:ext cx="1754829" cy="233977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2363859-4232-6831-172E-421E5D78F6F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32794" y="4177438"/>
            <a:ext cx="2848168" cy="2136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51C4C2-7143-2CF6-D3B9-A8279B2CB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DDD9A5-1456-F8EF-88FB-C685036B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4DD373-EF0A-6E7B-E85E-80C47E289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9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B33205-7BBA-4932-8DA0-DC8293CD9F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6843" y="211600"/>
            <a:ext cx="6907334" cy="5525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2855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3B8B492D-0778-C859-9200-08161ABEB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1185DEE-1419-7DB6-949B-929195894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0D02-BD78-856B-08E2-820032AC6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10</a:t>
            </a:fld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D627AD1-E7EB-C076-7BDF-DB83E61829D1}"/>
              </a:ext>
            </a:extLst>
          </p:cNvPr>
          <p:cNvSpPr txBox="1"/>
          <p:nvPr/>
        </p:nvSpPr>
        <p:spPr>
          <a:xfrm>
            <a:off x="3052885" y="3246776"/>
            <a:ext cx="61057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youtu.be</a:t>
            </a:r>
            <a:r>
              <a:rPr lang="en-US" dirty="0"/>
              <a:t>/</a:t>
            </a:r>
            <a:r>
              <a:rPr lang="en-US" dirty="0" err="1"/>
              <a:t>XzQ85qp8_Qo</a:t>
            </a:r>
            <a:r>
              <a:rPr lang="en-US" dirty="0"/>
              <a:t>?</a:t>
            </a:r>
            <a:r>
              <a:rPr lang="en-US" dirty="0" err="1"/>
              <a:t>si</a:t>
            </a:r>
            <a:r>
              <a:rPr lang="en-US" dirty="0"/>
              <a:t>=2SZg0TkhVhqgvGKw</a:t>
            </a:r>
          </a:p>
        </p:txBody>
      </p:sp>
    </p:spTree>
    <p:extLst>
      <p:ext uri="{BB962C8B-B14F-4D97-AF65-F5344CB8AC3E}">
        <p14:creationId xmlns:p14="http://schemas.microsoft.com/office/powerpoint/2010/main" val="2759600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461112-1314-1F15-2239-5EFCF120CB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D4406C-089C-C2FF-4CED-A1744760F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5CC93-7672-B278-4A84-0AB0F7221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11</a:t>
            </a:fld>
            <a:endParaRPr lang="en-GB" dirty="0"/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C3DB2957-11CD-6B5A-2B30-F5230448AE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07252" y="288310"/>
            <a:ext cx="12606503" cy="5693431"/>
          </a:xfrm>
        </p:spPr>
        <p:txBody>
          <a:bodyPr>
            <a:noAutofit/>
          </a:bodyPr>
          <a:lstStyle/>
          <a:p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+mj-lt"/>
              </a:rPr>
              <a:t>Reference list</a:t>
            </a:r>
          </a:p>
          <a:p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Camera, E. (2021).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+mj-lt"/>
              </a:rPr>
              <a:t>19 Essential Camera Angles &amp; Techniques | Storyboarding &amp; Animation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YouTube. Available at: 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youtu.be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zzMe4BjBaH0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?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si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=dp6x8H6KXRbYgDYi [Accessed 16 Jan. 2025].</a:t>
            </a:r>
          </a:p>
          <a:p>
            <a:endParaRPr lang="en-GB" sz="12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Fineartamerica.com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. (2025).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+mj-lt"/>
              </a:rPr>
              <a:t>Roman Town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Available at: https://images.fineartamerica.com/images/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artworkimages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mediumlarge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/1/typical-london-street-in-roman-times-pat-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nicolle.jpg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?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epik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=dj0yJnU9dHRDb2xQd21LRTE5clhwblJhMkN3ZlBSSG55b09Gem0mcD0wJm49OWV0SjV4akhFUHdLT3ZfM2Zya0NEQSZ0PUFBQUFBR2VJY3dV [Accessed 16 Jan. 2025].</a:t>
            </a:r>
          </a:p>
          <a:p>
            <a:endParaRPr lang="en-GB" sz="12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Legionaries, R. (2024).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+mj-lt"/>
              </a:rPr>
              <a:t>How Did Roman Legionaries FIGHT? ⚔️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YouTube. Available at: 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youtu.be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/FDs5RHSSH-0?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si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=ca8eUJS9Gh4tzZLm [Accessed 16 Jan. 2025].</a:t>
            </a:r>
          </a:p>
          <a:p>
            <a:endParaRPr lang="en-GB" sz="12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Risen (2024).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+mj-lt"/>
              </a:rPr>
              <a:t>Risen - </a:t>
            </a:r>
            <a:r>
              <a:rPr lang="en-GB" sz="1200" b="0" i="1" u="none" strike="noStrike" dirty="0" err="1">
                <a:solidFill>
                  <a:srgbClr val="000000"/>
                </a:solidFill>
                <a:effectLst/>
                <a:latin typeface="+mj-lt"/>
              </a:rPr>
              <a:t>Testudo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+mj-lt"/>
              </a:rPr>
              <a:t> Scene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YouTube. Available at: 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youtu.be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Mqjppp_2pGM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?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si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=44yce0VoU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_oqOwxZ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 [Accessed 16 Jan. 2025].</a:t>
            </a:r>
          </a:p>
          <a:p>
            <a:endParaRPr lang="en-GB" sz="12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Timetrips.co.uk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. (2025).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+mj-lt"/>
              </a:rPr>
              <a:t>Roman Towns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Available at: 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www.timetrips.co.uk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/roman_towns.htm [Accessed 16 Jan. 2025].</a:t>
            </a:r>
          </a:p>
          <a:p>
            <a:endParaRPr lang="en-GB" sz="12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Uwe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 (2025).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+mj-lt"/>
              </a:rPr>
              <a:t>Roman village from the figure fair in Kulmbach August 2015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Blogspot.com. Available at: https://historyin172.blogspot.com/2016/03/roman-village-from-figure-fair-in.html [Accessed 16 Jan. 2025].</a:t>
            </a:r>
          </a:p>
          <a:p>
            <a:endParaRPr lang="en-GB" sz="12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Wasson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, D. (2021).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+mj-lt"/>
              </a:rPr>
              <a:t>Roman Armor &amp; Weapons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World History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Encyclopedia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  <a:hlinkClick r:id="rId3"/>
              </a:rPr>
              <a:t>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  <a:hlinkClick r:id="rId3"/>
              </a:rPr>
              <a:t>www.worldhistory.org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  <a:hlinkClick r:id="rId3"/>
              </a:rPr>
              <a:t>/article/1692/roman-armor--weapons/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.</a:t>
            </a:r>
          </a:p>
          <a:p>
            <a:endParaRPr lang="en-GB" sz="12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Youtu.be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. (2024).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+mj-lt"/>
              </a:rPr>
              <a:t>Top 10 Sword Fights In Hollywood 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Available at: 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youtu.be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3oxjYl19nlc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?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si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=b7HFlLFsoYFDsY2W [Accessed 16 Jan. 2025].</a:t>
            </a:r>
          </a:p>
        </p:txBody>
      </p:sp>
    </p:spTree>
    <p:extLst>
      <p:ext uri="{BB962C8B-B14F-4D97-AF65-F5344CB8AC3E}">
        <p14:creationId xmlns:p14="http://schemas.microsoft.com/office/powerpoint/2010/main" val="12341335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588AD14A218C44AEE417A7E5BCBD64" ma:contentTypeVersion="13" ma:contentTypeDescription="Create a new document." ma:contentTypeScope="" ma:versionID="da52334af13bc966fc9e2cd3d714e3cf">
  <xsd:schema xmlns:xsd="http://www.w3.org/2001/XMLSchema" xmlns:xs="http://www.w3.org/2001/XMLSchema" xmlns:p="http://schemas.microsoft.com/office/2006/metadata/properties" xmlns:ns2="a07acfd4-2c96-4ef5-a0a4-65bc3feddee9" xmlns:ns3="6a54b9e6-26fb-472a-b3d3-d3bd8549e36a" targetNamespace="http://schemas.microsoft.com/office/2006/metadata/properties" ma:root="true" ma:fieldsID="3cad0182acded4cd12112019d246e984" ns2:_="" ns3:_="">
    <xsd:import namespace="a07acfd4-2c96-4ef5-a0a4-65bc3feddee9"/>
    <xsd:import namespace="6a54b9e6-26fb-472a-b3d3-d3bd8549e36a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7acfd4-2c96-4ef5-a0a4-65bc3feddee9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a54b9e6-26fb-472a-b3d3-d3bd8549e36a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0ca1a098-63f0-408b-ad4a-89ad8f6a1826}" ma:internalName="TaxCatchAll" ma:showField="CatchAllData" ma:web="6a54b9e6-26fb-472a-b3d3-d3bd8549e36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07acfd4-2c96-4ef5-a0a4-65bc3feddee9">
      <Terms xmlns="http://schemas.microsoft.com/office/infopath/2007/PartnerControls"/>
    </lcf76f155ced4ddcb4097134ff3c332f>
    <TaxCatchAll xmlns="6a54b9e6-26fb-472a-b3d3-d3bd8549e36a" xsi:nil="true"/>
  </documentManagement>
</p:properties>
</file>

<file path=customXml/itemProps1.xml><?xml version="1.0" encoding="utf-8"?>
<ds:datastoreItem xmlns:ds="http://schemas.openxmlformats.org/officeDocument/2006/customXml" ds:itemID="{F370969D-A907-47B5-A997-7528E90DCD06}"/>
</file>

<file path=customXml/itemProps2.xml><?xml version="1.0" encoding="utf-8"?>
<ds:datastoreItem xmlns:ds="http://schemas.openxmlformats.org/officeDocument/2006/customXml" ds:itemID="{9BCBC7DA-E4AE-48D6-B039-1F1B2D795118}"/>
</file>

<file path=customXml/itemProps3.xml><?xml version="1.0" encoding="utf-8"?>
<ds:datastoreItem xmlns:ds="http://schemas.openxmlformats.org/officeDocument/2006/customXml" ds:itemID="{8AE1EDAD-277E-4B01-A78C-92EB627D00A1}"/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443</Words>
  <Application>Microsoft Office PowerPoint</Application>
  <PresentationFormat>Widescreen</PresentationFormat>
  <Paragraphs>167</Paragraphs>
  <Slides>11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Lowri Hart Independent project  Progress</vt:lpstr>
      <vt:lpstr>References </vt:lpstr>
      <vt:lpstr>PowerPoint Presentation</vt:lpstr>
      <vt:lpstr>PowerPoint Presentation</vt:lpstr>
      <vt:lpstr>PowerPoint Presentation</vt:lpstr>
      <vt:lpstr>PowerPoint Presentation</vt:lpstr>
      <vt:lpstr>Armour and weapons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Lowri Hart Independent project  Progress</dc:title>
  <dc:creator>Lowri Hart (2205236)</dc:creator>
  <cp:lastModifiedBy>Lowri Hart (2205236)</cp:lastModifiedBy>
  <cp:revision>2</cp:revision>
  <dcterms:created xsi:type="dcterms:W3CDTF">2025-01-16T01:41:10Z</dcterms:created>
  <dcterms:modified xsi:type="dcterms:W3CDTF">2025-01-16T12:15:26Z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0x01010055588AD14A218C44AEE417A7E5BCBD64</vt:lpwstr>
  </property>
</Properties>
</file>