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handoutMasters/handoutMaster1.xml" ContentType="application/vnd.openxmlformats-officedocument.presentationml.handoutMaster+xml"/>
  <Override PartName="/ppt/media/image16.svg" ContentType="image/svg+xml"/>
  <Override PartName="/ppt/media/image7.svg" ContentType="image/svg+xml"/>
  <Override PartName="/ppt/media/image9.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0" r:id="rId3"/>
  </p:sldMasterIdLst>
  <p:notesMasterIdLst>
    <p:notesMasterId r:id="rId5"/>
  </p:notesMasterIdLst>
  <p:handoutMasterIdLst>
    <p:handoutMasterId r:id="rId20"/>
  </p:handoutMasterIdLst>
  <p:sldIdLst>
    <p:sldId id="304" r:id="rId4"/>
    <p:sldId id="305" r:id="rId6"/>
    <p:sldId id="308" r:id="rId7"/>
    <p:sldId id="324" r:id="rId8"/>
    <p:sldId id="320" r:id="rId9"/>
    <p:sldId id="311" r:id="rId10"/>
    <p:sldId id="313" r:id="rId11"/>
    <p:sldId id="325" r:id="rId12"/>
    <p:sldId id="315" r:id="rId13"/>
    <p:sldId id="316" r:id="rId14"/>
    <p:sldId id="318" r:id="rId15"/>
    <p:sldId id="317" r:id="rId16"/>
    <p:sldId id="319" r:id="rId17"/>
    <p:sldId id="322" r:id="rId18"/>
    <p:sldId id="323" r:id="rId19"/>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 id="1" name="kingsoft" initials="k"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中度样式 4 - 强调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中度样式 4 - 强调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239"/>
  </p:normalViewPr>
  <p:slideViewPr>
    <p:cSldViewPr snapToGrid="0">
      <p:cViewPr>
        <p:scale>
          <a:sx n="109" d="100"/>
          <a:sy n="109" d="100"/>
        </p:scale>
        <p:origin x="68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5" Type="http://schemas.openxmlformats.org/officeDocument/2006/relationships/tags" Target="tags/tag180.xml"/><Relationship Id="rId24" Type="http://schemas.openxmlformats.org/officeDocument/2006/relationships/commentAuthors" Target="commentAuthors.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handoutMaster" Target="handoutMasters/handoutMaster1.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0C30FAB-60CE-4FBB-B00C-436978A05C9B}" type="doc">
      <dgm:prSet loTypeId="list" loCatId="list" qsTypeId="urn:microsoft.com/office/officeart/2005/8/quickstyle/simple1" qsCatId="simple" csTypeId="urn:microsoft.com/office/officeart/2005/8/colors/colorful2" csCatId="colorful"/>
      <dgm:spPr/>
      <dgm:t>
        <a:bodyPr/>
        <a:lstStyle/>
        <a:p>
          <a:endParaRPr lang="en-US"/>
        </a:p>
      </dgm:t>
    </dgm:pt>
    <dgm:pt modelId="{9C931D01-FB0B-4548-B9BF-7E73EAA9C131}">
      <dgm:prSet phldr="0" custT="1"/>
      <dgm:spPr/>
      <dgm:t>
        <a:bodyPr vert="horz" wrap="square"/>
        <a:p>
          <a:pPr>
            <a:lnSpc>
              <a:spcPct val="100000"/>
            </a:lnSpc>
            <a:spcBef>
              <a:spcPct val="0"/>
            </a:spcBef>
            <a:spcAft>
              <a:spcPct val="35000"/>
            </a:spcAft>
          </a:pPr>
          <a:r>
            <a:rPr lang="en-US" altLang="en-GB" sz="1800" b="1">
              <a:solidFill>
                <a:srgbClr val="FF0000"/>
              </a:solidFill>
            </a:rPr>
            <a:t>P</a:t>
          </a:r>
          <a:r>
            <a:rPr lang="en-GB" sz="1800" b="1">
              <a:solidFill>
                <a:srgbClr val="FF0000"/>
              </a:solidFill>
            </a:rPr>
            <a:t>rimary objective</a:t>
          </a:r>
          <a:r>
            <a:rPr lang="en-US" altLang="en-GB" sz="1800" b="1">
              <a:solidFill>
                <a:srgbClr val="FF0000"/>
              </a:solidFill>
            </a:rPr>
            <a:t>:</a:t>
          </a:r>
          <a:r>
            <a:rPr lang="en-US" altLang="en-GB" sz="1800"/>
            <a:t> </a:t>
          </a:r>
          <a:r>
            <a:rPr lang="en-GB" sz="1800" b="1" u="sng"/>
            <a:t>to explore the factors affecting </a:t>
          </a:r>
          <a:r>
            <a:rPr lang="en-US" sz="1800" b="1" u="sng"/>
            <a:t>SE</a:t>
          </a:r>
          <a:r>
            <a:rPr lang="en-GB" sz="1800" b="1" u="sng"/>
            <a:t> in </a:t>
          </a:r>
          <a:r>
            <a:rPr lang="en-US" sz="1800" b="1" u="sng"/>
            <a:t>TEFL</a:t>
          </a:r>
          <a:r>
            <a:rPr lang="en-US" altLang="en-GB" sz="1800" b="1" u="sng"/>
            <a:t> </a:t>
          </a:r>
          <a:r>
            <a:rPr lang="en-US" altLang="en-GB" sz="1800" b="1" u="sng"/>
            <a:t>activities</a:t>
          </a:r>
          <a:r>
            <a:rPr lang="en-US" altLang="en-GB" sz="1800" b="1" u="sng"/>
            <a:t> </a:t>
          </a:r>
          <a:r>
            <a:rPr lang="en-GB" sz="1800" b="1" u="sng"/>
            <a:t>in a Chin</a:t>
          </a:r>
          <a:r>
            <a:rPr lang="en-US" altLang="en-GB" sz="1800" b="1" u="sng"/>
            <a:t>a’s</a:t>
          </a:r>
          <a:r>
            <a:rPr lang="en-GB" sz="1800" b="1" u="sng"/>
            <a:t> university context.  </a:t>
          </a:r>
          <a:r>
            <a:rPr lang="en-GB" sz="1800" b="1" u="sng"/>
            <a:t/>
          </a:r>
          <a:endParaRPr lang="en-GB" sz="1800" b="1" u="sng"/>
        </a:p>
        <a:p>
          <a:pPr>
            <a:lnSpc>
              <a:spcPct val="100000"/>
            </a:lnSpc>
            <a:spcBef>
              <a:spcPct val="0"/>
            </a:spcBef>
            <a:spcAft>
              <a:spcPct val="35000"/>
            </a:spcAft>
          </a:pPr>
          <a:r>
            <a:rPr lang="en-GB" sz="1800"/>
            <a:t>This study </a:t>
          </a:r>
          <a:r>
            <a:rPr lang="en-GB" sz="1800" b="1">
              <a:highlight>
                <a:srgbClr val="FF00FF"/>
              </a:highlight>
            </a:rPr>
            <a:t>aims</a:t>
          </a:r>
          <a:r>
            <a:rPr lang="en-GB" sz="1800" b="1"/>
            <a:t> </a:t>
          </a:r>
          <a:r>
            <a:rPr lang="en-GB" sz="1800"/>
            <a:t>to provide </a:t>
          </a:r>
          <a:r>
            <a:rPr lang="en-US" altLang="en-GB" sz="1800"/>
            <a:t>the</a:t>
          </a:r>
          <a:r>
            <a:rPr lang="en-US" altLang="en-GB" sz="1800" b="1" u="sng">
              <a:solidFill>
                <a:schemeClr val="tx1"/>
              </a:solidFill>
            </a:rPr>
            <a:t> </a:t>
          </a:r>
          <a:r>
            <a:rPr lang="en-GB" sz="1800" b="1" u="sng">
              <a:solidFill>
                <a:schemeClr val="tx1"/>
              </a:solidFill>
            </a:rPr>
            <a:t>insights</a:t>
          </a:r>
          <a:r>
            <a:rPr lang="en-GB" sz="1800"/>
            <a:t> into </a:t>
          </a:r>
          <a:r>
            <a:rPr lang="en-GB" sz="1800" b="1" u="sng">
              <a:solidFill>
                <a:srgbClr val="FFFF00"/>
              </a:solidFill>
            </a:rPr>
            <a:t>individual, contextual, and institutional factors</a:t>
          </a:r>
          <a:r>
            <a:rPr lang="en-GB" sz="1800"/>
            <a:t> contributing to </a:t>
          </a:r>
          <a:r>
            <a:rPr lang="en-GB" sz="1800" b="1" u="sng"/>
            <a:t>variations </a:t>
          </a:r>
          <a:r>
            <a:rPr lang="en-US" altLang="en-GB" sz="1800" b="1" u="sng"/>
            <a:t>of the</a:t>
          </a:r>
          <a:r>
            <a:rPr lang="en-GB" sz="1800" b="1" u="sng"/>
            <a:t> students' engagement in teaching activities</a:t>
          </a:r>
          <a:r>
            <a:rPr lang="en-GB" sz="1800"/>
            <a:t> </a:t>
          </a:r>
          <a:r>
            <a:rPr lang="en-GB" sz="1400"/>
            <a:t>(Bryson &amp; Hand, 2007)</a:t>
          </a:r>
          <a:r>
            <a:rPr lang="en-GB" sz="1800"/>
            <a:t>.  </a:t>
          </a:r>
          <a:r>
            <a:rPr lang="en-GB" sz="1800"/>
            <a:t/>
          </a:r>
          <a:endParaRPr lang="en-GB" sz="1800"/>
        </a:p>
        <a:p>
          <a:pPr>
            <a:lnSpc>
              <a:spcPct val="100000"/>
            </a:lnSpc>
            <a:spcBef>
              <a:spcPct val="0"/>
            </a:spcBef>
            <a:spcAft>
              <a:spcPct val="35000"/>
            </a:spcAft>
          </a:pPr>
          <a:r>
            <a:rPr lang="en-US" altLang="en-GB" sz="1800"/>
            <a:t>I</a:t>
          </a:r>
          <a:r>
            <a:rPr lang="en-GB" sz="1800"/>
            <a:t>dentify how specific</a:t>
          </a:r>
          <a:r>
            <a:rPr lang="en-GB" sz="2000" b="1">
              <a:gradFill>
                <a:gsLst>
                  <a:gs pos="0">
                    <a:srgbClr val="FBFB11"/>
                  </a:gs>
                  <a:gs pos="100000">
                    <a:srgbClr val="838309"/>
                  </a:gs>
                </a:gsLst>
                <a:lin scaled="0"/>
              </a:gradFill>
            </a:rPr>
            <a:t> </a:t>
          </a:r>
          <a:r>
            <a:rPr lang="en-GB" sz="2000" b="1" u="sng">
              <a:gradFill>
                <a:gsLst>
                  <a:gs pos="0">
                    <a:srgbClr val="FBFB11"/>
                  </a:gs>
                  <a:gs pos="100000">
                    <a:srgbClr val="838309"/>
                  </a:gs>
                </a:gsLst>
                <a:lin scaled="0"/>
              </a:gradFill>
            </a:rPr>
            <a:t>teaching </a:t>
          </a:r>
          <a:r>
            <a:rPr lang="en-US" altLang="en-GB" sz="2000" b="1" u="sng">
              <a:gradFill>
                <a:gsLst>
                  <a:gs pos="0">
                    <a:srgbClr val="FBFB11"/>
                  </a:gs>
                  <a:gs pos="100000">
                    <a:srgbClr val="838309"/>
                  </a:gs>
                </a:gsLst>
                <a:lin scaled="0"/>
              </a:gradFill>
            </a:rPr>
            <a:t>strategies</a:t>
          </a:r>
          <a:r>
            <a:rPr lang="en-GB" sz="1800"/>
            <a:t> employed by lecturers influence students' engagement and active participation in the learning process </a:t>
          </a:r>
          <a:r>
            <a:rPr lang="en-GB" sz="1400"/>
            <a:t>(Gibbs, 2014)</a:t>
          </a:r>
          <a:r>
            <a:rPr lang="en-GB" sz="1800"/>
            <a:t>.</a:t>
          </a:r>
          <a:r>
            <a:rPr lang="en-GB" sz="1800"/>
            <a:t/>
          </a:r>
          <a:endParaRPr lang="en-GB" sz="1800"/>
        </a:p>
      </dgm:t>
    </dgm:pt>
    <dgm:pt modelId="{D382E87A-A265-4B31-856C-366B3F062502}" cxnId="{A588CC24-203A-4F25-A422-BF12D59DD310}" type="parTrans">
      <dgm:prSet/>
      <dgm:spPr/>
      <dgm:t>
        <a:bodyPr/>
        <a:lstStyle/>
        <a:p>
          <a:endParaRPr lang="en-US"/>
        </a:p>
      </dgm:t>
    </dgm:pt>
    <dgm:pt modelId="{9CB9159C-581B-4628-8BAA-875777E2A03D}" cxnId="{A588CC24-203A-4F25-A422-BF12D59DD310}" type="sibTrans">
      <dgm:prSet/>
      <dgm:spPr/>
      <dgm:t>
        <a:bodyPr/>
        <a:lstStyle/>
        <a:p>
          <a:endParaRPr lang="en-US"/>
        </a:p>
      </dgm:t>
    </dgm:pt>
    <dgm:pt modelId="{770867E6-CF71-4FAA-830B-52CEEAB9F2E6}">
      <dgm:prSet phldr="0" custT="1"/>
      <dgm:spPr/>
      <dgm:t>
        <a:bodyPr vert="horz" wrap="square"/>
        <a:p>
          <a:pPr>
            <a:lnSpc>
              <a:spcPct val="100000"/>
            </a:lnSpc>
            <a:spcBef>
              <a:spcPct val="0"/>
            </a:spcBef>
            <a:spcAft>
              <a:spcPct val="35000"/>
            </a:spcAft>
          </a:pPr>
          <a:r>
            <a:rPr lang="en-US" sz="2400"/>
            <a:t>1.</a:t>
          </a:r>
          <a:r>
            <a:rPr lang="en-US" sz="2400"/>
            <a:t>C</a:t>
          </a:r>
          <a:r>
            <a:rPr lang="en-US" sz="2400"/>
            <a:t>ontribut</a:t>
          </a:r>
          <a:r>
            <a:rPr lang="en-US" sz="2400"/>
            <a:t>e</a:t>
          </a:r>
          <a:r>
            <a:rPr lang="en-US" sz="2400"/>
            <a:t> to existing literature on student engagement, specifically in the context of English language teaching in China.</a:t>
          </a:r>
          <a:r>
            <a:rPr lang="en-US" sz="2400"/>
            <a:t/>
          </a:r>
          <a:endParaRPr lang="en-US" sz="2400"/>
        </a:p>
        <a:p>
          <a:pPr>
            <a:lnSpc>
              <a:spcPct val="100000"/>
            </a:lnSpc>
            <a:spcBef>
              <a:spcPct val="0"/>
            </a:spcBef>
            <a:spcAft>
              <a:spcPct val="35000"/>
            </a:spcAft>
          </a:pPr>
          <a:r>
            <a:rPr lang="en-US" sz="2400"/>
            <a:t>2.</a:t>
          </a:r>
          <a:r>
            <a:rPr lang="en-US" sz="2400"/>
            <a:t>P</a:t>
          </a:r>
          <a:r>
            <a:rPr lang="en-US" sz="2400"/>
            <a:t>rovid</a:t>
          </a:r>
          <a:r>
            <a:rPr lang="en-US" sz="2400"/>
            <a:t>e</a:t>
          </a:r>
          <a:r>
            <a:rPr lang="en-US" sz="2400"/>
            <a:t> </a:t>
          </a:r>
          <a:r>
            <a:rPr lang="en-US" sz="2400" b="1" u="sng">
              <a:solidFill>
                <a:srgbClr val="FF0000"/>
              </a:solidFill>
            </a:rPr>
            <a:t>evidence-based strategies</a:t>
          </a:r>
          <a:r>
            <a:rPr lang="en-US" sz="2400"/>
            <a:t> for improving teaching methods and student </a:t>
          </a:r>
          <a:r>
            <a:rPr lang="en-US" sz="2400"/>
            <a:t>Engagement in China’s university</a:t>
          </a:r>
          <a:r>
            <a:rPr lang="en-US" sz="2400"/>
            <a:t> </a:t>
          </a:r>
          <a:r>
            <a:rPr lang="en-US" sz="1800"/>
            <a:t>(Kuh et al., 2006)</a:t>
          </a:r>
          <a:r>
            <a:rPr lang="en-US" sz="2400"/>
            <a:t>.</a:t>
          </a:r>
          <a:r>
            <a:rPr lang="en-US" sz="2400"/>
            <a:t/>
          </a:r>
          <a:endParaRPr lang="en-US" sz="2400"/>
        </a:p>
      </dgm:t>
    </dgm:pt>
    <dgm:pt modelId="{97B176B3-BB65-48BD-B65C-1F12861C0100}" cxnId="{56819BD2-2BA1-43D2-881F-8F3070D8F216}" type="parTrans">
      <dgm:prSet/>
      <dgm:spPr/>
      <dgm:t>
        <a:bodyPr/>
        <a:lstStyle/>
        <a:p>
          <a:endParaRPr lang="en-US"/>
        </a:p>
      </dgm:t>
    </dgm:pt>
    <dgm:pt modelId="{8770ECE7-D784-444D-9492-61C56E33DE23}" cxnId="{56819BD2-2BA1-43D2-881F-8F3070D8F216}" type="sibTrans">
      <dgm:prSet/>
      <dgm:spPr/>
      <dgm:t>
        <a:bodyPr/>
        <a:lstStyle/>
        <a:p>
          <a:endParaRPr lang="en-US"/>
        </a:p>
      </dgm:t>
    </dgm:pt>
    <dgm:pt modelId="{EFEB5B27-C83E-A743-A88A-5FEED031B8F3}" type="pres">
      <dgm:prSet presAssocID="{60C30FAB-60CE-4FBB-B00C-436978A05C9B}" presName="linear" presStyleCnt="0">
        <dgm:presLayoutVars>
          <dgm:animLvl val="lvl"/>
          <dgm:resizeHandles val="exact"/>
        </dgm:presLayoutVars>
      </dgm:prSet>
      <dgm:spPr/>
    </dgm:pt>
    <dgm:pt modelId="{F20E6EB6-6EB3-D949-A0FE-B52A997CB7F5}" type="pres">
      <dgm:prSet presAssocID="{9C931D01-FB0B-4548-B9BF-7E73EAA9C131}" presName="parentText" presStyleLbl="node1" presStyleIdx="0" presStyleCnt="2">
        <dgm:presLayoutVars>
          <dgm:chMax val="0"/>
          <dgm:bulletEnabled val="1"/>
        </dgm:presLayoutVars>
      </dgm:prSet>
      <dgm:spPr/>
    </dgm:pt>
    <dgm:pt modelId="{B1B18CBE-1F9F-814A-8EDD-3AD785567B21}" type="pres">
      <dgm:prSet presAssocID="{9CB9159C-581B-4628-8BAA-875777E2A03D}" presName="spacer" presStyleCnt="0"/>
      <dgm:spPr/>
    </dgm:pt>
    <dgm:pt modelId="{2D98A146-EFC6-3844-80E7-81A95B4AF761}" type="pres">
      <dgm:prSet presAssocID="{770867E6-CF71-4FAA-830B-52CEEAB9F2E6}" presName="parentText" presStyleLbl="node1" presStyleIdx="1" presStyleCnt="2">
        <dgm:presLayoutVars>
          <dgm:chMax val="0"/>
          <dgm:bulletEnabled val="1"/>
        </dgm:presLayoutVars>
      </dgm:prSet>
      <dgm:spPr/>
    </dgm:pt>
  </dgm:ptLst>
  <dgm:cxnLst>
    <dgm:cxn modelId="{A588CC24-203A-4F25-A422-BF12D59DD310}" srcId="{60C30FAB-60CE-4FBB-B00C-436978A05C9B}" destId="{9C931D01-FB0B-4548-B9BF-7E73EAA9C131}" srcOrd="0" destOrd="0" parTransId="{D382E87A-A265-4B31-856C-366B3F062502}" sibTransId="{9CB9159C-581B-4628-8BAA-875777E2A03D}"/>
    <dgm:cxn modelId="{56819BD2-2BA1-43D2-881F-8F3070D8F216}" srcId="{60C30FAB-60CE-4FBB-B00C-436978A05C9B}" destId="{770867E6-CF71-4FAA-830B-52CEEAB9F2E6}" srcOrd="1" destOrd="0" parTransId="{97B176B3-BB65-48BD-B65C-1F12861C0100}" sibTransId="{8770ECE7-D784-444D-9492-61C56E33DE23}"/>
    <dgm:cxn modelId="{B241F1D3-8DD8-4D3B-AAD2-F83E48432CCB}" type="presOf" srcId="{60C30FAB-60CE-4FBB-B00C-436978A05C9B}" destId="{EFEB5B27-C83E-A743-A88A-5FEED031B8F3}" srcOrd="0" destOrd="0" presId="urn:microsoft.com/office/officeart/2005/8/layout/vList2"/>
    <dgm:cxn modelId="{611E775B-F7FB-4288-AB74-555EC6196717}" type="presParOf" srcId="{EFEB5B27-C83E-A743-A88A-5FEED031B8F3}" destId="{F20E6EB6-6EB3-D949-A0FE-B52A997CB7F5}" srcOrd="0" destOrd="0" presId="urn:microsoft.com/office/officeart/2005/8/layout/vList2"/>
    <dgm:cxn modelId="{21399ADC-4880-4881-8807-D5E25C5FA2E6}" type="presOf" srcId="{9C931D01-FB0B-4548-B9BF-7E73EAA9C131}" destId="{F20E6EB6-6EB3-D949-A0FE-B52A997CB7F5}" srcOrd="0" destOrd="0" presId="urn:microsoft.com/office/officeart/2005/8/layout/vList2"/>
    <dgm:cxn modelId="{39E054B0-3094-4206-BA46-24E12B140029}" type="presParOf" srcId="{EFEB5B27-C83E-A743-A88A-5FEED031B8F3}" destId="{B1B18CBE-1F9F-814A-8EDD-3AD785567B21}" srcOrd="1" destOrd="0" presId="urn:microsoft.com/office/officeart/2005/8/layout/vList2"/>
    <dgm:cxn modelId="{C0F56C32-4364-4973-A808-E03B8B781B8B}" type="presParOf" srcId="{EFEB5B27-C83E-A743-A88A-5FEED031B8F3}" destId="{2D98A146-EFC6-3844-80E7-81A95B4AF761}" srcOrd="2" destOrd="0" presId="urn:microsoft.com/office/officeart/2005/8/layout/vList2"/>
    <dgm:cxn modelId="{B4EB30AE-0D15-480E-B450-40F9535972AB}" type="presOf" srcId="{770867E6-CF71-4FAA-830B-52CEEAB9F2E6}" destId="{2D98A146-EFC6-3844-80E7-81A95B4AF761}" srcOrd="0"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95CBD9-0EF3-854A-BF52-4C4A4DAE3ED6}" type="doc">
      <dgm:prSet loTypeId="list" loCatId="list" qsTypeId="urn:microsoft.com/office/officeart/2005/8/quickstyle/simple4" qsCatId="simple" csTypeId="urn:microsoft.com/office/officeart/2005/8/colors/colorful2" csCatId="colorful" phldr="1"/>
      <dgm:spPr/>
      <dgm:t>
        <a:bodyPr/>
        <a:lstStyle/>
        <a:p>
          <a:endParaRPr lang="en-GB"/>
        </a:p>
      </dgm:t>
    </dgm:pt>
    <dgm:pt modelId="{C18B7653-D5C3-BC44-AA31-303CAD900F72}">
      <dgm:prSet phldrT="[Text]" phldr="0" custT="1"/>
      <dgm:spPr/>
      <dgm:t>
        <a:bodyPr vert="horz" wrap="square"/>
        <a:p>
          <a:pPr>
            <a:lnSpc>
              <a:spcPct val="100000"/>
            </a:lnSpc>
            <a:spcBef>
              <a:spcPct val="0"/>
            </a:spcBef>
            <a:spcAft>
              <a:spcPct val="35000"/>
            </a:spcAft>
          </a:pPr>
          <a:r>
            <a:rPr lang="en-GB" sz="2000" b="1" dirty="0"/>
            <a:t>Preparatory Phase (</a:t>
          </a:r>
          <a:r>
            <a:rPr lang="en-US" altLang="en-GB" sz="2000" b="1" dirty="0"/>
            <a:t>July-August</a:t>
          </a:r>
          <a:r>
            <a:rPr lang="en-GB" sz="2000" b="1" dirty="0"/>
            <a:t>)</a:t>
          </a:r>
          <a:r>
            <a:rPr lang="en-US" altLang="en-GB" sz="2000" b="1" dirty="0"/>
            <a:t>:</a:t>
          </a:r>
          <a:r>
            <a:rPr lang="en-US" altLang="en-GB" sz="2000" b="1" dirty="0"/>
            <a:t/>
          </a:r>
          <a:endParaRPr lang="en-US" altLang="en-GB" sz="2000" b="1" dirty="0"/>
        </a:p>
      </dgm:t>
    </dgm:pt>
    <dgm:pt modelId="{99C78D3D-270D-7945-B112-2E83CB508ACF}" cxnId="{4CFBB657-F801-4C02-861D-C728238C1BDC}" type="parTrans">
      <dgm:prSet/>
      <dgm:spPr/>
      <dgm:t>
        <a:bodyPr/>
        <a:lstStyle/>
        <a:p>
          <a:endParaRPr lang="en-GB"/>
        </a:p>
      </dgm:t>
    </dgm:pt>
    <dgm:pt modelId="{3D490FF7-0B51-A645-BE89-85A4DBDA6955}" cxnId="{4CFBB657-F801-4C02-861D-C728238C1BDC}" type="sibTrans">
      <dgm:prSet/>
      <dgm:spPr/>
      <dgm:t>
        <a:bodyPr/>
        <a:lstStyle/>
        <a:p>
          <a:endParaRPr lang="en-GB"/>
        </a:p>
      </dgm:t>
    </dgm:pt>
    <dgm:pt modelId="{356434F8-1B98-3D42-A610-14723C6EC04A}">
      <dgm:prSet phldrT="[Text]" phldr="0" custT="1"/>
      <dgm:spPr/>
      <dgm:t>
        <a:bodyPr vert="horz" wrap="square"/>
        <a:p>
          <a:pPr>
            <a:lnSpc>
              <a:spcPct val="100000"/>
            </a:lnSpc>
            <a:spcBef>
              <a:spcPct val="0"/>
            </a:spcBef>
            <a:spcAft>
              <a:spcPct val="35000"/>
            </a:spcAft>
          </a:pPr>
          <a:r>
            <a:rPr lang="en-GB" sz="2400" b="1"/>
            <a:t>Data Collection (</a:t>
          </a:r>
          <a:r>
            <a:rPr lang="en-US" sz="2400" b="1"/>
            <a:t>September</a:t>
          </a:r>
          <a:r>
            <a:rPr lang="en-GB" sz="2400" b="1"/>
            <a:t>)</a:t>
          </a:r>
          <a:r>
            <a:rPr lang="en-US" altLang="en-GB" sz="2400" b="1"/>
            <a:t>:</a:t>
          </a:r>
          <a:r>
            <a:rPr lang="en-US" altLang="en-GB" sz="2400" b="1"/>
            <a:t/>
          </a:r>
          <a:endParaRPr lang="en-US" altLang="en-GB" sz="2400" b="1"/>
        </a:p>
      </dgm:t>
    </dgm:pt>
    <dgm:pt modelId="{2CFFA660-59E4-7349-ACF8-475660A4CE29}" cxnId="{82AF26D0-B97A-478B-8C49-BC1FA6F7F6E4}" type="parTrans">
      <dgm:prSet/>
      <dgm:spPr/>
      <dgm:t>
        <a:bodyPr/>
        <a:lstStyle/>
        <a:p>
          <a:endParaRPr lang="en-GB"/>
        </a:p>
      </dgm:t>
    </dgm:pt>
    <dgm:pt modelId="{27CC260C-B9BF-0F46-B483-BA318E697FF6}" cxnId="{82AF26D0-B97A-478B-8C49-BC1FA6F7F6E4}" type="sibTrans">
      <dgm:prSet/>
      <dgm:spPr/>
      <dgm:t>
        <a:bodyPr/>
        <a:lstStyle/>
        <a:p>
          <a:endParaRPr lang="en-GB"/>
        </a:p>
      </dgm:t>
    </dgm:pt>
    <dgm:pt modelId="{66709166-0FD7-744B-BA46-03838ECD04C7}">
      <dgm:prSet phldrT="[Text]" phldr="0" custT="1"/>
      <dgm:spPr/>
      <dgm:t>
        <a:bodyPr vert="horz" wrap="square"/>
        <a:p>
          <a:pPr>
            <a:lnSpc>
              <a:spcPct val="100000"/>
            </a:lnSpc>
            <a:spcBef>
              <a:spcPct val="0"/>
            </a:spcBef>
            <a:spcAft>
              <a:spcPct val="35000"/>
            </a:spcAft>
          </a:pPr>
          <a:r>
            <a:rPr lang="en-GB" sz="2400" b="1"/>
            <a:t>Data collation, translation and analysis</a:t>
          </a:r>
          <a:r>
            <a:rPr lang="en-GB" sz="2400" b="1"/>
            <a:t> (</a:t>
          </a:r>
          <a:r>
            <a:rPr lang="en-GB" sz="2400" b="1"/>
            <a:t>October</a:t>
          </a:r>
          <a:r>
            <a:rPr lang="en-GB" sz="2400" b="1"/>
            <a:t>)</a:t>
          </a:r>
          <a:r>
            <a:rPr lang="en-US" altLang="en-GB" sz="2400" b="1"/>
            <a:t>:</a:t>
          </a:r>
          <a:r>
            <a:rPr lang="en-US" altLang="en-GB" sz="2400" b="1"/>
            <a:t/>
          </a:r>
          <a:endParaRPr lang="en-US" altLang="en-GB" sz="2400" b="1"/>
        </a:p>
      </dgm:t>
    </dgm:pt>
    <dgm:pt modelId="{15B827C1-2611-DB4B-89BA-A8C8C6373E18}" cxnId="{534EF601-41EE-4322-A27E-055C88DD8683}" type="parTrans">
      <dgm:prSet/>
      <dgm:spPr/>
      <dgm:t>
        <a:bodyPr/>
        <a:lstStyle/>
        <a:p>
          <a:endParaRPr lang="en-GB"/>
        </a:p>
      </dgm:t>
    </dgm:pt>
    <dgm:pt modelId="{615DA771-9E20-7741-8C33-8C0B24F1BE7A}" cxnId="{534EF601-41EE-4322-A27E-055C88DD8683}" type="sibTrans">
      <dgm:prSet/>
      <dgm:spPr/>
      <dgm:t>
        <a:bodyPr/>
        <a:lstStyle/>
        <a:p>
          <a:endParaRPr lang="en-GB"/>
        </a:p>
      </dgm:t>
    </dgm:pt>
    <dgm:pt modelId="{D6409EA4-1A7F-864D-9D8A-11E99783232A}">
      <dgm:prSet phldr="0" custT="1"/>
      <dgm:spPr/>
      <dgm:t>
        <a:bodyPr vert="horz" wrap="square"/>
        <a:p>
          <a:pPr>
            <a:lnSpc>
              <a:spcPct val="100000"/>
            </a:lnSpc>
            <a:spcBef>
              <a:spcPct val="0"/>
            </a:spcBef>
            <a:spcAft>
              <a:spcPct val="35000"/>
            </a:spcAft>
          </a:pPr>
          <a:r>
            <a:rPr lang="en-GB" sz="2400" b="1"/>
            <a:t>Report Writing Phase (</a:t>
          </a:r>
          <a:r>
            <a:rPr lang="en-US" sz="2400" b="1"/>
            <a:t>November to December</a:t>
          </a:r>
          <a:r>
            <a:rPr lang="en-GB" sz="2400" b="1"/>
            <a:t>):</a:t>
          </a:r>
          <a:r>
            <a:rPr lang="en-GB" sz="2400" b="1"/>
            <a:t/>
          </a:r>
          <a:endParaRPr lang="en-GB" sz="2400" b="1"/>
        </a:p>
      </dgm:t>
    </dgm:pt>
    <dgm:pt modelId="{C5705405-7717-9E47-AE54-904535A183C8}" cxnId="{66C49525-12ED-43E0-8F18-CB7194AF221C}" type="parTrans">
      <dgm:prSet/>
      <dgm:spPr/>
      <dgm:t>
        <a:bodyPr/>
        <a:lstStyle/>
        <a:p>
          <a:endParaRPr lang="en-GB"/>
        </a:p>
      </dgm:t>
    </dgm:pt>
    <dgm:pt modelId="{92F93A66-A188-7949-A62D-259872C9039A}" cxnId="{66C49525-12ED-43E0-8F18-CB7194AF221C}" type="sibTrans">
      <dgm:prSet/>
      <dgm:spPr/>
      <dgm:t>
        <a:bodyPr/>
        <a:lstStyle/>
        <a:p>
          <a:endParaRPr lang="en-GB"/>
        </a:p>
      </dgm:t>
    </dgm:pt>
    <dgm:pt modelId="{83E16BD3-ACF4-734F-8E2E-B2D2229504C0}">
      <dgm:prSet phldr="0" custT="1"/>
      <dgm:spPr/>
      <dgm:t>
        <a:bodyPr vert="horz" wrap="square"/>
        <a:p>
          <a:pPr>
            <a:lnSpc>
              <a:spcPct val="100000"/>
            </a:lnSpc>
            <a:spcBef>
              <a:spcPct val="0"/>
            </a:spcBef>
            <a:spcAft>
              <a:spcPct val="20000"/>
            </a:spcAft>
          </a:pPr>
          <a:r>
            <a:rPr lang="en-GB" sz="1400"/>
            <a:t/>
          </a:r>
          <a:endParaRPr lang="en-GB" sz="1400"/>
        </a:p>
      </dgm:t>
    </dgm:pt>
    <dgm:pt modelId="{F6ADCD55-1893-9944-8D48-200B7C2F602D}" cxnId="{5C049CEB-6EFC-4069-ACD2-F30133234933}" type="parTrans">
      <dgm:prSet/>
      <dgm:spPr/>
      <dgm:t>
        <a:bodyPr/>
        <a:lstStyle/>
        <a:p>
          <a:endParaRPr lang="en-GB"/>
        </a:p>
      </dgm:t>
    </dgm:pt>
    <dgm:pt modelId="{34FB4B6D-3115-7A47-A164-2D9ADDC77380}" cxnId="{5C049CEB-6EFC-4069-ACD2-F30133234933}" type="sibTrans">
      <dgm:prSet/>
      <dgm:spPr/>
      <dgm:t>
        <a:bodyPr/>
        <a:lstStyle/>
        <a:p>
          <a:endParaRPr lang="en-GB"/>
        </a:p>
      </dgm:t>
    </dgm:pt>
    <dgm:pt modelId="{FDF08D4C-A559-7E4C-8EDD-7C8CA981C525}" type="pres">
      <dgm:prSet presAssocID="{B395CBD9-0EF3-854A-BF52-4C4A4DAE3ED6}" presName="linear" presStyleCnt="0">
        <dgm:presLayoutVars>
          <dgm:animLvl val="lvl"/>
          <dgm:resizeHandles val="exact"/>
        </dgm:presLayoutVars>
      </dgm:prSet>
      <dgm:spPr/>
    </dgm:pt>
    <dgm:pt modelId="{7ECC8EE5-4993-E241-BD42-6EE3A3ED2633}" type="pres">
      <dgm:prSet presAssocID="{C18B7653-D5C3-BC44-AA31-303CAD900F72}" presName="parentText" presStyleLbl="node1" presStyleIdx="0" presStyleCnt="4">
        <dgm:presLayoutVars>
          <dgm:chMax val="0"/>
          <dgm:bulletEnabled val="1"/>
        </dgm:presLayoutVars>
      </dgm:prSet>
      <dgm:spPr/>
    </dgm:pt>
    <dgm:pt modelId="{DFCCD6CB-0994-4BDD-BDAD-CC7389E176A3}" type="pres">
      <dgm:prSet presAssocID="{3D490FF7-0B51-A645-BE89-85A4DBDA6955}" presName="spacer" presStyleCnt="0"/>
      <dgm:spPr/>
    </dgm:pt>
    <dgm:pt modelId="{CAA30DC8-9B34-F446-A85F-34022BD08F14}" type="pres">
      <dgm:prSet presAssocID="{356434F8-1B98-3D42-A610-14723C6EC04A}" presName="parentText" presStyleLbl="node1" presStyleIdx="1" presStyleCnt="4">
        <dgm:presLayoutVars>
          <dgm:chMax val="0"/>
          <dgm:bulletEnabled val="1"/>
        </dgm:presLayoutVars>
      </dgm:prSet>
      <dgm:spPr/>
    </dgm:pt>
    <dgm:pt modelId="{B6DAAB00-8204-4EA8-A1DC-B080CCCFC29E}" type="pres">
      <dgm:prSet presAssocID="{27CC260C-B9BF-0F46-B483-BA318E697FF6}" presName="spacer" presStyleCnt="0"/>
      <dgm:spPr/>
    </dgm:pt>
    <dgm:pt modelId="{F6344D40-43DA-3847-B6C1-18972A5CEE3D}" type="pres">
      <dgm:prSet presAssocID="{66709166-0FD7-744B-BA46-03838ECD04C7}" presName="parentText" presStyleLbl="node1" presStyleIdx="2" presStyleCnt="4">
        <dgm:presLayoutVars>
          <dgm:chMax val="0"/>
          <dgm:bulletEnabled val="1"/>
        </dgm:presLayoutVars>
      </dgm:prSet>
      <dgm:spPr/>
    </dgm:pt>
    <dgm:pt modelId="{5C487F4B-73E4-488B-90C8-E0C759732BD6}" type="pres">
      <dgm:prSet presAssocID="{615DA771-9E20-7741-8C33-8C0B24F1BE7A}" presName="spacer" presStyleCnt="0"/>
      <dgm:spPr/>
    </dgm:pt>
    <dgm:pt modelId="{E57473C5-DD4A-2F44-B1FE-914432EBF074}" type="pres">
      <dgm:prSet presAssocID="{D6409EA4-1A7F-864D-9D8A-11E99783232A}" presName="parentText" presStyleLbl="node1" presStyleIdx="3" presStyleCnt="4">
        <dgm:presLayoutVars>
          <dgm:chMax val="0"/>
          <dgm:bulletEnabled val="1"/>
        </dgm:presLayoutVars>
      </dgm:prSet>
      <dgm:spPr/>
    </dgm:pt>
    <dgm:pt modelId="{69D584E8-21F1-BA4B-80B3-C980BD8910E9}" type="pres">
      <dgm:prSet presAssocID="{D6409EA4-1A7F-864D-9D8A-11E99783232A}" presName="childText" presStyleLbl="revTx" presStyleIdx="0" presStyleCnt="1">
        <dgm:presLayoutVars>
          <dgm:bulletEnabled val="1"/>
        </dgm:presLayoutVars>
      </dgm:prSet>
      <dgm:spPr/>
    </dgm:pt>
  </dgm:ptLst>
  <dgm:cxnLst>
    <dgm:cxn modelId="{4CFBB657-F801-4C02-861D-C728238C1BDC}" srcId="{B395CBD9-0EF3-854A-BF52-4C4A4DAE3ED6}" destId="{C18B7653-D5C3-BC44-AA31-303CAD900F72}" srcOrd="0" destOrd="0" parTransId="{99C78D3D-270D-7945-B112-2E83CB508ACF}" sibTransId="{3D490FF7-0B51-A645-BE89-85A4DBDA6955}"/>
    <dgm:cxn modelId="{82AF26D0-B97A-478B-8C49-BC1FA6F7F6E4}" srcId="{B395CBD9-0EF3-854A-BF52-4C4A4DAE3ED6}" destId="{356434F8-1B98-3D42-A610-14723C6EC04A}" srcOrd="1" destOrd="0" parTransId="{2CFFA660-59E4-7349-ACF8-475660A4CE29}" sibTransId="{27CC260C-B9BF-0F46-B483-BA318E697FF6}"/>
    <dgm:cxn modelId="{534EF601-41EE-4322-A27E-055C88DD8683}" srcId="{B395CBD9-0EF3-854A-BF52-4C4A4DAE3ED6}" destId="{66709166-0FD7-744B-BA46-03838ECD04C7}" srcOrd="2" destOrd="0" parTransId="{15B827C1-2611-DB4B-89BA-A8C8C6373E18}" sibTransId="{615DA771-9E20-7741-8C33-8C0B24F1BE7A}"/>
    <dgm:cxn modelId="{66C49525-12ED-43E0-8F18-CB7194AF221C}" srcId="{B395CBD9-0EF3-854A-BF52-4C4A4DAE3ED6}" destId="{D6409EA4-1A7F-864D-9D8A-11E99783232A}" srcOrd="3" destOrd="0" parTransId="{C5705405-7717-9E47-AE54-904535A183C8}" sibTransId="{92F93A66-A188-7949-A62D-259872C9039A}"/>
    <dgm:cxn modelId="{5C049CEB-6EFC-4069-ACD2-F30133234933}" srcId="{D6409EA4-1A7F-864D-9D8A-11E99783232A}" destId="{83E16BD3-ACF4-734F-8E2E-B2D2229504C0}" srcOrd="0" destOrd="3" parTransId="{F6ADCD55-1893-9944-8D48-200B7C2F602D}" sibTransId="{34FB4B6D-3115-7A47-A164-2D9ADDC77380}"/>
    <dgm:cxn modelId="{AB164B9F-9A88-45BE-957F-368962FC5EA8}" type="presOf" srcId="{B395CBD9-0EF3-854A-BF52-4C4A4DAE3ED6}" destId="{FDF08D4C-A559-7E4C-8EDD-7C8CA981C525}" srcOrd="0" destOrd="0" presId="urn:microsoft.com/office/officeart/2005/8/layout/vList2"/>
    <dgm:cxn modelId="{85451C1D-E1FC-48DC-AA3A-57411CDD4D1F}" type="presParOf" srcId="{FDF08D4C-A559-7E4C-8EDD-7C8CA981C525}" destId="{7ECC8EE5-4993-E241-BD42-6EE3A3ED2633}" srcOrd="0" destOrd="0" presId="urn:microsoft.com/office/officeart/2005/8/layout/vList2"/>
    <dgm:cxn modelId="{559C8D39-5A9C-4D12-9207-1AF3EBA5D16E}" type="presOf" srcId="{C18B7653-D5C3-BC44-AA31-303CAD900F72}" destId="{7ECC8EE5-4993-E241-BD42-6EE3A3ED2633}" srcOrd="0" destOrd="0" presId="urn:microsoft.com/office/officeart/2005/8/layout/vList2"/>
    <dgm:cxn modelId="{D2967489-FE15-4274-B4C3-B88FD21FB64F}" type="presParOf" srcId="{FDF08D4C-A559-7E4C-8EDD-7C8CA981C525}" destId="{DFCCD6CB-0994-4BDD-BDAD-CC7389E176A3}" srcOrd="1" destOrd="0" presId="urn:microsoft.com/office/officeart/2005/8/layout/vList2"/>
    <dgm:cxn modelId="{87EA9218-9EF0-4516-868A-DC9B699F2A02}" type="presParOf" srcId="{FDF08D4C-A559-7E4C-8EDD-7C8CA981C525}" destId="{CAA30DC8-9B34-F446-A85F-34022BD08F14}" srcOrd="2" destOrd="0" presId="urn:microsoft.com/office/officeart/2005/8/layout/vList2"/>
    <dgm:cxn modelId="{D047AD1A-3EE6-46E2-8A92-2B639D168B3B}" type="presOf" srcId="{356434F8-1B98-3D42-A610-14723C6EC04A}" destId="{CAA30DC8-9B34-F446-A85F-34022BD08F14}" srcOrd="0" destOrd="0" presId="urn:microsoft.com/office/officeart/2005/8/layout/vList2"/>
    <dgm:cxn modelId="{F6E226A6-B372-4833-A7F9-18D38D84AEE1}" type="presParOf" srcId="{FDF08D4C-A559-7E4C-8EDD-7C8CA981C525}" destId="{B6DAAB00-8204-4EA8-A1DC-B080CCCFC29E}" srcOrd="3" destOrd="0" presId="urn:microsoft.com/office/officeart/2005/8/layout/vList2"/>
    <dgm:cxn modelId="{D8C90B3F-7F81-489A-A459-EB440C06CC2A}" type="presParOf" srcId="{FDF08D4C-A559-7E4C-8EDD-7C8CA981C525}" destId="{F6344D40-43DA-3847-B6C1-18972A5CEE3D}" srcOrd="4" destOrd="0" presId="urn:microsoft.com/office/officeart/2005/8/layout/vList2"/>
    <dgm:cxn modelId="{381B6546-E1AB-4D83-8087-841584904FA6}" type="presOf" srcId="{66709166-0FD7-744B-BA46-03838ECD04C7}" destId="{F6344D40-43DA-3847-B6C1-18972A5CEE3D}" srcOrd="0" destOrd="0" presId="urn:microsoft.com/office/officeart/2005/8/layout/vList2"/>
    <dgm:cxn modelId="{0B9F3516-A088-4A88-BEF9-8E31A34E3C80}" type="presParOf" srcId="{FDF08D4C-A559-7E4C-8EDD-7C8CA981C525}" destId="{5C487F4B-73E4-488B-90C8-E0C759732BD6}" srcOrd="5" destOrd="0" presId="urn:microsoft.com/office/officeart/2005/8/layout/vList2"/>
    <dgm:cxn modelId="{052E8962-8DFA-4668-B601-9F6A6E9A3FB3}" type="presParOf" srcId="{FDF08D4C-A559-7E4C-8EDD-7C8CA981C525}" destId="{E57473C5-DD4A-2F44-B1FE-914432EBF074}" srcOrd="6" destOrd="0" presId="urn:microsoft.com/office/officeart/2005/8/layout/vList2"/>
    <dgm:cxn modelId="{3F8C0FC9-9FF5-4F13-83E9-D7D7AB19C947}" type="presOf" srcId="{D6409EA4-1A7F-864D-9D8A-11E99783232A}" destId="{E57473C5-DD4A-2F44-B1FE-914432EBF074}" srcOrd="0" destOrd="0" presId="urn:microsoft.com/office/officeart/2005/8/layout/vList2"/>
    <dgm:cxn modelId="{9E2E4E59-17FF-4C9F-8587-E664314F3F05}" type="presParOf" srcId="{FDF08D4C-A559-7E4C-8EDD-7C8CA981C525}" destId="{69D584E8-21F1-BA4B-80B3-C980BD8910E9}" srcOrd="7" destOrd="0" presId="urn:microsoft.com/office/officeart/2005/8/layout/vList2"/>
    <dgm:cxn modelId="{745E7E8E-7822-44C9-BC98-B946B666A0EA}" type="presOf" srcId="{83E16BD3-ACF4-734F-8E2E-B2D2229504C0}" destId="{69D584E8-21F1-BA4B-80B3-C980BD8910E9}"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5497C9-C7E0-2F48-8A27-CBADA9E4CFEA}" type="doc">
      <dgm:prSet loTypeId="urn:microsoft.com/office/officeart/2005/8/layout/process3" loCatId="" qsTypeId="urn:microsoft.com/office/officeart/2005/8/quickstyle/simple1" qsCatId="simple" csTypeId="urn:microsoft.com/office/officeart/2005/8/colors/colorful4" csCatId="accent1" phldr="1"/>
      <dgm:spPr/>
      <dgm:t>
        <a:bodyPr/>
        <a:lstStyle/>
        <a:p>
          <a:endParaRPr lang="en-GB"/>
        </a:p>
      </dgm:t>
    </dgm:pt>
    <dgm:pt modelId="{491B6F16-460A-9740-9841-35B70D00FC95}">
      <dgm:prSet phldrT="[Text]"/>
      <dgm:spPr/>
      <dgm:t>
        <a:bodyPr/>
        <a:lstStyle/>
        <a:p>
          <a:r>
            <a:rPr lang="en-GB" dirty="0"/>
            <a:t>Transcription</a:t>
          </a:r>
        </a:p>
      </dgm:t>
    </dgm:pt>
    <dgm:pt modelId="{986783F8-666E-8843-BD3F-66A39EECFF83}" cxnId="{F00F28A7-D987-DF4A-819B-75C5EE474121}" type="parTrans">
      <dgm:prSet/>
      <dgm:spPr/>
      <dgm:t>
        <a:bodyPr/>
        <a:lstStyle/>
        <a:p>
          <a:endParaRPr lang="en-GB"/>
        </a:p>
      </dgm:t>
    </dgm:pt>
    <dgm:pt modelId="{69E376E6-DE95-9D41-8AB6-D6F28D52BAE2}" cxnId="{F00F28A7-D987-DF4A-819B-75C5EE474121}" type="sibTrans">
      <dgm:prSet/>
      <dgm:spPr/>
      <dgm:t>
        <a:bodyPr/>
        <a:lstStyle/>
        <a:p>
          <a:endParaRPr lang="en-GB"/>
        </a:p>
      </dgm:t>
    </dgm:pt>
    <dgm:pt modelId="{4C185C35-FC17-DF43-917E-118ECE4D803D}">
      <dgm:prSet phldrT="[Text]"/>
      <dgm:spPr/>
      <dgm:t>
        <a:bodyPr/>
        <a:lstStyle/>
        <a:p>
          <a:r>
            <a:rPr lang="en-GB" dirty="0"/>
            <a:t>The audio or video recordings of the focus group discussions and interviews will be transcribed verbatim. This process involves converting the spoken words into a written format, ensuring accurate representation of the data.</a:t>
          </a:r>
        </a:p>
      </dgm:t>
    </dgm:pt>
    <dgm:pt modelId="{78E48EB0-1D54-A847-BD96-3859247B99B4}" cxnId="{EE91A675-DC35-5B44-B684-231833FAE90E}" type="parTrans">
      <dgm:prSet/>
      <dgm:spPr/>
      <dgm:t>
        <a:bodyPr/>
        <a:lstStyle/>
        <a:p>
          <a:endParaRPr lang="en-GB"/>
        </a:p>
      </dgm:t>
    </dgm:pt>
    <dgm:pt modelId="{A8C940BD-1B5E-E14F-BA6C-B3B1C9C2D088}" cxnId="{EE91A675-DC35-5B44-B684-231833FAE90E}" type="sibTrans">
      <dgm:prSet/>
      <dgm:spPr/>
      <dgm:t>
        <a:bodyPr/>
        <a:lstStyle/>
        <a:p>
          <a:endParaRPr lang="en-GB"/>
        </a:p>
      </dgm:t>
    </dgm:pt>
    <dgm:pt modelId="{DE9093F3-F443-934D-B08C-DEDA7A50BDA2}">
      <dgm:prSet phldrT="[Text]"/>
      <dgm:spPr/>
      <dgm:t>
        <a:bodyPr/>
        <a:lstStyle/>
        <a:p>
          <a:r>
            <a:rPr lang="en-GB" dirty="0"/>
            <a:t>Familiarization</a:t>
          </a:r>
        </a:p>
      </dgm:t>
    </dgm:pt>
    <dgm:pt modelId="{EF2DDC83-34D0-7047-9046-29BB0E5EB887}" cxnId="{492C14AC-856B-BF44-87E5-E8BFED5B117B}" type="parTrans">
      <dgm:prSet/>
      <dgm:spPr/>
      <dgm:t>
        <a:bodyPr/>
        <a:lstStyle/>
        <a:p>
          <a:endParaRPr lang="en-GB"/>
        </a:p>
      </dgm:t>
    </dgm:pt>
    <dgm:pt modelId="{6FB558BD-438F-954D-8D18-5B9B37564626}" cxnId="{492C14AC-856B-BF44-87E5-E8BFED5B117B}" type="sibTrans">
      <dgm:prSet/>
      <dgm:spPr/>
      <dgm:t>
        <a:bodyPr/>
        <a:lstStyle/>
        <a:p>
          <a:endParaRPr lang="en-GB"/>
        </a:p>
      </dgm:t>
    </dgm:pt>
    <dgm:pt modelId="{9798CC9A-9220-5940-B9A6-63C3B407338D}">
      <dgm:prSet phldrT="[Text]"/>
      <dgm:spPr/>
      <dgm:t>
        <a:bodyPr/>
        <a:lstStyle/>
        <a:p>
          <a:r>
            <a:rPr lang="en-GB" dirty="0"/>
            <a:t>I will immerse themselves in the data by reading and re-reading the transcripts to become familiar with the content and gain a holistic understanding of the participants' perspectives and experiences.</a:t>
          </a:r>
        </a:p>
      </dgm:t>
    </dgm:pt>
    <dgm:pt modelId="{B747B0FF-EF02-F24B-8BF2-5CE0882618F5}" cxnId="{8C7E3C6B-F50A-6140-8CA6-238B7D9D5B49}" type="parTrans">
      <dgm:prSet/>
      <dgm:spPr/>
      <dgm:t>
        <a:bodyPr/>
        <a:lstStyle/>
        <a:p>
          <a:endParaRPr lang="en-GB"/>
        </a:p>
      </dgm:t>
    </dgm:pt>
    <dgm:pt modelId="{C45D9317-B64D-7F49-8952-F5C448BBFCA0}" cxnId="{8C7E3C6B-F50A-6140-8CA6-238B7D9D5B49}" type="sibTrans">
      <dgm:prSet/>
      <dgm:spPr/>
      <dgm:t>
        <a:bodyPr/>
        <a:lstStyle/>
        <a:p>
          <a:endParaRPr lang="en-GB"/>
        </a:p>
      </dgm:t>
    </dgm:pt>
    <dgm:pt modelId="{62037BF1-807E-5E45-997A-4F58AF0C7821}">
      <dgm:prSet phldrT="[Text]"/>
      <dgm:spPr/>
      <dgm:t>
        <a:bodyPr/>
        <a:lstStyle/>
        <a:p>
          <a:r>
            <a:rPr lang="en-GB" dirty="0"/>
            <a:t>Coding</a:t>
          </a:r>
        </a:p>
      </dgm:t>
    </dgm:pt>
    <dgm:pt modelId="{139E22AA-D608-154F-97D5-902285970363}" cxnId="{CCF83CBC-D88B-3E4A-BCD7-11324618DA5C}" type="parTrans">
      <dgm:prSet/>
      <dgm:spPr/>
      <dgm:t>
        <a:bodyPr/>
        <a:lstStyle/>
        <a:p>
          <a:endParaRPr lang="en-GB"/>
        </a:p>
      </dgm:t>
    </dgm:pt>
    <dgm:pt modelId="{B9FB5394-EE4E-FA43-A1C3-B76DBAC8B6DC}" cxnId="{CCF83CBC-D88B-3E4A-BCD7-11324618DA5C}" type="sibTrans">
      <dgm:prSet/>
      <dgm:spPr/>
      <dgm:t>
        <a:bodyPr/>
        <a:lstStyle/>
        <a:p>
          <a:endParaRPr lang="en-GB"/>
        </a:p>
      </dgm:t>
    </dgm:pt>
    <dgm:pt modelId="{51B4D658-25A5-1E4A-9806-2571A2B556A2}">
      <dgm:prSet/>
      <dgm:spPr/>
      <dgm:t>
        <a:bodyPr/>
        <a:lstStyle/>
        <a:p>
          <a:r>
            <a:rPr lang="en-GB" dirty="0"/>
            <a:t>Theme Development</a:t>
          </a:r>
        </a:p>
      </dgm:t>
    </dgm:pt>
    <dgm:pt modelId="{7A79E118-6173-4A49-8956-E20F24C8A81E}" cxnId="{72DF2A39-9964-EE41-8913-04ECDB182630}" type="parTrans">
      <dgm:prSet/>
      <dgm:spPr/>
      <dgm:t>
        <a:bodyPr/>
        <a:lstStyle/>
        <a:p>
          <a:endParaRPr lang="en-GB"/>
        </a:p>
      </dgm:t>
    </dgm:pt>
    <dgm:pt modelId="{AF4A3F9D-0C18-7147-BDA5-14BD291D3417}" cxnId="{72DF2A39-9964-EE41-8913-04ECDB182630}" type="sibTrans">
      <dgm:prSet/>
      <dgm:spPr/>
      <dgm:t>
        <a:bodyPr/>
        <a:lstStyle/>
        <a:p>
          <a:endParaRPr lang="en-GB"/>
        </a:p>
      </dgm:t>
    </dgm:pt>
    <dgm:pt modelId="{6A34B279-301E-9F4E-B486-9A9C24550DDF}">
      <dgm:prSet/>
      <dgm:spPr/>
      <dgm:t>
        <a:bodyPr/>
        <a:lstStyle/>
        <a:p>
          <a:r>
            <a:rPr lang="en-GB" dirty="0"/>
            <a:t>Review and Refinement</a:t>
          </a:r>
        </a:p>
      </dgm:t>
    </dgm:pt>
    <dgm:pt modelId="{915B6905-707C-DE49-AF5B-0EAB774B0B7D}" cxnId="{D0EC6E27-0DBF-614C-8684-27BFA47B55EF}" type="parTrans">
      <dgm:prSet/>
      <dgm:spPr/>
      <dgm:t>
        <a:bodyPr/>
        <a:lstStyle/>
        <a:p>
          <a:endParaRPr lang="en-GB"/>
        </a:p>
      </dgm:t>
    </dgm:pt>
    <dgm:pt modelId="{5198ADE7-A06C-024C-9831-7772682DFB01}" cxnId="{D0EC6E27-0DBF-614C-8684-27BFA47B55EF}" type="sibTrans">
      <dgm:prSet/>
      <dgm:spPr/>
      <dgm:t>
        <a:bodyPr/>
        <a:lstStyle/>
        <a:p>
          <a:endParaRPr lang="en-GB"/>
        </a:p>
      </dgm:t>
    </dgm:pt>
    <dgm:pt modelId="{9770C479-4CE7-854B-AAEB-FF9E9E9A0171}">
      <dgm:prSet/>
      <dgm:spPr/>
      <dgm:t>
        <a:bodyPr/>
        <a:lstStyle/>
        <a:p>
          <a:r>
            <a:rPr lang="en-GB" dirty="0"/>
            <a:t>Interpretation and Synthesis</a:t>
          </a:r>
        </a:p>
      </dgm:t>
    </dgm:pt>
    <dgm:pt modelId="{D432B119-BE21-D74E-820E-B8C1E6A4091E}" cxnId="{725C9C2F-9849-B44D-9704-EFE4742C0E5C}" type="parTrans">
      <dgm:prSet/>
      <dgm:spPr/>
      <dgm:t>
        <a:bodyPr/>
        <a:lstStyle/>
        <a:p>
          <a:endParaRPr lang="en-GB"/>
        </a:p>
      </dgm:t>
    </dgm:pt>
    <dgm:pt modelId="{8375E478-303E-4844-86AB-585744F5D3B3}" cxnId="{725C9C2F-9849-B44D-9704-EFE4742C0E5C}" type="sibTrans">
      <dgm:prSet/>
      <dgm:spPr/>
      <dgm:t>
        <a:bodyPr/>
        <a:lstStyle/>
        <a:p>
          <a:endParaRPr lang="en-GB"/>
        </a:p>
      </dgm:t>
    </dgm:pt>
    <dgm:pt modelId="{14BF123B-7B28-204E-8F82-11D25B7420DE}">
      <dgm:prSet/>
      <dgm:spPr/>
      <dgm:t>
        <a:bodyPr/>
        <a:lstStyle/>
        <a:p>
          <a:r>
            <a:rPr lang="en-GB" dirty="0"/>
            <a:t>Integration with Literature</a:t>
          </a:r>
        </a:p>
      </dgm:t>
    </dgm:pt>
    <dgm:pt modelId="{B6C8B460-5935-5446-B79A-1CA1D45DB7E0}" cxnId="{287F34A7-CADE-DF48-A315-848B7AC20E99}" type="parTrans">
      <dgm:prSet/>
      <dgm:spPr/>
      <dgm:t>
        <a:bodyPr/>
        <a:lstStyle/>
        <a:p>
          <a:endParaRPr lang="en-GB"/>
        </a:p>
      </dgm:t>
    </dgm:pt>
    <dgm:pt modelId="{47D35A23-029C-DA40-A9FD-F99DECAE9119}" cxnId="{287F34A7-CADE-DF48-A315-848B7AC20E99}" type="sibTrans">
      <dgm:prSet/>
      <dgm:spPr/>
      <dgm:t>
        <a:bodyPr/>
        <a:lstStyle/>
        <a:p>
          <a:endParaRPr lang="en-GB"/>
        </a:p>
      </dgm:t>
    </dgm:pt>
    <dgm:pt modelId="{88E12C6F-ABA9-5A49-A562-CBCDEAB0E092}">
      <dgm:prSet phldrT="[Text]"/>
      <dgm:spPr/>
      <dgm:t>
        <a:bodyPr/>
        <a:lstStyle/>
        <a:p>
          <a:r>
            <a:rPr lang="en-GB" dirty="0"/>
            <a:t>I will employ an inductive coding approach, allowing themes and patterns to emerge directly from the data. The transcripts will be systematically coded by assigning labels or tags to segments of text that represent specific ideas, concepts, or experiences related to the (1+X) system.</a:t>
          </a:r>
        </a:p>
      </dgm:t>
    </dgm:pt>
    <dgm:pt modelId="{0F8A7736-9A96-E547-8EB1-37D617601AEA}" cxnId="{F78C8952-975A-0344-9398-DB5D2AFB18AB}" type="sibTrans">
      <dgm:prSet/>
      <dgm:spPr/>
      <dgm:t>
        <a:bodyPr/>
        <a:lstStyle/>
        <a:p>
          <a:endParaRPr lang="en-GB"/>
        </a:p>
      </dgm:t>
    </dgm:pt>
    <dgm:pt modelId="{B8A0BF8E-5A0F-2749-A833-7E84DE634BF8}" cxnId="{F78C8952-975A-0344-9398-DB5D2AFB18AB}" type="parTrans">
      <dgm:prSet/>
      <dgm:spPr/>
      <dgm:t>
        <a:bodyPr/>
        <a:lstStyle/>
        <a:p>
          <a:endParaRPr lang="en-GB"/>
        </a:p>
      </dgm:t>
    </dgm:pt>
    <dgm:pt modelId="{8EFD583B-58F9-4A42-ACE9-105BEA445D01}">
      <dgm:prSet/>
      <dgm:spPr/>
      <dgm:t>
        <a:bodyPr/>
        <a:lstStyle/>
        <a:p>
          <a:r>
            <a:rPr lang="en-GB"/>
            <a:t>The coded data will be organized into potential themes based on their similarities and relationships. Themes will be developed by grouping relevant codes together, identifying overarching concepts, and capturing the key messages and insights from the participants.</a:t>
          </a:r>
        </a:p>
      </dgm:t>
    </dgm:pt>
    <dgm:pt modelId="{2765CD6D-6BB7-094F-B0C2-FF10BC8B8576}" cxnId="{10DF536C-B33C-154A-A307-88E71C47A839}" type="parTrans">
      <dgm:prSet/>
      <dgm:spPr/>
      <dgm:t>
        <a:bodyPr/>
        <a:lstStyle/>
        <a:p>
          <a:endParaRPr lang="en-GB"/>
        </a:p>
      </dgm:t>
    </dgm:pt>
    <dgm:pt modelId="{DB6B1CA2-5C83-1C41-8A10-F3CABB45ECB4}" cxnId="{10DF536C-B33C-154A-A307-88E71C47A839}" type="sibTrans">
      <dgm:prSet/>
      <dgm:spPr/>
      <dgm:t>
        <a:bodyPr/>
        <a:lstStyle/>
        <a:p>
          <a:endParaRPr lang="en-GB"/>
        </a:p>
      </dgm:t>
    </dgm:pt>
    <dgm:pt modelId="{EEFBA4F9-C251-DE4C-B050-2E3227C075B5}">
      <dgm:prSet/>
      <dgm:spPr/>
      <dgm:t>
        <a:bodyPr/>
        <a:lstStyle/>
        <a:p>
          <a:r>
            <a:rPr lang="en-GB" dirty="0"/>
            <a:t>The emerging themes will be reviewed and refined iteratively. I will critically examine the relationships between themes, revisit the original transcripts to ensure accuracy, and validate the themes against the entire data set.</a:t>
          </a:r>
        </a:p>
      </dgm:t>
    </dgm:pt>
    <dgm:pt modelId="{D1BBE131-F6EE-EB40-AD5C-C3AA99AEE2AA}" cxnId="{C2C7B52F-AAF0-9B40-9D3B-EE0ABA8B9DE8}" type="parTrans">
      <dgm:prSet/>
      <dgm:spPr/>
      <dgm:t>
        <a:bodyPr/>
        <a:lstStyle/>
        <a:p>
          <a:endParaRPr lang="en-GB"/>
        </a:p>
      </dgm:t>
    </dgm:pt>
    <dgm:pt modelId="{26643531-D334-6746-8016-2B66F9D5753A}" cxnId="{C2C7B52F-AAF0-9B40-9D3B-EE0ABA8B9DE8}" type="sibTrans">
      <dgm:prSet/>
      <dgm:spPr/>
      <dgm:t>
        <a:bodyPr/>
        <a:lstStyle/>
        <a:p>
          <a:endParaRPr lang="en-GB"/>
        </a:p>
      </dgm:t>
    </dgm:pt>
    <dgm:pt modelId="{85920B2A-50A0-2D44-899F-14DA3B73DB67}">
      <dgm:prSet/>
      <dgm:spPr/>
      <dgm:t>
        <a:bodyPr/>
        <a:lstStyle/>
        <a:p>
          <a:r>
            <a:rPr lang="en-GB" dirty="0"/>
            <a:t>Once the final themes are established, I will interpret and synthesize the findings. This involves identifying the main findings, examining the connections between themes, and considering the implications of the data in relation to the research objectives.</a:t>
          </a:r>
        </a:p>
      </dgm:t>
    </dgm:pt>
    <dgm:pt modelId="{2AC7FE09-FB2B-E74C-AB9F-472E4E861385}" cxnId="{A2B104A9-B539-9542-8AB6-66DC0BB05C19}" type="parTrans">
      <dgm:prSet/>
      <dgm:spPr/>
      <dgm:t>
        <a:bodyPr/>
        <a:lstStyle/>
        <a:p>
          <a:endParaRPr lang="en-GB"/>
        </a:p>
      </dgm:t>
    </dgm:pt>
    <dgm:pt modelId="{12CE3EFE-98F7-364D-95DF-EF614E52ABDF}" cxnId="{A2B104A9-B539-9542-8AB6-66DC0BB05C19}" type="sibTrans">
      <dgm:prSet/>
      <dgm:spPr/>
      <dgm:t>
        <a:bodyPr/>
        <a:lstStyle/>
        <a:p>
          <a:endParaRPr lang="en-GB"/>
        </a:p>
      </dgm:t>
    </dgm:pt>
    <dgm:pt modelId="{536DA94B-B512-784E-AC1A-44CAD72101AF}">
      <dgm:prSet/>
      <dgm:spPr/>
      <dgm:t>
        <a:bodyPr/>
        <a:lstStyle/>
        <a:p>
          <a:r>
            <a:rPr lang="en-GB"/>
            <a:t>The findings will be compared and contrasted with existing literature and theoretical frameworks relevant to vocational education policies. This integration will provide a deeper contextual understanding and allow for a more comprehensive discussion of the findings.</a:t>
          </a:r>
          <a:endParaRPr lang="en-GB" dirty="0"/>
        </a:p>
      </dgm:t>
    </dgm:pt>
    <dgm:pt modelId="{421D5227-EAFC-4147-9226-701F0F43D231}" cxnId="{82E76935-3698-464C-9732-96AFD0C85219}" type="parTrans">
      <dgm:prSet/>
      <dgm:spPr/>
      <dgm:t>
        <a:bodyPr/>
        <a:lstStyle/>
        <a:p>
          <a:endParaRPr lang="en-GB"/>
        </a:p>
      </dgm:t>
    </dgm:pt>
    <dgm:pt modelId="{AFFBFAEC-63E4-4D48-9F73-D5D934FD626B}" cxnId="{82E76935-3698-464C-9732-96AFD0C85219}" type="sibTrans">
      <dgm:prSet/>
      <dgm:spPr/>
      <dgm:t>
        <a:bodyPr/>
        <a:lstStyle/>
        <a:p>
          <a:endParaRPr lang="en-GB"/>
        </a:p>
      </dgm:t>
    </dgm:pt>
    <dgm:pt modelId="{8F60A147-5EF5-7641-8C8D-BF6DA6D70111}" type="pres">
      <dgm:prSet presAssocID="{B85497C9-C7E0-2F48-8A27-CBADA9E4CFEA}" presName="linearFlow" presStyleCnt="0">
        <dgm:presLayoutVars>
          <dgm:dir/>
          <dgm:animLvl val="lvl"/>
          <dgm:resizeHandles val="exact"/>
        </dgm:presLayoutVars>
      </dgm:prSet>
      <dgm:spPr/>
    </dgm:pt>
    <dgm:pt modelId="{BE2F4948-8FEE-DF40-BA86-3BB44D9E453F}" type="pres">
      <dgm:prSet presAssocID="{491B6F16-460A-9740-9841-35B70D00FC95}" presName="composite" presStyleCnt="0"/>
      <dgm:spPr/>
    </dgm:pt>
    <dgm:pt modelId="{D9C1A0C6-F597-8F49-A9E4-E49AA036DB28}" type="pres">
      <dgm:prSet presAssocID="{491B6F16-460A-9740-9841-35B70D00FC95}" presName="parTx" presStyleLbl="node1" presStyleIdx="0" presStyleCnt="7">
        <dgm:presLayoutVars>
          <dgm:chMax val="0"/>
          <dgm:chPref val="0"/>
          <dgm:bulletEnabled val="1"/>
        </dgm:presLayoutVars>
      </dgm:prSet>
      <dgm:spPr/>
    </dgm:pt>
    <dgm:pt modelId="{7FAF546B-7961-9446-B04D-6938D3F36ABF}" type="pres">
      <dgm:prSet presAssocID="{491B6F16-460A-9740-9841-35B70D00FC95}" presName="parSh" presStyleLbl="node1" presStyleIdx="0" presStyleCnt="7"/>
      <dgm:spPr/>
    </dgm:pt>
    <dgm:pt modelId="{DBFD18A0-3099-8241-B3BD-9A6D0E5042BE}" type="pres">
      <dgm:prSet presAssocID="{491B6F16-460A-9740-9841-35B70D00FC95}" presName="desTx" presStyleLbl="fgAcc1" presStyleIdx="0" presStyleCnt="7">
        <dgm:presLayoutVars>
          <dgm:bulletEnabled val="1"/>
        </dgm:presLayoutVars>
      </dgm:prSet>
      <dgm:spPr/>
    </dgm:pt>
    <dgm:pt modelId="{A00AA6F3-0DF0-BC41-BE9E-0AE000DB014E}" type="pres">
      <dgm:prSet presAssocID="{69E376E6-DE95-9D41-8AB6-D6F28D52BAE2}" presName="sibTrans" presStyleLbl="sibTrans2D1" presStyleIdx="0" presStyleCnt="6"/>
      <dgm:spPr/>
    </dgm:pt>
    <dgm:pt modelId="{DD15B0EE-0AF2-C341-9639-0259D6730A38}" type="pres">
      <dgm:prSet presAssocID="{69E376E6-DE95-9D41-8AB6-D6F28D52BAE2}" presName="connTx" presStyleLbl="sibTrans2D1" presStyleIdx="0" presStyleCnt="6"/>
      <dgm:spPr/>
    </dgm:pt>
    <dgm:pt modelId="{229CAFA7-EFC8-1F4B-B427-5AADCEE40512}" type="pres">
      <dgm:prSet presAssocID="{DE9093F3-F443-934D-B08C-DEDA7A50BDA2}" presName="composite" presStyleCnt="0"/>
      <dgm:spPr/>
    </dgm:pt>
    <dgm:pt modelId="{40492398-5433-CC43-A21A-AF30AB37C38D}" type="pres">
      <dgm:prSet presAssocID="{DE9093F3-F443-934D-B08C-DEDA7A50BDA2}" presName="parTx" presStyleLbl="node1" presStyleIdx="0" presStyleCnt="7">
        <dgm:presLayoutVars>
          <dgm:chMax val="0"/>
          <dgm:chPref val="0"/>
          <dgm:bulletEnabled val="1"/>
        </dgm:presLayoutVars>
      </dgm:prSet>
      <dgm:spPr/>
    </dgm:pt>
    <dgm:pt modelId="{C4EFEA82-2DB5-7D40-8BF3-CBA23AE244B3}" type="pres">
      <dgm:prSet presAssocID="{DE9093F3-F443-934D-B08C-DEDA7A50BDA2}" presName="parSh" presStyleLbl="node1" presStyleIdx="1" presStyleCnt="7"/>
      <dgm:spPr/>
    </dgm:pt>
    <dgm:pt modelId="{01E4432E-03F9-9247-B4AD-B9AE2245A0CD}" type="pres">
      <dgm:prSet presAssocID="{DE9093F3-F443-934D-B08C-DEDA7A50BDA2}" presName="desTx" presStyleLbl="fgAcc1" presStyleIdx="1" presStyleCnt="7">
        <dgm:presLayoutVars>
          <dgm:bulletEnabled val="1"/>
        </dgm:presLayoutVars>
      </dgm:prSet>
      <dgm:spPr/>
    </dgm:pt>
    <dgm:pt modelId="{453655C5-F768-BA4A-88B6-CD91751CAB0A}" type="pres">
      <dgm:prSet presAssocID="{6FB558BD-438F-954D-8D18-5B9B37564626}" presName="sibTrans" presStyleLbl="sibTrans2D1" presStyleIdx="1" presStyleCnt="6"/>
      <dgm:spPr/>
    </dgm:pt>
    <dgm:pt modelId="{311FC20B-F2CA-584C-A71E-1577AD2ECC00}" type="pres">
      <dgm:prSet presAssocID="{6FB558BD-438F-954D-8D18-5B9B37564626}" presName="connTx" presStyleLbl="sibTrans2D1" presStyleIdx="1" presStyleCnt="6"/>
      <dgm:spPr/>
    </dgm:pt>
    <dgm:pt modelId="{B0DEA6E6-8FBD-CD49-9E99-EAAFBB2EDBA9}" type="pres">
      <dgm:prSet presAssocID="{62037BF1-807E-5E45-997A-4F58AF0C7821}" presName="composite" presStyleCnt="0"/>
      <dgm:spPr/>
    </dgm:pt>
    <dgm:pt modelId="{EAEFDB94-B9FC-0A47-AD29-98A00D02D9B1}" type="pres">
      <dgm:prSet presAssocID="{62037BF1-807E-5E45-997A-4F58AF0C7821}" presName="parTx" presStyleLbl="node1" presStyleIdx="1" presStyleCnt="7">
        <dgm:presLayoutVars>
          <dgm:chMax val="0"/>
          <dgm:chPref val="0"/>
          <dgm:bulletEnabled val="1"/>
        </dgm:presLayoutVars>
      </dgm:prSet>
      <dgm:spPr/>
    </dgm:pt>
    <dgm:pt modelId="{57B01516-C71B-9346-AEA4-318ECE86AC55}" type="pres">
      <dgm:prSet presAssocID="{62037BF1-807E-5E45-997A-4F58AF0C7821}" presName="parSh" presStyleLbl="node1" presStyleIdx="2" presStyleCnt="7"/>
      <dgm:spPr/>
    </dgm:pt>
    <dgm:pt modelId="{07FB2CE7-4601-304B-8105-0F28768E5285}" type="pres">
      <dgm:prSet presAssocID="{62037BF1-807E-5E45-997A-4F58AF0C7821}" presName="desTx" presStyleLbl="fgAcc1" presStyleIdx="2" presStyleCnt="7">
        <dgm:presLayoutVars>
          <dgm:bulletEnabled val="1"/>
        </dgm:presLayoutVars>
      </dgm:prSet>
      <dgm:spPr/>
    </dgm:pt>
    <dgm:pt modelId="{A32C26F9-52F6-C44D-B912-CD6688D6734E}" type="pres">
      <dgm:prSet presAssocID="{B9FB5394-EE4E-FA43-A1C3-B76DBAC8B6DC}" presName="sibTrans" presStyleLbl="sibTrans2D1" presStyleIdx="2" presStyleCnt="6"/>
      <dgm:spPr/>
    </dgm:pt>
    <dgm:pt modelId="{60A1611E-FC9F-E541-95B3-09C7A9E38A32}" type="pres">
      <dgm:prSet presAssocID="{B9FB5394-EE4E-FA43-A1C3-B76DBAC8B6DC}" presName="connTx" presStyleLbl="sibTrans2D1" presStyleIdx="2" presStyleCnt="6"/>
      <dgm:spPr/>
    </dgm:pt>
    <dgm:pt modelId="{1F48F297-F838-3447-A897-1D7934A5D632}" type="pres">
      <dgm:prSet presAssocID="{51B4D658-25A5-1E4A-9806-2571A2B556A2}" presName="composite" presStyleCnt="0"/>
      <dgm:spPr/>
    </dgm:pt>
    <dgm:pt modelId="{30E22B9E-89F3-A44F-8BF1-7A23114DE25D}" type="pres">
      <dgm:prSet presAssocID="{51B4D658-25A5-1E4A-9806-2571A2B556A2}" presName="parTx" presStyleLbl="node1" presStyleIdx="2" presStyleCnt="7">
        <dgm:presLayoutVars>
          <dgm:chMax val="0"/>
          <dgm:chPref val="0"/>
          <dgm:bulletEnabled val="1"/>
        </dgm:presLayoutVars>
      </dgm:prSet>
      <dgm:spPr/>
    </dgm:pt>
    <dgm:pt modelId="{60348546-DCE0-CE4F-A49C-E1B718513CBF}" type="pres">
      <dgm:prSet presAssocID="{51B4D658-25A5-1E4A-9806-2571A2B556A2}" presName="parSh" presStyleLbl="node1" presStyleIdx="3" presStyleCnt="7"/>
      <dgm:spPr/>
    </dgm:pt>
    <dgm:pt modelId="{303D31CB-BA53-E344-9225-51389D847E8E}" type="pres">
      <dgm:prSet presAssocID="{51B4D658-25A5-1E4A-9806-2571A2B556A2}" presName="desTx" presStyleLbl="fgAcc1" presStyleIdx="3" presStyleCnt="7">
        <dgm:presLayoutVars>
          <dgm:bulletEnabled val="1"/>
        </dgm:presLayoutVars>
      </dgm:prSet>
      <dgm:spPr/>
    </dgm:pt>
    <dgm:pt modelId="{4D0ACEB5-D473-E34E-A34A-8D82C2EFFC1C}" type="pres">
      <dgm:prSet presAssocID="{AF4A3F9D-0C18-7147-BDA5-14BD291D3417}" presName="sibTrans" presStyleLbl="sibTrans2D1" presStyleIdx="3" presStyleCnt="6"/>
      <dgm:spPr/>
    </dgm:pt>
    <dgm:pt modelId="{8EF8D186-3F57-8D43-B018-C707CA3F4431}" type="pres">
      <dgm:prSet presAssocID="{AF4A3F9D-0C18-7147-BDA5-14BD291D3417}" presName="connTx" presStyleLbl="sibTrans2D1" presStyleIdx="3" presStyleCnt="6"/>
      <dgm:spPr/>
    </dgm:pt>
    <dgm:pt modelId="{ED5809CE-B517-FF46-81D8-230263083E76}" type="pres">
      <dgm:prSet presAssocID="{6A34B279-301E-9F4E-B486-9A9C24550DDF}" presName="composite" presStyleCnt="0"/>
      <dgm:spPr/>
    </dgm:pt>
    <dgm:pt modelId="{380E755A-112F-8448-A940-23849F14A53C}" type="pres">
      <dgm:prSet presAssocID="{6A34B279-301E-9F4E-B486-9A9C24550DDF}" presName="parTx" presStyleLbl="node1" presStyleIdx="3" presStyleCnt="7">
        <dgm:presLayoutVars>
          <dgm:chMax val="0"/>
          <dgm:chPref val="0"/>
          <dgm:bulletEnabled val="1"/>
        </dgm:presLayoutVars>
      </dgm:prSet>
      <dgm:spPr/>
    </dgm:pt>
    <dgm:pt modelId="{B739F425-8C54-9D48-8FDB-38DAED4FEA68}" type="pres">
      <dgm:prSet presAssocID="{6A34B279-301E-9F4E-B486-9A9C24550DDF}" presName="parSh" presStyleLbl="node1" presStyleIdx="4" presStyleCnt="7"/>
      <dgm:spPr/>
    </dgm:pt>
    <dgm:pt modelId="{9A02410F-6ABC-824C-B7AC-67A15F2985B8}" type="pres">
      <dgm:prSet presAssocID="{6A34B279-301E-9F4E-B486-9A9C24550DDF}" presName="desTx" presStyleLbl="fgAcc1" presStyleIdx="4" presStyleCnt="7">
        <dgm:presLayoutVars>
          <dgm:bulletEnabled val="1"/>
        </dgm:presLayoutVars>
      </dgm:prSet>
      <dgm:spPr/>
    </dgm:pt>
    <dgm:pt modelId="{08D8993D-524D-2346-9AAA-85B8287E9913}" type="pres">
      <dgm:prSet presAssocID="{5198ADE7-A06C-024C-9831-7772682DFB01}" presName="sibTrans" presStyleLbl="sibTrans2D1" presStyleIdx="4" presStyleCnt="6"/>
      <dgm:spPr/>
    </dgm:pt>
    <dgm:pt modelId="{A98BF9F9-6A99-7540-B94D-F3AE51E48981}" type="pres">
      <dgm:prSet presAssocID="{5198ADE7-A06C-024C-9831-7772682DFB01}" presName="connTx" presStyleLbl="sibTrans2D1" presStyleIdx="4" presStyleCnt="6"/>
      <dgm:spPr/>
    </dgm:pt>
    <dgm:pt modelId="{7EF453B4-1B87-B24B-BE2D-63AE28D6F897}" type="pres">
      <dgm:prSet presAssocID="{9770C479-4CE7-854B-AAEB-FF9E9E9A0171}" presName="composite" presStyleCnt="0"/>
      <dgm:spPr/>
    </dgm:pt>
    <dgm:pt modelId="{2971EE7D-115E-5948-B8AC-F7CFDDF0AC71}" type="pres">
      <dgm:prSet presAssocID="{9770C479-4CE7-854B-AAEB-FF9E9E9A0171}" presName="parTx" presStyleLbl="node1" presStyleIdx="4" presStyleCnt="7">
        <dgm:presLayoutVars>
          <dgm:chMax val="0"/>
          <dgm:chPref val="0"/>
          <dgm:bulletEnabled val="1"/>
        </dgm:presLayoutVars>
      </dgm:prSet>
      <dgm:spPr/>
    </dgm:pt>
    <dgm:pt modelId="{5410FC41-A77B-7648-9669-AA7EE6E6E9D1}" type="pres">
      <dgm:prSet presAssocID="{9770C479-4CE7-854B-AAEB-FF9E9E9A0171}" presName="parSh" presStyleLbl="node1" presStyleIdx="5" presStyleCnt="7"/>
      <dgm:spPr/>
    </dgm:pt>
    <dgm:pt modelId="{C5171605-DE26-7647-AE4A-E7EA182FA38E}" type="pres">
      <dgm:prSet presAssocID="{9770C479-4CE7-854B-AAEB-FF9E9E9A0171}" presName="desTx" presStyleLbl="fgAcc1" presStyleIdx="5" presStyleCnt="7">
        <dgm:presLayoutVars>
          <dgm:bulletEnabled val="1"/>
        </dgm:presLayoutVars>
      </dgm:prSet>
      <dgm:spPr/>
    </dgm:pt>
    <dgm:pt modelId="{D442BBB5-1577-D347-A659-BDB091E2B657}" type="pres">
      <dgm:prSet presAssocID="{8375E478-303E-4844-86AB-585744F5D3B3}" presName="sibTrans" presStyleLbl="sibTrans2D1" presStyleIdx="5" presStyleCnt="6"/>
      <dgm:spPr/>
    </dgm:pt>
    <dgm:pt modelId="{7C369F1B-DF2F-D64C-AEE5-4ACFC055C3AF}" type="pres">
      <dgm:prSet presAssocID="{8375E478-303E-4844-86AB-585744F5D3B3}" presName="connTx" presStyleLbl="sibTrans2D1" presStyleIdx="5" presStyleCnt="6"/>
      <dgm:spPr/>
    </dgm:pt>
    <dgm:pt modelId="{3F2BA34E-4E59-934A-80BC-A1E4AF19FB97}" type="pres">
      <dgm:prSet presAssocID="{14BF123B-7B28-204E-8F82-11D25B7420DE}" presName="composite" presStyleCnt="0"/>
      <dgm:spPr/>
    </dgm:pt>
    <dgm:pt modelId="{467BE089-79AA-5944-908D-A7B332F16F2F}" type="pres">
      <dgm:prSet presAssocID="{14BF123B-7B28-204E-8F82-11D25B7420DE}" presName="parTx" presStyleLbl="node1" presStyleIdx="5" presStyleCnt="7">
        <dgm:presLayoutVars>
          <dgm:chMax val="0"/>
          <dgm:chPref val="0"/>
          <dgm:bulletEnabled val="1"/>
        </dgm:presLayoutVars>
      </dgm:prSet>
      <dgm:spPr/>
    </dgm:pt>
    <dgm:pt modelId="{B2B74AAA-01B0-C949-A533-BA78ECAB69B5}" type="pres">
      <dgm:prSet presAssocID="{14BF123B-7B28-204E-8F82-11D25B7420DE}" presName="parSh" presStyleLbl="node1" presStyleIdx="6" presStyleCnt="7"/>
      <dgm:spPr/>
    </dgm:pt>
    <dgm:pt modelId="{7932BEED-8E74-144E-9056-6F56FBBE85BF}" type="pres">
      <dgm:prSet presAssocID="{14BF123B-7B28-204E-8F82-11D25B7420DE}" presName="desTx" presStyleLbl="fgAcc1" presStyleIdx="6" presStyleCnt="7">
        <dgm:presLayoutVars>
          <dgm:bulletEnabled val="1"/>
        </dgm:presLayoutVars>
      </dgm:prSet>
      <dgm:spPr/>
    </dgm:pt>
  </dgm:ptLst>
  <dgm:cxnLst>
    <dgm:cxn modelId="{95F55207-4EAE-D74A-A8E1-EF0474AE448D}" type="presOf" srcId="{536DA94B-B512-784E-AC1A-44CAD72101AF}" destId="{7932BEED-8E74-144E-9056-6F56FBBE85BF}" srcOrd="0" destOrd="0" presId="urn:microsoft.com/office/officeart/2005/8/layout/process3"/>
    <dgm:cxn modelId="{A4B18F0D-DC20-844A-AFBC-57CB47C42B43}" type="presOf" srcId="{6FB558BD-438F-954D-8D18-5B9B37564626}" destId="{311FC20B-F2CA-584C-A71E-1577AD2ECC00}" srcOrd="1" destOrd="0" presId="urn:microsoft.com/office/officeart/2005/8/layout/process3"/>
    <dgm:cxn modelId="{A60AD41F-4549-2344-8F88-8564E49713AB}" type="presOf" srcId="{491B6F16-460A-9740-9841-35B70D00FC95}" destId="{D9C1A0C6-F597-8F49-A9E4-E49AA036DB28}" srcOrd="0" destOrd="0" presId="urn:microsoft.com/office/officeart/2005/8/layout/process3"/>
    <dgm:cxn modelId="{D0EC6E27-0DBF-614C-8684-27BFA47B55EF}" srcId="{B85497C9-C7E0-2F48-8A27-CBADA9E4CFEA}" destId="{6A34B279-301E-9F4E-B486-9A9C24550DDF}" srcOrd="4" destOrd="0" parTransId="{915B6905-707C-DE49-AF5B-0EAB774B0B7D}" sibTransId="{5198ADE7-A06C-024C-9831-7772682DFB01}"/>
    <dgm:cxn modelId="{403CCC2E-1FD1-1D43-A040-FC1F90B25094}" type="presOf" srcId="{62037BF1-807E-5E45-997A-4F58AF0C7821}" destId="{57B01516-C71B-9346-AEA4-318ECE86AC55}" srcOrd="1" destOrd="0" presId="urn:microsoft.com/office/officeart/2005/8/layout/process3"/>
    <dgm:cxn modelId="{725C9C2F-9849-B44D-9704-EFE4742C0E5C}" srcId="{B85497C9-C7E0-2F48-8A27-CBADA9E4CFEA}" destId="{9770C479-4CE7-854B-AAEB-FF9E9E9A0171}" srcOrd="5" destOrd="0" parTransId="{D432B119-BE21-D74E-820E-B8C1E6A4091E}" sibTransId="{8375E478-303E-4844-86AB-585744F5D3B3}"/>
    <dgm:cxn modelId="{C2C7B52F-AAF0-9B40-9D3B-EE0ABA8B9DE8}" srcId="{6A34B279-301E-9F4E-B486-9A9C24550DDF}" destId="{EEFBA4F9-C251-DE4C-B050-2E3227C075B5}" srcOrd="0" destOrd="0" parTransId="{D1BBE131-F6EE-EB40-AD5C-C3AA99AEE2AA}" sibTransId="{26643531-D334-6746-8016-2B66F9D5753A}"/>
    <dgm:cxn modelId="{82E76935-3698-464C-9732-96AFD0C85219}" srcId="{14BF123B-7B28-204E-8F82-11D25B7420DE}" destId="{536DA94B-B512-784E-AC1A-44CAD72101AF}" srcOrd="0" destOrd="0" parTransId="{421D5227-EAFC-4147-9226-701F0F43D231}" sibTransId="{AFFBFAEC-63E4-4D48-9F73-D5D934FD626B}"/>
    <dgm:cxn modelId="{72DF2A39-9964-EE41-8913-04ECDB182630}" srcId="{B85497C9-C7E0-2F48-8A27-CBADA9E4CFEA}" destId="{51B4D658-25A5-1E4A-9806-2571A2B556A2}" srcOrd="3" destOrd="0" parTransId="{7A79E118-6173-4A49-8956-E20F24C8A81E}" sibTransId="{AF4A3F9D-0C18-7147-BDA5-14BD291D3417}"/>
    <dgm:cxn modelId="{1E9E963B-0ECB-8C4D-8623-6E4D7B2EBF73}" type="presOf" srcId="{85920B2A-50A0-2D44-899F-14DA3B73DB67}" destId="{C5171605-DE26-7647-AE4A-E7EA182FA38E}" srcOrd="0" destOrd="0" presId="urn:microsoft.com/office/officeart/2005/8/layout/process3"/>
    <dgm:cxn modelId="{FAE64341-BB0B-2343-B9C5-1A1CAD8EA8F9}" type="presOf" srcId="{9770C479-4CE7-854B-AAEB-FF9E9E9A0171}" destId="{2971EE7D-115E-5948-B8AC-F7CFDDF0AC71}" srcOrd="0" destOrd="0" presId="urn:microsoft.com/office/officeart/2005/8/layout/process3"/>
    <dgm:cxn modelId="{C1DEAA47-D5D3-7847-B34A-4F758C7BEF5B}" type="presOf" srcId="{88E12C6F-ABA9-5A49-A562-CBCDEAB0E092}" destId="{07FB2CE7-4601-304B-8105-0F28768E5285}" srcOrd="0" destOrd="0" presId="urn:microsoft.com/office/officeart/2005/8/layout/process3"/>
    <dgm:cxn modelId="{B7AFC547-7A97-E148-87B5-12A11782EA44}" type="presOf" srcId="{6A34B279-301E-9F4E-B486-9A9C24550DDF}" destId="{B739F425-8C54-9D48-8FDB-38DAED4FEA68}" srcOrd="1" destOrd="0" presId="urn:microsoft.com/office/officeart/2005/8/layout/process3"/>
    <dgm:cxn modelId="{6AB7694D-7757-D448-96EB-F327262022AA}" type="presOf" srcId="{B9FB5394-EE4E-FA43-A1C3-B76DBAC8B6DC}" destId="{A32C26F9-52F6-C44D-B912-CD6688D6734E}" srcOrd="0" destOrd="0" presId="urn:microsoft.com/office/officeart/2005/8/layout/process3"/>
    <dgm:cxn modelId="{F78C8952-975A-0344-9398-DB5D2AFB18AB}" srcId="{62037BF1-807E-5E45-997A-4F58AF0C7821}" destId="{88E12C6F-ABA9-5A49-A562-CBCDEAB0E092}" srcOrd="0" destOrd="0" parTransId="{B8A0BF8E-5A0F-2749-A833-7E84DE634BF8}" sibTransId="{0F8A7736-9A96-E547-8EB1-37D617601AEA}"/>
    <dgm:cxn modelId="{12B06761-8680-1943-B85E-43EA38B2A9A8}" type="presOf" srcId="{5198ADE7-A06C-024C-9831-7772682DFB01}" destId="{08D8993D-524D-2346-9AAA-85B8287E9913}" srcOrd="0" destOrd="0" presId="urn:microsoft.com/office/officeart/2005/8/layout/process3"/>
    <dgm:cxn modelId="{8C7E3C6B-F50A-6140-8CA6-238B7D9D5B49}" srcId="{DE9093F3-F443-934D-B08C-DEDA7A50BDA2}" destId="{9798CC9A-9220-5940-B9A6-63C3B407338D}" srcOrd="0" destOrd="0" parTransId="{B747B0FF-EF02-F24B-8BF2-5CE0882618F5}" sibTransId="{C45D9317-B64D-7F49-8952-F5C448BBFCA0}"/>
    <dgm:cxn modelId="{91B2596B-3BC8-B748-98AC-8324ED6A425D}" type="presOf" srcId="{491B6F16-460A-9740-9841-35B70D00FC95}" destId="{7FAF546B-7961-9446-B04D-6938D3F36ABF}" srcOrd="1" destOrd="0" presId="urn:microsoft.com/office/officeart/2005/8/layout/process3"/>
    <dgm:cxn modelId="{10DF536C-B33C-154A-A307-88E71C47A839}" srcId="{51B4D658-25A5-1E4A-9806-2571A2B556A2}" destId="{8EFD583B-58F9-4A42-ACE9-105BEA445D01}" srcOrd="0" destOrd="0" parTransId="{2765CD6D-6BB7-094F-B0C2-FF10BC8B8576}" sibTransId="{DB6B1CA2-5C83-1C41-8A10-F3CABB45ECB4}"/>
    <dgm:cxn modelId="{4FE15F6E-7F8C-5E41-B14B-6BD901C7AD90}" type="presOf" srcId="{8375E478-303E-4844-86AB-585744F5D3B3}" destId="{7C369F1B-DF2F-D64C-AEE5-4ACFC055C3AF}" srcOrd="1" destOrd="0" presId="urn:microsoft.com/office/officeart/2005/8/layout/process3"/>
    <dgm:cxn modelId="{6E793D6F-CB67-4948-A93B-27861DD3E132}" type="presOf" srcId="{AF4A3F9D-0C18-7147-BDA5-14BD291D3417}" destId="{4D0ACEB5-D473-E34E-A34A-8D82C2EFFC1C}" srcOrd="0" destOrd="0" presId="urn:microsoft.com/office/officeart/2005/8/layout/process3"/>
    <dgm:cxn modelId="{8FA9E770-3DAD-2B4E-ADED-3E6BA4824B40}" type="presOf" srcId="{AF4A3F9D-0C18-7147-BDA5-14BD291D3417}" destId="{8EF8D186-3F57-8D43-B018-C707CA3F4431}" srcOrd="1" destOrd="0" presId="urn:microsoft.com/office/officeart/2005/8/layout/process3"/>
    <dgm:cxn modelId="{EE91A675-DC35-5B44-B684-231833FAE90E}" srcId="{491B6F16-460A-9740-9841-35B70D00FC95}" destId="{4C185C35-FC17-DF43-917E-118ECE4D803D}" srcOrd="0" destOrd="0" parTransId="{78E48EB0-1D54-A847-BD96-3859247B99B4}" sibTransId="{A8C940BD-1B5E-E14F-BA6C-B3B1C9C2D088}"/>
    <dgm:cxn modelId="{8502ED92-0545-DB40-B0DA-4AB12D75D9BB}" type="presOf" srcId="{69E376E6-DE95-9D41-8AB6-D6F28D52BAE2}" destId="{A00AA6F3-0DF0-BC41-BE9E-0AE000DB014E}" srcOrd="0" destOrd="0" presId="urn:microsoft.com/office/officeart/2005/8/layout/process3"/>
    <dgm:cxn modelId="{25714094-CE2F-F245-A60A-41B4E8744FD7}" type="presOf" srcId="{EEFBA4F9-C251-DE4C-B050-2E3227C075B5}" destId="{9A02410F-6ABC-824C-B7AC-67A15F2985B8}" srcOrd="0" destOrd="0" presId="urn:microsoft.com/office/officeart/2005/8/layout/process3"/>
    <dgm:cxn modelId="{4082FE98-5FD8-A045-B214-B8C1F75E93E3}" type="presOf" srcId="{8EFD583B-58F9-4A42-ACE9-105BEA445D01}" destId="{303D31CB-BA53-E344-9225-51389D847E8E}" srcOrd="0" destOrd="0" presId="urn:microsoft.com/office/officeart/2005/8/layout/process3"/>
    <dgm:cxn modelId="{E8C2B09B-ABC5-9443-9C22-32061F373E3F}" type="presOf" srcId="{69E376E6-DE95-9D41-8AB6-D6F28D52BAE2}" destId="{DD15B0EE-0AF2-C341-9639-0259D6730A38}" srcOrd="1" destOrd="0" presId="urn:microsoft.com/office/officeart/2005/8/layout/process3"/>
    <dgm:cxn modelId="{7187369E-7D19-DD4E-BBE9-633B5668458A}" type="presOf" srcId="{9798CC9A-9220-5940-B9A6-63C3B407338D}" destId="{01E4432E-03F9-9247-B4AD-B9AE2245A0CD}" srcOrd="0" destOrd="0" presId="urn:microsoft.com/office/officeart/2005/8/layout/process3"/>
    <dgm:cxn modelId="{41EEE2A1-997C-7C47-97BB-790D8D592102}" type="presOf" srcId="{B9FB5394-EE4E-FA43-A1C3-B76DBAC8B6DC}" destId="{60A1611E-FC9F-E541-95B3-09C7A9E38A32}" srcOrd="1" destOrd="0" presId="urn:microsoft.com/office/officeart/2005/8/layout/process3"/>
    <dgm:cxn modelId="{B13A70A4-4583-4F43-AE2A-359FE526C091}" type="presOf" srcId="{51B4D658-25A5-1E4A-9806-2571A2B556A2}" destId="{30E22B9E-89F3-A44F-8BF1-7A23114DE25D}" srcOrd="0" destOrd="0" presId="urn:microsoft.com/office/officeart/2005/8/layout/process3"/>
    <dgm:cxn modelId="{5E6C08A7-8812-C54B-9F6E-2C3A35593981}" type="presOf" srcId="{B85497C9-C7E0-2F48-8A27-CBADA9E4CFEA}" destId="{8F60A147-5EF5-7641-8C8D-BF6DA6D70111}" srcOrd="0" destOrd="0" presId="urn:microsoft.com/office/officeart/2005/8/layout/process3"/>
    <dgm:cxn modelId="{F00F28A7-D987-DF4A-819B-75C5EE474121}" srcId="{B85497C9-C7E0-2F48-8A27-CBADA9E4CFEA}" destId="{491B6F16-460A-9740-9841-35B70D00FC95}" srcOrd="0" destOrd="0" parTransId="{986783F8-666E-8843-BD3F-66A39EECFF83}" sibTransId="{69E376E6-DE95-9D41-8AB6-D6F28D52BAE2}"/>
    <dgm:cxn modelId="{287F34A7-CADE-DF48-A315-848B7AC20E99}" srcId="{B85497C9-C7E0-2F48-8A27-CBADA9E4CFEA}" destId="{14BF123B-7B28-204E-8F82-11D25B7420DE}" srcOrd="6" destOrd="0" parTransId="{B6C8B460-5935-5446-B79A-1CA1D45DB7E0}" sibTransId="{47D35A23-029C-DA40-A9FD-F99DECAE9119}"/>
    <dgm:cxn modelId="{A2B104A9-B539-9542-8AB6-66DC0BB05C19}" srcId="{9770C479-4CE7-854B-AAEB-FF9E9E9A0171}" destId="{85920B2A-50A0-2D44-899F-14DA3B73DB67}" srcOrd="0" destOrd="0" parTransId="{2AC7FE09-FB2B-E74C-AB9F-472E4E861385}" sibTransId="{12CE3EFE-98F7-364D-95DF-EF614E52ABDF}"/>
    <dgm:cxn modelId="{492C14AC-856B-BF44-87E5-E8BFED5B117B}" srcId="{B85497C9-C7E0-2F48-8A27-CBADA9E4CFEA}" destId="{DE9093F3-F443-934D-B08C-DEDA7A50BDA2}" srcOrd="1" destOrd="0" parTransId="{EF2DDC83-34D0-7047-9046-29BB0E5EB887}" sibTransId="{6FB558BD-438F-954D-8D18-5B9B37564626}"/>
    <dgm:cxn modelId="{CCF83CBC-D88B-3E4A-BCD7-11324618DA5C}" srcId="{B85497C9-C7E0-2F48-8A27-CBADA9E4CFEA}" destId="{62037BF1-807E-5E45-997A-4F58AF0C7821}" srcOrd="2" destOrd="0" parTransId="{139E22AA-D608-154F-97D5-902285970363}" sibTransId="{B9FB5394-EE4E-FA43-A1C3-B76DBAC8B6DC}"/>
    <dgm:cxn modelId="{F14DB4C5-C51D-8D46-8EB0-74B00B7E2C51}" type="presOf" srcId="{8375E478-303E-4844-86AB-585744F5D3B3}" destId="{D442BBB5-1577-D347-A659-BDB091E2B657}" srcOrd="0" destOrd="0" presId="urn:microsoft.com/office/officeart/2005/8/layout/process3"/>
    <dgm:cxn modelId="{011DEBC6-45B2-1740-9973-1869B19BCBAA}" type="presOf" srcId="{DE9093F3-F443-934D-B08C-DEDA7A50BDA2}" destId="{C4EFEA82-2DB5-7D40-8BF3-CBA23AE244B3}" srcOrd="1" destOrd="0" presId="urn:microsoft.com/office/officeart/2005/8/layout/process3"/>
    <dgm:cxn modelId="{14F94FC9-4256-BA4D-8DC5-60955E2E65F3}" type="presOf" srcId="{51B4D658-25A5-1E4A-9806-2571A2B556A2}" destId="{60348546-DCE0-CE4F-A49C-E1B718513CBF}" srcOrd="1" destOrd="0" presId="urn:microsoft.com/office/officeart/2005/8/layout/process3"/>
    <dgm:cxn modelId="{2D2E9BCC-B687-8549-A657-4BA30E5D8BEE}" type="presOf" srcId="{6FB558BD-438F-954D-8D18-5B9B37564626}" destId="{453655C5-F768-BA4A-88B6-CD91751CAB0A}" srcOrd="0" destOrd="0" presId="urn:microsoft.com/office/officeart/2005/8/layout/process3"/>
    <dgm:cxn modelId="{C28481D9-CFF2-E345-B1E0-DA19FB3011C0}" type="presOf" srcId="{9770C479-4CE7-854B-AAEB-FF9E9E9A0171}" destId="{5410FC41-A77B-7648-9669-AA7EE6E6E9D1}" srcOrd="1" destOrd="0" presId="urn:microsoft.com/office/officeart/2005/8/layout/process3"/>
    <dgm:cxn modelId="{8D2D79E2-78C5-BD44-9885-F3227B78D11F}" type="presOf" srcId="{14BF123B-7B28-204E-8F82-11D25B7420DE}" destId="{B2B74AAA-01B0-C949-A533-BA78ECAB69B5}" srcOrd="1" destOrd="0" presId="urn:microsoft.com/office/officeart/2005/8/layout/process3"/>
    <dgm:cxn modelId="{49072CE6-CA0A-BC40-A725-C49A32339194}" type="presOf" srcId="{5198ADE7-A06C-024C-9831-7772682DFB01}" destId="{A98BF9F9-6A99-7540-B94D-F3AE51E48981}" srcOrd="1" destOrd="0" presId="urn:microsoft.com/office/officeart/2005/8/layout/process3"/>
    <dgm:cxn modelId="{007DDCE9-CDE1-E748-B76F-2F446DA3EFDA}" type="presOf" srcId="{6A34B279-301E-9F4E-B486-9A9C24550DDF}" destId="{380E755A-112F-8448-A940-23849F14A53C}" srcOrd="0" destOrd="0" presId="urn:microsoft.com/office/officeart/2005/8/layout/process3"/>
    <dgm:cxn modelId="{FCC03DEA-458D-9843-8732-2FBF0CBC225E}" type="presOf" srcId="{DE9093F3-F443-934D-B08C-DEDA7A50BDA2}" destId="{40492398-5433-CC43-A21A-AF30AB37C38D}" srcOrd="0" destOrd="0" presId="urn:microsoft.com/office/officeart/2005/8/layout/process3"/>
    <dgm:cxn modelId="{3A6386EA-AE26-934A-9947-E8D1278599F0}" type="presOf" srcId="{4C185C35-FC17-DF43-917E-118ECE4D803D}" destId="{DBFD18A0-3099-8241-B3BD-9A6D0E5042BE}" srcOrd="0" destOrd="0" presId="urn:microsoft.com/office/officeart/2005/8/layout/process3"/>
    <dgm:cxn modelId="{4F599FF9-8A2F-D14C-BA0E-7FE52E2EC00B}" type="presOf" srcId="{14BF123B-7B28-204E-8F82-11D25B7420DE}" destId="{467BE089-79AA-5944-908D-A7B332F16F2F}" srcOrd="0" destOrd="0" presId="urn:microsoft.com/office/officeart/2005/8/layout/process3"/>
    <dgm:cxn modelId="{7C2D40FD-97E2-7A4B-84AD-B26B1008309A}" type="presOf" srcId="{62037BF1-807E-5E45-997A-4F58AF0C7821}" destId="{EAEFDB94-B9FC-0A47-AD29-98A00D02D9B1}" srcOrd="0" destOrd="0" presId="urn:microsoft.com/office/officeart/2005/8/layout/process3"/>
    <dgm:cxn modelId="{C82B60CF-61A3-E149-B258-822E4FA1363B}" type="presParOf" srcId="{8F60A147-5EF5-7641-8C8D-BF6DA6D70111}" destId="{BE2F4948-8FEE-DF40-BA86-3BB44D9E453F}" srcOrd="0" destOrd="0" presId="urn:microsoft.com/office/officeart/2005/8/layout/process3"/>
    <dgm:cxn modelId="{C7A01320-B4AC-4340-BB2F-C51CBB2A80AC}" type="presParOf" srcId="{BE2F4948-8FEE-DF40-BA86-3BB44D9E453F}" destId="{D9C1A0C6-F597-8F49-A9E4-E49AA036DB28}" srcOrd="0" destOrd="0" presId="urn:microsoft.com/office/officeart/2005/8/layout/process3"/>
    <dgm:cxn modelId="{79E2F4F2-0026-5744-A882-19EA2ED9EDE1}" type="presParOf" srcId="{BE2F4948-8FEE-DF40-BA86-3BB44D9E453F}" destId="{7FAF546B-7961-9446-B04D-6938D3F36ABF}" srcOrd="1" destOrd="0" presId="urn:microsoft.com/office/officeart/2005/8/layout/process3"/>
    <dgm:cxn modelId="{A3C0FD2F-D297-684E-92C4-AA6B34716EB4}" type="presParOf" srcId="{BE2F4948-8FEE-DF40-BA86-3BB44D9E453F}" destId="{DBFD18A0-3099-8241-B3BD-9A6D0E5042BE}" srcOrd="2" destOrd="0" presId="urn:microsoft.com/office/officeart/2005/8/layout/process3"/>
    <dgm:cxn modelId="{CBAF1DDB-C1AA-B94B-8474-E2F70F714CE9}" type="presParOf" srcId="{8F60A147-5EF5-7641-8C8D-BF6DA6D70111}" destId="{A00AA6F3-0DF0-BC41-BE9E-0AE000DB014E}" srcOrd="1" destOrd="0" presId="urn:microsoft.com/office/officeart/2005/8/layout/process3"/>
    <dgm:cxn modelId="{B28C75E0-E2E7-A348-B869-6E6B084373EE}" type="presParOf" srcId="{A00AA6F3-0DF0-BC41-BE9E-0AE000DB014E}" destId="{DD15B0EE-0AF2-C341-9639-0259D6730A38}" srcOrd="0" destOrd="0" presId="urn:microsoft.com/office/officeart/2005/8/layout/process3"/>
    <dgm:cxn modelId="{3FBA2770-BC71-9440-9EA4-90C089B1C8F6}" type="presParOf" srcId="{8F60A147-5EF5-7641-8C8D-BF6DA6D70111}" destId="{229CAFA7-EFC8-1F4B-B427-5AADCEE40512}" srcOrd="2" destOrd="0" presId="urn:microsoft.com/office/officeart/2005/8/layout/process3"/>
    <dgm:cxn modelId="{2A4FD537-7839-2048-AFCE-58EB02FB5A96}" type="presParOf" srcId="{229CAFA7-EFC8-1F4B-B427-5AADCEE40512}" destId="{40492398-5433-CC43-A21A-AF30AB37C38D}" srcOrd="0" destOrd="0" presId="urn:microsoft.com/office/officeart/2005/8/layout/process3"/>
    <dgm:cxn modelId="{A9EF5386-1C98-3441-8B5D-08F59068497A}" type="presParOf" srcId="{229CAFA7-EFC8-1F4B-B427-5AADCEE40512}" destId="{C4EFEA82-2DB5-7D40-8BF3-CBA23AE244B3}" srcOrd="1" destOrd="0" presId="urn:microsoft.com/office/officeart/2005/8/layout/process3"/>
    <dgm:cxn modelId="{49AFD9B8-9CC0-A840-BE4C-BDD58D02920A}" type="presParOf" srcId="{229CAFA7-EFC8-1F4B-B427-5AADCEE40512}" destId="{01E4432E-03F9-9247-B4AD-B9AE2245A0CD}" srcOrd="2" destOrd="0" presId="urn:microsoft.com/office/officeart/2005/8/layout/process3"/>
    <dgm:cxn modelId="{F86C1F0D-F94E-5246-BF61-63842CC09403}" type="presParOf" srcId="{8F60A147-5EF5-7641-8C8D-BF6DA6D70111}" destId="{453655C5-F768-BA4A-88B6-CD91751CAB0A}" srcOrd="3" destOrd="0" presId="urn:microsoft.com/office/officeart/2005/8/layout/process3"/>
    <dgm:cxn modelId="{2BA76384-B3D0-CD40-9096-844364D03011}" type="presParOf" srcId="{453655C5-F768-BA4A-88B6-CD91751CAB0A}" destId="{311FC20B-F2CA-584C-A71E-1577AD2ECC00}" srcOrd="0" destOrd="0" presId="urn:microsoft.com/office/officeart/2005/8/layout/process3"/>
    <dgm:cxn modelId="{ECBFC2B3-8A17-5643-8718-308DA9BA8934}" type="presParOf" srcId="{8F60A147-5EF5-7641-8C8D-BF6DA6D70111}" destId="{B0DEA6E6-8FBD-CD49-9E99-EAAFBB2EDBA9}" srcOrd="4" destOrd="0" presId="urn:microsoft.com/office/officeart/2005/8/layout/process3"/>
    <dgm:cxn modelId="{72F648CA-7E03-4445-BBD5-C0674F617034}" type="presParOf" srcId="{B0DEA6E6-8FBD-CD49-9E99-EAAFBB2EDBA9}" destId="{EAEFDB94-B9FC-0A47-AD29-98A00D02D9B1}" srcOrd="0" destOrd="0" presId="urn:microsoft.com/office/officeart/2005/8/layout/process3"/>
    <dgm:cxn modelId="{1CDFFC58-C7F6-FF4D-AF73-7625D9B7FC40}" type="presParOf" srcId="{B0DEA6E6-8FBD-CD49-9E99-EAAFBB2EDBA9}" destId="{57B01516-C71B-9346-AEA4-318ECE86AC55}" srcOrd="1" destOrd="0" presId="urn:microsoft.com/office/officeart/2005/8/layout/process3"/>
    <dgm:cxn modelId="{E8DC1F29-896B-C748-95A7-68E1E15D2E27}" type="presParOf" srcId="{B0DEA6E6-8FBD-CD49-9E99-EAAFBB2EDBA9}" destId="{07FB2CE7-4601-304B-8105-0F28768E5285}" srcOrd="2" destOrd="0" presId="urn:microsoft.com/office/officeart/2005/8/layout/process3"/>
    <dgm:cxn modelId="{F53A06CE-DC3E-1342-8216-6828CEA627A3}" type="presParOf" srcId="{8F60A147-5EF5-7641-8C8D-BF6DA6D70111}" destId="{A32C26F9-52F6-C44D-B912-CD6688D6734E}" srcOrd="5" destOrd="0" presId="urn:microsoft.com/office/officeart/2005/8/layout/process3"/>
    <dgm:cxn modelId="{45C20A2C-3DB4-B040-827E-9FE6242AC4D6}" type="presParOf" srcId="{A32C26F9-52F6-C44D-B912-CD6688D6734E}" destId="{60A1611E-FC9F-E541-95B3-09C7A9E38A32}" srcOrd="0" destOrd="0" presId="urn:microsoft.com/office/officeart/2005/8/layout/process3"/>
    <dgm:cxn modelId="{14024093-D4FA-8C4B-ACE5-49DFA0DB2649}" type="presParOf" srcId="{8F60A147-5EF5-7641-8C8D-BF6DA6D70111}" destId="{1F48F297-F838-3447-A897-1D7934A5D632}" srcOrd="6" destOrd="0" presId="urn:microsoft.com/office/officeart/2005/8/layout/process3"/>
    <dgm:cxn modelId="{EB173904-CC6A-8F45-8D64-954089655549}" type="presParOf" srcId="{1F48F297-F838-3447-A897-1D7934A5D632}" destId="{30E22B9E-89F3-A44F-8BF1-7A23114DE25D}" srcOrd="0" destOrd="0" presId="urn:microsoft.com/office/officeart/2005/8/layout/process3"/>
    <dgm:cxn modelId="{B0BE0020-CE6B-6140-BDC8-91D4F35F4495}" type="presParOf" srcId="{1F48F297-F838-3447-A897-1D7934A5D632}" destId="{60348546-DCE0-CE4F-A49C-E1B718513CBF}" srcOrd="1" destOrd="0" presId="urn:microsoft.com/office/officeart/2005/8/layout/process3"/>
    <dgm:cxn modelId="{219E4551-32D4-2A44-B39B-F4FAC0FE3E99}" type="presParOf" srcId="{1F48F297-F838-3447-A897-1D7934A5D632}" destId="{303D31CB-BA53-E344-9225-51389D847E8E}" srcOrd="2" destOrd="0" presId="urn:microsoft.com/office/officeart/2005/8/layout/process3"/>
    <dgm:cxn modelId="{05DDC323-944F-C146-918B-E34898BA906B}" type="presParOf" srcId="{8F60A147-5EF5-7641-8C8D-BF6DA6D70111}" destId="{4D0ACEB5-D473-E34E-A34A-8D82C2EFFC1C}" srcOrd="7" destOrd="0" presId="urn:microsoft.com/office/officeart/2005/8/layout/process3"/>
    <dgm:cxn modelId="{7D1B0B4A-4FD3-0346-92BD-4AEFA403C3E9}" type="presParOf" srcId="{4D0ACEB5-D473-E34E-A34A-8D82C2EFFC1C}" destId="{8EF8D186-3F57-8D43-B018-C707CA3F4431}" srcOrd="0" destOrd="0" presId="urn:microsoft.com/office/officeart/2005/8/layout/process3"/>
    <dgm:cxn modelId="{0D0114C6-A4AF-094F-A03D-DAB2A43AD69A}" type="presParOf" srcId="{8F60A147-5EF5-7641-8C8D-BF6DA6D70111}" destId="{ED5809CE-B517-FF46-81D8-230263083E76}" srcOrd="8" destOrd="0" presId="urn:microsoft.com/office/officeart/2005/8/layout/process3"/>
    <dgm:cxn modelId="{29062DCE-AEC5-3943-98AB-A9703D6A3FCD}" type="presParOf" srcId="{ED5809CE-B517-FF46-81D8-230263083E76}" destId="{380E755A-112F-8448-A940-23849F14A53C}" srcOrd="0" destOrd="0" presId="urn:microsoft.com/office/officeart/2005/8/layout/process3"/>
    <dgm:cxn modelId="{E628EC25-EE3D-A340-9E1E-C5E3050BD8E3}" type="presParOf" srcId="{ED5809CE-B517-FF46-81D8-230263083E76}" destId="{B739F425-8C54-9D48-8FDB-38DAED4FEA68}" srcOrd="1" destOrd="0" presId="urn:microsoft.com/office/officeart/2005/8/layout/process3"/>
    <dgm:cxn modelId="{0C55DE64-2ACF-5342-950D-454684FF8A6C}" type="presParOf" srcId="{ED5809CE-B517-FF46-81D8-230263083E76}" destId="{9A02410F-6ABC-824C-B7AC-67A15F2985B8}" srcOrd="2" destOrd="0" presId="urn:microsoft.com/office/officeart/2005/8/layout/process3"/>
    <dgm:cxn modelId="{A90BA7DB-C8EA-524D-A11D-A56F6EF0E314}" type="presParOf" srcId="{8F60A147-5EF5-7641-8C8D-BF6DA6D70111}" destId="{08D8993D-524D-2346-9AAA-85B8287E9913}" srcOrd="9" destOrd="0" presId="urn:microsoft.com/office/officeart/2005/8/layout/process3"/>
    <dgm:cxn modelId="{9EDF47A3-A6AF-A346-928A-DADC99DC1E6A}" type="presParOf" srcId="{08D8993D-524D-2346-9AAA-85B8287E9913}" destId="{A98BF9F9-6A99-7540-B94D-F3AE51E48981}" srcOrd="0" destOrd="0" presId="urn:microsoft.com/office/officeart/2005/8/layout/process3"/>
    <dgm:cxn modelId="{E1E648C5-11C7-C94D-A084-8D9A9E4536FD}" type="presParOf" srcId="{8F60A147-5EF5-7641-8C8D-BF6DA6D70111}" destId="{7EF453B4-1B87-B24B-BE2D-63AE28D6F897}" srcOrd="10" destOrd="0" presId="urn:microsoft.com/office/officeart/2005/8/layout/process3"/>
    <dgm:cxn modelId="{060BF831-B8BB-2A46-BBD7-4B96CE3D8877}" type="presParOf" srcId="{7EF453B4-1B87-B24B-BE2D-63AE28D6F897}" destId="{2971EE7D-115E-5948-B8AC-F7CFDDF0AC71}" srcOrd="0" destOrd="0" presId="urn:microsoft.com/office/officeart/2005/8/layout/process3"/>
    <dgm:cxn modelId="{7F9DED70-3D8D-9F44-B6D8-2ED7EED826D0}" type="presParOf" srcId="{7EF453B4-1B87-B24B-BE2D-63AE28D6F897}" destId="{5410FC41-A77B-7648-9669-AA7EE6E6E9D1}" srcOrd="1" destOrd="0" presId="urn:microsoft.com/office/officeart/2005/8/layout/process3"/>
    <dgm:cxn modelId="{11225C2E-210B-AA48-952D-6E1F22C4370B}" type="presParOf" srcId="{7EF453B4-1B87-B24B-BE2D-63AE28D6F897}" destId="{C5171605-DE26-7647-AE4A-E7EA182FA38E}" srcOrd="2" destOrd="0" presId="urn:microsoft.com/office/officeart/2005/8/layout/process3"/>
    <dgm:cxn modelId="{E5409E5F-F10E-3845-A6F2-7312DD2C9592}" type="presParOf" srcId="{8F60A147-5EF5-7641-8C8D-BF6DA6D70111}" destId="{D442BBB5-1577-D347-A659-BDB091E2B657}" srcOrd="11" destOrd="0" presId="urn:microsoft.com/office/officeart/2005/8/layout/process3"/>
    <dgm:cxn modelId="{948113D2-2F27-0149-AC94-2C1340BF3488}" type="presParOf" srcId="{D442BBB5-1577-D347-A659-BDB091E2B657}" destId="{7C369F1B-DF2F-D64C-AEE5-4ACFC055C3AF}" srcOrd="0" destOrd="0" presId="urn:microsoft.com/office/officeart/2005/8/layout/process3"/>
    <dgm:cxn modelId="{03ECDCCA-4BF4-9842-BE4F-A92D4BE96A82}" type="presParOf" srcId="{8F60A147-5EF5-7641-8C8D-BF6DA6D70111}" destId="{3F2BA34E-4E59-934A-80BC-A1E4AF19FB97}" srcOrd="12" destOrd="0" presId="urn:microsoft.com/office/officeart/2005/8/layout/process3"/>
    <dgm:cxn modelId="{85BD3342-4473-1747-8B71-C99D1F51D5B1}" type="presParOf" srcId="{3F2BA34E-4E59-934A-80BC-A1E4AF19FB97}" destId="{467BE089-79AA-5944-908D-A7B332F16F2F}" srcOrd="0" destOrd="0" presId="urn:microsoft.com/office/officeart/2005/8/layout/process3"/>
    <dgm:cxn modelId="{15F587DE-F320-3D4B-8513-0E4D66BC88AB}" type="presParOf" srcId="{3F2BA34E-4E59-934A-80BC-A1E4AF19FB97}" destId="{B2B74AAA-01B0-C949-A533-BA78ECAB69B5}" srcOrd="1" destOrd="0" presId="urn:microsoft.com/office/officeart/2005/8/layout/process3"/>
    <dgm:cxn modelId="{811565C0-0BB5-C74F-9D53-668ECA04BAD4}" type="presParOf" srcId="{3F2BA34E-4E59-934A-80BC-A1E4AF19FB97}" destId="{7932BEED-8E74-144E-9056-6F56FBBE85BF}" srcOrd="2" destOrd="0" presId="urn:microsoft.com/office/officeart/2005/8/layout/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7A7193-F719-3C41-BEDD-7F4EB027BE86}" type="doc">
      <dgm:prSet loTypeId="urn:microsoft.com/office/officeart/2005/8/layout/vList5" loCatId="" qsTypeId="urn:microsoft.com/office/officeart/2005/8/quickstyle/simple1" qsCatId="simple" csTypeId="urn:microsoft.com/office/officeart/2005/8/colors/accent4_4" csCatId="accent1" phldr="1"/>
      <dgm:spPr/>
      <dgm:t>
        <a:bodyPr/>
        <a:lstStyle/>
        <a:p>
          <a:endParaRPr lang="en-GB"/>
        </a:p>
      </dgm:t>
    </dgm:pt>
    <dgm:pt modelId="{22E7F4D5-29BB-C84F-9F66-4C31587E21B6}">
      <dgm:prSet phldrT="[Text]"/>
      <dgm:spPr/>
      <dgm:t>
        <a:bodyPr/>
        <a:lstStyle/>
        <a:p>
          <a:r>
            <a:rPr lang="en-GB" dirty="0"/>
            <a:t>Informed Consent</a:t>
          </a:r>
        </a:p>
      </dgm:t>
    </dgm:pt>
    <dgm:pt modelId="{DA43E94B-4E51-FB4E-8696-10F1383BE2FE}" cxnId="{91299AFB-CD14-4575-AE69-236FB2B14F30}" type="parTrans">
      <dgm:prSet/>
      <dgm:spPr/>
      <dgm:t>
        <a:bodyPr/>
        <a:lstStyle/>
        <a:p>
          <a:endParaRPr lang="en-GB"/>
        </a:p>
      </dgm:t>
    </dgm:pt>
    <dgm:pt modelId="{3F15EE7F-ACD8-0A4C-9A93-99BA357D6144}" cxnId="{91299AFB-CD14-4575-AE69-236FB2B14F30}" type="sibTrans">
      <dgm:prSet/>
      <dgm:spPr/>
      <dgm:t>
        <a:bodyPr/>
        <a:lstStyle/>
        <a:p>
          <a:endParaRPr lang="en-GB"/>
        </a:p>
      </dgm:t>
    </dgm:pt>
    <dgm:pt modelId="{C142CA73-A088-C548-9987-55CF21BCB108}">
      <dgm:prSet phldrT="[Text]"/>
      <dgm:spPr/>
      <dgm:t>
        <a:bodyPr/>
        <a:lstStyle/>
        <a:p>
          <a:r>
            <a:rPr lang="en-GB" dirty="0"/>
            <a:t>Confidentiality and Anonymity</a:t>
          </a:r>
        </a:p>
      </dgm:t>
    </dgm:pt>
    <dgm:pt modelId="{7945A53F-E8A7-3248-8DDC-A45F38AE8B1C}" cxnId="{F647C0D7-A545-41C5-96D2-D0025A2290E0}" type="parTrans">
      <dgm:prSet/>
      <dgm:spPr/>
      <dgm:t>
        <a:bodyPr/>
        <a:lstStyle/>
        <a:p>
          <a:endParaRPr lang="en-GB"/>
        </a:p>
      </dgm:t>
    </dgm:pt>
    <dgm:pt modelId="{72706839-72A7-B644-A8C3-8539FB0AD4F9}" cxnId="{F647C0D7-A545-41C5-96D2-D0025A2290E0}" type="sibTrans">
      <dgm:prSet/>
      <dgm:spPr/>
      <dgm:t>
        <a:bodyPr/>
        <a:lstStyle/>
        <a:p>
          <a:endParaRPr lang="en-GB"/>
        </a:p>
      </dgm:t>
    </dgm:pt>
    <dgm:pt modelId="{FCC79328-EFAE-8C44-92F9-99632DE6D2BC}">
      <dgm:prSet phldrT="[Text]"/>
      <dgm:spPr/>
      <dgm:t>
        <a:bodyPr/>
        <a:lstStyle/>
        <a:p>
          <a:r>
            <a:rPr lang="en-GB" dirty="0"/>
            <a:t>Voluntary Participation</a:t>
          </a:r>
        </a:p>
      </dgm:t>
    </dgm:pt>
    <dgm:pt modelId="{3D52C255-2BCE-034D-9D4E-316818FB6E7A}" cxnId="{9F2F4D1F-4682-47CE-A3C3-C06AB399678E}" type="parTrans">
      <dgm:prSet/>
      <dgm:spPr/>
      <dgm:t>
        <a:bodyPr/>
        <a:lstStyle/>
        <a:p>
          <a:endParaRPr lang="en-GB"/>
        </a:p>
      </dgm:t>
    </dgm:pt>
    <dgm:pt modelId="{09D79099-D3A6-9141-A437-B1FC69D1B683}" cxnId="{9F2F4D1F-4682-47CE-A3C3-C06AB399678E}" type="sibTrans">
      <dgm:prSet/>
      <dgm:spPr/>
      <dgm:t>
        <a:bodyPr/>
        <a:lstStyle/>
        <a:p>
          <a:endParaRPr lang="en-GB"/>
        </a:p>
      </dgm:t>
    </dgm:pt>
    <dgm:pt modelId="{EF15CDCD-AED9-F646-95D6-92AF092AC8FA}">
      <dgm:prSet/>
      <dgm:spPr/>
      <dgm:t>
        <a:bodyPr/>
        <a:lstStyle/>
        <a:p>
          <a:r>
            <a:rPr lang="en-GB"/>
            <a:t>Data Security and Storage</a:t>
          </a:r>
        </a:p>
      </dgm:t>
    </dgm:pt>
    <dgm:pt modelId="{84A505A0-469E-0A46-A920-07A97C629E7D}" cxnId="{6B74DF77-5B5D-4284-9ADA-92F0DCA8346F}" type="parTrans">
      <dgm:prSet/>
      <dgm:spPr/>
      <dgm:t>
        <a:bodyPr/>
        <a:lstStyle/>
        <a:p>
          <a:endParaRPr lang="en-GB"/>
        </a:p>
      </dgm:t>
    </dgm:pt>
    <dgm:pt modelId="{F8812EA2-F61D-F94A-A45A-9502AEA242B2}" cxnId="{6B74DF77-5B5D-4284-9ADA-92F0DCA8346F}" type="sibTrans">
      <dgm:prSet/>
      <dgm:spPr/>
      <dgm:t>
        <a:bodyPr/>
        <a:lstStyle/>
        <a:p>
          <a:endParaRPr lang="en-GB"/>
        </a:p>
      </dgm:t>
    </dgm:pt>
    <dgm:pt modelId="{125D43B1-BB7D-C04A-92EC-E87405A2E8BF}">
      <dgm:prSet/>
      <dgm:spPr/>
      <dgm:t>
        <a:bodyPr/>
        <a:lstStyle/>
        <a:p>
          <a:r>
            <a:rPr lang="en-GB" dirty="0"/>
            <a:t>Researcher-Participant Relationship</a:t>
          </a:r>
        </a:p>
      </dgm:t>
    </dgm:pt>
    <dgm:pt modelId="{2E3338D9-5500-4D4B-BCA3-2309F1F4C859}" cxnId="{261015FB-014D-45EE-BB1B-6A307D141EC7}" type="parTrans">
      <dgm:prSet/>
      <dgm:spPr/>
      <dgm:t>
        <a:bodyPr/>
        <a:lstStyle/>
        <a:p>
          <a:endParaRPr lang="en-GB"/>
        </a:p>
      </dgm:t>
    </dgm:pt>
    <dgm:pt modelId="{22919666-6A3C-224A-8A97-6CE5AB8EF5C9}" cxnId="{261015FB-014D-45EE-BB1B-6A307D141EC7}" type="sibTrans">
      <dgm:prSet/>
      <dgm:spPr/>
      <dgm:t>
        <a:bodyPr/>
        <a:lstStyle/>
        <a:p>
          <a:endParaRPr lang="en-GB"/>
        </a:p>
      </dgm:t>
    </dgm:pt>
    <dgm:pt modelId="{028FC761-7359-0642-9658-ED8D42CC6655}">
      <dgm:prSet/>
      <dgm:spPr/>
      <dgm:t>
        <a:bodyPr/>
        <a:lstStyle/>
        <a:p>
          <a:r>
            <a:rPr lang="en-GB" dirty="0"/>
            <a:t>Research Ethics Approval</a:t>
          </a:r>
        </a:p>
      </dgm:t>
    </dgm:pt>
    <dgm:pt modelId="{3099E140-FBDB-6D45-B7CF-B436DD909FF6}" cxnId="{A1FC43CF-2956-4B5F-B395-4C67CFDA2BCE}" type="parTrans">
      <dgm:prSet/>
      <dgm:spPr/>
      <dgm:t>
        <a:bodyPr/>
        <a:lstStyle/>
        <a:p>
          <a:endParaRPr lang="en-GB"/>
        </a:p>
      </dgm:t>
    </dgm:pt>
    <dgm:pt modelId="{421B3C4B-2E8E-A347-B075-10C581001E12}" cxnId="{A1FC43CF-2956-4B5F-B395-4C67CFDA2BCE}" type="sibTrans">
      <dgm:prSet/>
      <dgm:spPr/>
      <dgm:t>
        <a:bodyPr/>
        <a:lstStyle/>
        <a:p>
          <a:endParaRPr lang="en-GB"/>
        </a:p>
      </dgm:t>
    </dgm:pt>
    <dgm:pt modelId="{E6D627C0-134F-424C-A767-FCB29450815E}">
      <dgm:prSet/>
      <dgm:spPr/>
      <dgm:t>
        <a:bodyPr/>
        <a:lstStyle/>
        <a:p>
          <a:r>
            <a:rPr lang="en-GB"/>
            <a:t>Dissemination of Findings</a:t>
          </a:r>
        </a:p>
      </dgm:t>
    </dgm:pt>
    <dgm:pt modelId="{C1625946-9554-2C47-BFCA-77B95F359E90}" cxnId="{06204BDC-79DF-4659-B2AF-F8EA53E97D0F}" type="parTrans">
      <dgm:prSet/>
      <dgm:spPr/>
      <dgm:t>
        <a:bodyPr/>
        <a:lstStyle/>
        <a:p>
          <a:endParaRPr lang="en-GB"/>
        </a:p>
      </dgm:t>
    </dgm:pt>
    <dgm:pt modelId="{DA8EC89F-91D9-5D43-98E6-60999459A2ED}" cxnId="{06204BDC-79DF-4659-B2AF-F8EA53E97D0F}" type="sibTrans">
      <dgm:prSet/>
      <dgm:spPr/>
      <dgm:t>
        <a:bodyPr/>
        <a:lstStyle/>
        <a:p>
          <a:endParaRPr lang="en-GB"/>
        </a:p>
      </dgm:t>
    </dgm:pt>
    <dgm:pt modelId="{4B993802-E55C-1442-AAAB-C75DF53305EA}" type="pres">
      <dgm:prSet presAssocID="{8E7A7193-F719-3C41-BEDD-7F4EB027BE86}" presName="Name0" presStyleCnt="0">
        <dgm:presLayoutVars>
          <dgm:dir/>
          <dgm:animLvl val="lvl"/>
          <dgm:resizeHandles val="exact"/>
        </dgm:presLayoutVars>
      </dgm:prSet>
      <dgm:spPr/>
    </dgm:pt>
    <dgm:pt modelId="{78E8D4ED-BC94-2346-82CC-A629DAC841B5}" type="pres">
      <dgm:prSet presAssocID="{22E7F4D5-29BB-C84F-9F66-4C31587E21B6}" presName="linNode" presStyleCnt="0"/>
      <dgm:spPr/>
    </dgm:pt>
    <dgm:pt modelId="{0ADAF353-A61A-9D40-80B8-C5B5AB8B6728}" type="pres">
      <dgm:prSet presAssocID="{22E7F4D5-29BB-C84F-9F66-4C31587E21B6}" presName="parentText" presStyleLbl="node1" presStyleIdx="0" presStyleCnt="7" custScaleX="99372">
        <dgm:presLayoutVars>
          <dgm:chMax val="1"/>
          <dgm:bulletEnabled val="1"/>
        </dgm:presLayoutVars>
      </dgm:prSet>
      <dgm:spPr/>
    </dgm:pt>
    <dgm:pt modelId="{6543C438-63B3-1447-BCE3-32055E010FA4}" type="pres">
      <dgm:prSet presAssocID="{3F15EE7F-ACD8-0A4C-9A93-99BA357D6144}" presName="sp" presStyleCnt="0"/>
      <dgm:spPr/>
    </dgm:pt>
    <dgm:pt modelId="{FE220FA2-12AA-714B-862E-3547B219F783}" type="pres">
      <dgm:prSet presAssocID="{C142CA73-A088-C548-9987-55CF21BCB108}" presName="linNode" presStyleCnt="0"/>
      <dgm:spPr/>
    </dgm:pt>
    <dgm:pt modelId="{4365C013-520C-584A-90F5-A826007B8456}" type="pres">
      <dgm:prSet presAssocID="{C142CA73-A088-C548-9987-55CF21BCB108}" presName="parentText" presStyleLbl="node1" presStyleIdx="1" presStyleCnt="7" custScaleX="116424">
        <dgm:presLayoutVars>
          <dgm:chMax val="1"/>
          <dgm:bulletEnabled val="1"/>
        </dgm:presLayoutVars>
      </dgm:prSet>
      <dgm:spPr/>
    </dgm:pt>
    <dgm:pt modelId="{3767A343-4615-0645-8432-12CA59ED1CB1}" type="pres">
      <dgm:prSet presAssocID="{72706839-72A7-B644-A8C3-8539FB0AD4F9}" presName="sp" presStyleCnt="0"/>
      <dgm:spPr/>
    </dgm:pt>
    <dgm:pt modelId="{FA3ECC53-5BBA-8B42-91C5-ADF8B504B525}" type="pres">
      <dgm:prSet presAssocID="{FCC79328-EFAE-8C44-92F9-99632DE6D2BC}" presName="linNode" presStyleCnt="0"/>
      <dgm:spPr/>
    </dgm:pt>
    <dgm:pt modelId="{977F3B8A-5B93-BF45-B863-147DC414FDD5}" type="pres">
      <dgm:prSet presAssocID="{FCC79328-EFAE-8C44-92F9-99632DE6D2BC}" presName="parentText" presStyleLbl="node1" presStyleIdx="2" presStyleCnt="7" custScaleX="125555">
        <dgm:presLayoutVars>
          <dgm:chMax val="1"/>
          <dgm:bulletEnabled val="1"/>
        </dgm:presLayoutVars>
      </dgm:prSet>
      <dgm:spPr/>
    </dgm:pt>
    <dgm:pt modelId="{76777219-9CB9-5045-A373-A08AD5774168}" type="pres">
      <dgm:prSet presAssocID="{09D79099-D3A6-9141-A437-B1FC69D1B683}" presName="sp" presStyleCnt="0"/>
      <dgm:spPr/>
    </dgm:pt>
    <dgm:pt modelId="{408867ED-8D74-0643-BA4C-F2779C4E20EE}" type="pres">
      <dgm:prSet presAssocID="{EF15CDCD-AED9-F646-95D6-92AF092AC8FA}" presName="linNode" presStyleCnt="0"/>
      <dgm:spPr/>
    </dgm:pt>
    <dgm:pt modelId="{805A49D9-EB25-0D4A-A795-B869A67B2F58}" type="pres">
      <dgm:prSet presAssocID="{EF15CDCD-AED9-F646-95D6-92AF092AC8FA}" presName="parentText" presStyleLbl="node1" presStyleIdx="3" presStyleCnt="7" custScaleX="153819">
        <dgm:presLayoutVars>
          <dgm:chMax val="1"/>
          <dgm:bulletEnabled val="1"/>
        </dgm:presLayoutVars>
      </dgm:prSet>
      <dgm:spPr/>
    </dgm:pt>
    <dgm:pt modelId="{D82AFD67-31E0-2A4E-AB01-BD9CD94FB8AD}" type="pres">
      <dgm:prSet presAssocID="{F8812EA2-F61D-F94A-A45A-9502AEA242B2}" presName="sp" presStyleCnt="0"/>
      <dgm:spPr/>
    </dgm:pt>
    <dgm:pt modelId="{BC025208-E86A-D841-9D26-4FAF00CD610D}" type="pres">
      <dgm:prSet presAssocID="{125D43B1-BB7D-C04A-92EC-E87405A2E8BF}" presName="linNode" presStyleCnt="0"/>
      <dgm:spPr/>
    </dgm:pt>
    <dgm:pt modelId="{7D34A546-5190-BF47-AE67-F6462082E9FF}" type="pres">
      <dgm:prSet presAssocID="{125D43B1-BB7D-C04A-92EC-E87405A2E8BF}" presName="parentText" presStyleLbl="node1" presStyleIdx="4" presStyleCnt="7" custScaleX="159662">
        <dgm:presLayoutVars>
          <dgm:chMax val="1"/>
          <dgm:bulletEnabled val="1"/>
        </dgm:presLayoutVars>
      </dgm:prSet>
      <dgm:spPr/>
    </dgm:pt>
    <dgm:pt modelId="{36587CD0-8B1D-B348-8ACA-D57365BC5455}" type="pres">
      <dgm:prSet presAssocID="{22919666-6A3C-224A-8A97-6CE5AB8EF5C9}" presName="sp" presStyleCnt="0"/>
      <dgm:spPr/>
    </dgm:pt>
    <dgm:pt modelId="{13065F9C-7820-4F41-AE99-32561A85018B}" type="pres">
      <dgm:prSet presAssocID="{028FC761-7359-0642-9658-ED8D42CC6655}" presName="linNode" presStyleCnt="0"/>
      <dgm:spPr/>
    </dgm:pt>
    <dgm:pt modelId="{0C798D13-4FD8-8F43-8D28-33CDA7FE0561}" type="pres">
      <dgm:prSet presAssocID="{028FC761-7359-0642-9658-ED8D42CC6655}" presName="parentText" presStyleLbl="node1" presStyleIdx="5" presStyleCnt="7" custScaleX="176957">
        <dgm:presLayoutVars>
          <dgm:chMax val="1"/>
          <dgm:bulletEnabled val="1"/>
        </dgm:presLayoutVars>
      </dgm:prSet>
      <dgm:spPr/>
    </dgm:pt>
    <dgm:pt modelId="{2A48CF87-5AA3-8F4A-8F86-C52D8D178DEE}" type="pres">
      <dgm:prSet presAssocID="{421B3C4B-2E8E-A347-B075-10C581001E12}" presName="sp" presStyleCnt="0"/>
      <dgm:spPr/>
    </dgm:pt>
    <dgm:pt modelId="{CD27A9B3-9FC9-BD45-A5D3-931405A6A3C3}" type="pres">
      <dgm:prSet presAssocID="{E6D627C0-134F-424C-A767-FCB29450815E}" presName="linNode" presStyleCnt="0"/>
      <dgm:spPr/>
    </dgm:pt>
    <dgm:pt modelId="{0E31E2A2-12DA-994D-97D0-8FFA521750A5}" type="pres">
      <dgm:prSet presAssocID="{E6D627C0-134F-424C-A767-FCB29450815E}" presName="parentText" presStyleLbl="node1" presStyleIdx="6" presStyleCnt="7" custScaleX="193794">
        <dgm:presLayoutVars>
          <dgm:chMax val="1"/>
          <dgm:bulletEnabled val="1"/>
        </dgm:presLayoutVars>
      </dgm:prSet>
      <dgm:spPr/>
    </dgm:pt>
  </dgm:ptLst>
  <dgm:cxnLst>
    <dgm:cxn modelId="{91299AFB-CD14-4575-AE69-236FB2B14F30}" srcId="{8E7A7193-F719-3C41-BEDD-7F4EB027BE86}" destId="{22E7F4D5-29BB-C84F-9F66-4C31587E21B6}" srcOrd="0" destOrd="0" parTransId="{DA43E94B-4E51-FB4E-8696-10F1383BE2FE}" sibTransId="{3F15EE7F-ACD8-0A4C-9A93-99BA357D6144}"/>
    <dgm:cxn modelId="{F647C0D7-A545-41C5-96D2-D0025A2290E0}" srcId="{8E7A7193-F719-3C41-BEDD-7F4EB027BE86}" destId="{C142CA73-A088-C548-9987-55CF21BCB108}" srcOrd="1" destOrd="0" parTransId="{7945A53F-E8A7-3248-8DDC-A45F38AE8B1C}" sibTransId="{72706839-72A7-B644-A8C3-8539FB0AD4F9}"/>
    <dgm:cxn modelId="{9F2F4D1F-4682-47CE-A3C3-C06AB399678E}" srcId="{8E7A7193-F719-3C41-BEDD-7F4EB027BE86}" destId="{FCC79328-EFAE-8C44-92F9-99632DE6D2BC}" srcOrd="2" destOrd="0" parTransId="{3D52C255-2BCE-034D-9D4E-316818FB6E7A}" sibTransId="{09D79099-D3A6-9141-A437-B1FC69D1B683}"/>
    <dgm:cxn modelId="{6B74DF77-5B5D-4284-9ADA-92F0DCA8346F}" srcId="{8E7A7193-F719-3C41-BEDD-7F4EB027BE86}" destId="{EF15CDCD-AED9-F646-95D6-92AF092AC8FA}" srcOrd="3" destOrd="0" parTransId="{84A505A0-469E-0A46-A920-07A97C629E7D}" sibTransId="{F8812EA2-F61D-F94A-A45A-9502AEA242B2}"/>
    <dgm:cxn modelId="{261015FB-014D-45EE-BB1B-6A307D141EC7}" srcId="{8E7A7193-F719-3C41-BEDD-7F4EB027BE86}" destId="{125D43B1-BB7D-C04A-92EC-E87405A2E8BF}" srcOrd="4" destOrd="0" parTransId="{2E3338D9-5500-4D4B-BCA3-2309F1F4C859}" sibTransId="{22919666-6A3C-224A-8A97-6CE5AB8EF5C9}"/>
    <dgm:cxn modelId="{A1FC43CF-2956-4B5F-B395-4C67CFDA2BCE}" srcId="{8E7A7193-F719-3C41-BEDD-7F4EB027BE86}" destId="{028FC761-7359-0642-9658-ED8D42CC6655}" srcOrd="5" destOrd="0" parTransId="{3099E140-FBDB-6D45-B7CF-B436DD909FF6}" sibTransId="{421B3C4B-2E8E-A347-B075-10C581001E12}"/>
    <dgm:cxn modelId="{06204BDC-79DF-4659-B2AF-F8EA53E97D0F}" srcId="{8E7A7193-F719-3C41-BEDD-7F4EB027BE86}" destId="{E6D627C0-134F-424C-A767-FCB29450815E}" srcOrd="6" destOrd="0" parTransId="{C1625946-9554-2C47-BFCA-77B95F359E90}" sibTransId="{DA8EC89F-91D9-5D43-98E6-60999459A2ED}"/>
    <dgm:cxn modelId="{F78EEB90-42F5-4957-9F06-6E261F23C1C5}" type="presOf" srcId="{8E7A7193-F719-3C41-BEDD-7F4EB027BE86}" destId="{4B993802-E55C-1442-AAAB-C75DF53305EA}" srcOrd="0" destOrd="0" presId="urn:microsoft.com/office/officeart/2005/8/layout/vList5"/>
    <dgm:cxn modelId="{1ABD2E7D-1977-46A5-80F2-0F85F79B7947}" type="presParOf" srcId="{4B993802-E55C-1442-AAAB-C75DF53305EA}" destId="{78E8D4ED-BC94-2346-82CC-A629DAC841B5}" srcOrd="0" destOrd="0" presId="urn:microsoft.com/office/officeart/2005/8/layout/vList5"/>
    <dgm:cxn modelId="{D32A9BDE-7D0A-4DAA-B632-AAC18DB9898C}" type="presParOf" srcId="{78E8D4ED-BC94-2346-82CC-A629DAC841B5}" destId="{0ADAF353-A61A-9D40-80B8-C5B5AB8B6728}" srcOrd="0" destOrd="0" presId="urn:microsoft.com/office/officeart/2005/8/layout/vList5"/>
    <dgm:cxn modelId="{543A98BE-D47F-4151-9748-9CFA3675A631}" type="presOf" srcId="{22E7F4D5-29BB-C84F-9F66-4C31587E21B6}" destId="{0ADAF353-A61A-9D40-80B8-C5B5AB8B6728}" srcOrd="0" destOrd="0" presId="urn:microsoft.com/office/officeart/2005/8/layout/vList5"/>
    <dgm:cxn modelId="{BA1C8B16-BB34-4144-8A44-304ECA352105}" type="presParOf" srcId="{4B993802-E55C-1442-AAAB-C75DF53305EA}" destId="{6543C438-63B3-1447-BCE3-32055E010FA4}" srcOrd="1" destOrd="0" presId="urn:microsoft.com/office/officeart/2005/8/layout/vList5"/>
    <dgm:cxn modelId="{9AEFA104-F6F1-4131-BF0B-FAE4F74DD6BE}" type="presParOf" srcId="{4B993802-E55C-1442-AAAB-C75DF53305EA}" destId="{FE220FA2-12AA-714B-862E-3547B219F783}" srcOrd="2" destOrd="0" presId="urn:microsoft.com/office/officeart/2005/8/layout/vList5"/>
    <dgm:cxn modelId="{8DE3EC19-EDB0-4E9E-ADDB-911E01567A42}" type="presParOf" srcId="{FE220FA2-12AA-714B-862E-3547B219F783}" destId="{4365C013-520C-584A-90F5-A826007B8456}" srcOrd="0" destOrd="2" presId="urn:microsoft.com/office/officeart/2005/8/layout/vList5"/>
    <dgm:cxn modelId="{1EE3E936-E15D-4A1B-85FA-0DD089452007}" type="presOf" srcId="{C142CA73-A088-C548-9987-55CF21BCB108}" destId="{4365C013-520C-584A-90F5-A826007B8456}" srcOrd="0" destOrd="0" presId="urn:microsoft.com/office/officeart/2005/8/layout/vList5"/>
    <dgm:cxn modelId="{0A9DE4BB-3806-4747-842A-7F03C43E9431}" type="presParOf" srcId="{4B993802-E55C-1442-AAAB-C75DF53305EA}" destId="{3767A343-4615-0645-8432-12CA59ED1CB1}" srcOrd="3" destOrd="0" presId="urn:microsoft.com/office/officeart/2005/8/layout/vList5"/>
    <dgm:cxn modelId="{E9DC759B-ED72-4385-B6DF-4D1F49C61FD5}" type="presParOf" srcId="{4B993802-E55C-1442-AAAB-C75DF53305EA}" destId="{FA3ECC53-5BBA-8B42-91C5-ADF8B504B525}" srcOrd="4" destOrd="0" presId="urn:microsoft.com/office/officeart/2005/8/layout/vList5"/>
    <dgm:cxn modelId="{BC329FF4-EC9F-477B-8553-943C6EE54ABC}" type="presParOf" srcId="{FA3ECC53-5BBA-8B42-91C5-ADF8B504B525}" destId="{977F3B8A-5B93-BF45-B863-147DC414FDD5}" srcOrd="0" destOrd="4" presId="urn:microsoft.com/office/officeart/2005/8/layout/vList5"/>
    <dgm:cxn modelId="{7A416BEC-A036-4A3B-A3F4-3AF7F91F1BC8}" type="presOf" srcId="{FCC79328-EFAE-8C44-92F9-99632DE6D2BC}" destId="{977F3B8A-5B93-BF45-B863-147DC414FDD5}" srcOrd="0" destOrd="0" presId="urn:microsoft.com/office/officeart/2005/8/layout/vList5"/>
    <dgm:cxn modelId="{693D9074-FBB4-4384-B779-7BBB70C1200F}" type="presParOf" srcId="{4B993802-E55C-1442-AAAB-C75DF53305EA}" destId="{76777219-9CB9-5045-A373-A08AD5774168}" srcOrd="5" destOrd="0" presId="urn:microsoft.com/office/officeart/2005/8/layout/vList5"/>
    <dgm:cxn modelId="{20B56C56-FCEE-439A-A2AF-AA0F4EFBF54F}" type="presParOf" srcId="{4B993802-E55C-1442-AAAB-C75DF53305EA}" destId="{408867ED-8D74-0643-BA4C-F2779C4E20EE}" srcOrd="6" destOrd="0" presId="urn:microsoft.com/office/officeart/2005/8/layout/vList5"/>
    <dgm:cxn modelId="{46C73C69-ECA1-4671-BD6D-72DADF9F9C82}" type="presParOf" srcId="{408867ED-8D74-0643-BA4C-F2779C4E20EE}" destId="{805A49D9-EB25-0D4A-A795-B869A67B2F58}" srcOrd="0" destOrd="6" presId="urn:microsoft.com/office/officeart/2005/8/layout/vList5"/>
    <dgm:cxn modelId="{7ACF4AAA-57B2-4D91-A99F-A815AC856E67}" type="presOf" srcId="{EF15CDCD-AED9-F646-95D6-92AF092AC8FA}" destId="{805A49D9-EB25-0D4A-A795-B869A67B2F58}" srcOrd="0" destOrd="0" presId="urn:microsoft.com/office/officeart/2005/8/layout/vList5"/>
    <dgm:cxn modelId="{C67E2796-74F8-4D78-8961-C81B50299C5E}" type="presParOf" srcId="{4B993802-E55C-1442-AAAB-C75DF53305EA}" destId="{D82AFD67-31E0-2A4E-AB01-BD9CD94FB8AD}" srcOrd="7" destOrd="0" presId="urn:microsoft.com/office/officeart/2005/8/layout/vList5"/>
    <dgm:cxn modelId="{9EE922A6-B96B-4C4A-8C88-3040A9345CCE}" type="presParOf" srcId="{4B993802-E55C-1442-AAAB-C75DF53305EA}" destId="{BC025208-E86A-D841-9D26-4FAF00CD610D}" srcOrd="8" destOrd="0" presId="urn:microsoft.com/office/officeart/2005/8/layout/vList5"/>
    <dgm:cxn modelId="{627B8C59-7C20-49F9-BAFD-2297F7D8940B}" type="presParOf" srcId="{BC025208-E86A-D841-9D26-4FAF00CD610D}" destId="{7D34A546-5190-BF47-AE67-F6462082E9FF}" srcOrd="0" destOrd="8" presId="urn:microsoft.com/office/officeart/2005/8/layout/vList5"/>
    <dgm:cxn modelId="{4364A96D-532B-4367-978B-359909E7E3A7}" type="presOf" srcId="{125D43B1-BB7D-C04A-92EC-E87405A2E8BF}" destId="{7D34A546-5190-BF47-AE67-F6462082E9FF}" srcOrd="0" destOrd="0" presId="urn:microsoft.com/office/officeart/2005/8/layout/vList5"/>
    <dgm:cxn modelId="{18C9A010-9EC6-4AEC-91E6-3B9619B94306}" type="presParOf" srcId="{4B993802-E55C-1442-AAAB-C75DF53305EA}" destId="{36587CD0-8B1D-B348-8ACA-D57365BC5455}" srcOrd="9" destOrd="0" presId="urn:microsoft.com/office/officeart/2005/8/layout/vList5"/>
    <dgm:cxn modelId="{75AF7C02-054C-4677-9AFD-152FDF3D7231}" type="presParOf" srcId="{4B993802-E55C-1442-AAAB-C75DF53305EA}" destId="{13065F9C-7820-4F41-AE99-32561A85018B}" srcOrd="10" destOrd="0" presId="urn:microsoft.com/office/officeart/2005/8/layout/vList5"/>
    <dgm:cxn modelId="{1EE1C0F2-903F-4EBF-AC70-4BDBF4C31077}" type="presParOf" srcId="{13065F9C-7820-4F41-AE99-32561A85018B}" destId="{0C798D13-4FD8-8F43-8D28-33CDA7FE0561}" srcOrd="0" destOrd="10" presId="urn:microsoft.com/office/officeart/2005/8/layout/vList5"/>
    <dgm:cxn modelId="{84AE20FA-5B83-426F-A5EE-9F791851FABB}" type="presOf" srcId="{028FC761-7359-0642-9658-ED8D42CC6655}" destId="{0C798D13-4FD8-8F43-8D28-33CDA7FE0561}" srcOrd="0" destOrd="0" presId="urn:microsoft.com/office/officeart/2005/8/layout/vList5"/>
    <dgm:cxn modelId="{2AB9F29C-4098-4617-8B7B-A064886F45F9}" type="presParOf" srcId="{4B993802-E55C-1442-AAAB-C75DF53305EA}" destId="{2A48CF87-5AA3-8F4A-8F86-C52D8D178DEE}" srcOrd="11" destOrd="0" presId="urn:microsoft.com/office/officeart/2005/8/layout/vList5"/>
    <dgm:cxn modelId="{563B1C95-98AB-4C70-A0C6-CA2C0B82F924}" type="presParOf" srcId="{4B993802-E55C-1442-AAAB-C75DF53305EA}" destId="{CD27A9B3-9FC9-BD45-A5D3-931405A6A3C3}" srcOrd="12" destOrd="0" presId="urn:microsoft.com/office/officeart/2005/8/layout/vList5"/>
    <dgm:cxn modelId="{EFCB1AF4-0BF5-4495-ACC0-2061D95655BB}" type="presParOf" srcId="{CD27A9B3-9FC9-BD45-A5D3-931405A6A3C3}" destId="{0E31E2A2-12DA-994D-97D0-8FFA521750A5}" srcOrd="0" destOrd="12" presId="urn:microsoft.com/office/officeart/2005/8/layout/vList5"/>
    <dgm:cxn modelId="{962F7A9A-3740-4640-BE99-663E99FCAE93}" type="presOf" srcId="{E6D627C0-134F-424C-A767-FCB29450815E}" destId="{0E31E2A2-12DA-994D-97D0-8FFA521750A5}"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0801350" cy="4357370"/>
        <a:chOff x="0" y="0"/>
        <a:chExt cx="10801350" cy="4357370"/>
      </a:xfrm>
    </dsp:grpSpPr>
    <dsp:sp modelId="{F20E6EB6-6EB3-D949-A0FE-B52A997CB7F5}">
      <dsp:nvSpPr>
        <dsp:cNvPr id="3" name="圆角矩形 2"/>
        <dsp:cNvSpPr/>
      </dsp:nvSpPr>
      <dsp:spPr bwMode="white">
        <a:xfrm>
          <a:off x="0" y="0"/>
          <a:ext cx="10801350" cy="2171486"/>
        </a:xfrm>
        <a:prstGeom prst="roundRect">
          <a:avLst/>
        </a:prstGeom>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vert="horz" wrap="square" lIns="68580" tIns="68580" rIns="68580" bIns="68580" anchor="ctr"/>
        <a:lstStyle>
          <a:lvl1pPr algn="l">
            <a:defRPr sz="500"/>
          </a:lvl1pPr>
          <a:lvl2pPr marL="57150" indent="-57150" algn="l">
            <a:defRPr sz="300"/>
          </a:lvl2pPr>
          <a:lvl3pPr marL="114300" indent="-57150" algn="l">
            <a:defRPr sz="300"/>
          </a:lvl3pPr>
          <a:lvl4pPr marL="171450" indent="-57150" algn="l">
            <a:defRPr sz="300"/>
          </a:lvl4pPr>
          <a:lvl5pPr marL="228600" indent="-57150" algn="l">
            <a:defRPr sz="300"/>
          </a:lvl5pPr>
          <a:lvl6pPr marL="285750" indent="-57150" algn="l">
            <a:defRPr sz="300"/>
          </a:lvl6pPr>
          <a:lvl7pPr marL="342900" indent="-57150" algn="l">
            <a:defRPr sz="300"/>
          </a:lvl7pPr>
          <a:lvl8pPr marL="400050" indent="-57150" algn="l">
            <a:defRPr sz="300"/>
          </a:lvl8pPr>
          <a:lvl9pPr marL="457200" indent="-57150" algn="l">
            <a:defRPr sz="300"/>
          </a:lvl9pPr>
        </a:lstStyle>
        <a:p>
          <a:pPr lvl="0">
            <a:lnSpc>
              <a:spcPct val="100000"/>
            </a:lnSpc>
            <a:spcBef>
              <a:spcPct val="0"/>
            </a:spcBef>
            <a:spcAft>
              <a:spcPct val="35000"/>
            </a:spcAft>
          </a:pPr>
          <a:r>
            <a:rPr lang="en-US" altLang="en-GB" sz="1800" b="1">
              <a:solidFill>
                <a:srgbClr val="FF0000"/>
              </a:solidFill>
            </a:rPr>
            <a:t>P</a:t>
          </a:r>
          <a:r>
            <a:rPr lang="en-GB" sz="1800" b="1">
              <a:solidFill>
                <a:srgbClr val="FF0000"/>
              </a:solidFill>
            </a:rPr>
            <a:t>rimary objective</a:t>
          </a:r>
          <a:r>
            <a:rPr lang="en-US" altLang="en-GB" sz="1800" b="1">
              <a:solidFill>
                <a:srgbClr val="FF0000"/>
              </a:solidFill>
            </a:rPr>
            <a:t>:</a:t>
          </a:r>
          <a:r>
            <a:rPr lang="en-US" altLang="en-GB" sz="1800"/>
            <a:t> </a:t>
          </a:r>
          <a:r>
            <a:rPr lang="en-GB" sz="1800" b="1" u="sng"/>
            <a:t>to explore the factors affecting </a:t>
          </a:r>
          <a:r>
            <a:rPr lang="en-US" sz="1800" b="1" u="sng"/>
            <a:t>SE</a:t>
          </a:r>
          <a:r>
            <a:rPr lang="en-GB" sz="1800" b="1" u="sng"/>
            <a:t> in </a:t>
          </a:r>
          <a:r>
            <a:rPr lang="en-US" sz="1800" b="1" u="sng"/>
            <a:t>TEFL</a:t>
          </a:r>
          <a:r>
            <a:rPr lang="en-US" altLang="en-GB" sz="1800" b="1" u="sng"/>
            <a:t> </a:t>
          </a:r>
          <a:r>
            <a:rPr lang="en-US" altLang="en-GB" sz="1800" b="1" u="sng"/>
            <a:t>activities</a:t>
          </a:r>
          <a:r>
            <a:rPr lang="en-US" altLang="en-GB" sz="1800" b="1" u="sng"/>
            <a:t> </a:t>
          </a:r>
          <a:r>
            <a:rPr lang="en-GB" sz="1800" b="1" u="sng"/>
            <a:t>in a Chin</a:t>
          </a:r>
          <a:r>
            <a:rPr lang="en-US" altLang="en-GB" sz="1800" b="1" u="sng"/>
            <a:t>a’s</a:t>
          </a:r>
          <a:r>
            <a:rPr lang="en-GB" sz="1800" b="1" u="sng"/>
            <a:t> university context.  </a:t>
          </a:r>
          <a:endParaRPr lang="en-GB" sz="1800" b="1" u="sng"/>
        </a:p>
        <a:p>
          <a:pPr lvl="0">
            <a:lnSpc>
              <a:spcPct val="100000"/>
            </a:lnSpc>
            <a:spcBef>
              <a:spcPct val="0"/>
            </a:spcBef>
            <a:spcAft>
              <a:spcPct val="35000"/>
            </a:spcAft>
          </a:pPr>
          <a:r>
            <a:rPr lang="en-GB" sz="1800"/>
            <a:t>This study </a:t>
          </a:r>
          <a:r>
            <a:rPr lang="en-GB" sz="1800" b="1">
              <a:highlight>
                <a:srgbClr val="FF00FF"/>
              </a:highlight>
            </a:rPr>
            <a:t>aims</a:t>
          </a:r>
          <a:r>
            <a:rPr lang="en-GB" sz="1800" b="1"/>
            <a:t> </a:t>
          </a:r>
          <a:r>
            <a:rPr lang="en-GB" sz="1800"/>
            <a:t>to provide </a:t>
          </a:r>
          <a:r>
            <a:rPr lang="en-US" altLang="en-GB" sz="1800"/>
            <a:t>the</a:t>
          </a:r>
          <a:r>
            <a:rPr lang="en-US" altLang="en-GB" sz="1800" b="1" u="sng">
              <a:solidFill>
                <a:schemeClr val="tx1"/>
              </a:solidFill>
            </a:rPr>
            <a:t> </a:t>
          </a:r>
          <a:r>
            <a:rPr lang="en-GB" sz="1800" b="1" u="sng">
              <a:solidFill>
                <a:schemeClr val="tx1"/>
              </a:solidFill>
            </a:rPr>
            <a:t>insights</a:t>
          </a:r>
          <a:r>
            <a:rPr lang="en-GB" sz="1800"/>
            <a:t> into </a:t>
          </a:r>
          <a:r>
            <a:rPr lang="en-GB" sz="1800" b="1" u="sng">
              <a:solidFill>
                <a:srgbClr val="FFFF00"/>
              </a:solidFill>
            </a:rPr>
            <a:t>individual, contextual, and institutional factors</a:t>
          </a:r>
          <a:r>
            <a:rPr lang="en-GB" sz="1800"/>
            <a:t> contributing to </a:t>
          </a:r>
          <a:r>
            <a:rPr lang="en-GB" sz="1800" b="1" u="sng"/>
            <a:t>variations </a:t>
          </a:r>
          <a:r>
            <a:rPr lang="en-US" altLang="en-GB" sz="1800" b="1" u="sng"/>
            <a:t>of the</a:t>
          </a:r>
          <a:r>
            <a:rPr lang="en-GB" sz="1800" b="1" u="sng"/>
            <a:t> students' engagement in teaching activities</a:t>
          </a:r>
          <a:r>
            <a:rPr lang="en-GB" sz="1800"/>
            <a:t> </a:t>
          </a:r>
          <a:r>
            <a:rPr lang="en-GB" sz="1400"/>
            <a:t>(Bryson &amp; Hand, 2007)</a:t>
          </a:r>
          <a:r>
            <a:rPr lang="en-GB" sz="1800"/>
            <a:t>.  </a:t>
          </a:r>
          <a:endParaRPr lang="en-GB" sz="1800"/>
        </a:p>
        <a:p>
          <a:pPr lvl="0">
            <a:lnSpc>
              <a:spcPct val="100000"/>
            </a:lnSpc>
            <a:spcBef>
              <a:spcPct val="0"/>
            </a:spcBef>
            <a:spcAft>
              <a:spcPct val="35000"/>
            </a:spcAft>
          </a:pPr>
          <a:r>
            <a:rPr lang="en-US" altLang="en-GB" sz="1800"/>
            <a:t>I</a:t>
          </a:r>
          <a:r>
            <a:rPr lang="en-GB" sz="1800"/>
            <a:t>dentify how specific</a:t>
          </a:r>
          <a:r>
            <a:rPr lang="en-GB" sz="2000" b="1">
              <a:gradFill>
                <a:gsLst>
                  <a:gs pos="0">
                    <a:srgbClr val="FBFB11"/>
                  </a:gs>
                  <a:gs pos="100000">
                    <a:srgbClr val="838309"/>
                  </a:gs>
                </a:gsLst>
                <a:lin scaled="0"/>
              </a:gradFill>
            </a:rPr>
            <a:t> </a:t>
          </a:r>
          <a:r>
            <a:rPr lang="en-GB" sz="2000" b="1" u="sng">
              <a:gradFill>
                <a:gsLst>
                  <a:gs pos="0">
                    <a:srgbClr val="FBFB11"/>
                  </a:gs>
                  <a:gs pos="100000">
                    <a:srgbClr val="838309"/>
                  </a:gs>
                </a:gsLst>
                <a:lin scaled="0"/>
              </a:gradFill>
            </a:rPr>
            <a:t>teaching </a:t>
          </a:r>
          <a:r>
            <a:rPr lang="en-US" altLang="en-GB" sz="2000" b="1" u="sng">
              <a:gradFill>
                <a:gsLst>
                  <a:gs pos="0">
                    <a:srgbClr val="FBFB11"/>
                  </a:gs>
                  <a:gs pos="100000">
                    <a:srgbClr val="838309"/>
                  </a:gs>
                </a:gsLst>
                <a:lin scaled="0"/>
              </a:gradFill>
            </a:rPr>
            <a:t>strategies</a:t>
          </a:r>
          <a:r>
            <a:rPr lang="en-GB" sz="1800"/>
            <a:t> employed by lecturers influence students' engagement and active participation in the learning process </a:t>
          </a:r>
          <a:r>
            <a:rPr lang="en-GB" sz="1400"/>
            <a:t>(Gibbs, 2014)</a:t>
          </a:r>
          <a:r>
            <a:rPr lang="en-GB" sz="1800"/>
            <a:t>.</a:t>
          </a:r>
          <a:endParaRPr lang="en-GB" sz="1800"/>
        </a:p>
      </dsp:txBody>
      <dsp:txXfrm>
        <a:off x="0" y="0"/>
        <a:ext cx="10801350" cy="2171486"/>
      </dsp:txXfrm>
    </dsp:sp>
    <dsp:sp modelId="{2D98A146-EFC6-3844-80E7-81A95B4AF761}">
      <dsp:nvSpPr>
        <dsp:cNvPr id="4" name="圆角矩形 3"/>
        <dsp:cNvSpPr/>
      </dsp:nvSpPr>
      <dsp:spPr bwMode="white">
        <a:xfrm>
          <a:off x="0" y="2185884"/>
          <a:ext cx="10801350" cy="2171486"/>
        </a:xfrm>
        <a:prstGeom prst="roundRect">
          <a:avLst/>
        </a:prstGeom>
      </dsp:spPr>
      <dsp:style>
        <a:lnRef idx="2">
          <a:schemeClr val="lt1"/>
        </a:lnRef>
        <a:fillRef idx="1">
          <a:schemeClr val="accent2">
            <a:hueOff val="-1260000"/>
            <a:satOff val="-15293"/>
            <a:lumOff val="-1960"/>
            <a:alpha val="100000"/>
          </a:schemeClr>
        </a:fillRef>
        <a:effectRef idx="0">
          <a:scrgbClr r="0" g="0" b="0"/>
        </a:effectRef>
        <a:fontRef idx="minor">
          <a:schemeClr val="lt1"/>
        </a:fontRef>
      </dsp:style>
      <dsp:txBody>
        <a:bodyPr vert="horz" wrap="square" lIns="91439" tIns="91439" rIns="91439" bIns="91439" anchor="ctr"/>
        <a:lstStyle>
          <a:lvl1pPr algn="l">
            <a:defRPr sz="500"/>
          </a:lvl1pPr>
          <a:lvl2pPr marL="57150" indent="-57150" algn="l">
            <a:defRPr sz="300"/>
          </a:lvl2pPr>
          <a:lvl3pPr marL="114300" indent="-57150" algn="l">
            <a:defRPr sz="300"/>
          </a:lvl3pPr>
          <a:lvl4pPr marL="171450" indent="-57150" algn="l">
            <a:defRPr sz="300"/>
          </a:lvl4pPr>
          <a:lvl5pPr marL="228600" indent="-57150" algn="l">
            <a:defRPr sz="300"/>
          </a:lvl5pPr>
          <a:lvl6pPr marL="285750" indent="-57150" algn="l">
            <a:defRPr sz="300"/>
          </a:lvl6pPr>
          <a:lvl7pPr marL="342900" indent="-57150" algn="l">
            <a:defRPr sz="300"/>
          </a:lvl7pPr>
          <a:lvl8pPr marL="400050" indent="-57150" algn="l">
            <a:defRPr sz="300"/>
          </a:lvl8pPr>
          <a:lvl9pPr marL="457200" indent="-57150" algn="l">
            <a:defRPr sz="300"/>
          </a:lvl9pPr>
        </a:lstStyle>
        <a:p>
          <a:pPr lvl="0">
            <a:lnSpc>
              <a:spcPct val="100000"/>
            </a:lnSpc>
            <a:spcBef>
              <a:spcPct val="0"/>
            </a:spcBef>
            <a:spcAft>
              <a:spcPct val="35000"/>
            </a:spcAft>
          </a:pPr>
          <a:r>
            <a:rPr lang="en-US" sz="2400"/>
            <a:t>1.</a:t>
          </a:r>
          <a:r>
            <a:rPr lang="en-US" sz="2400"/>
            <a:t>C</a:t>
          </a:r>
          <a:r>
            <a:rPr lang="en-US" sz="2400"/>
            <a:t>ontribut</a:t>
          </a:r>
          <a:r>
            <a:rPr lang="en-US" sz="2400"/>
            <a:t>e</a:t>
          </a:r>
          <a:r>
            <a:rPr lang="en-US" sz="2400"/>
            <a:t> to existing literature on student engagement, specifically in the context of English language teaching in China.</a:t>
          </a:r>
          <a:endParaRPr lang="en-US" sz="2400"/>
        </a:p>
        <a:p>
          <a:pPr lvl="0">
            <a:lnSpc>
              <a:spcPct val="100000"/>
            </a:lnSpc>
            <a:spcBef>
              <a:spcPct val="0"/>
            </a:spcBef>
            <a:spcAft>
              <a:spcPct val="35000"/>
            </a:spcAft>
          </a:pPr>
          <a:r>
            <a:rPr lang="en-US" sz="2400"/>
            <a:t>2.</a:t>
          </a:r>
          <a:r>
            <a:rPr lang="en-US" sz="2400"/>
            <a:t>P</a:t>
          </a:r>
          <a:r>
            <a:rPr lang="en-US" sz="2400"/>
            <a:t>rovid</a:t>
          </a:r>
          <a:r>
            <a:rPr lang="en-US" sz="2400"/>
            <a:t>e</a:t>
          </a:r>
          <a:r>
            <a:rPr lang="en-US" sz="2400"/>
            <a:t> </a:t>
          </a:r>
          <a:r>
            <a:rPr lang="en-US" sz="2400" b="1" u="sng">
              <a:solidFill>
                <a:srgbClr val="FF0000"/>
              </a:solidFill>
            </a:rPr>
            <a:t>evidence-based strategies</a:t>
          </a:r>
          <a:r>
            <a:rPr lang="en-US" sz="2400"/>
            <a:t> for improving teaching methods and student </a:t>
          </a:r>
          <a:r>
            <a:rPr lang="en-US" sz="2400"/>
            <a:t>Engagement in China’s university</a:t>
          </a:r>
          <a:r>
            <a:rPr lang="en-US" sz="2400"/>
            <a:t> </a:t>
          </a:r>
          <a:r>
            <a:rPr lang="en-US" sz="1800"/>
            <a:t>(Kuh et al., 2006)</a:t>
          </a:r>
          <a:r>
            <a:rPr lang="en-US" sz="2400"/>
            <a:t>.</a:t>
          </a:r>
          <a:endParaRPr lang="en-US" sz="2400"/>
        </a:p>
      </dsp:txBody>
      <dsp:txXfrm>
        <a:off x="0" y="2185884"/>
        <a:ext cx="10801350" cy="2171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4550410" cy="5067300"/>
        <a:chOff x="0" y="0"/>
        <a:chExt cx="4550410" cy="5067300"/>
      </a:xfrm>
    </dsp:grpSpPr>
    <dsp:sp modelId="{7ECC8EE5-4993-E241-BD42-6EE3A3ED2633}">
      <dsp:nvSpPr>
        <dsp:cNvPr id="3" name="圆角矩形 2"/>
        <dsp:cNvSpPr/>
      </dsp:nvSpPr>
      <dsp:spPr bwMode="white">
        <a:xfrm>
          <a:off x="0" y="5270"/>
          <a:ext cx="4550410" cy="1012190"/>
        </a:xfrm>
        <a:prstGeom prst="roundRect">
          <a:avLst/>
        </a:prstGeom>
      </dsp:spPr>
      <dsp:style>
        <a:lnRef idx="0">
          <a:schemeClr val="lt1"/>
        </a:lnRef>
        <a:fillRef idx="3">
          <a:schemeClr val="accent2">
            <a:hueOff val="0"/>
            <a:satOff val="0"/>
            <a:lumOff val="0"/>
            <a:alpha val="100000"/>
          </a:schemeClr>
        </a:fillRef>
        <a:effectRef idx="2">
          <a:scrgbClr r="0" g="0" b="0"/>
        </a:effectRef>
        <a:fontRef idx="minor">
          <a:schemeClr val="lt1"/>
        </a:fontRef>
      </dsp:style>
      <dsp:txBody>
        <a:bodyPr vert="horz" wrap="square" lIns="76200" tIns="76200" rIns="76200" bIns="76200" anchor="ctr"/>
        <a:lstStyle>
          <a:lvl1pPr algn="l">
            <a:defRPr sz="4000"/>
          </a:lvl1pPr>
          <a:lvl2pPr marL="285750" indent="-285750" algn="l">
            <a:defRPr sz="3100"/>
          </a:lvl2pPr>
          <a:lvl3pPr marL="571500" indent="-285750" algn="l">
            <a:defRPr sz="3100"/>
          </a:lvl3pPr>
          <a:lvl4pPr marL="857250" indent="-285750" algn="l">
            <a:defRPr sz="3100"/>
          </a:lvl4pPr>
          <a:lvl5pPr marL="1143000" indent="-285750" algn="l">
            <a:defRPr sz="3100"/>
          </a:lvl5pPr>
          <a:lvl6pPr marL="1428750" indent="-285750" algn="l">
            <a:defRPr sz="3100"/>
          </a:lvl6pPr>
          <a:lvl7pPr marL="1714500" indent="-285750" algn="l">
            <a:defRPr sz="3100"/>
          </a:lvl7pPr>
          <a:lvl8pPr marL="2000250" indent="-285750" algn="l">
            <a:defRPr sz="3100"/>
          </a:lvl8pPr>
          <a:lvl9pPr marL="2286000" indent="-285750" algn="l">
            <a:defRPr sz="3100"/>
          </a:lvl9pPr>
        </a:lstStyle>
        <a:p>
          <a:pPr lvl="0">
            <a:lnSpc>
              <a:spcPct val="100000"/>
            </a:lnSpc>
            <a:spcBef>
              <a:spcPct val="0"/>
            </a:spcBef>
            <a:spcAft>
              <a:spcPct val="35000"/>
            </a:spcAft>
          </a:pPr>
          <a:r>
            <a:rPr lang="en-GB" sz="2000" b="1" dirty="0"/>
            <a:t>Preparatory Phase (</a:t>
          </a:r>
          <a:r>
            <a:rPr lang="en-US" altLang="en-GB" sz="2000" b="1" dirty="0"/>
            <a:t>July-August</a:t>
          </a:r>
          <a:r>
            <a:rPr lang="en-GB" sz="2000" b="1" dirty="0"/>
            <a:t>)</a:t>
          </a:r>
          <a:r>
            <a:rPr lang="en-US" altLang="en-GB" sz="2000" b="1" dirty="0"/>
            <a:t>:</a:t>
          </a:r>
          <a:endParaRPr lang="en-US" altLang="en-GB" sz="2000" b="1" dirty="0"/>
        </a:p>
      </dsp:txBody>
      <dsp:txXfrm>
        <a:off x="0" y="5270"/>
        <a:ext cx="4550410" cy="1012190"/>
      </dsp:txXfrm>
    </dsp:sp>
    <dsp:sp modelId="{CAA30DC8-9B34-F446-A85F-34022BD08F14}">
      <dsp:nvSpPr>
        <dsp:cNvPr id="4" name="圆角矩形 3"/>
        <dsp:cNvSpPr/>
      </dsp:nvSpPr>
      <dsp:spPr bwMode="white">
        <a:xfrm>
          <a:off x="0" y="1132660"/>
          <a:ext cx="4550410" cy="1012190"/>
        </a:xfrm>
        <a:prstGeom prst="roundRect">
          <a:avLst/>
        </a:prstGeom>
      </dsp:spPr>
      <dsp:style>
        <a:lnRef idx="0">
          <a:schemeClr val="lt1"/>
        </a:lnRef>
        <a:fillRef idx="3">
          <a:schemeClr val="accent2">
            <a:hueOff val="-420000"/>
            <a:satOff val="-5097"/>
            <a:lumOff val="-653"/>
            <a:alpha val="100000"/>
          </a:schemeClr>
        </a:fillRef>
        <a:effectRef idx="2">
          <a:scrgbClr r="0" g="0" b="0"/>
        </a:effectRef>
        <a:fontRef idx="minor">
          <a:schemeClr val="lt1"/>
        </a:fontRef>
      </dsp:style>
      <dsp:txBody>
        <a:bodyPr vert="horz" wrap="square" lIns="91439" tIns="91439" rIns="91439" bIns="91439" anchor="ctr"/>
        <a:lstStyle>
          <a:lvl1pPr algn="l">
            <a:defRPr sz="4000"/>
          </a:lvl1pPr>
          <a:lvl2pPr marL="285750" indent="-285750" algn="l">
            <a:defRPr sz="3100"/>
          </a:lvl2pPr>
          <a:lvl3pPr marL="571500" indent="-285750" algn="l">
            <a:defRPr sz="3100"/>
          </a:lvl3pPr>
          <a:lvl4pPr marL="857250" indent="-285750" algn="l">
            <a:defRPr sz="3100"/>
          </a:lvl4pPr>
          <a:lvl5pPr marL="1143000" indent="-285750" algn="l">
            <a:defRPr sz="3100"/>
          </a:lvl5pPr>
          <a:lvl6pPr marL="1428750" indent="-285750" algn="l">
            <a:defRPr sz="3100"/>
          </a:lvl6pPr>
          <a:lvl7pPr marL="1714500" indent="-285750" algn="l">
            <a:defRPr sz="3100"/>
          </a:lvl7pPr>
          <a:lvl8pPr marL="2000250" indent="-285750" algn="l">
            <a:defRPr sz="3100"/>
          </a:lvl8pPr>
          <a:lvl9pPr marL="2286000" indent="-285750" algn="l">
            <a:defRPr sz="3100"/>
          </a:lvl9pPr>
        </a:lstStyle>
        <a:p>
          <a:pPr lvl="0">
            <a:lnSpc>
              <a:spcPct val="100000"/>
            </a:lnSpc>
            <a:spcBef>
              <a:spcPct val="0"/>
            </a:spcBef>
            <a:spcAft>
              <a:spcPct val="35000"/>
            </a:spcAft>
          </a:pPr>
          <a:r>
            <a:rPr lang="en-GB" sz="2400" b="1"/>
            <a:t>Data Collection (</a:t>
          </a:r>
          <a:r>
            <a:rPr lang="en-US" sz="2400" b="1"/>
            <a:t>September</a:t>
          </a:r>
          <a:r>
            <a:rPr lang="en-GB" sz="2400" b="1"/>
            <a:t>)</a:t>
          </a:r>
          <a:r>
            <a:rPr lang="en-US" altLang="en-GB" sz="2400" b="1"/>
            <a:t>:</a:t>
          </a:r>
          <a:endParaRPr lang="en-US" altLang="en-GB" sz="2400" b="1"/>
        </a:p>
      </dsp:txBody>
      <dsp:txXfrm>
        <a:off x="0" y="1132660"/>
        <a:ext cx="4550410" cy="1012190"/>
      </dsp:txXfrm>
    </dsp:sp>
    <dsp:sp modelId="{F6344D40-43DA-3847-B6C1-18972A5CEE3D}">
      <dsp:nvSpPr>
        <dsp:cNvPr id="5" name="圆角矩形 4"/>
        <dsp:cNvSpPr/>
      </dsp:nvSpPr>
      <dsp:spPr bwMode="white">
        <a:xfrm>
          <a:off x="0" y="2260050"/>
          <a:ext cx="4550410" cy="1012190"/>
        </a:xfrm>
        <a:prstGeom prst="roundRect">
          <a:avLst/>
        </a:prstGeom>
      </dsp:spPr>
      <dsp:style>
        <a:lnRef idx="0">
          <a:schemeClr val="lt1"/>
        </a:lnRef>
        <a:fillRef idx="3">
          <a:schemeClr val="accent2">
            <a:hueOff val="-840000"/>
            <a:satOff val="-10195"/>
            <a:lumOff val="-1306"/>
            <a:alpha val="100000"/>
          </a:schemeClr>
        </a:fillRef>
        <a:effectRef idx="2">
          <a:scrgbClr r="0" g="0" b="0"/>
        </a:effectRef>
        <a:fontRef idx="minor">
          <a:schemeClr val="lt1"/>
        </a:fontRef>
      </dsp:style>
      <dsp:txBody>
        <a:bodyPr vert="horz" wrap="square" lIns="91439" tIns="91439" rIns="91439" bIns="91439" anchor="ctr"/>
        <a:lstStyle>
          <a:lvl1pPr algn="l">
            <a:defRPr sz="4000"/>
          </a:lvl1pPr>
          <a:lvl2pPr marL="285750" indent="-285750" algn="l">
            <a:defRPr sz="3100"/>
          </a:lvl2pPr>
          <a:lvl3pPr marL="571500" indent="-285750" algn="l">
            <a:defRPr sz="3100"/>
          </a:lvl3pPr>
          <a:lvl4pPr marL="857250" indent="-285750" algn="l">
            <a:defRPr sz="3100"/>
          </a:lvl4pPr>
          <a:lvl5pPr marL="1143000" indent="-285750" algn="l">
            <a:defRPr sz="3100"/>
          </a:lvl5pPr>
          <a:lvl6pPr marL="1428750" indent="-285750" algn="l">
            <a:defRPr sz="3100"/>
          </a:lvl6pPr>
          <a:lvl7pPr marL="1714500" indent="-285750" algn="l">
            <a:defRPr sz="3100"/>
          </a:lvl7pPr>
          <a:lvl8pPr marL="2000250" indent="-285750" algn="l">
            <a:defRPr sz="3100"/>
          </a:lvl8pPr>
          <a:lvl9pPr marL="2286000" indent="-285750" algn="l">
            <a:defRPr sz="3100"/>
          </a:lvl9pPr>
        </a:lstStyle>
        <a:p>
          <a:pPr lvl="0">
            <a:lnSpc>
              <a:spcPct val="100000"/>
            </a:lnSpc>
            <a:spcBef>
              <a:spcPct val="0"/>
            </a:spcBef>
            <a:spcAft>
              <a:spcPct val="35000"/>
            </a:spcAft>
          </a:pPr>
          <a:r>
            <a:rPr lang="en-GB" sz="2400" b="1"/>
            <a:t>Data collation, translation and analysis</a:t>
          </a:r>
          <a:r>
            <a:rPr lang="en-GB" sz="2400" b="1"/>
            <a:t> (</a:t>
          </a:r>
          <a:r>
            <a:rPr lang="en-GB" sz="2400" b="1"/>
            <a:t>October</a:t>
          </a:r>
          <a:r>
            <a:rPr lang="en-GB" sz="2400" b="1"/>
            <a:t>)</a:t>
          </a:r>
          <a:r>
            <a:rPr lang="en-US" altLang="en-GB" sz="2400" b="1"/>
            <a:t>:</a:t>
          </a:r>
          <a:endParaRPr lang="en-US" altLang="en-GB" sz="2400" b="1"/>
        </a:p>
      </dsp:txBody>
      <dsp:txXfrm>
        <a:off x="0" y="2260050"/>
        <a:ext cx="4550410" cy="1012190"/>
      </dsp:txXfrm>
    </dsp:sp>
    <dsp:sp modelId="{E57473C5-DD4A-2F44-B1FE-914432EBF074}">
      <dsp:nvSpPr>
        <dsp:cNvPr id="6" name="圆角矩形 5"/>
        <dsp:cNvSpPr/>
      </dsp:nvSpPr>
      <dsp:spPr bwMode="white">
        <a:xfrm>
          <a:off x="0" y="3387440"/>
          <a:ext cx="4550410" cy="1012190"/>
        </a:xfrm>
        <a:prstGeom prst="roundRect">
          <a:avLst/>
        </a:prstGeom>
      </dsp:spPr>
      <dsp:style>
        <a:lnRef idx="0">
          <a:schemeClr val="lt1"/>
        </a:lnRef>
        <a:fillRef idx="3">
          <a:schemeClr val="accent2">
            <a:hueOff val="-1260000"/>
            <a:satOff val="-15293"/>
            <a:lumOff val="-1960"/>
            <a:alpha val="100000"/>
          </a:schemeClr>
        </a:fillRef>
        <a:effectRef idx="2">
          <a:scrgbClr r="0" g="0" b="0"/>
        </a:effectRef>
        <a:fontRef idx="minor">
          <a:schemeClr val="lt1"/>
        </a:fontRef>
      </dsp:style>
      <dsp:txBody>
        <a:bodyPr vert="horz" wrap="square" lIns="91439" tIns="91439" rIns="91439" bIns="91439" anchor="ctr"/>
        <a:lstStyle>
          <a:lvl1pPr algn="l">
            <a:defRPr sz="4000"/>
          </a:lvl1pPr>
          <a:lvl2pPr marL="285750" indent="-285750" algn="l">
            <a:defRPr sz="3100"/>
          </a:lvl2pPr>
          <a:lvl3pPr marL="571500" indent="-285750" algn="l">
            <a:defRPr sz="3100"/>
          </a:lvl3pPr>
          <a:lvl4pPr marL="857250" indent="-285750" algn="l">
            <a:defRPr sz="3100"/>
          </a:lvl4pPr>
          <a:lvl5pPr marL="1143000" indent="-285750" algn="l">
            <a:defRPr sz="3100"/>
          </a:lvl5pPr>
          <a:lvl6pPr marL="1428750" indent="-285750" algn="l">
            <a:defRPr sz="3100"/>
          </a:lvl6pPr>
          <a:lvl7pPr marL="1714500" indent="-285750" algn="l">
            <a:defRPr sz="3100"/>
          </a:lvl7pPr>
          <a:lvl8pPr marL="2000250" indent="-285750" algn="l">
            <a:defRPr sz="3100"/>
          </a:lvl8pPr>
          <a:lvl9pPr marL="2286000" indent="-285750" algn="l">
            <a:defRPr sz="3100"/>
          </a:lvl9pPr>
        </a:lstStyle>
        <a:p>
          <a:pPr lvl="0">
            <a:lnSpc>
              <a:spcPct val="100000"/>
            </a:lnSpc>
            <a:spcBef>
              <a:spcPct val="0"/>
            </a:spcBef>
            <a:spcAft>
              <a:spcPct val="35000"/>
            </a:spcAft>
          </a:pPr>
          <a:r>
            <a:rPr lang="en-GB" sz="2400" b="1"/>
            <a:t>Report Writing Phase (</a:t>
          </a:r>
          <a:r>
            <a:rPr lang="en-US" sz="2400" b="1"/>
            <a:t>November to December</a:t>
          </a:r>
          <a:r>
            <a:rPr lang="en-GB" sz="2400" b="1"/>
            <a:t>):</a:t>
          </a:r>
          <a:endParaRPr lang="en-GB" sz="2400" b="1"/>
        </a:p>
      </dsp:txBody>
      <dsp:txXfrm>
        <a:off x="0" y="3387440"/>
        <a:ext cx="4550410" cy="1012190"/>
      </dsp:txXfrm>
    </dsp:sp>
    <dsp:sp modelId="{69D584E8-21F1-BA4B-80B3-C980BD8910E9}">
      <dsp:nvSpPr>
        <dsp:cNvPr id="7" name="矩形 6"/>
        <dsp:cNvSpPr/>
      </dsp:nvSpPr>
      <dsp:spPr bwMode="white">
        <a:xfrm>
          <a:off x="0" y="4399630"/>
          <a:ext cx="4550410" cy="662400"/>
        </a:xfrm>
        <a:prstGeom prst="rect">
          <a:avLst/>
        </a:prstGeom>
      </dsp:spPr>
      <dsp:style>
        <a:lnRef idx="0">
          <a:schemeClr val="dk1">
            <a:alpha val="0"/>
          </a:schemeClr>
        </a:lnRef>
        <a:fillRef idx="0">
          <a:schemeClr val="lt1">
            <a:alpha val="0"/>
          </a:schemeClr>
        </a:fillRef>
        <a:effectRef idx="0">
          <a:scrgbClr r="0" g="0" b="0"/>
        </a:effectRef>
        <a:fontRef idx="minor"/>
      </dsp:style>
      <dsp:txBody>
        <a:bodyPr vert="horz" wrap="square" lIns="144475" tIns="17780" rIns="99568" bIns="17780" anchor="t"/>
        <a:lstStyle>
          <a:lvl1pPr algn="l">
            <a:defRPr sz="4000"/>
          </a:lvl1pPr>
          <a:lvl2pPr marL="285750" indent="-285750" algn="l">
            <a:defRPr sz="3100"/>
          </a:lvl2pPr>
          <a:lvl3pPr marL="571500" indent="-285750" algn="l">
            <a:defRPr sz="3100"/>
          </a:lvl3pPr>
          <a:lvl4pPr marL="857250" indent="-285750" algn="l">
            <a:defRPr sz="3100"/>
          </a:lvl4pPr>
          <a:lvl5pPr marL="1143000" indent="-285750" algn="l">
            <a:defRPr sz="3100"/>
          </a:lvl5pPr>
          <a:lvl6pPr marL="1428750" indent="-285750" algn="l">
            <a:defRPr sz="3100"/>
          </a:lvl6pPr>
          <a:lvl7pPr marL="1714500" indent="-285750" algn="l">
            <a:defRPr sz="3100"/>
          </a:lvl7pPr>
          <a:lvl8pPr marL="2000250" indent="-285750" algn="l">
            <a:defRPr sz="3100"/>
          </a:lvl8pPr>
          <a:lvl9pPr marL="2286000" indent="-285750" algn="l">
            <a:defRPr sz="3100"/>
          </a:lvl9pPr>
        </a:lstStyle>
        <a:p>
          <a:pPr marL="114300" lvl="1" indent="-114300">
            <a:lnSpc>
              <a:spcPct val="100000"/>
            </a:lnSpc>
            <a:spcBef>
              <a:spcPct val="0"/>
            </a:spcBef>
            <a:spcAft>
              <a:spcPct val="20000"/>
            </a:spcAft>
            <a:buChar char="•"/>
          </a:pPr>
          <a:endParaRPr lang="en-GB" sz="1400">
            <a:solidFill>
              <a:schemeClr val="tx1"/>
            </a:solidFill>
          </a:endParaRPr>
        </a:p>
      </dsp:txBody>
      <dsp:txXfrm>
        <a:off x="0" y="4399630"/>
        <a:ext cx="4550410" cy="662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11744325" cy="5064125"/>
        <a:chOff x="0" y="0"/>
        <a:chExt cx="11744325" cy="5064125"/>
      </a:xfrm>
    </dsp:grpSpPr>
    <dsp:sp modelId="{7FAF546B-7961-9446-B04D-6938D3F36ABF}">
      <dsp:nvSpPr>
        <dsp:cNvPr id="3" name="圆角矩形 2"/>
        <dsp:cNvSpPr/>
      </dsp:nvSpPr>
      <dsp:spPr bwMode="white">
        <a:xfrm>
          <a:off x="0" y="809943"/>
          <a:ext cx="1083112" cy="559118"/>
        </a:xfrm>
        <a:prstGeom prst="roundRect">
          <a:avLst>
            <a:gd name="adj" fmla="val 10000"/>
          </a:avLst>
        </a:prstGeom>
      </dsp:spPr>
      <dsp:style>
        <a:lnRef idx="2">
          <a:schemeClr val="lt1"/>
        </a:lnRef>
        <a:fillRef idx="1">
          <a:schemeClr val="accent4">
            <a:hueOff val="0"/>
            <a:satOff val="0"/>
            <a:lumOff val="0"/>
            <a:alpha val="100000"/>
          </a:schemeClr>
        </a:fillRef>
        <a:effectRef idx="0">
          <a:scrgbClr r="0" g="0" b="0"/>
        </a:effectRef>
        <a:fontRef idx="minor">
          <a:schemeClr val="lt1"/>
        </a:fontRef>
      </dsp:style>
      <dsp:txBody>
        <a:bodyPr lIns="64008" tIns="64008" rIns="64008" bIns="34290" anchor="t"/>
        <a:lstStyle>
          <a:lvl1pPr algn="l">
            <a:defRPr sz="900"/>
          </a:lvl1pPr>
          <a:lvl2pPr marL="57150" indent="-57150" algn="l">
            <a:defRPr sz="700"/>
          </a:lvl2pPr>
          <a:lvl3pPr marL="114300" indent="-57150" algn="l">
            <a:defRPr sz="700"/>
          </a:lvl3pPr>
          <a:lvl4pPr marL="171450" indent="-57150" algn="l">
            <a:defRPr sz="700"/>
          </a:lvl4pPr>
          <a:lvl5pPr marL="228600" indent="-57150" algn="l">
            <a:defRPr sz="700"/>
          </a:lvl5pPr>
          <a:lvl6pPr marL="285750" indent="-57150" algn="l">
            <a:defRPr sz="700"/>
          </a:lvl6pPr>
          <a:lvl7pPr marL="342900" indent="-57150" algn="l">
            <a:defRPr sz="700"/>
          </a:lvl7pPr>
          <a:lvl8pPr marL="400050" indent="-57150" algn="l">
            <a:defRPr sz="700"/>
          </a:lvl8pPr>
          <a:lvl9pPr marL="457200" indent="-57150" algn="l">
            <a:defRPr sz="700"/>
          </a:lvl9pPr>
        </a:lstStyle>
        <a:p>
          <a:pPr lvl="0">
            <a:lnSpc>
              <a:spcPct val="100000"/>
            </a:lnSpc>
            <a:spcBef>
              <a:spcPct val="0"/>
            </a:spcBef>
            <a:spcAft>
              <a:spcPct val="35000"/>
            </a:spcAft>
          </a:pPr>
          <a:r>
            <a:rPr lang="en-GB" dirty="0"/>
            <a:t>Transcription</a:t>
          </a:r>
        </a:p>
      </dsp:txBody>
      <dsp:txXfrm>
        <a:off x="0" y="809943"/>
        <a:ext cx="1083112" cy="559118"/>
      </dsp:txXfrm>
    </dsp:sp>
    <dsp:sp modelId="{DBFD18A0-3099-8241-B3BD-9A6D0E5042BE}">
      <dsp:nvSpPr>
        <dsp:cNvPr id="4" name="圆角矩形 3"/>
        <dsp:cNvSpPr/>
      </dsp:nvSpPr>
      <dsp:spPr bwMode="white">
        <a:xfrm>
          <a:off x="221842" y="1182688"/>
          <a:ext cx="1083112" cy="3071495"/>
        </a:xfrm>
        <a:prstGeom prst="roundRect">
          <a:avLst>
            <a:gd name="adj" fmla="val 10000"/>
          </a:avLst>
        </a:prstGeom>
      </dsp:spPr>
      <dsp:style>
        <a:lnRef idx="2">
          <a:schemeClr val="accent4">
            <a:hueOff val="0"/>
            <a:satOff val="0"/>
            <a:lumOff val="0"/>
            <a:alpha val="100000"/>
          </a:schemeClr>
        </a:lnRef>
        <a:fillRef idx="1">
          <a:schemeClr val="lt1">
            <a:alpha val="90000"/>
          </a:schemeClr>
        </a:fillRef>
        <a:effectRef idx="0">
          <a:scrgbClr r="0" g="0" b="0"/>
        </a:effectRef>
        <a:fontRef idx="minor"/>
      </dsp:style>
      <dsp:txBody>
        <a:bodyPr lIns="64008" tIns="64008" rIns="64008" bIns="64008" anchor="t"/>
        <a:lstStyle>
          <a:lvl1pPr algn="l">
            <a:defRPr sz="9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1">
            <a:lnSpc>
              <a:spcPct val="100000"/>
            </a:lnSpc>
            <a:spcBef>
              <a:spcPct val="0"/>
            </a:spcBef>
            <a:spcAft>
              <a:spcPct val="15000"/>
            </a:spcAft>
            <a:buChar char="•"/>
          </a:pPr>
          <a:r>
            <a:rPr lang="en-GB" dirty="0">
              <a:solidFill>
                <a:schemeClr val="dk1"/>
              </a:solidFill>
            </a:rPr>
            <a:t>The audio or video recordings of the focus group discussions and interviews will be transcribed verbatim. This process involves converting the spoken words into a written format, ensuring accurate representation of the data.</a:t>
          </a:r>
          <a:endParaRPr>
            <a:solidFill>
              <a:schemeClr val="dk1"/>
            </a:solidFill>
          </a:endParaRPr>
        </a:p>
      </dsp:txBody>
      <dsp:txXfrm>
        <a:off x="221842" y="1182688"/>
        <a:ext cx="1083112" cy="3071495"/>
      </dsp:txXfrm>
    </dsp:sp>
    <dsp:sp modelId="{A00AA6F3-0DF0-BC41-BE9E-0AE000DB014E}">
      <dsp:nvSpPr>
        <dsp:cNvPr id="5" name="右箭头 4"/>
        <dsp:cNvSpPr/>
      </dsp:nvSpPr>
      <dsp:spPr bwMode="white">
        <a:xfrm>
          <a:off x="1237456" y="861483"/>
          <a:ext cx="348095" cy="269664"/>
        </a:xfrm>
        <a:prstGeom prst="rightArrow">
          <a:avLst>
            <a:gd name="adj1" fmla="val 60000"/>
            <a:gd name="adj2" fmla="val 50000"/>
          </a:avLst>
        </a:prstGeom>
      </dsp:spPr>
      <dsp:style>
        <a:lnRef idx="0">
          <a:schemeClr val="lt1"/>
        </a:lnRef>
        <a:fillRef idx="1">
          <a:schemeClr val="accent4">
            <a:hueOff val="0"/>
            <a:satOff val="0"/>
            <a:lumOff val="0"/>
            <a:alpha val="100000"/>
          </a:schemeClr>
        </a:fillRef>
        <a:effectRef idx="0">
          <a:scrgbClr r="0" g="0" b="0"/>
        </a:effectRef>
        <a:fontRef idx="minor">
          <a:schemeClr val="lt1"/>
        </a:fontRef>
      </dsp:style>
      <dsp:txBody>
        <a:bodyPr lIns="0" tIns="0" rIns="0" bIns="0" anchor="ctr"/>
        <a:lstStyle>
          <a:lvl1pPr algn="ctr">
            <a:defRPr sz="10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endParaRPr lang="en-GB"/>
        </a:p>
      </dsp:txBody>
      <dsp:txXfrm>
        <a:off x="1237456" y="861483"/>
        <a:ext cx="348095" cy="269664"/>
      </dsp:txXfrm>
    </dsp:sp>
    <dsp:sp modelId="{C4EFEA82-2DB5-7D40-8BF3-CBA23AE244B3}">
      <dsp:nvSpPr>
        <dsp:cNvPr id="6" name="圆角矩形 5"/>
        <dsp:cNvSpPr/>
      </dsp:nvSpPr>
      <dsp:spPr bwMode="white">
        <a:xfrm>
          <a:off x="1739895" y="809943"/>
          <a:ext cx="1083112" cy="559118"/>
        </a:xfrm>
        <a:prstGeom prst="roundRect">
          <a:avLst>
            <a:gd name="adj" fmla="val 10000"/>
          </a:avLst>
        </a:prstGeom>
      </dsp:spPr>
      <dsp:style>
        <a:lnRef idx="2">
          <a:schemeClr val="lt1"/>
        </a:lnRef>
        <a:fillRef idx="1">
          <a:schemeClr val="accent4">
            <a:hueOff val="-369999"/>
            <a:satOff val="1569"/>
            <a:lumOff val="-195"/>
            <a:alpha val="100000"/>
          </a:schemeClr>
        </a:fillRef>
        <a:effectRef idx="0">
          <a:scrgbClr r="0" g="0" b="0"/>
        </a:effectRef>
        <a:fontRef idx="minor">
          <a:schemeClr val="lt1"/>
        </a:fontRef>
      </dsp:style>
      <dsp:txBody>
        <a:bodyPr lIns="64008" tIns="64008" rIns="64008" bIns="34290" anchor="t"/>
        <a:lstStyle>
          <a:lvl1pPr algn="l">
            <a:defRPr sz="900"/>
          </a:lvl1pPr>
          <a:lvl2pPr marL="57150" indent="-57150" algn="l">
            <a:defRPr sz="700"/>
          </a:lvl2pPr>
          <a:lvl3pPr marL="114300" indent="-57150" algn="l">
            <a:defRPr sz="700"/>
          </a:lvl3pPr>
          <a:lvl4pPr marL="171450" indent="-57150" algn="l">
            <a:defRPr sz="700"/>
          </a:lvl4pPr>
          <a:lvl5pPr marL="228600" indent="-57150" algn="l">
            <a:defRPr sz="700"/>
          </a:lvl5pPr>
          <a:lvl6pPr marL="285750" indent="-57150" algn="l">
            <a:defRPr sz="700"/>
          </a:lvl6pPr>
          <a:lvl7pPr marL="342900" indent="-57150" algn="l">
            <a:defRPr sz="700"/>
          </a:lvl7pPr>
          <a:lvl8pPr marL="400050" indent="-57150" algn="l">
            <a:defRPr sz="700"/>
          </a:lvl8pPr>
          <a:lvl9pPr marL="457200" indent="-57150" algn="l">
            <a:defRPr sz="700"/>
          </a:lvl9pPr>
        </a:lstStyle>
        <a:p>
          <a:pPr lvl="0">
            <a:lnSpc>
              <a:spcPct val="100000"/>
            </a:lnSpc>
            <a:spcBef>
              <a:spcPct val="0"/>
            </a:spcBef>
            <a:spcAft>
              <a:spcPct val="35000"/>
            </a:spcAft>
          </a:pPr>
          <a:r>
            <a:rPr lang="en-GB" dirty="0"/>
            <a:t>Familiarization</a:t>
          </a:r>
        </a:p>
      </dsp:txBody>
      <dsp:txXfrm>
        <a:off x="1739895" y="809943"/>
        <a:ext cx="1083112" cy="559118"/>
      </dsp:txXfrm>
    </dsp:sp>
    <dsp:sp modelId="{01E4432E-03F9-9247-B4AD-B9AE2245A0CD}">
      <dsp:nvSpPr>
        <dsp:cNvPr id="7" name="圆角矩形 6"/>
        <dsp:cNvSpPr/>
      </dsp:nvSpPr>
      <dsp:spPr bwMode="white">
        <a:xfrm>
          <a:off x="1961737" y="1182688"/>
          <a:ext cx="1083112" cy="3071495"/>
        </a:xfrm>
        <a:prstGeom prst="roundRect">
          <a:avLst>
            <a:gd name="adj" fmla="val 10000"/>
          </a:avLst>
        </a:prstGeom>
      </dsp:spPr>
      <dsp:style>
        <a:lnRef idx="2">
          <a:schemeClr val="accent4">
            <a:hueOff val="-369999"/>
            <a:satOff val="1569"/>
            <a:lumOff val="-195"/>
            <a:alpha val="100000"/>
          </a:schemeClr>
        </a:lnRef>
        <a:fillRef idx="1">
          <a:schemeClr val="lt1">
            <a:alpha val="90000"/>
          </a:schemeClr>
        </a:fillRef>
        <a:effectRef idx="0">
          <a:scrgbClr r="0" g="0" b="0"/>
        </a:effectRef>
        <a:fontRef idx="minor"/>
      </dsp:style>
      <dsp:txBody>
        <a:bodyPr lIns="64008" tIns="64008" rIns="64008" bIns="64008" anchor="t"/>
        <a:lstStyle>
          <a:lvl1pPr algn="l">
            <a:defRPr sz="9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1">
            <a:lnSpc>
              <a:spcPct val="100000"/>
            </a:lnSpc>
            <a:spcBef>
              <a:spcPct val="0"/>
            </a:spcBef>
            <a:spcAft>
              <a:spcPct val="15000"/>
            </a:spcAft>
            <a:buChar char="•"/>
          </a:pPr>
          <a:r>
            <a:rPr lang="en-GB" dirty="0">
              <a:solidFill>
                <a:schemeClr val="dk1"/>
              </a:solidFill>
            </a:rPr>
            <a:t>I will immerse themselves in the data by reading and re-reading the transcripts to become familiar with the content and gain a holistic understanding of the participants' perspectives and experiences.</a:t>
          </a:r>
          <a:endParaRPr>
            <a:solidFill>
              <a:schemeClr val="dk1"/>
            </a:solidFill>
          </a:endParaRPr>
        </a:p>
      </dsp:txBody>
      <dsp:txXfrm>
        <a:off x="1961737" y="1182688"/>
        <a:ext cx="1083112" cy="3071495"/>
      </dsp:txXfrm>
    </dsp:sp>
    <dsp:sp modelId="{453655C5-F768-BA4A-88B6-CD91751CAB0A}">
      <dsp:nvSpPr>
        <dsp:cNvPr id="8" name="右箭头 7"/>
        <dsp:cNvSpPr/>
      </dsp:nvSpPr>
      <dsp:spPr bwMode="white">
        <a:xfrm>
          <a:off x="2977351" y="861483"/>
          <a:ext cx="348095" cy="269664"/>
        </a:xfrm>
        <a:prstGeom prst="rightArrow">
          <a:avLst>
            <a:gd name="adj1" fmla="val 60000"/>
            <a:gd name="adj2" fmla="val 50000"/>
          </a:avLst>
        </a:prstGeom>
      </dsp:spPr>
      <dsp:style>
        <a:lnRef idx="0">
          <a:schemeClr val="lt1"/>
        </a:lnRef>
        <a:fillRef idx="1">
          <a:schemeClr val="accent4">
            <a:hueOff val="-444000"/>
            <a:satOff val="1882"/>
            <a:lumOff val="-234"/>
            <a:alpha val="100000"/>
          </a:schemeClr>
        </a:fillRef>
        <a:effectRef idx="0">
          <a:scrgbClr r="0" g="0" b="0"/>
        </a:effectRef>
        <a:fontRef idx="minor">
          <a:schemeClr val="lt1"/>
        </a:fontRef>
      </dsp:style>
      <dsp:txBody>
        <a:bodyPr lIns="0" tIns="0" rIns="0" bIns="0" anchor="ctr"/>
        <a:lstStyle>
          <a:lvl1pPr algn="ctr">
            <a:defRPr sz="10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endParaRPr lang="en-GB"/>
        </a:p>
      </dsp:txBody>
      <dsp:txXfrm>
        <a:off x="2977351" y="861483"/>
        <a:ext cx="348095" cy="269664"/>
      </dsp:txXfrm>
    </dsp:sp>
    <dsp:sp modelId="{57B01516-C71B-9346-AEA4-318ECE86AC55}">
      <dsp:nvSpPr>
        <dsp:cNvPr id="9" name="圆角矩形 8"/>
        <dsp:cNvSpPr/>
      </dsp:nvSpPr>
      <dsp:spPr bwMode="white">
        <a:xfrm>
          <a:off x="3479790" y="809943"/>
          <a:ext cx="1083112" cy="559118"/>
        </a:xfrm>
        <a:prstGeom prst="roundRect">
          <a:avLst>
            <a:gd name="adj" fmla="val 10000"/>
          </a:avLst>
        </a:prstGeom>
      </dsp:spPr>
      <dsp:style>
        <a:lnRef idx="2">
          <a:schemeClr val="lt1"/>
        </a:lnRef>
        <a:fillRef idx="1">
          <a:schemeClr val="accent4">
            <a:hueOff val="-739999"/>
            <a:satOff val="3137"/>
            <a:lumOff val="-391"/>
            <a:alpha val="100000"/>
          </a:schemeClr>
        </a:fillRef>
        <a:effectRef idx="0">
          <a:scrgbClr r="0" g="0" b="0"/>
        </a:effectRef>
        <a:fontRef idx="minor">
          <a:schemeClr val="lt1"/>
        </a:fontRef>
      </dsp:style>
      <dsp:txBody>
        <a:bodyPr lIns="64008" tIns="64008" rIns="64008" bIns="34290" anchor="t"/>
        <a:lstStyle>
          <a:lvl1pPr algn="l">
            <a:defRPr sz="900"/>
          </a:lvl1pPr>
          <a:lvl2pPr marL="57150" indent="-57150" algn="l">
            <a:defRPr sz="700"/>
          </a:lvl2pPr>
          <a:lvl3pPr marL="114300" indent="-57150" algn="l">
            <a:defRPr sz="700"/>
          </a:lvl3pPr>
          <a:lvl4pPr marL="171450" indent="-57150" algn="l">
            <a:defRPr sz="700"/>
          </a:lvl4pPr>
          <a:lvl5pPr marL="228600" indent="-57150" algn="l">
            <a:defRPr sz="700"/>
          </a:lvl5pPr>
          <a:lvl6pPr marL="285750" indent="-57150" algn="l">
            <a:defRPr sz="700"/>
          </a:lvl6pPr>
          <a:lvl7pPr marL="342900" indent="-57150" algn="l">
            <a:defRPr sz="700"/>
          </a:lvl7pPr>
          <a:lvl8pPr marL="400050" indent="-57150" algn="l">
            <a:defRPr sz="700"/>
          </a:lvl8pPr>
          <a:lvl9pPr marL="457200" indent="-57150" algn="l">
            <a:defRPr sz="700"/>
          </a:lvl9pPr>
        </a:lstStyle>
        <a:p>
          <a:pPr lvl="0">
            <a:lnSpc>
              <a:spcPct val="100000"/>
            </a:lnSpc>
            <a:spcBef>
              <a:spcPct val="0"/>
            </a:spcBef>
            <a:spcAft>
              <a:spcPct val="35000"/>
            </a:spcAft>
          </a:pPr>
          <a:r>
            <a:rPr lang="en-GB" dirty="0"/>
            <a:t>Coding</a:t>
          </a:r>
        </a:p>
      </dsp:txBody>
      <dsp:txXfrm>
        <a:off x="3479790" y="809943"/>
        <a:ext cx="1083112" cy="559118"/>
      </dsp:txXfrm>
    </dsp:sp>
    <dsp:sp modelId="{07FB2CE7-4601-304B-8105-0F28768E5285}">
      <dsp:nvSpPr>
        <dsp:cNvPr id="10" name="圆角矩形 9"/>
        <dsp:cNvSpPr/>
      </dsp:nvSpPr>
      <dsp:spPr bwMode="white">
        <a:xfrm>
          <a:off x="3701633" y="1182688"/>
          <a:ext cx="1083112" cy="3071495"/>
        </a:xfrm>
        <a:prstGeom prst="roundRect">
          <a:avLst>
            <a:gd name="adj" fmla="val 10000"/>
          </a:avLst>
        </a:prstGeom>
      </dsp:spPr>
      <dsp:style>
        <a:lnRef idx="2">
          <a:schemeClr val="accent4">
            <a:hueOff val="-739999"/>
            <a:satOff val="3137"/>
            <a:lumOff val="-391"/>
            <a:alpha val="100000"/>
          </a:schemeClr>
        </a:lnRef>
        <a:fillRef idx="1">
          <a:schemeClr val="lt1">
            <a:alpha val="90000"/>
          </a:schemeClr>
        </a:fillRef>
        <a:effectRef idx="0">
          <a:scrgbClr r="0" g="0" b="0"/>
        </a:effectRef>
        <a:fontRef idx="minor"/>
      </dsp:style>
      <dsp:txBody>
        <a:bodyPr lIns="64008" tIns="64008" rIns="64008" bIns="64008" anchor="t"/>
        <a:lstStyle>
          <a:lvl1pPr algn="l">
            <a:defRPr sz="9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1">
            <a:lnSpc>
              <a:spcPct val="100000"/>
            </a:lnSpc>
            <a:spcBef>
              <a:spcPct val="0"/>
            </a:spcBef>
            <a:spcAft>
              <a:spcPct val="15000"/>
            </a:spcAft>
            <a:buChar char="•"/>
          </a:pPr>
          <a:r>
            <a:rPr lang="en-GB" dirty="0">
              <a:solidFill>
                <a:schemeClr val="dk1"/>
              </a:solidFill>
            </a:rPr>
            <a:t>I will employ an inductive coding approach, allowing themes and patterns to emerge directly from the data. The transcripts will be systematically coded by assigning labels or tags to segments of text that represent specific ideas, concepts, or experiences related to the (1+X) system.</a:t>
          </a:r>
          <a:endParaRPr>
            <a:solidFill>
              <a:schemeClr val="dk1"/>
            </a:solidFill>
          </a:endParaRPr>
        </a:p>
      </dsp:txBody>
      <dsp:txXfrm>
        <a:off x="3701633" y="1182688"/>
        <a:ext cx="1083112" cy="3071495"/>
      </dsp:txXfrm>
    </dsp:sp>
    <dsp:sp modelId="{A32C26F9-52F6-C44D-B912-CD6688D6734E}">
      <dsp:nvSpPr>
        <dsp:cNvPr id="11" name="右箭头 10"/>
        <dsp:cNvSpPr/>
      </dsp:nvSpPr>
      <dsp:spPr bwMode="white">
        <a:xfrm>
          <a:off x="4717246" y="861483"/>
          <a:ext cx="348095" cy="269664"/>
        </a:xfrm>
        <a:prstGeom prst="rightArrow">
          <a:avLst>
            <a:gd name="adj1" fmla="val 60000"/>
            <a:gd name="adj2" fmla="val 50000"/>
          </a:avLst>
        </a:prstGeom>
      </dsp:spPr>
      <dsp:style>
        <a:lnRef idx="0">
          <a:schemeClr val="lt1"/>
        </a:lnRef>
        <a:fillRef idx="1">
          <a:schemeClr val="accent4">
            <a:hueOff val="-888000"/>
            <a:satOff val="3765"/>
            <a:lumOff val="-470"/>
            <a:alpha val="100000"/>
          </a:schemeClr>
        </a:fillRef>
        <a:effectRef idx="0">
          <a:scrgbClr r="0" g="0" b="0"/>
        </a:effectRef>
        <a:fontRef idx="minor">
          <a:schemeClr val="lt1"/>
        </a:fontRef>
      </dsp:style>
      <dsp:txBody>
        <a:bodyPr lIns="0" tIns="0" rIns="0" bIns="0" anchor="ctr"/>
        <a:lstStyle>
          <a:lvl1pPr algn="ctr">
            <a:defRPr sz="10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endParaRPr lang="en-GB"/>
        </a:p>
      </dsp:txBody>
      <dsp:txXfrm>
        <a:off x="4717246" y="861483"/>
        <a:ext cx="348095" cy="269664"/>
      </dsp:txXfrm>
    </dsp:sp>
    <dsp:sp modelId="{60348546-DCE0-CE4F-A49C-E1B718513CBF}">
      <dsp:nvSpPr>
        <dsp:cNvPr id="12" name="圆角矩形 11"/>
        <dsp:cNvSpPr/>
      </dsp:nvSpPr>
      <dsp:spPr bwMode="white">
        <a:xfrm>
          <a:off x="5219686" y="809943"/>
          <a:ext cx="1083112" cy="559118"/>
        </a:xfrm>
        <a:prstGeom prst="roundRect">
          <a:avLst>
            <a:gd name="adj" fmla="val 10000"/>
          </a:avLst>
        </a:prstGeom>
      </dsp:spPr>
      <dsp:style>
        <a:lnRef idx="2">
          <a:schemeClr val="lt1"/>
        </a:lnRef>
        <a:fillRef idx="1">
          <a:schemeClr val="accent4">
            <a:hueOff val="-1110000"/>
            <a:satOff val="4706"/>
            <a:lumOff val="-587"/>
            <a:alpha val="100000"/>
          </a:schemeClr>
        </a:fillRef>
        <a:effectRef idx="0">
          <a:scrgbClr r="0" g="0" b="0"/>
        </a:effectRef>
        <a:fontRef idx="minor">
          <a:schemeClr val="lt1"/>
        </a:fontRef>
      </dsp:style>
      <dsp:txBody>
        <a:bodyPr lIns="64008" tIns="64008" rIns="64008" bIns="34290" anchor="t"/>
        <a:lstStyle>
          <a:lvl1pPr algn="l">
            <a:defRPr sz="900"/>
          </a:lvl1pPr>
          <a:lvl2pPr marL="57150" indent="-57150" algn="l">
            <a:defRPr sz="700"/>
          </a:lvl2pPr>
          <a:lvl3pPr marL="114300" indent="-57150" algn="l">
            <a:defRPr sz="700"/>
          </a:lvl3pPr>
          <a:lvl4pPr marL="171450" indent="-57150" algn="l">
            <a:defRPr sz="700"/>
          </a:lvl4pPr>
          <a:lvl5pPr marL="228600" indent="-57150" algn="l">
            <a:defRPr sz="700"/>
          </a:lvl5pPr>
          <a:lvl6pPr marL="285750" indent="-57150" algn="l">
            <a:defRPr sz="700"/>
          </a:lvl6pPr>
          <a:lvl7pPr marL="342900" indent="-57150" algn="l">
            <a:defRPr sz="700"/>
          </a:lvl7pPr>
          <a:lvl8pPr marL="400050" indent="-57150" algn="l">
            <a:defRPr sz="700"/>
          </a:lvl8pPr>
          <a:lvl9pPr marL="457200" indent="-57150" algn="l">
            <a:defRPr sz="700"/>
          </a:lvl9pPr>
        </a:lstStyle>
        <a:p>
          <a:pPr lvl="0">
            <a:lnSpc>
              <a:spcPct val="100000"/>
            </a:lnSpc>
            <a:spcBef>
              <a:spcPct val="0"/>
            </a:spcBef>
            <a:spcAft>
              <a:spcPct val="35000"/>
            </a:spcAft>
          </a:pPr>
          <a:r>
            <a:rPr lang="en-GB" dirty="0"/>
            <a:t>Theme Development</a:t>
          </a:r>
        </a:p>
      </dsp:txBody>
      <dsp:txXfrm>
        <a:off x="5219686" y="809943"/>
        <a:ext cx="1083112" cy="559118"/>
      </dsp:txXfrm>
    </dsp:sp>
    <dsp:sp modelId="{303D31CB-BA53-E344-9225-51389D847E8E}">
      <dsp:nvSpPr>
        <dsp:cNvPr id="13" name="圆角矩形 12"/>
        <dsp:cNvSpPr/>
      </dsp:nvSpPr>
      <dsp:spPr bwMode="white">
        <a:xfrm>
          <a:off x="5441528" y="1182688"/>
          <a:ext cx="1083112" cy="3071495"/>
        </a:xfrm>
        <a:prstGeom prst="roundRect">
          <a:avLst>
            <a:gd name="adj" fmla="val 10000"/>
          </a:avLst>
        </a:prstGeom>
      </dsp:spPr>
      <dsp:style>
        <a:lnRef idx="2">
          <a:schemeClr val="accent4">
            <a:hueOff val="-1110000"/>
            <a:satOff val="4706"/>
            <a:lumOff val="-587"/>
            <a:alpha val="100000"/>
          </a:schemeClr>
        </a:lnRef>
        <a:fillRef idx="1">
          <a:schemeClr val="lt1">
            <a:alpha val="90000"/>
          </a:schemeClr>
        </a:fillRef>
        <a:effectRef idx="0">
          <a:scrgbClr r="0" g="0" b="0"/>
        </a:effectRef>
        <a:fontRef idx="minor"/>
      </dsp:style>
      <dsp:txBody>
        <a:bodyPr lIns="64008" tIns="64008" rIns="64008" bIns="64008" anchor="t"/>
        <a:lstStyle>
          <a:lvl1pPr algn="l">
            <a:defRPr sz="9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1">
            <a:lnSpc>
              <a:spcPct val="100000"/>
            </a:lnSpc>
            <a:spcBef>
              <a:spcPct val="0"/>
            </a:spcBef>
            <a:spcAft>
              <a:spcPct val="15000"/>
            </a:spcAft>
            <a:buChar char="•"/>
          </a:pPr>
          <a:r>
            <a:rPr lang="en-GB">
              <a:solidFill>
                <a:schemeClr val="dk1"/>
              </a:solidFill>
            </a:rPr>
            <a:t>The coded data will be organized into potential themes based on their similarities and relationships. Themes will be developed by grouping relevant codes together, identifying overarching concepts, and capturing the key messages and insights from the participants.</a:t>
          </a:r>
          <a:endParaRPr>
            <a:solidFill>
              <a:schemeClr val="dk1"/>
            </a:solidFill>
          </a:endParaRPr>
        </a:p>
      </dsp:txBody>
      <dsp:txXfrm>
        <a:off x="5441528" y="1182688"/>
        <a:ext cx="1083112" cy="3071495"/>
      </dsp:txXfrm>
    </dsp:sp>
    <dsp:sp modelId="{4D0ACEB5-D473-E34E-A34A-8D82C2EFFC1C}">
      <dsp:nvSpPr>
        <dsp:cNvPr id="14" name="右箭头 13"/>
        <dsp:cNvSpPr/>
      </dsp:nvSpPr>
      <dsp:spPr bwMode="white">
        <a:xfrm>
          <a:off x="6457141" y="861483"/>
          <a:ext cx="348095" cy="269664"/>
        </a:xfrm>
        <a:prstGeom prst="rightArrow">
          <a:avLst>
            <a:gd name="adj1" fmla="val 60000"/>
            <a:gd name="adj2" fmla="val 50000"/>
          </a:avLst>
        </a:prstGeom>
      </dsp:spPr>
      <dsp:style>
        <a:lnRef idx="0">
          <a:schemeClr val="lt1"/>
        </a:lnRef>
        <a:fillRef idx="1">
          <a:schemeClr val="accent4">
            <a:hueOff val="-1332000"/>
            <a:satOff val="5647"/>
            <a:lumOff val="-705"/>
            <a:alpha val="100000"/>
          </a:schemeClr>
        </a:fillRef>
        <a:effectRef idx="0">
          <a:scrgbClr r="0" g="0" b="0"/>
        </a:effectRef>
        <a:fontRef idx="minor">
          <a:schemeClr val="lt1"/>
        </a:fontRef>
      </dsp:style>
      <dsp:txBody>
        <a:bodyPr lIns="0" tIns="0" rIns="0" bIns="0" anchor="ctr"/>
        <a:lstStyle>
          <a:lvl1pPr algn="ctr">
            <a:defRPr sz="10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endParaRPr lang="en-GB"/>
        </a:p>
      </dsp:txBody>
      <dsp:txXfrm>
        <a:off x="6457141" y="861483"/>
        <a:ext cx="348095" cy="269664"/>
      </dsp:txXfrm>
    </dsp:sp>
    <dsp:sp modelId="{B739F425-8C54-9D48-8FDB-38DAED4FEA68}">
      <dsp:nvSpPr>
        <dsp:cNvPr id="15" name="圆角矩形 14"/>
        <dsp:cNvSpPr/>
      </dsp:nvSpPr>
      <dsp:spPr bwMode="white">
        <a:xfrm>
          <a:off x="6959581" y="809943"/>
          <a:ext cx="1083112" cy="559118"/>
        </a:xfrm>
        <a:prstGeom prst="roundRect">
          <a:avLst>
            <a:gd name="adj" fmla="val 10000"/>
          </a:avLst>
        </a:prstGeom>
      </dsp:spPr>
      <dsp:style>
        <a:lnRef idx="2">
          <a:schemeClr val="lt1"/>
        </a:lnRef>
        <a:fillRef idx="1">
          <a:schemeClr val="accent4">
            <a:hueOff val="-1479999"/>
            <a:satOff val="6275"/>
            <a:lumOff val="-783"/>
            <a:alpha val="100000"/>
          </a:schemeClr>
        </a:fillRef>
        <a:effectRef idx="0">
          <a:scrgbClr r="0" g="0" b="0"/>
        </a:effectRef>
        <a:fontRef idx="minor">
          <a:schemeClr val="lt1"/>
        </a:fontRef>
      </dsp:style>
      <dsp:txBody>
        <a:bodyPr lIns="64008" tIns="64008" rIns="64008" bIns="34290" anchor="t"/>
        <a:lstStyle>
          <a:lvl1pPr algn="l">
            <a:defRPr sz="900"/>
          </a:lvl1pPr>
          <a:lvl2pPr marL="57150" indent="-57150" algn="l">
            <a:defRPr sz="700"/>
          </a:lvl2pPr>
          <a:lvl3pPr marL="114300" indent="-57150" algn="l">
            <a:defRPr sz="700"/>
          </a:lvl3pPr>
          <a:lvl4pPr marL="171450" indent="-57150" algn="l">
            <a:defRPr sz="700"/>
          </a:lvl4pPr>
          <a:lvl5pPr marL="228600" indent="-57150" algn="l">
            <a:defRPr sz="700"/>
          </a:lvl5pPr>
          <a:lvl6pPr marL="285750" indent="-57150" algn="l">
            <a:defRPr sz="700"/>
          </a:lvl6pPr>
          <a:lvl7pPr marL="342900" indent="-57150" algn="l">
            <a:defRPr sz="700"/>
          </a:lvl7pPr>
          <a:lvl8pPr marL="400050" indent="-57150" algn="l">
            <a:defRPr sz="700"/>
          </a:lvl8pPr>
          <a:lvl9pPr marL="457200" indent="-57150" algn="l">
            <a:defRPr sz="700"/>
          </a:lvl9pPr>
        </a:lstStyle>
        <a:p>
          <a:pPr lvl="0">
            <a:lnSpc>
              <a:spcPct val="100000"/>
            </a:lnSpc>
            <a:spcBef>
              <a:spcPct val="0"/>
            </a:spcBef>
            <a:spcAft>
              <a:spcPct val="35000"/>
            </a:spcAft>
          </a:pPr>
          <a:r>
            <a:rPr lang="en-GB" dirty="0"/>
            <a:t>Review and Refinement</a:t>
          </a:r>
        </a:p>
      </dsp:txBody>
      <dsp:txXfrm>
        <a:off x="6959581" y="809943"/>
        <a:ext cx="1083112" cy="559118"/>
      </dsp:txXfrm>
    </dsp:sp>
    <dsp:sp modelId="{9A02410F-6ABC-824C-B7AC-67A15F2985B8}">
      <dsp:nvSpPr>
        <dsp:cNvPr id="16" name="圆角矩形 15"/>
        <dsp:cNvSpPr/>
      </dsp:nvSpPr>
      <dsp:spPr bwMode="white">
        <a:xfrm>
          <a:off x="7181423" y="1182688"/>
          <a:ext cx="1083112" cy="3071495"/>
        </a:xfrm>
        <a:prstGeom prst="roundRect">
          <a:avLst>
            <a:gd name="adj" fmla="val 10000"/>
          </a:avLst>
        </a:prstGeom>
      </dsp:spPr>
      <dsp:style>
        <a:lnRef idx="2">
          <a:schemeClr val="accent4">
            <a:hueOff val="-1479999"/>
            <a:satOff val="6275"/>
            <a:lumOff val="-783"/>
            <a:alpha val="100000"/>
          </a:schemeClr>
        </a:lnRef>
        <a:fillRef idx="1">
          <a:schemeClr val="lt1">
            <a:alpha val="90000"/>
          </a:schemeClr>
        </a:fillRef>
        <a:effectRef idx="0">
          <a:scrgbClr r="0" g="0" b="0"/>
        </a:effectRef>
        <a:fontRef idx="minor"/>
      </dsp:style>
      <dsp:txBody>
        <a:bodyPr lIns="64008" tIns="64008" rIns="64008" bIns="64008" anchor="t"/>
        <a:lstStyle>
          <a:lvl1pPr algn="l">
            <a:defRPr sz="9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1">
            <a:lnSpc>
              <a:spcPct val="100000"/>
            </a:lnSpc>
            <a:spcBef>
              <a:spcPct val="0"/>
            </a:spcBef>
            <a:spcAft>
              <a:spcPct val="15000"/>
            </a:spcAft>
            <a:buChar char="•"/>
          </a:pPr>
          <a:r>
            <a:rPr lang="en-GB" dirty="0">
              <a:solidFill>
                <a:schemeClr val="dk1"/>
              </a:solidFill>
            </a:rPr>
            <a:t>The emerging themes will be reviewed and refined iteratively. I will critically examine the relationships between themes, revisit the original transcripts to ensure accuracy, and validate the themes against the entire data set.</a:t>
          </a:r>
          <a:endParaRPr>
            <a:solidFill>
              <a:schemeClr val="dk1"/>
            </a:solidFill>
          </a:endParaRPr>
        </a:p>
      </dsp:txBody>
      <dsp:txXfrm>
        <a:off x="7181423" y="1182688"/>
        <a:ext cx="1083112" cy="3071495"/>
      </dsp:txXfrm>
    </dsp:sp>
    <dsp:sp modelId="{08D8993D-524D-2346-9AAA-85B8287E9913}">
      <dsp:nvSpPr>
        <dsp:cNvPr id="17" name="右箭头 16"/>
        <dsp:cNvSpPr/>
      </dsp:nvSpPr>
      <dsp:spPr bwMode="white">
        <a:xfrm>
          <a:off x="8197037" y="861483"/>
          <a:ext cx="348095" cy="269664"/>
        </a:xfrm>
        <a:prstGeom prst="rightArrow">
          <a:avLst>
            <a:gd name="adj1" fmla="val 60000"/>
            <a:gd name="adj2" fmla="val 50000"/>
          </a:avLst>
        </a:prstGeom>
      </dsp:spPr>
      <dsp:style>
        <a:lnRef idx="0">
          <a:schemeClr val="lt1"/>
        </a:lnRef>
        <a:fillRef idx="1">
          <a:schemeClr val="accent4">
            <a:hueOff val="-1776000"/>
            <a:satOff val="7529"/>
            <a:lumOff val="-940"/>
            <a:alpha val="100000"/>
          </a:schemeClr>
        </a:fillRef>
        <a:effectRef idx="0">
          <a:scrgbClr r="0" g="0" b="0"/>
        </a:effectRef>
        <a:fontRef idx="minor">
          <a:schemeClr val="lt1"/>
        </a:fontRef>
      </dsp:style>
      <dsp:txBody>
        <a:bodyPr lIns="0" tIns="0" rIns="0" bIns="0" anchor="ctr"/>
        <a:lstStyle>
          <a:lvl1pPr algn="ctr">
            <a:defRPr sz="10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endParaRPr lang="en-GB"/>
        </a:p>
      </dsp:txBody>
      <dsp:txXfrm>
        <a:off x="8197037" y="861483"/>
        <a:ext cx="348095" cy="269664"/>
      </dsp:txXfrm>
    </dsp:sp>
    <dsp:sp modelId="{5410FC41-A77B-7648-9669-AA7EE6E6E9D1}">
      <dsp:nvSpPr>
        <dsp:cNvPr id="18" name="圆角矩形 17"/>
        <dsp:cNvSpPr/>
      </dsp:nvSpPr>
      <dsp:spPr bwMode="white">
        <a:xfrm>
          <a:off x="8699476" y="809943"/>
          <a:ext cx="1083112" cy="559118"/>
        </a:xfrm>
        <a:prstGeom prst="roundRect">
          <a:avLst>
            <a:gd name="adj" fmla="val 10000"/>
          </a:avLst>
        </a:prstGeom>
      </dsp:spPr>
      <dsp:style>
        <a:lnRef idx="2">
          <a:schemeClr val="lt1"/>
        </a:lnRef>
        <a:fillRef idx="1">
          <a:schemeClr val="accent4">
            <a:hueOff val="-1850000"/>
            <a:satOff val="7843"/>
            <a:lumOff val="-979"/>
            <a:alpha val="100000"/>
          </a:schemeClr>
        </a:fillRef>
        <a:effectRef idx="0">
          <a:scrgbClr r="0" g="0" b="0"/>
        </a:effectRef>
        <a:fontRef idx="minor">
          <a:schemeClr val="lt1"/>
        </a:fontRef>
      </dsp:style>
      <dsp:txBody>
        <a:bodyPr lIns="64008" tIns="64008" rIns="64008" bIns="34290" anchor="t"/>
        <a:lstStyle>
          <a:lvl1pPr algn="l">
            <a:defRPr sz="900"/>
          </a:lvl1pPr>
          <a:lvl2pPr marL="57150" indent="-57150" algn="l">
            <a:defRPr sz="700"/>
          </a:lvl2pPr>
          <a:lvl3pPr marL="114300" indent="-57150" algn="l">
            <a:defRPr sz="700"/>
          </a:lvl3pPr>
          <a:lvl4pPr marL="171450" indent="-57150" algn="l">
            <a:defRPr sz="700"/>
          </a:lvl4pPr>
          <a:lvl5pPr marL="228600" indent="-57150" algn="l">
            <a:defRPr sz="700"/>
          </a:lvl5pPr>
          <a:lvl6pPr marL="285750" indent="-57150" algn="l">
            <a:defRPr sz="700"/>
          </a:lvl6pPr>
          <a:lvl7pPr marL="342900" indent="-57150" algn="l">
            <a:defRPr sz="700"/>
          </a:lvl7pPr>
          <a:lvl8pPr marL="400050" indent="-57150" algn="l">
            <a:defRPr sz="700"/>
          </a:lvl8pPr>
          <a:lvl9pPr marL="457200" indent="-57150" algn="l">
            <a:defRPr sz="700"/>
          </a:lvl9pPr>
        </a:lstStyle>
        <a:p>
          <a:pPr lvl="0">
            <a:lnSpc>
              <a:spcPct val="100000"/>
            </a:lnSpc>
            <a:spcBef>
              <a:spcPct val="0"/>
            </a:spcBef>
            <a:spcAft>
              <a:spcPct val="35000"/>
            </a:spcAft>
          </a:pPr>
          <a:r>
            <a:rPr lang="en-GB" dirty="0"/>
            <a:t>Interpretation and Synthesis</a:t>
          </a:r>
        </a:p>
      </dsp:txBody>
      <dsp:txXfrm>
        <a:off x="8699476" y="809943"/>
        <a:ext cx="1083112" cy="559118"/>
      </dsp:txXfrm>
    </dsp:sp>
    <dsp:sp modelId="{C5171605-DE26-7647-AE4A-E7EA182FA38E}">
      <dsp:nvSpPr>
        <dsp:cNvPr id="19" name="圆角矩形 18"/>
        <dsp:cNvSpPr/>
      </dsp:nvSpPr>
      <dsp:spPr bwMode="white">
        <a:xfrm>
          <a:off x="8921318" y="1182688"/>
          <a:ext cx="1083112" cy="3071495"/>
        </a:xfrm>
        <a:prstGeom prst="roundRect">
          <a:avLst>
            <a:gd name="adj" fmla="val 10000"/>
          </a:avLst>
        </a:prstGeom>
      </dsp:spPr>
      <dsp:style>
        <a:lnRef idx="2">
          <a:schemeClr val="accent4">
            <a:hueOff val="-1850000"/>
            <a:satOff val="7843"/>
            <a:lumOff val="-979"/>
            <a:alpha val="100000"/>
          </a:schemeClr>
        </a:lnRef>
        <a:fillRef idx="1">
          <a:schemeClr val="lt1">
            <a:alpha val="90000"/>
          </a:schemeClr>
        </a:fillRef>
        <a:effectRef idx="0">
          <a:scrgbClr r="0" g="0" b="0"/>
        </a:effectRef>
        <a:fontRef idx="minor"/>
      </dsp:style>
      <dsp:txBody>
        <a:bodyPr lIns="64008" tIns="64008" rIns="64008" bIns="64008" anchor="t"/>
        <a:lstStyle>
          <a:lvl1pPr algn="l">
            <a:defRPr sz="9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1">
            <a:lnSpc>
              <a:spcPct val="100000"/>
            </a:lnSpc>
            <a:spcBef>
              <a:spcPct val="0"/>
            </a:spcBef>
            <a:spcAft>
              <a:spcPct val="15000"/>
            </a:spcAft>
            <a:buChar char="•"/>
          </a:pPr>
          <a:r>
            <a:rPr lang="en-GB" dirty="0">
              <a:solidFill>
                <a:schemeClr val="dk1"/>
              </a:solidFill>
            </a:rPr>
            <a:t>Once the final themes are established, I will interpret and synthesize the findings. This involves identifying the main findings, examining the connections between themes, and considering the implications of the data in relation to the research objectives.</a:t>
          </a:r>
          <a:endParaRPr>
            <a:solidFill>
              <a:schemeClr val="dk1"/>
            </a:solidFill>
          </a:endParaRPr>
        </a:p>
      </dsp:txBody>
      <dsp:txXfrm>
        <a:off x="8921318" y="1182688"/>
        <a:ext cx="1083112" cy="3071495"/>
      </dsp:txXfrm>
    </dsp:sp>
    <dsp:sp modelId="{D442BBB5-1577-D347-A659-BDB091E2B657}">
      <dsp:nvSpPr>
        <dsp:cNvPr id="20" name="右箭头 19"/>
        <dsp:cNvSpPr/>
      </dsp:nvSpPr>
      <dsp:spPr bwMode="white">
        <a:xfrm>
          <a:off x="9936932" y="861483"/>
          <a:ext cx="348095" cy="269664"/>
        </a:xfrm>
        <a:prstGeom prst="rightArrow">
          <a:avLst>
            <a:gd name="adj1" fmla="val 60000"/>
            <a:gd name="adj2" fmla="val 50000"/>
          </a:avLst>
        </a:prstGeom>
      </dsp:spPr>
      <dsp:style>
        <a:lnRef idx="0">
          <a:schemeClr val="lt1"/>
        </a:lnRef>
        <a:fillRef idx="1">
          <a:schemeClr val="accent4">
            <a:hueOff val="-2220000"/>
            <a:satOff val="9412"/>
            <a:lumOff val="-1175"/>
            <a:alpha val="100000"/>
          </a:schemeClr>
        </a:fillRef>
        <a:effectRef idx="0">
          <a:scrgbClr r="0" g="0" b="0"/>
        </a:effectRef>
        <a:fontRef idx="minor">
          <a:schemeClr val="lt1"/>
        </a:fontRef>
      </dsp:style>
      <dsp:txBody>
        <a:bodyPr lIns="0" tIns="0" rIns="0" bIns="0" anchor="ctr"/>
        <a:lstStyle>
          <a:lvl1pPr algn="ctr">
            <a:defRPr sz="1000"/>
          </a:lvl1pPr>
          <a:lvl2pPr marL="57150" indent="-57150" algn="ctr">
            <a:defRPr sz="800"/>
          </a:lvl2pPr>
          <a:lvl3pPr marL="114300" indent="-57150" algn="ctr">
            <a:defRPr sz="800"/>
          </a:lvl3pPr>
          <a:lvl4pPr marL="171450" indent="-57150" algn="ctr">
            <a:defRPr sz="800"/>
          </a:lvl4pPr>
          <a:lvl5pPr marL="228600" indent="-57150" algn="ctr">
            <a:defRPr sz="800"/>
          </a:lvl5pPr>
          <a:lvl6pPr marL="285750" indent="-57150" algn="ctr">
            <a:defRPr sz="800"/>
          </a:lvl6pPr>
          <a:lvl7pPr marL="342900" indent="-57150" algn="ctr">
            <a:defRPr sz="800"/>
          </a:lvl7pPr>
          <a:lvl8pPr marL="400050" indent="-57150" algn="ctr">
            <a:defRPr sz="800"/>
          </a:lvl8pPr>
          <a:lvl9pPr marL="457200" indent="-57150" algn="ctr">
            <a:defRPr sz="800"/>
          </a:lvl9pPr>
        </a:lstStyle>
        <a:p>
          <a:pPr lvl="0">
            <a:lnSpc>
              <a:spcPct val="100000"/>
            </a:lnSpc>
            <a:spcBef>
              <a:spcPct val="0"/>
            </a:spcBef>
            <a:spcAft>
              <a:spcPct val="35000"/>
            </a:spcAft>
          </a:pPr>
          <a:endParaRPr lang="en-GB"/>
        </a:p>
      </dsp:txBody>
      <dsp:txXfrm>
        <a:off x="9936932" y="861483"/>
        <a:ext cx="348095" cy="269664"/>
      </dsp:txXfrm>
    </dsp:sp>
    <dsp:sp modelId="{B2B74AAA-01B0-C949-A533-BA78ECAB69B5}">
      <dsp:nvSpPr>
        <dsp:cNvPr id="21" name="圆角矩形 20"/>
        <dsp:cNvSpPr/>
      </dsp:nvSpPr>
      <dsp:spPr bwMode="white">
        <a:xfrm>
          <a:off x="10439371" y="809943"/>
          <a:ext cx="1083112" cy="559118"/>
        </a:xfrm>
        <a:prstGeom prst="roundRect">
          <a:avLst>
            <a:gd name="adj" fmla="val 10000"/>
          </a:avLst>
        </a:prstGeom>
      </dsp:spPr>
      <dsp:style>
        <a:lnRef idx="2">
          <a:schemeClr val="lt1"/>
        </a:lnRef>
        <a:fillRef idx="1">
          <a:schemeClr val="accent4">
            <a:hueOff val="-2220000"/>
            <a:satOff val="9412"/>
            <a:lumOff val="-1175"/>
            <a:alpha val="100000"/>
          </a:schemeClr>
        </a:fillRef>
        <a:effectRef idx="0">
          <a:scrgbClr r="0" g="0" b="0"/>
        </a:effectRef>
        <a:fontRef idx="minor">
          <a:schemeClr val="lt1"/>
        </a:fontRef>
      </dsp:style>
      <dsp:txBody>
        <a:bodyPr lIns="64008" tIns="64008" rIns="64008" bIns="34290" anchor="t"/>
        <a:lstStyle>
          <a:lvl1pPr algn="l">
            <a:defRPr sz="900"/>
          </a:lvl1pPr>
          <a:lvl2pPr marL="57150" indent="-57150" algn="l">
            <a:defRPr sz="700"/>
          </a:lvl2pPr>
          <a:lvl3pPr marL="114300" indent="-57150" algn="l">
            <a:defRPr sz="700"/>
          </a:lvl3pPr>
          <a:lvl4pPr marL="171450" indent="-57150" algn="l">
            <a:defRPr sz="700"/>
          </a:lvl4pPr>
          <a:lvl5pPr marL="228600" indent="-57150" algn="l">
            <a:defRPr sz="700"/>
          </a:lvl5pPr>
          <a:lvl6pPr marL="285750" indent="-57150" algn="l">
            <a:defRPr sz="700"/>
          </a:lvl6pPr>
          <a:lvl7pPr marL="342900" indent="-57150" algn="l">
            <a:defRPr sz="700"/>
          </a:lvl7pPr>
          <a:lvl8pPr marL="400050" indent="-57150" algn="l">
            <a:defRPr sz="700"/>
          </a:lvl8pPr>
          <a:lvl9pPr marL="457200" indent="-57150" algn="l">
            <a:defRPr sz="700"/>
          </a:lvl9pPr>
        </a:lstStyle>
        <a:p>
          <a:pPr lvl="0">
            <a:lnSpc>
              <a:spcPct val="100000"/>
            </a:lnSpc>
            <a:spcBef>
              <a:spcPct val="0"/>
            </a:spcBef>
            <a:spcAft>
              <a:spcPct val="35000"/>
            </a:spcAft>
          </a:pPr>
          <a:r>
            <a:rPr lang="en-GB" dirty="0"/>
            <a:t>Integration with Literature</a:t>
          </a:r>
        </a:p>
      </dsp:txBody>
      <dsp:txXfrm>
        <a:off x="10439371" y="809943"/>
        <a:ext cx="1083112" cy="559118"/>
      </dsp:txXfrm>
    </dsp:sp>
    <dsp:sp modelId="{7932BEED-8E74-144E-9056-6F56FBBE85BF}">
      <dsp:nvSpPr>
        <dsp:cNvPr id="22" name="圆角矩形 21"/>
        <dsp:cNvSpPr/>
      </dsp:nvSpPr>
      <dsp:spPr bwMode="white">
        <a:xfrm>
          <a:off x="10661213" y="1182688"/>
          <a:ext cx="1083112" cy="3071495"/>
        </a:xfrm>
        <a:prstGeom prst="roundRect">
          <a:avLst>
            <a:gd name="adj" fmla="val 10000"/>
          </a:avLst>
        </a:prstGeom>
      </dsp:spPr>
      <dsp:style>
        <a:lnRef idx="2">
          <a:schemeClr val="accent4">
            <a:hueOff val="-2220000"/>
            <a:satOff val="9412"/>
            <a:lumOff val="-1175"/>
            <a:alpha val="100000"/>
          </a:schemeClr>
        </a:lnRef>
        <a:fillRef idx="1">
          <a:schemeClr val="lt1">
            <a:alpha val="90000"/>
          </a:schemeClr>
        </a:fillRef>
        <a:effectRef idx="0">
          <a:scrgbClr r="0" g="0" b="0"/>
        </a:effectRef>
        <a:fontRef idx="minor"/>
      </dsp:style>
      <dsp:txBody>
        <a:bodyPr lIns="64008" tIns="64008" rIns="64008" bIns="64008" anchor="t"/>
        <a:lstStyle>
          <a:lvl1pPr algn="l">
            <a:defRPr sz="900"/>
          </a:lvl1pPr>
          <a:lvl2pPr marL="57150" indent="-57150" algn="l">
            <a:defRPr sz="900"/>
          </a:lvl2pPr>
          <a:lvl3pPr marL="114300" indent="-57150" algn="l">
            <a:defRPr sz="900"/>
          </a:lvl3pPr>
          <a:lvl4pPr marL="171450" indent="-57150" algn="l">
            <a:defRPr sz="900"/>
          </a:lvl4pPr>
          <a:lvl5pPr marL="228600" indent="-57150" algn="l">
            <a:defRPr sz="900"/>
          </a:lvl5pPr>
          <a:lvl6pPr marL="285750" indent="-57150" algn="l">
            <a:defRPr sz="900"/>
          </a:lvl6pPr>
          <a:lvl7pPr marL="342900" indent="-57150" algn="l">
            <a:defRPr sz="900"/>
          </a:lvl7pPr>
          <a:lvl8pPr marL="400050" indent="-57150" algn="l">
            <a:defRPr sz="900"/>
          </a:lvl8pPr>
          <a:lvl9pPr marL="457200" indent="-57150" algn="l">
            <a:defRPr sz="900"/>
          </a:lvl9pPr>
        </a:lstStyle>
        <a:p>
          <a:pPr lvl="1">
            <a:lnSpc>
              <a:spcPct val="100000"/>
            </a:lnSpc>
            <a:spcBef>
              <a:spcPct val="0"/>
            </a:spcBef>
            <a:spcAft>
              <a:spcPct val="15000"/>
            </a:spcAft>
            <a:buChar char="•"/>
          </a:pPr>
          <a:r>
            <a:rPr lang="en-GB">
              <a:solidFill>
                <a:schemeClr val="dk1"/>
              </a:solidFill>
            </a:rPr>
            <a:t>The findings will be compared and contrasted with existing literature and theoretical frameworks relevant to vocational education policies. This integration will provide a deeper contextual understanding and allow for a more comprehensive discussion of the findings.</a:t>
          </a:r>
          <a:endParaRPr lang="en-GB" dirty="0">
            <a:solidFill>
              <a:schemeClr val="dk1"/>
            </a:solidFill>
          </a:endParaRPr>
        </a:p>
      </dsp:txBody>
      <dsp:txXfrm>
        <a:off x="10661213" y="1182688"/>
        <a:ext cx="1083112" cy="3071495"/>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8151495" cy="5427345"/>
        <a:chOff x="0" y="0"/>
        <a:chExt cx="8151495" cy="5427345"/>
      </a:xfrm>
    </dsp:grpSpPr>
    <dsp:sp modelId="{0ADAF353-A61A-9D40-80B8-C5B5AB8B6728}">
      <dsp:nvSpPr>
        <dsp:cNvPr id="3" name="圆角矩形 2"/>
        <dsp:cNvSpPr/>
      </dsp:nvSpPr>
      <dsp:spPr bwMode="white">
        <a:xfrm>
          <a:off x="1232268" y="0"/>
          <a:ext cx="2916109" cy="743472"/>
        </a:xfrm>
        <a:prstGeom prst="roundRect">
          <a:avLst/>
        </a:prstGeom>
      </dsp:spPr>
      <dsp:style>
        <a:lnRef idx="2">
          <a:schemeClr val="lt1"/>
        </a:lnRef>
        <a:fillRef idx="1">
          <a:schemeClr val="accent4">
            <a:shade val="50000"/>
            <a:hueOff val="0"/>
            <a:satOff val="0"/>
            <a:lumOff val="0"/>
            <a:alpha val="100000"/>
          </a:schemeClr>
        </a:fillRef>
        <a:effectRef idx="0">
          <a:scrgbClr r="0" g="0" b="0"/>
        </a:effectRef>
        <a:fontRef idx="minor">
          <a:schemeClr val="lt1"/>
        </a:fontRef>
      </dsp:style>
      <dsp:txBody>
        <a:bodyPr lIns="72390" tIns="36195" rIns="72390" bIns="36195"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GB" dirty="0"/>
            <a:t>Informed Consent</a:t>
          </a:r>
        </a:p>
      </dsp:txBody>
      <dsp:txXfrm>
        <a:off x="1232268" y="0"/>
        <a:ext cx="2916109" cy="743472"/>
      </dsp:txXfrm>
    </dsp:sp>
    <dsp:sp modelId="{4365C013-520C-584A-90F5-A826007B8456}">
      <dsp:nvSpPr>
        <dsp:cNvPr id="4" name="圆角矩形 3"/>
        <dsp:cNvSpPr/>
      </dsp:nvSpPr>
      <dsp:spPr bwMode="white">
        <a:xfrm>
          <a:off x="1232268" y="780646"/>
          <a:ext cx="3416507" cy="743472"/>
        </a:xfrm>
        <a:prstGeom prst="roundRect">
          <a:avLst/>
        </a:prstGeom>
      </dsp:spPr>
      <dsp:style>
        <a:lnRef idx="2">
          <a:schemeClr val="lt1"/>
        </a:lnRef>
        <a:fillRef idx="1">
          <a:schemeClr val="accent4">
            <a:shade val="50000"/>
            <a:hueOff val="-17142"/>
            <a:satOff val="1008"/>
            <a:lumOff val="10868"/>
            <a:alpha val="100000"/>
          </a:schemeClr>
        </a:fillRef>
        <a:effectRef idx="0">
          <a:scrgbClr r="0" g="0" b="0"/>
        </a:effectRef>
        <a:fontRef idx="minor">
          <a:schemeClr val="lt1"/>
        </a:fontRef>
      </dsp:style>
      <dsp:txBody>
        <a:bodyPr lIns="72390" tIns="36195" rIns="72390" bIns="36195"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GB" dirty="0"/>
            <a:t>Confidentiality and Anonymity</a:t>
          </a:r>
        </a:p>
      </dsp:txBody>
      <dsp:txXfrm>
        <a:off x="1232268" y="780646"/>
        <a:ext cx="3416507" cy="743472"/>
      </dsp:txXfrm>
    </dsp:sp>
    <dsp:sp modelId="{977F3B8A-5B93-BF45-B863-147DC414FDD5}">
      <dsp:nvSpPr>
        <dsp:cNvPr id="5" name="圆角矩形 4"/>
        <dsp:cNvSpPr/>
      </dsp:nvSpPr>
      <dsp:spPr bwMode="white">
        <a:xfrm>
          <a:off x="1232268" y="1561291"/>
          <a:ext cx="3684459" cy="743472"/>
        </a:xfrm>
        <a:prstGeom prst="roundRect">
          <a:avLst/>
        </a:prstGeom>
      </dsp:spPr>
      <dsp:style>
        <a:lnRef idx="2">
          <a:schemeClr val="lt1"/>
        </a:lnRef>
        <a:fillRef idx="1">
          <a:schemeClr val="accent4">
            <a:shade val="50000"/>
            <a:hueOff val="-34285"/>
            <a:satOff val="2017"/>
            <a:lumOff val="21737"/>
            <a:alpha val="100000"/>
          </a:schemeClr>
        </a:fillRef>
        <a:effectRef idx="0">
          <a:scrgbClr r="0" g="0" b="0"/>
        </a:effectRef>
        <a:fontRef idx="minor">
          <a:schemeClr val="lt1"/>
        </a:fontRef>
      </dsp:style>
      <dsp:txBody>
        <a:bodyPr lIns="72390" tIns="36195" rIns="72390" bIns="36195"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GB" dirty="0"/>
            <a:t>Voluntary Participation</a:t>
          </a:r>
        </a:p>
      </dsp:txBody>
      <dsp:txXfrm>
        <a:off x="1232268" y="1561291"/>
        <a:ext cx="3684459" cy="743472"/>
      </dsp:txXfrm>
    </dsp:sp>
    <dsp:sp modelId="{805A49D9-EB25-0D4A-A795-B869A67B2F58}">
      <dsp:nvSpPr>
        <dsp:cNvPr id="6" name="圆角矩形 5"/>
        <dsp:cNvSpPr/>
      </dsp:nvSpPr>
      <dsp:spPr bwMode="white">
        <a:xfrm>
          <a:off x="1232268" y="2341937"/>
          <a:ext cx="4513877" cy="743472"/>
        </a:xfrm>
        <a:prstGeom prst="roundRect">
          <a:avLst/>
        </a:prstGeom>
      </dsp:spPr>
      <dsp:style>
        <a:lnRef idx="2">
          <a:schemeClr val="lt1"/>
        </a:lnRef>
        <a:fillRef idx="1">
          <a:schemeClr val="accent4">
            <a:shade val="50000"/>
            <a:hueOff val="-51428"/>
            <a:satOff val="3025"/>
            <a:lumOff val="32605"/>
            <a:alpha val="100000"/>
          </a:schemeClr>
        </a:fillRef>
        <a:effectRef idx="0">
          <a:scrgbClr r="0" g="0" b="0"/>
        </a:effectRef>
        <a:fontRef idx="minor">
          <a:schemeClr val="lt1"/>
        </a:fontRef>
      </dsp:style>
      <dsp:txBody>
        <a:bodyPr lIns="72390" tIns="36195" rIns="72390" bIns="36195"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GB"/>
            <a:t>Data Security and Storage</a:t>
          </a:r>
        </a:p>
      </dsp:txBody>
      <dsp:txXfrm>
        <a:off x="1232268" y="2341937"/>
        <a:ext cx="4513877" cy="743472"/>
      </dsp:txXfrm>
    </dsp:sp>
    <dsp:sp modelId="{7D34A546-5190-BF47-AE67-F6462082E9FF}">
      <dsp:nvSpPr>
        <dsp:cNvPr id="7" name="圆角矩形 6"/>
        <dsp:cNvSpPr/>
      </dsp:nvSpPr>
      <dsp:spPr bwMode="white">
        <a:xfrm>
          <a:off x="1232268" y="3122582"/>
          <a:ext cx="4685342" cy="743472"/>
        </a:xfrm>
        <a:prstGeom prst="roundRect">
          <a:avLst/>
        </a:prstGeom>
      </dsp:spPr>
      <dsp:style>
        <a:lnRef idx="2">
          <a:schemeClr val="lt1"/>
        </a:lnRef>
        <a:fillRef idx="1">
          <a:schemeClr val="accent4">
            <a:tint val="55000"/>
            <a:hueOff val="8571"/>
            <a:satOff val="-503"/>
            <a:lumOff val="-5433"/>
            <a:alpha val="100000"/>
          </a:schemeClr>
        </a:fillRef>
        <a:effectRef idx="0">
          <a:scrgbClr r="0" g="0" b="0"/>
        </a:effectRef>
        <a:fontRef idx="minor">
          <a:schemeClr val="lt1"/>
        </a:fontRef>
      </dsp:style>
      <dsp:txBody>
        <a:bodyPr lIns="72390" tIns="36195" rIns="72390" bIns="36195"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GB" dirty="0"/>
            <a:t>Researcher-Participant Relationship</a:t>
          </a:r>
        </a:p>
      </dsp:txBody>
      <dsp:txXfrm>
        <a:off x="1232268" y="3122582"/>
        <a:ext cx="4685342" cy="743472"/>
      </dsp:txXfrm>
    </dsp:sp>
    <dsp:sp modelId="{0C798D13-4FD8-8F43-8D28-33CDA7FE0561}">
      <dsp:nvSpPr>
        <dsp:cNvPr id="8" name="圆角矩形 7"/>
        <dsp:cNvSpPr/>
      </dsp:nvSpPr>
      <dsp:spPr bwMode="white">
        <a:xfrm>
          <a:off x="1232268" y="3903228"/>
          <a:ext cx="5192871" cy="743472"/>
        </a:xfrm>
        <a:prstGeom prst="roundRect">
          <a:avLst/>
        </a:prstGeom>
      </dsp:spPr>
      <dsp:style>
        <a:lnRef idx="2">
          <a:schemeClr val="lt1"/>
        </a:lnRef>
        <a:fillRef idx="1">
          <a:schemeClr val="accent4">
            <a:tint val="55000"/>
            <a:hueOff val="25714"/>
            <a:satOff val="-1512"/>
            <a:lumOff val="-16302"/>
            <a:alpha val="100000"/>
          </a:schemeClr>
        </a:fillRef>
        <a:effectRef idx="0">
          <a:scrgbClr r="0" g="0" b="0"/>
        </a:effectRef>
        <a:fontRef idx="minor">
          <a:schemeClr val="lt1"/>
        </a:fontRef>
      </dsp:style>
      <dsp:txBody>
        <a:bodyPr lIns="72390" tIns="36195" rIns="72390" bIns="36195"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GB" dirty="0"/>
            <a:t>Research Ethics Approval</a:t>
          </a:r>
        </a:p>
      </dsp:txBody>
      <dsp:txXfrm>
        <a:off x="1232268" y="3903228"/>
        <a:ext cx="5192871" cy="743472"/>
      </dsp:txXfrm>
    </dsp:sp>
    <dsp:sp modelId="{0E31E2A2-12DA-994D-97D0-8FFA521750A5}">
      <dsp:nvSpPr>
        <dsp:cNvPr id="9" name="圆角矩形 8"/>
        <dsp:cNvSpPr/>
      </dsp:nvSpPr>
      <dsp:spPr bwMode="white">
        <a:xfrm>
          <a:off x="1232268" y="4683873"/>
          <a:ext cx="5686959" cy="743472"/>
        </a:xfrm>
        <a:prstGeom prst="roundRect">
          <a:avLst/>
        </a:prstGeom>
      </dsp:spPr>
      <dsp:style>
        <a:lnRef idx="2">
          <a:schemeClr val="lt1"/>
        </a:lnRef>
        <a:fillRef idx="1">
          <a:schemeClr val="accent4">
            <a:tint val="55000"/>
            <a:hueOff val="42857"/>
            <a:satOff val="-2520"/>
            <a:lumOff val="-27170"/>
            <a:alpha val="100000"/>
          </a:schemeClr>
        </a:fillRef>
        <a:effectRef idx="0">
          <a:scrgbClr r="0" g="0" b="0"/>
        </a:effectRef>
        <a:fontRef idx="minor">
          <a:schemeClr val="lt1"/>
        </a:fontRef>
      </dsp:style>
      <dsp:txBody>
        <a:bodyPr lIns="72390" tIns="36195" rIns="72390" bIns="36195"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GB"/>
            <a:t>Dissemination of Findings</a:t>
          </a:r>
        </a:p>
      </dsp:txBody>
      <dsp:txXfrm>
        <a:off x="1232268" y="4683873"/>
        <a:ext cx="5686959" cy="7434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rSet csTypeId="urn:microsoft.com/office/officeart/2005/8/colors/accent6_5"/>
        </dgm:pt>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rSet qsTypeId="urn:microsoft.com/office/officeart/2005/8/quickstyle/simple5"/>
        </dgm:pt>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rSet csTypeId="urn:microsoft.com/office/officeart/2005/8/colors/accent6_5"/>
        </dgm:pt>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srcNode" val="parTx"/>
            <dgm:param type="dstNode" val="parTx"/>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rSet qsTypeId="urn:microsoft.com/office/officeart/2005/8/quickstyle/simple5"/>
        </dgm:pt>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rSet csTypeId="urn:microsoft.com/office/officeart/2005/8/colors/accent6_5"/>
        </dgm:pt>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type="round2SameRect" r:blip="" rot="90">
                    <dgm:adjLst/>
                  </dgm:shape>
                </dgm:if>
                <dgm:else name="Name12">
                  <dgm:shape xmlns:r="http://schemas.openxmlformats.org/officeDocument/2006/relationships" type="round2SameRect" r:blip="" rot="-90">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309C6-4A6F-8F41-AB4A-C8502E9AB529}"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570A18-BA1F-E74E-A973-926721472EE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en-GB" b="1">
                <a:solidFill>
                  <a:srgbClr val="000000"/>
                </a:solidFill>
                <a:latin typeface="黑体" panose="02010609060101010101" charset="-122"/>
                <a:ea typeface="黑体" panose="02010609060101010101" charset="-122"/>
                <a:sym typeface="+mn-ea"/>
              </a:rPr>
              <a:t>Student Engagement: </a:t>
            </a:r>
            <a:r>
              <a:rPr lang="en-GB">
                <a:solidFill>
                  <a:srgbClr val="000000"/>
                </a:solidFill>
                <a:latin typeface="黑体" panose="02010609060101010101" charset="-122"/>
                <a:ea typeface="黑体" panose="02010609060101010101" charset="-122"/>
                <a:sym typeface="+mn-ea"/>
              </a:rPr>
              <a:t>This term refers to the degree of attention, curiosity, interest, optimism, and passion that students show when they are learning or being taught, which extends to the level of motivation they have to learn and progress in their education (Fredricks, Blumenfeld, &amp; Paris, 2004).</a:t>
            </a:r>
            <a:endParaRPr lang="en-GB">
              <a:solidFill>
                <a:srgbClr val="000000"/>
              </a:solidFill>
              <a:latin typeface="黑体" panose="02010609060101010101" charset="-122"/>
              <a:ea typeface="黑体" panose="02010609060101010101" charset="-122"/>
            </a:endParaRPr>
          </a:p>
          <a:p>
            <a:endParaRPr lang="en-GB" b="1">
              <a:solidFill>
                <a:srgbClr val="000000"/>
              </a:solidFill>
              <a:latin typeface="黑体" panose="02010609060101010101" charset="-122"/>
              <a:ea typeface="黑体" panose="02010609060101010101" charset="-122"/>
            </a:endParaRPr>
          </a:p>
          <a:p>
            <a:r>
              <a:rPr lang="en-GB" b="1">
                <a:solidFill>
                  <a:srgbClr val="000000"/>
                </a:solidFill>
                <a:latin typeface="黑体" panose="02010609060101010101" charset="-122"/>
                <a:ea typeface="黑体" panose="02010609060101010101" charset="-122"/>
                <a:sym typeface="+mn-ea"/>
              </a:rPr>
              <a:t>Teaching English as a Foreign Language (TEFL)</a:t>
            </a:r>
            <a:r>
              <a:rPr lang="en-GB">
                <a:solidFill>
                  <a:srgbClr val="000000"/>
                </a:solidFill>
                <a:latin typeface="黑体" panose="02010609060101010101" charset="-122"/>
                <a:ea typeface="黑体" panose="02010609060101010101" charset="-122"/>
                <a:sym typeface="+mn-ea"/>
              </a:rPr>
              <a:t>: TEFL is a term that traditionally refers to </a:t>
            </a:r>
            <a:r>
              <a:rPr lang="en-US" altLang="en-GB">
                <a:solidFill>
                  <a:srgbClr val="000000"/>
                </a:solidFill>
                <a:latin typeface="黑体" panose="02010609060101010101" charset="-122"/>
                <a:ea typeface="黑体" panose="02010609060101010101" charset="-122"/>
                <a:sym typeface="+mn-ea"/>
              </a:rPr>
              <a:t>English </a:t>
            </a:r>
            <a:r>
              <a:rPr lang="en-GB">
                <a:solidFill>
                  <a:srgbClr val="000000"/>
                </a:solidFill>
                <a:latin typeface="黑体" panose="02010609060101010101" charset="-122"/>
                <a:ea typeface="黑体" panose="02010609060101010101" charset="-122"/>
                <a:sym typeface="+mn-ea"/>
              </a:rPr>
              <a:t>language teaching in countries where English is not the native language. It involves language</a:t>
            </a:r>
            <a:r>
              <a:rPr lang="en-US" altLang="en-GB">
                <a:solidFill>
                  <a:srgbClr val="000000"/>
                </a:solidFill>
                <a:latin typeface="黑体" panose="02010609060101010101" charset="-122"/>
                <a:ea typeface="黑体" panose="02010609060101010101" charset="-122"/>
                <a:sym typeface="+mn-ea"/>
              </a:rPr>
              <a:t> </a:t>
            </a:r>
            <a:r>
              <a:rPr lang="en-GB">
                <a:solidFill>
                  <a:srgbClr val="000000"/>
                </a:solidFill>
                <a:latin typeface="黑体" panose="02010609060101010101" charset="-122"/>
                <a:ea typeface="黑体" panose="02010609060101010101" charset="-122"/>
                <a:sym typeface="+mn-ea"/>
              </a:rPr>
              <a:t>teaching skills to students whose first language is not English (Richards &amp; Rodgers, 2014).</a:t>
            </a:r>
            <a:endParaRPr lang="en-GB">
              <a:solidFill>
                <a:srgbClr val="000000"/>
              </a:solidFill>
              <a:latin typeface="黑体" panose="02010609060101010101" charset="-122"/>
              <a:ea typeface="黑体" panose="02010609060101010101" charset="-122"/>
            </a:endParaRPr>
          </a:p>
          <a:p>
            <a:endParaRPr lang="en-GB">
              <a:solidFill>
                <a:srgbClr val="000000"/>
              </a:solidFill>
              <a:latin typeface="黑体" panose="02010609060101010101" charset="-122"/>
              <a:ea typeface="黑体" panose="02010609060101010101" charset="-122"/>
            </a:endParaRPr>
          </a:p>
          <a:p>
            <a:r>
              <a:rPr lang="en-GB" b="1">
                <a:solidFill>
                  <a:srgbClr val="000000"/>
                </a:solidFill>
                <a:latin typeface="黑体" panose="02010609060101010101" charset="-122"/>
                <a:ea typeface="黑体" panose="02010609060101010101" charset="-122"/>
                <a:sym typeface="+mn-ea"/>
              </a:rPr>
              <a:t>Teaching Strategy</a:t>
            </a:r>
            <a:r>
              <a:rPr lang="en-GB">
                <a:solidFill>
                  <a:srgbClr val="000000"/>
                </a:solidFill>
                <a:latin typeface="黑体" panose="02010609060101010101" charset="-122"/>
                <a:ea typeface="黑体" panose="02010609060101010101" charset="-122"/>
                <a:sym typeface="+mn-ea"/>
              </a:rPr>
              <a:t>: A teaching strategy refers to the method or approach used by the teacher to facilitate learning. It is chosen to serve a specific learning objective and can include techniques such as direct instruction, cooperative learning, inquiry-based learning, and others (Marzano, Pickering, &amp; Pollock, 2001).</a:t>
            </a:r>
            <a:endParaRPr lang="zh-CN" altLang="en-US"/>
          </a:p>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English language proficiency is widely considered an important competency in China and globally, which has resulted in a strong emphasis on English language teaching at all levels of education in China (Hu, 2002).  Despite this emphasis, engagement and participation in English language classes at the university level has been an area of concern (Zhang &amp; Mi, 2010).  Previous research has identified various factors that influence student engagement, including teaching methods, classroom environment, and students' perceptions of their own competence (Fredricks et al., 2004).</a:t>
            </a:r>
            <a:endParaRPr lang="zh-CN" altLang="en-US"/>
          </a:p>
          <a:p>
            <a:endParaRPr lang="zh-CN" altLang="en-US"/>
          </a:p>
          <a:p>
            <a:r>
              <a:rPr lang="zh-CN" altLang="en-US"/>
              <a:t>The primary objective of this research is to explore the factors affecting student participation in English language classrooms in a Chinese university context.  This study aims to provide insights into individual, contextual, and institutional factors contributing to variations in students' engagement and participation in classroom teaching activities (Bryson &amp; Hand, 2007).  It also seeks to identify how specific teaching approaches employed by lecturers influence students' engagement and active participation in the learning process (Gibbs, 2014).</a:t>
            </a:r>
            <a:endParaRPr lang="zh-CN" altLang="en-US"/>
          </a:p>
          <a:p>
            <a:endParaRPr lang="zh-CN" altLang="en-US"/>
          </a:p>
          <a:p>
            <a:r>
              <a:rPr lang="zh-CN" altLang="en-US"/>
              <a:t>Moreover, the research will explore which evidence-based instructional strategies effectively increase student engagement and participation in China’s university classrooms (Hattie, 2009).  The feedback loop in pedagogy is a significant area of investigation, particularly how lecturers can leverage students’ feedback to improve teaching methods and increase classroom engagement (Nicol &amp; Macfarlane-Dick, 2006).</a:t>
            </a:r>
            <a:endParaRPr lang="zh-CN" altLang="en-US"/>
          </a:p>
          <a:p>
            <a:endParaRPr lang="zh-CN" altLang="en-US"/>
          </a:p>
          <a:p>
            <a:r>
              <a:rPr lang="zh-CN" altLang="en-US"/>
              <a:t>The research intends to contribute to existing literature on student engagement, specifically in the context of English language teaching in China, and provide evidence-based strategies for improving teaching methods and student participation (Kuh et al., 2006).</a:t>
            </a:r>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pPr marL="0" marR="0">
              <a:spcBef>
                <a:spcPts val="0"/>
              </a:spcBef>
              <a:spcAft>
                <a:spcPts val="600"/>
              </a:spcAft>
            </a:pPr>
            <a:r>
              <a:rPr lang="en-GB" dirty="0">
                <a:solidFill>
                  <a:schemeClr val="dk2">
                    <a:lumMod val="25000"/>
                  </a:schemeClr>
                </a:solidFill>
                <a:effectLst/>
                <a:latin typeface="黑体" panose="02010609060101010101" charset="-122"/>
                <a:ea typeface="黑体" panose="02010609060101010101" charset="-122"/>
                <a:sym typeface="+mn-ea"/>
              </a:rPr>
              <a:t>The issue of student engagement in the learning process has gained considerable attention from researchers and educators alike due to its direct correlation with positive academic outcomes (Fredricks et al., 2004). This is particularly true in the context of Teaching English as a Foreign Language (TEFL) where students' active involvement is seen as a crucial determinant of the success of language acquisition (Zhou et al., 2010).</a:t>
            </a:r>
            <a:endParaRPr lang="en-GB" dirty="0">
              <a:solidFill>
                <a:schemeClr val="dk2">
                  <a:lumMod val="25000"/>
                </a:schemeClr>
              </a:solidFill>
              <a:effectLst/>
              <a:latin typeface="黑体" panose="02010609060101010101" charset="-122"/>
              <a:ea typeface="黑体" panose="02010609060101010101" charset="-122"/>
            </a:endParaRPr>
          </a:p>
          <a:p>
            <a:pPr marL="0" marR="0">
              <a:spcBef>
                <a:spcPts val="0"/>
              </a:spcBef>
              <a:spcAft>
                <a:spcPts val="600"/>
              </a:spcAft>
            </a:pPr>
            <a:endParaRPr lang="en-GB" dirty="0">
              <a:solidFill>
                <a:schemeClr val="dk2">
                  <a:lumMod val="25000"/>
                </a:schemeClr>
              </a:solidFill>
              <a:effectLst/>
              <a:latin typeface="黑体" panose="02010609060101010101" charset="-122"/>
              <a:ea typeface="黑体" panose="02010609060101010101" charset="-122"/>
            </a:endParaRPr>
          </a:p>
          <a:p>
            <a:pPr marL="0" marR="0">
              <a:spcBef>
                <a:spcPts val="0"/>
              </a:spcBef>
              <a:spcAft>
                <a:spcPts val="600"/>
              </a:spcAft>
            </a:pPr>
            <a:r>
              <a:rPr lang="en-GB" dirty="0">
                <a:solidFill>
                  <a:schemeClr val="dk2">
                    <a:lumMod val="25000"/>
                  </a:schemeClr>
                </a:solidFill>
                <a:effectLst/>
                <a:latin typeface="黑体" panose="02010609060101010101" charset="-122"/>
                <a:ea typeface="黑体" panose="02010609060101010101" charset="-122"/>
                <a:sym typeface="+mn-ea"/>
              </a:rPr>
              <a:t>In the context of China's higher education, the importance of student engagement in English classes cannot be overstated. Indeed, English proficiency has been a valuable asset in the globalized world and a crucial tool for academic and professional advancement for Chinese students (Hu, 2002). Therefore, exploring the factors affecting student engagement in English language classrooms and the effective instructional strategies promoting it becomes a valuable line of inquiry.</a:t>
            </a:r>
            <a:endParaRPr lang="en-GB" dirty="0">
              <a:solidFill>
                <a:schemeClr val="dk2">
                  <a:lumMod val="25000"/>
                </a:schemeClr>
              </a:solidFill>
              <a:effectLst/>
              <a:latin typeface="黑体" panose="02010609060101010101" charset="-122"/>
              <a:ea typeface="黑体" panose="02010609060101010101" charset="-122"/>
            </a:endParaRPr>
          </a:p>
          <a:p>
            <a:pPr marL="0" marR="0">
              <a:spcBef>
                <a:spcPts val="0"/>
              </a:spcBef>
              <a:spcAft>
                <a:spcPts val="600"/>
              </a:spcAft>
            </a:pP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pPr marL="0" marR="0">
              <a:spcBef>
                <a:spcPts val="0"/>
              </a:spcBef>
              <a:spcAft>
                <a:spcPts val="600"/>
              </a:spcAft>
            </a:pPr>
            <a:r>
              <a:rPr lang="en-GB" dirty="0">
                <a:solidFill>
                  <a:schemeClr val="dk2">
                    <a:lumMod val="25000"/>
                  </a:schemeClr>
                </a:solidFill>
                <a:effectLst/>
                <a:latin typeface="黑体" panose="02010609060101010101" charset="-122"/>
                <a:ea typeface="黑体" panose="02010609060101010101" charset="-122"/>
                <a:sym typeface="+mn-ea"/>
              </a:rPr>
              <a:t>Existing research highlights a myriad of factors contributing to the variation in student engagement, including individual, contextual, and institutional aspects (Finn &amp; Zimmer, 2012). However, much of this literature primarily focuses on western educational contexts, thereby raising questions about the applicability of these findings to the Chinese context where the educational culture significantly varies (Li &amp; Oxford, 2014).</a:t>
            </a:r>
            <a:endParaRPr lang="en-GB" dirty="0">
              <a:solidFill>
                <a:schemeClr val="dk2">
                  <a:lumMod val="25000"/>
                </a:schemeClr>
              </a:solidFill>
              <a:effectLst/>
              <a:latin typeface="黑体" panose="02010609060101010101" charset="-122"/>
              <a:ea typeface="黑体" panose="02010609060101010101" charset="-122"/>
            </a:endParaRPr>
          </a:p>
          <a:p>
            <a:r>
              <a:rPr lang="en-GB" dirty="0">
                <a:solidFill>
                  <a:schemeClr val="dk2">
                    <a:lumMod val="25000"/>
                  </a:schemeClr>
                </a:solidFill>
                <a:latin typeface="黑体" panose="02010609060101010101" charset="-122"/>
                <a:ea typeface="黑体" panose="02010609060101010101" charset="-122"/>
                <a:sym typeface="+mn-ea"/>
              </a:rPr>
              <a:t>Furthermore, the role of teaching strategies in fostering student engagement is well-documented. For instance, </a:t>
            </a:r>
            <a:r>
              <a:rPr lang="en-GB" b="1" u="sng" dirty="0">
                <a:solidFill>
                  <a:schemeClr val="dk2">
                    <a:lumMod val="25000"/>
                  </a:schemeClr>
                </a:solidFill>
                <a:latin typeface="黑体" panose="02010609060101010101" charset="-122"/>
                <a:ea typeface="黑体" panose="02010609060101010101" charset="-122"/>
                <a:sym typeface="+mn-ea"/>
              </a:rPr>
              <a:t>the use of active learning strategies, such as problem-solving, discussion, and collaborative learning, has been associated with higher levels of student engagement (Prince, 2004)</a:t>
            </a:r>
            <a:r>
              <a:rPr lang="en-GB" dirty="0">
                <a:solidFill>
                  <a:schemeClr val="dk2">
                    <a:lumMod val="25000"/>
                  </a:schemeClr>
                </a:solidFill>
                <a:latin typeface="黑体" panose="02010609060101010101" charset="-122"/>
                <a:ea typeface="黑体" panose="02010609060101010101" charset="-122"/>
                <a:sym typeface="+mn-ea"/>
              </a:rPr>
              <a:t>. However, existing literature on the effective teaching strategies for TEFL, particularly in the Chinese university context, remains sparse.</a:t>
            </a:r>
            <a:r>
              <a:rPr lang="en-GB" dirty="0">
                <a:solidFill>
                  <a:schemeClr val="dk2">
                    <a:lumMod val="25000"/>
                  </a:schemeClr>
                </a:solidFill>
                <a:highlight>
                  <a:srgbClr val="FFFF00"/>
                </a:highlight>
                <a:latin typeface="黑体" panose="02010609060101010101" charset="-122"/>
                <a:ea typeface="黑体" panose="02010609060101010101" charset="-122"/>
                <a:sym typeface="+mn-ea"/>
              </a:rPr>
              <a:t> </a:t>
            </a:r>
            <a:r>
              <a:rPr lang="en-GB" b="1" dirty="0">
                <a:solidFill>
                  <a:schemeClr val="dk2">
                    <a:lumMod val="25000"/>
                  </a:schemeClr>
                </a:solidFill>
                <a:highlight>
                  <a:srgbClr val="FFFF00"/>
                </a:highlight>
                <a:latin typeface="黑体" panose="02010609060101010101" charset="-122"/>
                <a:ea typeface="黑体" panose="02010609060101010101" charset="-122"/>
                <a:sym typeface="+mn-ea"/>
              </a:rPr>
              <a:t>This lack of research extends to the ways in which lecturer's teaching methods impact student participation in English language classrooms in China.</a:t>
            </a:r>
            <a:r>
              <a:rPr lang="en-US" altLang="en-GB" b="1" dirty="0">
                <a:solidFill>
                  <a:schemeClr val="dk2">
                    <a:lumMod val="25000"/>
                  </a:schemeClr>
                </a:solidFill>
                <a:highlight>
                  <a:srgbClr val="FFFF00"/>
                </a:highlight>
                <a:latin typeface="黑体" panose="02010609060101010101" charset="-122"/>
                <a:ea typeface="黑体" panose="02010609060101010101" charset="-122"/>
                <a:sym typeface="+mn-ea"/>
              </a:rPr>
              <a:t> </a:t>
            </a:r>
            <a:endParaRPr lang="en-GB" b="1" dirty="0">
              <a:solidFill>
                <a:schemeClr val="dk2">
                  <a:lumMod val="25000"/>
                </a:schemeClr>
              </a:solidFill>
              <a:highlight>
                <a:srgbClr val="FFFF00"/>
              </a:highlight>
              <a:latin typeface="黑体" panose="02010609060101010101" charset="-122"/>
              <a:ea typeface="黑体" panose="02010609060101010101" charset="-122"/>
            </a:endParaRPr>
          </a:p>
          <a:p>
            <a:endParaRPr lang="en-GB" dirty="0">
              <a:solidFill>
                <a:schemeClr val="dk2">
                  <a:lumMod val="25000"/>
                </a:schemeClr>
              </a:solidFill>
              <a:latin typeface="黑体" panose="02010609060101010101" charset="-122"/>
              <a:ea typeface="黑体" panose="02010609060101010101" charset="-122"/>
            </a:endParaRPr>
          </a:p>
          <a:p>
            <a:r>
              <a:rPr lang="en-GB" dirty="0">
                <a:solidFill>
                  <a:schemeClr val="dk2">
                    <a:lumMod val="25000"/>
                  </a:schemeClr>
                </a:solidFill>
                <a:latin typeface="黑体" panose="02010609060101010101" charset="-122"/>
                <a:ea typeface="黑体" panose="02010609060101010101" charset="-122"/>
                <a:sym typeface="+mn-ea"/>
              </a:rPr>
              <a:t>Lastly, the potential for student feedback to enhance teaching practices and student engagement has been recognized in the literature (Winstone &amp; Carless, 2020). Yet, </a:t>
            </a:r>
            <a:r>
              <a:rPr lang="en-GB" b="1" u="sng" dirty="0">
                <a:solidFill>
                  <a:schemeClr val="dk2">
                    <a:lumMod val="25000"/>
                  </a:schemeClr>
                </a:solidFill>
                <a:highlight>
                  <a:srgbClr val="FFFF00"/>
                </a:highlight>
                <a:latin typeface="黑体" panose="02010609060101010101" charset="-122"/>
                <a:ea typeface="黑体" panose="02010609060101010101" charset="-122"/>
                <a:sym typeface="+mn-ea"/>
              </a:rPr>
              <a:t>there is a dearth of studies exploring how China's lecturers can utilize students' feedback to improve their teaching methods, particularly in TEFL.</a:t>
            </a:r>
            <a:endParaRPr lang="en-GB" b="1" u="sng" dirty="0">
              <a:solidFill>
                <a:schemeClr val="dk2">
                  <a:lumMod val="25000"/>
                </a:schemeClr>
              </a:solidFill>
              <a:highlight>
                <a:srgbClr val="FFFF00"/>
              </a:highlight>
              <a:latin typeface="黑体" panose="02010609060101010101" charset="-122"/>
              <a:ea typeface="黑体" panose="02010609060101010101" charset="-122"/>
            </a:endParaRPr>
          </a:p>
          <a:p>
            <a:endParaRPr lang="en-GB" dirty="0">
              <a:solidFill>
                <a:schemeClr val="dk2">
                  <a:lumMod val="25000"/>
                </a:schemeClr>
              </a:solidFill>
              <a:latin typeface="黑体" panose="02010609060101010101" charset="-122"/>
              <a:ea typeface="黑体" panose="02010609060101010101" charset="-122"/>
            </a:endParaRPr>
          </a:p>
          <a:p>
            <a:r>
              <a:rPr lang="en-GB" dirty="0">
                <a:solidFill>
                  <a:schemeClr val="dk2">
                    <a:lumMod val="25000"/>
                  </a:schemeClr>
                </a:solidFill>
                <a:latin typeface="黑体" panose="02010609060101010101" charset="-122"/>
                <a:ea typeface="黑体" panose="02010609060101010101" charset="-122"/>
                <a:sym typeface="+mn-ea"/>
              </a:rPr>
              <a:t>In conclusion,while the significance of student engagement and the role of teaching strategies in fostering it is well-established,the research specifically examining these issues in the context of China's university TEFL classrooms is noticeably limited.This research project,therefore, aims to fill this gap in literature.</a:t>
            </a:r>
            <a:endParaRPr lang="en-GB" dirty="0">
              <a:solidFill>
                <a:schemeClr val="dk2">
                  <a:lumMod val="25000"/>
                </a:schemeClr>
              </a:solidFill>
              <a:latin typeface="黑体" panose="02010609060101010101" charset="-122"/>
              <a:ea typeface="黑体" panose="02010609060101010101" charset="-122"/>
            </a:endParaRPr>
          </a:p>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en-GB" dirty="0">
                <a:solidFill>
                  <a:srgbClr val="000000"/>
                </a:solidFill>
                <a:latin typeface="黑体" panose="02010609060101010101" charset="-122"/>
                <a:ea typeface="黑体" panose="02010609060101010101" charset="-122"/>
                <a:sym typeface="+mn-ea"/>
              </a:rPr>
              <a:t>By examining individual, contextual, and institutional factors, this research will provide a comprehensive understanding of the various dimensions influencing student participation in Chinese university settings, addressing potential gaps in existing literature.</a:t>
            </a:r>
            <a:endParaRPr lang="en-GB" dirty="0">
              <a:solidFill>
                <a:srgbClr val="000000"/>
              </a:solidFill>
              <a:latin typeface="黑体" panose="02010609060101010101" charset="-122"/>
              <a:ea typeface="黑体" panose="02010609060101010101" charset="-122"/>
            </a:endParaRPr>
          </a:p>
          <a:p>
            <a:endParaRPr lang="en-GB" dirty="0">
              <a:solidFill>
                <a:srgbClr val="000000"/>
              </a:solidFill>
              <a:latin typeface="黑体" panose="02010609060101010101" charset="-122"/>
              <a:ea typeface="黑体" panose="02010609060101010101" charset="-122"/>
              <a:sym typeface="+mn-ea"/>
            </a:endParaRPr>
          </a:p>
          <a:p>
            <a:r>
              <a:rPr lang="en-GB" dirty="0">
                <a:solidFill>
                  <a:srgbClr val="000000"/>
                </a:solidFill>
                <a:latin typeface="黑体" panose="02010609060101010101" charset="-122"/>
                <a:ea typeface="黑体" panose="02010609060101010101" charset="-122"/>
                <a:sym typeface="+mn-ea"/>
              </a:rPr>
              <a:t>Evidence-based instructional strategies: This research will identify evidence-based instructional strategies that have been demonstrated to effectively increase student engagement and participation in Chinese university classrooms, providing practical guidance for educators and administrators.</a:t>
            </a:r>
            <a:endParaRPr lang="en-GB" dirty="0">
              <a:solidFill>
                <a:srgbClr val="000000"/>
              </a:solidFill>
              <a:latin typeface="黑体" panose="02010609060101010101" charset="-122"/>
              <a:ea typeface="黑体" panose="02010609060101010101" charset="-122"/>
              <a:sym typeface="+mn-ea"/>
            </a:endParaRPr>
          </a:p>
          <a:p>
            <a:endParaRPr lang="en-GB" dirty="0">
              <a:solidFill>
                <a:srgbClr val="000000"/>
              </a:solidFill>
              <a:latin typeface="黑体" panose="02010609060101010101" charset="-122"/>
              <a:ea typeface="黑体" panose="02010609060101010101" charset="-122"/>
              <a:sym typeface="+mn-ea"/>
            </a:endParaRPr>
          </a:p>
          <a:p>
            <a:r>
              <a:rPr lang="en-GB" b="1" dirty="0">
                <a:solidFill>
                  <a:schemeClr val="dk1">
                    <a:lumMod val="85000"/>
                    <a:lumOff val="15000"/>
                  </a:schemeClr>
                </a:solidFill>
                <a:latin typeface="黑体" panose="02010609060101010101" charset="-122"/>
                <a:ea typeface="黑体" panose="02010609060101010101" charset="-122"/>
                <a:sym typeface="+mn-ea"/>
              </a:rPr>
              <a:t>By addressing these research </a:t>
            </a:r>
            <a:r>
              <a:rPr lang="en-US" altLang="en-GB" b="1" dirty="0">
                <a:solidFill>
                  <a:schemeClr val="dk1">
                    <a:lumMod val="85000"/>
                    <a:lumOff val="15000"/>
                  </a:schemeClr>
                </a:solidFill>
                <a:latin typeface="黑体" panose="02010609060101010101" charset="-122"/>
                <a:ea typeface="黑体" panose="02010609060101010101" charset="-122"/>
                <a:sym typeface="+mn-ea"/>
              </a:rPr>
              <a:t>aims and </a:t>
            </a:r>
            <a:r>
              <a:rPr lang="en-GB" b="1" dirty="0">
                <a:solidFill>
                  <a:schemeClr val="dk1">
                    <a:lumMod val="85000"/>
                    <a:lumOff val="15000"/>
                  </a:schemeClr>
                </a:solidFill>
                <a:latin typeface="黑体" panose="02010609060101010101" charset="-122"/>
                <a:ea typeface="黑体" panose="02010609060101010101" charset="-122"/>
                <a:sym typeface="+mn-ea"/>
              </a:rPr>
              <a:t>objectives, this study will contribute valuable insights into the factors influencing student participation in China’s university classrooms and help inform the development of effective instructional practices to enhance student engagement.</a:t>
            </a:r>
            <a:endParaRPr lang="en-GB" dirty="0">
              <a:solidFill>
                <a:srgbClr val="000000"/>
              </a:solidFill>
              <a:latin typeface="黑体" panose="02010609060101010101" charset="-122"/>
              <a:ea typeface="黑体" panose="02010609060101010101" charset="-122"/>
            </a:endParaRPr>
          </a:p>
          <a:p>
            <a:endParaRPr lang="zh-CN" altLang="en-US" b="1"/>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en-US" altLang="zh-CN">
                <a:solidFill>
                  <a:srgbClr val="000000"/>
                </a:solidFill>
                <a:latin typeface="黑体" panose="02010609060101010101" charset="-122"/>
                <a:ea typeface="黑体" panose="02010609060101010101" charset="-122"/>
                <a:sym typeface="+mn-ea"/>
              </a:rPr>
              <a:t>1.</a:t>
            </a:r>
            <a:r>
              <a:rPr lang="zh-CN" altLang="en-US">
                <a:solidFill>
                  <a:srgbClr val="000000"/>
                </a:solidFill>
                <a:latin typeface="黑体" panose="02010609060101010101" charset="-122"/>
                <a:ea typeface="黑体" panose="02010609060101010101" charset="-122"/>
                <a:sym typeface="+mn-ea"/>
              </a:rPr>
              <a:t>(What individual, contextual, and institutional factors contribute to the variation in China’s university students' engagement and participation in classroom teaching activities?)</a:t>
            </a:r>
            <a:endParaRPr lang="zh-CN" altLang="en-US">
              <a:solidFill>
                <a:srgbClr val="000000"/>
              </a:solidFill>
              <a:latin typeface="黑体" panose="02010609060101010101" charset="-122"/>
              <a:ea typeface="黑体" panose="02010609060101010101" charset="-122"/>
            </a:endParaRPr>
          </a:p>
          <a:p>
            <a:r>
              <a:rPr lang="en-US" altLang="zh-CN">
                <a:solidFill>
                  <a:srgbClr val="000000"/>
                </a:solidFill>
                <a:latin typeface="黑体" panose="02010609060101010101" charset="-122"/>
                <a:ea typeface="黑体" panose="02010609060101010101" charset="-122"/>
                <a:sym typeface="+mn-ea"/>
              </a:rPr>
              <a:t>2.</a:t>
            </a:r>
            <a:r>
              <a:rPr lang="zh-CN" altLang="en-US">
                <a:solidFill>
                  <a:srgbClr val="000000"/>
                </a:solidFill>
                <a:latin typeface="黑体" panose="02010609060101010101" charset="-122"/>
                <a:ea typeface="黑体" panose="02010609060101010101" charset="-122"/>
                <a:sym typeface="+mn-ea"/>
              </a:rPr>
              <a:t>(In what ways do specific teaching approaches employed by China’s university lecturers influence students' engagement and active participation in the learning process? What teaching methods are more effective for increasing students’ engagement?)</a:t>
            </a:r>
            <a:endParaRPr lang="zh-CN" altLang="en-US">
              <a:solidFill>
                <a:srgbClr val="000000"/>
              </a:solidFill>
              <a:latin typeface="黑体" panose="02010609060101010101" charset="-122"/>
              <a:ea typeface="黑体" panose="02010609060101010101" charset="-122"/>
              <a:sym typeface="+mn-ea"/>
            </a:endParaRPr>
          </a:p>
          <a:p>
            <a:r>
              <a:rPr lang="en-US" altLang="zh-CN">
                <a:solidFill>
                  <a:srgbClr val="000000"/>
                </a:solidFill>
                <a:latin typeface="黑体" panose="02010609060101010101" charset="-122"/>
                <a:ea typeface="黑体" panose="02010609060101010101" charset="-122"/>
                <a:sym typeface="+mn-ea"/>
              </a:rPr>
              <a:t>3.</a:t>
            </a:r>
            <a:r>
              <a:rPr lang="zh-CN" altLang="en-US">
                <a:solidFill>
                  <a:srgbClr val="000000"/>
                </a:solidFill>
                <a:latin typeface="黑体" panose="02010609060101010101" charset="-122"/>
                <a:ea typeface="黑体" panose="02010609060101010101" charset="-122"/>
                <a:sym typeface="+mn-ea"/>
              </a:rPr>
              <a:t>(Which evidence-based instructional strategies have been demonstrated to effectively increase student engagement and participation in the context of China’s university classroom?)</a:t>
            </a:r>
            <a:endParaRPr lang="zh-CN" altLang="en-US">
              <a:solidFill>
                <a:srgbClr val="000000"/>
              </a:solidFill>
              <a:latin typeface="黑体" panose="02010609060101010101" charset="-122"/>
              <a:ea typeface="黑体" panose="02010609060101010101" charset="-122"/>
            </a:endParaRPr>
          </a:p>
          <a:p>
            <a:endParaRPr lang="zh-CN" altLang="en-US"/>
          </a:p>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solidFill>
                  <a:schemeClr val="dk1"/>
                </a:solidFill>
                <a:latin typeface="黑体" panose="02010609060101010101" charset="-122"/>
                <a:ea typeface="黑体" panose="02010609060101010101" charset="-122"/>
                <a:sym typeface="+mn-ea"/>
              </a:rPr>
              <a:t>This research project will employ a mixed methods approach, combining qualitative and quantitative data from both </a:t>
            </a:r>
            <a:r>
              <a:rPr lang="en-US" altLang="zh-CN">
                <a:solidFill>
                  <a:schemeClr val="dk1"/>
                </a:solidFill>
                <a:latin typeface="黑体" panose="02010609060101010101" charset="-122"/>
                <a:ea typeface="黑体" panose="02010609060101010101" charset="-122"/>
                <a:sym typeface="+mn-ea"/>
              </a:rPr>
              <a:t>lecturer</a:t>
            </a:r>
            <a:r>
              <a:rPr lang="zh-CN" altLang="en-US">
                <a:solidFill>
                  <a:schemeClr val="dk1"/>
                </a:solidFill>
                <a:latin typeface="黑体" panose="02010609060101010101" charset="-122"/>
                <a:ea typeface="黑体" panose="02010609060101010101" charset="-122"/>
                <a:sym typeface="+mn-ea"/>
              </a:rPr>
              <a:t>rs and students to comprehensively explore factors affecting student engagement in English language classes in Chinese universities. This concurrent triangulation design will facilitate the collection of different but complementary data, enriching our understanding of the research topic (Creswell &amp; Plano Clark, 2017).</a:t>
            </a:r>
            <a:endParaRPr lang="zh-CN" altLang="en-US">
              <a:solidFill>
                <a:schemeClr val="dk1"/>
              </a:solidFill>
              <a:latin typeface="黑体" panose="02010609060101010101" charset="-122"/>
              <a:ea typeface="黑体" panose="02010609060101010101" charset="-122"/>
            </a:endParaRPr>
          </a:p>
          <a:p>
            <a:endParaRPr lang="en-US" altLang="zh-CN"/>
          </a:p>
          <a:p>
            <a:endParaRPr lang="en-US" altLang="zh-CN"/>
          </a:p>
          <a:p>
            <a:r>
              <a:rPr lang="en-US" altLang="zh-CN"/>
              <a:t>1.</a:t>
            </a:r>
            <a:r>
              <a:rPr lang="zh-CN" altLang="en-US" b="1">
                <a:solidFill>
                  <a:schemeClr val="dk1"/>
                </a:solidFill>
                <a:latin typeface="黑体" panose="02010609060101010101" charset="-122"/>
                <a:ea typeface="黑体" panose="02010609060101010101" charset="-122"/>
                <a:sym typeface="+mn-ea"/>
              </a:rPr>
              <a:t>Two </a:t>
            </a:r>
            <a:r>
              <a:rPr lang="zh-CN" altLang="en-US">
                <a:solidFill>
                  <a:schemeClr val="dk1"/>
                </a:solidFill>
                <a:latin typeface="黑体" panose="02010609060101010101" charset="-122"/>
                <a:ea typeface="黑体" panose="02010609060101010101" charset="-122"/>
                <a:sym typeface="+mn-ea"/>
              </a:rPr>
              <a:t>experienced English lecturers from the selected university will participate in semi-structured interviews with me. The interviews will explore their experiences and perceptions of student engagement and strategies for enhancing participation. Alongside the interviews, instructors will be asked to complete a questionnaire which quantitatively measures their perceptions of student engagement, instructional strategies, and classroom dynamics before their interview with me. This mixed methods approach allows for a more nuanced understanding of the teachers' perspectives (DiCicco‐Bloom &amp; Crabtree, 2006).</a:t>
            </a:r>
            <a:endParaRPr lang="zh-CN" altLang="en-US">
              <a:solidFill>
                <a:schemeClr val="dk1"/>
              </a:solidFill>
              <a:latin typeface="黑体" panose="02010609060101010101" charset="-122"/>
              <a:ea typeface="黑体" panose="02010609060101010101" charset="-122"/>
            </a:endParaRPr>
          </a:p>
          <a:p>
            <a:r>
              <a:rPr lang="en-US" altLang="zh-CN"/>
              <a:t>2.</a:t>
            </a:r>
            <a:r>
              <a:rPr lang="zh-CN" altLang="en-US">
                <a:solidFill>
                  <a:schemeClr val="dk1"/>
                </a:solidFill>
                <a:latin typeface="黑体" panose="02010609060101010101" charset="-122"/>
                <a:ea typeface="黑体" panose="02010609060101010101" charset="-122"/>
                <a:sym typeface="+mn-ea"/>
              </a:rPr>
              <a:t>The student sample will consist of </a:t>
            </a:r>
            <a:r>
              <a:rPr lang="zh-CN" altLang="en-US" b="1">
                <a:solidFill>
                  <a:schemeClr val="dk1"/>
                </a:solidFill>
                <a:latin typeface="黑体" panose="02010609060101010101" charset="-122"/>
                <a:ea typeface="黑体" panose="02010609060101010101" charset="-122"/>
                <a:sym typeface="+mn-ea"/>
              </a:rPr>
              <a:t>12 first-year </a:t>
            </a:r>
            <a:r>
              <a:rPr lang="en-US" altLang="zh-CN" b="1">
                <a:solidFill>
                  <a:schemeClr val="dk1"/>
                </a:solidFill>
                <a:latin typeface="黑体" panose="02010609060101010101" charset="-122"/>
                <a:ea typeface="黑体" panose="02010609060101010101" charset="-122"/>
                <a:sym typeface="+mn-ea"/>
              </a:rPr>
              <a:t>university </a:t>
            </a:r>
            <a:r>
              <a:rPr lang="zh-CN" altLang="en-US" b="1">
                <a:solidFill>
                  <a:schemeClr val="dk1"/>
                </a:solidFill>
                <a:latin typeface="黑体" panose="02010609060101010101" charset="-122"/>
                <a:ea typeface="黑体" panose="02010609060101010101" charset="-122"/>
                <a:sym typeface="+mn-ea"/>
              </a:rPr>
              <a:t>students</a:t>
            </a:r>
            <a:r>
              <a:rPr lang="zh-CN" altLang="en-US">
                <a:solidFill>
                  <a:schemeClr val="dk1"/>
                </a:solidFill>
                <a:latin typeface="黑体" panose="02010609060101010101" charset="-122"/>
                <a:ea typeface="黑体" panose="02010609060101010101" charset="-122"/>
                <a:sym typeface="+mn-ea"/>
              </a:rPr>
              <a:t> from different majors and classes. Each student will complete a questionnaire and then participate in a semi-structured interview with me. The interviews will focus on their experiences and perceptions of their English classes, and their self-perceived levels of engagement. The questionnaire will quantitatively measure their attitudes towards the English language classes, their self-perceived engagement, and their perspectives on different teaching strategies. This will allow for a more comprehensive understanding of student experiences and perceptions (Sullivan &amp; Artino, 2013).</a:t>
            </a:r>
            <a:endParaRPr lang="zh-CN" altLang="en-US">
              <a:solidFill>
                <a:schemeClr val="dk1"/>
              </a:solidFill>
              <a:latin typeface="黑体" panose="02010609060101010101" charset="-122"/>
              <a:ea typeface="黑体" panose="02010609060101010101" charset="-122"/>
            </a:endParaRPr>
          </a:p>
          <a:p>
            <a:r>
              <a:rPr lang="en-US" altLang="zh-CN"/>
              <a:t>3.</a:t>
            </a:r>
            <a:r>
              <a:rPr lang="zh-CN" altLang="en-US">
                <a:solidFill>
                  <a:schemeClr val="dk1"/>
                </a:solidFill>
                <a:latin typeface="黑体" panose="02010609060101010101" charset="-122"/>
                <a:ea typeface="黑体" panose="02010609060101010101" charset="-122"/>
                <a:sym typeface="+mn-ea"/>
              </a:rPr>
              <a:t>The questionnaire data will be statistically analyzed using descriptive and inferential statistics. All data collection will be conducted in compliance with ethical guidelines, respecting participants' rights to informed consent, anonymity, and confidentiality.</a:t>
            </a:r>
            <a:r>
              <a:rPr lang="en-US" altLang="zh-CN">
                <a:solidFill>
                  <a:schemeClr val="dk1"/>
                </a:solidFill>
                <a:latin typeface="黑体" panose="02010609060101010101" charset="-122"/>
                <a:ea typeface="黑体" panose="02010609060101010101" charset="-122"/>
                <a:sym typeface="+mn-ea"/>
              </a:rPr>
              <a:t> </a:t>
            </a:r>
            <a:r>
              <a:rPr lang="zh-CN" altLang="en-US">
                <a:solidFill>
                  <a:schemeClr val="dk1"/>
                </a:solidFill>
                <a:latin typeface="黑体" panose="02010609060101010101" charset="-122"/>
                <a:ea typeface="黑体" panose="02010609060101010101" charset="-122"/>
                <a:sym typeface="+mn-ea"/>
              </a:rPr>
              <a:t>The </a:t>
            </a:r>
            <a:r>
              <a:rPr lang="zh-CN" altLang="en-US">
                <a:solidFill>
                  <a:schemeClr val="dk1"/>
                </a:solidFill>
                <a:highlight>
                  <a:srgbClr val="FFFF00"/>
                </a:highlight>
                <a:latin typeface="黑体" panose="02010609060101010101" charset="-122"/>
                <a:ea typeface="黑体" panose="02010609060101010101" charset="-122"/>
                <a:sym typeface="+mn-ea"/>
              </a:rPr>
              <a:t>semi-structured interviews</a:t>
            </a:r>
            <a:r>
              <a:rPr lang="zh-CN" altLang="en-US">
                <a:solidFill>
                  <a:schemeClr val="dk1"/>
                </a:solidFill>
                <a:latin typeface="黑体" panose="02010609060101010101" charset="-122"/>
                <a:ea typeface="黑体" panose="02010609060101010101" charset="-122"/>
                <a:sym typeface="+mn-ea"/>
              </a:rPr>
              <a:t> will be</a:t>
            </a:r>
            <a:r>
              <a:rPr lang="zh-CN" altLang="en-US" b="1" u="sng">
                <a:solidFill>
                  <a:schemeClr val="dk1"/>
                </a:solidFill>
                <a:latin typeface="黑体" panose="02010609060101010101" charset="-122"/>
                <a:ea typeface="黑体" panose="02010609060101010101" charset="-122"/>
                <a:sym typeface="+mn-ea"/>
              </a:rPr>
              <a:t> audio recorded</a:t>
            </a:r>
            <a:r>
              <a:rPr lang="en-US" altLang="zh-CN" b="1" u="sng">
                <a:solidFill>
                  <a:schemeClr val="dk1"/>
                </a:solidFill>
                <a:latin typeface="黑体" panose="02010609060101010101" charset="-122"/>
                <a:ea typeface="黑体" panose="02010609060101010101" charset="-122"/>
                <a:sym typeface="+mn-ea"/>
              </a:rPr>
              <a:t>.</a:t>
            </a:r>
            <a:r>
              <a:rPr lang="zh-CN" altLang="en-US">
                <a:solidFill>
                  <a:schemeClr val="dk1"/>
                </a:solidFill>
                <a:latin typeface="黑体" panose="02010609060101010101" charset="-122"/>
                <a:ea typeface="黑体" panose="02010609060101010101" charset="-122"/>
                <a:sym typeface="+mn-ea"/>
              </a:rPr>
              <a:t> in order to be able to be transcribed later and analyzed using thematic analysis (Braun &amp; Clarke, 2006). </a:t>
            </a:r>
            <a:endParaRPr lang="zh-CN" altLang="en-US">
              <a:solidFill>
                <a:schemeClr val="dk1"/>
              </a:solidFill>
              <a:latin typeface="黑体" panose="02010609060101010101" charset="-122"/>
              <a:ea typeface="黑体" panose="02010609060101010101" charset="-122"/>
            </a:endParaRPr>
          </a:p>
          <a:p>
            <a:endParaRPr lang="zh-CN" altLang="en-US">
              <a:solidFill>
                <a:schemeClr val="dk1"/>
              </a:solidFill>
              <a:latin typeface="黑体" panose="02010609060101010101" charset="-122"/>
              <a:ea typeface="黑体" panose="02010609060101010101" charset="-122"/>
            </a:endParaRPr>
          </a:p>
          <a:p>
            <a:r>
              <a:rPr lang="en-US" altLang="zh-CN"/>
              <a:t>Advantages	1.Complementarity of Methods: The use of both interviews and questionnaires ensures a holistic approach to collecting data.  </a:t>
            </a:r>
            <a:endParaRPr lang="en-US" altLang="zh-CN"/>
          </a:p>
          <a:p>
            <a:endParaRPr lang="en-US" altLang="zh-CN"/>
          </a:p>
          <a:p>
            <a:r>
              <a:rPr lang="en-US" altLang="zh-CN"/>
              <a:t>2.Flexibility </a:t>
            </a:r>
            <a:endParaRPr lang="en-US" altLang="zh-CN"/>
          </a:p>
          <a:p>
            <a:endParaRPr lang="en-US" altLang="zh-CN"/>
          </a:p>
          <a:p>
            <a:r>
              <a:rPr lang="en-US" altLang="zh-CN"/>
              <a:t>3.Validity and Reliability:Participant Diversity</a:t>
            </a:r>
            <a:endParaRPr lang="en-US" altLang="zh-CN"/>
          </a:p>
          <a:p>
            <a:r>
              <a:rPr lang="en-US" altLang="zh-CN"/>
              <a:t>Limitations	1.Cultural and Linguistic Considerations</a:t>
            </a:r>
            <a:endParaRPr lang="en-US" altLang="zh-CN"/>
          </a:p>
          <a:p>
            <a:endParaRPr lang="en-US" altLang="zh-CN"/>
          </a:p>
          <a:p>
            <a:r>
              <a:rPr lang="en-US" altLang="zh-CN"/>
              <a:t>2.Limitations in the Use of NVIVO and Microsoft Forms</a:t>
            </a:r>
            <a:endParaRPr lang="en-US" altLang="zh-CN"/>
          </a:p>
          <a:p>
            <a:endParaRPr lang="en-US" altLang="zh-CN"/>
          </a:p>
          <a:p>
            <a:r>
              <a:rPr lang="en-US" altLang="zh-CN"/>
              <a:t>3.Issues of Representativeness:</a:t>
            </a:r>
            <a:endParaRPr lang="en-US" altLang="zh-C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this research project, I will use NVivo as a tool to organize and analyze the data derived from semi-structured interviews and questionnaires.</a:t>
            </a:r>
            <a:endParaRPr lang="en-GB"/>
          </a:p>
          <a:p>
            <a:endParaRPr lang="en-GB"/>
          </a:p>
          <a:p>
            <a:r>
              <a:rPr lang="en-GB"/>
              <a:t>    Importing Interview Recordings and Notes: I will transcribe the recordings of the interviews into text, which will then be imported into NVivo along with related interview notes.</a:t>
            </a:r>
            <a:endParaRPr lang="en-GB"/>
          </a:p>
          <a:p>
            <a:endParaRPr lang="en-GB"/>
          </a:p>
          <a:p>
            <a:r>
              <a:rPr lang="en-GB"/>
              <a:t>    Coding: NVivo's powerful coding features allow for both inductive and deductive coding. I will use these to identify patterns, themes, and categories in the data.</a:t>
            </a:r>
            <a:endParaRPr lang="en-GB"/>
          </a:p>
          <a:p>
            <a:endParaRPr lang="en-GB"/>
          </a:p>
          <a:p>
            <a:r>
              <a:rPr lang="en-GB"/>
              <a:t>    Managing and Organizing Data: NVivo will serve as a data repository where I can store, retrieve, and manage data efficiently. It will allow me to create nodes (coding of text), annotations (notes to myself about the text), and links (connections across data).</a:t>
            </a:r>
            <a:endParaRPr lang="en-GB"/>
          </a:p>
          <a:p>
            <a:endParaRPr lang="en-GB"/>
          </a:p>
          <a:p>
            <a:r>
              <a:rPr lang="en-GB"/>
              <a:t>    Analyzing Data: I will leverage NVivo's features for exploring relationships, examining social networks, and cross-tabulating variables. Its query tools will be utilized to explore patterns and trends in the data and build a deeper understanding of the factors affecting student engagement in English language classroom teaching in the Chinese university context.</a:t>
            </a:r>
            <a:endParaRPr lang="en-GB"/>
          </a:p>
          <a:p>
            <a:endParaRPr lang="en-GB"/>
          </a:p>
          <a:p>
            <a:r>
              <a:rPr lang="en-GB"/>
              <a:t>    Visualizing Data: NVivo's visualization tools, such as charts, graphs, mind maps, and sociograms, will assist me in understanding complex data and communicating findings effectively. These visuals will also provide valuable assistance when interpreting and writing up my results.</a:t>
            </a:r>
            <a:endParaRPr lang="en-GB"/>
          </a:p>
          <a:p>
            <a:endParaRPr lang="en-GB"/>
          </a:p>
          <a:p>
            <a:r>
              <a:rPr lang="en-GB"/>
              <a:t>    Reporting: When I am ready to share the findings of my research, I will use NVivo's report and extract features to support the presentation of my work, ensuring the transparency and credibility of my research process.</a:t>
            </a:r>
            <a:endParaRPr lang="en-GB"/>
          </a:p>
          <a:p>
            <a:endParaRPr lang="en-GB"/>
          </a:p>
          <a:p>
            <a:r>
              <a:rPr lang="en-GB"/>
              <a:t>In conclusion, NVivo will support me in conducting rigorous, systematic, and credible qualitative analysis of the collected data from my research.</a:t>
            </a:r>
            <a:endParaRPr lang="en-GB"/>
          </a:p>
        </p:txBody>
      </p:sp>
      <p:sp>
        <p:nvSpPr>
          <p:cNvPr id="4" name="Slide Number Placeholder 3"/>
          <p:cNvSpPr>
            <a:spLocks noGrp="1"/>
          </p:cNvSpPr>
          <p:nvPr>
            <p:ph type="sldNum" sz="quarter" idx="5"/>
          </p:nvPr>
        </p:nvSpPr>
        <p:spPr/>
        <p:txBody>
          <a:bodyPr/>
          <a:lstStyle/>
          <a:p>
            <a:fld id="{D1570A18-BA1F-E74E-A973-926721472EE4}" type="slidenum">
              <a:rPr lang="en-US" smtClean="0"/>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research timetable will be structured as follows:</a:t>
            </a:r>
            <a:endParaRPr lang="en-GB"/>
          </a:p>
          <a:p>
            <a:pPr marL="114300" lvl="1" indent="-114300">
              <a:lnSpc>
                <a:spcPct val="100000"/>
              </a:lnSpc>
              <a:spcBef>
                <a:spcPct val="0"/>
              </a:spcBef>
              <a:spcAft>
                <a:spcPct val="20000"/>
              </a:spcAft>
              <a:buChar char="•"/>
            </a:pPr>
            <a:r>
              <a:rPr lang="en-GB" b="1" dirty="0">
                <a:sym typeface="+mn-ea"/>
              </a:rPr>
              <a:t>Preparatory Phase (</a:t>
            </a:r>
            <a:r>
              <a:rPr lang="en-US" altLang="en-GB" b="1" dirty="0">
                <a:sym typeface="+mn-ea"/>
              </a:rPr>
              <a:t>July-August</a:t>
            </a:r>
            <a:r>
              <a:rPr lang="en-GB" b="1" dirty="0">
                <a:sym typeface="+mn-ea"/>
              </a:rPr>
              <a:t>)</a:t>
            </a:r>
            <a:r>
              <a:rPr lang="en-US" altLang="en-GB" b="1" dirty="0">
                <a:sym typeface="+mn-ea"/>
              </a:rPr>
              <a:t>:</a:t>
            </a:r>
            <a:endParaRPr lang="en-US" altLang="en-GB" b="1" dirty="0"/>
          </a:p>
          <a:p>
            <a:pPr marL="114300" lvl="1" indent="-114300">
              <a:lnSpc>
                <a:spcPct val="100000"/>
              </a:lnSpc>
              <a:spcBef>
                <a:spcPct val="0"/>
              </a:spcBef>
              <a:spcAft>
                <a:spcPct val="20000"/>
              </a:spcAft>
              <a:buChar char="•"/>
            </a:pPr>
            <a:r>
              <a:rPr lang="en-GB">
                <a:sym typeface="+mn-ea"/>
              </a:rPr>
              <a:t>Literature review and background research</a:t>
            </a:r>
            <a:endParaRPr lang="en-GB">
              <a:solidFill>
                <a:schemeClr val="tx1"/>
              </a:solidFill>
            </a:endParaRPr>
          </a:p>
          <a:p>
            <a:pPr marL="114300" lvl="1" indent="-114300">
              <a:lnSpc>
                <a:spcPct val="100000"/>
              </a:lnSpc>
              <a:spcBef>
                <a:spcPct val="0"/>
              </a:spcBef>
              <a:spcAft>
                <a:spcPct val="20000"/>
              </a:spcAft>
              <a:buChar char="•"/>
            </a:pPr>
            <a:r>
              <a:rPr lang="en-GB">
                <a:sym typeface="+mn-ea"/>
              </a:rPr>
              <a:t>Development of research tools and protocols</a:t>
            </a:r>
            <a:endParaRPr lang="en-GB">
              <a:solidFill>
                <a:schemeClr val="tx1"/>
              </a:solidFill>
            </a:endParaRPr>
          </a:p>
          <a:p>
            <a:pPr marL="114300" lvl="1" indent="-114300">
              <a:lnSpc>
                <a:spcPct val="100000"/>
              </a:lnSpc>
              <a:spcBef>
                <a:spcPct val="0"/>
              </a:spcBef>
              <a:spcAft>
                <a:spcPct val="20000"/>
              </a:spcAft>
              <a:buChar char="•"/>
            </a:pPr>
            <a:r>
              <a:rPr lang="en-GB">
                <a:sym typeface="+mn-ea"/>
              </a:rPr>
              <a:t>Ethical considerations and approval process</a:t>
            </a:r>
            <a:endParaRPr lang="en-GB">
              <a:solidFill>
                <a:schemeClr val="tx1"/>
              </a:solidFill>
            </a:endParaRPr>
          </a:p>
          <a:p>
            <a:pPr marL="114300" lvl="1" indent="-114300">
              <a:lnSpc>
                <a:spcPct val="100000"/>
              </a:lnSpc>
              <a:spcBef>
                <a:spcPct val="0"/>
              </a:spcBef>
              <a:spcAft>
                <a:spcPct val="20000"/>
              </a:spcAft>
              <a:buChar char="•"/>
            </a:pPr>
            <a:r>
              <a:rPr lang="en-US">
                <a:sym typeface="+mn-ea"/>
              </a:rPr>
              <a:t>Set</a:t>
            </a:r>
            <a:r>
              <a:rPr>
                <a:sym typeface="+mn-ea"/>
              </a:rPr>
              <a:t> the framework and structure of the project report</a:t>
            </a:r>
            <a:endParaRPr>
              <a:sym typeface="+mn-ea"/>
            </a:endParaRPr>
          </a:p>
          <a:p>
            <a:pPr marL="0" lvl="1" indent="0">
              <a:lnSpc>
                <a:spcPct val="100000"/>
              </a:lnSpc>
              <a:spcBef>
                <a:spcPct val="0"/>
              </a:spcBef>
              <a:spcAft>
                <a:spcPct val="20000"/>
              </a:spcAft>
              <a:buNone/>
            </a:pPr>
            <a:r>
              <a:rPr lang="en-GB" b="1">
                <a:sym typeface="+mn-ea"/>
              </a:rPr>
              <a:t>Data Collection (</a:t>
            </a:r>
            <a:r>
              <a:rPr lang="en-US" b="1">
                <a:sym typeface="+mn-ea"/>
              </a:rPr>
              <a:t>September</a:t>
            </a:r>
            <a:r>
              <a:rPr lang="en-GB" b="1">
                <a:sym typeface="+mn-ea"/>
              </a:rPr>
              <a:t>)</a:t>
            </a:r>
            <a:r>
              <a:rPr lang="en-US" altLang="en-GB" b="1">
                <a:sym typeface="+mn-ea"/>
              </a:rPr>
              <a:t>:</a:t>
            </a:r>
            <a:endParaRPr lang="en-US" altLang="en-GB" b="1"/>
          </a:p>
          <a:p>
            <a:pPr marL="114300" lvl="1" indent="-114300">
              <a:lnSpc>
                <a:spcPct val="100000"/>
              </a:lnSpc>
              <a:spcBef>
                <a:spcPct val="0"/>
              </a:spcBef>
              <a:spcAft>
                <a:spcPct val="20000"/>
              </a:spcAft>
              <a:buChar char="•"/>
            </a:pPr>
            <a:r>
              <a:rPr lang="en-GB">
                <a:sym typeface="+mn-ea"/>
              </a:rPr>
              <a:t>Recruitment and selection of participants</a:t>
            </a:r>
            <a:endParaRPr lang="en-GB">
              <a:solidFill>
                <a:schemeClr val="tx1"/>
              </a:solidFill>
            </a:endParaRPr>
          </a:p>
          <a:p>
            <a:pPr marL="114300" lvl="1" indent="-114300">
              <a:lnSpc>
                <a:spcPct val="100000"/>
              </a:lnSpc>
              <a:spcBef>
                <a:spcPct val="0"/>
              </a:spcBef>
              <a:spcAft>
                <a:spcPct val="20000"/>
              </a:spcAft>
              <a:buChar char="•"/>
            </a:pPr>
            <a:r>
              <a:rPr lang="en-GB">
                <a:sym typeface="+mn-ea"/>
              </a:rPr>
              <a:t>Scheduling and conducting follow-up interviews</a:t>
            </a:r>
            <a:endParaRPr lang="en-GB">
              <a:solidFill>
                <a:schemeClr val="tx1"/>
              </a:solidFill>
            </a:endParaRPr>
          </a:p>
          <a:p>
            <a:pPr marL="114300" lvl="1" indent="-114300">
              <a:lnSpc>
                <a:spcPct val="100000"/>
              </a:lnSpc>
              <a:spcBef>
                <a:spcPct val="0"/>
              </a:spcBef>
              <a:spcAft>
                <a:spcPct val="20000"/>
              </a:spcAft>
              <a:buChar char="•"/>
            </a:pPr>
            <a:r>
              <a:rPr lang="en-GB">
                <a:sym typeface="+mn-ea"/>
              </a:rPr>
              <a:t>Recording and note-taking during data collection</a:t>
            </a:r>
            <a:endParaRPr lang="en-GB">
              <a:solidFill>
                <a:schemeClr val="tx1"/>
              </a:solidFill>
            </a:endParaRPr>
          </a:p>
          <a:p>
            <a:pPr marL="0" lvl="1" indent="0">
              <a:lnSpc>
                <a:spcPct val="100000"/>
              </a:lnSpc>
              <a:spcBef>
                <a:spcPct val="0"/>
              </a:spcBef>
              <a:spcAft>
                <a:spcPct val="20000"/>
              </a:spcAft>
              <a:buNone/>
            </a:pPr>
            <a:r>
              <a:rPr lang="en-GB" b="1">
                <a:sym typeface="+mn-ea"/>
              </a:rPr>
              <a:t>Data collation, translation, proofreading and analysis (October)</a:t>
            </a:r>
            <a:r>
              <a:rPr lang="en-US" altLang="en-GB" b="1">
                <a:sym typeface="+mn-ea"/>
              </a:rPr>
              <a:t>:</a:t>
            </a:r>
            <a:endParaRPr lang="en-US" altLang="en-GB" b="1"/>
          </a:p>
          <a:p>
            <a:pPr marL="171450" lvl="1" indent="-171450">
              <a:lnSpc>
                <a:spcPct val="100000"/>
              </a:lnSpc>
              <a:spcBef>
                <a:spcPct val="0"/>
              </a:spcBef>
              <a:spcAft>
                <a:spcPct val="20000"/>
              </a:spcAft>
              <a:buChar char="•"/>
            </a:pPr>
            <a:r>
              <a:rPr lang="en-GB">
                <a:sym typeface="+mn-ea"/>
              </a:rPr>
              <a:t>Transcribing and organizing audio/video recordings</a:t>
            </a:r>
            <a:endParaRPr lang="en-GB">
              <a:solidFill>
                <a:schemeClr val="tx1"/>
              </a:solidFill>
            </a:endParaRPr>
          </a:p>
          <a:p>
            <a:pPr marL="171450" lvl="1" indent="-171450">
              <a:lnSpc>
                <a:spcPct val="100000"/>
              </a:lnSpc>
              <a:spcBef>
                <a:spcPct val="0"/>
              </a:spcBef>
              <a:spcAft>
                <a:spcPct val="20000"/>
              </a:spcAft>
              <a:buChar char="•"/>
            </a:pPr>
            <a:r>
              <a:rPr lang="en-GB">
                <a:sym typeface="+mn-ea"/>
              </a:rPr>
              <a:t>Thematic analysis of qualitative data</a:t>
            </a:r>
            <a:endParaRPr lang="en-GB">
              <a:sym typeface="+mn-ea"/>
            </a:endParaRPr>
          </a:p>
          <a:p>
            <a:pPr marL="0" lvl="1" indent="0">
              <a:lnSpc>
                <a:spcPct val="100000"/>
              </a:lnSpc>
              <a:spcBef>
                <a:spcPct val="0"/>
              </a:spcBef>
              <a:spcAft>
                <a:spcPct val="20000"/>
              </a:spcAft>
              <a:buNone/>
            </a:pPr>
            <a:r>
              <a:rPr lang="en-GB" b="1">
                <a:sym typeface="+mn-ea"/>
              </a:rPr>
              <a:t>Report Writing Phase (</a:t>
            </a:r>
            <a:r>
              <a:rPr lang="en-US" b="1">
                <a:sym typeface="+mn-ea"/>
              </a:rPr>
              <a:t>November to December</a:t>
            </a:r>
            <a:r>
              <a:rPr lang="en-GB" b="1">
                <a:sym typeface="+mn-ea"/>
              </a:rPr>
              <a:t>):</a:t>
            </a:r>
            <a:endParaRPr lang="en-GB" b="1"/>
          </a:p>
          <a:p>
            <a:pPr marL="114300" lvl="1" indent="-114300">
              <a:lnSpc>
                <a:spcPct val="100000"/>
              </a:lnSpc>
              <a:spcBef>
                <a:spcPct val="0"/>
              </a:spcBef>
              <a:spcAft>
                <a:spcPct val="20000"/>
              </a:spcAft>
              <a:buChar char="•"/>
            </a:pPr>
            <a:r>
              <a:rPr lang="en-GB">
                <a:sym typeface="+mn-ea"/>
              </a:rPr>
              <a:t>Interpretation and synthesis of findings</a:t>
            </a:r>
            <a:endParaRPr lang="en-GB">
              <a:solidFill>
                <a:schemeClr val="tx1"/>
              </a:solidFill>
            </a:endParaRPr>
          </a:p>
          <a:p>
            <a:pPr marL="114300" lvl="1" indent="-114300">
              <a:lnSpc>
                <a:spcPct val="100000"/>
              </a:lnSpc>
              <a:spcBef>
                <a:spcPct val="0"/>
              </a:spcBef>
              <a:spcAft>
                <a:spcPct val="20000"/>
              </a:spcAft>
              <a:buChar char="•"/>
            </a:pPr>
            <a:r>
              <a:rPr lang="en-GB">
                <a:sym typeface="+mn-ea"/>
              </a:rPr>
              <a:t>Writing the research report</a:t>
            </a:r>
            <a:endParaRPr lang="en-GB">
              <a:solidFill>
                <a:schemeClr val="tx1"/>
              </a:solidFill>
            </a:endParaRPr>
          </a:p>
          <a:p>
            <a:pPr marL="114300" lvl="1" indent="-114300">
              <a:lnSpc>
                <a:spcPct val="100000"/>
              </a:lnSpc>
              <a:spcBef>
                <a:spcPct val="0"/>
              </a:spcBef>
              <a:spcAft>
                <a:spcPct val="20000"/>
              </a:spcAft>
              <a:buChar char="•"/>
            </a:pPr>
            <a:r>
              <a:rPr lang="en-GB">
                <a:sym typeface="+mn-ea"/>
              </a:rPr>
              <a:t>Review and revision of the report</a:t>
            </a:r>
            <a:endParaRPr lang="en-US"/>
          </a:p>
        </p:txBody>
      </p:sp>
      <p:sp>
        <p:nvSpPr>
          <p:cNvPr id="4" name="Slide Number Placeholder 3"/>
          <p:cNvSpPr>
            <a:spLocks noGrp="1"/>
          </p:cNvSpPr>
          <p:nvPr>
            <p:ph type="sldNum" sz="quarter" idx="5"/>
          </p:nvPr>
        </p:nvSpPr>
        <p:spPr/>
        <p:txBody>
          <a:bodyPr/>
          <a:lstStyle/>
          <a:p>
            <a:fld id="{D1570A18-BA1F-E74E-A973-926721472EE4}" type="slidenum">
              <a:rPr lang="en-US" smtClean="0"/>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steps will be followed in the data analysis process:</a:t>
            </a:r>
            <a:endParaRPr lang="en-GB" dirty="0"/>
          </a:p>
          <a:p>
            <a:endParaRPr lang="en-GB" dirty="0"/>
          </a:p>
          <a:p>
            <a:r>
              <a:rPr lang="en-GB" dirty="0"/>
              <a:t>Throughout the data analysis process, I will maintain detailed notes, memos, and an audit trail to document the decision-making process and ensure transparency and rigor in the analysis.</a:t>
            </a:r>
            <a:endParaRPr lang="en-GB" dirty="0"/>
          </a:p>
          <a:p>
            <a:endParaRPr lang="en-GB" dirty="0"/>
          </a:p>
          <a:p>
            <a:r>
              <a:rPr lang="en-GB" dirty="0"/>
              <a:t>It is important to note that the qualitative data analysis process is iterative and may involve revisiting and refining the analysis as new insights emerge. The aim is to capture the complexity and richness of the data, uncover meaningful patterns and themes, and provide a comprehensive understanding of the implementation of the (1+X) system in Chinese higher vocational education.</a:t>
            </a:r>
            <a:endParaRPr lang="en-GB" dirty="0"/>
          </a:p>
        </p:txBody>
      </p:sp>
      <p:sp>
        <p:nvSpPr>
          <p:cNvPr id="4" name="Slide Number Placeholder 3"/>
          <p:cNvSpPr>
            <a:spLocks noGrp="1"/>
          </p:cNvSpPr>
          <p:nvPr>
            <p:ph type="sldNum" sz="quarter" idx="5"/>
          </p:nvPr>
        </p:nvSpPr>
        <p:spPr/>
        <p:txBody>
          <a:bodyPr/>
          <a:lstStyle/>
          <a:p>
            <a:fld id="{D1570A18-BA1F-E74E-A973-926721472EE4}" type="slidenum">
              <a:rPr lang="en-US" smtClean="0"/>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pPr marL="0" lvl="1"/>
            <a:r>
              <a:rPr lang="en-US" altLang="en-GB" dirty="0">
                <a:solidFill>
                  <a:schemeClr val="dk1"/>
                </a:solidFill>
                <a:sym typeface="+mn-ea"/>
              </a:rPr>
              <a:t>1.</a:t>
            </a:r>
            <a:r>
              <a:rPr lang="en-GB" dirty="0">
                <a:solidFill>
                  <a:schemeClr val="dk1"/>
                </a:solidFill>
                <a:sym typeface="+mn-ea"/>
              </a:rPr>
              <a:t>Prior to participating in the study, all potential participants will be provided with detailed information about the research objectives, procedures, potential risks, benefits, and their rights as participants. Informed consent will be obtained from each participant, ensuring that they have a clear understanding of their voluntary participation and the use of their data.</a:t>
            </a:r>
            <a:endParaRPr lang="en-GB" dirty="0">
              <a:solidFill>
                <a:schemeClr val="dk1"/>
              </a:solidFill>
              <a:sym typeface="+mn-ea"/>
            </a:endParaRPr>
          </a:p>
          <a:p>
            <a:pPr marL="0" lvl="1"/>
            <a:r>
              <a:rPr lang="en-US">
                <a:solidFill>
                  <a:schemeClr val="dk1"/>
                </a:solidFill>
              </a:rPr>
              <a:t>2.</a:t>
            </a:r>
            <a:r>
              <a:rPr lang="en-GB" dirty="0">
                <a:solidFill>
                  <a:schemeClr val="dk1"/>
                </a:solidFill>
                <a:sym typeface="+mn-ea"/>
              </a:rPr>
              <a:t>Participants' privacy and confidentiality will be strictly maintained throughout the research process. Each participant will be assigned a unique identifier to ensure anonymity during data analysis and reporting. Personal identifying information will be kept separate from the research data, stored securely, and accessible only to the researcher.</a:t>
            </a:r>
            <a:endParaRPr>
              <a:solidFill>
                <a:schemeClr val="dk1"/>
              </a:solidFill>
            </a:endParaRPr>
          </a:p>
          <a:p>
            <a:pPr marL="0" lvl="1"/>
            <a:r>
              <a:rPr lang="en-US">
                <a:solidFill>
                  <a:schemeClr val="dk1"/>
                </a:solidFill>
              </a:rPr>
              <a:t>3.</a:t>
            </a:r>
            <a:r>
              <a:rPr lang="en-GB" dirty="0">
                <a:solidFill>
                  <a:schemeClr val="dk1"/>
                </a:solidFill>
                <a:sym typeface="+mn-ea"/>
              </a:rPr>
              <a:t>Participation in the study will be entirely voluntary. Participants will have the freedom to withdraw from the study at any point without facing any negative consequences. The researcher will emphasize this voluntary nature during the informed consent process and respect participants' decisions without prejudice.</a:t>
            </a:r>
            <a:endParaRPr>
              <a:solidFill>
                <a:schemeClr val="dk1"/>
              </a:solidFill>
            </a:endParaRPr>
          </a:p>
          <a:p>
            <a:pPr marL="0" lvl="1"/>
            <a:r>
              <a:rPr lang="en-US">
                <a:solidFill>
                  <a:schemeClr val="dk1"/>
                </a:solidFill>
              </a:rPr>
              <a:t>4.</a:t>
            </a:r>
            <a:r>
              <a:rPr lang="en-GB" dirty="0">
                <a:solidFill>
                  <a:schemeClr val="dk1"/>
                </a:solidFill>
                <a:sym typeface="+mn-ea"/>
              </a:rPr>
              <a:t>The audio or video recordings, transcripts, and any other research data will be stored securely and protected from unauthorized access. Only the researcher and authorized members involved in the research process will have access to the data. Any digital data will be encrypted.</a:t>
            </a:r>
            <a:endParaRPr>
              <a:solidFill>
                <a:schemeClr val="dk1"/>
              </a:solidFill>
            </a:endParaRPr>
          </a:p>
          <a:p>
            <a:pPr marL="0" lvl="1"/>
            <a:r>
              <a:rPr lang="en-US">
                <a:solidFill>
                  <a:schemeClr val="dk1"/>
                </a:solidFill>
              </a:rPr>
              <a:t>5.</a:t>
            </a:r>
            <a:r>
              <a:rPr lang="en-GB">
                <a:solidFill>
                  <a:schemeClr val="dk1"/>
                </a:solidFill>
                <a:sym typeface="+mn-ea"/>
              </a:rPr>
              <a:t>The researcher will establish and maintain a respectful and professional relationship with the participants. Any power differentials between the researcher and the participants will be acknowledged and mitigated to create a safe and inclusive research environment.</a:t>
            </a:r>
            <a:endParaRPr lang="en-GB" dirty="0">
              <a:solidFill>
                <a:schemeClr val="dk1"/>
              </a:solidFill>
            </a:endParaRPr>
          </a:p>
          <a:p>
            <a:pPr marL="0" lvl="1"/>
            <a:r>
              <a:rPr lang="en-US">
                <a:solidFill>
                  <a:schemeClr val="dk1"/>
                </a:solidFill>
              </a:rPr>
              <a:t>6.</a:t>
            </a:r>
            <a:r>
              <a:rPr lang="en-GB">
                <a:solidFill>
                  <a:schemeClr val="dk1"/>
                </a:solidFill>
                <a:sym typeface="+mn-ea"/>
              </a:rPr>
              <a:t>The research project will seek approval from an appropriate ethics review board or institutional review board to ensure that the study adheres to ethical guidelines and regulations. The researcher will comply with all ethical requirements and promptly address any concerns or queries raised by the ethics board.</a:t>
            </a:r>
            <a:endParaRPr>
              <a:solidFill>
                <a:schemeClr val="dk1"/>
              </a:solidFill>
            </a:endParaRPr>
          </a:p>
          <a:p>
            <a:pPr marL="0" lvl="1"/>
            <a:r>
              <a:rPr lang="en-US">
                <a:solidFill>
                  <a:schemeClr val="dk1"/>
                </a:solidFill>
              </a:rPr>
              <a:t>7.</a:t>
            </a:r>
            <a:r>
              <a:rPr lang="en-GB" dirty="0">
                <a:solidFill>
                  <a:schemeClr val="dk1"/>
                </a:solidFill>
                <a:sym typeface="+mn-ea"/>
              </a:rPr>
              <a:t>The research findings will be presented in an aggregated and anonymized manner, ensuring that individual participants cannot be identified. The research report or publications resulting from the study will respect the confidentiality and privacy of the participants.</a:t>
            </a:r>
            <a:endParaRPr>
              <a:solidFill>
                <a:schemeClr val="dk1"/>
              </a:solidFill>
            </a:endParaRPr>
          </a:p>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en-US" dirty="0">
                <a:solidFill>
                  <a:schemeClr val="dk2">
                    <a:lumMod val="25000"/>
                  </a:schemeClr>
                </a:solidFill>
                <a:latin typeface="黑体" panose="02010609060101010101" charset="-122"/>
                <a:ea typeface="黑体" panose="02010609060101010101" charset="-122"/>
                <a:sym typeface="+mn-ea"/>
              </a:rPr>
              <a:t>The primary purpose of this research activity is to examine and understand the factors influencing student engagement in English language classes at a university in mainland China, and to propose potential strategies for improvement. Drawing from a diverse sample of two experienced English instructors and twelve first-year students across different majors and classes, this study seeks to bring a comprehensive, multi-faceted perspective to the topic (Creswell &amp; Plano Clark, 2017). </a:t>
            </a:r>
            <a:endParaRPr lang="en-US" dirty="0">
              <a:solidFill>
                <a:schemeClr val="dk2">
                  <a:lumMod val="25000"/>
                </a:schemeClr>
              </a:solidFill>
              <a:latin typeface="黑体" panose="02010609060101010101" charset="-122"/>
              <a:ea typeface="黑体" panose="02010609060101010101" charset="-122"/>
              <a:sym typeface="+mn-ea"/>
            </a:endParaRPr>
          </a:p>
          <a:p>
            <a:endParaRPr lang="en-US" dirty="0">
              <a:solidFill>
                <a:schemeClr val="dk2">
                  <a:lumMod val="25000"/>
                </a:schemeClr>
              </a:solidFill>
              <a:latin typeface="黑体" panose="02010609060101010101" charset="-122"/>
              <a:ea typeface="黑体" panose="02010609060101010101" charset="-122"/>
            </a:endParaRPr>
          </a:p>
          <a:p>
            <a:r>
              <a:rPr lang="en-US" dirty="0">
                <a:solidFill>
                  <a:schemeClr val="dk2">
                    <a:lumMod val="25000"/>
                  </a:schemeClr>
                </a:solidFill>
                <a:latin typeface="黑体" panose="02010609060101010101" charset="-122"/>
                <a:ea typeface="黑体" panose="02010609060101010101" charset="-122"/>
                <a:sym typeface="+mn-ea"/>
              </a:rPr>
              <a:t>By using a mixed-methods approach that incorporates both interviews and questionnaires, the study aims to gain deep insights into the individual experiences and perceptions of both teachers and students, as well as generate quantifiable data on factors impacting engagement and the effectiveness of various teaching strategies (Johnson &amp; Onwuegbuzie, 2004). </a:t>
            </a:r>
            <a:endParaRPr lang="en-US" dirty="0">
              <a:solidFill>
                <a:schemeClr val="dk2">
                  <a:lumMod val="25000"/>
                </a:schemeClr>
              </a:solidFill>
              <a:latin typeface="黑体" panose="02010609060101010101" charset="-122"/>
              <a:ea typeface="黑体" panose="02010609060101010101" charset="-122"/>
            </a:endParaRPr>
          </a:p>
          <a:p>
            <a:r>
              <a:rPr lang="en-US" dirty="0">
                <a:solidFill>
                  <a:schemeClr val="dk2">
                    <a:lumMod val="25000"/>
                  </a:schemeClr>
                </a:solidFill>
                <a:latin typeface="黑体" panose="02010609060101010101" charset="-122"/>
                <a:ea typeface="黑体" panose="02010609060101010101" charset="-122"/>
                <a:sym typeface="+mn-ea"/>
              </a:rPr>
              <a:t>This research is grounded in the understanding that student engagement is a key factor influencing academic achievement and success (Fredricks, Blumenfeld, &amp; Paris, 2004). By identifying the conditions that foster high levels of engagement in English language classes and proposing actionable strategies for improvement, the study aims to contribute to enhancing teaching practice, student experiences, and learning outcomes in the higher education context.</a:t>
            </a:r>
            <a:endParaRPr lang="en-US" dirty="0">
              <a:solidFill>
                <a:schemeClr val="dk2">
                  <a:lumMod val="25000"/>
                </a:schemeClr>
              </a:solidFill>
              <a:latin typeface="黑体" panose="02010609060101010101" charset="-122"/>
              <a:ea typeface="黑体" panose="02010609060101010101" charset="-122"/>
              <a:sym typeface="+mn-ea"/>
            </a:endParaRPr>
          </a:p>
          <a:p>
            <a:endParaRPr lang="en-US" dirty="0">
              <a:solidFill>
                <a:schemeClr val="dk2">
                  <a:lumMod val="25000"/>
                </a:schemeClr>
              </a:solidFill>
              <a:latin typeface="黑体" panose="02010609060101010101" charset="-122"/>
              <a:ea typeface="黑体" panose="02010609060101010101" charset="-122"/>
            </a:endParaRPr>
          </a:p>
          <a:p>
            <a:r>
              <a:rPr lang="en-US" dirty="0">
                <a:solidFill>
                  <a:schemeClr val="dk2">
                    <a:lumMod val="25000"/>
                  </a:schemeClr>
                </a:solidFill>
                <a:latin typeface="黑体" panose="02010609060101010101" charset="-122"/>
                <a:ea typeface="黑体" panose="02010609060101010101" charset="-122"/>
                <a:sym typeface="+mn-ea"/>
              </a:rPr>
              <a:t>Through this comprehensive and multi-faceted inquiry, the research aims to contribute to a greater understanding of student engagement in China's higher education context, and to inform the development of effective strategies for enhancing student participation in teaching activities.</a:t>
            </a:r>
            <a:endParaRPr lang="en-US" dirty="0">
              <a:solidFill>
                <a:schemeClr val="dk2">
                  <a:lumMod val="25000"/>
                </a:schemeClr>
              </a:solidFill>
              <a:latin typeface="黑体" panose="02010609060101010101" charset="-122"/>
              <a:ea typeface="黑体" panose="02010609060101010101" charset="-122"/>
            </a:endParaRPr>
          </a:p>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8" Type="http://schemas.openxmlformats.org/officeDocument/2006/relationships/tags" Target="../tags/tag6.xml"/><Relationship Id="rId7" Type="http://schemas.openxmlformats.org/officeDocument/2006/relationships/tags" Target="../tags/tag5.xml"/><Relationship Id="rId6" Type="http://schemas.openxmlformats.org/officeDocument/2006/relationships/tags" Target="../tags/tag4.xml"/><Relationship Id="rId5" Type="http://schemas.openxmlformats.org/officeDocument/2006/relationships/tags" Target="../tags/tag3.xml"/><Relationship Id="rId4" Type="http://schemas.openxmlformats.org/officeDocument/2006/relationships/tags" Target="../tags/tag2.xml"/><Relationship Id="rId3" Type="http://schemas.openxmlformats.org/officeDocument/2006/relationships/image" Target="../media/image1.jpeg"/><Relationship Id="rId2" Type="http://schemas.openxmlformats.org/officeDocument/2006/relationships/tags" Target="../tags/tag1.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6" Type="http://schemas.openxmlformats.org/officeDocument/2006/relationships/tags" Target="../tags/tag11.xml"/><Relationship Id="rId5" Type="http://schemas.openxmlformats.org/officeDocument/2006/relationships/tags" Target="../tags/tag10.xml"/><Relationship Id="rId4" Type="http://schemas.openxmlformats.org/officeDocument/2006/relationships/tags" Target="../tags/tag9.xml"/><Relationship Id="rId3" Type="http://schemas.openxmlformats.org/officeDocument/2006/relationships/tags" Target="../tags/tag8.xml"/><Relationship Id="rId2" Type="http://schemas.openxmlformats.org/officeDocument/2006/relationships/tags" Target="../tags/tag7.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7" Type="http://schemas.openxmlformats.org/officeDocument/2006/relationships/tags" Target="../tags/tag16.xml"/><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image" Target="../media/image2.jpeg"/><Relationship Id="rId2" Type="http://schemas.openxmlformats.org/officeDocument/2006/relationships/tags" Target="../tags/tag12.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7" Type="http://schemas.openxmlformats.org/officeDocument/2006/relationships/tags" Target="../tags/tag22.xml"/><Relationship Id="rId6" Type="http://schemas.openxmlformats.org/officeDocument/2006/relationships/tags" Target="../tags/tag21.xml"/><Relationship Id="rId5" Type="http://schemas.openxmlformats.org/officeDocument/2006/relationships/tags" Target="../tags/tag20.xml"/><Relationship Id="rId4" Type="http://schemas.openxmlformats.org/officeDocument/2006/relationships/tags" Target="../tags/tag19.xml"/><Relationship Id="rId3" Type="http://schemas.openxmlformats.org/officeDocument/2006/relationships/tags" Target="../tags/tag18.xml"/><Relationship Id="rId2" Type="http://schemas.openxmlformats.org/officeDocument/2006/relationships/tags" Target="../tags/tag17.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30.xml"/><Relationship Id="rId8" Type="http://schemas.openxmlformats.org/officeDocument/2006/relationships/tags" Target="../tags/tag29.xml"/><Relationship Id="rId7" Type="http://schemas.openxmlformats.org/officeDocument/2006/relationships/tags" Target="../tags/tag28.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 Id="rId3" Type="http://schemas.openxmlformats.org/officeDocument/2006/relationships/tags" Target="../tags/tag24.xml"/><Relationship Id="rId2" Type="http://schemas.openxmlformats.org/officeDocument/2006/relationships/tags" Target="../tags/tag23.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4" Type="http://schemas.openxmlformats.org/officeDocument/2006/relationships/tags" Target="../tags/tag37.xml"/><Relationship Id="rId3" Type="http://schemas.openxmlformats.org/officeDocument/2006/relationships/tags" Target="../tags/tag36.xml"/><Relationship Id="rId2" Type="http://schemas.openxmlformats.org/officeDocument/2006/relationships/tags" Target="../tags/tag35.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7" Type="http://schemas.openxmlformats.org/officeDocument/2006/relationships/tags" Target="../tags/tag43.xml"/><Relationship Id="rId6" Type="http://schemas.openxmlformats.org/officeDocument/2006/relationships/tags" Target="../tags/tag42.xml"/><Relationship Id="rId5" Type="http://schemas.openxmlformats.org/officeDocument/2006/relationships/tags" Target="../tags/tag41.xml"/><Relationship Id="rId4" Type="http://schemas.openxmlformats.org/officeDocument/2006/relationships/tags" Target="../tags/tag40.xml"/><Relationship Id="rId3" Type="http://schemas.openxmlformats.org/officeDocument/2006/relationships/tags" Target="../tags/tag39.xml"/><Relationship Id="rId2" Type="http://schemas.openxmlformats.org/officeDocument/2006/relationships/tags" Target="../tags/tag38.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 Id="rId3" Type="http://schemas.openxmlformats.org/officeDocument/2006/relationships/tags" Target="../tags/tag45.xml"/><Relationship Id="rId2" Type="http://schemas.openxmlformats.org/officeDocument/2006/relationships/tags" Target="../tags/tag44.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52.xml"/><Relationship Id="rId4" Type="http://schemas.openxmlformats.org/officeDocument/2006/relationships/tags" Target="../tags/tag51.xml"/><Relationship Id="rId3" Type="http://schemas.openxmlformats.org/officeDocument/2006/relationships/tags" Target="../tags/tag50.xml"/><Relationship Id="rId2" Type="http://schemas.openxmlformats.org/officeDocument/2006/relationships/tags" Target="../tags/tag49.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8" Type="http://schemas.openxmlformats.org/officeDocument/2006/relationships/tags" Target="../tags/tag58.xml"/><Relationship Id="rId7" Type="http://schemas.openxmlformats.org/officeDocument/2006/relationships/tags" Target="../tags/tag57.xml"/><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image" Target="../media/image1.jpeg"/><Relationship Id="rId2" Type="http://schemas.openxmlformats.org/officeDocument/2006/relationships/tags" Target="../tags/tag53.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7" Type="http://schemas.openxmlformats.org/officeDocument/2006/relationships/tags" Target="../tags/tag63.xml"/><Relationship Id="rId6" Type="http://schemas.openxmlformats.org/officeDocument/2006/relationships/tags" Target="../tags/tag62.xml"/><Relationship Id="rId5" Type="http://schemas.openxmlformats.org/officeDocument/2006/relationships/tags" Target="../tags/tag61.xml"/><Relationship Id="rId4" Type="http://schemas.openxmlformats.org/officeDocument/2006/relationships/tags" Target="../tags/tag60.xml"/><Relationship Id="rId3" Type="http://schemas.openxmlformats.org/officeDocument/2006/relationships/image" Target="../media/image3.jpeg"/><Relationship Id="rId2" Type="http://schemas.openxmlformats.org/officeDocument/2006/relationships/tags" Target="../tags/tag59.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tags" Target="../tags/tag70.xml"/><Relationship Id="rId8" Type="http://schemas.openxmlformats.org/officeDocument/2006/relationships/tags" Target="../tags/tag69.xml"/><Relationship Id="rId7" Type="http://schemas.openxmlformats.org/officeDocument/2006/relationships/tags" Target="../tags/tag68.xml"/><Relationship Id="rId6" Type="http://schemas.openxmlformats.org/officeDocument/2006/relationships/tags" Target="../tags/tag67.xml"/><Relationship Id="rId5" Type="http://schemas.openxmlformats.org/officeDocument/2006/relationships/tags" Target="../tags/tag66.xml"/><Relationship Id="rId4" Type="http://schemas.openxmlformats.org/officeDocument/2006/relationships/image" Target="../media/image4.jpeg"/><Relationship Id="rId3" Type="http://schemas.openxmlformats.org/officeDocument/2006/relationships/tags" Target="../tags/tag65.xml"/><Relationship Id="rId2" Type="http://schemas.openxmlformats.org/officeDocument/2006/relationships/tags" Target="../tags/tag64.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9" Type="http://schemas.openxmlformats.org/officeDocument/2006/relationships/tags" Target="../tags/tag77.xml"/><Relationship Id="rId8" Type="http://schemas.openxmlformats.org/officeDocument/2006/relationships/tags" Target="../tags/tag76.xml"/><Relationship Id="rId7" Type="http://schemas.openxmlformats.org/officeDocument/2006/relationships/tags" Target="../tags/tag75.xml"/><Relationship Id="rId6" Type="http://schemas.openxmlformats.org/officeDocument/2006/relationships/tags" Target="../tags/tag74.xml"/><Relationship Id="rId5" Type="http://schemas.openxmlformats.org/officeDocument/2006/relationships/tags" Target="../tags/tag73.xml"/><Relationship Id="rId4" Type="http://schemas.openxmlformats.org/officeDocument/2006/relationships/tags" Target="../tags/tag72.xml"/><Relationship Id="rId3" Type="http://schemas.openxmlformats.org/officeDocument/2006/relationships/image" Target="../media/image3.jpeg"/><Relationship Id="rId2" Type="http://schemas.openxmlformats.org/officeDocument/2006/relationships/tags" Target="../tags/tag71.xml"/><Relationship Id="rId10" Type="http://schemas.openxmlformats.org/officeDocument/2006/relationships/tags" Target="../tags/tag78.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9" Type="http://schemas.openxmlformats.org/officeDocument/2006/relationships/tags" Target="../tags/tag85.xml"/><Relationship Id="rId8" Type="http://schemas.openxmlformats.org/officeDocument/2006/relationships/tags" Target="../tags/tag84.xml"/><Relationship Id="rId7" Type="http://schemas.openxmlformats.org/officeDocument/2006/relationships/tags" Target="../tags/tag83.xml"/><Relationship Id="rId6" Type="http://schemas.openxmlformats.org/officeDocument/2006/relationships/tags" Target="../tags/tag82.xml"/><Relationship Id="rId5" Type="http://schemas.openxmlformats.org/officeDocument/2006/relationships/tags" Target="../tags/tag81.xml"/><Relationship Id="rId4" Type="http://schemas.openxmlformats.org/officeDocument/2006/relationships/image" Target="../media/image5.jpeg"/><Relationship Id="rId3" Type="http://schemas.openxmlformats.org/officeDocument/2006/relationships/tags" Target="../tags/tag80.xml"/><Relationship Id="rId2" Type="http://schemas.openxmlformats.org/officeDocument/2006/relationships/tags" Target="../tags/tag79.xml"/><Relationship Id="rId10" Type="http://schemas.openxmlformats.org/officeDocument/2006/relationships/tags" Target="../tags/tag86.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93.xml"/><Relationship Id="rId8" Type="http://schemas.openxmlformats.org/officeDocument/2006/relationships/tags" Target="../tags/tag92.xml"/><Relationship Id="rId7" Type="http://schemas.openxmlformats.org/officeDocument/2006/relationships/tags" Target="../tags/tag91.xml"/><Relationship Id="rId6" Type="http://schemas.openxmlformats.org/officeDocument/2006/relationships/tags" Target="../tags/tag90.xml"/><Relationship Id="rId5" Type="http://schemas.openxmlformats.org/officeDocument/2006/relationships/tags" Target="../tags/tag89.xml"/><Relationship Id="rId4" Type="http://schemas.openxmlformats.org/officeDocument/2006/relationships/image" Target="../media/image5.jpeg"/><Relationship Id="rId3" Type="http://schemas.openxmlformats.org/officeDocument/2006/relationships/tags" Target="../tags/tag88.xml"/><Relationship Id="rId2" Type="http://schemas.openxmlformats.org/officeDocument/2006/relationships/tags" Target="../tags/tag87.xml"/><Relationship Id="rId10" Type="http://schemas.openxmlformats.org/officeDocument/2006/relationships/tags" Target="../tags/tag94.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9" Type="http://schemas.openxmlformats.org/officeDocument/2006/relationships/tags" Target="../tags/tag101.xml"/><Relationship Id="rId8" Type="http://schemas.openxmlformats.org/officeDocument/2006/relationships/tags" Target="../tags/tag100.xml"/><Relationship Id="rId7" Type="http://schemas.openxmlformats.org/officeDocument/2006/relationships/tags" Target="../tags/tag99.xml"/><Relationship Id="rId6" Type="http://schemas.openxmlformats.org/officeDocument/2006/relationships/tags" Target="../tags/tag98.xml"/><Relationship Id="rId5" Type="http://schemas.openxmlformats.org/officeDocument/2006/relationships/tags" Target="../tags/tag97.xml"/><Relationship Id="rId4" Type="http://schemas.openxmlformats.org/officeDocument/2006/relationships/image" Target="../media/image4.jpeg"/><Relationship Id="rId3" Type="http://schemas.openxmlformats.org/officeDocument/2006/relationships/tags" Target="../tags/tag96.xml"/><Relationship Id="rId2" Type="http://schemas.openxmlformats.org/officeDocument/2006/relationships/tags" Target="../tags/tag95.xml"/><Relationship Id="rId12" Type="http://schemas.openxmlformats.org/officeDocument/2006/relationships/tags" Target="../tags/tag104.xml"/><Relationship Id="rId11" Type="http://schemas.openxmlformats.org/officeDocument/2006/relationships/tags" Target="../tags/tag103.xml"/><Relationship Id="rId10" Type="http://schemas.openxmlformats.org/officeDocument/2006/relationships/tags" Target="../tags/tag102.xm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9" Type="http://schemas.openxmlformats.org/officeDocument/2006/relationships/tags" Target="../tags/tag111.xml"/><Relationship Id="rId8" Type="http://schemas.openxmlformats.org/officeDocument/2006/relationships/tags" Target="../tags/tag110.xml"/><Relationship Id="rId7" Type="http://schemas.openxmlformats.org/officeDocument/2006/relationships/tags" Target="../tags/tag109.xml"/><Relationship Id="rId6" Type="http://schemas.openxmlformats.org/officeDocument/2006/relationships/tags" Target="../tags/tag108.xml"/><Relationship Id="rId5" Type="http://schemas.openxmlformats.org/officeDocument/2006/relationships/tags" Target="../tags/tag107.xml"/><Relationship Id="rId4" Type="http://schemas.openxmlformats.org/officeDocument/2006/relationships/tags" Target="../tags/tag106.xml"/><Relationship Id="rId3" Type="http://schemas.openxmlformats.org/officeDocument/2006/relationships/image" Target="../media/image1.jpeg"/><Relationship Id="rId2" Type="http://schemas.openxmlformats.org/officeDocument/2006/relationships/tags" Target="../tags/tag105.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D7B9965-C6D3-BF43-A53F-8DD6214C84D1}"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Date Placeholder 3"/>
          <p:cNvSpPr>
            <a:spLocks noGrp="1"/>
          </p:cNvSpPr>
          <p:nvPr>
            <p:ph type="dt" sz="half" idx="10"/>
          </p:nvPr>
        </p:nvSpPr>
        <p:spPr/>
        <p:txBody>
          <a:bodyPr/>
          <a:lstStyle/>
          <a:p>
            <a:fld id="{ED7B9965-C6D3-BF43-A53F-8DD6214C84D1}"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endParaRPr lang="en-GB"/>
          </a:p>
        </p:txBody>
      </p:sp>
      <p:sp>
        <p:nvSpPr>
          <p:cNvPr id="4" name="Date Placeholder 3"/>
          <p:cNvSpPr>
            <a:spLocks noGrp="1"/>
          </p:cNvSpPr>
          <p:nvPr>
            <p:ph type="dt" sz="half" idx="10"/>
          </p:nvPr>
        </p:nvSpPr>
        <p:spPr/>
        <p:txBody>
          <a:bodyPr/>
          <a:lstStyle/>
          <a:p>
            <a:fld id="{ED7B9965-C6D3-BF43-A53F-8DD6214C84D1}"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5" name="Date Placeholder 4"/>
          <p:cNvSpPr>
            <a:spLocks noGrp="1"/>
          </p:cNvSpPr>
          <p:nvPr>
            <p:ph type="dt" sz="half" idx="10"/>
          </p:nvPr>
        </p:nvSpPr>
        <p:spPr/>
        <p:txBody>
          <a:bodyPr/>
          <a:lstStyle/>
          <a:p>
            <a:fld id="{ED7B9965-C6D3-BF43-A53F-8DD6214C84D1}"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7" name="Date Placeholder 6"/>
          <p:cNvSpPr>
            <a:spLocks noGrp="1"/>
          </p:cNvSpPr>
          <p:nvPr>
            <p:ph type="dt" sz="half" idx="10"/>
          </p:nvPr>
        </p:nvSpPr>
        <p:spPr/>
        <p:txBody>
          <a:bodyPr/>
          <a:lstStyle/>
          <a:p>
            <a:fld id="{ED7B9965-C6D3-BF43-A53F-8DD6214C84D1}"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D7B9965-C6D3-BF43-A53F-8DD6214C84D1}"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7B9965-C6D3-BF43-A53F-8DD6214C84D1}"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ED7B9965-C6D3-BF43-A53F-8DD6214C84D1}"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ED7B9965-C6D3-BF43-A53F-8DD6214C84D1}"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Date Placeholder 3"/>
          <p:cNvSpPr>
            <a:spLocks noGrp="1"/>
          </p:cNvSpPr>
          <p:nvPr>
            <p:ph type="dt" sz="half" idx="10"/>
          </p:nvPr>
        </p:nvSpPr>
        <p:spPr/>
        <p:txBody>
          <a:bodyPr/>
          <a:lstStyle/>
          <a:p>
            <a:fld id="{ED7B9965-C6D3-BF43-A53F-8DD6214C84D1}"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Date Placeholder 3"/>
          <p:cNvSpPr>
            <a:spLocks noGrp="1"/>
          </p:cNvSpPr>
          <p:nvPr>
            <p:ph type="dt" sz="half" idx="10"/>
          </p:nvPr>
        </p:nvSpPr>
        <p:spPr/>
        <p:txBody>
          <a:bodyPr/>
          <a:lstStyle/>
          <a:p>
            <a:fld id="{ED7B9965-C6D3-BF43-A53F-8DD6214C84D1}"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ADCAADA-13C4-1E4B-8EE4-D281309A3AF9}"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7" name="图片 6"/>
          <p:cNvPicPr>
            <a:picLocks noChangeAspect="1"/>
          </p:cNvPicPr>
          <p:nvPr>
            <p:custDataLst>
              <p:tags r:id="rId2"/>
            </p:custDataLst>
          </p:nvPr>
        </p:nvPicPr>
        <p:blipFill rotWithShape="1">
          <a:blip r:embed="rId3" cstate="email"/>
          <a:srcRect/>
          <a:stretch>
            <a:fillRect/>
          </a:stretch>
        </p:blipFill>
        <p:spPr>
          <a:xfrm>
            <a:off x="952455" y="14514"/>
            <a:ext cx="10492980" cy="6830786"/>
          </a:xfrm>
          <a:prstGeom prst="rect">
            <a:avLst/>
          </a:prstGeom>
        </p:spPr>
      </p:pic>
      <p:sp>
        <p:nvSpPr>
          <p:cNvPr id="2" name="标题 1"/>
          <p:cNvSpPr>
            <a:spLocks noGrp="1"/>
          </p:cNvSpPr>
          <p:nvPr>
            <p:ph type="ctrTitle" hasCustomPrompt="1"/>
            <p:custDataLst>
              <p:tags r:id="rId4"/>
            </p:custDataLst>
          </p:nvPr>
        </p:nvSpPr>
        <p:spPr>
          <a:xfrm>
            <a:off x="2618122" y="2212678"/>
            <a:ext cx="6955751" cy="978729"/>
          </a:xfrm>
        </p:spPr>
        <p:txBody>
          <a:bodyPr lIns="90000" tIns="46800" rIns="90000" bIns="46800" anchor="b">
            <a:normAutofit/>
          </a:bodyPr>
          <a:lstStyle>
            <a:lvl1pPr algn="ctr">
              <a:defRPr sz="4800" b="1"/>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5"/>
            </p:custDataLst>
          </p:nvPr>
        </p:nvSpPr>
        <p:spPr>
          <a:xfrm>
            <a:off x="4754033" y="3330210"/>
            <a:ext cx="2683933" cy="584200"/>
          </a:xfrm>
          <a:ln w="12700">
            <a:solidFill>
              <a:schemeClr val="bg1">
                <a:lumMod val="65000"/>
              </a:schemeClr>
            </a:solidFill>
          </a:ln>
        </p:spPr>
        <p:txBody>
          <a:bodyPr lIns="90000" tIns="46800" rIns="90000" bIns="46800" anchor="ctr">
            <a:norm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副标题</a:t>
            </a:r>
            <a:endParaRPr lang="zh-CN" altLang="en-US" dirty="0"/>
          </a:p>
        </p:txBody>
      </p:sp>
      <p:sp>
        <p:nvSpPr>
          <p:cNvPr id="4" name="日期占位符 3"/>
          <p:cNvSpPr>
            <a:spLocks noGrp="1"/>
          </p:cNvSpPr>
          <p:nvPr>
            <p:ph type="dt" sz="half" idx="10"/>
            <p:custDataLst>
              <p:tags r:id="rId6"/>
            </p:custDataLst>
          </p:nvPr>
        </p:nvSpPr>
        <p:spPr/>
        <p:txBody>
          <a:bodyPr lIns="90000" tIns="46800" rIns="90000" bIns="46800"/>
          <a:lstStyle/>
          <a:p>
            <a:fld id="{8D19597F-60FB-4666-9F7F-1D99F5E07185}" type="datetimeFigureOut">
              <a:rPr lang="zh-CN" altLang="en-US" smtClean="0"/>
            </a:fld>
            <a:endParaRPr lang="zh-CN" altLang="en-US"/>
          </a:p>
        </p:txBody>
      </p:sp>
      <p:sp>
        <p:nvSpPr>
          <p:cNvPr id="5" name="页脚占位符 4"/>
          <p:cNvSpPr>
            <a:spLocks noGrp="1"/>
          </p:cNvSpPr>
          <p:nvPr>
            <p:ph type="ftr" sz="quarter" idx="11"/>
            <p:custDataLst>
              <p:tags r:id="rId7"/>
            </p:custDataLst>
          </p:nvPr>
        </p:nvSpPr>
        <p:spPr/>
        <p:txBody>
          <a:bodyPr lIns="90000" tIns="46800" rIns="90000" bIns="46800"/>
          <a:lstStyle/>
          <a:p>
            <a:endParaRPr lang="zh-CN" altLang="en-US"/>
          </a:p>
        </p:txBody>
      </p:sp>
      <p:sp>
        <p:nvSpPr>
          <p:cNvPr id="6" name="灯片编号占位符 5"/>
          <p:cNvSpPr>
            <a:spLocks noGrp="1"/>
          </p:cNvSpPr>
          <p:nvPr>
            <p:ph type="sldNum" sz="quarter" idx="12"/>
            <p:custDataLst>
              <p:tags r:id="rId8"/>
            </p:custDataLst>
          </p:nvPr>
        </p:nvSpPr>
        <p:spPr/>
        <p:txBody>
          <a:bodyPr lIns="90000" tIns="46800" rIns="90000" bIns="46800"/>
          <a:lstStyle/>
          <a:p>
            <a:fld id="{BC019BA2-ABF4-4E9E-9542-780DF2A11AFB}" type="slidenum">
              <a:rPr lang="zh-CN" altLang="en-US" smtClean="0"/>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8D19597F-60FB-4666-9F7F-1D99F5E07185}"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BC019BA2-ABF4-4E9E-9542-780DF2A11AFB}"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7" name="图片 6"/>
          <p:cNvPicPr>
            <a:picLocks noChangeAspect="1"/>
          </p:cNvPicPr>
          <p:nvPr>
            <p:custDataLst>
              <p:tags r:id="rId2"/>
            </p:custDataLst>
          </p:nvPr>
        </p:nvPicPr>
        <p:blipFill rotWithShape="1">
          <a:blip r:embed="rId3" cstate="email"/>
          <a:srcRect/>
          <a:stretch>
            <a:fillRect/>
          </a:stretch>
        </p:blipFill>
        <p:spPr>
          <a:xfrm>
            <a:off x="2667000" y="0"/>
            <a:ext cx="6858000" cy="6858000"/>
          </a:xfrm>
          <a:prstGeom prst="ellipse">
            <a:avLst/>
          </a:prstGeom>
        </p:spPr>
      </p:pic>
      <p:sp>
        <p:nvSpPr>
          <p:cNvPr id="2" name="标题 1"/>
          <p:cNvSpPr>
            <a:spLocks noGrp="1"/>
          </p:cNvSpPr>
          <p:nvPr>
            <p:ph type="title" hasCustomPrompt="1"/>
            <p:custDataLst>
              <p:tags r:id="rId4"/>
            </p:custDataLst>
          </p:nvPr>
        </p:nvSpPr>
        <p:spPr>
          <a:xfrm>
            <a:off x="3265715" y="2883145"/>
            <a:ext cx="5660572" cy="1091710"/>
          </a:xfrm>
        </p:spPr>
        <p:txBody>
          <a:bodyPr lIns="90000" tIns="46800" rIns="90000" bIns="46800" anchor="ctr">
            <a:normAutofit/>
          </a:bodyPr>
          <a:lstStyle>
            <a:lvl1pPr algn="ctr">
              <a:defRPr sz="5400" b="1"/>
            </a:lvl1pPr>
          </a:lstStyle>
          <a:p>
            <a:r>
              <a:rPr lang="zh-CN" altLang="en-US" dirty="0"/>
              <a:t>编辑标题</a:t>
            </a:r>
            <a:endParaRPr lang="zh-CN" altLang="en-US" dirty="0"/>
          </a:p>
        </p:txBody>
      </p:sp>
      <p:sp>
        <p:nvSpPr>
          <p:cNvPr id="4" name="日期占位符 3"/>
          <p:cNvSpPr>
            <a:spLocks noGrp="1"/>
          </p:cNvSpPr>
          <p:nvPr>
            <p:ph type="dt" sz="half" idx="10"/>
            <p:custDataLst>
              <p:tags r:id="rId5"/>
            </p:custDataLst>
          </p:nvPr>
        </p:nvSpPr>
        <p:spPr/>
        <p:txBody>
          <a:bodyPr lIns="90000" tIns="46800" rIns="90000" bIns="46800"/>
          <a:lstStyle/>
          <a:p>
            <a:fld id="{8D19597F-60FB-4666-9F7F-1D99F5E07185}" type="datetimeFigureOut">
              <a:rPr lang="zh-CN" altLang="en-US" smtClean="0"/>
            </a:fld>
            <a:endParaRPr lang="zh-CN" altLang="en-US"/>
          </a:p>
        </p:txBody>
      </p:sp>
      <p:sp>
        <p:nvSpPr>
          <p:cNvPr id="5" name="页脚占位符 4"/>
          <p:cNvSpPr>
            <a:spLocks noGrp="1"/>
          </p:cNvSpPr>
          <p:nvPr>
            <p:ph type="ftr" sz="quarter" idx="11"/>
            <p:custDataLst>
              <p:tags r:id="rId6"/>
            </p:custDataLst>
          </p:nvPr>
        </p:nvSpPr>
        <p:spPr/>
        <p:txBody>
          <a:bodyPr lIns="90000" tIns="46800" rIns="90000" bIns="46800"/>
          <a:lstStyle/>
          <a:p>
            <a:endParaRPr lang="zh-CN" altLang="en-US"/>
          </a:p>
        </p:txBody>
      </p:sp>
      <p:sp>
        <p:nvSpPr>
          <p:cNvPr id="6" name="灯片编号占位符 5"/>
          <p:cNvSpPr>
            <a:spLocks noGrp="1"/>
          </p:cNvSpPr>
          <p:nvPr>
            <p:ph type="sldNum" sz="quarter" idx="12"/>
            <p:custDataLst>
              <p:tags r:id="rId7"/>
            </p:custDataLst>
          </p:nvPr>
        </p:nvSpPr>
        <p:spPr/>
        <p:txBody>
          <a:bodyPr lIns="90000" tIns="46800" rIns="90000" bIns="46800"/>
          <a:lstStyle/>
          <a:p>
            <a:fld id="{BC019BA2-ABF4-4E9E-9542-780DF2A11AFB}"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8D19597F-60FB-4666-9F7F-1D99F5E07185}"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BC019BA2-ABF4-4E9E-9542-780DF2A11AFB}"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839788" y="264644"/>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9788" y="1671115"/>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custDataLst>
              <p:tags r:id="rId5"/>
            </p:custDataLst>
          </p:nvPr>
        </p:nvSpPr>
        <p:spPr>
          <a:xfrm>
            <a:off x="6172200" y="1671115"/>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custDataLst>
              <p:tags r:id="rId7"/>
            </p:custDataLst>
          </p:nvPr>
        </p:nvSpPr>
        <p:spPr/>
        <p:txBody>
          <a:bodyPr/>
          <a:lstStyle/>
          <a:p>
            <a:fld id="{8D19597F-60FB-4666-9F7F-1D99F5E07185}"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BC019BA2-ABF4-4E9E-9542-780DF2A11AFB}"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8D19597F-60FB-4666-9F7F-1D99F5E07185}"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BC019BA2-ABF4-4E9E-9542-780DF2A11AFB}"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839787" y="645882"/>
            <a:ext cx="4165200" cy="1600200"/>
          </a:xfrm>
        </p:spPr>
        <p:txBody>
          <a:bodyPr anchor="t" anchorCtr="0">
            <a:normAutofit/>
          </a:bodyPr>
          <a:lstStyle>
            <a:lvl1pPr>
              <a:defRPr sz="3600"/>
            </a:lvl1pPr>
          </a:lstStyle>
          <a:p>
            <a:r>
              <a:rPr lang="zh-CN" altLang="en-US" dirty="0"/>
              <a:t>单击此处编辑母版标题样式</a:t>
            </a:r>
            <a:endParaRPr lang="zh-CN" altLang="en-US" dirty="0"/>
          </a:p>
        </p:txBody>
      </p:sp>
      <p:sp>
        <p:nvSpPr>
          <p:cNvPr id="3" name="图片占位符 2"/>
          <p:cNvSpPr>
            <a:spLocks noGrp="1" noChangeAspect="1"/>
          </p:cNvSpPr>
          <p:nvPr>
            <p:ph type="pic" idx="1"/>
            <p:custDataLst>
              <p:tags r:id="rId3"/>
            </p:custDataLst>
          </p:nvPr>
        </p:nvSpPr>
        <p:spPr>
          <a:xfrm>
            <a:off x="5184000" y="645882"/>
            <a:ext cx="6170400" cy="540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custDataLst>
              <p:tags r:id="rId4"/>
            </p:custDataLst>
          </p:nvPr>
        </p:nvSpPr>
        <p:spPr>
          <a:xfrm>
            <a:off x="839787" y="2246082"/>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endParaRPr lang="zh-CN" altLang="en-US" dirty="0"/>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6"/>
            </p:custDataLst>
          </p:nvPr>
        </p:nvSpPr>
        <p:spPr/>
        <p:txBody>
          <a:body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420140" y="365125"/>
            <a:ext cx="933659" cy="5811838"/>
          </a:xfrm>
        </p:spPr>
        <p:txBody>
          <a:bodyPr vert="eaVert">
            <a:normAutofit/>
          </a:bodyPr>
          <a:lstStyle>
            <a:lvl1pPr>
              <a:defRPr sz="3600"/>
            </a:lvl1pPr>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199" y="365125"/>
            <a:ext cx="9481457"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8D19597F-60FB-4666-9F7F-1D99F5E07185}"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BC019BA2-ABF4-4E9E-9542-780DF2A11AFB}"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838200" y="551543"/>
            <a:ext cx="10515600" cy="5558971"/>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6" name="图片 5"/>
          <p:cNvPicPr>
            <a:picLocks noChangeAspect="1"/>
          </p:cNvPicPr>
          <p:nvPr>
            <p:custDataLst>
              <p:tags r:id="rId2"/>
            </p:custDataLst>
          </p:nvPr>
        </p:nvPicPr>
        <p:blipFill rotWithShape="1">
          <a:blip r:embed="rId3" cstate="email"/>
          <a:srcRect/>
          <a:stretch>
            <a:fillRect/>
          </a:stretch>
        </p:blipFill>
        <p:spPr>
          <a:xfrm>
            <a:off x="952455" y="14514"/>
            <a:ext cx="10492980" cy="6830786"/>
          </a:xfrm>
          <a:prstGeom prst="rect">
            <a:avLst/>
          </a:prstGeom>
        </p:spPr>
      </p:pic>
      <p:sp>
        <p:nvSpPr>
          <p:cNvPr id="2" name="标题 1"/>
          <p:cNvSpPr>
            <a:spLocks noGrp="1"/>
          </p:cNvSpPr>
          <p:nvPr>
            <p:ph type="title" hasCustomPrompt="1"/>
            <p:custDataLst>
              <p:tags r:id="rId4"/>
            </p:custDataLst>
          </p:nvPr>
        </p:nvSpPr>
        <p:spPr>
          <a:xfrm>
            <a:off x="2618122" y="2212678"/>
            <a:ext cx="6955751" cy="978729"/>
          </a:xfrm>
        </p:spPr>
        <p:txBody>
          <a:bodyPr anchor="b">
            <a:normAutofit/>
          </a:bodyPr>
          <a:lstStyle>
            <a:lvl1pPr algn="ctr">
              <a:defRPr sz="4000" b="1"/>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5"/>
            </p:custDataLst>
          </p:nvPr>
        </p:nvSpPr>
        <p:spPr/>
        <p:txBody>
          <a:bodyPr/>
          <a:lstStyle/>
          <a:p>
            <a:fld id="{8D19597F-60FB-4666-9F7F-1D99F5E07185}"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BC019BA2-ABF4-4E9E-9542-780DF2A11AFB}" type="slidenum">
              <a:rPr lang="zh-CN" altLang="en-US" smtClean="0"/>
            </a:fld>
            <a:endParaRPr lang="zh-CN" altLang="en-US"/>
          </a:p>
        </p:txBody>
      </p:sp>
      <p:sp>
        <p:nvSpPr>
          <p:cNvPr id="10" name="文本占位符 9"/>
          <p:cNvSpPr>
            <a:spLocks noGrp="1"/>
          </p:cNvSpPr>
          <p:nvPr>
            <p:ph type="body" sz="quarter" idx="13" hasCustomPrompt="1"/>
            <p:custDataLst>
              <p:tags r:id="rId8"/>
            </p:custDataLst>
          </p:nvPr>
        </p:nvSpPr>
        <p:spPr>
          <a:xfrm>
            <a:off x="4754563" y="3330575"/>
            <a:ext cx="2682875" cy="584200"/>
          </a:xfrm>
        </p:spPr>
        <p:txBody>
          <a:bodyPr anchor="ctr"/>
          <a:lstStyle>
            <a:lvl1pPr marL="0" indent="0" algn="ctr">
              <a:buNone/>
              <a:defRPr/>
            </a:lvl1pPr>
          </a:lstStyle>
          <a:p>
            <a:pPr lvl="0"/>
            <a:r>
              <a:rPr lang="zh-CN" altLang="en-US" dirty="0"/>
              <a:t>编辑文本</a:t>
            </a:r>
            <a:endParaRPr lang="zh-CN" alt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bg2"/>
        </a:solidFill>
        <a:effectLst/>
      </p:bgPr>
    </p:bg>
    <p:spTree>
      <p:nvGrpSpPr>
        <p:cNvPr id="1" name=""/>
        <p:cNvGrpSpPr/>
        <p:nvPr/>
      </p:nvGrpSpPr>
      <p:grpSpPr>
        <a:xfrm>
          <a:off x="0" y="0"/>
          <a:ext cx="0" cy="0"/>
          <a:chOff x="0" y="0"/>
          <a:chExt cx="0" cy="0"/>
        </a:xfrm>
      </p:grpSpPr>
      <p:pic>
        <p:nvPicPr>
          <p:cNvPr id="10" name="图片 9"/>
          <p:cNvPicPr>
            <a:picLocks noChangeAspect="1"/>
          </p:cNvPicPr>
          <p:nvPr userDrawn="1">
            <p:custDataLst>
              <p:tags r:id="rId2"/>
            </p:custDataLst>
          </p:nvPr>
        </p:nvPicPr>
        <p:blipFill rotWithShape="1">
          <a:blip r:embed="rId3"/>
          <a:srcRect/>
          <a:stretch>
            <a:fillRect/>
          </a:stretch>
        </p:blipFill>
        <p:spPr>
          <a:xfrm>
            <a:off x="7739212" y="0"/>
            <a:ext cx="4452788" cy="6862813"/>
          </a:xfrm>
          <a:prstGeom prst="rect">
            <a:avLst/>
          </a:prstGeom>
        </p:spPr>
      </p:pic>
      <p:sp>
        <p:nvSpPr>
          <p:cNvPr id="2" name="标题 1"/>
          <p:cNvSpPr>
            <a:spLocks noGrp="1"/>
          </p:cNvSpPr>
          <p:nvPr>
            <p:ph type="title"/>
            <p:custDataLst>
              <p:tags r:id="rId4"/>
            </p:custDataLst>
          </p:nvPr>
        </p:nvSpPr>
        <p:spPr/>
        <p:txBody>
          <a:bodyPr/>
          <a:lstStyle>
            <a:lvl1pPr>
              <a:defRPr baseline="0">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6" name="图片 5"/>
          <p:cNvPicPr>
            <a:picLocks noChangeAspect="1"/>
          </p:cNvPicPr>
          <p:nvPr userDrawn="1">
            <p:custDataLst>
              <p:tags r:id="rId3"/>
            </p:custDataLst>
          </p:nvPr>
        </p:nvPicPr>
        <p:blipFill rotWithShape="1">
          <a:blip r:embed="rId4"/>
          <a:srcRect/>
          <a:stretch>
            <a:fillRect/>
          </a:stretch>
        </p:blipFill>
        <p:spPr>
          <a:xfrm>
            <a:off x="9662160" y="4414520"/>
            <a:ext cx="2137410" cy="2137410"/>
          </a:xfrm>
          <a:prstGeom prst="ellipse">
            <a:avLst/>
          </a:prstGeom>
        </p:spPr>
      </p:pic>
      <p:sp>
        <p:nvSpPr>
          <p:cNvPr id="2" name="标题 1"/>
          <p:cNvSpPr>
            <a:spLocks noGrp="1"/>
          </p:cNvSpPr>
          <p:nvPr>
            <p:ph type="title" hasCustomPrompt="1"/>
            <p:custDataLst>
              <p:tags r:id="rId5"/>
            </p:custDataLst>
          </p:nvPr>
        </p:nvSpPr>
        <p:spPr>
          <a:xfrm>
            <a:off x="1281600" y="1249200"/>
            <a:ext cx="9626400" cy="723600"/>
          </a:xfrm>
        </p:spPr>
        <p:txBody>
          <a:bodyPr anchor="ctr"/>
          <a:lstStyle>
            <a:lvl1pPr>
              <a:defRPr sz="320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6"/>
            </p:custDataLst>
          </p:nvPr>
        </p:nvSpPr>
        <p:spPr>
          <a:xfrm>
            <a:off x="1281113" y="2163600"/>
            <a:ext cx="9626600" cy="34452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p>
            <a:endParaRPr lang="zh-CN" altLang="en-US" dirty="0"/>
          </a:p>
        </p:txBody>
      </p:sp>
      <p:sp>
        <p:nvSpPr>
          <p:cNvPr id="5" name="灯片编号占位符 4"/>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左右">
    <p:bg>
      <p:bgPr>
        <a:solidFill>
          <a:schemeClr val="bg2"/>
        </a:solidFill>
        <a:effectLst/>
      </p:bgPr>
    </p:bg>
    <p:spTree>
      <p:nvGrpSpPr>
        <p:cNvPr id="1" name=""/>
        <p:cNvGrpSpPr/>
        <p:nvPr/>
      </p:nvGrpSpPr>
      <p:grpSpPr>
        <a:xfrm>
          <a:off x="0" y="0"/>
          <a:ext cx="0" cy="0"/>
          <a:chOff x="0" y="0"/>
          <a:chExt cx="0" cy="0"/>
        </a:xfrm>
      </p:grpSpPr>
      <p:pic>
        <p:nvPicPr>
          <p:cNvPr id="10" name="图片 9"/>
          <p:cNvPicPr>
            <a:picLocks noChangeAspect="1"/>
          </p:cNvPicPr>
          <p:nvPr userDrawn="1">
            <p:custDataLst>
              <p:tags r:id="rId2"/>
            </p:custDataLst>
          </p:nvPr>
        </p:nvPicPr>
        <p:blipFill rotWithShape="1">
          <a:blip r:embed="rId3"/>
          <a:srcRect/>
          <a:stretch>
            <a:fillRect/>
          </a:stretch>
        </p:blipFill>
        <p:spPr>
          <a:xfrm>
            <a:off x="7739212" y="0"/>
            <a:ext cx="4452788" cy="6862813"/>
          </a:xfrm>
          <a:prstGeom prst="rect">
            <a:avLst/>
          </a:prstGeom>
        </p:spPr>
      </p:pic>
      <p:sp>
        <p:nvSpPr>
          <p:cNvPr id="8" name="矩形 7"/>
          <p:cNvSpPr/>
          <p:nvPr userDrawn="1">
            <p:custDataLst>
              <p:tags r:id="rId4"/>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sym typeface="+mn-ea"/>
            </a:endParaRPr>
          </a:p>
        </p:txBody>
      </p:sp>
      <p:sp>
        <p:nvSpPr>
          <p:cNvPr id="2" name="标题 1"/>
          <p:cNvSpPr>
            <a:spLocks noGrp="1"/>
          </p:cNvSpPr>
          <p:nvPr>
            <p:ph type="title" hasCustomPrompt="1"/>
            <p:custDataLst>
              <p:tags r:id="rId5"/>
            </p:custDataLst>
          </p:nvPr>
        </p:nvSpPr>
        <p:spPr>
          <a:xfrm>
            <a:off x="583200" y="770400"/>
            <a:ext cx="3960000" cy="882000"/>
          </a:xfrm>
        </p:spPr>
        <p:txBody>
          <a:bodyPr anchor="ctr"/>
          <a:lstStyle>
            <a:lvl1pPr>
              <a:defRPr sz="3600" baseline="0">
                <a:solidFill>
                  <a:schemeClr val="tx1"/>
                </a:solidFill>
                <a:latin typeface="Arial" panose="020B0604020202020204" pitchFamily="34" charset="0"/>
                <a:ea typeface="微软雅黑" panose="020B050302020402020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上下">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pic>
        <p:nvPicPr>
          <p:cNvPr id="6" name="图片 5"/>
          <p:cNvPicPr>
            <a:picLocks noChangeAspect="1"/>
          </p:cNvPicPr>
          <p:nvPr userDrawn="1">
            <p:custDataLst>
              <p:tags r:id="rId3"/>
            </p:custDataLst>
          </p:nvPr>
        </p:nvPicPr>
        <p:blipFill rotWithShape="1">
          <a:blip r:embed="rId4"/>
          <a:srcRect l="1368" t="2046" r="2724" b="33998"/>
          <a:stretch>
            <a:fillRect/>
          </a:stretch>
        </p:blipFill>
        <p:spPr>
          <a:xfrm>
            <a:off x="7469505" y="3734435"/>
            <a:ext cx="4672965" cy="3116580"/>
          </a:xfrm>
          <a:prstGeom prst="rect">
            <a:avLst/>
          </a:prstGeom>
        </p:spPr>
      </p:pic>
      <p:sp>
        <p:nvSpPr>
          <p:cNvPr id="2" name="标题 1"/>
          <p:cNvSpPr>
            <a:spLocks noGrp="1"/>
          </p:cNvSpPr>
          <p:nvPr>
            <p:ph type="title"/>
            <p:custDataLst>
              <p:tags r:id="rId5"/>
            </p:custDataLst>
          </p:nvPr>
        </p:nvSpPr>
        <p:spPr>
          <a:xfrm>
            <a:off x="612000" y="781200"/>
            <a:ext cx="10976400" cy="626400"/>
          </a:xfrm>
        </p:spPr>
        <p:txBody>
          <a:bodyPr anchor="ctr"/>
          <a:lstStyle>
            <a:lvl1pPr algn="ctr">
              <a:defRPr sz="3600" baseline="0">
                <a:solidFill>
                  <a:schemeClr val="tx1"/>
                </a:solidFill>
                <a:latin typeface="Arial" panose="020B0604020202020204" pitchFamily="34" charset="0"/>
                <a:ea typeface="微软雅黑" panose="020B050302020402020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下上">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pic>
        <p:nvPicPr>
          <p:cNvPr id="6" name="图片 5"/>
          <p:cNvPicPr>
            <a:picLocks noChangeAspect="1"/>
          </p:cNvPicPr>
          <p:nvPr userDrawn="1">
            <p:custDataLst>
              <p:tags r:id="rId3"/>
            </p:custDataLst>
          </p:nvPr>
        </p:nvPicPr>
        <p:blipFill rotWithShape="1">
          <a:blip r:embed="rId4"/>
          <a:srcRect l="1368" t="2046" r="2724" b="33998"/>
          <a:stretch>
            <a:fillRect/>
          </a:stretch>
        </p:blipFill>
        <p:spPr>
          <a:xfrm rot="10800000">
            <a:off x="7519035" y="0"/>
            <a:ext cx="4672965" cy="3116580"/>
          </a:xfrm>
          <a:prstGeom prst="rect">
            <a:avLst/>
          </a:prstGeom>
        </p:spPr>
      </p:pic>
      <p:sp>
        <p:nvSpPr>
          <p:cNvPr id="2" name="标题 1"/>
          <p:cNvSpPr>
            <a:spLocks noGrp="1"/>
          </p:cNvSpPr>
          <p:nvPr>
            <p:ph type="title"/>
            <p:custDataLst>
              <p:tags r:id="rId5"/>
            </p:custDataLst>
          </p:nvPr>
        </p:nvSpPr>
        <p:spPr>
          <a:xfrm>
            <a:off x="604800" y="669600"/>
            <a:ext cx="10976400" cy="565200"/>
          </a:xfrm>
        </p:spPr>
        <p:txBody>
          <a:bodyPr anchor="ctr"/>
          <a:lstStyle>
            <a:lvl1pPr algn="ctr">
              <a:defRPr sz="3200"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604837" y="1681200"/>
            <a:ext cx="10990800" cy="32112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0"/>
            </p:custDataLst>
          </p:nvPr>
        </p:nvSpPr>
        <p:spPr>
          <a:xfrm>
            <a:off x="594000" y="5180400"/>
            <a:ext cx="11001600" cy="1011600"/>
          </a:xfrm>
        </p:spPr>
        <p:txBody>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导航">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pic>
        <p:nvPicPr>
          <p:cNvPr id="6" name="图片 5"/>
          <p:cNvPicPr>
            <a:picLocks noChangeAspect="1"/>
          </p:cNvPicPr>
          <p:nvPr userDrawn="1">
            <p:custDataLst>
              <p:tags r:id="rId3"/>
            </p:custDataLst>
          </p:nvPr>
        </p:nvPicPr>
        <p:blipFill rotWithShape="1">
          <a:blip r:embed="rId4"/>
          <a:srcRect/>
          <a:stretch>
            <a:fillRect/>
          </a:stretch>
        </p:blipFill>
        <p:spPr>
          <a:xfrm>
            <a:off x="10054590" y="4720590"/>
            <a:ext cx="2137410" cy="2137410"/>
          </a:xfrm>
          <a:prstGeom prst="ellipse">
            <a:avLst/>
          </a:prstGeom>
        </p:spPr>
      </p:pic>
      <p:sp>
        <p:nvSpPr>
          <p:cNvPr id="2" name="标题 1"/>
          <p:cNvSpPr>
            <a:spLocks noGrp="1"/>
          </p:cNvSpPr>
          <p:nvPr>
            <p:ph type="title"/>
            <p:custDataLst>
              <p:tags r:id="rId5"/>
            </p:custDataLst>
          </p:nvPr>
        </p:nvSpPr>
        <p:spPr>
          <a:xfrm>
            <a:off x="579600" y="237600"/>
            <a:ext cx="11037600" cy="441964"/>
          </a:xfrm>
        </p:spPr>
        <p:txBody>
          <a:bodyPr/>
          <a:lstStyle>
            <a:lvl1pPr>
              <a:defRPr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579600" y="1663200"/>
            <a:ext cx="5342400" cy="28944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6242400" y="1663200"/>
            <a:ext cx="5367600" cy="2894400"/>
          </a:xfrm>
        </p:spPr>
        <p:txBody>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1"/>
            </p:custDataLst>
          </p:nvPr>
        </p:nvSpPr>
        <p:spPr>
          <a:xfrm>
            <a:off x="572400" y="4816800"/>
            <a:ext cx="5342400" cy="781200"/>
          </a:xfrm>
        </p:spPr>
        <p:txBody>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2"/>
            </p:custDataLst>
          </p:nvPr>
        </p:nvSpPr>
        <p:spPr>
          <a:xfrm>
            <a:off x="6253200" y="4813200"/>
            <a:ext cx="5367600" cy="781200"/>
          </a:xfrm>
        </p:spPr>
        <p:txBody>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bg2"/>
        </a:solidFill>
        <a:effectLst/>
      </p:bgPr>
    </p:bg>
    <p:spTree>
      <p:nvGrpSpPr>
        <p:cNvPr id="1" name=""/>
        <p:cNvGrpSpPr/>
        <p:nvPr/>
      </p:nvGrpSpPr>
      <p:grpSpPr>
        <a:xfrm>
          <a:off x="0" y="0"/>
          <a:ext cx="0" cy="0"/>
          <a:chOff x="0" y="0"/>
          <a:chExt cx="0" cy="0"/>
        </a:xfrm>
      </p:grpSpPr>
      <p:pic>
        <p:nvPicPr>
          <p:cNvPr id="6" name="图片 5"/>
          <p:cNvPicPr>
            <a:picLocks noChangeAspect="1"/>
          </p:cNvPicPr>
          <p:nvPr userDrawn="1">
            <p:custDataLst>
              <p:tags r:id="rId2"/>
            </p:custDataLst>
          </p:nvPr>
        </p:nvPicPr>
        <p:blipFill rotWithShape="1">
          <a:blip r:embed="rId3" cstate="email"/>
          <a:srcRect/>
          <a:stretch>
            <a:fillRect/>
          </a:stretch>
        </p:blipFill>
        <p:spPr>
          <a:xfrm>
            <a:off x="952455" y="14514"/>
            <a:ext cx="10492980" cy="6830786"/>
          </a:xfrm>
          <a:prstGeom prst="rect">
            <a:avLst/>
          </a:prstGeom>
        </p:spPr>
      </p:pic>
      <p:sp>
        <p:nvSpPr>
          <p:cNvPr id="10" name="矩形 9"/>
          <p:cNvSpPr/>
          <p:nvPr userDrawn="1">
            <p:custDataLst>
              <p:tags r:id="rId4"/>
            </p:custDataLst>
          </p:nvPr>
        </p:nvSpPr>
        <p:spPr>
          <a:xfrm>
            <a:off x="0" y="959224"/>
            <a:ext cx="12192000" cy="493955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hasCustomPrompt="1"/>
            <p:custDataLst>
              <p:tags r:id="rId5"/>
            </p:custDataLst>
          </p:nvPr>
        </p:nvSpPr>
        <p:spPr>
          <a:xfrm>
            <a:off x="1522800" y="1339200"/>
            <a:ext cx="9144000" cy="2386800"/>
          </a:xfrm>
        </p:spPr>
        <p:txBody>
          <a:bodyPr anchor="b"/>
          <a:lstStyle>
            <a:lvl1pPr algn="ctr">
              <a:defRPr sz="600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1522413" y="3862800"/>
            <a:ext cx="9144000" cy="1656000"/>
          </a:xfrm>
        </p:spPr>
        <p:txBody>
          <a:bodyPr/>
          <a:lstStyle>
            <a:lvl1pPr algn="ct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5" Type="http://schemas.openxmlformats.org/officeDocument/2006/relationships/theme" Target="../theme/theme2.xml"/><Relationship Id="rId24" Type="http://schemas.openxmlformats.org/officeDocument/2006/relationships/tags" Target="../tags/tag117.xml"/><Relationship Id="rId23" Type="http://schemas.openxmlformats.org/officeDocument/2006/relationships/tags" Target="../tags/tag116.xml"/><Relationship Id="rId22" Type="http://schemas.openxmlformats.org/officeDocument/2006/relationships/tags" Target="../tags/tag115.xml"/><Relationship Id="rId21" Type="http://schemas.openxmlformats.org/officeDocument/2006/relationships/tags" Target="../tags/tag114.xml"/><Relationship Id="rId20" Type="http://schemas.openxmlformats.org/officeDocument/2006/relationships/tags" Target="../tags/tag113.xml"/><Relationship Id="rId2" Type="http://schemas.openxmlformats.org/officeDocument/2006/relationships/slideLayout" Target="../slideLayouts/slideLayout13.xml"/><Relationship Id="rId19" Type="http://schemas.openxmlformats.org/officeDocument/2006/relationships/tags" Target="../tags/tag112.xml"/><Relationship Id="rId18" Type="http://schemas.openxmlformats.org/officeDocument/2006/relationships/slideLayout" Target="../slideLayouts/slideLayout29.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B9965-C6D3-BF43-A53F-8DD6214C84D1}"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DCAADA-13C4-1E4B-8EE4-D281309A3A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38200" y="6356350"/>
            <a:ext cx="2743200" cy="365125"/>
          </a:xfrm>
          <a:prstGeom prst="rect">
            <a:avLst/>
          </a:prstGeom>
        </p:spPr>
        <p:txBody>
          <a:bodyPr vert="horz" lIns="91440" tIns="45720" rIns="91440" bIns="45720" rtlCol="0" anchor="ctr">
            <a:normAutofit/>
          </a:bodyPr>
          <a:lstStyle>
            <a:lvl1pPr algn="l">
              <a:lnSpc>
                <a:spcPct val="120000"/>
              </a:lnSpc>
              <a:defRPr sz="1200">
                <a:solidFill>
                  <a:schemeClr val="tx1">
                    <a:tint val="75000"/>
                  </a:schemeClr>
                </a:solidFill>
              </a:defRPr>
            </a:lvl1pPr>
          </a:lstStyle>
          <a:p>
            <a:fld id="{8D19597F-60FB-4666-9F7F-1D99F5E07185}"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038600" y="6356350"/>
            <a:ext cx="4114800" cy="365125"/>
          </a:xfrm>
          <a:prstGeom prst="rect">
            <a:avLst/>
          </a:prstGeom>
        </p:spPr>
        <p:txBody>
          <a:bodyPr vert="horz" lIns="91440" tIns="45720" rIns="91440" bIns="45720" rtlCol="0" anchor="ctr">
            <a:normAutofit/>
          </a:bodyPr>
          <a:lstStyle>
            <a:lvl1pPr algn="ctr">
              <a:lnSpc>
                <a:spcPct val="120000"/>
              </a:lnSpc>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custDataLst>
              <p:tags r:id="rId23"/>
            </p:custDataLst>
          </p:nvPr>
        </p:nvSpPr>
        <p:spPr>
          <a:xfrm>
            <a:off x="8610600" y="6356350"/>
            <a:ext cx="2743200" cy="365125"/>
          </a:xfrm>
          <a:prstGeom prst="rect">
            <a:avLst/>
          </a:prstGeom>
        </p:spPr>
        <p:txBody>
          <a:bodyPr vert="horz" lIns="91440" tIns="45720" rIns="91440" bIns="45720" rtlCol="0" anchor="ctr">
            <a:normAutofit/>
          </a:bodyPr>
          <a:lstStyle>
            <a:lvl1pPr algn="r">
              <a:lnSpc>
                <a:spcPct val="120000"/>
              </a:lnSpc>
              <a:defRPr sz="1200">
                <a:solidFill>
                  <a:schemeClr val="tx1">
                    <a:tint val="75000"/>
                  </a:schemeClr>
                </a:solidFill>
              </a:defRPr>
            </a:lvl1pPr>
          </a:lstStyle>
          <a:p>
            <a:fld id="{BC019BA2-ABF4-4E9E-9542-780DF2A11AFB}" type="slidenum">
              <a:rPr lang="zh-CN" altLang="en-US" smtClean="0"/>
            </a:fld>
            <a:endParaRPr lang="zh-CN" altLang="en-US"/>
          </a:p>
        </p:txBody>
      </p:sp>
      <p:sp>
        <p:nvSpPr>
          <p:cNvPr id="7" name="KSO_TEMPLATE" hidden="1"/>
          <p:cNvSpPr/>
          <p:nvPr>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l" defTabSz="914400" rtl="0" eaLnBrk="1" latinLnBrk="0" hangingPunct="1">
        <a:lnSpc>
          <a:spcPct val="12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12.xml"/><Relationship Id="rId4" Type="http://schemas.openxmlformats.org/officeDocument/2006/relationships/tags" Target="../tags/tag121.xml"/><Relationship Id="rId3" Type="http://schemas.openxmlformats.org/officeDocument/2006/relationships/tags" Target="../tags/tag120.xml"/><Relationship Id="rId2" Type="http://schemas.openxmlformats.org/officeDocument/2006/relationships/tags" Target="../tags/tag119.xml"/><Relationship Id="rId1" Type="http://schemas.openxmlformats.org/officeDocument/2006/relationships/tags" Target="../tags/tag118.xml"/></Relationships>
</file>

<file path=ppt/slides/_rels/slide2.xml.rels><?xml version="1.0" encoding="UTF-8" standalone="yes"?>
<Relationships xmlns="http://schemas.openxmlformats.org/package/2006/relationships"><Relationship Id="rId9" Type="http://schemas.openxmlformats.org/officeDocument/2006/relationships/notesSlide" Target="../notesSlides/notesSlide2.xml"/><Relationship Id="rId8" Type="http://schemas.openxmlformats.org/officeDocument/2006/relationships/slideLayout" Target="../slideLayouts/slideLayout12.xml"/><Relationship Id="rId7" Type="http://schemas.openxmlformats.org/officeDocument/2006/relationships/tags" Target="../tags/tag123.xml"/><Relationship Id="rId6" Type="http://schemas.openxmlformats.org/officeDocument/2006/relationships/tags" Target="../tags/tag12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9" Type="http://schemas.openxmlformats.org/officeDocument/2006/relationships/tags" Target="../tags/tag129.xml"/><Relationship Id="rId8" Type="http://schemas.openxmlformats.org/officeDocument/2006/relationships/tags" Target="../tags/tag128.xml"/><Relationship Id="rId7" Type="http://schemas.openxmlformats.org/officeDocument/2006/relationships/tags" Target="../tags/tag12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tags" Target="../tags/tag126.xml"/><Relationship Id="rId3" Type="http://schemas.openxmlformats.org/officeDocument/2006/relationships/tags" Target="../tags/tag125.xml"/><Relationship Id="rId2" Type="http://schemas.openxmlformats.org/officeDocument/2006/relationships/image" Target="../media/image3.jpeg"/><Relationship Id="rId18" Type="http://schemas.openxmlformats.org/officeDocument/2006/relationships/notesSlide" Target="../notesSlides/notesSlide3.xml"/><Relationship Id="rId17" Type="http://schemas.openxmlformats.org/officeDocument/2006/relationships/slideLayout" Target="../slideLayouts/slideLayout18.xml"/><Relationship Id="rId16" Type="http://schemas.openxmlformats.org/officeDocument/2006/relationships/tags" Target="../tags/tag130.xml"/><Relationship Id="rId15" Type="http://schemas.openxmlformats.org/officeDocument/2006/relationships/image" Target="../media/image13.png"/><Relationship Id="rId14" Type="http://schemas.openxmlformats.org/officeDocument/2006/relationships/image" Target="../media/image12.png"/><Relationship Id="rId13" Type="http://schemas.openxmlformats.org/officeDocument/2006/relationships/image" Target="../media/image11.png"/><Relationship Id="rId12" Type="http://schemas.openxmlformats.org/officeDocument/2006/relationships/image" Target="../media/image10.png"/><Relationship Id="rId11" Type="http://schemas.openxmlformats.org/officeDocument/2006/relationships/image" Target="../media/image9.svg"/><Relationship Id="rId10" Type="http://schemas.openxmlformats.org/officeDocument/2006/relationships/image" Target="../media/image8.png"/><Relationship Id="rId1" Type="http://schemas.openxmlformats.org/officeDocument/2006/relationships/tags" Target="../tags/tag124.xml"/></Relationships>
</file>

<file path=ppt/slides/_rels/slide4.xml.rels><?xml version="1.0" encoding="UTF-8" standalone="yes"?>
<Relationships xmlns="http://schemas.openxmlformats.org/package/2006/relationships"><Relationship Id="rId7" Type="http://schemas.openxmlformats.org/officeDocument/2006/relationships/notesSlide" Target="../notesSlides/notesSlide4.xml"/><Relationship Id="rId6" Type="http://schemas.openxmlformats.org/officeDocument/2006/relationships/slideLayout" Target="../slideLayouts/slideLayout18.xml"/><Relationship Id="rId5" Type="http://schemas.openxmlformats.org/officeDocument/2006/relationships/tags" Target="../tags/tag134.xml"/><Relationship Id="rId4" Type="http://schemas.openxmlformats.org/officeDocument/2006/relationships/tags" Target="../tags/tag133.xml"/><Relationship Id="rId3" Type="http://schemas.openxmlformats.org/officeDocument/2006/relationships/tags" Target="../tags/tag132.xml"/><Relationship Id="rId2" Type="http://schemas.openxmlformats.org/officeDocument/2006/relationships/image" Target="../media/image3.jpeg"/><Relationship Id="rId1" Type="http://schemas.openxmlformats.org/officeDocument/2006/relationships/tags" Target="../tags/tag131.xml"/></Relationships>
</file>

<file path=ppt/slides/_rels/slide5.xml.rels><?xml version="1.0" encoding="UTF-8" standalone="yes"?>
<Relationships xmlns="http://schemas.openxmlformats.org/package/2006/relationships"><Relationship Id="rId8" Type="http://schemas.openxmlformats.org/officeDocument/2006/relationships/notesSlide" Target="../notesSlides/notesSlide5.xml"/><Relationship Id="rId7" Type="http://schemas.openxmlformats.org/officeDocument/2006/relationships/slideLayout" Target="../slideLayouts/slideLayout18.xml"/><Relationship Id="rId6" Type="http://schemas.openxmlformats.org/officeDocument/2006/relationships/tags" Target="../tags/tag139.xml"/><Relationship Id="rId5" Type="http://schemas.openxmlformats.org/officeDocument/2006/relationships/tags" Target="../tags/tag138.xml"/><Relationship Id="rId4" Type="http://schemas.openxmlformats.org/officeDocument/2006/relationships/tags" Target="../tags/tag137.xml"/><Relationship Id="rId3" Type="http://schemas.openxmlformats.org/officeDocument/2006/relationships/tags" Target="../tags/tag136.xml"/><Relationship Id="rId2" Type="http://schemas.openxmlformats.org/officeDocument/2006/relationships/image" Target="../media/image3.jpeg"/><Relationship Id="rId1" Type="http://schemas.openxmlformats.org/officeDocument/2006/relationships/tags" Target="../tags/tag135.xml"/></Relationships>
</file>

<file path=ppt/slides/_rels/slide6.xml.rels><?xml version="1.0" encoding="UTF-8" standalone="yes"?>
<Relationships xmlns="http://schemas.openxmlformats.org/package/2006/relationships"><Relationship Id="rId8" Type="http://schemas.openxmlformats.org/officeDocument/2006/relationships/notesSlide" Target="../notesSlides/notesSlide6.xml"/><Relationship Id="rId7" Type="http://schemas.openxmlformats.org/officeDocument/2006/relationships/slideLayout" Target="../slideLayouts/slideLayout18.xml"/><Relationship Id="rId6" Type="http://schemas.openxmlformats.org/officeDocument/2006/relationships/tags" Target="../tags/tag144.xml"/><Relationship Id="rId5" Type="http://schemas.openxmlformats.org/officeDocument/2006/relationships/tags" Target="../tags/tag143.xml"/><Relationship Id="rId4" Type="http://schemas.openxmlformats.org/officeDocument/2006/relationships/tags" Target="../tags/tag142.xml"/><Relationship Id="rId3" Type="http://schemas.openxmlformats.org/officeDocument/2006/relationships/tags" Target="../tags/tag141.xml"/><Relationship Id="rId2" Type="http://schemas.openxmlformats.org/officeDocument/2006/relationships/image" Target="../media/image3.jpeg"/><Relationship Id="rId1" Type="http://schemas.openxmlformats.org/officeDocument/2006/relationships/tags" Target="../tags/tag140.xml"/></Relationships>
</file>

<file path=ppt/slides/_rels/slide7.xml.rels><?xml version="1.0" encoding="UTF-8" standalone="yes"?>
<Relationships xmlns="http://schemas.openxmlformats.org/package/2006/relationships"><Relationship Id="rId7" Type="http://schemas.openxmlformats.org/officeDocument/2006/relationships/notesSlide" Target="../notesSlides/notesSlide7.xml"/><Relationship Id="rId6" Type="http://schemas.openxmlformats.org/officeDocument/2006/relationships/slideLayout" Target="../slideLayouts/slideLayout18.xml"/><Relationship Id="rId5" Type="http://schemas.openxmlformats.org/officeDocument/2006/relationships/tags" Target="../tags/tag148.xml"/><Relationship Id="rId4" Type="http://schemas.openxmlformats.org/officeDocument/2006/relationships/tags" Target="../tags/tag147.xml"/><Relationship Id="rId3" Type="http://schemas.openxmlformats.org/officeDocument/2006/relationships/tags" Target="../tags/tag146.xml"/><Relationship Id="rId2" Type="http://schemas.openxmlformats.org/officeDocument/2006/relationships/image" Target="../media/image3.jpeg"/><Relationship Id="rId1" Type="http://schemas.openxmlformats.org/officeDocument/2006/relationships/tags" Target="../tags/tag14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7" Type="http://schemas.openxmlformats.org/officeDocument/2006/relationships/notesSlide" Target="../notesSlides/notesSlide9.xml"/><Relationship Id="rId6" Type="http://schemas.openxmlformats.org/officeDocument/2006/relationships/slideLayout" Target="../slideLayouts/slideLayout18.xml"/><Relationship Id="rId5" Type="http://schemas.openxmlformats.org/officeDocument/2006/relationships/tags" Target="../tags/tag152.xml"/><Relationship Id="rId4" Type="http://schemas.openxmlformats.org/officeDocument/2006/relationships/tags" Target="../tags/tag151.xml"/><Relationship Id="rId3" Type="http://schemas.openxmlformats.org/officeDocument/2006/relationships/tags" Target="../tags/tag150.xml"/><Relationship Id="rId2" Type="http://schemas.openxmlformats.org/officeDocument/2006/relationships/image" Target="../media/image3.jpeg"/><Relationship Id="rId1" Type="http://schemas.openxmlformats.org/officeDocument/2006/relationships/tags" Target="../tags/tag149.xml"/></Relationships>
</file>

<file path=ppt/slides/_rels/slide10.xml.rels><?xml version="1.0" encoding="UTF-8" standalone="yes"?>
<Relationships xmlns="http://schemas.openxmlformats.org/package/2006/relationships"><Relationship Id="rId9" Type="http://schemas.microsoft.com/office/2007/relationships/diagramDrawing" Target="../diagrams/drawing2.xml"/><Relationship Id="rId8" Type="http://schemas.openxmlformats.org/officeDocument/2006/relationships/diagramColors" Target="../diagrams/colors2.xml"/><Relationship Id="rId7" Type="http://schemas.openxmlformats.org/officeDocument/2006/relationships/diagramQuickStyle" Target="../diagrams/quickStyle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tags" Target="../tags/tag155.xml"/><Relationship Id="rId3" Type="http://schemas.openxmlformats.org/officeDocument/2006/relationships/tags" Target="../tags/tag154.xml"/><Relationship Id="rId2" Type="http://schemas.openxmlformats.org/officeDocument/2006/relationships/image" Target="../media/image3.jpeg"/><Relationship Id="rId12" Type="http://schemas.openxmlformats.org/officeDocument/2006/relationships/notesSlide" Target="../notesSlides/notesSlide10.xml"/><Relationship Id="rId11" Type="http://schemas.openxmlformats.org/officeDocument/2006/relationships/slideLayout" Target="../slideLayouts/slideLayout18.xml"/><Relationship Id="rId10" Type="http://schemas.openxmlformats.org/officeDocument/2006/relationships/tags" Target="../tags/tag156.xml"/><Relationship Id="rId1" Type="http://schemas.openxmlformats.org/officeDocument/2006/relationships/tags" Target="../tags/tag153.xml"/></Relationships>
</file>

<file path=ppt/slides/_rels/slide11.xml.rels><?xml version="1.0" encoding="UTF-8" standalone="yes"?>
<Relationships xmlns="http://schemas.openxmlformats.org/package/2006/relationships"><Relationship Id="rId9" Type="http://schemas.openxmlformats.org/officeDocument/2006/relationships/tags" Target="../tags/tag159.xml"/><Relationship Id="rId8" Type="http://schemas.microsoft.com/office/2007/relationships/diagramDrawing" Target="../diagrams/drawing3.xml"/><Relationship Id="rId7" Type="http://schemas.openxmlformats.org/officeDocument/2006/relationships/diagramColors" Target="../diagrams/colors3.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3" Type="http://schemas.openxmlformats.org/officeDocument/2006/relationships/tags" Target="../tags/tag158.xml"/><Relationship Id="rId2" Type="http://schemas.openxmlformats.org/officeDocument/2006/relationships/image" Target="../media/image3.jpeg"/><Relationship Id="rId11" Type="http://schemas.openxmlformats.org/officeDocument/2006/relationships/notesSlide" Target="../notesSlides/notesSlide11.xml"/><Relationship Id="rId10" Type="http://schemas.openxmlformats.org/officeDocument/2006/relationships/slideLayout" Target="../slideLayouts/slideLayout18.xml"/><Relationship Id="rId1" Type="http://schemas.openxmlformats.org/officeDocument/2006/relationships/tags" Target="../tags/tag157.xml"/></Relationships>
</file>

<file path=ppt/slides/_rels/slide12.xml.rels><?xml version="1.0" encoding="UTF-8" standalone="yes"?>
<Relationships xmlns="http://schemas.openxmlformats.org/package/2006/relationships"><Relationship Id="rId9" Type="http://schemas.openxmlformats.org/officeDocument/2006/relationships/tags" Target="../tags/tag162.xml"/><Relationship Id="rId8" Type="http://schemas.microsoft.com/office/2007/relationships/diagramDrawing" Target="../diagrams/drawing4.xml"/><Relationship Id="rId7" Type="http://schemas.openxmlformats.org/officeDocument/2006/relationships/diagramColors" Target="../diagrams/colors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3" Type="http://schemas.openxmlformats.org/officeDocument/2006/relationships/tags" Target="../tags/tag161.xml"/><Relationship Id="rId2" Type="http://schemas.openxmlformats.org/officeDocument/2006/relationships/image" Target="../media/image3.jpeg"/><Relationship Id="rId11" Type="http://schemas.openxmlformats.org/officeDocument/2006/relationships/notesSlide" Target="../notesSlides/notesSlide12.xml"/><Relationship Id="rId10" Type="http://schemas.openxmlformats.org/officeDocument/2006/relationships/slideLayout" Target="../slideLayouts/slideLayout18.xml"/><Relationship Id="rId1" Type="http://schemas.openxmlformats.org/officeDocument/2006/relationships/tags" Target="../tags/tag160.xml"/></Relationships>
</file>

<file path=ppt/slides/_rels/slide13.xml.rels><?xml version="1.0" encoding="UTF-8" standalone="yes"?>
<Relationships xmlns="http://schemas.openxmlformats.org/package/2006/relationships"><Relationship Id="rId7" Type="http://schemas.openxmlformats.org/officeDocument/2006/relationships/notesSlide" Target="../notesSlides/notesSlide13.xml"/><Relationship Id="rId6" Type="http://schemas.openxmlformats.org/officeDocument/2006/relationships/slideLayout" Target="../slideLayouts/slideLayout18.xml"/><Relationship Id="rId5" Type="http://schemas.openxmlformats.org/officeDocument/2006/relationships/tags" Target="../tags/tag166.xml"/><Relationship Id="rId4" Type="http://schemas.openxmlformats.org/officeDocument/2006/relationships/tags" Target="../tags/tag165.xml"/><Relationship Id="rId3" Type="http://schemas.openxmlformats.org/officeDocument/2006/relationships/tags" Target="../tags/tag164.xml"/><Relationship Id="rId2" Type="http://schemas.openxmlformats.org/officeDocument/2006/relationships/image" Target="../media/image3.jpeg"/><Relationship Id="rId1" Type="http://schemas.openxmlformats.org/officeDocument/2006/relationships/tags" Target="../tags/tag163.xml"/></Relationships>
</file>

<file path=ppt/slides/_rels/slide14.xml.rels><?xml version="1.0" encoding="UTF-8" standalone="yes"?>
<Relationships xmlns="http://schemas.openxmlformats.org/package/2006/relationships"><Relationship Id="rId9" Type="http://schemas.openxmlformats.org/officeDocument/2006/relationships/tags" Target="../tags/tag173.xml"/><Relationship Id="rId8" Type="http://schemas.openxmlformats.org/officeDocument/2006/relationships/tags" Target="../tags/tag172.xml"/><Relationship Id="rId7" Type="http://schemas.openxmlformats.org/officeDocument/2006/relationships/tags" Target="../tags/tag171.xml"/><Relationship Id="rId6" Type="http://schemas.openxmlformats.org/officeDocument/2006/relationships/tags" Target="../tags/tag170.xml"/><Relationship Id="rId5" Type="http://schemas.openxmlformats.org/officeDocument/2006/relationships/tags" Target="../tags/tag169.xml"/><Relationship Id="rId4" Type="http://schemas.openxmlformats.org/officeDocument/2006/relationships/tags" Target="../tags/tag168.xml"/><Relationship Id="rId3" Type="http://schemas.openxmlformats.org/officeDocument/2006/relationships/image" Target="../media/image14.jpeg"/><Relationship Id="rId2" Type="http://schemas.openxmlformats.org/officeDocument/2006/relationships/image" Target="../media/image3.jpeg"/><Relationship Id="rId12" Type="http://schemas.openxmlformats.org/officeDocument/2006/relationships/notesSlide" Target="../notesSlides/notesSlide14.xml"/><Relationship Id="rId11" Type="http://schemas.openxmlformats.org/officeDocument/2006/relationships/slideLayout" Target="../slideLayouts/slideLayout18.xml"/><Relationship Id="rId10" Type="http://schemas.openxmlformats.org/officeDocument/2006/relationships/tags" Target="../tags/tag174.xml"/><Relationship Id="rId1" Type="http://schemas.openxmlformats.org/officeDocument/2006/relationships/tags" Target="../tags/tag167.xml"/></Relationships>
</file>

<file path=ppt/slides/_rels/slide15.xml.rels><?xml version="1.0" encoding="UTF-8" standalone="yes"?>
<Relationships xmlns="http://schemas.openxmlformats.org/package/2006/relationships"><Relationship Id="rId9" Type="http://schemas.openxmlformats.org/officeDocument/2006/relationships/slideLayout" Target="../slideLayouts/slideLayout18.xml"/><Relationship Id="rId8" Type="http://schemas.openxmlformats.org/officeDocument/2006/relationships/tags" Target="../tags/tag179.xml"/><Relationship Id="rId7" Type="http://schemas.openxmlformats.org/officeDocument/2006/relationships/tags" Target="../tags/tag178.xml"/><Relationship Id="rId6" Type="http://schemas.openxmlformats.org/officeDocument/2006/relationships/tags" Target="../tags/tag177.xml"/><Relationship Id="rId5" Type="http://schemas.openxmlformats.org/officeDocument/2006/relationships/image" Target="../media/image16.svg"/><Relationship Id="rId4" Type="http://schemas.openxmlformats.org/officeDocument/2006/relationships/image" Target="../media/image15.png"/><Relationship Id="rId3" Type="http://schemas.openxmlformats.org/officeDocument/2006/relationships/tags" Target="../tags/tag176.xml"/><Relationship Id="rId2" Type="http://schemas.openxmlformats.org/officeDocument/2006/relationships/image" Target="../media/image3.jpeg"/><Relationship Id="rId10" Type="http://schemas.openxmlformats.org/officeDocument/2006/relationships/notesSlide" Target="../notesSlides/notesSlide15.xml"/><Relationship Id="rId1" Type="http://schemas.openxmlformats.org/officeDocument/2006/relationships/tags" Target="../tags/tag17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3"/>
          <p:cNvSpPr txBox="1"/>
          <p:nvPr>
            <p:custDataLst>
              <p:tags r:id="rId1"/>
            </p:custDataLst>
          </p:nvPr>
        </p:nvSpPr>
        <p:spPr>
          <a:xfrm>
            <a:off x="9763320" y="5438648"/>
            <a:ext cx="2341880" cy="922020"/>
          </a:xfrm>
          <a:prstGeom prst="rect">
            <a:avLst/>
          </a:prstGeom>
          <a:noFill/>
        </p:spPr>
        <p:txBody>
          <a:bodyPr wrap="none" rtlCol="0">
            <a:spAutoFit/>
          </a:bodyPr>
          <a:p>
            <a:r>
              <a:rPr lang="en-US" dirty="0">
                <a:solidFill>
                  <a:schemeClr val="dk1"/>
                </a:solidFill>
              </a:rPr>
              <a:t>UWTSD EdD student</a:t>
            </a:r>
            <a:endParaRPr lang="en-US" dirty="0">
              <a:solidFill>
                <a:schemeClr val="dk1"/>
              </a:solidFill>
            </a:endParaRPr>
          </a:p>
          <a:p>
            <a:r>
              <a:rPr lang="en-US" dirty="0">
                <a:solidFill>
                  <a:schemeClr val="dk1"/>
                </a:solidFill>
              </a:rPr>
              <a:t>Yunpeng CHEN </a:t>
            </a:r>
            <a:endParaRPr lang="en-US" dirty="0">
              <a:solidFill>
                <a:schemeClr val="dk1"/>
              </a:solidFill>
            </a:endParaRPr>
          </a:p>
          <a:p>
            <a:r>
              <a:rPr lang="en-US" dirty="0">
                <a:solidFill>
                  <a:schemeClr val="dk1"/>
                </a:solidFill>
              </a:rPr>
              <a:t>2216630</a:t>
            </a:r>
            <a:endParaRPr lang="en-US" dirty="0">
              <a:solidFill>
                <a:schemeClr val="dk1"/>
              </a:solidFill>
            </a:endParaRPr>
          </a:p>
        </p:txBody>
      </p:sp>
      <p:sp>
        <p:nvSpPr>
          <p:cNvPr id="6" name="标题 5"/>
          <p:cNvSpPr>
            <a:spLocks noGrp="1"/>
          </p:cNvSpPr>
          <p:nvPr>
            <p:ph type="ctrTitle"/>
            <p:custDataLst>
              <p:tags r:id="rId2"/>
            </p:custDataLst>
          </p:nvPr>
        </p:nvSpPr>
        <p:spPr>
          <a:xfrm>
            <a:off x="2618105" y="1305560"/>
            <a:ext cx="6955790" cy="2410460"/>
          </a:xfrm>
        </p:spPr>
        <p:txBody>
          <a:bodyPr lIns="90000" tIns="46800" rIns="90000" bIns="46800">
            <a:noAutofit/>
          </a:bodyPr>
          <a:p>
            <a:pPr marL="0" indent="0" algn="ctr">
              <a:lnSpc>
                <a:spcPct val="120000"/>
              </a:lnSpc>
              <a:spcBef>
                <a:spcPts val="0"/>
              </a:spcBef>
              <a:spcAft>
                <a:spcPts val="0"/>
              </a:spcAft>
              <a:buSzPct val="100000"/>
              <a:buNone/>
            </a:pPr>
            <a:r>
              <a:rPr lang="en-GB" sz="3200">
                <a:solidFill>
                  <a:schemeClr val="accent1"/>
                </a:solidFill>
              </a:rPr>
              <a:t>Teaching English as a Foreign Language in China's University Classroom: Students' Engagement and Lecturers' Teaching Strateg</a:t>
            </a:r>
            <a:r>
              <a:rPr lang="en-US" altLang="en-GB" sz="3200">
                <a:solidFill>
                  <a:schemeClr val="accent1"/>
                </a:solidFill>
              </a:rPr>
              <a:t>y</a:t>
            </a:r>
            <a:endParaRPr lang="en-US" altLang="en-GB" sz="3200">
              <a:solidFill>
                <a:schemeClr val="accent1"/>
              </a:solidFill>
            </a:endParaRPr>
          </a:p>
        </p:txBody>
      </p:sp>
      <p:sp>
        <p:nvSpPr>
          <p:cNvPr id="7" name="副标题 6"/>
          <p:cNvSpPr>
            <a:spLocks noGrp="1"/>
          </p:cNvSpPr>
          <p:nvPr>
            <p:ph type="subTitle" idx="1"/>
            <p:custDataLst>
              <p:tags r:id="rId3"/>
            </p:custDataLst>
          </p:nvPr>
        </p:nvSpPr>
        <p:spPr>
          <a:xfrm>
            <a:off x="4178935" y="4399915"/>
            <a:ext cx="3833495" cy="1155065"/>
          </a:xfrm>
          <a:ln>
            <a:solidFill>
              <a:schemeClr val="lt1">
                <a:lumMod val="65000"/>
              </a:schemeClr>
            </a:solidFill>
          </a:ln>
        </p:spPr>
        <p:txBody>
          <a:bodyPr lIns="90000" tIns="46800" rIns="90000" bIns="46800">
            <a:noAutofit/>
          </a:bodyPr>
          <a:p>
            <a:pPr marL="0" lvl="0" indent="0" algn="ctr">
              <a:lnSpc>
                <a:spcPct val="120000"/>
              </a:lnSpc>
              <a:spcBef>
                <a:spcPts val="1000"/>
              </a:spcBef>
              <a:spcAft>
                <a:spcPts val="0"/>
              </a:spcAft>
              <a:buSzPct val="100000"/>
              <a:buNone/>
            </a:pPr>
            <a:r>
              <a:rPr lang="en-GB" sz="1600" b="1">
                <a:solidFill>
                  <a:schemeClr val="dk1"/>
                </a:solidFill>
              </a:rPr>
              <a:t>Keywords: TEFL ; Student Engagement ; Teaching English as a Foreign Language; Teaching Strategy</a:t>
            </a:r>
            <a:endParaRPr lang="en-US" altLang="en-GB" sz="1600" b="1">
              <a:solidFill>
                <a:schemeClr val="dk1"/>
              </a:solidFill>
            </a:endParaRPr>
          </a:p>
        </p:txBody>
      </p:sp>
      <p:sp>
        <p:nvSpPr>
          <p:cNvPr id="2" name="文本框 1"/>
          <p:cNvSpPr txBox="1"/>
          <p:nvPr/>
        </p:nvSpPr>
        <p:spPr>
          <a:xfrm>
            <a:off x="2286000" y="5781675"/>
            <a:ext cx="6995795" cy="1076325"/>
          </a:xfrm>
          <a:prstGeom prst="rect">
            <a:avLst/>
          </a:prstGeom>
          <a:noFill/>
        </p:spPr>
        <p:txBody>
          <a:bodyPr wrap="square" rtlCol="0">
            <a:spAutoFit/>
          </a:bodyPr>
          <a:p>
            <a:pPr indent="0" algn="l" fontAlgn="auto">
              <a:lnSpc>
                <a:spcPct val="100000"/>
              </a:lnSpc>
              <a:buClrTx/>
              <a:buSzTx/>
              <a:buNone/>
            </a:pPr>
            <a:r>
              <a:rPr lang="en-US" altLang="zh-CN" sz="1600" b="1"/>
              <a:t>Presentation Recording Video access URL: </a:t>
            </a:r>
            <a:r>
              <a:rPr lang="zh-CN" altLang="en-US" sz="1600"/>
              <a:t>https://uowtsd-my.sharepoint.com/:v:/r/personal/2216630_student_uwtsd_ac_uk/Documents/Recordings/Meeting%20with%20Yunpeng%20Chen%20(2216630)-20230703_101719-Meeting%20Recording.mp4?csf=1&amp;web=1&amp;e=KhuMvq</a:t>
            </a:r>
            <a:endParaRPr lang="zh-CN" altLang="en-US" sz="1600"/>
          </a:p>
        </p:txBody>
      </p:sp>
    </p:spTree>
    <p:custDataLst>
      <p:tags r:id="rId4"/>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2"/>
          <p:cNvGraphicFramePr>
            <a:graphicFrameLocks noGrp="1"/>
          </p:cNvGraphicFramePr>
          <p:nvPr/>
        </p:nvGraphicFramePr>
        <p:xfrm>
          <a:off x="633095" y="1925955"/>
          <a:ext cx="10801350" cy="435737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 name="标题 3"/>
          <p:cNvSpPr>
            <a:spLocks noGrp="1"/>
          </p:cNvSpPr>
          <p:nvPr>
            <p:ph type="ctrTitle"/>
            <p:custDataLst>
              <p:tags r:id="rId6"/>
            </p:custDataLst>
          </p:nvPr>
        </p:nvSpPr>
        <p:spPr>
          <a:xfrm>
            <a:off x="733425" y="-184785"/>
            <a:ext cx="10960100" cy="1449070"/>
          </a:xfrm>
        </p:spPr>
        <p:txBody>
          <a:bodyPr lIns="90000" tIns="46800" rIns="90000" bIns="46800">
            <a:normAutofit fontScale="90000"/>
          </a:bodyPr>
          <a:p>
            <a:pPr marL="0" indent="0" algn="ctr">
              <a:lnSpc>
                <a:spcPct val="120000"/>
              </a:lnSpc>
              <a:spcBef>
                <a:spcPts val="0"/>
              </a:spcBef>
              <a:spcAft>
                <a:spcPts val="0"/>
              </a:spcAft>
              <a:buSzPct val="100000"/>
              <a:buNone/>
            </a:pPr>
            <a:r>
              <a:rPr lang="en-GB" sz="4800" dirty="0">
                <a:solidFill>
                  <a:srgbClr val="FFC000"/>
                </a:solidFill>
                <a:sym typeface="+mn-ea"/>
              </a:rPr>
              <a:t>Introduction </a:t>
            </a:r>
            <a:r>
              <a:rPr lang="en-GB" sz="480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sym typeface="+mn-ea"/>
              </a:rPr>
              <a:t>&amp;</a:t>
            </a:r>
            <a:r>
              <a:rPr lang="en-GB" sz="4800" dirty="0">
                <a:solidFill>
                  <a:srgbClr val="FFC000"/>
                </a:solidFill>
                <a:sym typeface="+mn-ea"/>
              </a:rPr>
              <a:t> </a:t>
            </a:r>
            <a:r>
              <a:rPr lang="en-GB" sz="480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sym typeface="+mn-ea"/>
              </a:rPr>
              <a:t>Research Background</a:t>
            </a:r>
            <a:endParaRPr lang="en-GB" sz="480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sym typeface="+mn-ea"/>
            </a:endParaRPr>
          </a:p>
        </p:txBody>
      </p:sp>
    </p:spTree>
    <p:custDataLst>
      <p:tags r:id="rId7"/>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0" name="图片 29"/>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sp>
        <p:nvSpPr>
          <p:cNvPr id="12" name="Rectangle 11"/>
          <p:cNvSpPr>
            <a:spLocks noGrp="1" noRot="1" noChangeAspect="1" noMove="1" noResize="1" noEditPoints="1" noAdjustHandles="1" noChangeArrowheads="1" noChangeShapeType="1" noTextEdit="1"/>
          </p:cNvSpPr>
          <p:nvPr>
            <p:custDataLst>
              <p:tags r:id="rId3"/>
            </p:custDataLst>
          </p:nvPr>
        </p:nvSpPr>
        <p:spPr>
          <a:xfrm>
            <a:off x="305" y="0"/>
            <a:ext cx="12191695" cy="68580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latin typeface="黑体" panose="02010609060101010101" charset="-122"/>
              <a:ea typeface="黑体" panose="02010609060101010101" charset="-122"/>
            </a:endParaRPr>
          </a:p>
        </p:txBody>
      </p:sp>
      <p:pic>
        <p:nvPicPr>
          <p:cNvPr id="7" name="Graphic 6" descr="Education"/>
          <p:cNvPicPr>
            <a:picLocks noChangeAspect="1"/>
          </p:cNvPicPr>
          <p:nvPr>
            <p:custDataLst>
              <p:tags r:id="rId4"/>
            </p:custData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790305" y="1959610"/>
            <a:ext cx="2762885" cy="2944495"/>
          </a:xfrm>
          <a:prstGeom prst="rect">
            <a:avLst/>
          </a:prstGeom>
        </p:spPr>
      </p:pic>
      <p:sp>
        <p:nvSpPr>
          <p:cNvPr id="13" name="Content Placeholder 2"/>
          <p:cNvSpPr>
            <a:spLocks noGrp="1"/>
          </p:cNvSpPr>
          <p:nvPr>
            <p:custDataLst>
              <p:tags r:id="rId7"/>
            </p:custDataLst>
          </p:nvPr>
        </p:nvSpPr>
        <p:spPr>
          <a:xfrm>
            <a:off x="358775" y="1750695"/>
            <a:ext cx="6891655" cy="3356610"/>
          </a:xfrm>
          <a:prstGeom prst="rect">
            <a:avLst/>
          </a:prstGeom>
        </p:spPr>
        <p:txBody>
          <a:bodyPr vert="horz" lIns="101600" tIns="0" rIns="82550" bIns="0" rtlCol="0" anchor="ctr">
            <a:noAutofit/>
          </a:bodyPr>
          <a:lst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0"/>
              </a:spcBef>
              <a:spcAft>
                <a:spcPts val="600"/>
              </a:spcAft>
            </a:pPr>
            <a:r>
              <a:rPr lang="en-GB" sz="2000" b="1" u="sng" dirty="0">
                <a:solidFill>
                  <a:schemeClr val="dk2">
                    <a:lumMod val="25000"/>
                  </a:schemeClr>
                </a:solidFill>
                <a:effectLst/>
                <a:latin typeface="黑体" panose="02010609060101010101" charset="-122"/>
                <a:ea typeface="黑体" panose="02010609060101010101" charset="-122"/>
              </a:rPr>
              <a:t>The issue of student engagement</a:t>
            </a:r>
            <a:r>
              <a:rPr lang="zh-CN" altLang="en-GB" sz="2000" b="1" u="sng" dirty="0">
                <a:solidFill>
                  <a:schemeClr val="dk2">
                    <a:lumMod val="25000"/>
                  </a:schemeClr>
                </a:solidFill>
                <a:effectLst/>
                <a:latin typeface="黑体" panose="02010609060101010101" charset="-122"/>
                <a:ea typeface="黑体" panose="02010609060101010101" charset="-122"/>
              </a:rPr>
              <a:t>：</a:t>
            </a:r>
            <a:endParaRPr lang="zh-CN" altLang="en-GB" sz="2000" b="1" u="sng" dirty="0">
              <a:solidFill>
                <a:schemeClr val="dk2">
                  <a:lumMod val="25000"/>
                </a:schemeClr>
              </a:solidFill>
              <a:effectLst/>
              <a:latin typeface="黑体" panose="02010609060101010101" charset="-122"/>
              <a:ea typeface="黑体" panose="02010609060101010101" charset="-122"/>
            </a:endParaRPr>
          </a:p>
          <a:p>
            <a:pPr marL="0" marR="0" indent="0">
              <a:spcBef>
                <a:spcPts val="0"/>
              </a:spcBef>
              <a:spcAft>
                <a:spcPts val="600"/>
              </a:spcAft>
              <a:buNone/>
            </a:pPr>
            <a:endParaRPr lang="zh-CN" altLang="en-GB" sz="2000" dirty="0">
              <a:solidFill>
                <a:schemeClr val="dk2">
                  <a:lumMod val="25000"/>
                </a:schemeClr>
              </a:solidFill>
              <a:effectLst/>
              <a:latin typeface="黑体" panose="02010609060101010101" charset="-122"/>
              <a:ea typeface="黑体" panose="02010609060101010101" charset="-122"/>
            </a:endParaRPr>
          </a:p>
          <a:p>
            <a:pPr marL="0" marR="0">
              <a:spcBef>
                <a:spcPts val="0"/>
              </a:spcBef>
              <a:spcAft>
                <a:spcPts val="600"/>
              </a:spcAft>
            </a:pPr>
            <a:r>
              <a:rPr lang="en-GB" sz="2000" b="1" dirty="0">
                <a:solidFill>
                  <a:schemeClr val="dk2">
                    <a:lumMod val="25000"/>
                  </a:schemeClr>
                </a:solidFill>
                <a:effectLst/>
                <a:latin typeface="黑体" panose="02010609060101010101" charset="-122"/>
                <a:ea typeface="黑体" panose="02010609060101010101" charset="-122"/>
              </a:rPr>
              <a:t>English proficiency</a:t>
            </a:r>
            <a:r>
              <a:rPr lang="zh-CN" altLang="en-GB" sz="2000" b="1" dirty="0">
                <a:solidFill>
                  <a:schemeClr val="dk2">
                    <a:lumMod val="25000"/>
                  </a:schemeClr>
                </a:solidFill>
                <a:effectLst/>
                <a:latin typeface="黑体" panose="02010609060101010101" charset="-122"/>
                <a:ea typeface="黑体" panose="02010609060101010101" charset="-122"/>
              </a:rPr>
              <a:t>：</a:t>
            </a:r>
            <a:r>
              <a:rPr lang="en-US" altLang="zh-CN" sz="2000" b="1" dirty="0">
                <a:solidFill>
                  <a:schemeClr val="dk2">
                    <a:lumMod val="25000"/>
                  </a:schemeClr>
                </a:solidFill>
                <a:effectLst/>
                <a:latin typeface="黑体" panose="02010609060101010101" charset="-122"/>
                <a:ea typeface="黑体" panose="02010609060101010101" charset="-122"/>
              </a:rPr>
              <a:t> </a:t>
            </a:r>
            <a:endParaRPr lang="en-US" altLang="zh-CN" sz="2000" b="1" dirty="0">
              <a:solidFill>
                <a:schemeClr val="dk2">
                  <a:lumMod val="25000"/>
                </a:schemeClr>
              </a:solidFill>
              <a:effectLst/>
              <a:latin typeface="黑体" panose="02010609060101010101" charset="-122"/>
              <a:ea typeface="黑体" panose="02010609060101010101" charset="-122"/>
            </a:endParaRPr>
          </a:p>
          <a:p>
            <a:pPr marL="0" marR="0" indent="0">
              <a:spcBef>
                <a:spcPts val="0"/>
              </a:spcBef>
              <a:spcAft>
                <a:spcPts val="600"/>
              </a:spcAft>
              <a:buNone/>
            </a:pPr>
            <a:r>
              <a:rPr lang="en-US" altLang="zh-CN" sz="1400" dirty="0">
                <a:solidFill>
                  <a:schemeClr val="dk2">
                    <a:lumMod val="25000"/>
                  </a:schemeClr>
                </a:solidFill>
                <a:effectLst/>
                <a:latin typeface="黑体" panose="02010609060101010101" charset="-122"/>
                <a:ea typeface="黑体" panose="02010609060101010101" charset="-122"/>
              </a:rPr>
              <a:t>.</a:t>
            </a:r>
            <a:endParaRPr lang="en-US" altLang="zh-CN" sz="1400" dirty="0">
              <a:solidFill>
                <a:schemeClr val="dk2">
                  <a:lumMod val="25000"/>
                </a:schemeClr>
              </a:solidFill>
              <a:effectLst/>
              <a:latin typeface="黑体" panose="02010609060101010101" charset="-122"/>
              <a:ea typeface="黑体" panose="02010609060101010101" charset="-122"/>
            </a:endParaRPr>
          </a:p>
          <a:p>
            <a:pPr marL="0" marR="0" indent="0">
              <a:spcBef>
                <a:spcPts val="0"/>
              </a:spcBef>
              <a:spcAft>
                <a:spcPts val="600"/>
              </a:spcAft>
              <a:buNone/>
            </a:pPr>
            <a:r>
              <a:rPr lang="en-US" altLang="zh-CN" sz="2000" b="1" dirty="0">
                <a:solidFill>
                  <a:schemeClr val="dk2">
                    <a:lumMod val="25000"/>
                  </a:schemeClr>
                </a:solidFill>
                <a:effectLst/>
                <a:latin typeface="黑体" panose="02010609060101010101" charset="-122"/>
                <a:ea typeface="黑体" panose="02010609060101010101" charset="-122"/>
              </a:rPr>
              <a:t>The factors affecting student engagement in English language classrooms and the effective instructional strategies promoting it </a:t>
            </a:r>
            <a:endParaRPr lang="en-US" altLang="zh-CN" sz="2000" b="1" dirty="0">
              <a:solidFill>
                <a:schemeClr val="dk2">
                  <a:lumMod val="25000"/>
                </a:schemeClr>
              </a:solidFill>
              <a:effectLst/>
              <a:latin typeface="黑体" panose="02010609060101010101" charset="-122"/>
              <a:ea typeface="黑体" panose="02010609060101010101" charset="-122"/>
            </a:endParaRPr>
          </a:p>
          <a:p>
            <a:pPr marL="0" marR="0" indent="0">
              <a:spcBef>
                <a:spcPts val="0"/>
              </a:spcBef>
              <a:spcAft>
                <a:spcPts val="600"/>
              </a:spcAft>
              <a:buNone/>
            </a:pPr>
            <a:endParaRPr lang="en-US" altLang="zh-CN" sz="2000" b="1" dirty="0">
              <a:solidFill>
                <a:schemeClr val="dk2">
                  <a:lumMod val="25000"/>
                </a:schemeClr>
              </a:solidFill>
              <a:effectLst/>
              <a:highlight>
                <a:srgbClr val="00FFFF"/>
              </a:highlight>
              <a:latin typeface="黑体" panose="02010609060101010101" charset="-122"/>
              <a:ea typeface="黑体" panose="02010609060101010101" charset="-122"/>
            </a:endParaRPr>
          </a:p>
          <a:p>
            <a:pPr marL="0" marR="0" indent="0">
              <a:spcBef>
                <a:spcPts val="0"/>
              </a:spcBef>
              <a:spcAft>
                <a:spcPts val="600"/>
              </a:spcAft>
              <a:buNone/>
            </a:pPr>
            <a:endParaRPr lang="en-US" altLang="zh-CN" sz="1400" dirty="0">
              <a:solidFill>
                <a:schemeClr val="dk2">
                  <a:lumMod val="25000"/>
                </a:schemeClr>
              </a:solidFill>
              <a:effectLst/>
              <a:latin typeface="黑体" panose="02010609060101010101" charset="-122"/>
              <a:ea typeface="黑体" panose="02010609060101010101" charset="-122"/>
            </a:endParaRPr>
          </a:p>
        </p:txBody>
      </p:sp>
      <p:sp>
        <p:nvSpPr>
          <p:cNvPr id="3" name="Title 1"/>
          <p:cNvSpPr>
            <a:spLocks noGrp="1"/>
          </p:cNvSpPr>
          <p:nvPr>
            <p:custDataLst>
              <p:tags r:id="rId8"/>
            </p:custDataLst>
          </p:nvPr>
        </p:nvSpPr>
        <p:spPr>
          <a:xfrm>
            <a:off x="119380" y="62865"/>
            <a:ext cx="10695305" cy="927735"/>
          </a:xfrm>
          <a:prstGeom prst="rect">
            <a:avLst/>
          </a:prstGeom>
        </p:spPr>
        <p:txBody>
          <a:bodyPr vert="horz" lIns="91440" tIns="45720" rIns="91440" bIns="45720" rtlCol="0" anchor="ctr">
            <a:scene3d>
              <a:camera prst="orthographicFront"/>
              <a:lightRig rig="threePt" dir="t"/>
            </a:scene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sym typeface="+mn-ea"/>
              </a:rPr>
              <a:t>Literature Review</a:t>
            </a:r>
            <a:r>
              <a:rPr lang="en-US" alt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sym typeface="+mn-ea"/>
              </a:rPr>
              <a:t> and GAP</a:t>
            </a:r>
            <a:endParaRPr lang="en-US" altLang="en-GB"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sym typeface="+mn-ea"/>
            </a:endParaRPr>
          </a:p>
        </p:txBody>
      </p:sp>
      <p:pic>
        <p:nvPicPr>
          <p:cNvPr id="4" name="Graphic 6" descr="Diploma"/>
          <p:cNvPicPr>
            <a:picLocks noChangeAspect="1"/>
          </p:cNvPicPr>
          <p:nvPr>
            <p:custDataLst>
              <p:tags r:id="rId9"/>
            </p:custDataLst>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204450" y="-383540"/>
            <a:ext cx="2129790" cy="2526030"/>
          </a:xfrm>
          <a:prstGeom prst="rect">
            <a:avLst/>
          </a:prstGeom>
        </p:spPr>
      </p:pic>
      <p:pic>
        <p:nvPicPr>
          <p:cNvPr id="2" name="图片 1"/>
          <p:cNvPicPr>
            <a:picLocks noChangeAspect="1"/>
          </p:cNvPicPr>
          <p:nvPr/>
        </p:nvPicPr>
        <p:blipFill>
          <a:blip r:embed="rId12"/>
          <a:stretch>
            <a:fillRect/>
          </a:stretch>
        </p:blipFill>
        <p:spPr>
          <a:xfrm>
            <a:off x="0" y="4702810"/>
            <a:ext cx="1819275" cy="2160270"/>
          </a:xfrm>
          <a:prstGeom prst="rect">
            <a:avLst/>
          </a:prstGeom>
        </p:spPr>
      </p:pic>
      <p:pic>
        <p:nvPicPr>
          <p:cNvPr id="5" name="图片 4"/>
          <p:cNvPicPr>
            <a:picLocks noChangeAspect="1"/>
          </p:cNvPicPr>
          <p:nvPr/>
        </p:nvPicPr>
        <p:blipFill>
          <a:blip r:embed="rId13"/>
          <a:stretch>
            <a:fillRect/>
          </a:stretch>
        </p:blipFill>
        <p:spPr>
          <a:xfrm>
            <a:off x="3590290" y="4702810"/>
            <a:ext cx="1675765" cy="2160270"/>
          </a:xfrm>
          <a:prstGeom prst="rect">
            <a:avLst/>
          </a:prstGeom>
        </p:spPr>
      </p:pic>
      <p:pic>
        <p:nvPicPr>
          <p:cNvPr id="8" name="图片 7"/>
          <p:cNvPicPr>
            <a:picLocks noChangeAspect="1"/>
          </p:cNvPicPr>
          <p:nvPr/>
        </p:nvPicPr>
        <p:blipFill>
          <a:blip r:embed="rId14"/>
          <a:stretch>
            <a:fillRect/>
          </a:stretch>
        </p:blipFill>
        <p:spPr>
          <a:xfrm>
            <a:off x="5266055" y="4658360"/>
            <a:ext cx="1852930" cy="2204720"/>
          </a:xfrm>
          <a:prstGeom prst="rect">
            <a:avLst/>
          </a:prstGeom>
        </p:spPr>
      </p:pic>
      <p:pic>
        <p:nvPicPr>
          <p:cNvPr id="9" name="图片 8"/>
          <p:cNvPicPr>
            <a:picLocks noChangeAspect="1"/>
          </p:cNvPicPr>
          <p:nvPr/>
        </p:nvPicPr>
        <p:blipFill>
          <a:blip r:embed="rId15"/>
          <a:stretch>
            <a:fillRect/>
          </a:stretch>
        </p:blipFill>
        <p:spPr>
          <a:xfrm>
            <a:off x="1819275" y="4703445"/>
            <a:ext cx="1771015" cy="2154555"/>
          </a:xfrm>
          <a:prstGeom prst="rect">
            <a:avLst/>
          </a:prstGeom>
        </p:spPr>
      </p:pic>
    </p:spTree>
    <p:custDataLst>
      <p:tags r:id="rId16"/>
    </p:custData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7" name="图片 16"/>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graphicFrame>
        <p:nvGraphicFramePr>
          <p:cNvPr id="2" name="Table 4"/>
          <p:cNvGraphicFramePr>
            <a:graphicFrameLocks noGrp="1"/>
          </p:cNvGraphicFramePr>
          <p:nvPr>
            <p:custDataLst>
              <p:tags r:id="rId3"/>
            </p:custDataLst>
          </p:nvPr>
        </p:nvGraphicFramePr>
        <p:xfrm>
          <a:off x="484241" y="3785482"/>
          <a:ext cx="10353675" cy="2072640"/>
        </p:xfrm>
        <a:graphic>
          <a:graphicData uri="http://schemas.openxmlformats.org/drawingml/2006/table">
            <a:tbl>
              <a:tblPr firstRow="1" bandRow="1">
                <a:tableStyleId>{5C22544A-7EE6-4342-B048-85BDC9FD1C3A}</a:tableStyleId>
              </a:tblPr>
              <a:tblGrid>
                <a:gridCol w="5257800"/>
                <a:gridCol w="5095875"/>
              </a:tblGrid>
              <a:tr h="0">
                <a:tc>
                  <a:txBody>
                    <a:bodyPr/>
                    <a:p>
                      <a:endParaRPr lang="en-US" altLang="en-GB" sz="1400" dirty="0">
                        <a:latin typeface="黑体" panose="02010609060101010101" charset="-122"/>
                        <a:ea typeface="黑体" panose="02010609060101010101" charset="-122"/>
                        <a:sym typeface="+mn-ea"/>
                      </a:endParaRPr>
                    </a:p>
                  </a:txBody>
                  <a:tcPr/>
                </a:tc>
                <a:tc rowSpan="2">
                  <a:txBody>
                    <a:bodyPr/>
                    <a:p>
                      <a:endParaRPr lang="en-GB" altLang="zh-CN" sz="1400" dirty="0">
                        <a:latin typeface="黑体" panose="02010609060101010101" charset="-122"/>
                        <a:ea typeface="黑体" panose="02010609060101010101" charset="-122"/>
                      </a:endParaRPr>
                    </a:p>
                  </a:txBody>
                  <a:tcPr/>
                </a:tc>
              </a:tr>
              <a:tr h="1550670">
                <a:tc>
                  <a:txBody>
                    <a:bodyPr/>
                    <a:p>
                      <a:r>
                        <a:rPr lang="en-GB" sz="1600" dirty="0">
                          <a:latin typeface="黑体" panose="02010609060101010101" charset="-122"/>
                          <a:ea typeface="黑体" panose="02010609060101010101" charset="-122"/>
                          <a:sym typeface="+mn-ea"/>
                        </a:rPr>
                        <a:t>Zheng's (2021) case study offers an investigation of enhancing student engagement through interactive teaching strategies in a Chinese university.</a:t>
                      </a:r>
                      <a:r>
                        <a:rPr lang="en-US" altLang="en-GB" sz="1600" dirty="0">
                          <a:highlight>
                            <a:srgbClr val="FFFF00"/>
                          </a:highlight>
                          <a:latin typeface="黑体" panose="02010609060101010101" charset="-122"/>
                          <a:ea typeface="黑体" panose="02010609060101010101" charset="-122"/>
                          <a:sym typeface="+mn-ea"/>
                        </a:rPr>
                        <a:t>I</a:t>
                      </a:r>
                      <a:r>
                        <a:rPr lang="en-GB" sz="1600" dirty="0">
                          <a:highlight>
                            <a:srgbClr val="FFFF00"/>
                          </a:highlight>
                          <a:latin typeface="黑体" panose="02010609060101010101" charset="-122"/>
                          <a:ea typeface="黑体" panose="02010609060101010101" charset="-122"/>
                          <a:sym typeface="+mn-ea"/>
                        </a:rPr>
                        <a:t>t does touch upon the correlation between teaching strategies and student engagement</a:t>
                      </a:r>
                      <a:r>
                        <a:rPr lang="en-US" altLang="en-GB" sz="1600" dirty="0">
                          <a:highlight>
                            <a:srgbClr val="FFFF00"/>
                          </a:highlight>
                          <a:latin typeface="黑体" panose="02010609060101010101" charset="-122"/>
                          <a:ea typeface="黑体" panose="02010609060101010101" charset="-122"/>
                          <a:sym typeface="+mn-ea"/>
                        </a:rPr>
                        <a:t>.</a:t>
                      </a:r>
                      <a:r>
                        <a:rPr lang="en-GB" sz="1400" dirty="0">
                          <a:highlight>
                            <a:srgbClr val="FFFF00"/>
                          </a:highlight>
                          <a:latin typeface="黑体" panose="02010609060101010101" charset="-122"/>
                          <a:ea typeface="黑体" panose="02010609060101010101" charset="-122"/>
                          <a:sym typeface="+mn-ea"/>
                        </a:rPr>
                        <a:t> </a:t>
                      </a:r>
                      <a:endParaRPr lang="en-GB" sz="1400" dirty="0">
                        <a:highlight>
                          <a:srgbClr val="FFFF00"/>
                        </a:highlight>
                        <a:latin typeface="黑体" panose="02010609060101010101" charset="-122"/>
                        <a:ea typeface="黑体" panose="02010609060101010101" charset="-122"/>
                        <a:sym typeface="+mn-ea"/>
                      </a:endParaRPr>
                    </a:p>
                  </a:txBody>
                  <a:tcPr/>
                </a:tc>
                <a:tc vMerge="1">
                  <a:tcPr/>
                </a:tc>
              </a:tr>
            </a:tbl>
          </a:graphicData>
        </a:graphic>
      </p:graphicFrame>
      <p:graphicFrame>
        <p:nvGraphicFramePr>
          <p:cNvPr id="4" name="Table 4"/>
          <p:cNvGraphicFramePr>
            <a:graphicFrameLocks noGrp="1"/>
          </p:cNvGraphicFramePr>
          <p:nvPr>
            <p:custDataLst>
              <p:tags r:id="rId4"/>
            </p:custDataLst>
          </p:nvPr>
        </p:nvGraphicFramePr>
        <p:xfrm>
          <a:off x="484505" y="1134110"/>
          <a:ext cx="10325100" cy="2743200"/>
        </p:xfrm>
        <a:graphic>
          <a:graphicData uri="http://schemas.openxmlformats.org/drawingml/2006/table">
            <a:tbl>
              <a:tblPr firstRow="1" bandRow="1">
                <a:tableStyleId>{5C22544A-7EE6-4342-B048-85BDC9FD1C3A}</a:tableStyleId>
              </a:tblPr>
              <a:tblGrid>
                <a:gridCol w="5257800"/>
                <a:gridCol w="5067300"/>
              </a:tblGrid>
              <a:tr h="365760">
                <a:tc>
                  <a:txBody>
                    <a:bodyPr/>
                    <a:p>
                      <a:pPr marL="0" marR="0" lvl="0" indent="0" algn="ctr" defTabSz="914400" rtl="0" eaLnBrk="1" fontAlgn="auto" latinLnBrk="0" hangingPunct="1">
                        <a:lnSpc>
                          <a:spcPct val="100000"/>
                        </a:lnSpc>
                        <a:spcBef>
                          <a:spcPts val="0"/>
                        </a:spcBef>
                        <a:spcAft>
                          <a:spcPts val="0"/>
                        </a:spcAft>
                        <a:buClrTx/>
                        <a:buSzTx/>
                        <a:buFontTx/>
                        <a:buNone/>
                      </a:pPr>
                      <a:r>
                        <a:rPr lang="en-GB" sz="1800" dirty="0">
                          <a:latin typeface="黑体" panose="02010609060101010101" charset="-122"/>
                          <a:ea typeface="黑体" panose="02010609060101010101" charset="-122"/>
                        </a:rPr>
                        <a:t>Research</a:t>
                      </a:r>
                      <a:r>
                        <a:rPr lang="en-US" altLang="en-GB" sz="1800" dirty="0">
                          <a:latin typeface="黑体" panose="02010609060101010101" charset="-122"/>
                          <a:ea typeface="黑体" panose="02010609060101010101" charset="-122"/>
                        </a:rPr>
                        <a:t> samples</a:t>
                      </a:r>
                      <a:endParaRPr lang="en-US" altLang="en-GB" sz="1800" dirty="0">
                        <a:latin typeface="黑体" panose="02010609060101010101" charset="-122"/>
                        <a:ea typeface="黑体" panose="02010609060101010101" charset="-122"/>
                      </a:endParaRPr>
                    </a:p>
                  </a:txBody>
                  <a:tcPr/>
                </a:tc>
                <a:tc>
                  <a:txBody>
                    <a:bodyPr/>
                    <a:p>
                      <a:pPr marL="0" marR="0" lvl="0" indent="0" algn="ctr" defTabSz="914400" rtl="0" eaLnBrk="1" fontAlgn="auto" latinLnBrk="0" hangingPunct="1">
                        <a:lnSpc>
                          <a:spcPct val="100000"/>
                        </a:lnSpc>
                        <a:spcBef>
                          <a:spcPts val="0"/>
                        </a:spcBef>
                        <a:spcAft>
                          <a:spcPts val="0"/>
                        </a:spcAft>
                        <a:buClrTx/>
                        <a:buSzTx/>
                        <a:buFontTx/>
                        <a:buNone/>
                      </a:pPr>
                      <a:r>
                        <a:rPr lang="en-GB" sz="1800" dirty="0">
                          <a:latin typeface="黑体" panose="02010609060101010101" charset="-122"/>
                          <a:ea typeface="黑体" panose="02010609060101010101" charset="-122"/>
                        </a:rPr>
                        <a:t>Analysis</a:t>
                      </a:r>
                      <a:endParaRPr lang="en-GB" sz="1800" dirty="0">
                        <a:latin typeface="黑体" panose="02010609060101010101" charset="-122"/>
                        <a:ea typeface="黑体" panose="02010609060101010101" charset="-122"/>
                      </a:endParaRPr>
                    </a:p>
                  </a:txBody>
                  <a:tcPr/>
                </a:tc>
              </a:tr>
              <a:tr h="1737360">
                <a:tc rowSpan="2">
                  <a:txBody>
                    <a:bodyPr/>
                    <a:p>
                      <a:r>
                        <a:rPr lang="en-GB" sz="1800" dirty="0">
                          <a:latin typeface="黑体" panose="02010609060101010101" charset="-122"/>
                          <a:ea typeface="黑体" panose="02010609060101010101" charset="-122"/>
                          <a:sym typeface="+mn-ea"/>
                        </a:rPr>
                        <a:t>Wang and Derakhshan's (2021) study explores student engagement in the EFL classroom in mainland China from various theoretical perspectives.This paper helps </a:t>
                      </a:r>
                      <a:r>
                        <a:rPr lang="en-GB" sz="1800" dirty="0">
                          <a:highlight>
                            <a:srgbClr val="FFFF00"/>
                          </a:highlight>
                          <a:latin typeface="黑体" panose="02010609060101010101" charset="-122"/>
                          <a:ea typeface="黑体" panose="02010609060101010101" charset="-122"/>
                          <a:sym typeface="+mn-ea"/>
                        </a:rPr>
                        <a:t>establish a critical understanding of the student engagement phenomenon within the Chinese EFL context.</a:t>
                      </a:r>
                      <a:endParaRPr lang="en-GB" sz="1800" dirty="0">
                        <a:highlight>
                          <a:srgbClr val="FFFF00"/>
                        </a:highlight>
                        <a:latin typeface="黑体" panose="02010609060101010101" charset="-122"/>
                        <a:ea typeface="黑体" panose="02010609060101010101" charset="-122"/>
                        <a:sym typeface="+mn-ea"/>
                      </a:endParaRPr>
                    </a:p>
                  </a:txBody>
                  <a:tcPr/>
                </a:tc>
                <a:tc>
                  <a:txBody>
                    <a:bodyPr/>
                    <a:p>
                      <a:r>
                        <a:rPr lang="en-GB" sz="1800" dirty="0">
                          <a:latin typeface="黑体" panose="02010609060101010101" charset="-122"/>
                          <a:ea typeface="黑体" panose="02010609060101010101" charset="-122"/>
                          <a:sym typeface="+mn-ea"/>
                        </a:rPr>
                        <a:t> However, their focus is primarily on theoretical underpinnings,</a:t>
                      </a:r>
                      <a:r>
                        <a:rPr lang="en-GB" sz="1800" u="sng" dirty="0">
                          <a:highlight>
                            <a:srgbClr val="00FF00"/>
                          </a:highlight>
                          <a:latin typeface="黑体" panose="02010609060101010101" charset="-122"/>
                          <a:ea typeface="黑体" panose="02010609060101010101" charset="-122"/>
                          <a:sym typeface="+mn-ea"/>
                        </a:rPr>
                        <a:t>leaving a gap in empirical evidence specifically related to the dynamics between lecturers' teaching strategies and students' engagement in China's university EFL classrooms.</a:t>
                      </a:r>
                      <a:endParaRPr lang="en-GB" altLang="zh-CN" sz="1800" b="0" i="0" u="sng" kern="1200" dirty="0">
                        <a:solidFill>
                          <a:schemeClr val="dk1"/>
                        </a:solidFill>
                        <a:effectLst/>
                        <a:highlight>
                          <a:srgbClr val="00FF00"/>
                        </a:highlight>
                        <a:latin typeface="黑体" panose="02010609060101010101" charset="-122"/>
                        <a:ea typeface="黑体" panose="02010609060101010101" charset="-122"/>
                        <a:cs typeface="+mn-cs"/>
                        <a:sym typeface="+mn-ea"/>
                      </a:endParaRPr>
                    </a:p>
                  </a:txBody>
                  <a:tcPr/>
                </a:tc>
              </a:tr>
              <a:tr h="0">
                <a:tc vMerge="1">
                  <a:tcPr/>
                </a:tc>
                <a:tc>
                  <a:txBody>
                    <a:bodyPr/>
                    <a:p>
                      <a:endParaRPr lang="en-US" sz="1800" dirty="0">
                        <a:latin typeface="黑体" panose="02010609060101010101" charset="-122"/>
                        <a:ea typeface="黑体" panose="02010609060101010101" charset="-122"/>
                      </a:endParaRPr>
                    </a:p>
                  </a:txBody>
                  <a:tcPr/>
                </a:tc>
              </a:tr>
            </a:tbl>
          </a:graphicData>
        </a:graphic>
      </p:graphicFrame>
      <p:sp>
        <p:nvSpPr>
          <p:cNvPr id="5" name="文本框 4"/>
          <p:cNvSpPr txBox="1"/>
          <p:nvPr/>
        </p:nvSpPr>
        <p:spPr>
          <a:xfrm>
            <a:off x="5942330" y="3785235"/>
            <a:ext cx="4944110" cy="1814830"/>
          </a:xfrm>
          <a:prstGeom prst="rect">
            <a:avLst/>
          </a:prstGeom>
          <a:noFill/>
        </p:spPr>
        <p:txBody>
          <a:bodyPr wrap="square" rtlCol="0">
            <a:spAutoFit/>
          </a:bodyPr>
          <a:p>
            <a:endParaRPr lang="en-GB" sz="1600" dirty="0">
              <a:latin typeface="黑体" panose="02010609060101010101" charset="-122"/>
              <a:ea typeface="黑体" panose="02010609060101010101" charset="-122"/>
              <a:sym typeface="+mn-ea"/>
            </a:endParaRPr>
          </a:p>
          <a:p>
            <a:r>
              <a:rPr lang="en-US" altLang="en-GB" sz="1600" dirty="0">
                <a:latin typeface="黑体" panose="02010609060101010101" charset="-122"/>
                <a:ea typeface="黑体" panose="02010609060101010101" charset="-122"/>
                <a:sym typeface="+mn-ea"/>
              </a:rPr>
              <a:t>T</a:t>
            </a:r>
            <a:r>
              <a:rPr lang="en-GB" sz="1600" dirty="0">
                <a:latin typeface="黑体" panose="02010609060101010101" charset="-122"/>
                <a:ea typeface="黑体" panose="02010609060101010101" charset="-122"/>
                <a:sym typeface="+mn-ea"/>
              </a:rPr>
              <a:t>he study focuses on interactive strategies </a:t>
            </a:r>
            <a:r>
              <a:rPr lang="en-GB" sz="1600" dirty="0">
                <a:highlight>
                  <a:srgbClr val="FF00FF"/>
                </a:highlight>
                <a:latin typeface="黑体" panose="02010609060101010101" charset="-122"/>
                <a:ea typeface="黑体" panose="02010609060101010101" charset="-122"/>
                <a:sym typeface="+mn-ea"/>
              </a:rPr>
              <a:t>without a broad exploration of other possible teaching methods.</a:t>
            </a:r>
            <a:r>
              <a:rPr lang="en-GB" sz="1600" dirty="0">
                <a:latin typeface="黑体" panose="02010609060101010101" charset="-122"/>
                <a:ea typeface="黑体" panose="02010609060101010101" charset="-122"/>
                <a:sym typeface="+mn-ea"/>
              </a:rPr>
              <a:t>This leaves room for a more comprehensive examination of a variety of teaching strategies and their effects on student engagement in the Chinese EFL context.</a:t>
            </a:r>
            <a:endParaRPr lang="en-GB" altLang="en-US" sz="1600" dirty="0">
              <a:latin typeface="黑体" panose="02010609060101010101" charset="-122"/>
              <a:ea typeface="黑体" panose="02010609060101010101" charset="-122"/>
              <a:sym typeface="+mn-ea"/>
            </a:endParaRPr>
          </a:p>
        </p:txBody>
      </p:sp>
      <p:sp>
        <p:nvSpPr>
          <p:cNvPr id="7" name="文本框 6"/>
          <p:cNvSpPr txBox="1"/>
          <p:nvPr/>
        </p:nvSpPr>
        <p:spPr>
          <a:xfrm>
            <a:off x="219075" y="171450"/>
            <a:ext cx="10265410" cy="521970"/>
          </a:xfrm>
          <a:prstGeom prst="rect">
            <a:avLst/>
          </a:prstGeom>
          <a:noFill/>
        </p:spPr>
        <p:txBody>
          <a:bodyPr wrap="square" rtlCol="0" anchor="t">
            <a:spAutoFit/>
            <a:scene3d>
              <a:camera prst="orthographicFront"/>
              <a:lightRig rig="threePt" dir="t"/>
            </a:scene3d>
          </a:bodyPr>
          <a:p>
            <a:pPr marL="0" marR="0" indent="0">
              <a:spcBef>
                <a:spcPts val="0"/>
              </a:spcBef>
              <a:spcAft>
                <a:spcPts val="600"/>
              </a:spcAft>
              <a:buNone/>
            </a:pPr>
            <a:r>
              <a:rPr lang="en-US" altLang="zh-CN" sz="2800" b="1" dirty="0">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黑体" panose="02010609060101010101" charset="-122"/>
                <a:ea typeface="黑体" panose="02010609060101010101" charset="-122"/>
                <a:sym typeface="+mn-ea"/>
              </a:rPr>
              <a:t>Existing research in China’s university Context</a:t>
            </a:r>
            <a:endParaRPr lang="en-US" altLang="zh-CN" sz="2800" b="1" dirty="0">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黑体" panose="02010609060101010101" charset="-122"/>
              <a:ea typeface="黑体" panose="02010609060101010101" charset="-122"/>
              <a:sym typeface="+mn-ea"/>
            </a:endParaRPr>
          </a:p>
        </p:txBody>
      </p:sp>
    </p:spTree>
    <p:custDataLst>
      <p:tags r:id="rId5"/>
    </p:custData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9" name="图片 18"/>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sp>
        <p:nvSpPr>
          <p:cNvPr id="10" name="Freeform: Shape 9"/>
          <p:cNvSpPr>
            <a:spLocks noGrp="1" noRot="1" noChangeAspect="1" noMove="1" noResize="1" noEditPoints="1" noAdjustHandles="1" noChangeArrowheads="1" noChangeShapeType="1" noTextEdit="1"/>
          </p:cNvSpPr>
          <p:nvPr>
            <p:custDataLst>
              <p:tags r:id="rId3"/>
            </p:custDataLst>
          </p:nvPr>
        </p:nvSpPr>
        <p:spPr>
          <a:xfrm>
            <a:off x="0" y="0"/>
            <a:ext cx="12192000" cy="1292225"/>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chemeClr val="accent2">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latin typeface="黑体" panose="02010609060101010101" charset="-122"/>
              <a:ea typeface="黑体" panose="02010609060101010101" charset="-122"/>
            </a:endParaRPr>
          </a:p>
        </p:txBody>
      </p:sp>
      <p:sp>
        <p:nvSpPr>
          <p:cNvPr id="12" name="Freeform: Shape 11"/>
          <p:cNvSpPr>
            <a:spLocks noGrp="1" noRot="1" noChangeAspect="1" noMove="1" noResize="1" noEditPoints="1" noAdjustHandles="1" noChangeArrowheads="1" noChangeShapeType="1" noTextEdit="1"/>
          </p:cNvSpPr>
          <p:nvPr>
            <p:custDataLst>
              <p:tags r:id="rId4"/>
            </p:custData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chemeClr val="accent2">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latin typeface="黑体" panose="02010609060101010101" charset="-122"/>
              <a:ea typeface="黑体" panose="02010609060101010101" charset="-122"/>
            </a:endParaRPr>
          </a:p>
        </p:txBody>
      </p:sp>
      <p:sp>
        <p:nvSpPr>
          <p:cNvPr id="2" name="Title 1"/>
          <p:cNvSpPr>
            <a:spLocks noGrp="1"/>
          </p:cNvSpPr>
          <p:nvPr>
            <p:custDataLst>
              <p:tags r:id="rId5"/>
            </p:custDataLst>
          </p:nvPr>
        </p:nvSpPr>
        <p:spPr>
          <a:xfrm>
            <a:off x="348366" y="103505"/>
            <a:ext cx="9543405" cy="1188720"/>
          </a:xfrm>
          <a:prstGeom prst="rect">
            <a:avLst/>
          </a:prstGeom>
        </p:spPr>
        <p:txBody>
          <a:bodyPr vert="horz" lIns="91440" tIns="45720" rIns="91440" bIns="45720" rtlCol="0" anchor="ctr">
            <a:normAutofit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GB" dirty="0">
                <a:solidFill>
                  <a:schemeClr val="dk1">
                    <a:lumMod val="85000"/>
                    <a:lumOff val="15000"/>
                  </a:schemeClr>
                </a:solidFill>
                <a:latin typeface="黑体" panose="02010609060101010101" charset="-122"/>
                <a:ea typeface="黑体" panose="02010609060101010101" charset="-122"/>
                <a:sym typeface="+mn-ea"/>
              </a:rPr>
              <a:t>Research A</a:t>
            </a:r>
            <a:r>
              <a:rPr lang="en-GB" dirty="0">
                <a:solidFill>
                  <a:schemeClr val="dk1">
                    <a:lumMod val="85000"/>
                    <a:lumOff val="15000"/>
                  </a:schemeClr>
                </a:solidFill>
                <a:latin typeface="黑体" panose="02010609060101010101" charset="-122"/>
                <a:ea typeface="黑体" panose="02010609060101010101" charset="-122"/>
                <a:sym typeface="+mn-ea"/>
              </a:rPr>
              <a:t>ims </a:t>
            </a:r>
            <a:r>
              <a:rPr lang="en-US" altLang="en-GB" dirty="0">
                <a:solidFill>
                  <a:schemeClr val="dk1">
                    <a:lumMod val="85000"/>
                    <a:lumOff val="15000"/>
                  </a:schemeClr>
                </a:solidFill>
                <a:latin typeface="黑体" panose="02010609060101010101" charset="-122"/>
                <a:ea typeface="黑体" panose="02010609060101010101" charset="-122"/>
                <a:sym typeface="+mn-ea"/>
              </a:rPr>
              <a:t>and Objectives</a:t>
            </a:r>
            <a:endParaRPr lang="en-US" altLang="en-GB" dirty="0">
              <a:solidFill>
                <a:schemeClr val="dk1">
                  <a:lumMod val="85000"/>
                  <a:lumOff val="15000"/>
                </a:schemeClr>
              </a:solidFill>
              <a:latin typeface="黑体" panose="02010609060101010101" charset="-122"/>
              <a:ea typeface="黑体" panose="02010609060101010101" charset="-122"/>
              <a:sym typeface="+mn-ea"/>
            </a:endParaRPr>
          </a:p>
        </p:txBody>
      </p:sp>
      <p:sp>
        <p:nvSpPr>
          <p:cNvPr id="3" name="Content Placeholder 2"/>
          <p:cNvSpPr>
            <a:spLocks noGrp="1"/>
          </p:cNvSpPr>
          <p:nvPr/>
        </p:nvSpPr>
        <p:spPr>
          <a:xfrm>
            <a:off x="348615" y="1292225"/>
            <a:ext cx="7091680" cy="5643245"/>
          </a:xfrm>
          <a:prstGeom prst="rect">
            <a:avLst/>
          </a:prstGeom>
        </p:spPr>
        <p:txBody>
          <a:bodyPr vert="horz" lIns="101600" tIns="0" rIns="82550" bIns="0" rtlCol="0" anchor="ctr">
            <a:noAutofit/>
          </a:bodyPr>
          <a:lst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GB" b="1" i="1"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The</a:t>
            </a:r>
            <a:r>
              <a:rPr lang="en-GB" b="1" i="1"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 aim </a:t>
            </a:r>
            <a:r>
              <a:rPr lang="en-GB" i="1"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in this project is</a:t>
            </a:r>
            <a:r>
              <a:rPr 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 </a:t>
            </a:r>
            <a:r>
              <a:rPr lang="en-GB" i="1"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to </a:t>
            </a:r>
            <a:r>
              <a:rPr 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examine and understand the factors influencing student engagement in English language classes at a university in mainland China, and to propose potential strategies for improvement.</a:t>
            </a:r>
            <a:endParaRPr 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endParaRPr>
          </a:p>
          <a:p>
            <a:endParaRPr 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endParaRPr>
          </a:p>
          <a:p>
            <a:r>
              <a:rPr lang="en-US" altLang="en-GB" sz="1800" b="1" i="1"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Objectives:</a:t>
            </a:r>
            <a:r>
              <a:rPr lang="en-US" alt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 </a:t>
            </a:r>
            <a:r>
              <a:rPr 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In order to achieve this aim, I will</a:t>
            </a:r>
            <a:r>
              <a:rPr lang="en-US" alt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 </a:t>
            </a:r>
            <a:r>
              <a:rPr 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us</a:t>
            </a:r>
            <a:r>
              <a:rPr lang="en-US" alt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e</a:t>
            </a:r>
            <a:r>
              <a:rPr 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rPr>
              <a:t>g a mixed-methods approach that incorporates both interviews and questionnaires to gain deep insights into the individual experiences and perceptions of both teachers and students, as well as generate quantifiable data on factors impacting engagement and the effectiveness of various teaching strategies (Johnson &amp; Onwuegbuzie, 2004).</a:t>
            </a:r>
            <a:endParaRPr 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endParaRPr>
          </a:p>
          <a:p>
            <a:endParaRPr lang="en-GB" dirty="0">
              <a:solidFill>
                <a:srgbClr val="333333"/>
              </a:solidFill>
              <a:effectLst/>
              <a:latin typeface="Verdana" panose="020B0604030504040204" pitchFamily="34" charset="0"/>
              <a:ea typeface="Verdana" panose="020B0604030504040204" pitchFamily="34" charset="0"/>
              <a:cs typeface="Verdana" panose="020B0604030504040204" pitchFamily="34" charset="0"/>
              <a:sym typeface="+mn-ea"/>
            </a:endParaRPr>
          </a:p>
        </p:txBody>
      </p:sp>
    </p:spTree>
    <p:custDataLst>
      <p:tags r:id="rId6"/>
    </p:custData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9" name="图片 18"/>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sp>
        <p:nvSpPr>
          <p:cNvPr id="5" name="文本框 4"/>
          <p:cNvSpPr txBox="1"/>
          <p:nvPr>
            <p:custDataLst>
              <p:tags r:id="rId3"/>
            </p:custDataLst>
          </p:nvPr>
        </p:nvSpPr>
        <p:spPr>
          <a:xfrm>
            <a:off x="302260" y="2152015"/>
            <a:ext cx="8061960" cy="3138170"/>
          </a:xfrm>
          <a:prstGeom prst="rect">
            <a:avLst/>
          </a:prstGeom>
          <a:noFill/>
        </p:spPr>
        <p:txBody>
          <a:bodyPr wrap="square" rtlCol="0">
            <a:spAutoFit/>
          </a:bodyPr>
          <a:p>
            <a:r>
              <a:rPr lang="zh-CN" altLang="en-US">
                <a:solidFill>
                  <a:schemeClr val="dk1"/>
                </a:solidFill>
                <a:highlight>
                  <a:srgbClr val="FFFF00"/>
                </a:highlight>
                <a:latin typeface="黑体" panose="02010609060101010101" charset="-122"/>
                <a:ea typeface="黑体" panose="02010609060101010101" charset="-122"/>
              </a:rPr>
              <a:t>1. What factors are affecting China’s university students' participation in teaching activity? </a:t>
            </a:r>
            <a:endParaRPr lang="zh-CN" altLang="en-US">
              <a:solidFill>
                <a:schemeClr val="dk1"/>
              </a:solidFill>
              <a:highlight>
                <a:srgbClr val="FFFF00"/>
              </a:highlight>
              <a:latin typeface="黑体" panose="02010609060101010101" charset="-122"/>
              <a:ea typeface="黑体" panose="02010609060101010101" charset="-122"/>
            </a:endParaRPr>
          </a:p>
          <a:p>
            <a:endParaRPr lang="zh-CN" altLang="en-US">
              <a:solidFill>
                <a:schemeClr val="dk1"/>
              </a:solidFill>
              <a:latin typeface="黑体" panose="02010609060101010101" charset="-122"/>
              <a:ea typeface="黑体" panose="02010609060101010101" charset="-122"/>
            </a:endParaRPr>
          </a:p>
          <a:p>
            <a:r>
              <a:rPr lang="zh-CN" altLang="en-US">
                <a:solidFill>
                  <a:schemeClr val="dk1"/>
                </a:solidFill>
                <a:highlight>
                  <a:srgbClr val="00FFFF"/>
                </a:highlight>
                <a:latin typeface="黑体" panose="02010609060101010101" charset="-122"/>
                <a:ea typeface="黑体" panose="02010609060101010101" charset="-122"/>
              </a:rPr>
              <a:t>2. How do China’s university lecturers' teaching methods affect student participation?</a:t>
            </a:r>
            <a:endParaRPr lang="zh-CN" altLang="en-US">
              <a:solidFill>
                <a:schemeClr val="dk1"/>
              </a:solidFill>
              <a:highlight>
                <a:srgbClr val="00FFFF"/>
              </a:highlight>
              <a:latin typeface="黑体" panose="02010609060101010101" charset="-122"/>
              <a:ea typeface="黑体" panose="02010609060101010101" charset="-122"/>
            </a:endParaRPr>
          </a:p>
          <a:p>
            <a:endParaRPr lang="zh-CN" altLang="en-US">
              <a:solidFill>
                <a:schemeClr val="dk1"/>
              </a:solidFill>
              <a:latin typeface="黑体" panose="02010609060101010101" charset="-122"/>
              <a:ea typeface="黑体" panose="02010609060101010101" charset="-122"/>
            </a:endParaRPr>
          </a:p>
          <a:p>
            <a:r>
              <a:rPr lang="zh-CN" altLang="en-US">
                <a:solidFill>
                  <a:schemeClr val="dk1"/>
                </a:solidFill>
                <a:highlight>
                  <a:srgbClr val="00FF00"/>
                </a:highlight>
                <a:latin typeface="黑体" panose="02010609060101010101" charset="-122"/>
                <a:ea typeface="黑体" panose="02010609060101010101" charset="-122"/>
              </a:rPr>
              <a:t>3. What instructional teaching methods can increase student participation? </a:t>
            </a:r>
            <a:endParaRPr lang="zh-CN" altLang="en-US">
              <a:solidFill>
                <a:schemeClr val="dk1"/>
              </a:solidFill>
              <a:highlight>
                <a:srgbClr val="00FF00"/>
              </a:highlight>
              <a:latin typeface="黑体" panose="02010609060101010101" charset="-122"/>
              <a:ea typeface="黑体" panose="02010609060101010101" charset="-122"/>
            </a:endParaRPr>
          </a:p>
          <a:p>
            <a:endParaRPr lang="zh-CN" altLang="en-US">
              <a:solidFill>
                <a:schemeClr val="dk1"/>
              </a:solidFill>
              <a:latin typeface="黑体" panose="02010609060101010101" charset="-122"/>
              <a:ea typeface="黑体" panose="02010609060101010101" charset="-122"/>
            </a:endParaRPr>
          </a:p>
          <a:p>
            <a:r>
              <a:rPr lang="zh-CN" altLang="en-US" b="1">
                <a:solidFill>
                  <a:schemeClr val="dk1"/>
                </a:solidFill>
                <a:highlight>
                  <a:srgbClr val="FF00FF"/>
                </a:highlight>
                <a:latin typeface="黑体" panose="02010609060101010101" charset="-122"/>
                <a:ea typeface="黑体" panose="02010609060101010101" charset="-122"/>
              </a:rPr>
              <a:t>4. How can China’s lecturer use students’ feedback to improve their teaching methods in China’s university?</a:t>
            </a:r>
            <a:endParaRPr lang="zh-CN" altLang="en-US" b="1">
              <a:solidFill>
                <a:schemeClr val="dk1"/>
              </a:solidFill>
              <a:highlight>
                <a:srgbClr val="FF00FF"/>
              </a:highlight>
              <a:latin typeface="黑体" panose="02010609060101010101" charset="-122"/>
              <a:ea typeface="黑体" panose="02010609060101010101" charset="-122"/>
            </a:endParaRPr>
          </a:p>
        </p:txBody>
      </p:sp>
      <p:sp>
        <p:nvSpPr>
          <p:cNvPr id="2" name="Title 1"/>
          <p:cNvSpPr>
            <a:spLocks noGrp="1"/>
          </p:cNvSpPr>
          <p:nvPr>
            <p:custDataLst>
              <p:tags r:id="rId4"/>
            </p:custDataLst>
          </p:nvPr>
        </p:nvSpPr>
        <p:spPr>
          <a:xfrm>
            <a:off x="126365" y="79375"/>
            <a:ext cx="3429000" cy="1255395"/>
          </a:xfrm>
          <a:prstGeom prst="rect">
            <a:avLst/>
          </a:prstGeom>
        </p:spPr>
        <p:txBody>
          <a:bodyPr vert="horz" lIns="91440" tIns="45720" rIns="91440" bIns="45720" rtlCol="0" anchor="b">
            <a:normAutofit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en-GB" sz="4600">
                <a:solidFill>
                  <a:schemeClr val="dk1"/>
                </a:solidFill>
                <a:latin typeface="黑体" panose="02010609060101010101" charset="-122"/>
                <a:ea typeface="黑体" panose="02010609060101010101" charset="-122"/>
              </a:rPr>
              <a:t>Research Questions</a:t>
            </a:r>
            <a:endParaRPr lang="en-US" altLang="en-GB" sz="4600">
              <a:solidFill>
                <a:schemeClr val="dk1"/>
              </a:solidFill>
              <a:latin typeface="黑体" panose="02010609060101010101" charset="-122"/>
              <a:ea typeface="黑体" panose="02010609060101010101" charset="-122"/>
            </a:endParaRPr>
          </a:p>
        </p:txBody>
      </p:sp>
      <p:sp>
        <p:nvSpPr>
          <p:cNvPr id="3" name="Content Placeholder 2"/>
          <p:cNvSpPr>
            <a:spLocks noGrp="1"/>
          </p:cNvSpPr>
          <p:nvPr>
            <p:custDataLst>
              <p:tags r:id="rId5"/>
            </p:custDataLst>
          </p:nvPr>
        </p:nvSpPr>
        <p:spPr>
          <a:xfrm>
            <a:off x="2988310" y="231140"/>
            <a:ext cx="6728460" cy="951230"/>
          </a:xfrm>
          <a:prstGeom prst="rect">
            <a:avLst/>
          </a:prstGeom>
        </p:spPr>
        <p:txBody>
          <a:bodyPr vert="horz" lIns="101600" tIns="0" rIns="82550" bIns="0" rtlCol="0" anchor="t">
            <a:normAutofit lnSpcReduction="10000"/>
          </a:bodyPr>
          <a:lst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200" b="1">
                <a:solidFill>
                  <a:schemeClr val="dk1"/>
                </a:solidFill>
                <a:latin typeface="黑体" panose="02010609060101010101" charset="-122"/>
                <a:ea typeface="黑体" panose="02010609060101010101" charset="-122"/>
              </a:rPr>
              <a:t>Q1 to be my main research question and then 2, 3 and 4 to be sub-questions.</a:t>
            </a:r>
            <a:endParaRPr lang="en-GB" sz="2200" b="1">
              <a:solidFill>
                <a:schemeClr val="dk1"/>
              </a:solidFill>
              <a:latin typeface="黑体" panose="02010609060101010101" charset="-122"/>
              <a:ea typeface="黑体" panose="02010609060101010101" charset="-122"/>
            </a:endParaRPr>
          </a:p>
        </p:txBody>
      </p:sp>
    </p:spTree>
    <p:custDataLst>
      <p:tags r:id="rId6"/>
    </p:custData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9" name="图片 18"/>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sp>
        <p:nvSpPr>
          <p:cNvPr id="5" name="文本框 4"/>
          <p:cNvSpPr txBox="1"/>
          <p:nvPr>
            <p:custDataLst>
              <p:tags r:id="rId3"/>
            </p:custDataLst>
          </p:nvPr>
        </p:nvSpPr>
        <p:spPr>
          <a:xfrm>
            <a:off x="0" y="2262505"/>
            <a:ext cx="7606665" cy="2871470"/>
          </a:xfrm>
          <a:prstGeom prst="rect">
            <a:avLst/>
          </a:prstGeom>
          <a:noFill/>
        </p:spPr>
        <p:txBody>
          <a:bodyPr wrap="square" rtlCol="0">
            <a:noAutofit/>
          </a:bodyPr>
          <a:p>
            <a:endParaRPr lang="zh-CN" altLang="en-US" sz="1600">
              <a:solidFill>
                <a:schemeClr val="dk1"/>
              </a:solidFill>
              <a:latin typeface="黑体" panose="02010609060101010101" charset="-122"/>
              <a:ea typeface="黑体" panose="02010609060101010101" charset="-122"/>
            </a:endParaRPr>
          </a:p>
          <a:p>
            <a:endParaRPr lang="zh-CN" altLang="en-US" sz="1600">
              <a:solidFill>
                <a:schemeClr val="dk1"/>
              </a:solidFill>
              <a:latin typeface="黑体" panose="02010609060101010101" charset="-122"/>
              <a:ea typeface="黑体" panose="02010609060101010101" charset="-122"/>
            </a:endParaRPr>
          </a:p>
          <a:p>
            <a:r>
              <a:rPr lang="en-US" altLang="zh-CN" sz="1600" b="1" u="sng">
                <a:solidFill>
                  <a:schemeClr val="dk1"/>
                </a:solidFill>
                <a:latin typeface="黑体" panose="02010609060101010101" charset="-122"/>
                <a:ea typeface="黑体" panose="02010609060101010101" charset="-122"/>
              </a:rPr>
              <a:t>1.</a:t>
            </a:r>
            <a:r>
              <a:rPr lang="zh-CN" altLang="en-US" sz="1600" b="1" u="sng">
                <a:solidFill>
                  <a:schemeClr val="dk1"/>
                </a:solidFill>
                <a:highlight>
                  <a:srgbClr val="FF00FF"/>
                </a:highlight>
                <a:latin typeface="黑体" panose="02010609060101010101" charset="-122"/>
                <a:ea typeface="黑体" panose="02010609060101010101" charset="-122"/>
              </a:rPr>
              <a:t>Interviews and Questionnaires</a:t>
            </a:r>
            <a:r>
              <a:rPr lang="zh-CN" altLang="en-US" sz="1600" b="1" u="sng">
                <a:solidFill>
                  <a:schemeClr val="dk1"/>
                </a:solidFill>
                <a:latin typeface="黑体" panose="02010609060101010101" charset="-122"/>
                <a:ea typeface="黑体" panose="02010609060101010101" charset="-122"/>
              </a:rPr>
              <a:t> with Instructors</a:t>
            </a:r>
            <a:endParaRPr lang="zh-CN" altLang="en-US" sz="1600" b="1" u="sng">
              <a:solidFill>
                <a:schemeClr val="dk1"/>
              </a:solidFill>
              <a:latin typeface="黑体" panose="02010609060101010101" charset="-122"/>
              <a:ea typeface="黑体" panose="02010609060101010101" charset="-122"/>
            </a:endParaRPr>
          </a:p>
          <a:p>
            <a:endParaRPr lang="zh-CN" altLang="en-US" sz="1600" u="sng">
              <a:solidFill>
                <a:schemeClr val="dk1"/>
              </a:solidFill>
              <a:latin typeface="黑体" panose="02010609060101010101" charset="-122"/>
              <a:ea typeface="黑体" panose="02010609060101010101" charset="-122"/>
            </a:endParaRPr>
          </a:p>
          <a:p>
            <a:r>
              <a:rPr lang="en-US" altLang="zh-CN" sz="1600" b="1" u="sng">
                <a:solidFill>
                  <a:schemeClr val="dk1"/>
                </a:solidFill>
                <a:latin typeface="黑体" panose="02010609060101010101" charset="-122"/>
                <a:ea typeface="黑体" panose="02010609060101010101" charset="-122"/>
              </a:rPr>
              <a:t>2.</a:t>
            </a:r>
            <a:r>
              <a:rPr lang="zh-CN" altLang="en-US" sz="1600" b="1" u="sng">
                <a:solidFill>
                  <a:schemeClr val="dk1"/>
                </a:solidFill>
                <a:latin typeface="黑体" panose="02010609060101010101" charset="-122"/>
                <a:ea typeface="黑体" panose="02010609060101010101" charset="-122"/>
              </a:rPr>
              <a:t>Interviews and Questionnaires with Students</a:t>
            </a:r>
            <a:endParaRPr lang="zh-CN" altLang="en-US" sz="1600" b="1">
              <a:solidFill>
                <a:schemeClr val="dk1"/>
              </a:solidFill>
              <a:latin typeface="黑体" panose="02010609060101010101" charset="-122"/>
              <a:ea typeface="黑体" panose="02010609060101010101" charset="-122"/>
            </a:endParaRPr>
          </a:p>
          <a:p>
            <a:endParaRPr lang="zh-CN" altLang="en-US" sz="1600">
              <a:solidFill>
                <a:schemeClr val="dk1"/>
              </a:solidFill>
              <a:latin typeface="黑体" panose="02010609060101010101" charset="-122"/>
              <a:ea typeface="黑体" panose="02010609060101010101" charset="-122"/>
            </a:endParaRPr>
          </a:p>
          <a:p>
            <a:r>
              <a:rPr lang="en-US" altLang="zh-CN" sz="1600" u="sng">
                <a:solidFill>
                  <a:schemeClr val="dk1"/>
                </a:solidFill>
                <a:latin typeface="黑体" panose="02010609060101010101" charset="-122"/>
                <a:ea typeface="黑体" panose="02010609060101010101" charset="-122"/>
              </a:rPr>
              <a:t>3.</a:t>
            </a:r>
            <a:r>
              <a:rPr lang="zh-CN" altLang="en-US" sz="1600" u="sng">
                <a:solidFill>
                  <a:schemeClr val="dk1"/>
                </a:solidFill>
                <a:latin typeface="黑体" panose="02010609060101010101" charset="-122"/>
                <a:ea typeface="黑体" panose="02010609060101010101" charset="-122"/>
              </a:rPr>
              <a:t>The </a:t>
            </a:r>
            <a:r>
              <a:rPr lang="zh-CN" altLang="en-US" sz="1600" u="sng">
                <a:solidFill>
                  <a:schemeClr val="dk1"/>
                </a:solidFill>
                <a:highlight>
                  <a:srgbClr val="FFFF00"/>
                </a:highlight>
                <a:latin typeface="黑体" panose="02010609060101010101" charset="-122"/>
                <a:ea typeface="黑体" panose="02010609060101010101" charset="-122"/>
              </a:rPr>
              <a:t>semi-structured interviews</a:t>
            </a:r>
            <a:r>
              <a:rPr lang="zh-CN" altLang="en-US" sz="1600" u="sng">
                <a:solidFill>
                  <a:schemeClr val="dk1"/>
                </a:solidFill>
                <a:latin typeface="黑体" panose="02010609060101010101" charset="-122"/>
                <a:ea typeface="黑体" panose="02010609060101010101" charset="-122"/>
              </a:rPr>
              <a:t> will be</a:t>
            </a:r>
            <a:r>
              <a:rPr lang="zh-CN" altLang="en-US" sz="1600" b="1" u="sng">
                <a:solidFill>
                  <a:schemeClr val="dk1"/>
                </a:solidFill>
                <a:latin typeface="黑体" panose="02010609060101010101" charset="-122"/>
                <a:ea typeface="黑体" panose="02010609060101010101" charset="-122"/>
              </a:rPr>
              <a:t> audio recorded</a:t>
            </a:r>
            <a:r>
              <a:rPr lang="zh-CN" altLang="en-US" sz="1600" u="sng">
                <a:solidFill>
                  <a:schemeClr val="dk1"/>
                </a:solidFill>
                <a:latin typeface="黑体" panose="02010609060101010101" charset="-122"/>
                <a:ea typeface="黑体" panose="02010609060101010101" charset="-122"/>
              </a:rPr>
              <a:t>.</a:t>
            </a:r>
            <a:r>
              <a:rPr lang="zh-CN" altLang="en-US" sz="1600">
                <a:solidFill>
                  <a:schemeClr val="dk1"/>
                </a:solidFill>
                <a:latin typeface="黑体" panose="02010609060101010101" charset="-122"/>
                <a:ea typeface="黑体" panose="02010609060101010101" charset="-122"/>
              </a:rPr>
              <a:t> </a:t>
            </a:r>
            <a:endParaRPr lang="zh-CN" altLang="en-US" sz="1600">
              <a:solidFill>
                <a:schemeClr val="dk1"/>
              </a:solidFill>
              <a:latin typeface="黑体" panose="02010609060101010101" charset="-122"/>
              <a:ea typeface="黑体" panose="02010609060101010101" charset="-122"/>
            </a:endParaRPr>
          </a:p>
          <a:p>
            <a:endParaRPr lang="zh-CN" altLang="en-US" sz="1600">
              <a:solidFill>
                <a:schemeClr val="dk1"/>
              </a:solidFill>
              <a:latin typeface="黑体" panose="02010609060101010101" charset="-122"/>
              <a:ea typeface="黑体" panose="02010609060101010101" charset="-122"/>
            </a:endParaRPr>
          </a:p>
          <a:p>
            <a:endParaRPr lang="en-US" altLang="zh-CN" sz="2000" b="1">
              <a:solidFill>
                <a:schemeClr val="dk1"/>
              </a:solidFill>
              <a:highlight>
                <a:srgbClr val="00FF00"/>
              </a:highlight>
              <a:latin typeface="黑体" panose="02010609060101010101" charset="-122"/>
              <a:ea typeface="黑体" panose="02010609060101010101" charset="-122"/>
            </a:endParaRPr>
          </a:p>
          <a:p>
            <a:r>
              <a:rPr lang="en-US" altLang="zh-CN" sz="2000" b="1">
                <a:solidFill>
                  <a:schemeClr val="dk1"/>
                </a:solidFill>
                <a:latin typeface="黑体" panose="02010609060101010101" charset="-122"/>
                <a:ea typeface="黑体" panose="02010609060101010101" charset="-122"/>
              </a:rPr>
              <a:t>For </a:t>
            </a:r>
            <a:r>
              <a:rPr lang="en-US" altLang="zh-CN" sz="2000" b="1">
                <a:solidFill>
                  <a:schemeClr val="dk1"/>
                </a:solidFill>
                <a:highlight>
                  <a:srgbClr val="FF0000"/>
                </a:highlight>
                <a:latin typeface="黑体" panose="02010609060101010101" charset="-122"/>
                <a:ea typeface="黑体" panose="02010609060101010101" charset="-122"/>
              </a:rPr>
              <a:t>2 lecturers</a:t>
            </a:r>
            <a:r>
              <a:rPr lang="en-US" altLang="zh-CN" sz="2000" b="1">
                <a:solidFill>
                  <a:schemeClr val="dk1"/>
                </a:solidFill>
                <a:latin typeface="黑体" panose="02010609060101010101" charset="-122"/>
                <a:ea typeface="黑体" panose="02010609060101010101" charset="-122"/>
              </a:rPr>
              <a:t> (with more than 3 years teaching </a:t>
            </a:r>
            <a:endParaRPr lang="en-US" altLang="zh-CN" sz="2000" b="1">
              <a:solidFill>
                <a:schemeClr val="dk1"/>
              </a:solidFill>
              <a:latin typeface="黑体" panose="02010609060101010101" charset="-122"/>
              <a:ea typeface="黑体" panose="02010609060101010101" charset="-122"/>
            </a:endParaRPr>
          </a:p>
          <a:p>
            <a:r>
              <a:rPr lang="en-US" altLang="zh-CN" sz="2000" b="1">
                <a:solidFill>
                  <a:schemeClr val="dk1"/>
                </a:solidFill>
                <a:latin typeface="黑体" panose="02010609060101010101" charset="-122"/>
                <a:ea typeface="黑体" panose="02010609060101010101" charset="-122"/>
              </a:rPr>
              <a:t>experiences ) and </a:t>
            </a:r>
            <a:r>
              <a:rPr lang="en-US" altLang="zh-CN" sz="2000" b="1">
                <a:solidFill>
                  <a:schemeClr val="dk1"/>
                </a:solidFill>
                <a:highlight>
                  <a:srgbClr val="00FFFF"/>
                </a:highlight>
                <a:latin typeface="黑体" panose="02010609060101010101" charset="-122"/>
                <a:ea typeface="黑体" panose="02010609060101010101" charset="-122"/>
              </a:rPr>
              <a:t>12 university students</a:t>
            </a:r>
            <a:r>
              <a:rPr lang="en-US" altLang="zh-CN" sz="2000" b="1">
                <a:solidFill>
                  <a:schemeClr val="dk1"/>
                </a:solidFill>
                <a:latin typeface="黑体" panose="02010609060101010101" charset="-122"/>
                <a:ea typeface="黑体" panose="02010609060101010101" charset="-122"/>
              </a:rPr>
              <a:t> (first-year) </a:t>
            </a:r>
            <a:endParaRPr lang="en-US" altLang="zh-CN" sz="2000" b="1">
              <a:solidFill>
                <a:schemeClr val="dk1"/>
              </a:solidFill>
              <a:latin typeface="黑体" panose="02010609060101010101" charset="-122"/>
              <a:ea typeface="黑体" panose="02010609060101010101" charset="-122"/>
            </a:endParaRPr>
          </a:p>
          <a:p>
            <a:r>
              <a:rPr lang="en-US" altLang="zh-CN" sz="2000" b="1">
                <a:solidFill>
                  <a:schemeClr val="dk1"/>
                </a:solidFill>
                <a:latin typeface="黑体" panose="02010609060101010101" charset="-122"/>
                <a:ea typeface="黑体" panose="02010609060101010101" charset="-122"/>
              </a:rPr>
              <a:t>from three different majors and three different classes.</a:t>
            </a:r>
            <a:endParaRPr lang="en-US" altLang="zh-CN" sz="2000" b="1">
              <a:solidFill>
                <a:schemeClr val="dk1"/>
              </a:solidFill>
              <a:latin typeface="黑体" panose="02010609060101010101" charset="-122"/>
              <a:ea typeface="黑体" panose="02010609060101010101" charset="-122"/>
            </a:endParaRPr>
          </a:p>
        </p:txBody>
      </p:sp>
      <p:sp>
        <p:nvSpPr>
          <p:cNvPr id="2" name="文本框 1"/>
          <p:cNvSpPr txBox="1"/>
          <p:nvPr/>
        </p:nvSpPr>
        <p:spPr>
          <a:xfrm>
            <a:off x="309880" y="108585"/>
            <a:ext cx="8174355" cy="1198880"/>
          </a:xfrm>
          <a:prstGeom prst="rect">
            <a:avLst/>
          </a:prstGeom>
          <a:noFill/>
        </p:spPr>
        <p:txBody>
          <a:bodyPr wrap="square" rtlCol="0" anchor="t">
            <a:spAutoFit/>
          </a:bodyPr>
          <a:p>
            <a:r>
              <a:rPr lang="en-US" altLang="en-GB" sz="3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sym typeface="+mn-ea"/>
              </a:rPr>
              <a:t>Research Methodology, Methods and Rationale</a:t>
            </a:r>
            <a:endParaRPr lang="en-US" altLang="en-GB" sz="36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sym typeface="+mn-ea"/>
            </a:endParaRPr>
          </a:p>
        </p:txBody>
      </p:sp>
      <p:graphicFrame>
        <p:nvGraphicFramePr>
          <p:cNvPr id="4" name="Table 4"/>
          <p:cNvGraphicFramePr>
            <a:graphicFrameLocks noGrp="1"/>
          </p:cNvGraphicFramePr>
          <p:nvPr>
            <p:custDataLst>
              <p:tags r:id="rId4"/>
            </p:custDataLst>
          </p:nvPr>
        </p:nvGraphicFramePr>
        <p:xfrm>
          <a:off x="7305675" y="2714625"/>
          <a:ext cx="4396105" cy="2762250"/>
        </p:xfrm>
        <a:graphic>
          <a:graphicData uri="http://schemas.openxmlformats.org/drawingml/2006/table">
            <a:tbl>
              <a:tblPr firstRow="1" bandRow="1">
                <a:tableStyleId>{8A107856-5554-42FB-B03E-39F5DBC370BA}</a:tableStyleId>
              </a:tblPr>
              <a:tblGrid>
                <a:gridCol w="1196975"/>
                <a:gridCol w="3199130"/>
              </a:tblGrid>
              <a:tr h="1604010">
                <a:tc>
                  <a:txBody>
                    <a:bodyPr/>
                    <a:p>
                      <a:r>
                        <a:rPr lang="en-US" altLang="en-GB" sz="1400" b="1">
                          <a:latin typeface="黑体" panose="02010609060101010101" charset="-122"/>
                          <a:ea typeface="黑体" panose="02010609060101010101" charset="-122"/>
                        </a:rPr>
                        <a:t>Advantages</a:t>
                      </a:r>
                      <a:endParaRPr lang="en-US" altLang="en-GB" sz="1400" b="1">
                        <a:latin typeface="黑体" panose="02010609060101010101" charset="-122"/>
                        <a:ea typeface="黑体" panose="02010609060101010101" charset="-122"/>
                      </a:endParaRPr>
                    </a:p>
                  </a:txBody>
                  <a:tcPr/>
                </a:tc>
                <a:tc>
                  <a:txBody>
                    <a:bodyPr/>
                    <a:p>
                      <a:r>
                        <a:rPr lang="en-US" sz="1400" b="0">
                          <a:latin typeface="黑体" panose="02010609060101010101" charset="-122"/>
                          <a:ea typeface="黑体" panose="02010609060101010101" charset="-122"/>
                        </a:rPr>
                        <a:t>1.</a:t>
                      </a:r>
                      <a:r>
                        <a:rPr sz="1400" b="0">
                          <a:latin typeface="黑体" panose="02010609060101010101" charset="-122"/>
                          <a:ea typeface="黑体" panose="02010609060101010101" charset="-122"/>
                        </a:rPr>
                        <a:t>Complementarity of Methods: The use of both interviews and questionnaires ensures a holistic approach to collecting data.  </a:t>
                      </a:r>
                      <a:endParaRPr sz="1400" b="0">
                        <a:latin typeface="黑体" panose="02010609060101010101" charset="-122"/>
                        <a:ea typeface="黑体" panose="02010609060101010101" charset="-122"/>
                      </a:endParaRPr>
                    </a:p>
                    <a:p>
                      <a:r>
                        <a:rPr lang="en-US" sz="1400" b="0">
                          <a:latin typeface="黑体" panose="02010609060101010101" charset="-122"/>
                          <a:ea typeface="黑体" panose="02010609060101010101" charset="-122"/>
                        </a:rPr>
                        <a:t>2.</a:t>
                      </a:r>
                      <a:r>
                        <a:rPr sz="1400" b="0">
                          <a:latin typeface="黑体" panose="02010609060101010101" charset="-122"/>
                          <a:ea typeface="黑体" panose="02010609060101010101" charset="-122"/>
                        </a:rPr>
                        <a:t>Flexibility </a:t>
                      </a:r>
                      <a:endParaRPr sz="1400" b="0">
                        <a:latin typeface="黑体" panose="02010609060101010101" charset="-122"/>
                        <a:ea typeface="黑体" panose="02010609060101010101" charset="-122"/>
                      </a:endParaRPr>
                    </a:p>
                    <a:p>
                      <a:r>
                        <a:rPr lang="en-US" sz="1400" b="0">
                          <a:latin typeface="黑体" panose="02010609060101010101" charset="-122"/>
                          <a:ea typeface="黑体" panose="02010609060101010101" charset="-122"/>
                        </a:rPr>
                        <a:t>3.</a:t>
                      </a:r>
                      <a:r>
                        <a:rPr sz="1400" b="0">
                          <a:latin typeface="黑体" panose="02010609060101010101" charset="-122"/>
                          <a:ea typeface="黑体" panose="02010609060101010101" charset="-122"/>
                        </a:rPr>
                        <a:t>Validity and</a:t>
                      </a:r>
                      <a:r>
                        <a:rPr lang="en-US" sz="1400" b="0">
                          <a:latin typeface="黑体" panose="02010609060101010101" charset="-122"/>
                          <a:ea typeface="黑体" panose="02010609060101010101" charset="-122"/>
                        </a:rPr>
                        <a:t> </a:t>
                      </a:r>
                      <a:r>
                        <a:rPr sz="1400" b="0">
                          <a:latin typeface="黑体" panose="02010609060101010101" charset="-122"/>
                          <a:ea typeface="黑体" panose="02010609060101010101" charset="-122"/>
                        </a:rPr>
                        <a:t>Reliability:</a:t>
                      </a:r>
                      <a:r>
                        <a:rPr lang="en-US" sz="1400" b="0">
                          <a:latin typeface="黑体" panose="02010609060101010101" charset="-122"/>
                          <a:ea typeface="黑体" panose="02010609060101010101" charset="-122"/>
                        </a:rPr>
                        <a:t> </a:t>
                      </a:r>
                      <a:r>
                        <a:rPr sz="1400" b="0">
                          <a:latin typeface="黑体" panose="02010609060101010101" charset="-122"/>
                          <a:ea typeface="黑体" panose="02010609060101010101" charset="-122"/>
                        </a:rPr>
                        <a:t>Participant Diversity</a:t>
                      </a:r>
                      <a:endParaRPr sz="1400" b="0">
                        <a:latin typeface="黑体" panose="02010609060101010101" charset="-122"/>
                        <a:ea typeface="黑体" panose="02010609060101010101" charset="-122"/>
                      </a:endParaRPr>
                    </a:p>
                  </a:txBody>
                  <a:tcPr/>
                </a:tc>
              </a:tr>
              <a:tr h="971550">
                <a:tc>
                  <a:txBody>
                    <a:bodyPr/>
                    <a:p>
                      <a:r>
                        <a:rPr lang="en-US" altLang="en-GB" sz="1400" b="1">
                          <a:latin typeface="黑体" panose="02010609060101010101" charset="-122"/>
                          <a:ea typeface="黑体" panose="02010609060101010101" charset="-122"/>
                        </a:rPr>
                        <a:t>Limitations</a:t>
                      </a:r>
                      <a:endParaRPr lang="en-US" altLang="en-GB" sz="1400" b="1">
                        <a:latin typeface="黑体" panose="02010609060101010101" charset="-122"/>
                        <a:ea typeface="黑体" panose="02010609060101010101" charset="-122"/>
                      </a:endParaRPr>
                    </a:p>
                  </a:txBody>
                  <a:tcPr/>
                </a:tc>
                <a:tc>
                  <a:txBody>
                    <a:bodyPr/>
                    <a:p>
                      <a:r>
                        <a:rPr lang="en-US" altLang="en-GB" sz="1400">
                          <a:latin typeface="黑体" panose="02010609060101010101" charset="-122"/>
                          <a:ea typeface="黑体" panose="02010609060101010101" charset="-122"/>
                        </a:rPr>
                        <a:t>1.</a:t>
                      </a:r>
                      <a:r>
                        <a:rPr lang="en-GB" sz="1400">
                          <a:latin typeface="黑体" panose="02010609060101010101" charset="-122"/>
                          <a:ea typeface="黑体" panose="02010609060101010101" charset="-122"/>
                        </a:rPr>
                        <a:t>Cultural and Linguistic Considerations</a:t>
                      </a:r>
                      <a:endParaRPr lang="en-GB" sz="1400">
                        <a:latin typeface="黑体" panose="02010609060101010101" charset="-122"/>
                        <a:ea typeface="黑体" panose="02010609060101010101" charset="-122"/>
                      </a:endParaRPr>
                    </a:p>
                    <a:p>
                      <a:r>
                        <a:rPr lang="en-US" altLang="en-GB" sz="1400">
                          <a:latin typeface="黑体" panose="02010609060101010101" charset="-122"/>
                          <a:ea typeface="黑体" panose="02010609060101010101" charset="-122"/>
                        </a:rPr>
                        <a:t>2.Limitations in the Use of NVIVO and Microsoft Forms</a:t>
                      </a:r>
                      <a:endParaRPr lang="en-US" altLang="en-GB" sz="1400">
                        <a:latin typeface="黑体" panose="02010609060101010101" charset="-122"/>
                        <a:ea typeface="黑体" panose="02010609060101010101" charset="-122"/>
                      </a:endParaRPr>
                    </a:p>
                    <a:p>
                      <a:r>
                        <a:rPr lang="en-US" altLang="en-GB" sz="1400">
                          <a:latin typeface="黑体" panose="02010609060101010101" charset="-122"/>
                          <a:ea typeface="黑体" panose="02010609060101010101" charset="-122"/>
                        </a:rPr>
                        <a:t>3.Issues of Representativeness:</a:t>
                      </a:r>
                      <a:endParaRPr lang="en-US" altLang="en-GB" sz="1400">
                        <a:latin typeface="黑体" panose="02010609060101010101" charset="-122"/>
                        <a:ea typeface="黑体" panose="02010609060101010101" charset="-122"/>
                      </a:endParaRPr>
                    </a:p>
                  </a:txBody>
                  <a:tcPr/>
                </a:tc>
              </a:tr>
            </a:tbl>
          </a:graphicData>
        </a:graphic>
      </p:graphicFrame>
    </p:spTree>
    <p:custDataLst>
      <p:tags r:id="rId5"/>
    </p:custData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文本框 4"/>
          <p:cNvSpPr txBox="1"/>
          <p:nvPr/>
        </p:nvSpPr>
        <p:spPr>
          <a:xfrm>
            <a:off x="133350" y="880110"/>
            <a:ext cx="11925935" cy="5477510"/>
          </a:xfrm>
          <a:prstGeom prst="rect">
            <a:avLst/>
          </a:prstGeom>
          <a:noFill/>
        </p:spPr>
        <p:txBody>
          <a:bodyPr wrap="square" rtlCol="0" anchor="t">
            <a:spAutoFit/>
          </a:bodyPr>
          <a:p>
            <a:r>
              <a:rPr lang="en-US" altLang="zh-CN" sz="1400">
                <a:highlight>
                  <a:srgbClr val="FFFF00"/>
                </a:highlight>
              </a:rPr>
              <a:t>Questionare</a:t>
            </a:r>
            <a:r>
              <a:rPr lang="zh-CN" altLang="en-US" sz="1400">
                <a:highlight>
                  <a:srgbClr val="FFFF00"/>
                </a:highlight>
              </a:rPr>
              <a:t> for Students </a:t>
            </a:r>
            <a:endParaRPr lang="zh-CN" altLang="en-US" sz="1400"/>
          </a:p>
          <a:p>
            <a:r>
              <a:rPr lang="en-US" altLang="zh-CN" sz="1400"/>
              <a:t>1.</a:t>
            </a:r>
            <a:r>
              <a:rPr lang="zh-CN" altLang="en-US" sz="1400"/>
              <a:t>How often do you participate in English classroom discussions? (Options: Always, Often, Sometimes, Rarely, Never)</a:t>
            </a:r>
            <a:endParaRPr lang="zh-CN" altLang="en-US" sz="1400"/>
          </a:p>
          <a:p>
            <a:r>
              <a:rPr lang="en-US" altLang="zh-CN" sz="1400"/>
              <a:t>2.</a:t>
            </a:r>
            <a:r>
              <a:rPr lang="zh-CN" altLang="en-US" sz="1400"/>
              <a:t>Do you feel that your English lecturer encourages your participation during the class? (Options: Strongly Agree, Agree, Neutral, Disagree, Strongly Disagree)</a:t>
            </a:r>
            <a:endParaRPr lang="zh-CN" altLang="en-US" sz="1400"/>
          </a:p>
          <a:p>
            <a:r>
              <a:rPr lang="en-US" altLang="zh-CN" sz="1400"/>
              <a:t>3.</a:t>
            </a:r>
            <a:r>
              <a:rPr lang="zh-CN" altLang="en-US" sz="1400"/>
              <a:t>What obstacles do you face when trying to participate in English classes? (Open-ended)</a:t>
            </a:r>
            <a:endParaRPr lang="zh-CN" altLang="en-US" sz="1400"/>
          </a:p>
          <a:p>
            <a:r>
              <a:rPr lang="en-US" altLang="zh-CN" sz="1400"/>
              <a:t>4.</a:t>
            </a:r>
            <a:r>
              <a:rPr lang="zh-CN" altLang="en-US" sz="1400"/>
              <a:t>Which teaching methods employed by your English lecturer help you participate most? (Open-ended)</a:t>
            </a:r>
            <a:endParaRPr lang="zh-CN" altLang="en-US" sz="1400"/>
          </a:p>
          <a:p>
            <a:r>
              <a:rPr lang="en-US" altLang="zh-CN" sz="1400"/>
              <a:t>5.</a:t>
            </a:r>
            <a:r>
              <a:rPr lang="zh-CN" altLang="en-US" sz="1400"/>
              <a:t>Do you feel that your input is valued and considered in English classes? (Options: Strongly Agree, Agree, Neutral, Disagree, Strongly Disagree)</a:t>
            </a:r>
            <a:endParaRPr lang="zh-CN" altLang="en-US" sz="1400"/>
          </a:p>
          <a:p>
            <a:endParaRPr lang="zh-CN" altLang="en-US" sz="1400"/>
          </a:p>
          <a:p>
            <a:r>
              <a:rPr lang="zh-CN" altLang="en-US" sz="1400">
                <a:highlight>
                  <a:srgbClr val="00FFFF"/>
                </a:highlight>
              </a:rPr>
              <a:t>Interview Questions for Students</a:t>
            </a:r>
            <a:endParaRPr lang="zh-CN" altLang="en-US" sz="1400"/>
          </a:p>
          <a:p>
            <a:r>
              <a:rPr lang="en-US" altLang="zh-CN" sz="1400"/>
              <a:t>1.</a:t>
            </a:r>
            <a:r>
              <a:rPr lang="zh-CN" altLang="en-US" sz="1400"/>
              <a:t>Can you tell me about a time when you felt particularly engaged in your English class? What factors contributed to that feeling?</a:t>
            </a:r>
            <a:endParaRPr lang="zh-CN" altLang="en-US" sz="1400"/>
          </a:p>
          <a:p>
            <a:r>
              <a:rPr lang="en-US" altLang="zh-CN" sz="1400"/>
              <a:t>2.</a:t>
            </a:r>
            <a:r>
              <a:rPr lang="zh-CN" altLang="en-US" sz="1400"/>
              <a:t>Can you describe how your English lecturer encourages student participation during class?</a:t>
            </a:r>
            <a:endParaRPr lang="zh-CN" altLang="en-US" sz="1400"/>
          </a:p>
          <a:p>
            <a:r>
              <a:rPr lang="en-US" altLang="zh-CN" sz="1400"/>
              <a:t>3.</a:t>
            </a:r>
            <a:r>
              <a:rPr lang="zh-CN" altLang="en-US" sz="1400"/>
              <a:t>In what ways do you think the teaching methods could be improved to increase student participation?</a:t>
            </a:r>
            <a:endParaRPr lang="zh-CN" altLang="en-US" sz="1400"/>
          </a:p>
          <a:p>
            <a:endParaRPr lang="zh-CN" altLang="en-US" sz="1400"/>
          </a:p>
          <a:p>
            <a:endParaRPr lang="zh-CN" altLang="en-US" sz="1400"/>
          </a:p>
          <a:p>
            <a:r>
              <a:rPr lang="en-US" altLang="zh-CN" sz="1400">
                <a:highlight>
                  <a:srgbClr val="FF0000"/>
                </a:highlight>
                <a:sym typeface="+mn-ea"/>
              </a:rPr>
              <a:t>Questionare</a:t>
            </a:r>
            <a:r>
              <a:rPr lang="zh-CN" altLang="en-US" sz="1400">
                <a:highlight>
                  <a:srgbClr val="FF0000"/>
                </a:highlight>
              </a:rPr>
              <a:t> for Lecturers </a:t>
            </a:r>
            <a:endParaRPr lang="zh-CN" altLang="en-US" sz="1400"/>
          </a:p>
          <a:p>
            <a:r>
              <a:rPr lang="en-US" altLang="zh-CN" sz="1400"/>
              <a:t>1.</a:t>
            </a:r>
            <a:r>
              <a:rPr lang="zh-CN" altLang="en-US" sz="1400"/>
              <a:t>How often do you encourage student participation during your English classes? (Options: Always, Often, Sometimes, Rarely, Never)</a:t>
            </a:r>
            <a:endParaRPr lang="zh-CN" altLang="en-US" sz="1400"/>
          </a:p>
          <a:p>
            <a:r>
              <a:rPr lang="en-US" altLang="zh-CN" sz="1400"/>
              <a:t>2.</a:t>
            </a:r>
            <a:r>
              <a:rPr lang="zh-CN" altLang="en-US" sz="1400"/>
              <a:t>What strategies do you use to encourage student participation? (Open-ended)</a:t>
            </a:r>
            <a:endParaRPr lang="zh-CN" altLang="en-US" sz="1400"/>
          </a:p>
          <a:p>
            <a:r>
              <a:rPr lang="en-US" altLang="zh-CN" sz="1400"/>
              <a:t>3.</a:t>
            </a:r>
            <a:r>
              <a:rPr lang="zh-CN" altLang="en-US" sz="1400"/>
              <a:t>How do you adapt your teaching methods based on student feedback? (Open-ended)</a:t>
            </a:r>
            <a:endParaRPr lang="zh-CN" altLang="en-US" sz="1400"/>
          </a:p>
          <a:p>
            <a:r>
              <a:rPr lang="en-US" altLang="zh-CN" sz="1400"/>
              <a:t>4.</a:t>
            </a:r>
            <a:r>
              <a:rPr lang="zh-CN" altLang="en-US" sz="1400"/>
              <a:t>To what extent do you feel that your students are engaged during English classes? (Options: Strongly Agree, Agree, Neutral, Disagree, Strongly Disagree)</a:t>
            </a:r>
            <a:endParaRPr lang="zh-CN" altLang="en-US" sz="1400"/>
          </a:p>
          <a:p>
            <a:endParaRPr lang="zh-CN" altLang="en-US" sz="1400"/>
          </a:p>
          <a:p>
            <a:r>
              <a:rPr lang="zh-CN" altLang="en-US" sz="1400">
                <a:highlight>
                  <a:srgbClr val="808000"/>
                </a:highlight>
              </a:rPr>
              <a:t>Interview Questions for Lecturers</a:t>
            </a:r>
            <a:endParaRPr lang="zh-CN" altLang="en-US" sz="1400"/>
          </a:p>
          <a:p>
            <a:r>
              <a:rPr lang="en-US" altLang="zh-CN" sz="1400"/>
              <a:t>1.</a:t>
            </a:r>
            <a:r>
              <a:rPr lang="zh-CN" altLang="en-US" sz="1400"/>
              <a:t>Can you share an example of a strategy you used to enhance student participation in your class? How effective was it?</a:t>
            </a:r>
            <a:endParaRPr lang="zh-CN" altLang="en-US" sz="1400"/>
          </a:p>
          <a:p>
            <a:r>
              <a:rPr lang="en-US" altLang="zh-CN" sz="1400"/>
              <a:t>2.</a:t>
            </a:r>
            <a:r>
              <a:rPr lang="zh-CN" altLang="en-US" sz="1400"/>
              <a:t>Can you describe a time when you adapted your teaching methods based on student feedback? How did it impact student participation?</a:t>
            </a:r>
            <a:endParaRPr lang="zh-CN" altLang="en-US" sz="1400"/>
          </a:p>
          <a:p>
            <a:r>
              <a:rPr lang="en-US" altLang="zh-CN" sz="1400"/>
              <a:t>3.</a:t>
            </a:r>
            <a:r>
              <a:rPr lang="zh-CN" altLang="en-US" sz="1400"/>
              <a:t>What do you see as the main challenges in encouraging student participation in English classes?</a:t>
            </a:r>
            <a:endParaRPr lang="zh-CN" altLang="en-US" sz="1400"/>
          </a:p>
        </p:txBody>
      </p:sp>
      <p:sp>
        <p:nvSpPr>
          <p:cNvPr id="6" name="文本框 5"/>
          <p:cNvSpPr txBox="1"/>
          <p:nvPr/>
        </p:nvSpPr>
        <p:spPr>
          <a:xfrm>
            <a:off x="133350" y="116205"/>
            <a:ext cx="12058015" cy="583565"/>
          </a:xfrm>
          <a:prstGeom prst="rect">
            <a:avLst/>
          </a:prstGeom>
          <a:noFill/>
        </p:spPr>
        <p:txBody>
          <a:bodyPr wrap="square" rtlCol="0">
            <a:spAutoFit/>
          </a:bodyPr>
          <a:p>
            <a:r>
              <a:rPr lang="en-US" altLang="zh-CN" sz="3200" b="1">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Part of the draft of questionnaire and interview</a:t>
            </a:r>
            <a:endParaRPr lang="en-US" altLang="zh-CN" sz="3200" b="1">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6" name="图片 15"/>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sp>
        <p:nvSpPr>
          <p:cNvPr id="2" name="Title 1"/>
          <p:cNvSpPr>
            <a:spLocks noGrp="1"/>
          </p:cNvSpPr>
          <p:nvPr>
            <p:custDataLst>
              <p:tags r:id="rId3"/>
            </p:custDataLst>
          </p:nvPr>
        </p:nvSpPr>
        <p:spPr>
          <a:xfrm>
            <a:off x="457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solidFill>
                  <a:schemeClr val="dk1"/>
                </a:solidFill>
                <a:latin typeface="黑体" panose="02010609060101010101" charset="-122"/>
                <a:ea typeface="黑体" panose="02010609060101010101" charset="-122"/>
              </a:rPr>
              <a:t>Research Tools and Platform:</a:t>
            </a:r>
            <a:endParaRPr lang="en-GB">
              <a:solidFill>
                <a:schemeClr val="dk1"/>
              </a:solidFill>
              <a:latin typeface="黑体" panose="02010609060101010101" charset="-122"/>
              <a:ea typeface="黑体" panose="02010609060101010101" charset="-122"/>
            </a:endParaRPr>
          </a:p>
        </p:txBody>
      </p:sp>
      <p:graphicFrame>
        <p:nvGraphicFramePr>
          <p:cNvPr id="4" name="Table 4"/>
          <p:cNvGraphicFramePr>
            <a:graphicFrameLocks noGrp="1"/>
          </p:cNvGraphicFramePr>
          <p:nvPr>
            <p:custDataLst>
              <p:tags r:id="rId4"/>
            </p:custDataLst>
          </p:nvPr>
        </p:nvGraphicFramePr>
        <p:xfrm>
          <a:off x="457200" y="1700530"/>
          <a:ext cx="6840220" cy="4358640"/>
        </p:xfrm>
        <a:graphic>
          <a:graphicData uri="http://schemas.openxmlformats.org/drawingml/2006/table">
            <a:tbl>
              <a:tblPr firstRow="1" bandRow="1">
                <a:tableStyleId>{C4B1156A-380E-4F78-BDF5-A606A8083BF9}</a:tableStyleId>
              </a:tblPr>
              <a:tblGrid>
                <a:gridCol w="2264410"/>
                <a:gridCol w="4575810"/>
              </a:tblGrid>
              <a:tr h="1111250">
                <a:tc>
                  <a:txBody>
                    <a:bodyPr/>
                    <a:p>
                      <a:pPr algn="l"/>
                      <a:r>
                        <a:rPr lang="en-US" altLang="en-GB" sz="1600" b="1" dirty="0">
                          <a:latin typeface="黑体" panose="02010609060101010101" charset="-122"/>
                          <a:ea typeface="黑体" panose="02010609060101010101" charset="-122"/>
                        </a:rPr>
                        <a:t>NVIVO</a:t>
                      </a:r>
                      <a:endParaRPr lang="en-US" altLang="en-GB" sz="1600" b="1" dirty="0">
                        <a:latin typeface="黑体" panose="02010609060101010101" charset="-122"/>
                        <a:ea typeface="黑体" panose="02010609060101010101" charset="-122"/>
                      </a:endParaRPr>
                    </a:p>
                    <a:p>
                      <a:pPr algn="l"/>
                      <a:endParaRPr lang="en-US" altLang="en-GB" sz="1600" b="1" dirty="0">
                        <a:latin typeface="黑体" panose="02010609060101010101" charset="-122"/>
                        <a:ea typeface="黑体" panose="02010609060101010101" charset="-122"/>
                      </a:endParaRPr>
                    </a:p>
                  </a:txBody>
                  <a:tcPr/>
                </a:tc>
                <a:tc>
                  <a:txBody>
                    <a:bodyPr/>
                    <a:p>
                      <a:pPr marL="0" marR="0" lvl="0" indent="0" algn="l" defTabSz="914400" rtl="0" eaLnBrk="1" fontAlgn="auto" latinLnBrk="0" hangingPunct="1">
                        <a:lnSpc>
                          <a:spcPct val="100000"/>
                        </a:lnSpc>
                        <a:spcBef>
                          <a:spcPts val="0"/>
                        </a:spcBef>
                        <a:spcAft>
                          <a:spcPts val="0"/>
                        </a:spcAft>
                        <a:buClrTx/>
                        <a:buSzTx/>
                        <a:buFontTx/>
                        <a:buNone/>
                      </a:pPr>
                      <a:r>
                        <a:rPr lang="en-US" altLang="en-GB" sz="1600" b="1" dirty="0">
                          <a:latin typeface="黑体" panose="02010609060101010101" charset="-122"/>
                          <a:ea typeface="黑体" panose="02010609060101010101" charset="-122"/>
                        </a:rPr>
                        <a:t>1.</a:t>
                      </a:r>
                      <a:r>
                        <a:rPr lang="en-GB" sz="1600" b="1" dirty="0">
                          <a:latin typeface="黑体" panose="02010609060101010101" charset="-122"/>
                          <a:ea typeface="黑体" panose="02010609060101010101" charset="-122"/>
                        </a:rPr>
                        <a:t>Importing Interview Recordings and Notes</a:t>
                      </a:r>
                      <a:endParaRPr lang="en-GB" sz="1600" b="1" dirty="0">
                        <a:latin typeface="黑体" panose="02010609060101010101" charset="-122"/>
                        <a:ea typeface="黑体" panose="02010609060101010101" charset="-122"/>
                      </a:endParaRPr>
                    </a:p>
                    <a:p>
                      <a:pPr marL="0" marR="0" lvl="0" indent="0" algn="l" defTabSz="914400" rtl="0" eaLnBrk="1" fontAlgn="auto" latinLnBrk="0" hangingPunct="1">
                        <a:lnSpc>
                          <a:spcPct val="100000"/>
                        </a:lnSpc>
                        <a:spcBef>
                          <a:spcPts val="0"/>
                        </a:spcBef>
                        <a:spcAft>
                          <a:spcPts val="0"/>
                        </a:spcAft>
                        <a:buClrTx/>
                        <a:buSzTx/>
                        <a:buFontTx/>
                        <a:buNone/>
                      </a:pPr>
                      <a:r>
                        <a:rPr lang="en-US" altLang="en-GB" sz="1600" b="1" dirty="0">
                          <a:latin typeface="黑体" panose="02010609060101010101" charset="-122"/>
                          <a:ea typeface="黑体" panose="02010609060101010101" charset="-122"/>
                        </a:rPr>
                        <a:t>2.Coding </a:t>
                      </a:r>
                      <a:endParaRPr lang="en-US" altLang="en-GB" sz="1600" b="1" dirty="0">
                        <a:latin typeface="黑体" panose="02010609060101010101" charset="-122"/>
                        <a:ea typeface="黑体" panose="02010609060101010101" charset="-122"/>
                      </a:endParaRPr>
                    </a:p>
                    <a:p>
                      <a:pPr marL="0" marR="0" lvl="0" indent="0" algn="l" defTabSz="914400" rtl="0" eaLnBrk="1" fontAlgn="auto" latinLnBrk="0" hangingPunct="1">
                        <a:lnSpc>
                          <a:spcPct val="100000"/>
                        </a:lnSpc>
                        <a:spcBef>
                          <a:spcPts val="0"/>
                        </a:spcBef>
                        <a:spcAft>
                          <a:spcPts val="0"/>
                        </a:spcAft>
                        <a:buClrTx/>
                        <a:buSzTx/>
                        <a:buFontTx/>
                        <a:buNone/>
                      </a:pPr>
                      <a:r>
                        <a:rPr lang="en-US" altLang="en-GB" sz="1600" b="1" dirty="0">
                          <a:latin typeface="黑体" panose="02010609060101010101" charset="-122"/>
                          <a:ea typeface="黑体" panose="02010609060101010101" charset="-122"/>
                        </a:rPr>
                        <a:t>3.Managing and Organizing Data</a:t>
                      </a:r>
                      <a:endParaRPr lang="en-US" altLang="en-GB" sz="1600" b="1" dirty="0">
                        <a:latin typeface="黑体" panose="02010609060101010101" charset="-122"/>
                        <a:ea typeface="黑体" panose="02010609060101010101" charset="-122"/>
                      </a:endParaRPr>
                    </a:p>
                    <a:p>
                      <a:pPr marL="0" marR="0" lvl="0" indent="0" algn="l" defTabSz="914400" rtl="0" eaLnBrk="1" fontAlgn="auto" latinLnBrk="0" hangingPunct="1">
                        <a:lnSpc>
                          <a:spcPct val="100000"/>
                        </a:lnSpc>
                        <a:spcBef>
                          <a:spcPts val="0"/>
                        </a:spcBef>
                        <a:spcAft>
                          <a:spcPts val="0"/>
                        </a:spcAft>
                        <a:buClrTx/>
                        <a:buSzTx/>
                        <a:buFontTx/>
                        <a:buNone/>
                      </a:pPr>
                      <a:r>
                        <a:rPr lang="en-US" altLang="en-GB" sz="1600" b="1" dirty="0">
                          <a:latin typeface="黑体" panose="02010609060101010101" charset="-122"/>
                          <a:ea typeface="黑体" panose="02010609060101010101" charset="-122"/>
                        </a:rPr>
                        <a:t>4.Analyzing Data e.Visualizing Data </a:t>
                      </a:r>
                      <a:endParaRPr lang="en-US" altLang="en-GB" sz="1600" b="1" dirty="0">
                        <a:latin typeface="黑体" panose="02010609060101010101" charset="-122"/>
                        <a:ea typeface="黑体" panose="02010609060101010101" charset="-122"/>
                      </a:endParaRPr>
                    </a:p>
                    <a:p>
                      <a:pPr marL="0" marR="0" lvl="0" indent="0" algn="l" defTabSz="914400" rtl="0" eaLnBrk="1" fontAlgn="auto" latinLnBrk="0" hangingPunct="1">
                        <a:lnSpc>
                          <a:spcPct val="100000"/>
                        </a:lnSpc>
                        <a:spcBef>
                          <a:spcPts val="0"/>
                        </a:spcBef>
                        <a:spcAft>
                          <a:spcPts val="0"/>
                        </a:spcAft>
                        <a:buClrTx/>
                        <a:buSzTx/>
                        <a:buFontTx/>
                        <a:buNone/>
                      </a:pPr>
                      <a:r>
                        <a:rPr lang="en-US" altLang="en-GB" sz="1600" b="1" dirty="0">
                          <a:latin typeface="黑体" panose="02010609060101010101" charset="-122"/>
                          <a:ea typeface="黑体" panose="02010609060101010101" charset="-122"/>
                        </a:rPr>
                        <a:t>5.Reporting</a:t>
                      </a:r>
                      <a:endParaRPr lang="en-US" altLang="en-GB" sz="1600" b="1" dirty="0">
                        <a:latin typeface="黑体" panose="02010609060101010101" charset="-122"/>
                        <a:ea typeface="黑体" panose="02010609060101010101" charset="-122"/>
                      </a:endParaRPr>
                    </a:p>
                  </a:txBody>
                  <a:tcPr/>
                </a:tc>
              </a:tr>
              <a:tr h="1362075">
                <a:tc>
                  <a:txBody>
                    <a:bodyPr/>
                    <a:p>
                      <a:pPr algn="l"/>
                      <a:r>
                        <a:rPr lang="en-GB" sz="1800" b="1" dirty="0">
                          <a:latin typeface="黑体" panose="02010609060101010101" charset="-122"/>
                          <a:ea typeface="黑体" panose="02010609060101010101" charset="-122"/>
                        </a:rPr>
                        <a:t>Microsoft Forms</a:t>
                      </a:r>
                      <a:endParaRPr lang="en-GB" altLang="en-GB" sz="1800" b="1" dirty="0">
                        <a:latin typeface="黑体" panose="02010609060101010101" charset="-122"/>
                        <a:ea typeface="黑体" panose="02010609060101010101" charset="-122"/>
                      </a:endParaRPr>
                    </a:p>
                  </a:txBody>
                  <a:tcPr/>
                </a:tc>
                <a:tc>
                  <a:txBody>
                    <a:bodyPr/>
                    <a:p>
                      <a:pPr marL="0" marR="0" lvl="0" indent="0" algn="l" defTabSz="914400" rtl="0" eaLnBrk="1" fontAlgn="auto" latinLnBrk="0" hangingPunct="1">
                        <a:lnSpc>
                          <a:spcPct val="100000"/>
                        </a:lnSpc>
                        <a:spcBef>
                          <a:spcPts val="0"/>
                        </a:spcBef>
                        <a:spcAft>
                          <a:spcPts val="0"/>
                        </a:spcAft>
                        <a:buClrTx/>
                        <a:buSzTx/>
                        <a:buFontTx/>
                        <a:buNone/>
                      </a:pPr>
                      <a:r>
                        <a:rPr lang="en-US" sz="1600" dirty="0">
                          <a:latin typeface="黑体" panose="02010609060101010101" charset="-122"/>
                          <a:ea typeface="黑体" panose="02010609060101010101" charset="-122"/>
                        </a:rPr>
                        <a:t>1.Designing the Questionnaire</a:t>
                      </a:r>
                      <a:endParaRPr lang="en-US" sz="1600" dirty="0">
                        <a:latin typeface="黑体" panose="02010609060101010101" charset="-122"/>
                        <a:ea typeface="黑体" panose="02010609060101010101" charset="-122"/>
                      </a:endParaRPr>
                    </a:p>
                    <a:p>
                      <a:pPr marL="0" marR="0" lvl="0" indent="0" algn="l" defTabSz="914400" rtl="0" eaLnBrk="1" fontAlgn="auto" latinLnBrk="0" hangingPunct="1">
                        <a:lnSpc>
                          <a:spcPct val="100000"/>
                        </a:lnSpc>
                        <a:spcBef>
                          <a:spcPts val="0"/>
                        </a:spcBef>
                        <a:spcAft>
                          <a:spcPts val="0"/>
                        </a:spcAft>
                        <a:buClrTx/>
                        <a:buSzTx/>
                        <a:buFontTx/>
                        <a:buNone/>
                      </a:pPr>
                      <a:r>
                        <a:rPr lang="en-US" sz="1600" dirty="0">
                          <a:latin typeface="黑体" panose="02010609060101010101" charset="-122"/>
                          <a:ea typeface="黑体" panose="02010609060101010101" charset="-122"/>
                        </a:rPr>
                        <a:t>2.Distribution</a:t>
                      </a:r>
                      <a:endParaRPr lang="en-US" sz="1600" dirty="0">
                        <a:latin typeface="黑体" panose="02010609060101010101" charset="-122"/>
                        <a:ea typeface="黑体" panose="02010609060101010101" charset="-122"/>
                      </a:endParaRPr>
                    </a:p>
                    <a:p>
                      <a:pPr marL="0" marR="0" lvl="0" indent="0" algn="l" defTabSz="914400" rtl="0" eaLnBrk="1" fontAlgn="auto" latinLnBrk="0" hangingPunct="1">
                        <a:lnSpc>
                          <a:spcPct val="100000"/>
                        </a:lnSpc>
                        <a:spcBef>
                          <a:spcPts val="0"/>
                        </a:spcBef>
                        <a:spcAft>
                          <a:spcPts val="0"/>
                        </a:spcAft>
                        <a:buClrTx/>
                        <a:buSzTx/>
                        <a:buFontTx/>
                        <a:buNone/>
                      </a:pPr>
                      <a:r>
                        <a:rPr lang="en-US" sz="1600" dirty="0">
                          <a:latin typeface="黑体" panose="02010609060101010101" charset="-122"/>
                          <a:ea typeface="黑体" panose="02010609060101010101" charset="-122"/>
                        </a:rPr>
                        <a:t>3.Data Collection</a:t>
                      </a:r>
                      <a:endParaRPr lang="en-US" sz="1600" dirty="0">
                        <a:latin typeface="黑体" panose="02010609060101010101" charset="-122"/>
                        <a:ea typeface="黑体" panose="02010609060101010101" charset="-122"/>
                      </a:endParaRPr>
                    </a:p>
                    <a:p>
                      <a:pPr marL="0" marR="0" lvl="0" indent="0" algn="l" defTabSz="914400" rtl="0" eaLnBrk="1" fontAlgn="auto" latinLnBrk="0" hangingPunct="1">
                        <a:lnSpc>
                          <a:spcPct val="100000"/>
                        </a:lnSpc>
                        <a:spcBef>
                          <a:spcPts val="0"/>
                        </a:spcBef>
                        <a:spcAft>
                          <a:spcPts val="0"/>
                        </a:spcAft>
                        <a:buClrTx/>
                        <a:buSzTx/>
                        <a:buFontTx/>
                        <a:buNone/>
                      </a:pPr>
                      <a:r>
                        <a:rPr lang="en-US" sz="1600" dirty="0">
                          <a:latin typeface="黑体" panose="02010609060101010101" charset="-122"/>
                          <a:ea typeface="黑体" panose="02010609060101010101" charset="-122"/>
                        </a:rPr>
                        <a:t>4.Real-Time Analytics</a:t>
                      </a:r>
                      <a:endParaRPr lang="en-US" sz="1600" dirty="0">
                        <a:latin typeface="黑体" panose="02010609060101010101" charset="-122"/>
                        <a:ea typeface="黑体" panose="02010609060101010101" charset="-122"/>
                      </a:endParaRPr>
                    </a:p>
                    <a:p>
                      <a:pPr marL="0" marR="0" lvl="0" indent="0" algn="l" defTabSz="914400" rtl="0" eaLnBrk="1" fontAlgn="auto" latinLnBrk="0" hangingPunct="1">
                        <a:lnSpc>
                          <a:spcPct val="100000"/>
                        </a:lnSpc>
                        <a:spcBef>
                          <a:spcPts val="0"/>
                        </a:spcBef>
                        <a:spcAft>
                          <a:spcPts val="0"/>
                        </a:spcAft>
                        <a:buClrTx/>
                        <a:buSzTx/>
                        <a:buFontTx/>
                        <a:buNone/>
                      </a:pPr>
                      <a:r>
                        <a:rPr lang="en-US" sz="1600" dirty="0">
                          <a:latin typeface="黑体" panose="02010609060101010101" charset="-122"/>
                          <a:ea typeface="黑体" panose="02010609060101010101" charset="-122"/>
                        </a:rPr>
                        <a:t>5.Data Export</a:t>
                      </a:r>
                      <a:endParaRPr lang="en-US" sz="1600" dirty="0">
                        <a:latin typeface="黑体" panose="02010609060101010101" charset="-122"/>
                        <a:ea typeface="黑体" panose="02010609060101010101" charset="-122"/>
                      </a:endParaRPr>
                    </a:p>
                    <a:p>
                      <a:pPr marL="0" marR="0" lvl="0" indent="0" algn="l" defTabSz="914400" rtl="0" eaLnBrk="1" fontAlgn="auto" latinLnBrk="0" hangingPunct="1">
                        <a:lnSpc>
                          <a:spcPct val="100000"/>
                        </a:lnSpc>
                        <a:spcBef>
                          <a:spcPts val="0"/>
                        </a:spcBef>
                        <a:spcAft>
                          <a:spcPts val="0"/>
                        </a:spcAft>
                        <a:buClrTx/>
                        <a:buSzTx/>
                        <a:buFontTx/>
                        <a:buNone/>
                      </a:pPr>
                      <a:r>
                        <a:rPr lang="en-US" sz="1600" dirty="0">
                          <a:latin typeface="黑体" panose="02010609060101010101" charset="-122"/>
                          <a:ea typeface="黑体" panose="02010609060101010101" charset="-122"/>
                        </a:rPr>
                        <a:t>6.Anonymity,Privacy, Reliability and Accessibility</a:t>
                      </a:r>
                      <a:endParaRPr lang="en-US" sz="1600" dirty="0">
                        <a:latin typeface="黑体" panose="02010609060101010101" charset="-122"/>
                        <a:ea typeface="黑体" panose="02010609060101010101" charset="-122"/>
                      </a:endParaRPr>
                    </a:p>
                  </a:txBody>
                  <a:tcPr/>
                </a:tc>
              </a:tr>
              <a:tr h="1115695">
                <a:tc>
                  <a:txBody>
                    <a:bodyPr/>
                    <a:p>
                      <a:pPr algn="l"/>
                      <a:r>
                        <a:rPr lang="en-US" altLang="en-GB" sz="1600">
                          <a:latin typeface="黑体" panose="02010609060101010101" charset="-122"/>
                          <a:ea typeface="黑体" panose="02010609060101010101" charset="-122"/>
                        </a:rPr>
                        <a:t>Audio </a:t>
                      </a:r>
                      <a:r>
                        <a:rPr lang="en-GB" sz="1600">
                          <a:latin typeface="黑体" panose="02010609060101010101" charset="-122"/>
                          <a:ea typeface="黑体" panose="02010609060101010101" charset="-122"/>
                        </a:rPr>
                        <a:t>Recording devices</a:t>
                      </a:r>
                      <a:r>
                        <a:rPr lang="en-US" altLang="en-GB" sz="1600">
                          <a:latin typeface="黑体" panose="02010609060101010101" charset="-122"/>
                          <a:ea typeface="黑体" panose="02010609060101010101" charset="-122"/>
                        </a:rPr>
                        <a:t> (recording pen)</a:t>
                      </a:r>
                      <a:r>
                        <a:rPr lang="en-GB" sz="1600">
                          <a:latin typeface="黑体" panose="02010609060101010101" charset="-122"/>
                          <a:ea typeface="黑体" panose="02010609060101010101" charset="-122"/>
                        </a:rPr>
                        <a:t>: </a:t>
                      </a:r>
                      <a:endParaRPr lang="en-GB" sz="1600">
                        <a:latin typeface="黑体" panose="02010609060101010101" charset="-122"/>
                        <a:ea typeface="黑体" panose="02010609060101010101" charset="-122"/>
                      </a:endParaRPr>
                    </a:p>
                  </a:txBody>
                  <a:tcPr/>
                </a:tc>
                <a:tc>
                  <a:txBody>
                    <a:bodyPr/>
                    <a:p>
                      <a:r>
                        <a:rPr lang="en-GB" sz="1600">
                          <a:latin typeface="黑体" panose="02010609060101010101" charset="-122"/>
                          <a:ea typeface="黑体" panose="02010609060101010101" charset="-122"/>
                        </a:rPr>
                        <a:t>Audio recording devices will be used to capture the discussions and interviews accurately. These recordings will serve as references for data analysis and ensure that no valuable information is missed during the research process.</a:t>
                      </a:r>
                      <a:endParaRPr lang="en-GB" sz="1600">
                        <a:latin typeface="黑体" panose="02010609060101010101" charset="-122"/>
                        <a:ea typeface="黑体" panose="02010609060101010101" charset="-122"/>
                      </a:endParaRPr>
                    </a:p>
                  </a:txBody>
                  <a:tcPr/>
                </a:tc>
              </a:tr>
            </a:tbl>
          </a:graphicData>
        </a:graphic>
      </p:graphicFrame>
    </p:spTree>
    <p:custDataLst>
      <p:tags r:id="rId5"/>
    </p:custData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8" name="图片 17"/>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cxnSp>
        <p:nvCxnSpPr>
          <p:cNvPr id="11" name="Straight Connector 10"/>
          <p:cNvCxnSpPr>
            <a:cxnSpLocks noGrp="1" noRot="1" noChangeAspect="1" noMove="1" noResize="1" noEditPoints="1" noAdjustHandles="1" noChangeArrowheads="1" noChangeShapeType="1"/>
          </p:cNvCxnSpPr>
          <p:nvPr>
            <p:custDataLst>
              <p:tags r:id="rId3"/>
            </p:custDataLst>
          </p:nvPr>
        </p:nvCxnSpPr>
        <p:spPr>
          <a:xfrm>
            <a:off x="2875758" y="820964"/>
            <a:ext cx="0" cy="5717573"/>
          </a:xfrm>
          <a:prstGeom prst="line">
            <a:avLst/>
          </a:prstGeom>
          <a:ln w="25400" cap="sq">
            <a:gradFill flip="none" rotWithShape="1">
              <a:gsLst>
                <a:gs pos="0">
                  <a:srgbClr val="5B9BD5"/>
                </a:gs>
                <a:gs pos="100000">
                  <a:srgbClr val="67A5C1"/>
                </a:gs>
              </a:gsLst>
              <a:lin ang="16200000" scaled="0"/>
              <a:tileRect/>
            </a:gradFill>
            <a:beve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custDataLst>
              <p:tags r:id="rId4"/>
            </p:custDataLst>
          </p:nvPr>
        </p:nvSpPr>
        <p:spPr>
          <a:xfrm>
            <a:off x="45085" y="2007235"/>
            <a:ext cx="2775585" cy="3597910"/>
          </a:xfrm>
          <a:prstGeom prst="rect">
            <a:avLst/>
          </a:prstGeom>
        </p:spPr>
        <p:txBody>
          <a:bodyPr vert="horz" lIns="91440" tIns="45720" rIns="91440" bIns="45720" rtlCol="0" anchor="ctr">
            <a:normAutofit/>
            <a:scene3d>
              <a:camera prst="orthographicFront"/>
              <a:lightRig rig="threePt" dir="t"/>
            </a:scene3d>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40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rPr>
              <a:t>Timetable</a:t>
            </a:r>
            <a:endParaRPr lang="en-GB" sz="40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endParaRPr>
          </a:p>
          <a:p>
            <a:pPr algn="r"/>
            <a:r>
              <a:rPr lang="en-US" altLang="en-GB" sz="40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rPr>
              <a:t>&amp; Schedule</a:t>
            </a:r>
            <a:endParaRPr lang="en-US" altLang="en-GB" sz="40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endParaRPr>
          </a:p>
          <a:p>
            <a:pPr algn="r"/>
            <a:r>
              <a:rPr lang="en-US" altLang="en-GB" sz="40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rPr>
              <a:t>in 2023</a:t>
            </a:r>
            <a:endParaRPr lang="en-US" altLang="en-GB" sz="400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黑体" panose="02010609060101010101" charset="-122"/>
              <a:ea typeface="黑体" panose="02010609060101010101" charset="-122"/>
            </a:endParaRPr>
          </a:p>
        </p:txBody>
      </p:sp>
      <p:graphicFrame>
        <p:nvGraphicFramePr>
          <p:cNvPr id="4" name="Content Placeholder 3"/>
          <p:cNvGraphicFramePr>
            <a:graphicFrameLocks noGrp="1"/>
          </p:cNvGraphicFramePr>
          <p:nvPr/>
        </p:nvGraphicFramePr>
        <p:xfrm>
          <a:off x="3298825" y="1586230"/>
          <a:ext cx="4550410" cy="50673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ustDataLst>
      <p:tags r:id="rId10"/>
    </p:custData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6" name="图片 15"/>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sp>
        <p:nvSpPr>
          <p:cNvPr id="2" name="Title 1"/>
          <p:cNvSpPr>
            <a:spLocks noGrp="1"/>
          </p:cNvSpPr>
          <p:nvPr>
            <p:custDataLst>
              <p:tags r:id="rId3"/>
            </p:custDataLst>
          </p:nvPr>
        </p:nvSpPr>
        <p:spPr>
          <a:xfrm>
            <a:off x="128270" y="10287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dk1"/>
                </a:solidFill>
                <a:latin typeface="黑体" panose="02010609060101010101" charset="-122"/>
                <a:ea typeface="黑体" panose="02010609060101010101" charset="-122"/>
              </a:rPr>
              <a:t>Steps</a:t>
            </a:r>
            <a:endParaRPr lang="en-US" dirty="0">
              <a:solidFill>
                <a:schemeClr val="dk1"/>
              </a:solidFill>
              <a:latin typeface="黑体" panose="02010609060101010101" charset="-122"/>
              <a:ea typeface="黑体" panose="02010609060101010101" charset="-122"/>
            </a:endParaRPr>
          </a:p>
        </p:txBody>
      </p:sp>
      <p:graphicFrame>
        <p:nvGraphicFramePr>
          <p:cNvPr id="4" name="Content Placeholder 3"/>
          <p:cNvGraphicFramePr>
            <a:graphicFrameLocks noGrp="1"/>
          </p:cNvGraphicFramePr>
          <p:nvPr/>
        </p:nvGraphicFramePr>
        <p:xfrm>
          <a:off x="128587" y="1428750"/>
          <a:ext cx="11744325" cy="50641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9"/>
    </p:custData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6" name="图片 15"/>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sp>
        <p:nvSpPr>
          <p:cNvPr id="2" name="Title 1"/>
          <p:cNvSpPr>
            <a:spLocks noGrp="1"/>
          </p:cNvSpPr>
          <p:nvPr>
            <p:custDataLst>
              <p:tags r:id="rId3"/>
            </p:custDataLst>
          </p:nvPr>
        </p:nvSpPr>
        <p:spPr>
          <a:xfrm>
            <a:off x="14605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u="sng" dirty="0">
                <a:solidFill>
                  <a:schemeClr val="dk1"/>
                </a:solidFill>
                <a:latin typeface="黑体" panose="02010609060101010101" charset="-122"/>
                <a:ea typeface="黑体" panose="02010609060101010101" charset="-122"/>
              </a:rPr>
              <a:t>Ethical Considerations</a:t>
            </a:r>
            <a:endParaRPr lang="en-GB" u="sng" dirty="0">
              <a:solidFill>
                <a:schemeClr val="dk1"/>
              </a:solidFill>
              <a:latin typeface="黑体" panose="02010609060101010101" charset="-122"/>
              <a:ea typeface="黑体" panose="02010609060101010101" charset="-122"/>
            </a:endParaRPr>
          </a:p>
        </p:txBody>
      </p:sp>
      <p:graphicFrame>
        <p:nvGraphicFramePr>
          <p:cNvPr id="4" name="Content Placeholder 3"/>
          <p:cNvGraphicFramePr>
            <a:graphicFrameLocks noGrp="1"/>
          </p:cNvGraphicFramePr>
          <p:nvPr/>
        </p:nvGraphicFramePr>
        <p:xfrm>
          <a:off x="-1167130" y="1325880"/>
          <a:ext cx="8151495" cy="54273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9"/>
    </p:custData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6" name="图片 15"/>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sp>
        <p:nvSpPr>
          <p:cNvPr id="2" name="Title 1"/>
          <p:cNvSpPr>
            <a:spLocks noGrp="1"/>
          </p:cNvSpPr>
          <p:nvPr>
            <p:custDataLst>
              <p:tags r:id="rId3"/>
            </p:custDataLst>
          </p:nvPr>
        </p:nvSpPr>
        <p:spPr>
          <a:xfrm>
            <a:off x="208005" y="-35156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dk1"/>
                </a:solidFill>
                <a:latin typeface="黑体" panose="02010609060101010101" charset="-122"/>
                <a:ea typeface="黑体" panose="02010609060101010101" charset="-122"/>
              </a:rPr>
              <a:t>Potential Challenges and Solutions</a:t>
            </a:r>
            <a:endParaRPr lang="en-GB" dirty="0">
              <a:solidFill>
                <a:schemeClr val="dk1"/>
              </a:solidFill>
              <a:latin typeface="黑体" panose="02010609060101010101" charset="-122"/>
              <a:ea typeface="黑体" panose="02010609060101010101" charset="-122"/>
            </a:endParaRPr>
          </a:p>
        </p:txBody>
      </p:sp>
      <p:graphicFrame>
        <p:nvGraphicFramePr>
          <p:cNvPr id="4" name="Table 4"/>
          <p:cNvGraphicFramePr>
            <a:graphicFrameLocks noGrp="1"/>
          </p:cNvGraphicFramePr>
          <p:nvPr>
            <p:custDataLst>
              <p:tags r:id="rId4"/>
            </p:custDataLst>
          </p:nvPr>
        </p:nvGraphicFramePr>
        <p:xfrm>
          <a:off x="0" y="575945"/>
          <a:ext cx="12192000" cy="6292215"/>
        </p:xfrm>
        <a:graphic>
          <a:graphicData uri="http://schemas.openxmlformats.org/drawingml/2006/table">
            <a:tbl>
              <a:tblPr firstRow="1" bandRow="1">
                <a:tableStyleId>{5C22544A-7EE6-4342-B048-85BDC9FD1C3A}</a:tableStyleId>
              </a:tblPr>
              <a:tblGrid>
                <a:gridCol w="1468755"/>
                <a:gridCol w="3956050"/>
                <a:gridCol w="6767195"/>
              </a:tblGrid>
              <a:tr h="335280">
                <a:tc gridSpan="2">
                  <a:txBody>
                    <a:bodyPr/>
                    <a:p>
                      <a:pPr algn="ctr"/>
                      <a:r>
                        <a:rPr lang="en-GB" sz="1600" dirty="0">
                          <a:latin typeface="黑体" panose="02010609060101010101" charset="-122"/>
                          <a:ea typeface="黑体" panose="02010609060101010101" charset="-122"/>
                        </a:rPr>
                        <a:t>Potential Challenges </a:t>
                      </a:r>
                      <a:endParaRPr lang="en-GB" sz="1600" dirty="0">
                        <a:latin typeface="黑体" panose="02010609060101010101" charset="-122"/>
                        <a:ea typeface="黑体" panose="02010609060101010101" charset="-122"/>
                      </a:endParaRPr>
                    </a:p>
                  </a:txBody>
                  <a:tcPr/>
                </a:tc>
                <a:tc hMerge="1">
                  <a:tcPr/>
                </a:tc>
                <a:tc>
                  <a:txBody>
                    <a:bodyPr/>
                    <a:p>
                      <a:pPr algn="ctr"/>
                      <a:r>
                        <a:rPr lang="en-GB" sz="1600" dirty="0">
                          <a:latin typeface="黑体" panose="02010609060101010101" charset="-122"/>
                          <a:ea typeface="黑体" panose="02010609060101010101" charset="-122"/>
                        </a:rPr>
                        <a:t>Solutions</a:t>
                      </a:r>
                      <a:endParaRPr lang="en-GB" sz="1600" dirty="0">
                        <a:latin typeface="黑体" panose="02010609060101010101" charset="-122"/>
                        <a:ea typeface="黑体" panose="02010609060101010101" charset="-122"/>
                      </a:endParaRPr>
                    </a:p>
                  </a:txBody>
                  <a:tcPr/>
                </a:tc>
              </a:tr>
              <a:tr h="2172335">
                <a:tc>
                  <a:txBody>
                    <a:bodyPr/>
                    <a:p>
                      <a:pPr algn="ctr" fontAlgn="ctr"/>
                      <a:r>
                        <a:rPr lang="en-GB" sz="1600" dirty="0">
                          <a:latin typeface="黑体" panose="02010609060101010101" charset="-122"/>
                          <a:ea typeface="黑体" panose="02010609060101010101" charset="-122"/>
                        </a:rPr>
                        <a:t>Risks to participants</a:t>
                      </a:r>
                      <a:endParaRPr lang="en-GB" sz="1600" dirty="0">
                        <a:latin typeface="黑体" panose="02010609060101010101" charset="-122"/>
                        <a:ea typeface="黑体" panose="02010609060101010101" charset="-122"/>
                      </a:endParaRPr>
                    </a:p>
                  </a:txBody>
                  <a:tcPr/>
                </a:tc>
                <a:tc>
                  <a:txBody>
                    <a:bodyPr/>
                    <a:p>
                      <a:r>
                        <a:rPr lang="en-GB" sz="1600" dirty="0">
                          <a:latin typeface="黑体" panose="02010609060101010101" charset="-122"/>
                          <a:ea typeface="黑体" panose="02010609060101010101" charset="-122"/>
                        </a:rPr>
                        <a:t>1.Privacy concerns, such as the possibility of identifying participants from the data.</a:t>
                      </a:r>
                      <a:endParaRPr lang="en-GB" sz="1600" dirty="0">
                        <a:latin typeface="黑体" panose="02010609060101010101" charset="-122"/>
                        <a:ea typeface="黑体" panose="02010609060101010101" charset="-122"/>
                      </a:endParaRPr>
                    </a:p>
                    <a:p>
                      <a:r>
                        <a:rPr lang="en-GB" sz="1600" dirty="0">
                          <a:latin typeface="黑体" panose="02010609060101010101" charset="-122"/>
                          <a:ea typeface="黑体" panose="02010609060101010101" charset="-122"/>
                        </a:rPr>
                        <a:t>2.Emotional or psychological distress during interviews, questionnaires, or observations.</a:t>
                      </a:r>
                      <a:endParaRPr lang="en-GB" sz="1600" dirty="0">
                        <a:latin typeface="黑体" panose="02010609060101010101" charset="-122"/>
                        <a:ea typeface="黑体" panose="02010609060101010101" charset="-122"/>
                      </a:endParaRPr>
                    </a:p>
                    <a:p>
                      <a:r>
                        <a:rPr lang="en-GB" sz="1600" dirty="0">
                          <a:latin typeface="黑体" panose="02010609060101010101" charset="-122"/>
                          <a:ea typeface="黑体" panose="02010609060101010101" charset="-122"/>
                        </a:rPr>
                        <a:t>3.Time commitments or inconvenience, potentially affecting work or study.</a:t>
                      </a:r>
                      <a:endParaRPr lang="en-GB" sz="1600" dirty="0">
                        <a:latin typeface="黑体" panose="02010609060101010101" charset="-122"/>
                        <a:ea typeface="黑体" panose="02010609060101010101" charset="-122"/>
                      </a:endParaRPr>
                    </a:p>
                  </a:txBody>
                  <a:tcPr/>
                </a:tc>
                <a:tc>
                  <a:txBody>
                    <a:bodyPr/>
                    <a:p>
                      <a:r>
                        <a:rPr lang="en-GB" sz="900" dirty="0">
                          <a:latin typeface="黑体" panose="02010609060101010101" charset="-122"/>
                          <a:ea typeface="黑体" panose="02010609060101010101" charset="-122"/>
                        </a:rPr>
                        <a:t>1.Understand the research's purpose, methods, and potential risks before providing informed consent. The research will employ strict anonymization procedures. All data will be de-identified before analysis, meaning names, addresses, and other identifiable information will be removed. Participants will be assigned a unique code (letters) for reference. In the assignment resulting from this study, no information will be included that could identify the participants. Furthermore, any data storage will be encrypted and access will be limited to the research team (Supervisor and me) only.</a:t>
                      </a:r>
                      <a:endParaRPr lang="en-GB" sz="900" dirty="0">
                        <a:latin typeface="黑体" panose="02010609060101010101" charset="-122"/>
                        <a:ea typeface="黑体" panose="02010609060101010101" charset="-122"/>
                      </a:endParaRPr>
                    </a:p>
                    <a:p>
                      <a:r>
                        <a:rPr lang="en-GB" sz="900" dirty="0">
                          <a:latin typeface="黑体" panose="02010609060101010101" charset="-122"/>
                          <a:ea typeface="黑体" panose="02010609060101010101" charset="-122"/>
                        </a:rPr>
                        <a:t>2.Communicate any concerns to the researcher and withdraw from the study if necessary. Participants will be fully informed about the nature of the research.They will have the right to refuse to answer any question or participate in any activity that makes them uncomfortable.If distress does occur, they will be referred to appropriate resources for support, such as a counselor or mental health service from their university.I will try hadrd to ensure that they maintain a respectful and understanding attitude throughout the research process.</a:t>
                      </a:r>
                      <a:endParaRPr lang="en-GB" sz="900" dirty="0">
                        <a:latin typeface="黑体" panose="02010609060101010101" charset="-122"/>
                        <a:ea typeface="黑体" panose="02010609060101010101" charset="-122"/>
                      </a:endParaRPr>
                    </a:p>
                    <a:p>
                      <a:r>
                        <a:rPr lang="en-GB" sz="900" dirty="0">
                          <a:latin typeface="黑体" panose="02010609060101010101" charset="-122"/>
                          <a:ea typeface="黑体" panose="02010609060101010101" charset="-122"/>
                        </a:rPr>
                        <a:t>3.The study will be designed to minimize the time required of participants.Schedules for interviews, questionnaires, or observations will be made as flexible as possible to accommodate the participants' routines.All participants will be informed upfront about the expected time commitment (15-20 minutes),and will have the option to withdraw at any time if they find the commitment too burdensome.</a:t>
                      </a:r>
                      <a:endParaRPr lang="en-GB" sz="900" dirty="0">
                        <a:latin typeface="黑体" panose="02010609060101010101" charset="-122"/>
                        <a:ea typeface="黑体" panose="02010609060101010101" charset="-122"/>
                      </a:endParaRPr>
                    </a:p>
                  </a:txBody>
                  <a:tcPr/>
                </a:tc>
              </a:tr>
              <a:tr h="2172970">
                <a:tc>
                  <a:txBody>
                    <a:bodyPr/>
                    <a:p>
                      <a:pPr algn="ctr" fontAlgn="ctr"/>
                      <a:r>
                        <a:rPr lang="en-GB" sz="1600" dirty="0">
                          <a:latin typeface="黑体" panose="02010609060101010101" charset="-122"/>
                          <a:ea typeface="黑体" panose="02010609060101010101" charset="-122"/>
                        </a:rPr>
                        <a:t>Risks to the investigator</a:t>
                      </a:r>
                      <a:endParaRPr lang="en-GB" sz="1600" dirty="0">
                        <a:latin typeface="黑体" panose="02010609060101010101" charset="-122"/>
                        <a:ea typeface="黑体" panose="02010609060101010101" charset="-122"/>
                      </a:endParaRPr>
                    </a:p>
                  </a:txBody>
                  <a:tcPr/>
                </a:tc>
                <a:tc>
                  <a:txBody>
                    <a:bodyPr/>
                    <a:p>
                      <a:r>
                        <a:rPr lang="en-GB" sz="1600" dirty="0">
                          <a:latin typeface="黑体" panose="02010609060101010101" charset="-122"/>
                          <a:ea typeface="黑体" panose="02010609060101010101" charset="-122"/>
                        </a:rPr>
                        <a:t>1.Personal safety concerns while conducting fieldwork or interviews.</a:t>
                      </a:r>
                      <a:endParaRPr lang="en-GB" sz="1600" dirty="0">
                        <a:latin typeface="黑体" panose="02010609060101010101" charset="-122"/>
                        <a:ea typeface="黑体" panose="02010609060101010101" charset="-122"/>
                      </a:endParaRPr>
                    </a:p>
                    <a:p>
                      <a:r>
                        <a:rPr lang="en-GB" sz="1600" dirty="0">
                          <a:latin typeface="黑体" panose="02010609060101010101" charset="-122"/>
                          <a:ea typeface="黑体" panose="02010609060101010101" charset="-122"/>
                        </a:rPr>
                        <a:t>2.Misinterpretation of data, leading to inaccurate conclusions.</a:t>
                      </a:r>
                      <a:endParaRPr lang="en-GB" sz="1600" dirty="0">
                        <a:latin typeface="黑体" panose="02010609060101010101" charset="-122"/>
                        <a:ea typeface="黑体" panose="02010609060101010101" charset="-122"/>
                      </a:endParaRPr>
                    </a:p>
                    <a:p>
                      <a:r>
                        <a:rPr lang="en-GB" sz="1600" dirty="0">
                          <a:latin typeface="黑体" panose="02010609060101010101" charset="-122"/>
                          <a:ea typeface="黑体" panose="02010609060101010101" charset="-122"/>
                        </a:rPr>
                        <a:t>3.Emotional or psychological stress during data collection or analysis.</a:t>
                      </a:r>
                      <a:endParaRPr lang="en-GB" sz="1600" dirty="0">
                        <a:latin typeface="黑体" panose="02010609060101010101" charset="-122"/>
                        <a:ea typeface="黑体" panose="02010609060101010101" charset="-122"/>
                      </a:endParaRPr>
                    </a:p>
                  </a:txBody>
                  <a:tcPr/>
                </a:tc>
                <a:tc>
                  <a:txBody>
                    <a:bodyPr/>
                    <a:p>
                      <a:r>
                        <a:rPr lang="en-GB" sz="900" dirty="0">
                          <a:latin typeface="黑体" panose="02010609060101010101" charset="-122"/>
                          <a:ea typeface="黑体" panose="02010609060101010101" charset="-122"/>
                        </a:rPr>
                        <a:t>1.Follow safety and moral protocols while conducting fieldwork or interviews.Fieldwork or interview sessions will be conducted in public or semi-public spaces in that university, which can provide a safe environment for both the researchers and participants.Online interviews could also be a safe alternative, particularly during unpredictable situations such as health crises or adverse weather conditions.</a:t>
                      </a:r>
                      <a:endParaRPr lang="en-GB" sz="900" dirty="0">
                        <a:latin typeface="黑体" panose="02010609060101010101" charset="-122"/>
                        <a:ea typeface="黑体" panose="02010609060101010101" charset="-122"/>
                      </a:endParaRPr>
                    </a:p>
                    <a:p>
                      <a:r>
                        <a:rPr lang="en-GB" sz="900" dirty="0">
                          <a:latin typeface="黑体" panose="02010609060101010101" charset="-122"/>
                          <a:ea typeface="黑体" panose="02010609060101010101" charset="-122"/>
                        </a:rPr>
                        <a:t>2. The research will employ rigorous methodologies for data collection and analysis. Interviews will be recorded (with permission) and transcribed verbatim to ensure accuracy.All participants involved will be trained in proper data analysis methods, and any conclusions drawn from the data will be checked and verified by me. If any ambiguity arises during the analysis,I may reach out to participants for clarification, thus minimizing the chance of misinterpretation.Furthermore, providing participants with the opportunity to review and give feedback on their responses can also help improve the accuracy of data interpretation.</a:t>
                      </a:r>
                      <a:endParaRPr lang="en-GB" sz="900" dirty="0">
                        <a:latin typeface="黑体" panose="02010609060101010101" charset="-122"/>
                        <a:ea typeface="黑体" panose="02010609060101010101" charset="-122"/>
                      </a:endParaRPr>
                    </a:p>
                    <a:p>
                      <a:r>
                        <a:rPr lang="en-GB" sz="900" dirty="0">
                          <a:latin typeface="黑体" panose="02010609060101010101" charset="-122"/>
                          <a:ea typeface="黑体" panose="02010609060101010101" charset="-122"/>
                        </a:rPr>
                        <a:t>3.Make sure to plan and allocate sufficient time for each stage of my research to prevent last-minute rushes and undue stress.If emotional or upsetting information is shared by participants, have strategies in place to handle this,such as debriefing with a supervisor or seeking support from a mental health professional.Regular self-care activities and maintaining a balanced work-life schedule is essential. It's important to keep an open</a:t>
                      </a:r>
                      <a:r>
                        <a:rPr lang="en-US" altLang="en-GB" sz="900" dirty="0">
                          <a:latin typeface="黑体" panose="02010609060101010101" charset="-122"/>
                          <a:ea typeface="黑体" panose="02010609060101010101" charset="-122"/>
                        </a:rPr>
                        <a:t> </a:t>
                      </a:r>
                      <a:r>
                        <a:rPr lang="en-GB" sz="900" dirty="0">
                          <a:latin typeface="黑体" panose="02010609060101010101" charset="-122"/>
                          <a:ea typeface="黑体" panose="02010609060101010101" charset="-122"/>
                        </a:rPr>
                        <a:t>line of communication with my supervisor and peers regarding your mental well-being throughout the research process.</a:t>
                      </a:r>
                      <a:endParaRPr lang="en-GB" sz="900" dirty="0">
                        <a:latin typeface="黑体" panose="02010609060101010101" charset="-122"/>
                        <a:ea typeface="黑体" panose="02010609060101010101" charset="-122"/>
                      </a:endParaRPr>
                    </a:p>
                  </a:txBody>
                  <a:tcPr/>
                </a:tc>
              </a:tr>
              <a:tr h="1611630">
                <a:tc>
                  <a:txBody>
                    <a:bodyPr/>
                    <a:p>
                      <a:pPr algn="ctr" fontAlgn="ctr"/>
                      <a:r>
                        <a:rPr lang="en-GB" sz="1600" b="0" i="0" kern="1200" dirty="0">
                          <a:solidFill>
                            <a:schemeClr val="dk1"/>
                          </a:solidFill>
                          <a:effectLst/>
                          <a:latin typeface="黑体" panose="02010609060101010101" charset="-122"/>
                          <a:ea typeface="黑体" panose="02010609060101010101" charset="-122"/>
                          <a:cs typeface="+mn-cs"/>
                        </a:rPr>
                        <a:t>University/institutional </a:t>
                      </a:r>
                      <a:r>
                        <a:rPr lang="en-US" altLang="en-GB" sz="1600" b="0" i="0" kern="1200" dirty="0">
                          <a:solidFill>
                            <a:schemeClr val="dk1"/>
                          </a:solidFill>
                          <a:effectLst/>
                          <a:latin typeface="黑体" panose="02010609060101010101" charset="-122"/>
                          <a:ea typeface="黑体" panose="02010609060101010101" charset="-122"/>
                          <a:cs typeface="+mn-cs"/>
                        </a:rPr>
                        <a:t>/Environmental </a:t>
                      </a:r>
                      <a:r>
                        <a:rPr lang="en-GB" sz="1600" b="0" i="0" kern="1200" dirty="0">
                          <a:solidFill>
                            <a:schemeClr val="dk1"/>
                          </a:solidFill>
                          <a:effectLst/>
                          <a:latin typeface="黑体" panose="02010609060101010101" charset="-122"/>
                          <a:ea typeface="黑体" panose="02010609060101010101" charset="-122"/>
                          <a:cs typeface="+mn-cs"/>
                        </a:rPr>
                        <a:t>risks</a:t>
                      </a:r>
                      <a:endParaRPr lang="en-GB" sz="1600" b="0" i="0" kern="1200" dirty="0">
                        <a:solidFill>
                          <a:schemeClr val="dk1"/>
                        </a:solidFill>
                        <a:effectLst/>
                        <a:latin typeface="黑体" panose="02010609060101010101" charset="-122"/>
                        <a:ea typeface="黑体" panose="02010609060101010101" charset="-122"/>
                        <a:cs typeface="+mn-cs"/>
                      </a:endParaRPr>
                    </a:p>
                  </a:txBody>
                  <a:tcPr/>
                </a:tc>
                <a:tc>
                  <a:txBody>
                    <a:bodyPr/>
                    <a:p>
                      <a:r>
                        <a:rPr lang="en-GB" sz="1200" dirty="0">
                          <a:latin typeface="黑体" panose="02010609060101010101" charset="-122"/>
                          <a:ea typeface="黑体" panose="02010609060101010101" charset="-122"/>
                        </a:rPr>
                        <a:t>1.Reputational risks if the research findings are controversial or negatively impact the university.</a:t>
                      </a:r>
                      <a:endParaRPr lang="en-GB" sz="1200" dirty="0">
                        <a:latin typeface="黑体" panose="02010609060101010101" charset="-122"/>
                        <a:ea typeface="黑体" panose="02010609060101010101" charset="-122"/>
                      </a:endParaRPr>
                    </a:p>
                    <a:p>
                      <a:r>
                        <a:rPr lang="en-GB" sz="1200" dirty="0">
                          <a:latin typeface="黑体" panose="02010609060101010101" charset="-122"/>
                          <a:ea typeface="黑体" panose="02010609060101010101" charset="-122"/>
                        </a:rPr>
                        <a:t>2.Legal or ethical issues arising from the research process.</a:t>
                      </a:r>
                      <a:endParaRPr lang="en-GB" sz="1200" dirty="0">
                        <a:latin typeface="黑体" panose="02010609060101010101" charset="-122"/>
                        <a:ea typeface="黑体" panose="02010609060101010101" charset="-122"/>
                      </a:endParaRPr>
                    </a:p>
                    <a:p>
                      <a:r>
                        <a:rPr lang="en-US" altLang="en-GB" sz="1200" dirty="0">
                          <a:latin typeface="黑体" panose="02010609060101010101" charset="-122"/>
                          <a:ea typeface="黑体" panose="02010609060101010101" charset="-122"/>
                        </a:rPr>
                        <a:t>3</a:t>
                      </a:r>
                      <a:r>
                        <a:rPr lang="en-GB" sz="1200" dirty="0">
                          <a:latin typeface="黑体" panose="02010609060101010101" charset="-122"/>
                          <a:ea typeface="黑体" panose="02010609060101010101" charset="-122"/>
                        </a:rPr>
                        <a:t>.Carbon footprint from travel to and from the research sites.</a:t>
                      </a:r>
                      <a:endParaRPr lang="en-GB" sz="1200" dirty="0">
                        <a:latin typeface="黑体" panose="02010609060101010101" charset="-122"/>
                        <a:ea typeface="黑体" panose="02010609060101010101" charset="-122"/>
                      </a:endParaRPr>
                    </a:p>
                    <a:p>
                      <a:r>
                        <a:rPr lang="en-US" altLang="en-GB" sz="1200" dirty="0">
                          <a:latin typeface="黑体" panose="02010609060101010101" charset="-122"/>
                          <a:ea typeface="黑体" panose="02010609060101010101" charset="-122"/>
                        </a:rPr>
                        <a:t>4</a:t>
                      </a:r>
                      <a:r>
                        <a:rPr lang="en-GB" sz="1200" dirty="0">
                          <a:latin typeface="黑体" panose="02010609060101010101" charset="-122"/>
                          <a:ea typeface="黑体" panose="02010609060101010101" charset="-122"/>
                        </a:rPr>
                        <a:t>.Resource consumption (e.g., paper, electricity) during the research process.</a:t>
                      </a:r>
                      <a:endParaRPr lang="en-GB" sz="1400" dirty="0">
                        <a:latin typeface="黑体" panose="02010609060101010101" charset="-122"/>
                        <a:ea typeface="黑体" panose="02010609060101010101" charset="-122"/>
                      </a:endParaRPr>
                    </a:p>
                  </a:txBody>
                  <a:tcPr/>
                </a:tc>
                <a:tc>
                  <a:txBody>
                    <a:bodyPr/>
                    <a:p>
                      <a:r>
                        <a:rPr lang="en-GB" sz="1200" dirty="0">
                          <a:latin typeface="黑体" panose="02010609060101010101" charset="-122"/>
                          <a:ea typeface="黑体" panose="02010609060101010101" charset="-122"/>
                        </a:rPr>
                        <a:t>1.Ask the university for help to get resources to support me in navigating potential risks and challenges.</a:t>
                      </a:r>
                      <a:endParaRPr lang="en-GB" sz="1200" dirty="0">
                        <a:latin typeface="黑体" panose="02010609060101010101" charset="-122"/>
                        <a:ea typeface="黑体" panose="02010609060101010101" charset="-122"/>
                      </a:endParaRPr>
                    </a:p>
                    <a:p>
                      <a:r>
                        <a:rPr lang="en-GB" sz="1200" dirty="0">
                          <a:latin typeface="黑体" panose="02010609060101010101" charset="-122"/>
                          <a:ea typeface="黑体" panose="02010609060101010101" charset="-122"/>
                        </a:rPr>
                        <a:t>2.Maintain a commitment to transparency and accountability in research activities.</a:t>
                      </a:r>
                      <a:endParaRPr lang="en-GB" sz="1200" dirty="0">
                        <a:latin typeface="黑体" panose="02010609060101010101" charset="-122"/>
                        <a:ea typeface="黑体" panose="02010609060101010101" charset="-122"/>
                      </a:endParaRPr>
                    </a:p>
                    <a:p>
                      <a:r>
                        <a:rPr lang="en-US" altLang="en-GB" sz="1200" dirty="0">
                          <a:latin typeface="黑体" panose="02010609060101010101" charset="-122"/>
                          <a:ea typeface="黑体" panose="02010609060101010101" charset="-122"/>
                        </a:rPr>
                        <a:t>3-4.</a:t>
                      </a:r>
                      <a:r>
                        <a:rPr lang="en-GB" sz="1200" dirty="0">
                          <a:latin typeface="黑体" panose="02010609060101010101" charset="-122"/>
                          <a:ea typeface="黑体" panose="02010609060101010101" charset="-122"/>
                        </a:rPr>
                        <a:t>I can minimize environmental risks by using sustainable practices as researcher, such as reducing travel, using digital methods for data collection, and promoting resource conservation. Universities and organizations can support these efforts by providing resources and infrastructure for sustainable research practices.</a:t>
                      </a:r>
                      <a:endParaRPr lang="en-GB" sz="1200" dirty="0">
                        <a:latin typeface="黑体" panose="02010609060101010101" charset="-122"/>
                        <a:ea typeface="黑体" panose="02010609060101010101" charset="-122"/>
                      </a:endParaRPr>
                    </a:p>
                  </a:txBody>
                  <a:tcPr/>
                </a:tc>
              </a:tr>
            </a:tbl>
          </a:graphicData>
        </a:graphic>
      </p:graphicFrame>
    </p:spTree>
    <p:custDataLst>
      <p:tags r:id="rId5"/>
    </p:custData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9" name="图片 28"/>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pic>
        <p:nvPicPr>
          <p:cNvPr id="5" name="Picture 4" descr="Abstract blurred public library with bookshelves"/>
          <p:cNvPicPr>
            <a:picLocks noChangeAspect="1"/>
          </p:cNvPicPr>
          <p:nvPr/>
        </p:nvPicPr>
        <p:blipFill rotWithShape="1">
          <a:blip r:embed="rId3"/>
          <a:srcRect l="6943" r="29282" b="-2"/>
          <a:stretch>
            <a:fillRect/>
          </a:stretch>
        </p:blipFill>
        <p:spPr>
          <a:xfrm>
            <a:off x="12720" y="1448886"/>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12" name="Freeform: Shape 11"/>
          <p:cNvSpPr/>
          <p:nvPr>
            <p:custDataLst>
              <p:tags r:id="rId4"/>
            </p:custDataLst>
          </p:nvPr>
        </p:nvSpPr>
        <p:spPr>
          <a:xfrm>
            <a:off x="0" y="927100"/>
            <a:ext cx="4828540" cy="4951730"/>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l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latin typeface="黑体" panose="02010609060101010101" charset="-122"/>
              <a:ea typeface="黑体" panose="02010609060101010101" charset="-122"/>
            </a:endParaRPr>
          </a:p>
        </p:txBody>
      </p:sp>
      <p:sp>
        <p:nvSpPr>
          <p:cNvPr id="13" name="Freeform: Shape 12"/>
          <p:cNvSpPr/>
          <p:nvPr>
            <p:custDataLst>
              <p:tags r:id="rId5"/>
            </p:custDataLst>
          </p:nvPr>
        </p:nvSpPr>
        <p:spPr>
          <a:xfrm>
            <a:off x="0" y="960755"/>
            <a:ext cx="4814570" cy="4884420"/>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l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latin typeface="黑体" panose="02010609060101010101" charset="-122"/>
              <a:ea typeface="黑体" panose="02010609060101010101" charset="-122"/>
            </a:endParaRPr>
          </a:p>
        </p:txBody>
      </p:sp>
      <p:sp>
        <p:nvSpPr>
          <p:cNvPr id="14" name="Freeform: Shape 13"/>
          <p:cNvSpPr/>
          <p:nvPr>
            <p:custDataLst>
              <p:tags r:id="rId6"/>
            </p:custDataLst>
          </p:nvPr>
        </p:nvSpPr>
        <p:spPr>
          <a:xfrm>
            <a:off x="0" y="960755"/>
            <a:ext cx="4814570" cy="4884420"/>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l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latin typeface="黑体" panose="02010609060101010101" charset="-122"/>
              <a:ea typeface="黑体" panose="02010609060101010101" charset="-122"/>
            </a:endParaRPr>
          </a:p>
        </p:txBody>
      </p:sp>
      <p:sp useBgFill="1">
        <p:nvSpPr>
          <p:cNvPr id="15" name="Freeform: Shape 14"/>
          <p:cNvSpPr/>
          <p:nvPr>
            <p:custDataLst>
              <p:tags r:id="rId7"/>
            </p:custDataLst>
          </p:nvPr>
        </p:nvSpPr>
        <p:spPr>
          <a:xfrm>
            <a:off x="0" y="796925"/>
            <a:ext cx="4850765" cy="5212080"/>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latin typeface="黑体" panose="02010609060101010101" charset="-122"/>
              <a:ea typeface="黑体" panose="02010609060101010101" charset="-122"/>
            </a:endParaRPr>
          </a:p>
        </p:txBody>
      </p:sp>
      <p:sp>
        <p:nvSpPr>
          <p:cNvPr id="2" name="Title 1"/>
          <p:cNvSpPr>
            <a:spLocks noGrp="1"/>
          </p:cNvSpPr>
          <p:nvPr>
            <p:custDataLst>
              <p:tags r:id="rId8"/>
            </p:custDataLst>
          </p:nvPr>
        </p:nvSpPr>
        <p:spPr>
          <a:xfrm>
            <a:off x="323225" y="-280990"/>
            <a:ext cx="4977976" cy="145405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a:solidFill>
                  <a:schemeClr val="dk2">
                    <a:lumMod val="25000"/>
                  </a:schemeClr>
                </a:solidFill>
                <a:latin typeface="黑体" panose="02010609060101010101" charset="-122"/>
                <a:ea typeface="黑体" panose="02010609060101010101" charset="-122"/>
              </a:rPr>
              <a:t>Conclusion</a:t>
            </a:r>
            <a:endParaRPr lang="en-GB" sz="3600">
              <a:solidFill>
                <a:schemeClr val="dk2">
                  <a:lumMod val="25000"/>
                </a:schemeClr>
              </a:solidFill>
              <a:latin typeface="黑体" panose="02010609060101010101" charset="-122"/>
              <a:ea typeface="黑体" panose="02010609060101010101" charset="-122"/>
            </a:endParaRPr>
          </a:p>
        </p:txBody>
      </p:sp>
      <p:sp>
        <p:nvSpPr>
          <p:cNvPr id="3" name="Content Placeholder 2"/>
          <p:cNvSpPr>
            <a:spLocks noGrp="1"/>
          </p:cNvSpPr>
          <p:nvPr>
            <p:custDataLst>
              <p:tags r:id="rId9"/>
            </p:custDataLst>
          </p:nvPr>
        </p:nvSpPr>
        <p:spPr>
          <a:xfrm>
            <a:off x="619760" y="1795780"/>
            <a:ext cx="7034530" cy="4370705"/>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solidFill>
                  <a:schemeClr val="dk2">
                    <a:lumMod val="25000"/>
                  </a:schemeClr>
                </a:solidFill>
                <a:highlight>
                  <a:srgbClr val="FFFF00"/>
                </a:highlight>
                <a:latin typeface="黑体" panose="02010609060101010101" charset="-122"/>
                <a:ea typeface="黑体" panose="02010609060101010101" charset="-122"/>
              </a:rPr>
              <a:t>The primary purpose </a:t>
            </a:r>
            <a:endParaRPr lang="en-US" sz="2400" dirty="0">
              <a:solidFill>
                <a:schemeClr val="dk2">
                  <a:lumMod val="25000"/>
                </a:schemeClr>
              </a:solidFill>
              <a:highlight>
                <a:srgbClr val="FFFF00"/>
              </a:highlight>
              <a:latin typeface="黑体" panose="02010609060101010101" charset="-122"/>
              <a:ea typeface="黑体" panose="02010609060101010101" charset="-122"/>
            </a:endParaRPr>
          </a:p>
          <a:p>
            <a:endParaRPr lang="en-US" sz="2400" dirty="0">
              <a:solidFill>
                <a:schemeClr val="dk2">
                  <a:lumMod val="25000"/>
                </a:schemeClr>
              </a:solidFill>
              <a:highlight>
                <a:srgbClr val="FFFF00"/>
              </a:highlight>
              <a:latin typeface="黑体" panose="02010609060101010101" charset="-122"/>
              <a:ea typeface="黑体" panose="02010609060101010101" charset="-122"/>
            </a:endParaRPr>
          </a:p>
          <a:p>
            <a:r>
              <a:rPr lang="en-US" sz="2400" dirty="0">
                <a:solidFill>
                  <a:schemeClr val="dk2">
                    <a:lumMod val="25000"/>
                  </a:schemeClr>
                </a:solidFill>
                <a:highlight>
                  <a:srgbClr val="FF00FF"/>
                </a:highlight>
                <a:latin typeface="黑体" panose="02010609060101010101" charset="-122"/>
                <a:ea typeface="黑体" panose="02010609060101010101" charset="-122"/>
              </a:rPr>
              <a:t>Mixed-methods research approach </a:t>
            </a:r>
            <a:endParaRPr lang="en-US" sz="2400" dirty="0">
              <a:solidFill>
                <a:schemeClr val="dk2">
                  <a:lumMod val="25000"/>
                </a:schemeClr>
              </a:solidFill>
              <a:highlight>
                <a:srgbClr val="FF00FF"/>
              </a:highlight>
              <a:latin typeface="黑体" panose="02010609060101010101" charset="-122"/>
              <a:ea typeface="黑体" panose="02010609060101010101" charset="-122"/>
            </a:endParaRPr>
          </a:p>
          <a:p>
            <a:endParaRPr lang="en-US" sz="2400" dirty="0">
              <a:solidFill>
                <a:schemeClr val="dk2">
                  <a:lumMod val="25000"/>
                </a:schemeClr>
              </a:solidFill>
              <a:highlight>
                <a:srgbClr val="FF00FF"/>
              </a:highlight>
              <a:latin typeface="黑体" panose="02010609060101010101" charset="-122"/>
              <a:ea typeface="黑体" panose="02010609060101010101" charset="-122"/>
            </a:endParaRPr>
          </a:p>
          <a:p>
            <a:r>
              <a:rPr lang="en-US" sz="2400" dirty="0">
                <a:solidFill>
                  <a:schemeClr val="dk2">
                    <a:lumMod val="25000"/>
                  </a:schemeClr>
                </a:solidFill>
                <a:latin typeface="黑体" panose="02010609060101010101" charset="-122"/>
                <a:ea typeface="黑体" panose="02010609060101010101" charset="-122"/>
              </a:rPr>
              <a:t>Contribute to enhancing teaching practice, student experiences, and learning outcomes in the Chinese higher education context.</a:t>
            </a:r>
            <a:endParaRPr lang="en-US" sz="2400" dirty="0">
              <a:solidFill>
                <a:schemeClr val="dk2">
                  <a:lumMod val="25000"/>
                </a:schemeClr>
              </a:solidFill>
              <a:latin typeface="黑体" panose="02010609060101010101" charset="-122"/>
              <a:ea typeface="黑体" panose="02010609060101010101" charset="-122"/>
            </a:endParaRPr>
          </a:p>
        </p:txBody>
      </p:sp>
    </p:spTree>
    <p:custDataLst>
      <p:tags r:id="rId10"/>
    </p:custData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8" name="图片 17"/>
          <p:cNvPicPr>
            <a:picLocks noChangeAspect="1"/>
          </p:cNvPicPr>
          <p:nvPr userDrawn="1">
            <p:custDataLst>
              <p:tags r:id="rId1"/>
            </p:custDataLst>
          </p:nvPr>
        </p:nvPicPr>
        <p:blipFill rotWithShape="1">
          <a:blip r:embed="rId2"/>
          <a:srcRect/>
          <a:stretch>
            <a:fillRect/>
          </a:stretch>
        </p:blipFill>
        <p:spPr>
          <a:xfrm>
            <a:off x="7739212" y="0"/>
            <a:ext cx="4452788" cy="6862813"/>
          </a:xfrm>
          <a:prstGeom prst="rect">
            <a:avLst/>
          </a:prstGeom>
        </p:spPr>
      </p:pic>
      <p:pic>
        <p:nvPicPr>
          <p:cNvPr id="7" name="Graphic 6" descr="Diploma Roll"/>
          <p:cNvPicPr>
            <a:picLocks noChangeAspect="1"/>
          </p:cNvPicPr>
          <p:nvPr>
            <p:custDataLst>
              <p:tags r:id="rId3"/>
            </p:custData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90500" y="80486"/>
            <a:ext cx="749300" cy="749300"/>
          </a:xfrm>
          <a:prstGeom prst="rect">
            <a:avLst/>
          </a:prstGeom>
        </p:spPr>
      </p:pic>
      <p:sp>
        <p:nvSpPr>
          <p:cNvPr id="2" name="Title 1"/>
          <p:cNvSpPr>
            <a:spLocks noGrp="1"/>
          </p:cNvSpPr>
          <p:nvPr>
            <p:custDataLst>
              <p:tags r:id="rId6"/>
            </p:custDataLst>
          </p:nvPr>
        </p:nvSpPr>
        <p:spPr>
          <a:xfrm>
            <a:off x="342265" y="1024890"/>
            <a:ext cx="121920" cy="1118235"/>
          </a:xfrm>
          <a:prstGeom prst="rect">
            <a:avLst/>
          </a:prstGeom>
        </p:spPr>
        <p:txBody>
          <a:bodyPr vert="horz" lIns="91440" tIns="45720" rIns="91440" bIns="45720" rtlCol="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i="0" u="none" strike="noStrike">
                <a:solidFill>
                  <a:schemeClr val="dk1"/>
                </a:solidFill>
                <a:effectLst/>
                <a:latin typeface="黑体" panose="02010609060101010101" charset="-122"/>
                <a:ea typeface="黑体" panose="02010609060101010101" charset="-122"/>
              </a:rPr>
              <a:t>Reference</a:t>
            </a:r>
            <a:endParaRPr lang="en-GB" sz="4000" b="1" i="0" u="none" strike="noStrike">
              <a:solidFill>
                <a:schemeClr val="dk1"/>
              </a:solidFill>
              <a:effectLst/>
              <a:latin typeface="黑体" panose="02010609060101010101" charset="-122"/>
              <a:ea typeface="黑体" panose="02010609060101010101" charset="-122"/>
            </a:endParaRPr>
          </a:p>
          <a:p>
            <a:r>
              <a:rPr lang="en-US" altLang="en-GB" sz="4000" b="1" i="0" u="none" strike="noStrike">
                <a:solidFill>
                  <a:schemeClr val="dk1"/>
                </a:solidFill>
                <a:effectLst/>
                <a:latin typeface="黑体" panose="02010609060101010101" charset="-122"/>
                <a:ea typeface="黑体" panose="02010609060101010101" charset="-122"/>
              </a:rPr>
              <a:t>s</a:t>
            </a:r>
            <a:endParaRPr lang="en-US" altLang="en-GB" sz="4000" b="1" i="0" u="none" strike="noStrike">
              <a:solidFill>
                <a:schemeClr val="dk1"/>
              </a:solidFill>
              <a:effectLst/>
              <a:latin typeface="黑体" panose="02010609060101010101" charset="-122"/>
              <a:ea typeface="黑体" panose="02010609060101010101" charset="-122"/>
            </a:endParaRPr>
          </a:p>
        </p:txBody>
      </p:sp>
      <p:sp>
        <p:nvSpPr>
          <p:cNvPr id="3" name="Content Placeholder 2"/>
          <p:cNvSpPr>
            <a:spLocks noGrp="1"/>
          </p:cNvSpPr>
          <p:nvPr>
            <p:custDataLst>
              <p:tags r:id="rId7"/>
            </p:custDataLst>
          </p:nvPr>
        </p:nvSpPr>
        <p:spPr>
          <a:xfrm>
            <a:off x="942340" y="80645"/>
            <a:ext cx="11249660" cy="6857365"/>
          </a:xfrm>
          <a:prstGeom prst="rect">
            <a:avLst/>
          </a:prstGeom>
        </p:spPr>
        <p:txBody>
          <a:bodyPr vert="horz" lIns="91440" tIns="45720" rIns="91440" bIns="45720" rtlCol="0">
            <a:normAutofit fontScale="9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auto">
              <a:lnSpc>
                <a:spcPts val="600"/>
              </a:lnSpc>
              <a:buNone/>
            </a:pPr>
            <a:r>
              <a:rPr lang="en-US" sz="1000" dirty="0">
                <a:solidFill>
                  <a:schemeClr val="dk1"/>
                </a:solidFill>
                <a:latin typeface="黑体" panose="02010609060101010101" charset="-122"/>
                <a:ea typeface="黑体" panose="02010609060101010101" charset="-122"/>
              </a:rPr>
              <a:t>Braun, V., &amp; Clarke, V. (2006). Using thematic analysis in psychology. Qualitative Research in Psychology, 3(2), 77-101.</a:t>
            </a:r>
            <a:endParaRPr lang="en-US" sz="1000" dirty="0">
              <a:solidFill>
                <a:schemeClr val="dk1"/>
              </a:solidFill>
              <a:latin typeface="黑体" panose="02010609060101010101" charset="-122"/>
              <a:ea typeface="黑体" panose="02010609060101010101" charset="-122"/>
            </a:endParaRPr>
          </a:p>
          <a:p>
            <a:pPr marL="0" indent="0" fontAlgn="auto">
              <a:lnSpc>
                <a:spcPts val="600"/>
              </a:lnSpc>
              <a:buNone/>
            </a:pPr>
            <a:r>
              <a:rPr lang="en-US" sz="1000" dirty="0">
                <a:solidFill>
                  <a:schemeClr val="dk1"/>
                </a:solidFill>
                <a:latin typeface="黑体" panose="02010609060101010101" charset="-122"/>
                <a:ea typeface="黑体" panose="02010609060101010101" charset="-122"/>
              </a:rPr>
              <a:t>Creswell, J. W., &amp; Plano Clark, V. L. (2017). Designing and conducting mixed methods research. SAGE Publications.</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DiCicco‐Bloom, B., &amp; Crabtree, B. F. (2006). The qualitative research interview. Medical Education, 40(4), 314-321.</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sym typeface="+mn-ea"/>
              </a:rPr>
              <a:t>Fredricks, J. A., Blumenfeld, P. C., &amp; Paris, A. H. (2004). School Engagement: Potential of the Concept, State of the Evidence. Review of Educational Research, 74(1), 59–109.</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Sullivan, G. M., &amp; Artino, A. R. (2013). Analyzing and interpreting data from likert-type scales. Journal of Graduate Medical Education, 5(4), 541-542.</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Bryson, C., &amp; Hand, L. (2007). The role of engagement in inspiring teaching and learning. Innovations in Education and Teaching International, 44(4), 349-362.</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Fredricks, J. A., Blumenfeld, P. C., &amp; Paris, A. H. (2004). School Engagement: Potential of the Concept, State of the Evidence. Review of Educational Research, 74(1), 59–109.</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Gibbs, G. (2014). Student engagement, the latest buzzword. Times Higher Education, (2156), 38-41.</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Hattie, J. (2009). Visible learning: A synthesis of over 800 meta-analyses relating to achievement. Routledge.</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Hu, G. (2002). Potential cultural resistance to pedagogical imports: The case of communicative language teaching in China. Language, Culture and Curriculum, 15(2), 93-105.</a:t>
            </a:r>
            <a:endParaRPr lang="en-US" sz="1000" dirty="0">
              <a:solidFill>
                <a:schemeClr val="dk1"/>
              </a:solidFill>
              <a:latin typeface="黑体" panose="02010609060101010101" charset="-122"/>
              <a:ea typeface="黑体" panose="02010609060101010101" charset="-122"/>
            </a:endParaRPr>
          </a:p>
          <a:p>
            <a:pPr marL="0" indent="0" algn="l" fontAlgn="auto">
              <a:lnSpc>
                <a:spcPts val="800"/>
              </a:lnSpc>
              <a:buClrTx/>
              <a:buSzTx/>
              <a:buNone/>
            </a:pPr>
            <a:r>
              <a:rPr lang="en-US" sz="1000" dirty="0">
                <a:solidFill>
                  <a:schemeClr val="dk1"/>
                </a:solidFill>
                <a:latin typeface="黑体" panose="02010609060101010101" charset="-122"/>
                <a:ea typeface="黑体" panose="02010609060101010101" charset="-122"/>
              </a:rPr>
              <a:t>Kuh, G. D., Cruce, T. M., Shoup, R., Kinzie, J., &amp; Gonyea, R. M. (2006). Unmasking the effects of student engagement on first-year college grades and persistence. The Journal of Higher Education, 79(5), 540-563.</a:t>
            </a:r>
            <a:endParaRPr lang="en-US" sz="1000" dirty="0">
              <a:solidFill>
                <a:schemeClr val="dk1"/>
              </a:solidFill>
              <a:latin typeface="黑体" panose="02010609060101010101" charset="-122"/>
              <a:ea typeface="黑体" panose="02010609060101010101" charset="-122"/>
            </a:endParaRPr>
          </a:p>
          <a:p>
            <a:pPr marL="0" indent="0" algn="l" fontAlgn="auto">
              <a:lnSpc>
                <a:spcPts val="800"/>
              </a:lnSpc>
              <a:buClrTx/>
              <a:buSzTx/>
              <a:buNone/>
            </a:pPr>
            <a:r>
              <a:rPr lang="en-US" sz="1000" dirty="0">
                <a:solidFill>
                  <a:schemeClr val="dk1"/>
                </a:solidFill>
                <a:latin typeface="黑体" panose="02010609060101010101" charset="-122"/>
                <a:ea typeface="黑体" panose="02010609060101010101" charset="-122"/>
              </a:rPr>
              <a:t>Nicol, D. J., &amp; Macfarlane-Dick, D. (2006). Formative assessment and self-regulated learning: A model and seven principles of good feedback practice. Studies in Higher Education, 31(2), 199-218.</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Fredricks, J. A., Blumenfeld, P. C., &amp; Paris, A. H. (2004). School Engagement: Potential of the Concept, State of the Evidence. Review of Educational Research, 74(1), 59–109.</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Richards, J. C., &amp; Rodgers, T. S. (2014). Approaches and Methods in Language Teaching (3rd ed.). Cambridge University Press.</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Marzano, R. J., Pickering, D., &amp; Pollock, J. E. (2001). Classroom Instruction That Works: Research-Based Strategies for Increasing Student Achievement. ASCD.</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Fredricks, J. A., Blumenfeld, P. C., &amp; Paris, A. H. (2004). School Engagement: Potential of the Concept, State of the Evidence. Review of Educational Research, 74(1), 59–109.</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Hu, G. (2002). Potential cultural resistance to pedagogical imports: The case of communicative language teaching in China. Language, Culture and Curriculum, 15(2), 93-105.</a:t>
            </a:r>
            <a:endParaRPr lang="en-US" sz="1000" dirty="0">
              <a:solidFill>
                <a:schemeClr val="dk1"/>
              </a:solidFill>
              <a:latin typeface="黑体" panose="02010609060101010101" charset="-122"/>
              <a:ea typeface="黑体" panose="02010609060101010101" charset="-122"/>
            </a:endParaRPr>
          </a:p>
          <a:p>
            <a:pPr marL="0" indent="0" algn="l" fontAlgn="auto">
              <a:lnSpc>
                <a:spcPts val="800"/>
              </a:lnSpc>
              <a:buClrTx/>
              <a:buSzTx/>
              <a:buNone/>
            </a:pPr>
            <a:r>
              <a:rPr lang="en-US" sz="1000" dirty="0">
                <a:solidFill>
                  <a:schemeClr val="dk1"/>
                </a:solidFill>
                <a:latin typeface="黑体" panose="02010609060101010101" charset="-122"/>
                <a:ea typeface="黑体" panose="02010609060101010101" charset="-122"/>
              </a:rPr>
              <a:t>Finn, J. D., &amp; Zimmer, K. S. (2012). Student Engagement: What Is It? Why Does It Matter? In S. L. Christenson, A. L. Reschly, &amp; C. Wylie (Eds.), Handbook of Research on Student Engagement (pp. 97–131). Springer US.</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Li, Y., &amp; Oxford, R. L. (2014). Understanding Chinese EFL teachers’ beliefs about student engagement in classroom teaching and learning. English Language Teaching Journal, 68(1), 34-46.</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Prince, M. (2004). Does Active Learning Work? A Review of the Research. Journal of Engineering Education, 93(3), 223–231.</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Winstone, N. E., &amp; Carless, D. (2020). Designing effective feedback processes in higher education: A learning-focused approach. Routledge.</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Braun, V., &amp; Clarke, V. (2006). Using thematic analysis in psychology. Qualitative Research in Psychology, 3(2), 77-101.</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Creswell, J. W., &amp; Plano Clark, V. L. (2017). Designing and conducting mixed methods research. SAGE Publications.</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DiCicco‐Bloom, B., &amp; Crabtree, B. F. (2006). The qualitative research interview. Medical Education, 40(4), 314-321.</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Sullivan, G. M., &amp; Artino, A. R. (2013). Analyzing and interpreting data from likert-type scales. Journal of Graduate Medical Education, 5(4), 541-542.</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Creswell, J. W., &amp; Plano Clark, V. L. (2017). Designing and conducting mixed methods research. SAGE Publications.</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Fredricks, J. A., Blumenfeld, P. C., &amp; Paris, A. H. (2004). School Engagement: Potential of the Concept, State of the Evidence. Review of Educational Research, 74(1), 59–109.</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Johnson, R. B., &amp; Onwuegbuzie, A. J. (2004). Mixed Methods Research: A Research Paradigm Whose Time Has Come. Educational Researcher, 33(7), 14–26.</a:t>
            </a: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r>
              <a:rPr lang="en-US" sz="1000" dirty="0">
                <a:solidFill>
                  <a:schemeClr val="dk1"/>
                </a:solidFill>
                <a:latin typeface="黑体" panose="02010609060101010101" charset="-122"/>
                <a:ea typeface="黑体" panose="02010609060101010101" charset="-122"/>
              </a:rPr>
              <a:t>Wang, Y., &amp; Derakhshan, A. (2021).  Review on Student Engagement in the EFL Classroom in Mainland China: From Theoretical Perspectives.  Frontiers in Psychology, 12, 1747.</a:t>
            </a:r>
            <a:endParaRPr lang="en-US" sz="1000" dirty="0">
              <a:solidFill>
                <a:schemeClr val="dk1"/>
              </a:solidFill>
              <a:latin typeface="黑体" panose="02010609060101010101" charset="-122"/>
              <a:ea typeface="黑体" panose="02010609060101010101" charset="-122"/>
            </a:endParaRPr>
          </a:p>
          <a:p>
            <a:pPr marL="0" indent="0" algn="l" fontAlgn="auto">
              <a:lnSpc>
                <a:spcPts val="800"/>
              </a:lnSpc>
              <a:buClrTx/>
              <a:buSzTx/>
              <a:buNone/>
            </a:pPr>
            <a:r>
              <a:rPr lang="en-US" sz="1000" dirty="0">
                <a:solidFill>
                  <a:schemeClr val="dk1"/>
                </a:solidFill>
                <a:latin typeface="黑体" panose="02010609060101010101" charset="-122"/>
                <a:ea typeface="黑体" panose="02010609060101010101" charset="-122"/>
              </a:rPr>
              <a:t>Zheng, H. (2021).  Enhancing student engagement in language learning through interactive teaching strategies: A case study in a Chinese university.  Journal of Language Teaching and Research, 12(1), 63-72.</a:t>
            </a:r>
            <a:endParaRPr lang="en-US" sz="1000" dirty="0">
              <a:solidFill>
                <a:schemeClr val="dk1"/>
              </a:solidFill>
              <a:latin typeface="黑体" panose="02010609060101010101" charset="-122"/>
              <a:ea typeface="黑体" panose="02010609060101010101" charset="-122"/>
            </a:endParaRPr>
          </a:p>
          <a:p>
            <a:pPr marL="0" indent="0" algn="l" fontAlgn="auto">
              <a:lnSpc>
                <a:spcPts val="800"/>
              </a:lnSpc>
              <a:buClrTx/>
              <a:buSzTx/>
              <a:buNone/>
            </a:pPr>
            <a:r>
              <a:rPr lang="en-US" sz="1000" dirty="0">
                <a:solidFill>
                  <a:schemeClr val="dk1"/>
                </a:solidFill>
                <a:latin typeface="黑体" panose="02010609060101010101" charset="-122"/>
                <a:ea typeface="黑体" panose="02010609060101010101" charset="-122"/>
                <a:sym typeface="+mn-ea"/>
              </a:rPr>
              <a:t>Zhou, Y., Jindal-Snape, D., Topping, K., &amp; Todman, J. (2010). Theoretical models of culture shock and adaptation in international students in higher education. Studies in Higher Education, 33(1), 63-75.</a:t>
            </a:r>
            <a:endParaRPr lang="en-US" sz="1000" dirty="0">
              <a:solidFill>
                <a:schemeClr val="dk1"/>
              </a:solidFill>
              <a:latin typeface="黑体" panose="02010609060101010101" charset="-122"/>
              <a:ea typeface="黑体" panose="02010609060101010101" charset="-122"/>
            </a:endParaRPr>
          </a:p>
          <a:p>
            <a:pPr marL="0" indent="0" algn="l" fontAlgn="auto">
              <a:lnSpc>
                <a:spcPts val="800"/>
              </a:lnSpc>
              <a:buClrTx/>
              <a:buSzTx/>
              <a:buNone/>
            </a:pP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endParaRPr lang="en-US" sz="1000" dirty="0">
              <a:solidFill>
                <a:schemeClr val="dk1"/>
              </a:solidFill>
              <a:latin typeface="黑体" panose="02010609060101010101" charset="-122"/>
              <a:ea typeface="黑体" panose="02010609060101010101" charset="-122"/>
            </a:endParaRPr>
          </a:p>
          <a:p>
            <a:pPr marL="0" indent="0" algn="l" fontAlgn="auto">
              <a:lnSpc>
                <a:spcPts val="600"/>
              </a:lnSpc>
              <a:buClrTx/>
              <a:buSzTx/>
              <a:buNone/>
            </a:pPr>
            <a:endParaRPr lang="en-US" sz="1000" dirty="0">
              <a:solidFill>
                <a:schemeClr val="dk1"/>
              </a:solidFill>
              <a:latin typeface="黑体" panose="02010609060101010101" charset="-122"/>
              <a:ea typeface="黑体" panose="02010609060101010101" charset="-122"/>
            </a:endParaRPr>
          </a:p>
        </p:txBody>
      </p:sp>
    </p:spTree>
    <p:custDataLst>
      <p:tags r:id="rId8"/>
    </p:custDataLst>
  </p:cSld>
  <p:clrMapOvr>
    <a:masterClrMapping/>
  </p:clrMapOvr>
  <p:transition/>
  <p:timing>
    <p:tnLst>
      <p:par>
        <p:cTn id="1" dur="indefinite" restart="never" nodeType="tmRoot"/>
      </p:par>
    </p:tn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60.xml><?xml version="1.0" encoding="utf-8"?>
<p:tagLst xmlns:p="http://schemas.openxmlformats.org/presentationml/2006/main">
  <p:tag name="KSO_WM_SLIDE_BACKGROUND_TYPE" val="general"/>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64.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i*1"/>
  <p:tag name="KSO_WM_UNIT_LAYERLEVEL" val="1"/>
  <p:tag name="KSO_WM_TAG_VERSION" val="1.0"/>
  <p:tag name="KSO_WM_BEAUTIFY_FLAG" val="#wm#"/>
  <p:tag name="KSO_WM_UNIT_BK_DARK_LIGHT" val="2"/>
  <p:tag name="KSO_WM_UNIT_SUBTYPE" val="h"/>
  <p:tag name="KSO_WM_UNIT_TYPE" val="i"/>
  <p:tag name="KSO_WM_UNIT_INDEX" val="1"/>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66.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67.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68.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69.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70.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71.xml><?xml version="1.0" encoding="utf-8"?>
<p:tagLst xmlns:p="http://schemas.openxmlformats.org/presentationml/2006/main">
  <p:tag name="KSO_WM_TAG_VERSION" val="1.0"/>
  <p:tag name="KSO_WM_BEAUTIFY_FLAG" val="#wm#"/>
  <p:tag name="KSO_WM_UNIT_TYPE" val="i"/>
  <p:tag name="KSO_WM_UNIT_ID" val="_14*i*4"/>
  <p:tag name="KSO_WM_UNIT_INDEX" val="4"/>
  <p:tag name="KSO_WM_UNIT_HIGHLIGHT" val="0"/>
  <p:tag name="KSO_WM_UNIT_COMPATIBLE" val="0"/>
  <p:tag name="KSO_WM_UNIT_DIAGRAM_ISNUMVISUAL" val="0"/>
  <p:tag name="KSO_WM_UNIT_DIAGRAM_ISREFERUNIT" val="0"/>
  <p:tag name="KSO_WM_UNIT_LAYERLEVEL" val="1"/>
  <p:tag name="KSO_WM_SLIDE_BACKGROUND_TYPE" val="leftRight"/>
</p:tagLst>
</file>

<file path=ppt/tags/tag72.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i*1"/>
  <p:tag name="KSO_WM_UNIT_LAYERLEVEL" val="1"/>
  <p:tag name="KSO_WM_TAG_VERSION" val="1.0"/>
  <p:tag name="KSO_WM_BEAUTIFY_FLAG" val="#wm#"/>
  <p:tag name="KSO_WM_UNIT_SUBTYPE" val="h"/>
  <p:tag name="KSO_WM_UNIT_TYPE" val="i"/>
  <p:tag name="KSO_WM_UNIT_INDEX" val="1"/>
  <p:tag name="KSO_WM_UNIT_BK_DARK_LIGHT" val="2"/>
</p:tagLst>
</file>

<file path=ppt/tags/tag73.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74.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75.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76.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77.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78.xml><?xml version="1.0" encoding="utf-8"?>
<p:tagLst xmlns:p="http://schemas.openxmlformats.org/presentationml/2006/main">
  <p:tag name="KSO_WM_SLIDE_BACKGROUND_TYPE" val="leftRight"/>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7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i*1"/>
  <p:tag name="KSO_WM_UNIT_LAYERLEVEL" val="1"/>
  <p:tag name="KSO_WM_TAG_VERSION" val="1.0"/>
  <p:tag name="KSO_WM_BEAUTIFY_FLAG" val="#wm#"/>
  <p:tag name="KSO_WM_UNIT_SUBTYPE" val="h"/>
  <p:tag name="KSO_WM_UNIT_TYPE" val="i"/>
  <p:tag name="KSO_WM_UNIT_INDEX" val="1"/>
  <p:tag name="KSO_WM_UNIT_BK_DARK_LIGHT" val="2"/>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81.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8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8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84.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8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86.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8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i*1"/>
  <p:tag name="KSO_WM_UNIT_LAYERLEVEL" val="1"/>
  <p:tag name="KSO_WM_TAG_VERSION" val="1.0"/>
  <p:tag name="KSO_WM_BEAUTIFY_FLAG" val="#wm#"/>
  <p:tag name="KSO_WM_UNIT_SUBTYPE" val="h"/>
  <p:tag name="KSO_WM_UNIT_TYPE" val="i"/>
  <p:tag name="KSO_WM_UNIT_INDEX" val="1"/>
  <p:tag name="KSO_WM_UNIT_BK_DARK_LIGHT" val="2"/>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89.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90.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9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92.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9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9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9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i*1"/>
  <p:tag name="KSO_WM_UNIT_LAYERLEVEL" val="1"/>
  <p:tag name="KSO_WM_TAG_VERSION" val="1.0"/>
  <p:tag name="KSO_WM_BEAUTIFY_FLAG" val="#wm#"/>
  <p:tag name="KSO_WM_UNIT_SUBTYPE" val="h"/>
  <p:tag name="KSO_WM_UNIT_TYPE" val="i"/>
  <p:tag name="KSO_WM_UNIT_INDEX" val="1"/>
  <p:tag name="KSO_WM_UNIT_BK_DARK_LIGHT" val="2"/>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9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9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9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0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0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02.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0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0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Lst>
</file>

<file path=ppt/tags/tag106.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UNIT_SUBTYPE" val="h"/>
  <p:tag name="KSO_WM_UNIT_TYPE" val="i"/>
  <p:tag name="KSO_WM_UNIT_INDEX" val="1"/>
  <p:tag name="KSO_WM_UNIT_BK_DARK_LIGHT" val="2"/>
</p:tagLst>
</file>

<file path=ppt/tags/tag107.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08.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09.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10.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11.xml><?xml version="1.0" encoding="utf-8"?>
<p:tagLst xmlns:p="http://schemas.openxmlformats.org/presentationml/2006/main">
  <p:tag name="KSO_WM_SLIDE_BACKGROUND_TYPE" val="belt"/>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12.xml><?xml version="1.0" encoding="utf-8"?>
<p:tagLst xmlns:p="http://schemas.openxmlformats.org/presentationml/2006/main">
  <p:tag name="KSO_WM_TAG_VERSION" val="1.0"/>
  <p:tag name="KSO_WM_UNIT_HIGHLIGHT" val="0"/>
  <p:tag name="KSO_WM_UNIT_COMPATIBLE" val="0"/>
  <p:tag name="KSO_WM_UNIT_DIAGRAM_ISNUMVISUAL" val="0"/>
  <p:tag name="KSO_WM_UNIT_DIAGRAM_ISREFERUNIT" val="0"/>
  <p:tag name="KSO_WM_UNIT_ID" val="_0**"/>
  <p:tag name="KSO_WM_UNIT_LAYERLEVEL" val="1"/>
  <p:tag name="KSO_WM_BEAUTIFY_FLAG" val="#wm#"/>
  <p:tag name="KSO_WM_TEMPLATE_CATEGORY" val="custom"/>
  <p:tag name="KSO_WM_TEMPLATE_INDEX" val="20181597"/>
</p:tagLst>
</file>

<file path=ppt/tags/tag113.xml><?xml version="1.0" encoding="utf-8"?>
<p:tagLst xmlns:p="http://schemas.openxmlformats.org/presentationml/2006/main">
  <p:tag name="KSO_WM_TAG_VERSION" val="1.0"/>
  <p:tag name="KSO_WM_UNIT_HIGHLIGHT" val="0"/>
  <p:tag name="KSO_WM_UNIT_COMPATIBLE" val="0"/>
  <p:tag name="KSO_WM_UNIT_DIAGRAM_ISNUMVISUAL" val="0"/>
  <p:tag name="KSO_WM_UNIT_DIAGRAM_ISREFERUNIT" val="0"/>
  <p:tag name="KSO_WM_UNIT_ID" val="_0**"/>
  <p:tag name="KSO_WM_UNIT_LAYERLEVEL" val="1"/>
  <p:tag name="KSO_WM_BEAUTIFY_FLAG" val="#wm#"/>
  <p:tag name="KSO_WM_TEMPLATE_CATEGORY" val="custom"/>
  <p:tag name="KSO_WM_TEMPLATE_INDEX" val="20181597"/>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17.xml><?xml version="1.0" encoding="utf-8"?>
<p:tagLst xmlns:p="http://schemas.openxmlformats.org/presentationml/2006/main">
  <p:tag name="KSO_WM_TAG_VERSION" val="1.0"/>
  <p:tag name="KSO_WM_BEAUTIFY_FLAG" val="#wm#"/>
  <p:tag name="KSO_WM_COMBINE_RELATE_SLIDE_ID" val="background20180930_1"/>
  <p:tag name="KSO_WM_TEMPLATE_CATEGORY" val="custom"/>
  <p:tag name="KSO_WM_TEMPLATE_INDEX" val="20181597"/>
  <p:tag name="KSO_WM_TEMPLATE_SUBCATEGORY" val="combine"/>
  <p:tag name="KSO_WM_TEMPLATE_THUMBS_INDEX" val="1、2、3、4、10、11、16、18"/>
  <p:tag name="KSO_WM_TEMPLATE_MASTER_TYPE" val="1"/>
</p:tagLst>
</file>

<file path=ppt/tags/tag11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19.xml><?xml version="1.0" encoding="utf-8"?>
<p:tagLst xmlns:p="http://schemas.openxmlformats.org/presentationml/2006/main">
  <p:tag name="KSO_WM_TEMPLATE_CATEGORY" val="custom"/>
  <p:tag name="KSO_WM_TEMPLATE_INDEX" val="20181597"/>
  <p:tag name="KSO_WM_UNIT_TYPE" val="a"/>
  <p:tag name="KSO_WM_UNIT_INDEX" val="1"/>
  <p:tag name="KSO_WM_UNIT_LAYERLEVEL" val="1"/>
  <p:tag name="KSO_WM_UNIT_VALUE" val="12"/>
  <p:tag name="KSO_WM_UNIT_ISCONTENTSTITLE" val="0"/>
  <p:tag name="KSO_WM_UNIT_HIGHLIGHT" val="0"/>
  <p:tag name="KSO_WM_UNIT_COMPATIBLE" val="0"/>
  <p:tag name="KSO_WM_BEAUTIFY_FLAG" val="#wm#"/>
  <p:tag name="KSO_WM_TAG_VERSION" val="1.0"/>
  <p:tag name="KSO_WM_UNIT_ID" val="custom20181597_1*a*1"/>
  <p:tag name="KSO_WM_UNIT_PRESET_TEXT" val="请在此输入您的标题"/>
  <p:tag name="KSO_WM_UNIT_ISNUMDGMTITLE" val="0"/>
  <p:tag name="KSO_WM_UNIT_NOCLEAR" val="0"/>
  <p:tag name="KSO_WM_UNIT_DIAGRAM_ISNUMVISUAL" val="0"/>
  <p:tag name="KSO_WM_UNIT_DIAGRAM_ISREFERUNIT" val="0"/>
  <p:tag name="KSO_WM_UNIT_TEXT_FILL_FORE_SCHEMECOLOR_INDEX_BRIGHTNESS" val="0"/>
  <p:tag name="KSO_WM_UNIT_TEXT_FILL_FORE_SCHEMECOLOR_INDEX" val="13"/>
  <p:tag name="KSO_WM_UNIT_TEXT_FILL_TYPE" val="1"/>
</p:tagLst>
</file>

<file path=ppt/tags/tag120.xml><?xml version="1.0" encoding="utf-8"?>
<p:tagLst xmlns:p="http://schemas.openxmlformats.org/presentationml/2006/main">
  <p:tag name="KSO_WM_TEMPLATE_CATEGORY" val="custom"/>
  <p:tag name="KSO_WM_TEMPLATE_INDEX" val="20181597"/>
  <p:tag name="KSO_WM_UNIT_TYPE" val="f"/>
  <p:tag name="KSO_WM_UNIT_INDEX" val="1"/>
  <p:tag name="KSO_WM_UNIT_LAYERLEVEL" val="1"/>
  <p:tag name="KSO_WM_UNIT_VALUE" val="8"/>
  <p:tag name="KSO_WM_UNIT_HIGHLIGHT" val="0"/>
  <p:tag name="KSO_WM_UNIT_COMPATIBLE" val="0"/>
  <p:tag name="KSO_WM_BEAUTIFY_FLAG" val="#wm#"/>
  <p:tag name="KSO_WM_TAG_VERSION" val="1.0"/>
  <p:tag name="KSO_WM_UNIT_ID" val="custom20181597_1*f*1"/>
  <p:tag name="KSO_WM_UNIT_PRESET_TEXT" val="报告人：代用名"/>
  <p:tag name="KSO_WM_UNIT_SUBTYPE" val="b"/>
  <p:tag name="KSO_WM_UNIT_NOCLEAR" val="0"/>
  <p:tag name="KSO_WM_UNIT_DIAGRAM_ISNUMVISUAL" val="0"/>
  <p:tag name="KSO_WM_UNIT_DIAGRAM_ISREFERUNIT" val="0"/>
  <p:tag name="KSO_WM_UNIT_LINE_FORE_SCHEMECOLOR_INDEX_BRIGHTNESS" val="-0.35"/>
  <p:tag name="KSO_WM_UNIT_LINE_FORE_SCHEMECOLOR_INDEX" val="14"/>
  <p:tag name="KSO_WM_UNIT_LINE_FILL_TYPE" val="2"/>
  <p:tag name="KSO_WM_UNIT_TEXT_FILL_FORE_SCHEMECOLOR_INDEX_BRIGHTNESS" val="0"/>
  <p:tag name="KSO_WM_UNIT_TEXT_FILL_FORE_SCHEMECOLOR_INDEX" val="13"/>
  <p:tag name="KSO_WM_UNIT_TEXT_FILL_TYPE" val="1"/>
</p:tagLst>
</file>

<file path=ppt/tags/tag121.xml><?xml version="1.0" encoding="utf-8"?>
<p:tagLst xmlns:p="http://schemas.openxmlformats.org/presentationml/2006/main">
  <p:tag name="KSO_WM_TAG_VERSION" val="1.0"/>
  <p:tag name="KSO_WM_SLIDE_ITEM_CNT" val="0"/>
  <p:tag name="KSO_WM_SLIDE_LAYOUT" val="a_f"/>
  <p:tag name="KSO_WM_SLIDE_LAYOUT_CNT" val="1_1"/>
  <p:tag name="KSO_WM_SLIDE_TYPE" val="title"/>
  <p:tag name="KSO_WM_BEAUTIFY_FLAG" val="#wm#"/>
  <p:tag name="KSO_WM_COMBINE_RELATE_SLIDE_ID" val="background20180930_1"/>
  <p:tag name="KSO_WM_TEMPLATE_CATEGORY" val="custom"/>
  <p:tag name="KSO_WM_TEMPLATE_INDEX" val="20181597"/>
  <p:tag name="KSO_WM_SLIDE_ID" val="custom20181597_1"/>
  <p:tag name="KSO_WM_SLIDE_INDEX" val="1"/>
  <p:tag name="KSO_WM_TEMPLATE_SUBCATEGORY" val="0"/>
  <p:tag name="KSO_WM_TEMPLATE_THUMBS_INDEX" val="1、2、3、4、10、11、16、18、"/>
  <p:tag name="KSO_WM_SLIDE_SUBTYPE" val="pureTxt"/>
  <p:tag name="KSO_WM_TEMPLATE_MASTER_TYPE" val="1"/>
  <p:tag name="KSO_WM_TEMPLATE_COLOR_TYPE" val="0"/>
</p:tagLst>
</file>

<file path=ppt/tags/tag122.xml><?xml version="1.0" encoding="utf-8"?>
<p:tagLst xmlns:p="http://schemas.openxmlformats.org/presentationml/2006/main">
  <p:tag name="KSO_WM_TEMPLATE_CATEGORY" val="custom"/>
  <p:tag name="KSO_WM_TEMPLATE_INDEX" val="20181597"/>
  <p:tag name="KSO_WM_UNIT_TYPE" val="a"/>
  <p:tag name="KSO_WM_UNIT_INDEX" val="1"/>
  <p:tag name="KSO_WM_UNIT_LAYERLEVEL" val="1"/>
  <p:tag name="KSO_WM_UNIT_VALUE" val="12"/>
  <p:tag name="KSO_WM_UNIT_ISCONTENTSTITLE" val="0"/>
  <p:tag name="KSO_WM_UNIT_HIGHLIGHT" val="0"/>
  <p:tag name="KSO_WM_UNIT_COMPATIBLE" val="0"/>
  <p:tag name="KSO_WM_BEAUTIFY_FLAG" val="#wm#"/>
  <p:tag name="KSO_WM_TAG_VERSION" val="1.0"/>
  <p:tag name="KSO_WM_UNIT_ID" val="custom20181597_1*a*1"/>
  <p:tag name="KSO_WM_UNIT_PRESET_TEXT" val="请在此输入您的标题"/>
  <p:tag name="KSO_WM_UNIT_ISNUMDGMTITLE" val="0"/>
  <p:tag name="KSO_WM_UNIT_NOCLEAR" val="0"/>
  <p:tag name="KSO_WM_UNIT_DIAGRAM_ISNUMVISUAL" val="0"/>
  <p:tag name="KSO_WM_UNIT_DIAGRAM_ISREFERUNIT" val="0"/>
  <p:tag name="KSO_WM_UNIT_TEXT_FILL_FORE_SCHEMECOLOR_INDEX_BRIGHTNESS" val="0"/>
  <p:tag name="KSO_WM_UNIT_TEXT_FILL_FORE_SCHEMECOLOR_INDEX" val="13"/>
  <p:tag name="KSO_WM_UNIT_TEXT_FILL_TYPE" val="1"/>
</p:tagLst>
</file>

<file path=ppt/tags/tag123.xml><?xml version="1.0" encoding="utf-8"?>
<p:tagLst xmlns:p="http://schemas.openxmlformats.org/presentationml/2006/main">
  <p:tag name="KSO_WM_TAG_VERSION" val="1.0"/>
  <p:tag name="KSO_WM_SLIDE_ITEM_CNT" val="0"/>
  <p:tag name="KSO_WM_SLIDE_LAYOUT" val="a_f"/>
  <p:tag name="KSO_WM_SLIDE_LAYOUT_CNT" val="1_1"/>
  <p:tag name="KSO_WM_SLIDE_TYPE" val="title"/>
  <p:tag name="KSO_WM_BEAUTIFY_FLAG" val="#wm#"/>
  <p:tag name="KSO_WM_COMBINE_RELATE_SLIDE_ID" val="background20180930_1"/>
  <p:tag name="KSO_WM_TEMPLATE_CATEGORY" val="custom"/>
  <p:tag name="KSO_WM_TEMPLATE_INDEX" val="20181597"/>
  <p:tag name="KSO_WM_SLIDE_ID" val="custom20181597_1"/>
  <p:tag name="KSO_WM_SLIDE_INDEX" val="1"/>
  <p:tag name="KSO_WM_TEMPLATE_SUBCATEGORY" val="0"/>
  <p:tag name="KSO_WM_TEMPLATE_THUMBS_INDEX" val="1、2、3、4、10、11、16、18、"/>
  <p:tag name="KSO_WM_SLIDE_SUBTYPE" val="pureTxt"/>
  <p:tag name="KSO_WM_TEMPLATE_MASTER_TYPE" val="1"/>
  <p:tag name="KSO_WM_TEMPLATE_COLOR_TYPE" val="0"/>
</p:tagLst>
</file>

<file path=ppt/tags/tag124.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25.xml><?xml version="1.0" encoding="utf-8"?>
<p:tagLst xmlns:p="http://schemas.openxmlformats.org/presentationml/2006/main">
  <p:tag name="KSO_WM_UNIT_FILL_FORE_SCHEMECOLOR_INDEX_BRIGHTNESS" val="0"/>
  <p:tag name="KSO_WM_UNIT_FILL_FORE_SCHEMECOLOR_INDEX" val="3"/>
  <p:tag name="KSO_WM_UNIT_FILL_TYPE" val="1"/>
  <p:tag name="KSO_WM_UNIT_TEXT_FILL_FORE_SCHEMECOLOR_INDEX_BRIGHTNESS" val="0"/>
  <p:tag name="KSO_WM_UNIT_TEXT_FILL_FORE_SCHEMECOLOR_INDEX" val="2"/>
  <p:tag name="KSO_WM_UNIT_TEXT_FILL_TYPE" val="1"/>
  <p:tag name="KSO_WM_BEAUTIFY_FLAG" val=""/>
</p:tagLst>
</file>

<file path=ppt/tags/tag126.xml><?xml version="1.0" encoding="utf-8"?>
<p:tagLst xmlns:p="http://schemas.openxmlformats.org/presentationml/2006/main">
  <p:tag name="KSO_WM_UNIT_FILL_FORE_SCHEMECOLOR_INDEX_BRIGHTNESS" val="0"/>
  <p:tag name="KSO_WM_UNIT_FILL_FORE_SCHEMECOLOR_INDEX" val="7"/>
  <p:tag name="KSO_WM_UNIT_FILL_TYPE" val="1"/>
  <p:tag name="KSO_WM_UNIT_LINE_FORE_SCHEMECOLOR_INDEX_BRIGHTNESS" val="0"/>
  <p:tag name="KSO_WM_UNIT_LINE_FORE_SCHEMECOLOR_INDEX" val="7"/>
  <p:tag name="KSO_WM_UNIT_LINE_FILL_TYPE" val="2"/>
</p:tagLst>
</file>

<file path=ppt/tags/tag127.xml><?xml version="1.0" encoding="utf-8"?>
<p:tagLst xmlns:p="http://schemas.openxmlformats.org/presentationml/2006/main">
  <p:tag name="KSO_WM_UNIT_TEXT_FILL_FORE_SCHEMECOLOR_INDEX_BRIGHTNESS" val="0"/>
  <p:tag name="KSO_WM_UNIT_TEXT_FILL_FORE_SCHEMECOLOR_INDEX" val="15"/>
  <p:tag name="KSO_WM_UNIT_TEXT_FILL_TYPE" val="1"/>
</p:tagLst>
</file>

<file path=ppt/tags/tag128.xml><?xml version="1.0" encoding="utf-8"?>
<p:tagLst xmlns:p="http://schemas.openxmlformats.org/presentationml/2006/main">
  <p:tag name="KSO_WM_UNIT_TEXT_FILL_FORE_SCHEMECOLOR_INDEX_BRIGHTNESS" val="0"/>
  <p:tag name="KSO_WM_UNIT_TEXT_FILL_FORE_SCHEMECOLOR_INDEX" val="15"/>
  <p:tag name="KSO_WM_UNIT_TEXT_FILL_TYPE" val="1"/>
  <p:tag name="KSO_WM_BEAUTIFY_FLAG" val=""/>
</p:tagLst>
</file>

<file path=ppt/tags/tag129.xml><?xml version="1.0" encoding="utf-8"?>
<p:tagLst xmlns:p="http://schemas.openxmlformats.org/presentationml/2006/main">
  <p:tag name="KSO_WM_UNIT_FILL_FORE_SCHEMECOLOR_INDEX_BRIGHTNESS" val="0"/>
  <p:tag name="KSO_WM_UNIT_FILL_FORE_SCHEMECOLOR_INDEX" val="7"/>
  <p:tag name="KSO_WM_UNIT_FILL_TYPE" val="1"/>
  <p:tag name="KSO_WM_UNIT_LINE_FORE_SCHEMECOLOR_INDEX_BRIGHTNESS" val="0"/>
  <p:tag name="KSO_WM_UNIT_LINE_FORE_SCHEMECOLOR_INDEX" val="7"/>
  <p:tag name="KSO_WM_UNIT_LINE_FILL_TYPE" val="2"/>
  <p:tag name="KSO_WM_BEAUTIFY_FLAG" val=""/>
</p:tagLst>
</file>

<file path=ppt/tags/tag130.xml><?xml version="1.0" encoding="utf-8"?>
<p:tagLst xmlns:p="http://schemas.openxmlformats.org/presentationml/2006/main">
  <p:tag name="KSO_WM_SLIDE_BACKGROUND_TYPE" val="general"/>
</p:tagLst>
</file>

<file path=ppt/tags/tag131.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32.xml><?xml version="1.0" encoding="utf-8"?>
<p:tagLst xmlns:p="http://schemas.openxmlformats.org/presentationml/2006/main">
  <p:tag name="KSO_WM_UNIT_TABLE_BEAUTIFY" val="smartTable{4abc4858-f8b4-4ed1-a003-5bd137b5c51d}"/>
</p:tagLst>
</file>

<file path=ppt/tags/tag133.xml><?xml version="1.0" encoding="utf-8"?>
<p:tagLst xmlns:p="http://schemas.openxmlformats.org/presentationml/2006/main">
  <p:tag name="KSO_WM_UNIT_TABLE_BEAUTIFY" val="smartTable{86f85230-0c1d-41ad-a21f-7577f849a326}"/>
  <p:tag name="TABLE_ENDDRAG_ORIGIN_RECT" val="828*152"/>
  <p:tag name="TABLE_ENDDRAG_RECT" val="38*24*828*152"/>
</p:tagLst>
</file>

<file path=ppt/tags/tag134.xml><?xml version="1.0" encoding="utf-8"?>
<p:tagLst xmlns:p="http://schemas.openxmlformats.org/presentationml/2006/main">
  <p:tag name="KSO_WM_SLIDE_BACKGROUND_TYPE" val="general"/>
</p:tagLst>
</file>

<file path=ppt/tags/tag135.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36.xml><?xml version="1.0" encoding="utf-8"?>
<p:tagLst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137.xml><?xml version="1.0" encoding="utf-8"?>
<p:tagLst xmlns:p="http://schemas.openxmlformats.org/presentationml/2006/main">
  <p:tag name="KSO_WM_UNIT_FILL_FORE_SCHEMECOLOR_INDEX_BRIGHTNESS" val="0"/>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138.xml><?xml version="1.0" encoding="utf-8"?>
<p:tagLst xmlns:p="http://schemas.openxmlformats.org/presentationml/2006/main">
  <p:tag name="KSO_WM_UNIT_TEXT_FILL_FORE_SCHEMECOLOR_INDEX_BRIGHTNESS" val="0.15"/>
  <p:tag name="KSO_WM_UNIT_TEXT_FILL_FORE_SCHEMECOLOR_INDEX" val="13"/>
  <p:tag name="KSO_WM_UNIT_TEXT_FILL_TYPE" val="1"/>
</p:tagLst>
</file>

<file path=ppt/tags/tag139.xml><?xml version="1.0" encoding="utf-8"?>
<p:tagLst xmlns:p="http://schemas.openxmlformats.org/presentationml/2006/main">
  <p:tag name="KSO_WM_SLIDE_BACKGROUND_TYPE" val="general"/>
</p:tagLst>
</file>

<file path=ppt/tags/tag140.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4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2.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4.xml><?xml version="1.0" encoding="utf-8"?>
<p:tagLst xmlns:p="http://schemas.openxmlformats.org/presentationml/2006/main">
  <p:tag name="KSO_WM_SLIDE_BACKGROUND_TYPE" val="general"/>
</p:tagLst>
</file>

<file path=ppt/tags/tag145.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46.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47.xml><?xml version="1.0" encoding="utf-8"?>
<p:tagLst xmlns:p="http://schemas.openxmlformats.org/presentationml/2006/main">
  <p:tag name="KSO_WM_UNIT_TABLE_BEAUTIFY" val="smartTable{3ef54073-5e88-4ea9-8e38-889111edf6a5}"/>
  <p:tag name="TABLE_ENDDRAG_ORIGIN_RECT" val="395*244"/>
  <p:tag name="TABLE_ENDDRAG_RECT" val="476*241*395*244"/>
</p:tagLst>
</file>

<file path=ppt/tags/tag148.xml><?xml version="1.0" encoding="utf-8"?>
<p:tagLst xmlns:p="http://schemas.openxmlformats.org/presentationml/2006/main">
  <p:tag name="KSO_WM_SLIDE_BACKGROUND_TYPE" val="general"/>
</p:tagLst>
</file>

<file path=ppt/tags/tag149.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50.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1.xml><?xml version="1.0" encoding="utf-8"?>
<p:tagLst xmlns:p="http://schemas.openxmlformats.org/presentationml/2006/main">
  <p:tag name="KSO_WM_UNIT_TABLE_BEAUTIFY" val="smartTable{39edb8f0-024a-449b-9463-4ef54bc4550e}"/>
  <p:tag name="TABLE_ENDDRAG_ORIGIN_RECT" val="629*407"/>
  <p:tag name="TABLE_ENDDRAG_RECT" val="17*112*629*407"/>
</p:tagLst>
</file>

<file path=ppt/tags/tag152.xml><?xml version="1.0" encoding="utf-8"?>
<p:tagLst xmlns:p="http://schemas.openxmlformats.org/presentationml/2006/main">
  <p:tag name="KSO_WM_SLIDE_BACKGROUND_TYPE" val="general"/>
</p:tagLst>
</file>

<file path=ppt/tags/tag153.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54.xml><?xml version="1.0" encoding="utf-8"?>
<p:tagLst xmlns:p="http://schemas.openxmlformats.org/presentationml/2006/main">
  <p:tag name="KSO_WM_UNIT_LINE_FORE_SCHEMECOLOR_INDEX_1_BRIGHTNESS" val="0"/>
  <p:tag name="KSO_WM_UNIT_LINE_FORE_SCHEMECOLOR_INDEX_1" val="5"/>
  <p:tag name="KSO_WM_UNIT_LINE_FORE_SCHEMECOLOR_INDEX_1_POS" val="0"/>
  <p:tag name="KSO_WM_UNIT_LINE_FORE_SCHEMECOLOR_INDEX_1_TRANS" val="0"/>
  <p:tag name="KSO_WM_UNIT_LINE_FORE_SCHEMECOLOR_INDEX_2_BRIGHTNESS" val="0"/>
  <p:tag name="KSO_WM_UNIT_LINE_FORE_SCHEMECOLOR_INDEX_2" val="6"/>
  <p:tag name="KSO_WM_UNIT_LINE_FORE_SCHEMECOLOR_INDEX_2_POS" val="1"/>
  <p:tag name="KSO_WM_UNIT_LINE_FORE_SCHEMECOLOR_INDEX_2_TRANS" val="0"/>
  <p:tag name="KSO_WM_UNIT_LINE_GRADIENT_TYPE" val="0"/>
  <p:tag name="KSO_WM_UNIT_LINE_GRADIENT_ANGLE" val="270"/>
  <p:tag name="KSO_WM_UNIT_LINE_GRADIENT_Direction" val="6"/>
  <p:tag name="KSO_WM_UNIT_LINE_FILL_TYPE" val="5"/>
</p:tagLst>
</file>

<file path=ppt/tags/tag155.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6.xml><?xml version="1.0" encoding="utf-8"?>
<p:tagLst xmlns:p="http://schemas.openxmlformats.org/presentationml/2006/main">
  <p:tag name="KSO_WM_SLIDE_BACKGROUND_TYPE" val="general"/>
</p:tagLst>
</file>

<file path=ppt/tags/tag157.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5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59.xml><?xml version="1.0" encoding="utf-8"?>
<p:tagLst xmlns:p="http://schemas.openxmlformats.org/presentationml/2006/main">
  <p:tag name="KSO_WM_SLIDE_BACKGROUND_TYPE" val="general"/>
</p:tagLst>
</file>

<file path=ppt/tags/tag160.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61.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62.xml><?xml version="1.0" encoding="utf-8"?>
<p:tagLst xmlns:p="http://schemas.openxmlformats.org/presentationml/2006/main">
  <p:tag name="KSO_WM_SLIDE_BACKGROUND_TYPE" val="general"/>
</p:tagLst>
</file>

<file path=ppt/tags/tag163.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64.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65.xml><?xml version="1.0" encoding="utf-8"?>
<p:tagLst xmlns:p="http://schemas.openxmlformats.org/presentationml/2006/main">
  <p:tag name="KSO_WM_UNIT_TABLE_BEAUTIFY" val="smartTable{bc619c90-45fa-41b6-9234-eb735fae6828}"/>
  <p:tag name="TABLE_ENDDRAG_ORIGIN_RECT" val="960*495"/>
  <p:tag name="TABLE_ENDDRAG_RECT" val="0*45*960*495"/>
</p:tagLst>
</file>

<file path=ppt/tags/tag166.xml><?xml version="1.0" encoding="utf-8"?>
<p:tagLst xmlns:p="http://schemas.openxmlformats.org/presentationml/2006/main">
  <p:tag name="KSO_WM_SLIDE_BACKGROUND_TYPE" val="general"/>
</p:tagLst>
</file>

<file path=ppt/tags/tag167.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68.xml><?xml version="1.0" encoding="utf-8"?>
<p:tagLst xmlns:p="http://schemas.openxmlformats.org/presentationml/2006/main">
  <p:tag name="KSO_WM_UNIT_FILL_FORE_SCHEMECOLOR_INDEX_BRIGHTNESS" val="0"/>
  <p:tag name="KSO_WM_UNIT_FILL_FORE_SCHEMECOLOR_INDEX" val="14"/>
  <p:tag name="KSO_WM_UNIT_FILL_TYPE" val="1"/>
  <p:tag name="KSO_WM_UNIT_TEXT_FILL_FORE_SCHEMECOLOR_INDEX_BRIGHTNESS" val="0"/>
  <p:tag name="KSO_WM_UNIT_TEXT_FILL_FORE_SCHEMECOLOR_INDEX" val="2"/>
  <p:tag name="KSO_WM_UNIT_TEXT_FILL_TYPE" val="1"/>
</p:tagLst>
</file>

<file path=ppt/tags/tag169.xml><?xml version="1.0" encoding="utf-8"?>
<p:tagLst xmlns:p="http://schemas.openxmlformats.org/presentationml/2006/main">
  <p:tag name="KSO_WM_UNIT_FILL_FORE_SCHEMECOLOR_INDEX_BRIGHTNESS" val="0"/>
  <p:tag name="KSO_WM_UNIT_FILL_FORE_SCHEMECOLOR_INDEX" val="14"/>
  <p:tag name="KSO_WM_UNIT_FILL_TYPE" val="1"/>
  <p:tag name="KSO_WM_UNIT_TEXT_FILL_FORE_SCHEMECOLOR_INDEX_BRIGHTNESS" val="0"/>
  <p:tag name="KSO_WM_UNIT_TEXT_FILL_FORE_SCHEMECOLOR_INDEX" val="2"/>
  <p:tag name="KSO_WM_UNIT_TEXT_FILL_TYPE" val="1"/>
</p:tagLst>
</file>

<file path=ppt/tags/tag170.xml><?xml version="1.0" encoding="utf-8"?>
<p:tagLst xmlns:p="http://schemas.openxmlformats.org/presentationml/2006/main">
  <p:tag name="KSO_WM_UNIT_FILL_FORE_SCHEMECOLOR_INDEX_BRIGHTNESS" val="0"/>
  <p:tag name="KSO_WM_UNIT_FILL_FORE_SCHEMECOLOR_INDEX" val="14"/>
  <p:tag name="KSO_WM_UNIT_FILL_TYPE" val="1"/>
  <p:tag name="KSO_WM_UNIT_TEXT_FILL_FORE_SCHEMECOLOR_INDEX_BRIGHTNESS" val="0"/>
  <p:tag name="KSO_WM_UNIT_TEXT_FILL_FORE_SCHEMECOLOR_INDEX" val="2"/>
  <p:tag name="KSO_WM_UNIT_TEXT_FILL_TYPE" val="1"/>
</p:tagLst>
</file>

<file path=ppt/tags/tag171.xml><?xml version="1.0" encoding="utf-8"?>
<p:tagLst xmlns:p="http://schemas.openxmlformats.org/presentationml/2006/main">
  <p:tag name="KSO_WM_UNIT_TEXT_FILL_FORE_SCHEMECOLOR_INDEX_BRIGHTNESS" val="0"/>
  <p:tag name="KSO_WM_UNIT_TEXT_FILL_FORE_SCHEMECOLOR_INDEX" val="2"/>
  <p:tag name="KSO_WM_UNIT_TEXT_FILL_TYPE" val="1"/>
</p:tagLst>
</file>

<file path=ppt/tags/tag172.xml><?xml version="1.0" encoding="utf-8"?>
<p:tagLst xmlns:p="http://schemas.openxmlformats.org/presentationml/2006/main">
  <p:tag name="KSO_WM_UNIT_TEXT_FILL_FORE_SCHEMECOLOR_INDEX_BRIGHTNESS" val="0"/>
  <p:tag name="KSO_WM_UNIT_TEXT_FILL_FORE_SCHEMECOLOR_INDEX" val="15"/>
  <p:tag name="KSO_WM_UNIT_TEXT_FILL_TYPE" val="1"/>
</p:tagLst>
</file>

<file path=ppt/tags/tag173.xml><?xml version="1.0" encoding="utf-8"?>
<p:tagLst xmlns:p="http://schemas.openxmlformats.org/presentationml/2006/main">
  <p:tag name="KSO_WM_UNIT_TEXT_FILL_FORE_SCHEMECOLOR_INDEX_BRIGHTNESS" val="0"/>
  <p:tag name="KSO_WM_UNIT_TEXT_FILL_FORE_SCHEMECOLOR_INDEX" val="15"/>
  <p:tag name="KSO_WM_UNIT_TEXT_FILL_TYPE" val="1"/>
</p:tagLst>
</file>

<file path=ppt/tags/tag174.xml><?xml version="1.0" encoding="utf-8"?>
<p:tagLst xmlns:p="http://schemas.openxmlformats.org/presentationml/2006/main">
  <p:tag name="KSO_WM_SLIDE_BACKGROUND_TYPE" val="general"/>
</p:tagLst>
</file>

<file path=ppt/tags/tag175.xml><?xml version="1.0" encoding="utf-8"?>
<p:tagLst xmlns:p="http://schemas.openxmlformats.org/presentationml/2006/main">
  <p:tag name="KSO_WM_TAG_VERSION" val="1.0"/>
  <p:tag name="KSO_WM_BEAUTIFY_FLAG" val="#wm#"/>
  <p:tag name="KSO_WM_UNIT_TYPE" val="i"/>
  <p:tag name="KSO_WM_UNIT_ID" val="_12*i*4"/>
  <p:tag name="KSO_WM_UNIT_INDEX" val="4"/>
  <p:tag name="KSO_WM_UNIT_HIGHLIGHT" val="0"/>
  <p:tag name="KSO_WM_UNIT_COMPATIBLE" val="0"/>
  <p:tag name="KSO_WM_UNIT_DIAGRAM_ISNUMVISUAL" val="0"/>
  <p:tag name="KSO_WM_UNIT_DIAGRAM_ISREFERUNIT" val="0"/>
  <p:tag name="KSO_WM_UNIT_LAYERLEVEL" val="1"/>
  <p:tag name="KSO_WM_SLIDE_BACKGROUND_TYPE" val="general"/>
</p:tagLst>
</file>

<file path=ppt/tags/tag176.xml><?xml version="1.0" encoding="utf-8"?>
<p:tagLst xmlns:p="http://schemas.openxmlformats.org/presentationml/2006/main">
  <p:tag name="KSO_WM_UNIT_FILL_FORE_SCHEMECOLOR_INDEX_BRIGHTNESS" val="0"/>
  <p:tag name="KSO_WM_UNIT_FILL_FORE_SCHEMECOLOR_INDEX" val="7"/>
  <p:tag name="KSO_WM_UNIT_FILL_TYPE" val="1"/>
  <p:tag name="KSO_WM_UNIT_LINE_FORE_SCHEMECOLOR_INDEX_BRIGHTNESS" val="0"/>
  <p:tag name="KSO_WM_UNIT_LINE_FORE_SCHEMECOLOR_INDEX" val="7"/>
  <p:tag name="KSO_WM_UNIT_LINE_FILL_TYPE" val="2"/>
</p:tagLst>
</file>

<file path=ppt/tags/tag177.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78.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79.xml><?xml version="1.0" encoding="utf-8"?>
<p:tagLst xmlns:p="http://schemas.openxmlformats.org/presentationml/2006/main">
  <p:tag name="KSO_WM_SLIDE_BACKGROUND_TYPE" val="general"/>
</p:tagLst>
</file>

<file path=ppt/tags/tag180.xml><?xml version="1.0" encoding="utf-8"?>
<p:tagLst xmlns:p="http://schemas.openxmlformats.org/presentationml/2006/main">
  <p:tag name="KSO_WPP_MARK_KEY" val="5c91e378-2e36-4b71-8f3f-ba519ccb3fe8"/>
  <p:tag name="COMMONDATA" val="eyJoZGlkIjoiYjgwN2ZiMmY4MzI0OTcyODM3NjM5Y2I3NTcxMmRkOGYifQ=="/>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
      <a:dk1>
        <a:srgbClr val="000000"/>
      </a:dk1>
      <a:lt1>
        <a:srgbClr val="FFFFFF"/>
      </a:lt1>
      <a:dk2>
        <a:srgbClr val="F2F2F2"/>
      </a:dk2>
      <a:lt2>
        <a:srgbClr val="FFFFFF"/>
      </a:lt2>
      <a:accent1>
        <a:srgbClr val="5B9BD5"/>
      </a:accent1>
      <a:accent2>
        <a:srgbClr val="67A5C1"/>
      </a:accent2>
      <a:accent3>
        <a:srgbClr val="71ADAA"/>
      </a:accent3>
      <a:accent4>
        <a:srgbClr val="7BB68F"/>
      </a:accent4>
      <a:accent5>
        <a:srgbClr val="84BE6E"/>
      </a:accent5>
      <a:accent6>
        <a:srgbClr val="8CC63E"/>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15876</Words>
  <Application>WPS 演示</Application>
  <PresentationFormat>Widescreen</PresentationFormat>
  <Paragraphs>226</Paragraphs>
  <Slides>15</Slides>
  <Notes>6</Notes>
  <HiddenSlides>0</HiddenSlides>
  <MMClips>0</MMClips>
  <ScaleCrop>false</ScaleCrop>
  <HeadingPairs>
    <vt:vector size="6" baseType="variant">
      <vt:variant>
        <vt:lpstr>已用的字体</vt:lpstr>
      </vt:variant>
      <vt:variant>
        <vt:i4>10</vt:i4>
      </vt:variant>
      <vt:variant>
        <vt:lpstr>主题</vt:lpstr>
      </vt:variant>
      <vt:variant>
        <vt:i4>2</vt:i4>
      </vt:variant>
      <vt:variant>
        <vt:lpstr>幻灯片标题</vt:lpstr>
      </vt:variant>
      <vt:variant>
        <vt:i4>15</vt:i4>
      </vt:variant>
    </vt:vector>
  </HeadingPairs>
  <TitlesOfParts>
    <vt:vector size="27" baseType="lpstr">
      <vt:lpstr>Arial</vt:lpstr>
      <vt:lpstr>宋体</vt:lpstr>
      <vt:lpstr>Wingdings</vt:lpstr>
      <vt:lpstr>微软雅黑</vt:lpstr>
      <vt:lpstr>黑体</vt:lpstr>
      <vt:lpstr>Verdana</vt:lpstr>
      <vt:lpstr>Arial Unicode MS</vt:lpstr>
      <vt:lpstr>Calibri</vt:lpstr>
      <vt:lpstr>Calibri Light</vt:lpstr>
      <vt:lpstr>等线</vt:lpstr>
      <vt:lpstr>Office Theme</vt:lpstr>
      <vt:lpstr>1_Office 主题​​</vt:lpstr>
      <vt:lpstr>Teaching English as a Foreign Language in China's University Classroom: Students' Engagement and Lecturers' Teaching Strategy</vt:lpstr>
      <vt:lpstr>Introduction &amp; Research Background</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English as a Foreign Language in China's University Classroom: Students' Engagement and Lecturers' Teaching Strategy</dc:title>
  <dc:creator/>
  <cp:lastModifiedBy>Alano</cp:lastModifiedBy>
  <cp:revision>9</cp:revision>
  <dcterms:created xsi:type="dcterms:W3CDTF">2023-07-03T03:21:00Z</dcterms:created>
  <dcterms:modified xsi:type="dcterms:W3CDTF">2023-07-03T11:39:43Z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9A03370EB4F64E578A7EEFB33BB59199_13</vt:lpwstr>
  </property>
  <property fmtid="{D5CDD505-2E9C-101B-9397-08002B2CF9AE}" pid="3" name="KSOProductBuildVer">
    <vt:lpwstr>2052-11.1.0.14309</vt:lpwstr>
  </property>
</Properties>
</file>