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
  </p:notesMasterIdLst>
  <p:sldIdLst>
    <p:sldId id="278" r:id="rId2"/>
    <p:sldId id="27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4266"/>
  </p:normalViewPr>
  <p:slideViewPr>
    <p:cSldViewPr snapToGrid="0" snapToObjects="1">
      <p:cViewPr varScale="1">
        <p:scale>
          <a:sx n="95" d="100"/>
          <a:sy n="95" d="100"/>
        </p:scale>
        <p:origin x="121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61EB5D-6680-F04C-AA65-B50159F75D73}" type="datetimeFigureOut">
              <a:rPr lang="en-US" smtClean="0"/>
              <a:t>3/5/19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D9640D-95A5-A147-8A03-78381368B276}" type="slidenum">
              <a:rPr lang="en-US" smtClean="0"/>
              <a:t>‹#›</a:t>
            </a:fld>
            <a:endParaRPr lang="en-US"/>
          </a:p>
        </p:txBody>
      </p:sp>
    </p:spTree>
    <p:extLst>
      <p:ext uri="{BB962C8B-B14F-4D97-AF65-F5344CB8AC3E}">
        <p14:creationId xmlns:p14="http://schemas.microsoft.com/office/powerpoint/2010/main" val="554137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A8A87F77-8281-B94B-8458-C4A0F4B2D2A8}" type="slidenum">
              <a:rPr lang="en-US" smtClean="0"/>
              <a:t>2</a:t>
            </a:fld>
            <a:endParaRPr lang="en-US"/>
          </a:p>
        </p:txBody>
      </p:sp>
    </p:spTree>
    <p:extLst>
      <p:ext uri="{BB962C8B-B14F-4D97-AF65-F5344CB8AC3E}">
        <p14:creationId xmlns:p14="http://schemas.microsoft.com/office/powerpoint/2010/main" val="1111227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7704C65B-31AB-4B46-A7BD-EB20D1217D95}" type="datetimeFigureOut">
              <a:rPr lang="en-US" smtClean="0"/>
              <a:t>3/5/19</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92D60C62-5A67-7E4C-B3F6-A924E6954D95}"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06021037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04C65B-31AB-4B46-A7BD-EB20D1217D95}" type="datetimeFigureOut">
              <a:rPr lang="en-US" smtClean="0"/>
              <a:t>3/5/19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D60C62-5A67-7E4C-B3F6-A924E6954D95}" type="slidenum">
              <a:rPr lang="en-US" smtClean="0"/>
              <a:t>‹#›</a:t>
            </a:fld>
            <a:endParaRPr lang="en-US"/>
          </a:p>
        </p:txBody>
      </p:sp>
    </p:spTree>
    <p:extLst>
      <p:ext uri="{BB962C8B-B14F-4D97-AF65-F5344CB8AC3E}">
        <p14:creationId xmlns:p14="http://schemas.microsoft.com/office/powerpoint/2010/main" val="104813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7704C65B-31AB-4B46-A7BD-EB20D1217D95}" type="datetimeFigureOut">
              <a:rPr lang="en-US" smtClean="0"/>
              <a:t>3/5/19</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92D60C62-5A67-7E4C-B3F6-A924E6954D95}"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03660013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704C65B-31AB-4B46-A7BD-EB20D1217D95}" type="datetimeFigureOut">
              <a:rPr lang="en-US" smtClean="0"/>
              <a:t>3/5/19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D60C62-5A67-7E4C-B3F6-A924E6954D95}" type="slidenum">
              <a:rPr lang="en-US" smtClean="0"/>
              <a:t>‹#›</a:t>
            </a:fld>
            <a:endParaRPr lang="en-US"/>
          </a:p>
        </p:txBody>
      </p:sp>
    </p:spTree>
    <p:extLst>
      <p:ext uri="{BB962C8B-B14F-4D97-AF65-F5344CB8AC3E}">
        <p14:creationId xmlns:p14="http://schemas.microsoft.com/office/powerpoint/2010/main" val="3779794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704C65B-31AB-4B46-A7BD-EB20D1217D95}" type="datetimeFigureOut">
              <a:rPr lang="en-US" smtClean="0"/>
              <a:t>3/5/19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2D60C62-5A67-7E4C-B3F6-A924E6954D95}" type="slidenum">
              <a:rPr lang="en-US" smtClean="0"/>
              <a:t>‹#›</a:t>
            </a:fld>
            <a:endParaRPr lang="en-US"/>
          </a:p>
        </p:txBody>
      </p:sp>
    </p:spTree>
    <p:extLst>
      <p:ext uri="{BB962C8B-B14F-4D97-AF65-F5344CB8AC3E}">
        <p14:creationId xmlns:p14="http://schemas.microsoft.com/office/powerpoint/2010/main" val="2970194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04C65B-31AB-4B46-A7BD-EB20D1217D95}" type="datetimeFigureOut">
              <a:rPr lang="en-US" smtClean="0"/>
              <a:t>3/5/19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2D60C62-5A67-7E4C-B3F6-A924E6954D95}" type="slidenum">
              <a:rPr lang="en-US" smtClean="0"/>
              <a:t>‹#›</a:t>
            </a:fld>
            <a:endParaRPr lang="en-US"/>
          </a:p>
        </p:txBody>
      </p:sp>
    </p:spTree>
    <p:extLst>
      <p:ext uri="{BB962C8B-B14F-4D97-AF65-F5344CB8AC3E}">
        <p14:creationId xmlns:p14="http://schemas.microsoft.com/office/powerpoint/2010/main" val="2144334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04C65B-31AB-4B46-A7BD-EB20D1217D95}" type="datetimeFigureOut">
              <a:rPr lang="en-US" smtClean="0"/>
              <a:t>3/5/19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2D60C62-5A67-7E4C-B3F6-A924E6954D95}" type="slidenum">
              <a:rPr lang="en-US" smtClean="0"/>
              <a:t>‹#›</a:t>
            </a:fld>
            <a:endParaRPr lang="en-US"/>
          </a:p>
        </p:txBody>
      </p:sp>
    </p:spTree>
    <p:extLst>
      <p:ext uri="{BB962C8B-B14F-4D97-AF65-F5344CB8AC3E}">
        <p14:creationId xmlns:p14="http://schemas.microsoft.com/office/powerpoint/2010/main" val="1510822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7704C65B-31AB-4B46-A7BD-EB20D1217D95}" type="datetimeFigureOut">
              <a:rPr lang="en-US" smtClean="0"/>
              <a:t>3/5/19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92D60C62-5A67-7E4C-B3F6-A924E6954D95}"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8222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7704C65B-31AB-4B46-A7BD-EB20D1217D95}" type="datetimeFigureOut">
              <a:rPr lang="en-US" smtClean="0"/>
              <a:t>3/5/19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92D60C62-5A67-7E4C-B3F6-A924E6954D95}"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94251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04C65B-31AB-4B46-A7BD-EB20D1217D95}" type="datetimeFigureOut">
              <a:rPr lang="en-US" smtClean="0"/>
              <a:t>3/5/19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D60C62-5A67-7E4C-B3F6-A924E6954D95}" type="slidenum">
              <a:rPr lang="en-US" smtClean="0"/>
              <a:t>‹#›</a:t>
            </a:fld>
            <a:endParaRPr lang="en-US"/>
          </a:p>
        </p:txBody>
      </p:sp>
    </p:spTree>
    <p:extLst>
      <p:ext uri="{BB962C8B-B14F-4D97-AF65-F5344CB8AC3E}">
        <p14:creationId xmlns:p14="http://schemas.microsoft.com/office/powerpoint/2010/main" val="1215708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04C65B-31AB-4B46-A7BD-EB20D1217D95}" type="datetimeFigureOut">
              <a:rPr lang="en-US" smtClean="0"/>
              <a:t>3/5/19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D60C62-5A67-7E4C-B3F6-A924E6954D95}" type="slidenum">
              <a:rPr lang="en-US" smtClean="0"/>
              <a:t>‹#›</a:t>
            </a:fld>
            <a:endParaRPr lang="en-US"/>
          </a:p>
        </p:txBody>
      </p:sp>
    </p:spTree>
    <p:extLst>
      <p:ext uri="{BB962C8B-B14F-4D97-AF65-F5344CB8AC3E}">
        <p14:creationId xmlns:p14="http://schemas.microsoft.com/office/powerpoint/2010/main" val="2305567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7704C65B-31AB-4B46-A7BD-EB20D1217D95}" type="datetimeFigureOut">
              <a:rPr lang="en-US" smtClean="0"/>
              <a:t>3/5/19</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92D60C62-5A67-7E4C-B3F6-A924E6954D95}"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866732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4URapRHxsmE"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93ECB-CB5E-2143-BAE2-CAF134DC4347}"/>
              </a:ext>
            </a:extLst>
          </p:cNvPr>
          <p:cNvSpPr>
            <a:spLocks noGrp="1"/>
          </p:cNvSpPr>
          <p:nvPr>
            <p:ph type="ctrTitle"/>
          </p:nvPr>
        </p:nvSpPr>
        <p:spPr/>
        <p:txBody>
          <a:bodyPr/>
          <a:lstStyle/>
          <a:p>
            <a:r>
              <a:rPr lang="en-US" b="1" dirty="0"/>
              <a:t>Self-led Tutorial</a:t>
            </a:r>
          </a:p>
        </p:txBody>
      </p:sp>
      <p:sp>
        <p:nvSpPr>
          <p:cNvPr id="3" name="Subtitle 2">
            <a:extLst>
              <a:ext uri="{FF2B5EF4-FFF2-40B4-BE49-F238E27FC236}">
                <a16:creationId xmlns:a16="http://schemas.microsoft.com/office/drawing/2014/main" id="{C624D75C-507F-B94A-B38E-AAE24E2699E3}"/>
              </a:ext>
            </a:extLst>
          </p:cNvPr>
          <p:cNvSpPr>
            <a:spLocks noGrp="1"/>
          </p:cNvSpPr>
          <p:nvPr>
            <p:ph type="subTitle" idx="1"/>
          </p:nvPr>
        </p:nvSpPr>
        <p:spPr/>
        <p:txBody>
          <a:bodyPr/>
          <a:lstStyle/>
          <a:p>
            <a:r>
              <a:rPr lang="en-US" b="1" i="1" dirty="0"/>
              <a:t>Session 7</a:t>
            </a:r>
          </a:p>
        </p:txBody>
      </p:sp>
    </p:spTree>
    <p:extLst>
      <p:ext uri="{BB962C8B-B14F-4D97-AF65-F5344CB8AC3E}">
        <p14:creationId xmlns:p14="http://schemas.microsoft.com/office/powerpoint/2010/main" val="3360540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92A90-1EE5-104F-914B-54F4099952C6}"/>
              </a:ext>
            </a:extLst>
          </p:cNvPr>
          <p:cNvSpPr>
            <a:spLocks noGrp="1"/>
          </p:cNvSpPr>
          <p:nvPr>
            <p:ph type="title"/>
          </p:nvPr>
        </p:nvSpPr>
        <p:spPr>
          <a:xfrm>
            <a:off x="1371599" y="282962"/>
            <a:ext cx="9601200" cy="1485900"/>
          </a:xfrm>
        </p:spPr>
        <p:txBody>
          <a:bodyPr>
            <a:normAutofit/>
          </a:bodyPr>
          <a:lstStyle/>
          <a:p>
            <a:r>
              <a:rPr lang="en-GB" sz="4000" b="1" dirty="0"/>
              <a:t>The Future of Water</a:t>
            </a:r>
            <a:endParaRPr lang="en-GB" sz="4000" dirty="0"/>
          </a:p>
        </p:txBody>
      </p:sp>
      <p:sp>
        <p:nvSpPr>
          <p:cNvPr id="3" name="Content Placeholder 2">
            <a:extLst>
              <a:ext uri="{FF2B5EF4-FFF2-40B4-BE49-F238E27FC236}">
                <a16:creationId xmlns:a16="http://schemas.microsoft.com/office/drawing/2014/main" id="{CD8EDD57-BBBE-E44A-829F-498DDACF0125}"/>
              </a:ext>
            </a:extLst>
          </p:cNvPr>
          <p:cNvSpPr>
            <a:spLocks noGrp="1"/>
          </p:cNvSpPr>
          <p:nvPr>
            <p:ph idx="1"/>
          </p:nvPr>
        </p:nvSpPr>
        <p:spPr>
          <a:xfrm>
            <a:off x="1371600" y="1116106"/>
            <a:ext cx="9843248" cy="4235822"/>
          </a:xfrm>
        </p:spPr>
        <p:txBody>
          <a:bodyPr>
            <a:normAutofit/>
          </a:bodyPr>
          <a:lstStyle/>
          <a:p>
            <a:pPr marL="0" indent="0">
              <a:buNone/>
            </a:pPr>
            <a:r>
              <a:rPr lang="en-GB" dirty="0"/>
              <a:t>The world’s supply of cheap and clean fresh water will likely plummet as the climate warms and populations boom. Can we find ways to conserve, cut waste, and find new sources before it’s too late?</a:t>
            </a:r>
            <a:br>
              <a:rPr lang="en-GB" dirty="0"/>
            </a:br>
            <a:br>
              <a:rPr lang="en-GB" dirty="0"/>
            </a:br>
            <a:r>
              <a:rPr lang="en-GB" b="1" dirty="0"/>
              <a:t>Take notes on the insightful mitigations/plans and management practices mentioned within the short documentary </a:t>
            </a:r>
            <a:r>
              <a:rPr lang="en-GB" b="1" i="1" dirty="0"/>
              <a:t>The Future of Water (2018) </a:t>
            </a:r>
            <a:r>
              <a:rPr lang="en-GB" b="1" dirty="0"/>
              <a:t>watched in lecture.</a:t>
            </a:r>
            <a:br>
              <a:rPr lang="en-GB" b="1" dirty="0"/>
            </a:br>
            <a:br>
              <a:rPr lang="en-GB" b="1" dirty="0"/>
            </a:br>
            <a:r>
              <a:rPr lang="en-GB" b="1" dirty="0"/>
              <a:t>Research into these notes you make, how these systems work, where else around the world they may have been implemented, or other water management systems.</a:t>
            </a:r>
            <a:br>
              <a:rPr lang="en-GB" dirty="0"/>
            </a:br>
            <a:endParaRPr lang="en-GB" b="1" dirty="0"/>
          </a:p>
          <a:p>
            <a:pPr marL="0" indent="0">
              <a:buNone/>
            </a:pPr>
            <a:r>
              <a:rPr lang="en-GB" b="1" dirty="0">
                <a:hlinkClick r:id="rId3"/>
              </a:rPr>
              <a:t>https://www.youtube.com/watch?v=4URapRHxsmE</a:t>
            </a:r>
            <a:r>
              <a:rPr lang="en-GB" b="1" dirty="0"/>
              <a:t> </a:t>
            </a:r>
          </a:p>
        </p:txBody>
      </p:sp>
      <p:pic>
        <p:nvPicPr>
          <p:cNvPr id="5" name="Picture 5">
            <a:extLst>
              <a:ext uri="{FF2B5EF4-FFF2-40B4-BE49-F238E27FC236}">
                <a16:creationId xmlns:a16="http://schemas.microsoft.com/office/drawing/2014/main" id="{FBDA5FEF-C604-7F45-BEC8-FA2F06FACE3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652682"/>
            <a:ext cx="12192000" cy="2820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B46B591A-A9DA-4B4A-8527-F5881CB6298E}"/>
              </a:ext>
            </a:extLst>
          </p:cNvPr>
          <p:cNvSpPr/>
          <p:nvPr/>
        </p:nvSpPr>
        <p:spPr>
          <a:xfrm>
            <a:off x="0" y="6488668"/>
            <a:ext cx="2492990" cy="369332"/>
          </a:xfrm>
          <a:prstGeom prst="rect">
            <a:avLst/>
          </a:prstGeom>
        </p:spPr>
        <p:txBody>
          <a:bodyPr wrap="none">
            <a:spAutoFit/>
          </a:bodyPr>
          <a:lstStyle/>
          <a:p>
            <a:r>
              <a:rPr lang="en-GB" dirty="0" err="1"/>
              <a:t>s.pengelly@uwtsd.ac.uk</a:t>
            </a:r>
            <a:endParaRPr lang="en-US" dirty="0"/>
          </a:p>
        </p:txBody>
      </p:sp>
    </p:spTree>
    <p:extLst>
      <p:ext uri="{BB962C8B-B14F-4D97-AF65-F5344CB8AC3E}">
        <p14:creationId xmlns:p14="http://schemas.microsoft.com/office/powerpoint/2010/main" val="2705906382"/>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{95B181F6-A54D-DB4A-8040-B196A9826A34}tf10001072</Template>
  <TotalTime>19</TotalTime>
  <Words>57</Words>
  <Application>Microsoft Macintosh PowerPoint</Application>
  <PresentationFormat>Widescreen</PresentationFormat>
  <Paragraphs>7</Paragraphs>
  <Slides>2</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Calibri</vt:lpstr>
      <vt:lpstr>Franklin Gothic Book</vt:lpstr>
      <vt:lpstr>Crop</vt:lpstr>
      <vt:lpstr>Self-led Tutorial</vt:lpstr>
      <vt:lpstr>The Future of Water</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Self-led Tutorial</dc:title>
  <dc:creator>Sam! Sam!</dc:creator>
  <cp:lastModifiedBy>Sam! Sam!</cp:lastModifiedBy>
  <cp:revision>8</cp:revision>
  <dcterms:created xsi:type="dcterms:W3CDTF">2019-02-27T19:50:58Z</dcterms:created>
  <dcterms:modified xsi:type="dcterms:W3CDTF">2019-03-05T20:19:52Z</dcterms:modified>
</cp:coreProperties>
</file>