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9" r:id="rId1"/>
  </p:sldMasterIdLst>
  <p:notesMasterIdLst>
    <p:notesMasterId r:id="rId14"/>
  </p:notesMasterIdLst>
  <p:sldIdLst>
    <p:sldId id="256" r:id="rId2"/>
    <p:sldId id="259" r:id="rId3"/>
    <p:sldId id="260" r:id="rId4"/>
    <p:sldId id="262" r:id="rId5"/>
    <p:sldId id="263" r:id="rId6"/>
    <p:sldId id="266" r:id="rId7"/>
    <p:sldId id="271" r:id="rId8"/>
    <p:sldId id="290" r:id="rId9"/>
    <p:sldId id="288" r:id="rId10"/>
    <p:sldId id="289" r:id="rId11"/>
    <p:sldId id="292" r:id="rId12"/>
    <p:sldId id="291" r:id="rId13"/>
  </p:sldIdLst>
  <p:sldSz cx="9144000" cy="5143500" type="screen16x9"/>
  <p:notesSz cx="6858000" cy="9144000"/>
  <p:embeddedFontLst>
    <p:embeddedFont>
      <p:font typeface="Chau Philomene One" panose="020B0604020202020204" charset="0"/>
      <p:regular r:id="rId15"/>
      <p:italic r:id="rId16"/>
    </p:embeddedFont>
    <p:embeddedFont>
      <p:font typeface="Dosis Medium" panose="020F0502020204030204" pitchFamily="2" charset="0"/>
      <p:regular r:id="rId17"/>
      <p:bold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EC6420B-6D47-40E7-9E1E-CCEB5DD75D25}">
  <a:tblStyle styleId="{3EC6420B-6D47-40E7-9E1E-CCEB5DD75D2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4386" autoAdjust="0"/>
  </p:normalViewPr>
  <p:slideViewPr>
    <p:cSldViewPr snapToGrid="0">
      <p:cViewPr varScale="1">
        <p:scale>
          <a:sx n="45" d="100"/>
          <a:sy n="45" d="100"/>
        </p:scale>
        <p:origin x="1900" y="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7" name="Google Shape;43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Good morning/afternoon everyone.</a:t>
            </a:r>
          </a:p>
          <a:p>
            <a:pPr marL="0" lvl="0" indent="0" algn="l" rtl="0">
              <a:spcBef>
                <a:spcPts val="0"/>
              </a:spcBef>
              <a:spcAft>
                <a:spcPts val="0"/>
              </a:spcAft>
              <a:buNone/>
            </a:pPr>
            <a:r>
              <a:rPr lang="en-US" dirty="0"/>
              <a:t>This presentation is a critical appraisal of virtual wards as a digital innovation in health and social care in the UK. The NHS is committed to digital transformation as a priority to meet the rising demand for healthcare services, staff shortages and the growing population of older people </a:t>
            </a:r>
            <a:r>
              <a:rPr lang="en-GB" sz="1100" b="0" i="0" u="none" strike="noStrike" cap="none" dirty="0">
                <a:solidFill>
                  <a:srgbClr val="000000"/>
                </a:solidFill>
                <a:effectLst/>
                <a:latin typeface="Arial"/>
                <a:ea typeface="Arial"/>
                <a:cs typeface="Arial"/>
                <a:sym typeface="Arial"/>
              </a:rPr>
              <a:t>(NHS England, n.d.). </a:t>
            </a:r>
            <a:endParaRPr lang="en-US" dirty="0"/>
          </a:p>
          <a:p>
            <a:pPr marL="0" lvl="0" indent="0" algn="l" rtl="0">
              <a:spcBef>
                <a:spcPts val="0"/>
              </a:spcBef>
              <a:spcAft>
                <a:spcPts val="0"/>
              </a:spcAft>
              <a:buNone/>
            </a:pPr>
            <a:r>
              <a:rPr lang="en-US" dirty="0"/>
              <a:t>Among the most impressive digital healthcare innovations over the past few years have been virtual wards. They enable patients to receive care similar to that provided in a hospital within their own homes, using remote monitoring technology and digital communication channels.</a:t>
            </a:r>
          </a:p>
          <a:p>
            <a:pPr marL="0" lvl="0" indent="0" algn="l" rtl="0">
              <a:spcBef>
                <a:spcPts val="0"/>
              </a:spcBef>
              <a:spcAft>
                <a:spcPts val="0"/>
              </a:spcAft>
              <a:buNone/>
            </a:pPr>
            <a:r>
              <a:rPr lang="en-US" dirty="0"/>
              <a:t>I will explore the effects of virtual wards on healthcare staff, healthcare services, patients and service users, and communities throughout this presentation in a critical way. I will also reflect on the positive and negative aspects of this innovation before providing an overall evaluation of its effectiveness within today's healthcare system.</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g13779db3800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0" name="Google Shape;550;g13779db3800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Digital transformation is the use of digital technologies in healthcare systems to enhance service delivery and management.</a:t>
            </a:r>
          </a:p>
          <a:p>
            <a:pPr marL="0" lvl="0" indent="0" algn="l" rtl="0">
              <a:spcBef>
                <a:spcPts val="0"/>
              </a:spcBef>
              <a:spcAft>
                <a:spcPts val="0"/>
              </a:spcAft>
              <a:buNone/>
            </a:pPr>
            <a:r>
              <a:rPr lang="en-US" dirty="0"/>
              <a:t>Digital innovation is gaining increasing traction within the NHS, where healthcare resources are becoming increasingly stretched. Demand for services continues to rise, the proportion of people with long-term conditions is growing, and staff shortages have led to the adoption of technology-based models of care (</a:t>
            </a:r>
            <a:r>
              <a:rPr lang="en-GB" sz="1100" b="0" i="0" u="none" strike="noStrike" cap="none" dirty="0">
                <a:solidFill>
                  <a:srgbClr val="000000"/>
                </a:solidFill>
                <a:effectLst/>
                <a:latin typeface="Arial"/>
                <a:ea typeface="Arial"/>
                <a:cs typeface="Arial"/>
                <a:sym typeface="Arial"/>
              </a:rPr>
              <a:t>Garcia-Perez et al. 2023)</a:t>
            </a:r>
            <a:r>
              <a:rPr lang="en-US" dirty="0"/>
              <a:t>.</a:t>
            </a:r>
          </a:p>
          <a:p>
            <a:pPr marL="0" lvl="0" indent="0" algn="l" rtl="0">
              <a:spcBef>
                <a:spcPts val="0"/>
              </a:spcBef>
              <a:spcAft>
                <a:spcPts val="0"/>
              </a:spcAft>
              <a:buNone/>
            </a:pPr>
            <a:r>
              <a:rPr lang="en-US" dirty="0"/>
              <a:t>One such innovation is the virtual ward. Virtual wards are about changing the NHS from a hospital-</a:t>
            </a:r>
            <a:r>
              <a:rPr lang="en-US" dirty="0" err="1"/>
              <a:t>centred</a:t>
            </a:r>
            <a:r>
              <a:rPr lang="en-US" dirty="0"/>
              <a:t> approach to a more patient-</a:t>
            </a:r>
            <a:r>
              <a:rPr lang="en-US" dirty="0" err="1"/>
              <a:t>centred</a:t>
            </a:r>
            <a:r>
              <a:rPr lang="en-US" dirty="0"/>
              <a:t> and community-based approach. Patients who qualify for the </a:t>
            </a:r>
            <a:r>
              <a:rPr lang="en-US" dirty="0" err="1"/>
              <a:t>programme</a:t>
            </a:r>
            <a:r>
              <a:rPr lang="en-US" dirty="0"/>
              <a:t> receive care and monitoring at home without being admitted to hospital </a:t>
            </a:r>
            <a:r>
              <a:rPr lang="en-GB" sz="1100" b="0" i="0" u="none" strike="noStrike" cap="none" dirty="0">
                <a:solidFill>
                  <a:srgbClr val="000000"/>
                </a:solidFill>
                <a:effectLst/>
                <a:latin typeface="Arial"/>
                <a:ea typeface="Arial"/>
                <a:cs typeface="Arial"/>
                <a:sym typeface="Arial"/>
              </a:rPr>
              <a:t>(NHS England, n.d.). </a:t>
            </a:r>
            <a:endParaRPr lang="en-US" dirty="0"/>
          </a:p>
          <a:p>
            <a:pPr marL="0" lvl="0" indent="0" algn="l" rtl="0">
              <a:spcBef>
                <a:spcPts val="0"/>
              </a:spcBef>
              <a:spcAft>
                <a:spcPts val="0"/>
              </a:spcAft>
              <a:buNone/>
            </a:pPr>
            <a:r>
              <a:rPr lang="en-US" dirty="0"/>
              <a:t>This presentation will explore whether virtual wards are effective in improving health outcomes and efficiency, as well as addressing challenges relating to the workforce, digital exclusion and health inequalities.</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g12008180a25_0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12008180a25_0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Virtual wards are healthcare services delivered to patients at home in a manner similar to care provided in hospital, using digital technologies and remote monitoring.</a:t>
            </a:r>
          </a:p>
          <a:p>
            <a:pPr marL="0" lvl="0" indent="0" algn="l" rtl="0">
              <a:spcBef>
                <a:spcPts val="0"/>
              </a:spcBef>
              <a:spcAft>
                <a:spcPts val="0"/>
              </a:spcAft>
              <a:buNone/>
            </a:pPr>
            <a:r>
              <a:rPr lang="en-US" dirty="0"/>
              <a:t>Patients are provided with equipment such as pulse oximeters, blood pressure monitors and mobile applications that collect health information (</a:t>
            </a:r>
            <a:r>
              <a:rPr lang="en-GB" sz="1100" b="0" i="0" u="none" strike="noStrike" cap="none" dirty="0">
                <a:solidFill>
                  <a:srgbClr val="000000"/>
                </a:solidFill>
                <a:effectLst/>
                <a:latin typeface="Arial"/>
                <a:ea typeface="Arial"/>
                <a:cs typeface="Arial"/>
                <a:sym typeface="Arial"/>
              </a:rPr>
              <a:t>Greenhalgh et al., 2021)</a:t>
            </a:r>
            <a:r>
              <a:rPr lang="en-US" dirty="0"/>
              <a:t>. This information can then be reviewed remotely by healthcare professionals and acted upon if necessary. Video consultations and electronic patient records facilitate communication and continuity of care.</a:t>
            </a:r>
          </a:p>
          <a:p>
            <a:pPr marL="0" lvl="0" indent="0" algn="l" rtl="0">
              <a:spcBef>
                <a:spcPts val="0"/>
              </a:spcBef>
              <a:spcAft>
                <a:spcPts val="0"/>
              </a:spcAft>
              <a:buNone/>
            </a:pPr>
            <a:r>
              <a:rPr lang="en-US" dirty="0"/>
              <a:t>The primary objective of virtual wards is to help </a:t>
            </a:r>
            <a:r>
              <a:rPr lang="en-US" dirty="0" err="1"/>
              <a:t>minimise</a:t>
            </a:r>
            <a:r>
              <a:rPr lang="en-US" dirty="0"/>
              <a:t> unnecessary </a:t>
            </a:r>
            <a:r>
              <a:rPr lang="en-US" dirty="0" err="1"/>
              <a:t>hospitalisation</a:t>
            </a:r>
            <a:r>
              <a:rPr lang="en-US" dirty="0"/>
              <a:t> while also promoting earlier hospital discharge for people who no longer require constant hospital care.</a:t>
            </a:r>
          </a:p>
          <a:p>
            <a:pPr marL="0" lvl="0" indent="0" algn="l" rtl="0">
              <a:spcBef>
                <a:spcPts val="0"/>
              </a:spcBef>
              <a:spcAft>
                <a:spcPts val="0"/>
              </a:spcAft>
              <a:buNone/>
            </a:pPr>
            <a:r>
              <a:rPr lang="en-US" dirty="0"/>
              <a:t>From a healthcare perspective, virtual wards aim to improve patient outcomes, enhance patient experiences and reduce pressure on the NHS. However, they are reliant on accurate monitoring, effective communication and robust digital infrastructure.</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g1202439a18e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4" name="Google Shape;774;g1202439a18e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Virtual wards were introduced into the NHS due to a number of factors.</a:t>
            </a:r>
          </a:p>
          <a:p>
            <a:pPr marL="0" lvl="0" indent="0" algn="l" rtl="0">
              <a:spcBef>
                <a:spcPts val="0"/>
              </a:spcBef>
              <a:spcAft>
                <a:spcPts val="0"/>
              </a:spcAft>
              <a:buNone/>
            </a:pPr>
            <a:r>
              <a:rPr lang="en-US" dirty="0"/>
              <a:t>The demand for healthcare services has grown substantially, primarily because of population growth, increased life expectancy and rising levels of chronic illness (NHS England, n.d.). These pressures have contributed to hospital bed shortages and longer waiting times.</a:t>
            </a:r>
          </a:p>
          <a:p>
            <a:pPr marL="0" lvl="0" indent="0" algn="l" rtl="0">
              <a:spcBef>
                <a:spcPts val="0"/>
              </a:spcBef>
              <a:spcAft>
                <a:spcPts val="0"/>
              </a:spcAft>
              <a:buNone/>
            </a:pPr>
            <a:r>
              <a:rPr lang="en-US" dirty="0"/>
              <a:t>Secondly, the COVID-19 pandemic accelerated the adoption of digital healthcare solutions (</a:t>
            </a:r>
            <a:r>
              <a:rPr lang="en-GB" sz="1100" b="0" i="0" u="none" strike="noStrike" cap="none" dirty="0">
                <a:solidFill>
                  <a:srgbClr val="000000"/>
                </a:solidFill>
                <a:effectLst/>
                <a:latin typeface="Arial"/>
                <a:ea typeface="Arial"/>
                <a:cs typeface="Arial"/>
                <a:sym typeface="Arial"/>
              </a:rPr>
              <a:t>Wallis et al., 2024)</a:t>
            </a:r>
            <a:r>
              <a:rPr lang="en-US" dirty="0"/>
              <a:t>. During the pandemic, healthcare providers had to find alternative ways to monitor patients, reduce unnecessary hospital visits and </a:t>
            </a:r>
            <a:r>
              <a:rPr lang="en-US" dirty="0" err="1"/>
              <a:t>minimise</a:t>
            </a:r>
            <a:r>
              <a:rPr lang="en-US" dirty="0"/>
              <a:t> the risk of infection.</a:t>
            </a:r>
          </a:p>
          <a:p>
            <a:pPr marL="0" lvl="0" indent="0" algn="l" rtl="0">
              <a:spcBef>
                <a:spcPts val="0"/>
              </a:spcBef>
              <a:spcAft>
                <a:spcPts val="0"/>
              </a:spcAft>
              <a:buNone/>
            </a:pPr>
            <a:r>
              <a:rPr lang="en-US" dirty="0"/>
              <a:t>The key NHS objectives of delivering care closer to home, enhancing patient experience and increasing healthcare capacity can be supported through virtual wards.</a:t>
            </a:r>
          </a:p>
          <a:p>
            <a:pPr marL="0" lvl="0" indent="0" algn="l" rtl="0">
              <a:spcBef>
                <a:spcPts val="0"/>
              </a:spcBef>
              <a:spcAft>
                <a:spcPts val="0"/>
              </a:spcAft>
              <a:buNone/>
            </a:pPr>
            <a:r>
              <a:rPr lang="en-US" dirty="0"/>
              <a:t>However, technology alone is not the answer. Appropriate workforce training, </a:t>
            </a:r>
            <a:r>
              <a:rPr lang="en-US" dirty="0" err="1"/>
              <a:t>organisational</a:t>
            </a:r>
            <a:r>
              <a:rPr lang="en-US" dirty="0"/>
              <a:t> support and patient engagement are important for successful implementation. Without these factors, digital innovations may fail to achieve their intended benefits.</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9"/>
        <p:cNvGrpSpPr/>
        <p:nvPr/>
      </p:nvGrpSpPr>
      <p:grpSpPr>
        <a:xfrm>
          <a:off x="0" y="0"/>
          <a:ext cx="0" cy="0"/>
          <a:chOff x="0" y="0"/>
          <a:chExt cx="0" cy="0"/>
        </a:xfrm>
      </p:grpSpPr>
      <p:sp>
        <p:nvSpPr>
          <p:cNvPr id="810" name="Google Shape;810;g136172f4161_0_1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1" name="Google Shape;811;g136172f4161_0_1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Virtual wards have had both positive and negative impacts on the healthcare workforce.</a:t>
            </a:r>
          </a:p>
          <a:p>
            <a:pPr marL="0" lvl="0" indent="0" algn="l" rtl="0">
              <a:spcBef>
                <a:spcPts val="0"/>
              </a:spcBef>
              <a:spcAft>
                <a:spcPts val="0"/>
              </a:spcAft>
              <a:buNone/>
            </a:pPr>
            <a:r>
              <a:rPr lang="en-US" dirty="0"/>
              <a:t>One positive aspect is that they promote multidisciplinary working among nurses, doctors, pharmacists and community healthcare professionals (</a:t>
            </a:r>
            <a:r>
              <a:rPr lang="en-GB" sz="1100" b="0" i="0" u="none" strike="noStrike" cap="none" dirty="0">
                <a:solidFill>
                  <a:srgbClr val="000000"/>
                </a:solidFill>
                <a:effectLst/>
                <a:latin typeface="Arial"/>
                <a:ea typeface="Arial"/>
                <a:cs typeface="Arial"/>
                <a:sym typeface="Arial"/>
              </a:rPr>
              <a:t>McGowan et al., 2024)</a:t>
            </a:r>
            <a:r>
              <a:rPr lang="en-US" dirty="0"/>
              <a:t>. They also encourage healthcare workers to develop new digital skills and gain a greater understanding of remote monitoring technologies.</a:t>
            </a:r>
          </a:p>
          <a:p>
            <a:pPr marL="0" lvl="0" indent="0" algn="l" rtl="0">
              <a:spcBef>
                <a:spcPts val="0"/>
              </a:spcBef>
              <a:spcAft>
                <a:spcPts val="0"/>
              </a:spcAft>
              <a:buNone/>
            </a:pPr>
            <a:r>
              <a:rPr lang="en-US" dirty="0"/>
              <a:t>In addition, virtual care models can help facilitate flexible working practices and allow clinicians to manage multiple patients more efficiently.</a:t>
            </a:r>
          </a:p>
          <a:p>
            <a:pPr marL="0" lvl="0" indent="0" algn="l" rtl="0">
              <a:spcBef>
                <a:spcPts val="0"/>
              </a:spcBef>
              <a:spcAft>
                <a:spcPts val="0"/>
              </a:spcAft>
              <a:buNone/>
            </a:pPr>
            <a:r>
              <a:rPr lang="en-US" dirty="0"/>
              <a:t>There are also challenges. Staff need to be trained to use digital systems effectively, and this can increase workload during implementation (</a:t>
            </a:r>
            <a:r>
              <a:rPr lang="en-GB" sz="1100" b="0" i="0" u="none" strike="noStrike" cap="none" dirty="0">
                <a:solidFill>
                  <a:srgbClr val="000000"/>
                </a:solidFill>
                <a:effectLst/>
                <a:latin typeface="Arial"/>
                <a:ea typeface="Arial"/>
                <a:cs typeface="Arial"/>
                <a:sym typeface="Arial"/>
              </a:rPr>
              <a:t>Gallier et al. 2021)</a:t>
            </a:r>
            <a:r>
              <a:rPr lang="en-US" dirty="0"/>
              <a:t>. Healthcare professionals may experience digital fatigue due to the constant flow of alerts and notifications generated by remote monitoring systems.</a:t>
            </a:r>
          </a:p>
          <a:p>
            <a:pPr marL="0" lvl="0" indent="0" algn="l" rtl="0">
              <a:spcBef>
                <a:spcPts val="0"/>
              </a:spcBef>
              <a:spcAft>
                <a:spcPts val="0"/>
              </a:spcAft>
              <a:buNone/>
            </a:pPr>
            <a:r>
              <a:rPr lang="en-US" dirty="0"/>
              <a:t>There may also be resistance from some staff to technological change, particularly if they believe digital systems increase administrative burdens.</a:t>
            </a:r>
          </a:p>
          <a:p>
            <a:pPr marL="0" lvl="0" indent="0" algn="l" rtl="0">
              <a:spcBef>
                <a:spcPts val="0"/>
              </a:spcBef>
              <a:spcAft>
                <a:spcPts val="0"/>
              </a:spcAft>
              <a:buNone/>
            </a:pPr>
            <a:r>
              <a:rPr lang="en-US" dirty="0"/>
              <a:t>Most importantly, although virtual wards are often viewed as a way of improving efficiency, studies suggest that they may simply redistribute workload. Healthcare professionals must still review patient data, communicate with patients and coordinate interventions, meaning workforce pressures may continue.</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6"/>
        <p:cNvGrpSpPr/>
        <p:nvPr/>
      </p:nvGrpSpPr>
      <p:grpSpPr>
        <a:xfrm>
          <a:off x="0" y="0"/>
          <a:ext cx="0" cy="0"/>
          <a:chOff x="0" y="0"/>
          <a:chExt cx="0" cy="0"/>
        </a:xfrm>
      </p:grpSpPr>
      <p:sp>
        <p:nvSpPr>
          <p:cNvPr id="977" name="Google Shape;977;g137bf28c492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8" name="Google Shape;978;g137bf28c492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Virtual wards have transformed the way healthcare services are delivered.</a:t>
            </a:r>
          </a:p>
          <a:p>
            <a:pPr marL="0" lvl="0" indent="0" algn="l" rtl="0">
              <a:spcBef>
                <a:spcPts val="0"/>
              </a:spcBef>
              <a:spcAft>
                <a:spcPts val="0"/>
              </a:spcAft>
              <a:buNone/>
            </a:pPr>
            <a:r>
              <a:rPr lang="en-US" dirty="0"/>
              <a:t>One significant benefit is the reduction in hospital admissions and the ability to discharge patients earlier. This helps improve patient flow and ensures hospitals can </a:t>
            </a:r>
            <a:r>
              <a:rPr lang="en-US" dirty="0" err="1"/>
              <a:t>prioritise</a:t>
            </a:r>
            <a:r>
              <a:rPr lang="en-US" dirty="0"/>
              <a:t> resources for those requiring acute care.</a:t>
            </a:r>
          </a:p>
          <a:p>
            <a:pPr marL="0" lvl="0" indent="0" algn="l" rtl="0">
              <a:spcBef>
                <a:spcPts val="0"/>
              </a:spcBef>
              <a:spcAft>
                <a:spcPts val="0"/>
              </a:spcAft>
              <a:buNone/>
            </a:pPr>
            <a:r>
              <a:rPr lang="en-US" dirty="0"/>
              <a:t>Monitoring can also help identify patient deterioration at an earlier stage, potentially preventing complications and reducing hospital admissions (Shi et al., 2024).</a:t>
            </a:r>
          </a:p>
          <a:p>
            <a:pPr marL="0" lvl="0" indent="0" algn="l" rtl="0">
              <a:spcBef>
                <a:spcPts val="0"/>
              </a:spcBef>
              <a:spcAft>
                <a:spcPts val="0"/>
              </a:spcAft>
              <a:buNone/>
            </a:pPr>
            <a:r>
              <a:rPr lang="en-US" dirty="0"/>
              <a:t>However, service delivery is heavily dependent on technology. Patient monitoring can be disrupted and the quality of care affected when there are connectivity problems, equipment failures or system outages.</a:t>
            </a:r>
          </a:p>
          <a:p>
            <a:pPr marL="0" lvl="0" indent="0" algn="l" rtl="0">
              <a:spcBef>
                <a:spcPts val="0"/>
              </a:spcBef>
              <a:spcAft>
                <a:spcPts val="0"/>
              </a:spcAft>
              <a:buNone/>
            </a:pPr>
            <a:r>
              <a:rPr lang="en-US" dirty="0"/>
              <a:t>Data security and patient confidentiality also remain important concerns. Compliance with data protection regulations and maintaining public trust are essential for healthcare </a:t>
            </a:r>
            <a:r>
              <a:rPr lang="en-US" dirty="0" err="1"/>
              <a:t>organisations</a:t>
            </a:r>
            <a:r>
              <a:rPr lang="en-US" dirty="0"/>
              <a:t>.</a:t>
            </a:r>
          </a:p>
          <a:p>
            <a:pPr marL="0" lvl="0" indent="0" algn="l" rtl="0">
              <a:spcBef>
                <a:spcPts val="0"/>
              </a:spcBef>
              <a:spcAft>
                <a:spcPts val="0"/>
              </a:spcAft>
              <a:buNone/>
            </a:pPr>
            <a:r>
              <a:rPr lang="en-US" dirty="0"/>
              <a:t>Overall, the effectiveness of virtual wards depends on the quality of digital infrastructure, workforce capacity and </a:t>
            </a:r>
            <a:r>
              <a:rPr lang="en-US" dirty="0" err="1"/>
              <a:t>organisational</a:t>
            </a:r>
            <a:r>
              <a:rPr lang="en-US" dirty="0"/>
              <a:t> readiness. Where these factors are present, virtual wards can contribute significantly to efficient service delivery.</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6"/>
        <p:cNvGrpSpPr/>
        <p:nvPr/>
      </p:nvGrpSpPr>
      <p:grpSpPr>
        <a:xfrm>
          <a:off x="0" y="0"/>
          <a:ext cx="0" cy="0"/>
          <a:chOff x="0" y="0"/>
          <a:chExt cx="0" cy="0"/>
        </a:xfrm>
      </p:grpSpPr>
      <p:sp>
        <p:nvSpPr>
          <p:cNvPr id="1177" name="Google Shape;1177;g134cd934d11_0_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8" name="Google Shape;1178;g134cd934d11_0_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In many cases, virtual wards can be highly beneficial for patients.</a:t>
            </a:r>
          </a:p>
          <a:p>
            <a:pPr marL="0" lvl="0" indent="0" algn="l" rtl="0">
              <a:spcBef>
                <a:spcPts val="0"/>
              </a:spcBef>
              <a:spcAft>
                <a:spcPts val="0"/>
              </a:spcAft>
              <a:buNone/>
            </a:pPr>
            <a:r>
              <a:rPr lang="en-US" dirty="0"/>
              <a:t>Receiving care at home can enhance comfort, independence and overall quality of life. Patients often appreciate avoiding lengthy hospital stays and unnecessary travel. Home-based care may also reduce the risk of hospital-acquired infections.</a:t>
            </a:r>
          </a:p>
          <a:p>
            <a:pPr marL="0" lvl="0" indent="0" algn="l" rtl="0">
              <a:spcBef>
                <a:spcPts val="0"/>
              </a:spcBef>
              <a:spcAft>
                <a:spcPts val="0"/>
              </a:spcAft>
              <a:buNone/>
            </a:pPr>
            <a:r>
              <a:rPr lang="en-US" dirty="0"/>
              <a:t>As patients actively participate in monitoring and reporting their symptoms, virtual wards can promote greater involvement in their own care.</a:t>
            </a:r>
          </a:p>
          <a:p>
            <a:pPr marL="0" lvl="0" indent="0" algn="l" rtl="0">
              <a:spcBef>
                <a:spcPts val="0"/>
              </a:spcBef>
              <a:spcAft>
                <a:spcPts val="0"/>
              </a:spcAft>
              <a:buNone/>
            </a:pPr>
            <a:r>
              <a:rPr lang="en-US" dirty="0"/>
              <a:t>However, not all patients benefit equally. Barriers relating to digital literacy can make monitoring equipment and mobile applications difficult for some individuals to use (</a:t>
            </a:r>
            <a:r>
              <a:rPr lang="en-GB" sz="1100" b="0" i="0" u="none" strike="noStrike" cap="none" dirty="0">
                <a:solidFill>
                  <a:srgbClr val="000000"/>
                </a:solidFill>
                <a:effectLst/>
                <a:latin typeface="Arial"/>
                <a:ea typeface="Arial"/>
                <a:cs typeface="Arial"/>
                <a:sym typeface="Arial"/>
              </a:rPr>
              <a:t>Shi et al., 2020)</a:t>
            </a:r>
            <a:r>
              <a:rPr lang="en-US" dirty="0"/>
              <a:t>. Older adults and socially disadvantaged groups may face particular challenges.</a:t>
            </a:r>
          </a:p>
          <a:p>
            <a:pPr marL="0" lvl="0" indent="0" algn="l" rtl="0">
              <a:spcBef>
                <a:spcPts val="0"/>
              </a:spcBef>
              <a:spcAft>
                <a:spcPts val="0"/>
              </a:spcAft>
              <a:buNone/>
            </a:pPr>
            <a:r>
              <a:rPr lang="en-US" dirty="0"/>
              <a:t>Some patients may also feel uncomfortable with remote monitoring and would prefer face-to-face interactions with healthcare professionals.</a:t>
            </a:r>
          </a:p>
          <a:p>
            <a:pPr marL="0" lvl="0" indent="0" algn="l" rtl="0">
              <a:spcBef>
                <a:spcPts val="0"/>
              </a:spcBef>
              <a:spcAft>
                <a:spcPts val="0"/>
              </a:spcAft>
              <a:buNone/>
            </a:pPr>
            <a:r>
              <a:rPr lang="en-US" dirty="0"/>
              <a:t>It is therefore important to </a:t>
            </a:r>
            <a:r>
              <a:rPr lang="en-US" dirty="0" err="1"/>
              <a:t>recognise</a:t>
            </a:r>
            <a:r>
              <a:rPr lang="en-US" dirty="0"/>
              <a:t> that while virtual wards have the potential to improve patient experience, they may disadvantage vulnerable groups if sufficient support is not provided.</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a:extLst>
            <a:ext uri="{FF2B5EF4-FFF2-40B4-BE49-F238E27FC236}">
              <a16:creationId xmlns:a16="http://schemas.microsoft.com/office/drawing/2014/main" id="{5FB30B90-5519-F621-254D-D7B028832AE2}"/>
            </a:ext>
          </a:extLst>
        </p:cNvPr>
        <p:cNvGrpSpPr/>
        <p:nvPr/>
      </p:nvGrpSpPr>
      <p:grpSpPr>
        <a:xfrm>
          <a:off x="0" y="0"/>
          <a:ext cx="0" cy="0"/>
          <a:chOff x="0" y="0"/>
          <a:chExt cx="0" cy="0"/>
        </a:xfrm>
      </p:grpSpPr>
      <p:sp>
        <p:nvSpPr>
          <p:cNvPr id="620" name="Google Shape;620;g12008180a25_0_217:notes">
            <a:extLst>
              <a:ext uri="{FF2B5EF4-FFF2-40B4-BE49-F238E27FC236}">
                <a16:creationId xmlns:a16="http://schemas.microsoft.com/office/drawing/2014/main" id="{54F74C93-869D-2BA7-4D57-F174190B3A0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12008180a25_0_217:notes">
            <a:extLst>
              <a:ext uri="{FF2B5EF4-FFF2-40B4-BE49-F238E27FC236}">
                <a16:creationId xmlns:a16="http://schemas.microsoft.com/office/drawing/2014/main" id="{74C05324-D0AA-9911-9BF8-A4F3F5ADD93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Virtual wards have wider implications for communities and healthcare systems.</a:t>
            </a:r>
          </a:p>
          <a:p>
            <a:pPr marL="0" lvl="0" indent="0" algn="l" rtl="0">
              <a:spcBef>
                <a:spcPts val="0"/>
              </a:spcBef>
              <a:spcAft>
                <a:spcPts val="0"/>
              </a:spcAft>
              <a:buNone/>
            </a:pPr>
            <a:r>
              <a:rPr lang="en-US" dirty="0"/>
              <a:t>They reduce pressure on hospitals, thereby increasing healthcare capacity and enabling more care to be delivered within the community. This aligns with current healthcare policies and practices that focus on prevention, early intervention and community-based care (</a:t>
            </a:r>
            <a:r>
              <a:rPr lang="en-GB" sz="1100" b="0" i="0" u="none" strike="noStrike" cap="none" dirty="0">
                <a:solidFill>
                  <a:srgbClr val="000000"/>
                </a:solidFill>
                <a:effectLst/>
                <a:latin typeface="Arial"/>
                <a:ea typeface="Arial"/>
                <a:cs typeface="Arial"/>
                <a:sym typeface="Arial"/>
              </a:rPr>
              <a:t>Gallier et al., 2021)</a:t>
            </a:r>
            <a:r>
              <a:rPr lang="en-US" dirty="0"/>
              <a:t>.</a:t>
            </a:r>
          </a:p>
          <a:p>
            <a:pPr marL="0" lvl="0" indent="0" algn="l" rtl="0">
              <a:spcBef>
                <a:spcPts val="0"/>
              </a:spcBef>
              <a:spcAft>
                <a:spcPts val="0"/>
              </a:spcAft>
              <a:buNone/>
            </a:pPr>
            <a:r>
              <a:rPr lang="en-US" dirty="0"/>
              <a:t>For many people, community-based care can improve access to services and allow them to remain connected to their social support networks while receiving treatment.</a:t>
            </a:r>
          </a:p>
          <a:p>
            <a:pPr marL="0" lvl="0" indent="0" algn="l" rtl="0">
              <a:spcBef>
                <a:spcPts val="0"/>
              </a:spcBef>
              <a:spcAft>
                <a:spcPts val="0"/>
              </a:spcAft>
              <a:buNone/>
            </a:pPr>
            <a:r>
              <a:rPr lang="en-US" dirty="0"/>
              <a:t>However, virtual wards can also contribute to digital exclusion. Individuals who do not have internet access, suitable devices or adequate digital skills may struggle to access these services (</a:t>
            </a:r>
            <a:r>
              <a:rPr lang="en-GB" sz="1100" b="0" i="0" u="none" strike="noStrike" cap="none" dirty="0">
                <a:solidFill>
                  <a:srgbClr val="000000"/>
                </a:solidFill>
                <a:effectLst/>
                <a:latin typeface="Arial"/>
                <a:ea typeface="Arial"/>
                <a:cs typeface="Arial"/>
                <a:sym typeface="Arial"/>
              </a:rPr>
              <a:t>Sharp et al., 2021)</a:t>
            </a:r>
            <a:r>
              <a:rPr lang="en-US" dirty="0"/>
              <a:t>.</a:t>
            </a:r>
          </a:p>
          <a:p>
            <a:pPr marL="0" lvl="0" indent="0" algn="l" rtl="0">
              <a:spcBef>
                <a:spcPts val="0"/>
              </a:spcBef>
              <a:spcAft>
                <a:spcPts val="0"/>
              </a:spcAft>
              <a:buNone/>
            </a:pPr>
            <a:r>
              <a:rPr lang="en-US" dirty="0"/>
              <a:t>Care delivered at home may also result in family members and informal carers taking on additional responsibilities.</a:t>
            </a:r>
          </a:p>
          <a:p>
            <a:pPr marL="0" lvl="0" indent="0" algn="l" rtl="0">
              <a:spcBef>
                <a:spcPts val="0"/>
              </a:spcBef>
              <a:spcAft>
                <a:spcPts val="0"/>
              </a:spcAft>
              <a:buNone/>
            </a:pPr>
            <a:r>
              <a:rPr lang="en-US" dirty="0"/>
              <a:t>Most importantly, if digital inequalities are not addressed, virtual wards may widen rather than reduce health inequalities. Ensuring equitable access remains a major challenge for policymakers and healthcare providers.</a:t>
            </a:r>
            <a:endParaRPr dirty="0"/>
          </a:p>
        </p:txBody>
      </p:sp>
    </p:spTree>
    <p:extLst>
      <p:ext uri="{BB962C8B-B14F-4D97-AF65-F5344CB8AC3E}">
        <p14:creationId xmlns:p14="http://schemas.microsoft.com/office/powerpoint/2010/main" val="23429091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5"/>
        <p:cNvGrpSpPr/>
        <p:nvPr/>
      </p:nvGrpSpPr>
      <p:grpSpPr>
        <a:xfrm>
          <a:off x="0" y="0"/>
          <a:ext cx="0" cy="0"/>
          <a:chOff x="0" y="0"/>
          <a:chExt cx="0" cy="0"/>
        </a:xfrm>
      </p:grpSpPr>
      <p:sp>
        <p:nvSpPr>
          <p:cNvPr id="2446" name="Google Shape;2446;g137bf28c492_0_182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7" name="Google Shape;2447;g137bf28c492_0_182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Overall, there is clear evidence that virtual wards provide substantial benefits. They increase healthcare capacity, facilitate patient-</a:t>
            </a:r>
            <a:r>
              <a:rPr lang="en-US" dirty="0" err="1"/>
              <a:t>centred</a:t>
            </a:r>
            <a:r>
              <a:rPr lang="en-US" dirty="0"/>
              <a:t> care and help manage healthcare resources more efficiently. Patients can receive treatment in a more comfortable environment while still maintaining access to clinical support. </a:t>
            </a:r>
          </a:p>
          <a:p>
            <a:pPr marL="0" lvl="0" indent="0" algn="l" rtl="0">
              <a:spcBef>
                <a:spcPts val="0"/>
              </a:spcBef>
              <a:spcAft>
                <a:spcPts val="0"/>
              </a:spcAft>
              <a:buNone/>
            </a:pPr>
            <a:r>
              <a:rPr lang="en-US" dirty="0"/>
              <a:t>However, several challenges remain. Their effectiveness may be limited by workforce pressures, digital exclusion and dependence on technology. Furthermore, unequal access to digital technologies raises concerns about health inequalities.</a:t>
            </a:r>
          </a:p>
          <a:p>
            <a:pPr marL="0" lvl="0" indent="0" algn="l" rtl="0">
              <a:spcBef>
                <a:spcPts val="0"/>
              </a:spcBef>
              <a:spcAft>
                <a:spcPts val="0"/>
              </a:spcAft>
              <a:buNone/>
            </a:pPr>
            <a:r>
              <a:rPr lang="en-US" dirty="0"/>
              <a:t>Virtual wards are an excellent example of healthcare innovation, but their long-term sustainability requires continued investment in digital infrastructure, workforce development and strategies aimed at reducing inequalities.</a:t>
            </a:r>
          </a:p>
          <a:p>
            <a:pPr marL="0" lvl="0" indent="0" algn="l" rtl="0">
              <a:spcBef>
                <a:spcPts val="0"/>
              </a:spcBef>
              <a:spcAft>
                <a:spcPts val="0"/>
              </a:spcAft>
              <a:buNone/>
            </a:pPr>
            <a:r>
              <a:rPr lang="en-US" dirty="0"/>
              <a:t>Therefore, virtual wards should be considered complementary to, rather than a substitute for, traditional healthcare services.</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3"/>
        <p:cNvGrpSpPr/>
        <p:nvPr/>
      </p:nvGrpSpPr>
      <p:grpSpPr>
        <a:xfrm>
          <a:off x="0" y="0"/>
          <a:ext cx="0" cy="0"/>
          <a:chOff x="0" y="0"/>
          <a:chExt cx="0" cy="0"/>
        </a:xfrm>
      </p:grpSpPr>
      <p:sp>
        <p:nvSpPr>
          <p:cNvPr id="2534" name="Google Shape;2534;g137bf28c492_0_183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5" name="Google Shape;2535;g137bf28c492_0_183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In conclusion, virtual wards represent a major digital transformation within UK health and social care.</a:t>
            </a:r>
          </a:p>
          <a:p>
            <a:pPr marL="0" lvl="0" indent="0" algn="l" rtl="0">
              <a:spcBef>
                <a:spcPts val="0"/>
              </a:spcBef>
              <a:spcAft>
                <a:spcPts val="0"/>
              </a:spcAft>
              <a:buNone/>
            </a:pPr>
            <a:r>
              <a:rPr lang="en-US" dirty="0"/>
              <a:t>They have demonstrated the potential to improve service efficiency, increase hospital capacity and enhance patient experience by enabling care to be delivered in patients' homes.</a:t>
            </a:r>
          </a:p>
          <a:p>
            <a:pPr marL="0" lvl="0" indent="0" algn="l" rtl="0">
              <a:spcBef>
                <a:spcPts val="0"/>
              </a:spcBef>
              <a:spcAft>
                <a:spcPts val="0"/>
              </a:spcAft>
              <a:buNone/>
            </a:pPr>
            <a:r>
              <a:rPr lang="en-US" dirty="0"/>
              <a:t>The benefits are evident across several areas, including workforce collaboration, service delivery and community healthcare. However, challenges such as workforce capacity, digital literacy and health inequalities continue to affect implementation.</a:t>
            </a:r>
          </a:p>
          <a:p>
            <a:pPr marL="0" lvl="0" indent="0" algn="l" rtl="0">
              <a:spcBef>
                <a:spcPts val="0"/>
              </a:spcBef>
              <a:spcAft>
                <a:spcPts val="0"/>
              </a:spcAft>
              <a:buNone/>
            </a:pPr>
            <a:r>
              <a:rPr lang="en-US" dirty="0"/>
              <a:t>Looking ahead, virtual wards have the potential to play an increasingly important role in the future of healthcare and are likely to become an integral part of healthcare provision. Their success will depend on technological innovation and appropriate support for both healthcare professionals and patients throughout the digital transformation process.</a:t>
            </a:r>
          </a:p>
          <a:p>
            <a:pPr marL="0" lvl="0" indent="0" algn="l" rtl="0">
              <a:spcBef>
                <a:spcPts val="0"/>
              </a:spcBef>
              <a:spcAft>
                <a:spcPts val="0"/>
              </a:spcAft>
              <a:buNone/>
            </a:pPr>
            <a:r>
              <a:rPr lang="en-US" dirty="0"/>
              <a:t>Thank you for your attention. I will now take any questions.</a:t>
            </a: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3">
          <a:extLst>
            <a:ext uri="{FF2B5EF4-FFF2-40B4-BE49-F238E27FC236}">
              <a16:creationId xmlns:a16="http://schemas.microsoft.com/office/drawing/2014/main" id="{3FED5EB4-2F38-310F-D3E5-01FBE302DD53}"/>
            </a:ext>
          </a:extLst>
        </p:cNvPr>
        <p:cNvGrpSpPr/>
        <p:nvPr/>
      </p:nvGrpSpPr>
      <p:grpSpPr>
        <a:xfrm>
          <a:off x="0" y="0"/>
          <a:ext cx="0" cy="0"/>
          <a:chOff x="0" y="0"/>
          <a:chExt cx="0" cy="0"/>
        </a:xfrm>
      </p:grpSpPr>
      <p:sp>
        <p:nvSpPr>
          <p:cNvPr id="2534" name="Google Shape;2534;g137bf28c492_0_18372:notes">
            <a:extLst>
              <a:ext uri="{FF2B5EF4-FFF2-40B4-BE49-F238E27FC236}">
                <a16:creationId xmlns:a16="http://schemas.microsoft.com/office/drawing/2014/main" id="{CDCBE2E8-9EDC-9620-7C89-082474622DF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5" name="Google Shape;2535;g137bf28c492_0_18372:notes">
            <a:extLst>
              <a:ext uri="{FF2B5EF4-FFF2-40B4-BE49-F238E27FC236}">
                <a16:creationId xmlns:a16="http://schemas.microsoft.com/office/drawing/2014/main" id="{B509466C-3FAE-568A-7E8A-C227B3B4BA3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Thank you for your attention. I will now take any questions.</a:t>
            </a:r>
            <a:endParaRPr dirty="0"/>
          </a:p>
        </p:txBody>
      </p:sp>
    </p:spTree>
    <p:extLst>
      <p:ext uri="{BB962C8B-B14F-4D97-AF65-F5344CB8AC3E}">
        <p14:creationId xmlns:p14="http://schemas.microsoft.com/office/powerpoint/2010/main" val="35576336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9">
          <a:extLst>
            <a:ext uri="{FF2B5EF4-FFF2-40B4-BE49-F238E27FC236}">
              <a16:creationId xmlns:a16="http://schemas.microsoft.com/office/drawing/2014/main" id="{658B17E9-CB06-2DFA-F23E-3381031C846D}"/>
            </a:ext>
          </a:extLst>
        </p:cNvPr>
        <p:cNvGrpSpPr/>
        <p:nvPr/>
      </p:nvGrpSpPr>
      <p:grpSpPr>
        <a:xfrm>
          <a:off x="0" y="0"/>
          <a:ext cx="0" cy="0"/>
          <a:chOff x="0" y="0"/>
          <a:chExt cx="0" cy="0"/>
        </a:xfrm>
      </p:grpSpPr>
      <p:sp>
        <p:nvSpPr>
          <p:cNvPr id="810" name="Google Shape;810;g136172f4161_0_184:notes">
            <a:extLst>
              <a:ext uri="{FF2B5EF4-FFF2-40B4-BE49-F238E27FC236}">
                <a16:creationId xmlns:a16="http://schemas.microsoft.com/office/drawing/2014/main" id="{16A54D93-3E84-E8DB-FA79-3DD9F72B7CC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1" name="Google Shape;811;g136172f4161_0_184:notes">
            <a:extLst>
              <a:ext uri="{FF2B5EF4-FFF2-40B4-BE49-F238E27FC236}">
                <a16:creationId xmlns:a16="http://schemas.microsoft.com/office/drawing/2014/main" id="{99EECF75-9832-6CD5-E81C-81C3E100306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19950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2273250" y="1356944"/>
            <a:ext cx="4594500" cy="1898400"/>
          </a:xfrm>
          <a:prstGeom prst="rect">
            <a:avLst/>
          </a:prstGeom>
        </p:spPr>
        <p:txBody>
          <a:bodyPr spcFirstLastPara="1" wrap="square" lIns="91425" tIns="0" rIns="91425" bIns="0" anchor="t" anchorCtr="0">
            <a:noAutofit/>
          </a:bodyPr>
          <a:lstStyle>
            <a:lvl1pPr lvl="0" algn="ctr">
              <a:spcBef>
                <a:spcPts val="0"/>
              </a:spcBef>
              <a:spcAft>
                <a:spcPts val="0"/>
              </a:spcAft>
              <a:buSzPts val="5200"/>
              <a:buNone/>
              <a:defRPr sz="6500">
                <a:latin typeface="Chau Philomene One"/>
                <a:ea typeface="Chau Philomene One"/>
                <a:cs typeface="Chau Philomene One"/>
                <a:sym typeface="Chau Philomene One"/>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2758950" y="3466606"/>
            <a:ext cx="3626100" cy="309900"/>
          </a:xfrm>
          <a:prstGeom prst="rect">
            <a:avLst/>
          </a:prstGeom>
        </p:spPr>
        <p:txBody>
          <a:bodyPr spcFirstLastPara="1" wrap="square" lIns="91425" tIns="0" rIns="91425" bIns="0" anchor="t" anchorCtr="0">
            <a:noAutofit/>
          </a:bodyPr>
          <a:lstStyle>
            <a:lvl1pPr lvl="0" algn="ctr">
              <a:lnSpc>
                <a:spcPct val="100000"/>
              </a:lnSpc>
              <a:spcBef>
                <a:spcPts val="0"/>
              </a:spcBef>
              <a:spcAft>
                <a:spcPts val="0"/>
              </a:spcAft>
              <a:buSzPts val="2800"/>
              <a:buNone/>
              <a:defRPr>
                <a:highlight>
                  <a:schemeClr val="accent5"/>
                </a:highlight>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grpSp>
        <p:nvGrpSpPr>
          <p:cNvPr id="11" name="Google Shape;11;p2"/>
          <p:cNvGrpSpPr/>
          <p:nvPr/>
        </p:nvGrpSpPr>
        <p:grpSpPr>
          <a:xfrm>
            <a:off x="6410900" y="92300"/>
            <a:ext cx="365525" cy="333175"/>
            <a:chOff x="6301300" y="195925"/>
            <a:chExt cx="365525" cy="333175"/>
          </a:xfrm>
        </p:grpSpPr>
        <p:sp>
          <p:nvSpPr>
            <p:cNvPr id="12" name="Google Shape;12;p2"/>
            <p:cNvSpPr/>
            <p:nvPr/>
          </p:nvSpPr>
          <p:spPr>
            <a:xfrm>
              <a:off x="6301300" y="207300"/>
              <a:ext cx="365525" cy="321800"/>
            </a:xfrm>
            <a:custGeom>
              <a:avLst/>
              <a:gdLst/>
              <a:ahLst/>
              <a:cxnLst/>
              <a:rect l="l" t="t" r="r" b="b"/>
              <a:pathLst>
                <a:path w="14621" h="12872" extrusionOk="0">
                  <a:moveTo>
                    <a:pt x="7321" y="1"/>
                  </a:moveTo>
                  <a:cubicBezTo>
                    <a:pt x="5221" y="1"/>
                    <a:pt x="3158" y="1014"/>
                    <a:pt x="1946" y="2880"/>
                  </a:cubicBezTo>
                  <a:lnTo>
                    <a:pt x="1885" y="2971"/>
                  </a:lnTo>
                  <a:cubicBezTo>
                    <a:pt x="0" y="5920"/>
                    <a:pt x="821" y="9871"/>
                    <a:pt x="3739" y="11816"/>
                  </a:cubicBezTo>
                  <a:cubicBezTo>
                    <a:pt x="4833" y="12531"/>
                    <a:pt x="6066" y="12872"/>
                    <a:pt x="7285" y="12872"/>
                  </a:cubicBezTo>
                  <a:cubicBezTo>
                    <a:pt x="9386" y="12872"/>
                    <a:pt x="11445" y="11858"/>
                    <a:pt x="12676" y="9993"/>
                  </a:cubicBezTo>
                  <a:lnTo>
                    <a:pt x="12736" y="9901"/>
                  </a:lnTo>
                  <a:cubicBezTo>
                    <a:pt x="14621" y="6953"/>
                    <a:pt x="13800" y="3002"/>
                    <a:pt x="10852" y="1056"/>
                  </a:cubicBezTo>
                  <a:cubicBezTo>
                    <a:pt x="9769" y="342"/>
                    <a:pt x="8539" y="1"/>
                    <a:pt x="732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6312700" y="195925"/>
              <a:ext cx="338925" cy="297450"/>
            </a:xfrm>
            <a:custGeom>
              <a:avLst/>
              <a:gdLst/>
              <a:ahLst/>
              <a:cxnLst/>
              <a:rect l="l" t="t" r="r" b="b"/>
              <a:pathLst>
                <a:path w="13557" h="11898" extrusionOk="0">
                  <a:moveTo>
                    <a:pt x="6789" y="0"/>
                  </a:moveTo>
                  <a:cubicBezTo>
                    <a:pt x="4864" y="0"/>
                    <a:pt x="2975" y="940"/>
                    <a:pt x="1824" y="2666"/>
                  </a:cubicBezTo>
                  <a:cubicBezTo>
                    <a:pt x="0" y="5402"/>
                    <a:pt x="760" y="9080"/>
                    <a:pt x="3496" y="10903"/>
                  </a:cubicBezTo>
                  <a:cubicBezTo>
                    <a:pt x="4505" y="11576"/>
                    <a:pt x="5647" y="11898"/>
                    <a:pt x="6776" y="11898"/>
                  </a:cubicBezTo>
                  <a:cubicBezTo>
                    <a:pt x="8707" y="11898"/>
                    <a:pt x="10601" y="10958"/>
                    <a:pt x="11733" y="9232"/>
                  </a:cubicBezTo>
                  <a:cubicBezTo>
                    <a:pt x="13557" y="6496"/>
                    <a:pt x="12797" y="2788"/>
                    <a:pt x="10061" y="994"/>
                  </a:cubicBezTo>
                  <a:cubicBezTo>
                    <a:pt x="9052" y="322"/>
                    <a:pt x="7914" y="0"/>
                    <a:pt x="67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5394600" y="313713"/>
            <a:ext cx="345775" cy="326375"/>
            <a:chOff x="5757225" y="338050"/>
            <a:chExt cx="345775" cy="326375"/>
          </a:xfrm>
        </p:grpSpPr>
        <p:sp>
          <p:nvSpPr>
            <p:cNvPr id="15" name="Google Shape;15;p2"/>
            <p:cNvSpPr/>
            <p:nvPr/>
          </p:nvSpPr>
          <p:spPr>
            <a:xfrm>
              <a:off x="5761775" y="344025"/>
              <a:ext cx="341225" cy="320400"/>
            </a:xfrm>
            <a:custGeom>
              <a:avLst/>
              <a:gdLst/>
              <a:ahLst/>
              <a:cxnLst/>
              <a:rect l="l" t="t" r="r" b="b"/>
              <a:pathLst>
                <a:path w="13649" h="12816" extrusionOk="0">
                  <a:moveTo>
                    <a:pt x="6802" y="0"/>
                  </a:moveTo>
                  <a:cubicBezTo>
                    <a:pt x="6523" y="0"/>
                    <a:pt x="6242" y="18"/>
                    <a:pt x="5958" y="55"/>
                  </a:cubicBezTo>
                  <a:cubicBezTo>
                    <a:pt x="2463" y="511"/>
                    <a:pt x="1" y="3733"/>
                    <a:pt x="456" y="7259"/>
                  </a:cubicBezTo>
                  <a:lnTo>
                    <a:pt x="456" y="7350"/>
                  </a:lnTo>
                  <a:cubicBezTo>
                    <a:pt x="903" y="10506"/>
                    <a:pt x="3686" y="12816"/>
                    <a:pt x="6823" y="12816"/>
                  </a:cubicBezTo>
                  <a:cubicBezTo>
                    <a:pt x="7100" y="12816"/>
                    <a:pt x="7379" y="12798"/>
                    <a:pt x="7660" y="12761"/>
                  </a:cubicBezTo>
                  <a:cubicBezTo>
                    <a:pt x="11156" y="12305"/>
                    <a:pt x="13648" y="9083"/>
                    <a:pt x="13162" y="5557"/>
                  </a:cubicBezTo>
                  <a:lnTo>
                    <a:pt x="13162" y="5466"/>
                  </a:lnTo>
                  <a:cubicBezTo>
                    <a:pt x="12715" y="2310"/>
                    <a:pt x="9958" y="0"/>
                    <a:pt x="68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5757225" y="338050"/>
              <a:ext cx="316125" cy="298025"/>
            </a:xfrm>
            <a:custGeom>
              <a:avLst/>
              <a:gdLst/>
              <a:ahLst/>
              <a:cxnLst/>
              <a:rect l="l" t="t" r="r" b="b"/>
              <a:pathLst>
                <a:path w="12645" h="11921" extrusionOk="0">
                  <a:moveTo>
                    <a:pt x="6313" y="0"/>
                  </a:moveTo>
                  <a:cubicBezTo>
                    <a:pt x="6055" y="0"/>
                    <a:pt x="5795" y="17"/>
                    <a:pt x="5532" y="51"/>
                  </a:cubicBezTo>
                  <a:cubicBezTo>
                    <a:pt x="2280" y="477"/>
                    <a:pt x="0" y="3486"/>
                    <a:pt x="395" y="6738"/>
                  </a:cubicBezTo>
                  <a:cubicBezTo>
                    <a:pt x="816" y="9770"/>
                    <a:pt x="3389" y="11920"/>
                    <a:pt x="6342" y="11920"/>
                  </a:cubicBezTo>
                  <a:cubicBezTo>
                    <a:pt x="6586" y="11920"/>
                    <a:pt x="6834" y="11905"/>
                    <a:pt x="7082" y="11875"/>
                  </a:cubicBezTo>
                  <a:cubicBezTo>
                    <a:pt x="10365" y="11419"/>
                    <a:pt x="12645" y="8440"/>
                    <a:pt x="12219" y="5188"/>
                  </a:cubicBezTo>
                  <a:cubicBezTo>
                    <a:pt x="11800" y="2170"/>
                    <a:pt x="9249" y="0"/>
                    <a:pt x="631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 name="Google Shape;17;p2"/>
          <p:cNvGrpSpPr/>
          <p:nvPr/>
        </p:nvGrpSpPr>
        <p:grpSpPr>
          <a:xfrm>
            <a:off x="813950" y="4571838"/>
            <a:ext cx="373900" cy="322075"/>
            <a:chOff x="1087775" y="4571838"/>
            <a:chExt cx="373900" cy="322075"/>
          </a:xfrm>
        </p:grpSpPr>
        <p:sp>
          <p:nvSpPr>
            <p:cNvPr id="18" name="Google Shape;18;p2"/>
            <p:cNvSpPr/>
            <p:nvPr/>
          </p:nvSpPr>
          <p:spPr>
            <a:xfrm>
              <a:off x="1095375" y="4571963"/>
              <a:ext cx="366300" cy="321950"/>
            </a:xfrm>
            <a:custGeom>
              <a:avLst/>
              <a:gdLst/>
              <a:ahLst/>
              <a:cxnLst/>
              <a:rect l="l" t="t" r="r" b="b"/>
              <a:pathLst>
                <a:path w="14652" h="12878" extrusionOk="0">
                  <a:moveTo>
                    <a:pt x="7313" y="1"/>
                  </a:moveTo>
                  <a:cubicBezTo>
                    <a:pt x="6356" y="1"/>
                    <a:pt x="5384" y="216"/>
                    <a:pt x="4469" y="674"/>
                  </a:cubicBezTo>
                  <a:cubicBezTo>
                    <a:pt x="1278" y="2254"/>
                    <a:pt x="1" y="6084"/>
                    <a:pt x="1551" y="9276"/>
                  </a:cubicBezTo>
                  <a:lnTo>
                    <a:pt x="1582" y="9367"/>
                  </a:lnTo>
                  <a:cubicBezTo>
                    <a:pt x="2731" y="11579"/>
                    <a:pt x="5010" y="12878"/>
                    <a:pt x="7369" y="12878"/>
                  </a:cubicBezTo>
                  <a:cubicBezTo>
                    <a:pt x="8317" y="12878"/>
                    <a:pt x="9278" y="12668"/>
                    <a:pt x="10183" y="12224"/>
                  </a:cubicBezTo>
                  <a:cubicBezTo>
                    <a:pt x="13375" y="10613"/>
                    <a:pt x="14652" y="6783"/>
                    <a:pt x="13101" y="3592"/>
                  </a:cubicBezTo>
                  <a:lnTo>
                    <a:pt x="13071" y="3501"/>
                  </a:lnTo>
                  <a:cubicBezTo>
                    <a:pt x="11927" y="1298"/>
                    <a:pt x="9662" y="1"/>
                    <a:pt x="7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1087775" y="4571838"/>
              <a:ext cx="339700" cy="298375"/>
            </a:xfrm>
            <a:custGeom>
              <a:avLst/>
              <a:gdLst/>
              <a:ahLst/>
              <a:cxnLst/>
              <a:rect l="l" t="t" r="r" b="b"/>
              <a:pathLst>
                <a:path w="13588" h="11935" extrusionOk="0">
                  <a:moveTo>
                    <a:pt x="6767" y="1"/>
                  </a:moveTo>
                  <a:cubicBezTo>
                    <a:pt x="5881" y="1"/>
                    <a:pt x="4982" y="199"/>
                    <a:pt x="4135" y="618"/>
                  </a:cubicBezTo>
                  <a:cubicBezTo>
                    <a:pt x="1156" y="2077"/>
                    <a:pt x="1" y="5633"/>
                    <a:pt x="1430" y="8612"/>
                  </a:cubicBezTo>
                  <a:cubicBezTo>
                    <a:pt x="2469" y="10713"/>
                    <a:pt x="4575" y="11935"/>
                    <a:pt x="6777" y="11935"/>
                  </a:cubicBezTo>
                  <a:cubicBezTo>
                    <a:pt x="7665" y="11935"/>
                    <a:pt x="8568" y="11736"/>
                    <a:pt x="9424" y="11317"/>
                  </a:cubicBezTo>
                  <a:cubicBezTo>
                    <a:pt x="12372" y="9858"/>
                    <a:pt x="13588" y="6302"/>
                    <a:pt x="12098" y="3323"/>
                  </a:cubicBezTo>
                  <a:cubicBezTo>
                    <a:pt x="11080" y="1222"/>
                    <a:pt x="8966" y="1"/>
                    <a:pt x="67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 name="Google Shape;20;p2"/>
          <p:cNvGrpSpPr/>
          <p:nvPr/>
        </p:nvGrpSpPr>
        <p:grpSpPr>
          <a:xfrm>
            <a:off x="3896516" y="4093411"/>
            <a:ext cx="1267059" cy="1360003"/>
            <a:chOff x="3377525" y="3917750"/>
            <a:chExt cx="1124675" cy="1207175"/>
          </a:xfrm>
        </p:grpSpPr>
        <p:sp>
          <p:nvSpPr>
            <p:cNvPr id="21" name="Google Shape;21;p2"/>
            <p:cNvSpPr/>
            <p:nvPr/>
          </p:nvSpPr>
          <p:spPr>
            <a:xfrm>
              <a:off x="3377525" y="4016825"/>
              <a:ext cx="1124675" cy="992000"/>
            </a:xfrm>
            <a:custGeom>
              <a:avLst/>
              <a:gdLst/>
              <a:ahLst/>
              <a:cxnLst/>
              <a:rect l="l" t="t" r="r" b="b"/>
              <a:pathLst>
                <a:path w="44987" h="39680" extrusionOk="0">
                  <a:moveTo>
                    <a:pt x="38284" y="0"/>
                  </a:moveTo>
                  <a:cubicBezTo>
                    <a:pt x="35260" y="0"/>
                    <a:pt x="31985" y="3595"/>
                    <a:pt x="26232" y="9348"/>
                  </a:cubicBezTo>
                  <a:cubicBezTo>
                    <a:pt x="18329" y="17373"/>
                    <a:pt x="6110" y="25853"/>
                    <a:pt x="3739" y="28133"/>
                  </a:cubicBezTo>
                  <a:cubicBezTo>
                    <a:pt x="1338" y="30412"/>
                    <a:pt x="0" y="33178"/>
                    <a:pt x="1794" y="36096"/>
                  </a:cubicBezTo>
                  <a:cubicBezTo>
                    <a:pt x="2944" y="38007"/>
                    <a:pt x="4182" y="39680"/>
                    <a:pt x="7078" y="39680"/>
                  </a:cubicBezTo>
                  <a:cubicBezTo>
                    <a:pt x="8698" y="39680"/>
                    <a:pt x="10837" y="39157"/>
                    <a:pt x="13770" y="37859"/>
                  </a:cubicBezTo>
                  <a:cubicBezTo>
                    <a:pt x="21977" y="34303"/>
                    <a:pt x="40974" y="12418"/>
                    <a:pt x="42980" y="8680"/>
                  </a:cubicBezTo>
                  <a:cubicBezTo>
                    <a:pt x="44986" y="4971"/>
                    <a:pt x="41734" y="1628"/>
                    <a:pt x="41734" y="1628"/>
                  </a:cubicBezTo>
                  <a:cubicBezTo>
                    <a:pt x="40539" y="517"/>
                    <a:pt x="39429" y="0"/>
                    <a:pt x="3828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3736950" y="4366775"/>
              <a:ext cx="411125" cy="406575"/>
            </a:xfrm>
            <a:custGeom>
              <a:avLst/>
              <a:gdLst/>
              <a:ahLst/>
              <a:cxnLst/>
              <a:rect l="l" t="t" r="r" b="b"/>
              <a:pathLst>
                <a:path w="16445" h="16263" extrusionOk="0">
                  <a:moveTo>
                    <a:pt x="11703" y="1"/>
                  </a:moveTo>
                  <a:cubicBezTo>
                    <a:pt x="11703" y="1"/>
                    <a:pt x="3101" y="8785"/>
                    <a:pt x="1" y="10335"/>
                  </a:cubicBezTo>
                  <a:cubicBezTo>
                    <a:pt x="1" y="10335"/>
                    <a:pt x="2037" y="13679"/>
                    <a:pt x="4347" y="16262"/>
                  </a:cubicBezTo>
                  <a:cubicBezTo>
                    <a:pt x="4347" y="16262"/>
                    <a:pt x="11308" y="11825"/>
                    <a:pt x="16445" y="5168"/>
                  </a:cubicBezTo>
                  <a:cubicBezTo>
                    <a:pt x="16445" y="5168"/>
                    <a:pt x="12828" y="1399"/>
                    <a:pt x="1170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3686050" y="4796050"/>
              <a:ext cx="69925" cy="62775"/>
            </a:xfrm>
            <a:custGeom>
              <a:avLst/>
              <a:gdLst/>
              <a:ahLst/>
              <a:cxnLst/>
              <a:rect l="l" t="t" r="r" b="b"/>
              <a:pathLst>
                <a:path w="2797" h="2511" extrusionOk="0">
                  <a:moveTo>
                    <a:pt x="1400" y="0"/>
                  </a:moveTo>
                  <a:cubicBezTo>
                    <a:pt x="881" y="0"/>
                    <a:pt x="383" y="321"/>
                    <a:pt x="213" y="854"/>
                  </a:cubicBezTo>
                  <a:cubicBezTo>
                    <a:pt x="0" y="1493"/>
                    <a:pt x="334" y="2222"/>
                    <a:pt x="973" y="2435"/>
                  </a:cubicBezTo>
                  <a:cubicBezTo>
                    <a:pt x="1115" y="2487"/>
                    <a:pt x="1258" y="2511"/>
                    <a:pt x="1398" y="2511"/>
                  </a:cubicBezTo>
                  <a:cubicBezTo>
                    <a:pt x="1918" y="2511"/>
                    <a:pt x="2392" y="2178"/>
                    <a:pt x="2584" y="1675"/>
                  </a:cubicBezTo>
                  <a:cubicBezTo>
                    <a:pt x="2796" y="1006"/>
                    <a:pt x="2462" y="307"/>
                    <a:pt x="1793" y="64"/>
                  </a:cubicBezTo>
                  <a:cubicBezTo>
                    <a:pt x="1664" y="21"/>
                    <a:pt x="1531" y="0"/>
                    <a:pt x="140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3619925" y="4705325"/>
              <a:ext cx="70700" cy="62775"/>
            </a:xfrm>
            <a:custGeom>
              <a:avLst/>
              <a:gdLst/>
              <a:ahLst/>
              <a:cxnLst/>
              <a:rect l="l" t="t" r="r" b="b"/>
              <a:pathLst>
                <a:path w="2828" h="2511" extrusionOk="0">
                  <a:moveTo>
                    <a:pt x="1399" y="0"/>
                  </a:moveTo>
                  <a:cubicBezTo>
                    <a:pt x="879" y="0"/>
                    <a:pt x="405" y="333"/>
                    <a:pt x="213" y="836"/>
                  </a:cubicBezTo>
                  <a:cubicBezTo>
                    <a:pt x="1" y="1505"/>
                    <a:pt x="335" y="2204"/>
                    <a:pt x="1004" y="2447"/>
                  </a:cubicBezTo>
                  <a:cubicBezTo>
                    <a:pt x="1133" y="2490"/>
                    <a:pt x="1266" y="2511"/>
                    <a:pt x="1397" y="2511"/>
                  </a:cubicBezTo>
                  <a:cubicBezTo>
                    <a:pt x="1916" y="2511"/>
                    <a:pt x="2415" y="2190"/>
                    <a:pt x="2584" y="1657"/>
                  </a:cubicBezTo>
                  <a:cubicBezTo>
                    <a:pt x="2827" y="1018"/>
                    <a:pt x="2463" y="289"/>
                    <a:pt x="1824" y="76"/>
                  </a:cubicBezTo>
                  <a:cubicBezTo>
                    <a:pt x="1682" y="24"/>
                    <a:pt x="1539" y="0"/>
                    <a:pt x="139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3609300" y="4855675"/>
              <a:ext cx="68400" cy="60625"/>
            </a:xfrm>
            <a:custGeom>
              <a:avLst/>
              <a:gdLst/>
              <a:ahLst/>
              <a:cxnLst/>
              <a:rect l="l" t="t" r="r" b="b"/>
              <a:pathLst>
                <a:path w="2736" h="2425" extrusionOk="0">
                  <a:moveTo>
                    <a:pt x="1335" y="1"/>
                  </a:moveTo>
                  <a:cubicBezTo>
                    <a:pt x="838" y="1"/>
                    <a:pt x="378" y="313"/>
                    <a:pt x="213" y="810"/>
                  </a:cubicBezTo>
                  <a:cubicBezTo>
                    <a:pt x="0" y="1448"/>
                    <a:pt x="334" y="2147"/>
                    <a:pt x="973" y="2360"/>
                  </a:cubicBezTo>
                  <a:cubicBezTo>
                    <a:pt x="1104" y="2404"/>
                    <a:pt x="1236" y="2424"/>
                    <a:pt x="1365" y="2424"/>
                  </a:cubicBezTo>
                  <a:cubicBezTo>
                    <a:pt x="1867" y="2424"/>
                    <a:pt x="2330" y="2114"/>
                    <a:pt x="2523" y="1631"/>
                  </a:cubicBezTo>
                  <a:cubicBezTo>
                    <a:pt x="2736" y="992"/>
                    <a:pt x="2401" y="293"/>
                    <a:pt x="1763" y="80"/>
                  </a:cubicBezTo>
                  <a:cubicBezTo>
                    <a:pt x="1621" y="26"/>
                    <a:pt x="1476" y="1"/>
                    <a:pt x="133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3539375" y="4756900"/>
              <a:ext cx="70700" cy="61000"/>
            </a:xfrm>
            <a:custGeom>
              <a:avLst/>
              <a:gdLst/>
              <a:ahLst/>
              <a:cxnLst/>
              <a:rect l="l" t="t" r="r" b="b"/>
              <a:pathLst>
                <a:path w="2828" h="2440" extrusionOk="0">
                  <a:moveTo>
                    <a:pt x="1380" y="0"/>
                  </a:moveTo>
                  <a:cubicBezTo>
                    <a:pt x="869" y="0"/>
                    <a:pt x="409" y="313"/>
                    <a:pt x="244" y="809"/>
                  </a:cubicBezTo>
                  <a:cubicBezTo>
                    <a:pt x="1" y="1448"/>
                    <a:pt x="365" y="2147"/>
                    <a:pt x="1034" y="2360"/>
                  </a:cubicBezTo>
                  <a:cubicBezTo>
                    <a:pt x="1176" y="2414"/>
                    <a:pt x="1321" y="2439"/>
                    <a:pt x="1463" y="2439"/>
                  </a:cubicBezTo>
                  <a:cubicBezTo>
                    <a:pt x="1961" y="2439"/>
                    <a:pt x="2426" y="2127"/>
                    <a:pt x="2615" y="1630"/>
                  </a:cubicBezTo>
                  <a:cubicBezTo>
                    <a:pt x="2827" y="992"/>
                    <a:pt x="2463" y="293"/>
                    <a:pt x="1824" y="80"/>
                  </a:cubicBezTo>
                  <a:cubicBezTo>
                    <a:pt x="1676" y="26"/>
                    <a:pt x="1526" y="0"/>
                    <a:pt x="138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3526450" y="4900150"/>
              <a:ext cx="70700" cy="62475"/>
            </a:xfrm>
            <a:custGeom>
              <a:avLst/>
              <a:gdLst/>
              <a:ahLst/>
              <a:cxnLst/>
              <a:rect l="l" t="t" r="r" b="b"/>
              <a:pathLst>
                <a:path w="2828" h="2499" extrusionOk="0">
                  <a:moveTo>
                    <a:pt x="1431" y="1"/>
                  </a:moveTo>
                  <a:cubicBezTo>
                    <a:pt x="912" y="1"/>
                    <a:pt x="414" y="321"/>
                    <a:pt x="244" y="855"/>
                  </a:cubicBezTo>
                  <a:cubicBezTo>
                    <a:pt x="1" y="1493"/>
                    <a:pt x="366" y="2222"/>
                    <a:pt x="1004" y="2435"/>
                  </a:cubicBezTo>
                  <a:cubicBezTo>
                    <a:pt x="1139" y="2478"/>
                    <a:pt x="1276" y="2499"/>
                    <a:pt x="1410" y="2499"/>
                  </a:cubicBezTo>
                  <a:cubicBezTo>
                    <a:pt x="1937" y="2499"/>
                    <a:pt x="2421" y="2178"/>
                    <a:pt x="2615" y="1645"/>
                  </a:cubicBezTo>
                  <a:cubicBezTo>
                    <a:pt x="2828" y="1007"/>
                    <a:pt x="2493" y="277"/>
                    <a:pt x="1825" y="64"/>
                  </a:cubicBezTo>
                  <a:cubicBezTo>
                    <a:pt x="1696" y="21"/>
                    <a:pt x="1563" y="1"/>
                    <a:pt x="143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3458825" y="4808950"/>
              <a:ext cx="69950" cy="61000"/>
            </a:xfrm>
            <a:custGeom>
              <a:avLst/>
              <a:gdLst/>
              <a:ahLst/>
              <a:cxnLst/>
              <a:rect l="l" t="t" r="r" b="b"/>
              <a:pathLst>
                <a:path w="2798" h="2440" extrusionOk="0">
                  <a:moveTo>
                    <a:pt x="1398" y="1"/>
                  </a:moveTo>
                  <a:cubicBezTo>
                    <a:pt x="880" y="1"/>
                    <a:pt x="383" y="316"/>
                    <a:pt x="214" y="825"/>
                  </a:cubicBezTo>
                  <a:cubicBezTo>
                    <a:pt x="1" y="1433"/>
                    <a:pt x="335" y="2132"/>
                    <a:pt x="1004" y="2375"/>
                  </a:cubicBezTo>
                  <a:cubicBezTo>
                    <a:pt x="1141" y="2419"/>
                    <a:pt x="1279" y="2439"/>
                    <a:pt x="1414" y="2439"/>
                  </a:cubicBezTo>
                  <a:cubicBezTo>
                    <a:pt x="1939" y="2439"/>
                    <a:pt x="2415" y="2129"/>
                    <a:pt x="2584" y="1645"/>
                  </a:cubicBezTo>
                  <a:cubicBezTo>
                    <a:pt x="2797" y="1007"/>
                    <a:pt x="2463" y="308"/>
                    <a:pt x="1794" y="65"/>
                  </a:cubicBezTo>
                  <a:cubicBezTo>
                    <a:pt x="1664" y="22"/>
                    <a:pt x="1530" y="1"/>
                    <a:pt x="139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4282550" y="4088600"/>
              <a:ext cx="70700" cy="62475"/>
            </a:xfrm>
            <a:custGeom>
              <a:avLst/>
              <a:gdLst/>
              <a:ahLst/>
              <a:cxnLst/>
              <a:rect l="l" t="t" r="r" b="b"/>
              <a:pathLst>
                <a:path w="2828" h="2499" extrusionOk="0">
                  <a:moveTo>
                    <a:pt x="1431" y="0"/>
                  </a:moveTo>
                  <a:cubicBezTo>
                    <a:pt x="912" y="0"/>
                    <a:pt x="414" y="321"/>
                    <a:pt x="244" y="854"/>
                  </a:cubicBezTo>
                  <a:cubicBezTo>
                    <a:pt x="1" y="1492"/>
                    <a:pt x="365" y="2222"/>
                    <a:pt x="1004" y="2435"/>
                  </a:cubicBezTo>
                  <a:cubicBezTo>
                    <a:pt x="1140" y="2478"/>
                    <a:pt x="1277" y="2499"/>
                    <a:pt x="1412" y="2499"/>
                  </a:cubicBezTo>
                  <a:cubicBezTo>
                    <a:pt x="1938" y="2499"/>
                    <a:pt x="2421" y="2183"/>
                    <a:pt x="2615" y="1675"/>
                  </a:cubicBezTo>
                  <a:cubicBezTo>
                    <a:pt x="2827" y="1006"/>
                    <a:pt x="2493" y="307"/>
                    <a:pt x="1824" y="64"/>
                  </a:cubicBezTo>
                  <a:cubicBezTo>
                    <a:pt x="1695" y="21"/>
                    <a:pt x="1562" y="0"/>
                    <a:pt x="143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4354750" y="4151275"/>
              <a:ext cx="69925" cy="62500"/>
            </a:xfrm>
            <a:custGeom>
              <a:avLst/>
              <a:gdLst/>
              <a:ahLst/>
              <a:cxnLst/>
              <a:rect l="l" t="t" r="r" b="b"/>
              <a:pathLst>
                <a:path w="2797" h="2500" extrusionOk="0">
                  <a:moveTo>
                    <a:pt x="1364" y="0"/>
                  </a:moveTo>
                  <a:cubicBezTo>
                    <a:pt x="858" y="0"/>
                    <a:pt x="379" y="319"/>
                    <a:pt x="213" y="840"/>
                  </a:cubicBezTo>
                  <a:cubicBezTo>
                    <a:pt x="0" y="1508"/>
                    <a:pt x="335" y="2207"/>
                    <a:pt x="973" y="2420"/>
                  </a:cubicBezTo>
                  <a:cubicBezTo>
                    <a:pt x="1121" y="2474"/>
                    <a:pt x="1271" y="2499"/>
                    <a:pt x="1419" y="2499"/>
                  </a:cubicBezTo>
                  <a:cubicBezTo>
                    <a:pt x="1939" y="2499"/>
                    <a:pt x="2418" y="2181"/>
                    <a:pt x="2584" y="1660"/>
                  </a:cubicBezTo>
                  <a:cubicBezTo>
                    <a:pt x="2797" y="992"/>
                    <a:pt x="2462" y="292"/>
                    <a:pt x="1794" y="80"/>
                  </a:cubicBezTo>
                  <a:cubicBezTo>
                    <a:pt x="1653" y="26"/>
                    <a:pt x="1507" y="0"/>
                    <a:pt x="136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4290925" y="4235150"/>
              <a:ext cx="69925" cy="61075"/>
            </a:xfrm>
            <a:custGeom>
              <a:avLst/>
              <a:gdLst/>
              <a:ahLst/>
              <a:cxnLst/>
              <a:rect l="l" t="t" r="r" b="b"/>
              <a:pathLst>
                <a:path w="2797" h="2443" extrusionOk="0">
                  <a:moveTo>
                    <a:pt x="1377" y="1"/>
                  </a:moveTo>
                  <a:cubicBezTo>
                    <a:pt x="867" y="1"/>
                    <a:pt x="380" y="296"/>
                    <a:pt x="213" y="798"/>
                  </a:cubicBezTo>
                  <a:cubicBezTo>
                    <a:pt x="0" y="1436"/>
                    <a:pt x="334" y="2135"/>
                    <a:pt x="1003" y="2378"/>
                  </a:cubicBezTo>
                  <a:cubicBezTo>
                    <a:pt x="1139" y="2422"/>
                    <a:pt x="1277" y="2442"/>
                    <a:pt x="1411" y="2442"/>
                  </a:cubicBezTo>
                  <a:cubicBezTo>
                    <a:pt x="1936" y="2442"/>
                    <a:pt x="2414" y="2127"/>
                    <a:pt x="2584" y="1618"/>
                  </a:cubicBezTo>
                  <a:cubicBezTo>
                    <a:pt x="2796" y="980"/>
                    <a:pt x="2462" y="281"/>
                    <a:pt x="1793" y="68"/>
                  </a:cubicBezTo>
                  <a:cubicBezTo>
                    <a:pt x="1657" y="23"/>
                    <a:pt x="1516" y="1"/>
                    <a:pt x="137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4208850" y="4165400"/>
              <a:ext cx="69175" cy="62425"/>
            </a:xfrm>
            <a:custGeom>
              <a:avLst/>
              <a:gdLst/>
              <a:ahLst/>
              <a:cxnLst/>
              <a:rect l="l" t="t" r="r" b="b"/>
              <a:pathLst>
                <a:path w="2767" h="2497" extrusionOk="0">
                  <a:moveTo>
                    <a:pt x="1419" y="1"/>
                  </a:moveTo>
                  <a:cubicBezTo>
                    <a:pt x="902" y="1"/>
                    <a:pt x="415" y="338"/>
                    <a:pt x="243" y="852"/>
                  </a:cubicBezTo>
                  <a:cubicBezTo>
                    <a:pt x="0" y="1521"/>
                    <a:pt x="335" y="2220"/>
                    <a:pt x="973" y="2433"/>
                  </a:cubicBezTo>
                  <a:cubicBezTo>
                    <a:pt x="1102" y="2476"/>
                    <a:pt x="1234" y="2496"/>
                    <a:pt x="1364" y="2496"/>
                  </a:cubicBezTo>
                  <a:cubicBezTo>
                    <a:pt x="1874" y="2496"/>
                    <a:pt x="2353" y="2176"/>
                    <a:pt x="2523" y="1642"/>
                  </a:cubicBezTo>
                  <a:cubicBezTo>
                    <a:pt x="2766" y="1004"/>
                    <a:pt x="2432" y="275"/>
                    <a:pt x="1794" y="62"/>
                  </a:cubicBezTo>
                  <a:cubicBezTo>
                    <a:pt x="1670" y="21"/>
                    <a:pt x="1544" y="1"/>
                    <a:pt x="141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4223275" y="4312750"/>
              <a:ext cx="70700" cy="60975"/>
            </a:xfrm>
            <a:custGeom>
              <a:avLst/>
              <a:gdLst/>
              <a:ahLst/>
              <a:cxnLst/>
              <a:rect l="l" t="t" r="r" b="b"/>
              <a:pathLst>
                <a:path w="2828" h="2439" extrusionOk="0">
                  <a:moveTo>
                    <a:pt x="1399" y="0"/>
                  </a:moveTo>
                  <a:cubicBezTo>
                    <a:pt x="888" y="0"/>
                    <a:pt x="407" y="311"/>
                    <a:pt x="214" y="794"/>
                  </a:cubicBezTo>
                  <a:cubicBezTo>
                    <a:pt x="1" y="1432"/>
                    <a:pt x="366" y="2131"/>
                    <a:pt x="1004" y="2375"/>
                  </a:cubicBezTo>
                  <a:cubicBezTo>
                    <a:pt x="1140" y="2418"/>
                    <a:pt x="1278" y="2439"/>
                    <a:pt x="1412" y="2439"/>
                  </a:cubicBezTo>
                  <a:cubicBezTo>
                    <a:pt x="1937" y="2439"/>
                    <a:pt x="2415" y="2123"/>
                    <a:pt x="2584" y="1615"/>
                  </a:cubicBezTo>
                  <a:cubicBezTo>
                    <a:pt x="2828" y="1007"/>
                    <a:pt x="2463" y="308"/>
                    <a:pt x="1794" y="65"/>
                  </a:cubicBezTo>
                  <a:cubicBezTo>
                    <a:pt x="1663" y="21"/>
                    <a:pt x="1530" y="0"/>
                    <a:pt x="139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4137425" y="4239500"/>
              <a:ext cx="70675" cy="62800"/>
            </a:xfrm>
            <a:custGeom>
              <a:avLst/>
              <a:gdLst/>
              <a:ahLst/>
              <a:cxnLst/>
              <a:rect l="l" t="t" r="r" b="b"/>
              <a:pathLst>
                <a:path w="2827" h="2512" extrusionOk="0">
                  <a:moveTo>
                    <a:pt x="1411" y="1"/>
                  </a:moveTo>
                  <a:cubicBezTo>
                    <a:pt x="899" y="1"/>
                    <a:pt x="411" y="334"/>
                    <a:pt x="243" y="836"/>
                  </a:cubicBezTo>
                  <a:cubicBezTo>
                    <a:pt x="0" y="1505"/>
                    <a:pt x="365" y="2204"/>
                    <a:pt x="1003" y="2447"/>
                  </a:cubicBezTo>
                  <a:cubicBezTo>
                    <a:pt x="1139" y="2491"/>
                    <a:pt x="1275" y="2511"/>
                    <a:pt x="1409" y="2511"/>
                  </a:cubicBezTo>
                  <a:cubicBezTo>
                    <a:pt x="1936" y="2511"/>
                    <a:pt x="2420" y="2191"/>
                    <a:pt x="2614" y="1657"/>
                  </a:cubicBezTo>
                  <a:cubicBezTo>
                    <a:pt x="2827" y="1019"/>
                    <a:pt x="2493" y="289"/>
                    <a:pt x="1824" y="77"/>
                  </a:cubicBezTo>
                  <a:cubicBezTo>
                    <a:pt x="1688" y="25"/>
                    <a:pt x="1549" y="1"/>
                    <a:pt x="141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3497575" y="3917750"/>
              <a:ext cx="830600" cy="1207175"/>
            </a:xfrm>
            <a:custGeom>
              <a:avLst/>
              <a:gdLst/>
              <a:ahLst/>
              <a:cxnLst/>
              <a:rect l="l" t="t" r="r" b="b"/>
              <a:pathLst>
                <a:path w="33224" h="48287" extrusionOk="0">
                  <a:moveTo>
                    <a:pt x="6670" y="0"/>
                  </a:moveTo>
                  <a:cubicBezTo>
                    <a:pt x="5921" y="0"/>
                    <a:pt x="5098" y="200"/>
                    <a:pt x="4165" y="606"/>
                  </a:cubicBezTo>
                  <a:cubicBezTo>
                    <a:pt x="4165" y="606"/>
                    <a:pt x="1" y="2703"/>
                    <a:pt x="639" y="6867"/>
                  </a:cubicBezTo>
                  <a:cubicBezTo>
                    <a:pt x="1278" y="11062"/>
                    <a:pt x="12159" y="37962"/>
                    <a:pt x="18694" y="44041"/>
                  </a:cubicBezTo>
                  <a:cubicBezTo>
                    <a:pt x="22096" y="47206"/>
                    <a:pt x="24452" y="48287"/>
                    <a:pt x="26307" y="48287"/>
                  </a:cubicBezTo>
                  <a:cubicBezTo>
                    <a:pt x="28014" y="48287"/>
                    <a:pt x="29297" y="47370"/>
                    <a:pt x="30579" y="46321"/>
                  </a:cubicBezTo>
                  <a:cubicBezTo>
                    <a:pt x="33223" y="44102"/>
                    <a:pt x="32859" y="41062"/>
                    <a:pt x="31339" y="38145"/>
                  </a:cubicBezTo>
                  <a:cubicBezTo>
                    <a:pt x="29819" y="35227"/>
                    <a:pt x="21065" y="23190"/>
                    <a:pt x="16202" y="13068"/>
                  </a:cubicBezTo>
                  <a:cubicBezTo>
                    <a:pt x="12172" y="4656"/>
                    <a:pt x="10292" y="0"/>
                    <a:pt x="667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3715675" y="4352350"/>
              <a:ext cx="348050" cy="444550"/>
            </a:xfrm>
            <a:custGeom>
              <a:avLst/>
              <a:gdLst/>
              <a:ahLst/>
              <a:cxnLst/>
              <a:rect l="l" t="t" r="r" b="b"/>
              <a:pathLst>
                <a:path w="13922" h="17782" extrusionOk="0">
                  <a:moveTo>
                    <a:pt x="6201" y="0"/>
                  </a:moveTo>
                  <a:cubicBezTo>
                    <a:pt x="4681" y="973"/>
                    <a:pt x="0" y="3344"/>
                    <a:pt x="0" y="3344"/>
                  </a:cubicBezTo>
                  <a:cubicBezTo>
                    <a:pt x="2675" y="11338"/>
                    <a:pt x="7782" y="17782"/>
                    <a:pt x="7843" y="17782"/>
                  </a:cubicBezTo>
                  <a:cubicBezTo>
                    <a:pt x="10882" y="16080"/>
                    <a:pt x="13922" y="13618"/>
                    <a:pt x="13922" y="13618"/>
                  </a:cubicBezTo>
                  <a:cubicBezTo>
                    <a:pt x="11429" y="11156"/>
                    <a:pt x="6201" y="0"/>
                    <a:pt x="620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3978600" y="4859200"/>
              <a:ext cx="63100" cy="62325"/>
            </a:xfrm>
            <a:custGeom>
              <a:avLst/>
              <a:gdLst/>
              <a:ahLst/>
              <a:cxnLst/>
              <a:rect l="l" t="t" r="r" b="b"/>
              <a:pathLst>
                <a:path w="2524" h="2493" extrusionOk="0">
                  <a:moveTo>
                    <a:pt x="1277" y="0"/>
                  </a:moveTo>
                  <a:cubicBezTo>
                    <a:pt x="578" y="0"/>
                    <a:pt x="0" y="547"/>
                    <a:pt x="0" y="1246"/>
                  </a:cubicBezTo>
                  <a:cubicBezTo>
                    <a:pt x="0" y="1946"/>
                    <a:pt x="578" y="2493"/>
                    <a:pt x="1277" y="2493"/>
                  </a:cubicBezTo>
                  <a:cubicBezTo>
                    <a:pt x="1946" y="2493"/>
                    <a:pt x="2523" y="1946"/>
                    <a:pt x="2523" y="1246"/>
                  </a:cubicBezTo>
                  <a:cubicBezTo>
                    <a:pt x="2523" y="547"/>
                    <a:pt x="1946" y="0"/>
                    <a:pt x="127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4072075" y="4793850"/>
              <a:ext cx="62325" cy="63075"/>
            </a:xfrm>
            <a:custGeom>
              <a:avLst/>
              <a:gdLst/>
              <a:ahLst/>
              <a:cxnLst/>
              <a:rect l="l" t="t" r="r" b="b"/>
              <a:pathLst>
                <a:path w="2493" h="2523" extrusionOk="0">
                  <a:moveTo>
                    <a:pt x="1246" y="0"/>
                  </a:moveTo>
                  <a:cubicBezTo>
                    <a:pt x="547" y="0"/>
                    <a:pt x="0" y="578"/>
                    <a:pt x="0" y="1277"/>
                  </a:cubicBezTo>
                  <a:cubicBezTo>
                    <a:pt x="0" y="1976"/>
                    <a:pt x="547" y="2523"/>
                    <a:pt x="1246" y="2523"/>
                  </a:cubicBezTo>
                  <a:cubicBezTo>
                    <a:pt x="1945" y="2523"/>
                    <a:pt x="2493" y="1976"/>
                    <a:pt x="2493" y="1277"/>
                  </a:cubicBezTo>
                  <a:cubicBezTo>
                    <a:pt x="2493" y="578"/>
                    <a:pt x="1945" y="0"/>
                    <a:pt x="124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4034075" y="4939750"/>
              <a:ext cx="62325" cy="62325"/>
            </a:xfrm>
            <a:custGeom>
              <a:avLst/>
              <a:gdLst/>
              <a:ahLst/>
              <a:cxnLst/>
              <a:rect l="l" t="t" r="r" b="b"/>
              <a:pathLst>
                <a:path w="2493" h="2493" extrusionOk="0">
                  <a:moveTo>
                    <a:pt x="1247" y="0"/>
                  </a:moveTo>
                  <a:cubicBezTo>
                    <a:pt x="547" y="0"/>
                    <a:pt x="0" y="547"/>
                    <a:pt x="0" y="1246"/>
                  </a:cubicBezTo>
                  <a:cubicBezTo>
                    <a:pt x="0" y="1945"/>
                    <a:pt x="547" y="2493"/>
                    <a:pt x="1247" y="2493"/>
                  </a:cubicBezTo>
                  <a:cubicBezTo>
                    <a:pt x="1946" y="2493"/>
                    <a:pt x="2493" y="1945"/>
                    <a:pt x="2493" y="1246"/>
                  </a:cubicBezTo>
                  <a:cubicBezTo>
                    <a:pt x="2493" y="547"/>
                    <a:pt x="1946" y="0"/>
                    <a:pt x="124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4130575" y="4868300"/>
              <a:ext cx="63100" cy="63100"/>
            </a:xfrm>
            <a:custGeom>
              <a:avLst/>
              <a:gdLst/>
              <a:ahLst/>
              <a:cxnLst/>
              <a:rect l="l" t="t" r="r" b="b"/>
              <a:pathLst>
                <a:path w="2524" h="2524" extrusionOk="0">
                  <a:moveTo>
                    <a:pt x="1277" y="1"/>
                  </a:moveTo>
                  <a:cubicBezTo>
                    <a:pt x="578" y="1"/>
                    <a:pt x="1" y="548"/>
                    <a:pt x="1" y="1247"/>
                  </a:cubicBezTo>
                  <a:cubicBezTo>
                    <a:pt x="1" y="1946"/>
                    <a:pt x="578" y="2524"/>
                    <a:pt x="1277" y="2524"/>
                  </a:cubicBezTo>
                  <a:cubicBezTo>
                    <a:pt x="1946" y="2524"/>
                    <a:pt x="2523" y="1946"/>
                    <a:pt x="2523" y="1247"/>
                  </a:cubicBezTo>
                  <a:cubicBezTo>
                    <a:pt x="2523" y="548"/>
                    <a:pt x="1946" y="1"/>
                    <a:pt x="127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4095625" y="5008125"/>
              <a:ext cx="62325" cy="62350"/>
            </a:xfrm>
            <a:custGeom>
              <a:avLst/>
              <a:gdLst/>
              <a:ahLst/>
              <a:cxnLst/>
              <a:rect l="l" t="t" r="r" b="b"/>
              <a:pathLst>
                <a:path w="2493" h="2494" extrusionOk="0">
                  <a:moveTo>
                    <a:pt x="1247" y="1"/>
                  </a:moveTo>
                  <a:cubicBezTo>
                    <a:pt x="547" y="1"/>
                    <a:pt x="0" y="548"/>
                    <a:pt x="0" y="1247"/>
                  </a:cubicBezTo>
                  <a:cubicBezTo>
                    <a:pt x="0" y="1946"/>
                    <a:pt x="547" y="2493"/>
                    <a:pt x="1247" y="2493"/>
                  </a:cubicBezTo>
                  <a:cubicBezTo>
                    <a:pt x="1946" y="2493"/>
                    <a:pt x="2493" y="1946"/>
                    <a:pt x="2493" y="1247"/>
                  </a:cubicBezTo>
                  <a:cubicBezTo>
                    <a:pt x="2493" y="548"/>
                    <a:pt x="1946" y="1"/>
                    <a:pt x="124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4190600" y="4944300"/>
              <a:ext cx="62350" cy="63100"/>
            </a:xfrm>
            <a:custGeom>
              <a:avLst/>
              <a:gdLst/>
              <a:ahLst/>
              <a:cxnLst/>
              <a:rect l="l" t="t" r="r" b="b"/>
              <a:pathLst>
                <a:path w="2494" h="2524" extrusionOk="0">
                  <a:moveTo>
                    <a:pt x="1247" y="0"/>
                  </a:moveTo>
                  <a:cubicBezTo>
                    <a:pt x="548" y="0"/>
                    <a:pt x="1" y="548"/>
                    <a:pt x="1" y="1247"/>
                  </a:cubicBezTo>
                  <a:cubicBezTo>
                    <a:pt x="1" y="1946"/>
                    <a:pt x="548" y="2523"/>
                    <a:pt x="1247" y="2523"/>
                  </a:cubicBezTo>
                  <a:cubicBezTo>
                    <a:pt x="1946" y="2523"/>
                    <a:pt x="2493" y="1946"/>
                    <a:pt x="2493" y="1247"/>
                  </a:cubicBezTo>
                  <a:cubicBezTo>
                    <a:pt x="2493" y="548"/>
                    <a:pt x="1946" y="0"/>
                    <a:pt x="124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3646525" y="3994450"/>
              <a:ext cx="62325" cy="62325"/>
            </a:xfrm>
            <a:custGeom>
              <a:avLst/>
              <a:gdLst/>
              <a:ahLst/>
              <a:cxnLst/>
              <a:rect l="l" t="t" r="r" b="b"/>
              <a:pathLst>
                <a:path w="2493" h="2493" extrusionOk="0">
                  <a:moveTo>
                    <a:pt x="1247" y="0"/>
                  </a:moveTo>
                  <a:cubicBezTo>
                    <a:pt x="548" y="0"/>
                    <a:pt x="0" y="547"/>
                    <a:pt x="0" y="1246"/>
                  </a:cubicBezTo>
                  <a:cubicBezTo>
                    <a:pt x="0" y="1945"/>
                    <a:pt x="548" y="2492"/>
                    <a:pt x="1247" y="2492"/>
                  </a:cubicBezTo>
                  <a:cubicBezTo>
                    <a:pt x="1946" y="2492"/>
                    <a:pt x="2493" y="1945"/>
                    <a:pt x="2493" y="1246"/>
                  </a:cubicBezTo>
                  <a:cubicBezTo>
                    <a:pt x="2493" y="547"/>
                    <a:pt x="1946" y="0"/>
                    <a:pt x="124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3559125" y="4029400"/>
              <a:ext cx="62350" cy="63100"/>
            </a:xfrm>
            <a:custGeom>
              <a:avLst/>
              <a:gdLst/>
              <a:ahLst/>
              <a:cxnLst/>
              <a:rect l="l" t="t" r="r" b="b"/>
              <a:pathLst>
                <a:path w="2494" h="2524" extrusionOk="0">
                  <a:moveTo>
                    <a:pt x="1247" y="0"/>
                  </a:moveTo>
                  <a:cubicBezTo>
                    <a:pt x="548" y="0"/>
                    <a:pt x="1" y="578"/>
                    <a:pt x="1" y="1246"/>
                  </a:cubicBezTo>
                  <a:cubicBezTo>
                    <a:pt x="1" y="1946"/>
                    <a:pt x="548" y="2523"/>
                    <a:pt x="1247" y="2523"/>
                  </a:cubicBezTo>
                  <a:cubicBezTo>
                    <a:pt x="1946" y="2523"/>
                    <a:pt x="2493" y="1946"/>
                    <a:pt x="2493" y="1246"/>
                  </a:cubicBezTo>
                  <a:cubicBezTo>
                    <a:pt x="2493" y="578"/>
                    <a:pt x="1946" y="0"/>
                    <a:pt x="124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3591800" y="4128950"/>
              <a:ext cx="63100" cy="63075"/>
            </a:xfrm>
            <a:custGeom>
              <a:avLst/>
              <a:gdLst/>
              <a:ahLst/>
              <a:cxnLst/>
              <a:rect l="l" t="t" r="r" b="b"/>
              <a:pathLst>
                <a:path w="2524" h="2523" extrusionOk="0">
                  <a:moveTo>
                    <a:pt x="1278" y="0"/>
                  </a:moveTo>
                  <a:cubicBezTo>
                    <a:pt x="579" y="0"/>
                    <a:pt x="1" y="578"/>
                    <a:pt x="1" y="1277"/>
                  </a:cubicBezTo>
                  <a:cubicBezTo>
                    <a:pt x="1" y="1976"/>
                    <a:pt x="579" y="2523"/>
                    <a:pt x="1278" y="2523"/>
                  </a:cubicBezTo>
                  <a:cubicBezTo>
                    <a:pt x="1977" y="2523"/>
                    <a:pt x="2524" y="1976"/>
                    <a:pt x="2524" y="1277"/>
                  </a:cubicBezTo>
                  <a:cubicBezTo>
                    <a:pt x="2524" y="578"/>
                    <a:pt x="1977" y="0"/>
                    <a:pt x="127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3692125" y="4090950"/>
              <a:ext cx="62325" cy="63100"/>
            </a:xfrm>
            <a:custGeom>
              <a:avLst/>
              <a:gdLst/>
              <a:ahLst/>
              <a:cxnLst/>
              <a:rect l="l" t="t" r="r" b="b"/>
              <a:pathLst>
                <a:path w="2493" h="2524" extrusionOk="0">
                  <a:moveTo>
                    <a:pt x="1246" y="0"/>
                  </a:moveTo>
                  <a:cubicBezTo>
                    <a:pt x="547" y="0"/>
                    <a:pt x="0" y="578"/>
                    <a:pt x="0" y="1277"/>
                  </a:cubicBezTo>
                  <a:cubicBezTo>
                    <a:pt x="0" y="1976"/>
                    <a:pt x="547" y="2523"/>
                    <a:pt x="1246" y="2523"/>
                  </a:cubicBezTo>
                  <a:cubicBezTo>
                    <a:pt x="1946" y="2523"/>
                    <a:pt x="2493" y="1976"/>
                    <a:pt x="2493" y="1277"/>
                  </a:cubicBezTo>
                  <a:cubicBezTo>
                    <a:pt x="2493" y="578"/>
                    <a:pt x="1946" y="0"/>
                    <a:pt x="124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3629800" y="4223925"/>
              <a:ext cx="63100" cy="63100"/>
            </a:xfrm>
            <a:custGeom>
              <a:avLst/>
              <a:gdLst/>
              <a:ahLst/>
              <a:cxnLst/>
              <a:rect l="l" t="t" r="r" b="b"/>
              <a:pathLst>
                <a:path w="2524" h="2524" extrusionOk="0">
                  <a:moveTo>
                    <a:pt x="1277" y="0"/>
                  </a:moveTo>
                  <a:cubicBezTo>
                    <a:pt x="578" y="0"/>
                    <a:pt x="1" y="578"/>
                    <a:pt x="1" y="1277"/>
                  </a:cubicBezTo>
                  <a:cubicBezTo>
                    <a:pt x="1" y="1976"/>
                    <a:pt x="578" y="2523"/>
                    <a:pt x="1277" y="2523"/>
                  </a:cubicBezTo>
                  <a:cubicBezTo>
                    <a:pt x="1977" y="2523"/>
                    <a:pt x="2524" y="1976"/>
                    <a:pt x="2524" y="1277"/>
                  </a:cubicBezTo>
                  <a:cubicBezTo>
                    <a:pt x="2524" y="578"/>
                    <a:pt x="1977" y="0"/>
                    <a:pt x="127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3734675" y="4184400"/>
              <a:ext cx="62325" cy="62350"/>
            </a:xfrm>
            <a:custGeom>
              <a:avLst/>
              <a:gdLst/>
              <a:ahLst/>
              <a:cxnLst/>
              <a:rect l="l" t="t" r="r" b="b"/>
              <a:pathLst>
                <a:path w="2493" h="2494" extrusionOk="0">
                  <a:moveTo>
                    <a:pt x="1247" y="1"/>
                  </a:moveTo>
                  <a:cubicBezTo>
                    <a:pt x="548" y="1"/>
                    <a:pt x="0" y="548"/>
                    <a:pt x="0" y="1247"/>
                  </a:cubicBezTo>
                  <a:cubicBezTo>
                    <a:pt x="0" y="1946"/>
                    <a:pt x="548" y="2493"/>
                    <a:pt x="1247" y="2493"/>
                  </a:cubicBezTo>
                  <a:cubicBezTo>
                    <a:pt x="1946" y="2493"/>
                    <a:pt x="2493" y="1946"/>
                    <a:pt x="2493" y="1247"/>
                  </a:cubicBezTo>
                  <a:cubicBezTo>
                    <a:pt x="2493" y="548"/>
                    <a:pt x="1946" y="1"/>
                    <a:pt x="124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9" name="Google Shape;49;p2"/>
          <p:cNvGrpSpPr/>
          <p:nvPr/>
        </p:nvGrpSpPr>
        <p:grpSpPr>
          <a:xfrm>
            <a:off x="228273" y="292450"/>
            <a:ext cx="823799" cy="669080"/>
            <a:chOff x="302273" y="292450"/>
            <a:chExt cx="823799" cy="669080"/>
          </a:xfrm>
        </p:grpSpPr>
        <p:sp>
          <p:nvSpPr>
            <p:cNvPr id="50" name="Google Shape;50;p2"/>
            <p:cNvSpPr/>
            <p:nvPr/>
          </p:nvSpPr>
          <p:spPr>
            <a:xfrm>
              <a:off x="302273" y="292450"/>
              <a:ext cx="823799" cy="669080"/>
            </a:xfrm>
            <a:custGeom>
              <a:avLst/>
              <a:gdLst/>
              <a:ahLst/>
              <a:cxnLst/>
              <a:rect l="l" t="t" r="r" b="b"/>
              <a:pathLst>
                <a:path w="65342" h="53070" extrusionOk="0">
                  <a:moveTo>
                    <a:pt x="52744" y="0"/>
                  </a:moveTo>
                  <a:cubicBezTo>
                    <a:pt x="45659" y="0"/>
                    <a:pt x="37509" y="6503"/>
                    <a:pt x="34391" y="20667"/>
                  </a:cubicBezTo>
                  <a:cubicBezTo>
                    <a:pt x="34391" y="20667"/>
                    <a:pt x="25814" y="4550"/>
                    <a:pt x="15117" y="4550"/>
                  </a:cubicBezTo>
                  <a:cubicBezTo>
                    <a:pt x="14118" y="4550"/>
                    <a:pt x="13100" y="4691"/>
                    <a:pt x="12069" y="4999"/>
                  </a:cubicBezTo>
                  <a:cubicBezTo>
                    <a:pt x="0" y="8599"/>
                    <a:pt x="3774" y="24613"/>
                    <a:pt x="10629" y="33974"/>
                  </a:cubicBezTo>
                  <a:cubicBezTo>
                    <a:pt x="17455" y="43335"/>
                    <a:pt x="32778" y="53070"/>
                    <a:pt x="32778" y="53070"/>
                  </a:cubicBezTo>
                  <a:cubicBezTo>
                    <a:pt x="32778" y="53070"/>
                    <a:pt x="63740" y="39216"/>
                    <a:pt x="64806" y="16894"/>
                  </a:cubicBezTo>
                  <a:cubicBezTo>
                    <a:pt x="65342" y="5971"/>
                    <a:pt x="59532" y="0"/>
                    <a:pt x="5274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348026" y="430456"/>
              <a:ext cx="774933" cy="397502"/>
            </a:xfrm>
            <a:custGeom>
              <a:avLst/>
              <a:gdLst/>
              <a:ahLst/>
              <a:cxnLst/>
              <a:rect l="l" t="t" r="r" b="b"/>
              <a:pathLst>
                <a:path w="61466" h="31529" extrusionOk="0">
                  <a:moveTo>
                    <a:pt x="46349" y="0"/>
                  </a:moveTo>
                  <a:cubicBezTo>
                    <a:pt x="46105" y="0"/>
                    <a:pt x="45856" y="138"/>
                    <a:pt x="45797" y="389"/>
                  </a:cubicBezTo>
                  <a:cubicBezTo>
                    <a:pt x="43849" y="8426"/>
                    <a:pt x="41928" y="16464"/>
                    <a:pt x="39982" y="24501"/>
                  </a:cubicBezTo>
                  <a:lnTo>
                    <a:pt x="39982" y="24501"/>
                  </a:lnTo>
                  <a:cubicBezTo>
                    <a:pt x="39117" y="20829"/>
                    <a:pt x="38252" y="17167"/>
                    <a:pt x="37386" y="13466"/>
                  </a:cubicBezTo>
                  <a:cubicBezTo>
                    <a:pt x="37329" y="13196"/>
                    <a:pt x="37104" y="13066"/>
                    <a:pt x="36874" y="13066"/>
                  </a:cubicBezTo>
                  <a:cubicBezTo>
                    <a:pt x="36637" y="13066"/>
                    <a:pt x="36394" y="13203"/>
                    <a:pt x="36321" y="13466"/>
                  </a:cubicBezTo>
                  <a:lnTo>
                    <a:pt x="32389" y="28984"/>
                  </a:lnTo>
                  <a:lnTo>
                    <a:pt x="32389" y="28984"/>
                  </a:lnTo>
                  <a:cubicBezTo>
                    <a:pt x="30819" y="23729"/>
                    <a:pt x="29247" y="18456"/>
                    <a:pt x="27651" y="13206"/>
                  </a:cubicBezTo>
                  <a:cubicBezTo>
                    <a:pt x="27568" y="12944"/>
                    <a:pt x="27367" y="12828"/>
                    <a:pt x="27160" y="12828"/>
                  </a:cubicBezTo>
                  <a:cubicBezTo>
                    <a:pt x="26935" y="12828"/>
                    <a:pt x="26704" y="12966"/>
                    <a:pt x="26614" y="13206"/>
                  </a:cubicBezTo>
                  <a:cubicBezTo>
                    <a:pt x="25356" y="16537"/>
                    <a:pt x="24077" y="19867"/>
                    <a:pt x="22812" y="23179"/>
                  </a:cubicBezTo>
                  <a:lnTo>
                    <a:pt x="22812" y="23179"/>
                  </a:lnTo>
                  <a:cubicBezTo>
                    <a:pt x="21078" y="16015"/>
                    <a:pt x="19361" y="8850"/>
                    <a:pt x="17570" y="1685"/>
                  </a:cubicBezTo>
                  <a:cubicBezTo>
                    <a:pt x="17511" y="1434"/>
                    <a:pt x="17269" y="1296"/>
                    <a:pt x="17033" y="1296"/>
                  </a:cubicBezTo>
                  <a:cubicBezTo>
                    <a:pt x="16809" y="1296"/>
                    <a:pt x="16589" y="1419"/>
                    <a:pt x="16533" y="1685"/>
                  </a:cubicBezTo>
                  <a:cubicBezTo>
                    <a:pt x="15525" y="6332"/>
                    <a:pt x="14518" y="11033"/>
                    <a:pt x="13484" y="15683"/>
                  </a:cubicBezTo>
                  <a:lnTo>
                    <a:pt x="692" y="15683"/>
                  </a:lnTo>
                  <a:cubicBezTo>
                    <a:pt x="1" y="15683"/>
                    <a:pt x="1" y="16778"/>
                    <a:pt x="692" y="16778"/>
                  </a:cubicBezTo>
                  <a:lnTo>
                    <a:pt x="13912" y="16778"/>
                  </a:lnTo>
                  <a:cubicBezTo>
                    <a:pt x="14114" y="16778"/>
                    <a:pt x="14373" y="16605"/>
                    <a:pt x="14402" y="16375"/>
                  </a:cubicBezTo>
                  <a:cubicBezTo>
                    <a:pt x="15276" y="12342"/>
                    <a:pt x="16171" y="8269"/>
                    <a:pt x="17052" y="4224"/>
                  </a:cubicBezTo>
                  <a:lnTo>
                    <a:pt x="17052" y="4224"/>
                  </a:lnTo>
                  <a:cubicBezTo>
                    <a:pt x="18742" y="11174"/>
                    <a:pt x="20434" y="18164"/>
                    <a:pt x="22150" y="25130"/>
                  </a:cubicBezTo>
                  <a:cubicBezTo>
                    <a:pt x="22218" y="25403"/>
                    <a:pt x="22414" y="25521"/>
                    <a:pt x="22621" y="25521"/>
                  </a:cubicBezTo>
                  <a:cubicBezTo>
                    <a:pt x="22852" y="25521"/>
                    <a:pt x="23095" y="25374"/>
                    <a:pt x="23187" y="25130"/>
                  </a:cubicBezTo>
                  <a:cubicBezTo>
                    <a:pt x="24462" y="21754"/>
                    <a:pt x="25760" y="18377"/>
                    <a:pt x="27041" y="15019"/>
                  </a:cubicBezTo>
                  <a:lnTo>
                    <a:pt x="27041" y="15019"/>
                  </a:lnTo>
                  <a:cubicBezTo>
                    <a:pt x="28646" y="20391"/>
                    <a:pt x="30251" y="25783"/>
                    <a:pt x="31856" y="31150"/>
                  </a:cubicBezTo>
                  <a:cubicBezTo>
                    <a:pt x="31929" y="31399"/>
                    <a:pt x="32165" y="31528"/>
                    <a:pt x="32399" y="31528"/>
                  </a:cubicBezTo>
                  <a:cubicBezTo>
                    <a:pt x="32626" y="31528"/>
                    <a:pt x="32851" y="31406"/>
                    <a:pt x="32922" y="31150"/>
                  </a:cubicBezTo>
                  <a:lnTo>
                    <a:pt x="36794" y="15866"/>
                  </a:lnTo>
                  <a:lnTo>
                    <a:pt x="36794" y="15866"/>
                  </a:lnTo>
                  <a:cubicBezTo>
                    <a:pt x="37670" y="19548"/>
                    <a:pt x="38561" y="23251"/>
                    <a:pt x="39431" y="26974"/>
                  </a:cubicBezTo>
                  <a:cubicBezTo>
                    <a:pt x="39489" y="27219"/>
                    <a:pt x="39712" y="27341"/>
                    <a:pt x="39939" y="27341"/>
                  </a:cubicBezTo>
                  <a:cubicBezTo>
                    <a:pt x="40166" y="27341"/>
                    <a:pt x="40396" y="27219"/>
                    <a:pt x="40468" y="26974"/>
                  </a:cubicBezTo>
                  <a:cubicBezTo>
                    <a:pt x="42414" y="19057"/>
                    <a:pt x="44283" y="11115"/>
                    <a:pt x="46219" y="3219"/>
                  </a:cubicBezTo>
                  <a:lnTo>
                    <a:pt x="46219" y="3219"/>
                  </a:lnTo>
                  <a:cubicBezTo>
                    <a:pt x="46940" y="7260"/>
                    <a:pt x="47674" y="11289"/>
                    <a:pt x="48389" y="15338"/>
                  </a:cubicBezTo>
                  <a:cubicBezTo>
                    <a:pt x="48418" y="15539"/>
                    <a:pt x="48677" y="15741"/>
                    <a:pt x="48907" y="15741"/>
                  </a:cubicBezTo>
                  <a:lnTo>
                    <a:pt x="60659" y="15741"/>
                  </a:lnTo>
                  <a:cubicBezTo>
                    <a:pt x="61465" y="15741"/>
                    <a:pt x="61465" y="14646"/>
                    <a:pt x="60745" y="14646"/>
                  </a:cubicBezTo>
                  <a:lnTo>
                    <a:pt x="49412" y="14646"/>
                  </a:lnTo>
                  <a:cubicBezTo>
                    <a:pt x="48569" y="9886"/>
                    <a:pt x="47675" y="5151"/>
                    <a:pt x="46862" y="389"/>
                  </a:cubicBezTo>
                  <a:cubicBezTo>
                    <a:pt x="46806" y="123"/>
                    <a:pt x="46580" y="0"/>
                    <a:pt x="4634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70"/>
        <p:cNvGrpSpPr/>
        <p:nvPr/>
      </p:nvGrpSpPr>
      <p:grpSpPr>
        <a:xfrm>
          <a:off x="0" y="0"/>
          <a:ext cx="0" cy="0"/>
          <a:chOff x="0" y="0"/>
          <a:chExt cx="0" cy="0"/>
        </a:xfrm>
      </p:grpSpPr>
      <p:sp>
        <p:nvSpPr>
          <p:cNvPr id="71" name="Google Shape;71;p4"/>
          <p:cNvSpPr txBox="1">
            <a:spLocks noGrp="1"/>
          </p:cNvSpPr>
          <p:nvPr>
            <p:ph type="title"/>
          </p:nvPr>
        </p:nvSpPr>
        <p:spPr>
          <a:xfrm>
            <a:off x="714175" y="465625"/>
            <a:ext cx="7715700" cy="572700"/>
          </a:xfrm>
          <a:prstGeom prst="rect">
            <a:avLst/>
          </a:prstGeom>
        </p:spPr>
        <p:txBody>
          <a:bodyPr spcFirstLastPara="1" wrap="square" lIns="91425" tIns="0" rIns="91425" bIns="0"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72" name="Google Shape;72;p4"/>
          <p:cNvSpPr txBox="1">
            <a:spLocks noGrp="1"/>
          </p:cNvSpPr>
          <p:nvPr>
            <p:ph type="body" idx="1"/>
          </p:nvPr>
        </p:nvSpPr>
        <p:spPr>
          <a:xfrm>
            <a:off x="714175" y="1152475"/>
            <a:ext cx="4058400" cy="2111400"/>
          </a:xfrm>
          <a:prstGeom prst="rect">
            <a:avLst/>
          </a:prstGeom>
        </p:spPr>
        <p:txBody>
          <a:bodyPr spcFirstLastPara="1" wrap="square" lIns="91425" tIns="0" rIns="91425" bIns="0" anchor="t" anchorCtr="0">
            <a:noAutofit/>
          </a:bodyPr>
          <a:lstStyle>
            <a:lvl1pPr marL="457200" lvl="0" indent="-317500">
              <a:lnSpc>
                <a:spcPct val="100000"/>
              </a:lnSpc>
              <a:spcBef>
                <a:spcPts val="0"/>
              </a:spcBef>
              <a:spcAft>
                <a:spcPts val="0"/>
              </a:spcAft>
              <a:buSzPts val="1400"/>
              <a:buChar char="●"/>
              <a:defRPr sz="1400"/>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73"/>
        <p:cNvGrpSpPr/>
        <p:nvPr/>
      </p:nvGrpSpPr>
      <p:grpSpPr>
        <a:xfrm>
          <a:off x="0" y="0"/>
          <a:ext cx="0" cy="0"/>
          <a:chOff x="0" y="0"/>
          <a:chExt cx="0" cy="0"/>
        </a:xfrm>
      </p:grpSpPr>
      <p:sp>
        <p:nvSpPr>
          <p:cNvPr id="74" name="Google Shape;74;p5"/>
          <p:cNvSpPr txBox="1">
            <a:spLocks noGrp="1"/>
          </p:cNvSpPr>
          <p:nvPr>
            <p:ph type="title"/>
          </p:nvPr>
        </p:nvSpPr>
        <p:spPr>
          <a:xfrm>
            <a:off x="714175" y="465625"/>
            <a:ext cx="7715700" cy="572700"/>
          </a:xfrm>
          <a:prstGeom prst="rect">
            <a:avLst/>
          </a:prstGeom>
        </p:spPr>
        <p:txBody>
          <a:bodyPr spcFirstLastPara="1" wrap="square" lIns="91425" tIns="0" rIns="91425" bIns="0"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75" name="Google Shape;75;p5"/>
          <p:cNvSpPr txBox="1">
            <a:spLocks noGrp="1"/>
          </p:cNvSpPr>
          <p:nvPr>
            <p:ph type="subTitle" idx="1"/>
          </p:nvPr>
        </p:nvSpPr>
        <p:spPr>
          <a:xfrm>
            <a:off x="1082201" y="3109853"/>
            <a:ext cx="2253600" cy="1063500"/>
          </a:xfrm>
          <a:prstGeom prst="rect">
            <a:avLst/>
          </a:prstGeom>
        </p:spPr>
        <p:txBody>
          <a:bodyPr spcFirstLastPara="1" wrap="square" lIns="91425" tIns="0" rIns="91425" bIns="0" anchor="t" anchorCtr="0">
            <a:noAutofit/>
          </a:bodyPr>
          <a:lstStyle>
            <a:lvl1pPr lvl="0" algn="ctr" rtl="0">
              <a:lnSpc>
                <a:spcPct val="100000"/>
              </a:lnSpc>
              <a:spcBef>
                <a:spcPts val="0"/>
              </a:spcBef>
              <a:spcAft>
                <a:spcPts val="0"/>
              </a:spcAft>
              <a:buSzPts val="1400"/>
              <a:buNone/>
              <a:defRPr sz="16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76" name="Google Shape;76;p5"/>
          <p:cNvSpPr txBox="1">
            <a:spLocks noGrp="1"/>
          </p:cNvSpPr>
          <p:nvPr>
            <p:ph type="subTitle" idx="2"/>
          </p:nvPr>
        </p:nvSpPr>
        <p:spPr>
          <a:xfrm>
            <a:off x="1082201" y="2625275"/>
            <a:ext cx="2253600" cy="319200"/>
          </a:xfrm>
          <a:prstGeom prst="rect">
            <a:avLst/>
          </a:prstGeom>
        </p:spPr>
        <p:txBody>
          <a:bodyPr spcFirstLastPara="1" wrap="square" lIns="91425" tIns="0" rIns="91425" bIns="0" anchor="b" anchorCtr="0">
            <a:noAutofit/>
          </a:bodyPr>
          <a:lstStyle>
            <a:lvl1pPr marL="0" marR="0" lvl="0" indent="0" algn="ctr" rtl="0">
              <a:lnSpc>
                <a:spcPct val="100000"/>
              </a:lnSpc>
              <a:spcBef>
                <a:spcPts val="0"/>
              </a:spcBef>
              <a:spcAft>
                <a:spcPts val="0"/>
              </a:spcAft>
              <a:buSzPts val="2200"/>
              <a:buFont typeface="Chau Philomene One"/>
              <a:buNone/>
              <a:defRPr sz="2200">
                <a:highlight>
                  <a:schemeClr val="accent5"/>
                </a:highlight>
                <a:latin typeface="Chau Philomene One"/>
                <a:ea typeface="Chau Philomene One"/>
                <a:cs typeface="Chau Philomene One"/>
                <a:sym typeface="Chau Philomene 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77" name="Google Shape;77;p5"/>
          <p:cNvSpPr txBox="1">
            <a:spLocks noGrp="1"/>
          </p:cNvSpPr>
          <p:nvPr>
            <p:ph type="subTitle" idx="3"/>
          </p:nvPr>
        </p:nvSpPr>
        <p:spPr>
          <a:xfrm>
            <a:off x="3940649" y="3109853"/>
            <a:ext cx="2253600" cy="1063500"/>
          </a:xfrm>
          <a:prstGeom prst="rect">
            <a:avLst/>
          </a:prstGeom>
        </p:spPr>
        <p:txBody>
          <a:bodyPr spcFirstLastPara="1" wrap="square" lIns="91425" tIns="0" rIns="91425" bIns="0" anchor="t" anchorCtr="0">
            <a:noAutofit/>
          </a:bodyPr>
          <a:lstStyle>
            <a:lvl1pPr lvl="0" algn="ctr" rtl="0">
              <a:lnSpc>
                <a:spcPct val="100000"/>
              </a:lnSpc>
              <a:spcBef>
                <a:spcPts val="0"/>
              </a:spcBef>
              <a:spcAft>
                <a:spcPts val="0"/>
              </a:spcAft>
              <a:buSzPts val="1400"/>
              <a:buNone/>
              <a:defRPr sz="16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78" name="Google Shape;78;p5"/>
          <p:cNvSpPr txBox="1">
            <a:spLocks noGrp="1"/>
          </p:cNvSpPr>
          <p:nvPr>
            <p:ph type="subTitle" idx="4"/>
          </p:nvPr>
        </p:nvSpPr>
        <p:spPr>
          <a:xfrm>
            <a:off x="3940649" y="2625275"/>
            <a:ext cx="2253600" cy="319200"/>
          </a:xfrm>
          <a:prstGeom prst="rect">
            <a:avLst/>
          </a:prstGeom>
        </p:spPr>
        <p:txBody>
          <a:bodyPr spcFirstLastPara="1" wrap="square" lIns="91425" tIns="0" rIns="91425" bIns="0" anchor="b" anchorCtr="0">
            <a:noAutofit/>
          </a:bodyPr>
          <a:lstStyle>
            <a:lvl1pPr marL="0" marR="0" lvl="0" indent="0" algn="ctr" rtl="0">
              <a:lnSpc>
                <a:spcPct val="100000"/>
              </a:lnSpc>
              <a:spcBef>
                <a:spcPts val="0"/>
              </a:spcBef>
              <a:spcAft>
                <a:spcPts val="0"/>
              </a:spcAft>
              <a:buSzPts val="2200"/>
              <a:buFont typeface="Chau Philomene One"/>
              <a:buNone/>
              <a:defRPr sz="2200">
                <a:highlight>
                  <a:schemeClr val="accent5"/>
                </a:highlight>
                <a:latin typeface="Chau Philomene One"/>
                <a:ea typeface="Chau Philomene One"/>
                <a:cs typeface="Chau Philomene One"/>
                <a:sym typeface="Chau Philomene 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10"/>
        <p:cNvGrpSpPr/>
        <p:nvPr/>
      </p:nvGrpSpPr>
      <p:grpSpPr>
        <a:xfrm>
          <a:off x="0" y="0"/>
          <a:ext cx="0" cy="0"/>
          <a:chOff x="0" y="0"/>
          <a:chExt cx="0" cy="0"/>
        </a:xfrm>
      </p:grpSpPr>
      <p:sp>
        <p:nvSpPr>
          <p:cNvPr id="111" name="Google Shape;111;p9"/>
          <p:cNvSpPr txBox="1">
            <a:spLocks noGrp="1"/>
          </p:cNvSpPr>
          <p:nvPr>
            <p:ph type="title"/>
          </p:nvPr>
        </p:nvSpPr>
        <p:spPr>
          <a:xfrm>
            <a:off x="3937600" y="737575"/>
            <a:ext cx="4207500" cy="586800"/>
          </a:xfrm>
          <a:prstGeom prst="rect">
            <a:avLst/>
          </a:prstGeom>
        </p:spPr>
        <p:txBody>
          <a:bodyPr spcFirstLastPara="1" wrap="square" lIns="91425" tIns="0" rIns="91425" bIns="0" anchor="t" anchorCtr="0">
            <a:noAutofit/>
          </a:bodyPr>
          <a:lstStyle>
            <a:lvl1pPr lvl="0">
              <a:spcBef>
                <a:spcPts val="0"/>
              </a:spcBef>
              <a:spcAft>
                <a:spcPts val="0"/>
              </a:spcAft>
              <a:buSzPts val="3800"/>
              <a:buNone/>
              <a:defRPr sz="38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112" name="Google Shape;112;p9"/>
          <p:cNvSpPr txBox="1">
            <a:spLocks noGrp="1"/>
          </p:cNvSpPr>
          <p:nvPr>
            <p:ph type="subTitle" idx="1"/>
          </p:nvPr>
        </p:nvSpPr>
        <p:spPr>
          <a:xfrm>
            <a:off x="3937600" y="1411825"/>
            <a:ext cx="4207500" cy="1993800"/>
          </a:xfrm>
          <a:prstGeom prst="rect">
            <a:avLst/>
          </a:prstGeom>
        </p:spPr>
        <p:txBody>
          <a:bodyPr spcFirstLastPara="1" wrap="square" lIns="91425" tIns="0" rIns="91425" bIns="0" anchor="t" anchorCtr="0">
            <a:noAutofit/>
          </a:bodyPr>
          <a:lstStyle>
            <a:lvl1pPr lvl="0">
              <a:lnSpc>
                <a:spcPct val="100000"/>
              </a:lnSpc>
              <a:spcBef>
                <a:spcPts val="0"/>
              </a:spcBef>
              <a:spcAft>
                <a:spcPts val="0"/>
              </a:spcAft>
              <a:buSzPts val="1600"/>
              <a:buChar char="●"/>
              <a:defRPr sz="1600"/>
            </a:lvl1pPr>
            <a:lvl2pPr lvl="1" algn="ctr">
              <a:lnSpc>
                <a:spcPct val="100000"/>
              </a:lnSpc>
              <a:spcBef>
                <a:spcPts val="0"/>
              </a:spcBef>
              <a:spcAft>
                <a:spcPts val="0"/>
              </a:spcAft>
              <a:buSzPts val="2100"/>
              <a:buChar char="○"/>
              <a:defRPr sz="2100"/>
            </a:lvl2pPr>
            <a:lvl3pPr lvl="2" algn="ctr">
              <a:lnSpc>
                <a:spcPct val="100000"/>
              </a:lnSpc>
              <a:spcBef>
                <a:spcPts val="0"/>
              </a:spcBef>
              <a:spcAft>
                <a:spcPts val="0"/>
              </a:spcAft>
              <a:buSzPts val="2100"/>
              <a:buChar char="■"/>
              <a:defRPr sz="2100"/>
            </a:lvl3pPr>
            <a:lvl4pPr lvl="3" algn="ctr">
              <a:lnSpc>
                <a:spcPct val="100000"/>
              </a:lnSpc>
              <a:spcBef>
                <a:spcPts val="0"/>
              </a:spcBef>
              <a:spcAft>
                <a:spcPts val="0"/>
              </a:spcAft>
              <a:buSzPts val="2100"/>
              <a:buChar char="●"/>
              <a:defRPr sz="2100"/>
            </a:lvl4pPr>
            <a:lvl5pPr lvl="4" algn="ctr">
              <a:lnSpc>
                <a:spcPct val="100000"/>
              </a:lnSpc>
              <a:spcBef>
                <a:spcPts val="0"/>
              </a:spcBef>
              <a:spcAft>
                <a:spcPts val="0"/>
              </a:spcAft>
              <a:buSzPts val="2100"/>
              <a:buChar char="○"/>
              <a:defRPr sz="2100"/>
            </a:lvl5pPr>
            <a:lvl6pPr lvl="5" algn="ctr">
              <a:lnSpc>
                <a:spcPct val="100000"/>
              </a:lnSpc>
              <a:spcBef>
                <a:spcPts val="0"/>
              </a:spcBef>
              <a:spcAft>
                <a:spcPts val="0"/>
              </a:spcAft>
              <a:buSzPts val="2100"/>
              <a:buChar char="■"/>
              <a:defRPr sz="2100"/>
            </a:lvl6pPr>
            <a:lvl7pPr lvl="6" algn="ctr">
              <a:lnSpc>
                <a:spcPct val="100000"/>
              </a:lnSpc>
              <a:spcBef>
                <a:spcPts val="0"/>
              </a:spcBef>
              <a:spcAft>
                <a:spcPts val="0"/>
              </a:spcAft>
              <a:buSzPts val="2100"/>
              <a:buChar char="●"/>
              <a:defRPr sz="2100"/>
            </a:lvl7pPr>
            <a:lvl8pPr lvl="7" algn="ctr">
              <a:lnSpc>
                <a:spcPct val="100000"/>
              </a:lnSpc>
              <a:spcBef>
                <a:spcPts val="0"/>
              </a:spcBef>
              <a:spcAft>
                <a:spcPts val="0"/>
              </a:spcAft>
              <a:buSzPts val="2100"/>
              <a:buChar char="○"/>
              <a:defRPr sz="2100"/>
            </a:lvl8pPr>
            <a:lvl9pPr lvl="8" algn="ctr">
              <a:lnSpc>
                <a:spcPct val="100000"/>
              </a:lnSpc>
              <a:spcBef>
                <a:spcPts val="0"/>
              </a:spcBef>
              <a:spcAft>
                <a:spcPts val="0"/>
              </a:spcAft>
              <a:buSzPts val="2100"/>
              <a:buChar char="■"/>
              <a:defRPr sz="21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128"/>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wo columns 2">
  <p:cSld name="CUSTOM_15">
    <p:spTree>
      <p:nvGrpSpPr>
        <p:cNvPr id="1" name="Shape 175"/>
        <p:cNvGrpSpPr/>
        <p:nvPr/>
      </p:nvGrpSpPr>
      <p:grpSpPr>
        <a:xfrm>
          <a:off x="0" y="0"/>
          <a:ext cx="0" cy="0"/>
          <a:chOff x="0" y="0"/>
          <a:chExt cx="0" cy="0"/>
        </a:xfrm>
      </p:grpSpPr>
      <p:sp>
        <p:nvSpPr>
          <p:cNvPr id="176" name="Google Shape;176;p15"/>
          <p:cNvSpPr txBox="1">
            <a:spLocks noGrp="1"/>
          </p:cNvSpPr>
          <p:nvPr>
            <p:ph type="title"/>
          </p:nvPr>
        </p:nvSpPr>
        <p:spPr>
          <a:xfrm>
            <a:off x="714175" y="465625"/>
            <a:ext cx="7715700" cy="572700"/>
          </a:xfrm>
          <a:prstGeom prst="rect">
            <a:avLst/>
          </a:prstGeom>
        </p:spPr>
        <p:txBody>
          <a:bodyPr spcFirstLastPara="1" wrap="square" lIns="91425" tIns="0" rIns="91425" bIns="0"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77" name="Google Shape;177;p15"/>
          <p:cNvSpPr txBox="1">
            <a:spLocks noGrp="1"/>
          </p:cNvSpPr>
          <p:nvPr>
            <p:ph type="body" idx="1"/>
          </p:nvPr>
        </p:nvSpPr>
        <p:spPr>
          <a:xfrm>
            <a:off x="714175" y="1119725"/>
            <a:ext cx="3903900" cy="3416400"/>
          </a:xfrm>
          <a:prstGeom prst="rect">
            <a:avLst/>
          </a:prstGeom>
        </p:spPr>
        <p:txBody>
          <a:bodyPr spcFirstLastPara="1" wrap="square" lIns="91425" tIns="0" rIns="91425" bIns="0" anchor="t" anchorCtr="0">
            <a:noAutofit/>
          </a:bodyPr>
          <a:lstStyle>
            <a:lvl1pPr marL="457200" lvl="0" indent="-317500" rtl="0">
              <a:lnSpc>
                <a:spcPct val="100000"/>
              </a:lnSpc>
              <a:spcBef>
                <a:spcPts val="0"/>
              </a:spcBef>
              <a:spcAft>
                <a:spcPts val="0"/>
              </a:spcAft>
              <a:buSzPts val="1400"/>
              <a:buChar char="●"/>
              <a:defRPr sz="1400"/>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78" name="Google Shape;178;p15"/>
          <p:cNvSpPr txBox="1">
            <a:spLocks noGrp="1"/>
          </p:cNvSpPr>
          <p:nvPr>
            <p:ph type="body" idx="2"/>
          </p:nvPr>
        </p:nvSpPr>
        <p:spPr>
          <a:xfrm>
            <a:off x="4572025" y="1119725"/>
            <a:ext cx="3858000" cy="3416400"/>
          </a:xfrm>
          <a:prstGeom prst="rect">
            <a:avLst/>
          </a:prstGeom>
        </p:spPr>
        <p:txBody>
          <a:bodyPr spcFirstLastPara="1" wrap="square" lIns="91425" tIns="0" rIns="91425" bIns="0" anchor="t" anchorCtr="0">
            <a:noAutofit/>
          </a:bodyPr>
          <a:lstStyle>
            <a:lvl1pPr marL="457200" marR="50800" lvl="0" indent="-317500" rtl="0">
              <a:lnSpc>
                <a:spcPct val="100000"/>
              </a:lnSpc>
              <a:spcBef>
                <a:spcPts val="0"/>
              </a:spcBef>
              <a:spcAft>
                <a:spcPts val="0"/>
              </a:spcAft>
              <a:buSzPts val="1400"/>
              <a:buChar char="●"/>
              <a:defRPr sz="1400"/>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two columns 3">
  <p:cSld name="CUSTOM_18">
    <p:spTree>
      <p:nvGrpSpPr>
        <p:cNvPr id="1" name="Shape 179"/>
        <p:cNvGrpSpPr/>
        <p:nvPr/>
      </p:nvGrpSpPr>
      <p:grpSpPr>
        <a:xfrm>
          <a:off x="0" y="0"/>
          <a:ext cx="0" cy="0"/>
          <a:chOff x="0" y="0"/>
          <a:chExt cx="0" cy="0"/>
        </a:xfrm>
      </p:grpSpPr>
      <p:sp>
        <p:nvSpPr>
          <p:cNvPr id="180" name="Google Shape;180;p16"/>
          <p:cNvSpPr txBox="1">
            <a:spLocks noGrp="1"/>
          </p:cNvSpPr>
          <p:nvPr>
            <p:ph type="title"/>
          </p:nvPr>
        </p:nvSpPr>
        <p:spPr>
          <a:xfrm>
            <a:off x="714175" y="465625"/>
            <a:ext cx="7715700" cy="572700"/>
          </a:xfrm>
          <a:prstGeom prst="rect">
            <a:avLst/>
          </a:prstGeom>
        </p:spPr>
        <p:txBody>
          <a:bodyPr spcFirstLastPara="1" wrap="square" lIns="91425" tIns="0" rIns="91425" bIns="0"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81" name="Google Shape;181;p16"/>
          <p:cNvSpPr txBox="1">
            <a:spLocks noGrp="1"/>
          </p:cNvSpPr>
          <p:nvPr>
            <p:ph type="subTitle" idx="1"/>
          </p:nvPr>
        </p:nvSpPr>
        <p:spPr>
          <a:xfrm>
            <a:off x="851278" y="2044800"/>
            <a:ext cx="2771700" cy="1538400"/>
          </a:xfrm>
          <a:prstGeom prst="rect">
            <a:avLst/>
          </a:prstGeom>
        </p:spPr>
        <p:txBody>
          <a:bodyPr spcFirstLastPara="1" wrap="square" lIns="91425" tIns="0" rIns="91425" bIns="0" anchor="t" anchorCtr="0">
            <a:noAutofit/>
          </a:bodyPr>
          <a:lstStyle>
            <a:lvl1pPr lvl="0" rtl="0">
              <a:lnSpc>
                <a:spcPct val="100000"/>
              </a:lnSpc>
              <a:spcBef>
                <a:spcPts val="0"/>
              </a:spcBef>
              <a:spcAft>
                <a:spcPts val="0"/>
              </a:spcAft>
              <a:buSzPts val="1600"/>
              <a:buChar char="●"/>
              <a:defRPr sz="1600"/>
            </a:lvl1pPr>
            <a:lvl2pPr lvl="1" rtl="0">
              <a:lnSpc>
                <a:spcPct val="100000"/>
              </a:lnSpc>
              <a:spcBef>
                <a:spcPts val="0"/>
              </a:spcBef>
              <a:spcAft>
                <a:spcPts val="0"/>
              </a:spcAft>
              <a:buSzPts val="1400"/>
              <a:buChar char="○"/>
              <a:defRPr/>
            </a:lvl2pPr>
            <a:lvl3pPr lvl="2" rtl="0">
              <a:lnSpc>
                <a:spcPct val="100000"/>
              </a:lnSpc>
              <a:spcBef>
                <a:spcPts val="0"/>
              </a:spcBef>
              <a:spcAft>
                <a:spcPts val="0"/>
              </a:spcAft>
              <a:buSzPts val="1400"/>
              <a:buChar char="■"/>
              <a:defRPr/>
            </a:lvl3pPr>
            <a:lvl4pPr lvl="3" rtl="0">
              <a:lnSpc>
                <a:spcPct val="100000"/>
              </a:lnSpc>
              <a:spcBef>
                <a:spcPts val="0"/>
              </a:spcBef>
              <a:spcAft>
                <a:spcPts val="0"/>
              </a:spcAft>
              <a:buSzPts val="1400"/>
              <a:buChar char="●"/>
              <a:defRPr/>
            </a:lvl4pPr>
            <a:lvl5pPr lvl="4" rtl="0">
              <a:lnSpc>
                <a:spcPct val="100000"/>
              </a:lnSpc>
              <a:spcBef>
                <a:spcPts val="0"/>
              </a:spcBef>
              <a:spcAft>
                <a:spcPts val="0"/>
              </a:spcAft>
              <a:buSzPts val="1400"/>
              <a:buChar char="○"/>
              <a:defRPr/>
            </a:lvl5pPr>
            <a:lvl6pPr lvl="5" rtl="0">
              <a:lnSpc>
                <a:spcPct val="100000"/>
              </a:lnSpc>
              <a:spcBef>
                <a:spcPts val="0"/>
              </a:spcBef>
              <a:spcAft>
                <a:spcPts val="0"/>
              </a:spcAft>
              <a:buSzPts val="1400"/>
              <a:buChar char="■"/>
              <a:defRPr/>
            </a:lvl6pPr>
            <a:lvl7pPr lvl="6" rtl="0">
              <a:lnSpc>
                <a:spcPct val="100000"/>
              </a:lnSpc>
              <a:spcBef>
                <a:spcPts val="0"/>
              </a:spcBef>
              <a:spcAft>
                <a:spcPts val="0"/>
              </a:spcAft>
              <a:buSzPts val="1400"/>
              <a:buChar char="●"/>
              <a:defRPr/>
            </a:lvl7pPr>
            <a:lvl8pPr lvl="7" rtl="0">
              <a:lnSpc>
                <a:spcPct val="100000"/>
              </a:lnSpc>
              <a:spcBef>
                <a:spcPts val="0"/>
              </a:spcBef>
              <a:spcAft>
                <a:spcPts val="0"/>
              </a:spcAft>
              <a:buSzPts val="1400"/>
              <a:buChar char="○"/>
              <a:defRPr/>
            </a:lvl8pPr>
            <a:lvl9pPr lvl="8" rtl="0">
              <a:lnSpc>
                <a:spcPct val="100000"/>
              </a:lnSpc>
              <a:spcBef>
                <a:spcPts val="0"/>
              </a:spcBef>
              <a:spcAft>
                <a:spcPts val="0"/>
              </a:spcAft>
              <a:buSzPts val="1400"/>
              <a:buChar char="■"/>
              <a:defRPr/>
            </a:lvl9pPr>
          </a:lstStyle>
          <a:p>
            <a:endParaRPr/>
          </a:p>
        </p:txBody>
      </p:sp>
      <p:sp>
        <p:nvSpPr>
          <p:cNvPr id="182" name="Google Shape;182;p16"/>
          <p:cNvSpPr txBox="1">
            <a:spLocks noGrp="1"/>
          </p:cNvSpPr>
          <p:nvPr>
            <p:ph type="subTitle" idx="2"/>
          </p:nvPr>
        </p:nvSpPr>
        <p:spPr>
          <a:xfrm>
            <a:off x="851278" y="1560300"/>
            <a:ext cx="2771700" cy="319200"/>
          </a:xfrm>
          <a:prstGeom prst="rect">
            <a:avLst/>
          </a:prstGeom>
        </p:spPr>
        <p:txBody>
          <a:bodyPr spcFirstLastPara="1" wrap="square" lIns="91425" tIns="0" rIns="91425" bIns="0" anchor="b" anchorCtr="0">
            <a:noAutofit/>
          </a:bodyPr>
          <a:lstStyle>
            <a:lvl1pPr marL="0" marR="0" lvl="0" indent="0" rtl="0">
              <a:lnSpc>
                <a:spcPct val="100000"/>
              </a:lnSpc>
              <a:spcBef>
                <a:spcPts val="0"/>
              </a:spcBef>
              <a:spcAft>
                <a:spcPts val="0"/>
              </a:spcAft>
              <a:buSzPts val="2200"/>
              <a:buFont typeface="Chau Philomene One"/>
              <a:buNone/>
              <a:defRPr sz="2200">
                <a:latin typeface="Chau Philomene One"/>
                <a:ea typeface="Chau Philomene One"/>
                <a:cs typeface="Chau Philomene One"/>
                <a:sym typeface="Chau Philomene 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83" name="Google Shape;183;p16"/>
          <p:cNvSpPr txBox="1">
            <a:spLocks noGrp="1"/>
          </p:cNvSpPr>
          <p:nvPr>
            <p:ph type="subTitle" idx="3"/>
          </p:nvPr>
        </p:nvSpPr>
        <p:spPr>
          <a:xfrm>
            <a:off x="4271753" y="2044800"/>
            <a:ext cx="2771700" cy="1538400"/>
          </a:xfrm>
          <a:prstGeom prst="rect">
            <a:avLst/>
          </a:prstGeom>
        </p:spPr>
        <p:txBody>
          <a:bodyPr spcFirstLastPara="1" wrap="square" lIns="91425" tIns="0" rIns="91425" bIns="0" anchor="t" anchorCtr="0">
            <a:noAutofit/>
          </a:bodyPr>
          <a:lstStyle>
            <a:lvl1pPr lvl="0" rtl="0">
              <a:lnSpc>
                <a:spcPct val="100000"/>
              </a:lnSpc>
              <a:spcBef>
                <a:spcPts val="0"/>
              </a:spcBef>
              <a:spcAft>
                <a:spcPts val="0"/>
              </a:spcAft>
              <a:buSzPts val="1600"/>
              <a:buChar char="●"/>
              <a:defRPr sz="1600"/>
            </a:lvl1pPr>
            <a:lvl2pPr lvl="1" rtl="0">
              <a:lnSpc>
                <a:spcPct val="100000"/>
              </a:lnSpc>
              <a:spcBef>
                <a:spcPts val="0"/>
              </a:spcBef>
              <a:spcAft>
                <a:spcPts val="0"/>
              </a:spcAft>
              <a:buSzPts val="1400"/>
              <a:buChar char="○"/>
              <a:defRPr/>
            </a:lvl2pPr>
            <a:lvl3pPr lvl="2" rtl="0">
              <a:lnSpc>
                <a:spcPct val="100000"/>
              </a:lnSpc>
              <a:spcBef>
                <a:spcPts val="0"/>
              </a:spcBef>
              <a:spcAft>
                <a:spcPts val="0"/>
              </a:spcAft>
              <a:buSzPts val="1400"/>
              <a:buChar char="■"/>
              <a:defRPr/>
            </a:lvl3pPr>
            <a:lvl4pPr lvl="3" rtl="0">
              <a:lnSpc>
                <a:spcPct val="100000"/>
              </a:lnSpc>
              <a:spcBef>
                <a:spcPts val="0"/>
              </a:spcBef>
              <a:spcAft>
                <a:spcPts val="0"/>
              </a:spcAft>
              <a:buSzPts val="1400"/>
              <a:buChar char="●"/>
              <a:defRPr/>
            </a:lvl4pPr>
            <a:lvl5pPr lvl="4" rtl="0">
              <a:lnSpc>
                <a:spcPct val="100000"/>
              </a:lnSpc>
              <a:spcBef>
                <a:spcPts val="0"/>
              </a:spcBef>
              <a:spcAft>
                <a:spcPts val="0"/>
              </a:spcAft>
              <a:buSzPts val="1400"/>
              <a:buChar char="○"/>
              <a:defRPr/>
            </a:lvl5pPr>
            <a:lvl6pPr lvl="5" rtl="0">
              <a:lnSpc>
                <a:spcPct val="100000"/>
              </a:lnSpc>
              <a:spcBef>
                <a:spcPts val="0"/>
              </a:spcBef>
              <a:spcAft>
                <a:spcPts val="0"/>
              </a:spcAft>
              <a:buSzPts val="1400"/>
              <a:buChar char="■"/>
              <a:defRPr/>
            </a:lvl6pPr>
            <a:lvl7pPr lvl="6" rtl="0">
              <a:lnSpc>
                <a:spcPct val="100000"/>
              </a:lnSpc>
              <a:spcBef>
                <a:spcPts val="0"/>
              </a:spcBef>
              <a:spcAft>
                <a:spcPts val="0"/>
              </a:spcAft>
              <a:buSzPts val="1400"/>
              <a:buChar char="●"/>
              <a:defRPr/>
            </a:lvl7pPr>
            <a:lvl8pPr lvl="7" rtl="0">
              <a:lnSpc>
                <a:spcPct val="100000"/>
              </a:lnSpc>
              <a:spcBef>
                <a:spcPts val="0"/>
              </a:spcBef>
              <a:spcAft>
                <a:spcPts val="0"/>
              </a:spcAft>
              <a:buSzPts val="1400"/>
              <a:buChar char="○"/>
              <a:defRPr/>
            </a:lvl8pPr>
            <a:lvl9pPr lvl="8" rtl="0">
              <a:lnSpc>
                <a:spcPct val="100000"/>
              </a:lnSpc>
              <a:spcBef>
                <a:spcPts val="0"/>
              </a:spcBef>
              <a:spcAft>
                <a:spcPts val="0"/>
              </a:spcAft>
              <a:buSzPts val="1400"/>
              <a:buChar char="■"/>
              <a:defRPr/>
            </a:lvl9pPr>
          </a:lstStyle>
          <a:p>
            <a:endParaRPr/>
          </a:p>
        </p:txBody>
      </p:sp>
      <p:sp>
        <p:nvSpPr>
          <p:cNvPr id="184" name="Google Shape;184;p16"/>
          <p:cNvSpPr txBox="1">
            <a:spLocks noGrp="1"/>
          </p:cNvSpPr>
          <p:nvPr>
            <p:ph type="subTitle" idx="4"/>
          </p:nvPr>
        </p:nvSpPr>
        <p:spPr>
          <a:xfrm>
            <a:off x="4271753" y="1560300"/>
            <a:ext cx="2771700" cy="319200"/>
          </a:xfrm>
          <a:prstGeom prst="rect">
            <a:avLst/>
          </a:prstGeom>
        </p:spPr>
        <p:txBody>
          <a:bodyPr spcFirstLastPara="1" wrap="square" lIns="91425" tIns="0" rIns="91425" bIns="0" anchor="b" anchorCtr="0">
            <a:noAutofit/>
          </a:bodyPr>
          <a:lstStyle>
            <a:lvl1pPr marL="0" marR="0" lvl="0" indent="0" rtl="0">
              <a:lnSpc>
                <a:spcPct val="100000"/>
              </a:lnSpc>
              <a:spcBef>
                <a:spcPts val="0"/>
              </a:spcBef>
              <a:spcAft>
                <a:spcPts val="0"/>
              </a:spcAft>
              <a:buSzPts val="2200"/>
              <a:buFont typeface="Chau Philomene One"/>
              <a:buNone/>
              <a:defRPr sz="2200">
                <a:latin typeface="Chau Philomene One"/>
                <a:ea typeface="Chau Philomene One"/>
                <a:cs typeface="Chau Philomene One"/>
                <a:sym typeface="Chau Philomene 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_6">
    <p:spTree>
      <p:nvGrpSpPr>
        <p:cNvPr id="1" name="Shape 306"/>
        <p:cNvGrpSpPr/>
        <p:nvPr/>
      </p:nvGrpSpPr>
      <p:grpSpPr>
        <a:xfrm>
          <a:off x="0" y="0"/>
          <a:ext cx="0" cy="0"/>
          <a:chOff x="0" y="0"/>
          <a:chExt cx="0" cy="0"/>
        </a:xfrm>
      </p:grpSpPr>
      <p:sp>
        <p:nvSpPr>
          <p:cNvPr id="307" name="Google Shape;307;p22"/>
          <p:cNvSpPr txBox="1">
            <a:spLocks noGrp="1"/>
          </p:cNvSpPr>
          <p:nvPr>
            <p:ph type="title"/>
          </p:nvPr>
        </p:nvSpPr>
        <p:spPr>
          <a:xfrm>
            <a:off x="2449645" y="1620835"/>
            <a:ext cx="4244700" cy="489000"/>
          </a:xfrm>
          <a:prstGeom prst="rect">
            <a:avLst/>
          </a:prstGeom>
        </p:spPr>
        <p:txBody>
          <a:bodyPr spcFirstLastPara="1" wrap="square" lIns="91425" tIns="0" rIns="91425" bIns="0" anchor="t" anchorCtr="0">
            <a:noAutofit/>
          </a:bodyPr>
          <a:lstStyle>
            <a:lvl1pPr lvl="0" algn="ctr" rtl="0">
              <a:spcBef>
                <a:spcPts val="0"/>
              </a:spcBef>
              <a:spcAft>
                <a:spcPts val="0"/>
              </a:spcAft>
              <a:buSzPts val="3200"/>
              <a:buNone/>
              <a:defRPr sz="3800"/>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308" name="Google Shape;308;p22"/>
          <p:cNvSpPr txBox="1">
            <a:spLocks noGrp="1"/>
          </p:cNvSpPr>
          <p:nvPr>
            <p:ph type="subTitle" idx="1"/>
          </p:nvPr>
        </p:nvSpPr>
        <p:spPr>
          <a:xfrm>
            <a:off x="2449655" y="2280065"/>
            <a:ext cx="4244700" cy="1242600"/>
          </a:xfrm>
          <a:prstGeom prst="rect">
            <a:avLst/>
          </a:prstGeom>
        </p:spPr>
        <p:txBody>
          <a:bodyPr spcFirstLastPara="1" wrap="square" lIns="91425" tIns="0" rIns="91425" bIns="0" anchor="t" anchorCtr="0">
            <a:noAutofit/>
          </a:bodyPr>
          <a:lstStyle>
            <a:lvl1pPr lvl="0" algn="ctr"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ext 1">
  <p:cSld name="CUSTOM_12">
    <p:spTree>
      <p:nvGrpSpPr>
        <p:cNvPr id="1" name="Shape 309"/>
        <p:cNvGrpSpPr/>
        <p:nvPr/>
      </p:nvGrpSpPr>
      <p:grpSpPr>
        <a:xfrm>
          <a:off x="0" y="0"/>
          <a:ext cx="0" cy="0"/>
          <a:chOff x="0" y="0"/>
          <a:chExt cx="0" cy="0"/>
        </a:xfrm>
      </p:grpSpPr>
      <p:sp>
        <p:nvSpPr>
          <p:cNvPr id="310" name="Google Shape;310;p23"/>
          <p:cNvSpPr txBox="1">
            <a:spLocks noGrp="1"/>
          </p:cNvSpPr>
          <p:nvPr>
            <p:ph type="title"/>
          </p:nvPr>
        </p:nvSpPr>
        <p:spPr>
          <a:xfrm>
            <a:off x="4120401" y="2001975"/>
            <a:ext cx="4050000" cy="489000"/>
          </a:xfrm>
          <a:prstGeom prst="rect">
            <a:avLst/>
          </a:prstGeom>
        </p:spPr>
        <p:txBody>
          <a:bodyPr spcFirstLastPara="1" wrap="square" lIns="91425" tIns="0" rIns="91425" bIns="0" anchor="t" anchorCtr="0">
            <a:noAutofit/>
          </a:bodyPr>
          <a:lstStyle>
            <a:lvl1pPr lvl="0" rtl="0">
              <a:spcBef>
                <a:spcPts val="0"/>
              </a:spcBef>
              <a:spcAft>
                <a:spcPts val="0"/>
              </a:spcAft>
              <a:buSzPts val="3200"/>
              <a:buNone/>
              <a:defRPr sz="3800"/>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311" name="Google Shape;311;p23"/>
          <p:cNvSpPr txBox="1">
            <a:spLocks noGrp="1"/>
          </p:cNvSpPr>
          <p:nvPr>
            <p:ph type="subTitle" idx="1"/>
          </p:nvPr>
        </p:nvSpPr>
        <p:spPr>
          <a:xfrm>
            <a:off x="4120400" y="2661225"/>
            <a:ext cx="4050000" cy="1308300"/>
          </a:xfrm>
          <a:prstGeom prst="rect">
            <a:avLst/>
          </a:prstGeom>
        </p:spPr>
        <p:txBody>
          <a:bodyPr spcFirstLastPara="1" wrap="square" lIns="91425" tIns="0" rIns="91425" bIns="0" anchor="t" anchorCtr="0">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grpSp>
        <p:nvGrpSpPr>
          <p:cNvPr id="312" name="Google Shape;312;p23"/>
          <p:cNvGrpSpPr/>
          <p:nvPr/>
        </p:nvGrpSpPr>
        <p:grpSpPr>
          <a:xfrm>
            <a:off x="8338758" y="3443558"/>
            <a:ext cx="565455" cy="1699917"/>
            <a:chOff x="563563" y="3116875"/>
            <a:chExt cx="493675" cy="1484125"/>
          </a:xfrm>
        </p:grpSpPr>
        <p:sp>
          <p:nvSpPr>
            <p:cNvPr id="313" name="Google Shape;313;p23"/>
            <p:cNvSpPr/>
            <p:nvPr/>
          </p:nvSpPr>
          <p:spPr>
            <a:xfrm>
              <a:off x="787888" y="3116875"/>
              <a:ext cx="45025" cy="351725"/>
            </a:xfrm>
            <a:custGeom>
              <a:avLst/>
              <a:gdLst/>
              <a:ahLst/>
              <a:cxnLst/>
              <a:rect l="l" t="t" r="r" b="b"/>
              <a:pathLst>
                <a:path w="1801" h="14069" extrusionOk="0">
                  <a:moveTo>
                    <a:pt x="533" y="0"/>
                  </a:moveTo>
                  <a:lnTo>
                    <a:pt x="1" y="14068"/>
                  </a:lnTo>
                  <a:lnTo>
                    <a:pt x="1801" y="13942"/>
                  </a:lnTo>
                  <a:lnTo>
                    <a:pt x="53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23"/>
            <p:cNvSpPr/>
            <p:nvPr/>
          </p:nvSpPr>
          <p:spPr>
            <a:xfrm>
              <a:off x="751788" y="3428650"/>
              <a:ext cx="116625" cy="153375"/>
            </a:xfrm>
            <a:custGeom>
              <a:avLst/>
              <a:gdLst/>
              <a:ahLst/>
              <a:cxnLst/>
              <a:rect l="l" t="t" r="r" b="b"/>
              <a:pathLst>
                <a:path w="4665" h="6135" extrusionOk="0">
                  <a:moveTo>
                    <a:pt x="0" y="1"/>
                  </a:moveTo>
                  <a:lnTo>
                    <a:pt x="0" y="6135"/>
                  </a:lnTo>
                  <a:lnTo>
                    <a:pt x="4664" y="6135"/>
                  </a:lnTo>
                  <a:lnTo>
                    <a:pt x="466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23"/>
            <p:cNvSpPr/>
            <p:nvPr/>
          </p:nvSpPr>
          <p:spPr>
            <a:xfrm>
              <a:off x="747338" y="4294900"/>
              <a:ext cx="116000" cy="255425"/>
            </a:xfrm>
            <a:custGeom>
              <a:avLst/>
              <a:gdLst/>
              <a:ahLst/>
              <a:cxnLst/>
              <a:rect l="l" t="t" r="r" b="b"/>
              <a:pathLst>
                <a:path w="4640" h="10217" extrusionOk="0">
                  <a:moveTo>
                    <a:pt x="1" y="1"/>
                  </a:moveTo>
                  <a:lnTo>
                    <a:pt x="1" y="10216"/>
                  </a:lnTo>
                  <a:lnTo>
                    <a:pt x="4639" y="10216"/>
                  </a:lnTo>
                  <a:lnTo>
                    <a:pt x="463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23"/>
            <p:cNvSpPr/>
            <p:nvPr/>
          </p:nvSpPr>
          <p:spPr>
            <a:xfrm>
              <a:off x="612363" y="4498325"/>
              <a:ext cx="396075" cy="102675"/>
            </a:xfrm>
            <a:custGeom>
              <a:avLst/>
              <a:gdLst/>
              <a:ahLst/>
              <a:cxnLst/>
              <a:rect l="l" t="t" r="r" b="b"/>
              <a:pathLst>
                <a:path w="15843" h="4107" extrusionOk="0">
                  <a:moveTo>
                    <a:pt x="5501" y="1"/>
                  </a:moveTo>
                  <a:lnTo>
                    <a:pt x="1" y="4107"/>
                  </a:lnTo>
                  <a:lnTo>
                    <a:pt x="15843" y="4107"/>
                  </a:lnTo>
                  <a:lnTo>
                    <a:pt x="101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23"/>
            <p:cNvSpPr/>
            <p:nvPr/>
          </p:nvSpPr>
          <p:spPr>
            <a:xfrm>
              <a:off x="653563" y="3568075"/>
              <a:ext cx="313075" cy="719250"/>
            </a:xfrm>
            <a:custGeom>
              <a:avLst/>
              <a:gdLst/>
              <a:ahLst/>
              <a:cxnLst/>
              <a:rect l="l" t="t" r="r" b="b"/>
              <a:pathLst>
                <a:path w="12523" h="28770" extrusionOk="0">
                  <a:moveTo>
                    <a:pt x="0" y="0"/>
                  </a:moveTo>
                  <a:lnTo>
                    <a:pt x="0" y="28770"/>
                  </a:lnTo>
                  <a:lnTo>
                    <a:pt x="12522" y="28770"/>
                  </a:lnTo>
                  <a:lnTo>
                    <a:pt x="1252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23"/>
            <p:cNvSpPr/>
            <p:nvPr/>
          </p:nvSpPr>
          <p:spPr>
            <a:xfrm>
              <a:off x="709963" y="3639050"/>
              <a:ext cx="200275" cy="464500"/>
            </a:xfrm>
            <a:custGeom>
              <a:avLst/>
              <a:gdLst/>
              <a:ahLst/>
              <a:cxnLst/>
              <a:rect l="l" t="t" r="r" b="b"/>
              <a:pathLst>
                <a:path w="8011" h="18580" extrusionOk="0">
                  <a:moveTo>
                    <a:pt x="0" y="0"/>
                  </a:moveTo>
                  <a:lnTo>
                    <a:pt x="0" y="18580"/>
                  </a:lnTo>
                  <a:lnTo>
                    <a:pt x="8010" y="18580"/>
                  </a:lnTo>
                  <a:lnTo>
                    <a:pt x="801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23"/>
            <p:cNvSpPr/>
            <p:nvPr/>
          </p:nvSpPr>
          <p:spPr>
            <a:xfrm>
              <a:off x="785363" y="4080725"/>
              <a:ext cx="49450" cy="202175"/>
            </a:xfrm>
            <a:custGeom>
              <a:avLst/>
              <a:gdLst/>
              <a:ahLst/>
              <a:cxnLst/>
              <a:rect l="l" t="t" r="r" b="b"/>
              <a:pathLst>
                <a:path w="1978" h="8087" extrusionOk="0">
                  <a:moveTo>
                    <a:pt x="1" y="0"/>
                  </a:moveTo>
                  <a:lnTo>
                    <a:pt x="1" y="8086"/>
                  </a:lnTo>
                  <a:lnTo>
                    <a:pt x="1978" y="8086"/>
                  </a:lnTo>
                  <a:lnTo>
                    <a:pt x="197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23"/>
            <p:cNvSpPr/>
            <p:nvPr/>
          </p:nvSpPr>
          <p:spPr>
            <a:xfrm>
              <a:off x="709963" y="4042700"/>
              <a:ext cx="200275" cy="60850"/>
            </a:xfrm>
            <a:custGeom>
              <a:avLst/>
              <a:gdLst/>
              <a:ahLst/>
              <a:cxnLst/>
              <a:rect l="l" t="t" r="r" b="b"/>
              <a:pathLst>
                <a:path w="8011" h="2434" extrusionOk="0">
                  <a:moveTo>
                    <a:pt x="0" y="1"/>
                  </a:moveTo>
                  <a:lnTo>
                    <a:pt x="0" y="2434"/>
                  </a:lnTo>
                  <a:lnTo>
                    <a:pt x="8010" y="2434"/>
                  </a:lnTo>
                  <a:lnTo>
                    <a:pt x="801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23"/>
            <p:cNvSpPr/>
            <p:nvPr/>
          </p:nvSpPr>
          <p:spPr>
            <a:xfrm>
              <a:off x="832928" y="3736000"/>
              <a:ext cx="116008" cy="24100"/>
            </a:xfrm>
            <a:custGeom>
              <a:avLst/>
              <a:gdLst/>
              <a:ahLst/>
              <a:cxnLst/>
              <a:rect l="l" t="t" r="r" b="b"/>
              <a:pathLst>
                <a:path w="6895" h="964" extrusionOk="0">
                  <a:moveTo>
                    <a:pt x="583" y="0"/>
                  </a:moveTo>
                  <a:cubicBezTo>
                    <a:pt x="0" y="0"/>
                    <a:pt x="0" y="963"/>
                    <a:pt x="583" y="963"/>
                  </a:cubicBezTo>
                  <a:lnTo>
                    <a:pt x="6286" y="963"/>
                  </a:lnTo>
                  <a:cubicBezTo>
                    <a:pt x="6895" y="963"/>
                    <a:pt x="6895" y="0"/>
                    <a:pt x="62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23"/>
            <p:cNvSpPr/>
            <p:nvPr/>
          </p:nvSpPr>
          <p:spPr>
            <a:xfrm>
              <a:off x="832928" y="3825975"/>
              <a:ext cx="116008" cy="23475"/>
            </a:xfrm>
            <a:custGeom>
              <a:avLst/>
              <a:gdLst/>
              <a:ahLst/>
              <a:cxnLst/>
              <a:rect l="l" t="t" r="r" b="b"/>
              <a:pathLst>
                <a:path w="6895" h="939" extrusionOk="0">
                  <a:moveTo>
                    <a:pt x="583" y="1"/>
                  </a:moveTo>
                  <a:cubicBezTo>
                    <a:pt x="0" y="1"/>
                    <a:pt x="0" y="938"/>
                    <a:pt x="583" y="938"/>
                  </a:cubicBezTo>
                  <a:lnTo>
                    <a:pt x="6286" y="938"/>
                  </a:lnTo>
                  <a:cubicBezTo>
                    <a:pt x="6895" y="938"/>
                    <a:pt x="6895" y="1"/>
                    <a:pt x="62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23"/>
            <p:cNvSpPr/>
            <p:nvPr/>
          </p:nvSpPr>
          <p:spPr>
            <a:xfrm>
              <a:off x="832928" y="3924825"/>
              <a:ext cx="116008" cy="23475"/>
            </a:xfrm>
            <a:custGeom>
              <a:avLst/>
              <a:gdLst/>
              <a:ahLst/>
              <a:cxnLst/>
              <a:rect l="l" t="t" r="r" b="b"/>
              <a:pathLst>
                <a:path w="6895" h="939" extrusionOk="0">
                  <a:moveTo>
                    <a:pt x="583" y="1"/>
                  </a:moveTo>
                  <a:cubicBezTo>
                    <a:pt x="0" y="1"/>
                    <a:pt x="0" y="939"/>
                    <a:pt x="583" y="939"/>
                  </a:cubicBezTo>
                  <a:lnTo>
                    <a:pt x="6286" y="939"/>
                  </a:lnTo>
                  <a:cubicBezTo>
                    <a:pt x="6895" y="939"/>
                    <a:pt x="6895" y="1"/>
                    <a:pt x="62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23"/>
            <p:cNvSpPr/>
            <p:nvPr/>
          </p:nvSpPr>
          <p:spPr>
            <a:xfrm>
              <a:off x="563563" y="4229650"/>
              <a:ext cx="493675" cy="104575"/>
            </a:xfrm>
            <a:custGeom>
              <a:avLst/>
              <a:gdLst/>
              <a:ahLst/>
              <a:cxnLst/>
              <a:rect l="l" t="t" r="r" b="b"/>
              <a:pathLst>
                <a:path w="19747" h="4183" extrusionOk="0">
                  <a:moveTo>
                    <a:pt x="2079" y="0"/>
                  </a:moveTo>
                  <a:cubicBezTo>
                    <a:pt x="913" y="0"/>
                    <a:pt x="1" y="938"/>
                    <a:pt x="1" y="2104"/>
                  </a:cubicBezTo>
                  <a:cubicBezTo>
                    <a:pt x="1" y="3270"/>
                    <a:pt x="939" y="4183"/>
                    <a:pt x="2079" y="4183"/>
                  </a:cubicBezTo>
                  <a:lnTo>
                    <a:pt x="17643" y="4183"/>
                  </a:lnTo>
                  <a:cubicBezTo>
                    <a:pt x="18809" y="4183"/>
                    <a:pt x="19747" y="3245"/>
                    <a:pt x="19747" y="2104"/>
                  </a:cubicBezTo>
                  <a:cubicBezTo>
                    <a:pt x="19747" y="963"/>
                    <a:pt x="18809" y="0"/>
                    <a:pt x="1766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5" name="Google Shape;325;p23"/>
          <p:cNvGrpSpPr/>
          <p:nvPr/>
        </p:nvGrpSpPr>
        <p:grpSpPr>
          <a:xfrm>
            <a:off x="7642225" y="442163"/>
            <a:ext cx="941763" cy="793788"/>
            <a:chOff x="7626000" y="484188"/>
            <a:chExt cx="941763" cy="793788"/>
          </a:xfrm>
        </p:grpSpPr>
        <p:grpSp>
          <p:nvGrpSpPr>
            <p:cNvPr id="326" name="Google Shape;326;p23"/>
            <p:cNvGrpSpPr/>
            <p:nvPr/>
          </p:nvGrpSpPr>
          <p:grpSpPr>
            <a:xfrm>
              <a:off x="8234913" y="948025"/>
              <a:ext cx="332850" cy="329950"/>
              <a:chOff x="6102375" y="874900"/>
              <a:chExt cx="332850" cy="329950"/>
            </a:xfrm>
          </p:grpSpPr>
          <p:sp>
            <p:nvSpPr>
              <p:cNvPr id="327" name="Google Shape;327;p23"/>
              <p:cNvSpPr/>
              <p:nvPr/>
            </p:nvSpPr>
            <p:spPr>
              <a:xfrm>
                <a:off x="6104650" y="883400"/>
                <a:ext cx="330575" cy="321450"/>
              </a:xfrm>
              <a:custGeom>
                <a:avLst/>
                <a:gdLst/>
                <a:ahLst/>
                <a:cxnLst/>
                <a:rect l="l" t="t" r="r" b="b"/>
                <a:pathLst>
                  <a:path w="13223" h="12858" extrusionOk="0">
                    <a:moveTo>
                      <a:pt x="6607" y="0"/>
                    </a:moveTo>
                    <a:cubicBezTo>
                      <a:pt x="3271" y="0"/>
                      <a:pt x="445" y="2597"/>
                      <a:pt x="183" y="5973"/>
                    </a:cubicBezTo>
                    <a:lnTo>
                      <a:pt x="183" y="6034"/>
                    </a:lnTo>
                    <a:cubicBezTo>
                      <a:pt x="0" y="9560"/>
                      <a:pt x="2645" y="12599"/>
                      <a:pt x="6140" y="12843"/>
                    </a:cubicBezTo>
                    <a:cubicBezTo>
                      <a:pt x="6289" y="12853"/>
                      <a:pt x="6438" y="12858"/>
                      <a:pt x="6585" y="12858"/>
                    </a:cubicBezTo>
                    <a:cubicBezTo>
                      <a:pt x="9923" y="12858"/>
                      <a:pt x="12777" y="10262"/>
                      <a:pt x="13010" y="6885"/>
                    </a:cubicBezTo>
                    <a:lnTo>
                      <a:pt x="13010" y="6794"/>
                    </a:lnTo>
                    <a:cubicBezTo>
                      <a:pt x="13222" y="3298"/>
                      <a:pt x="10548" y="259"/>
                      <a:pt x="7052" y="16"/>
                    </a:cubicBezTo>
                    <a:cubicBezTo>
                      <a:pt x="6903" y="5"/>
                      <a:pt x="6755" y="0"/>
                      <a:pt x="660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23"/>
              <p:cNvSpPr/>
              <p:nvPr/>
            </p:nvSpPr>
            <p:spPr>
              <a:xfrm>
                <a:off x="6102375" y="874900"/>
                <a:ext cx="308525" cy="297975"/>
              </a:xfrm>
              <a:custGeom>
                <a:avLst/>
                <a:gdLst/>
                <a:ahLst/>
                <a:cxnLst/>
                <a:rect l="l" t="t" r="r" b="b"/>
                <a:pathLst>
                  <a:path w="12341" h="11919" extrusionOk="0">
                    <a:moveTo>
                      <a:pt x="6098" y="1"/>
                    </a:moveTo>
                    <a:cubicBezTo>
                      <a:pt x="3029" y="1"/>
                      <a:pt x="444" y="2378"/>
                      <a:pt x="213" y="5523"/>
                    </a:cubicBezTo>
                    <a:cubicBezTo>
                      <a:pt x="0" y="8775"/>
                      <a:pt x="2462" y="11632"/>
                      <a:pt x="5745" y="11906"/>
                    </a:cubicBezTo>
                    <a:cubicBezTo>
                      <a:pt x="5876" y="11915"/>
                      <a:pt x="6007" y="11919"/>
                      <a:pt x="6136" y="11919"/>
                    </a:cubicBezTo>
                    <a:cubicBezTo>
                      <a:pt x="9224" y="11919"/>
                      <a:pt x="11865" y="9526"/>
                      <a:pt x="12128" y="6404"/>
                    </a:cubicBezTo>
                    <a:cubicBezTo>
                      <a:pt x="12341" y="3122"/>
                      <a:pt x="9879" y="265"/>
                      <a:pt x="6596" y="21"/>
                    </a:cubicBezTo>
                    <a:cubicBezTo>
                      <a:pt x="6429" y="7"/>
                      <a:pt x="6263" y="1"/>
                      <a:pt x="60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9" name="Google Shape;329;p23"/>
            <p:cNvGrpSpPr/>
            <p:nvPr/>
          </p:nvGrpSpPr>
          <p:grpSpPr>
            <a:xfrm>
              <a:off x="7626000" y="484188"/>
              <a:ext cx="364775" cy="324575"/>
              <a:chOff x="1768650" y="4504588"/>
              <a:chExt cx="364775" cy="324575"/>
            </a:xfrm>
          </p:grpSpPr>
          <p:sp>
            <p:nvSpPr>
              <p:cNvPr id="330" name="Google Shape;330;p23"/>
              <p:cNvSpPr/>
              <p:nvPr/>
            </p:nvSpPr>
            <p:spPr>
              <a:xfrm>
                <a:off x="1768650" y="4504588"/>
                <a:ext cx="358700" cy="320475"/>
              </a:xfrm>
              <a:custGeom>
                <a:avLst/>
                <a:gdLst/>
                <a:ahLst/>
                <a:cxnLst/>
                <a:rect l="l" t="t" r="r" b="b"/>
                <a:pathLst>
                  <a:path w="14348" h="12819" extrusionOk="0">
                    <a:moveTo>
                      <a:pt x="7121" y="1"/>
                    </a:moveTo>
                    <a:cubicBezTo>
                      <a:pt x="6546" y="1"/>
                      <a:pt x="5962" y="77"/>
                      <a:pt x="5381" y="238"/>
                    </a:cubicBezTo>
                    <a:cubicBezTo>
                      <a:pt x="2007" y="1180"/>
                      <a:pt x="1" y="4767"/>
                      <a:pt x="973" y="8171"/>
                    </a:cubicBezTo>
                    <a:lnTo>
                      <a:pt x="1034" y="8202"/>
                    </a:lnTo>
                    <a:cubicBezTo>
                      <a:pt x="1865" y="11021"/>
                      <a:pt x="4446" y="12818"/>
                      <a:pt x="7224" y="12818"/>
                    </a:cubicBezTo>
                    <a:cubicBezTo>
                      <a:pt x="7801" y="12818"/>
                      <a:pt x="8387" y="12741"/>
                      <a:pt x="8967" y="12579"/>
                    </a:cubicBezTo>
                    <a:cubicBezTo>
                      <a:pt x="12341" y="11636"/>
                      <a:pt x="14347" y="8080"/>
                      <a:pt x="13375" y="4645"/>
                    </a:cubicBezTo>
                    <a:lnTo>
                      <a:pt x="13344" y="4585"/>
                    </a:lnTo>
                    <a:cubicBezTo>
                      <a:pt x="12487" y="1812"/>
                      <a:pt x="9916" y="1"/>
                      <a:pt x="71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23"/>
              <p:cNvSpPr/>
              <p:nvPr/>
            </p:nvSpPr>
            <p:spPr>
              <a:xfrm>
                <a:off x="1800575" y="4531313"/>
                <a:ext cx="332850" cy="297850"/>
              </a:xfrm>
              <a:custGeom>
                <a:avLst/>
                <a:gdLst/>
                <a:ahLst/>
                <a:cxnLst/>
                <a:rect l="l" t="t" r="r" b="b"/>
                <a:pathLst>
                  <a:path w="13314" h="11914" extrusionOk="0">
                    <a:moveTo>
                      <a:pt x="6664" y="0"/>
                    </a:moveTo>
                    <a:cubicBezTo>
                      <a:pt x="6121" y="0"/>
                      <a:pt x="5567" y="75"/>
                      <a:pt x="5015" y="233"/>
                    </a:cubicBezTo>
                    <a:cubicBezTo>
                      <a:pt x="1885" y="1145"/>
                      <a:pt x="0" y="4458"/>
                      <a:pt x="912" y="7589"/>
                    </a:cubicBezTo>
                    <a:cubicBezTo>
                      <a:pt x="1669" y="10212"/>
                      <a:pt x="4078" y="11914"/>
                      <a:pt x="6683" y="11914"/>
                    </a:cubicBezTo>
                    <a:cubicBezTo>
                      <a:pt x="7217" y="11914"/>
                      <a:pt x="7760" y="11842"/>
                      <a:pt x="8298" y="11692"/>
                    </a:cubicBezTo>
                    <a:cubicBezTo>
                      <a:pt x="11459" y="10811"/>
                      <a:pt x="13313" y="7497"/>
                      <a:pt x="12402" y="4336"/>
                    </a:cubicBezTo>
                    <a:cubicBezTo>
                      <a:pt x="11647" y="1721"/>
                      <a:pt x="9270" y="0"/>
                      <a:pt x="666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Quote">
  <p:cSld name="CUSTOM_2">
    <p:spTree>
      <p:nvGrpSpPr>
        <p:cNvPr id="1" name="Shape 365"/>
        <p:cNvGrpSpPr/>
        <p:nvPr/>
      </p:nvGrpSpPr>
      <p:grpSpPr>
        <a:xfrm>
          <a:off x="0" y="0"/>
          <a:ext cx="0" cy="0"/>
          <a:chOff x="0" y="0"/>
          <a:chExt cx="0" cy="0"/>
        </a:xfrm>
      </p:grpSpPr>
      <p:sp>
        <p:nvSpPr>
          <p:cNvPr id="366" name="Google Shape;366;p27"/>
          <p:cNvSpPr txBox="1">
            <a:spLocks noGrp="1"/>
          </p:cNvSpPr>
          <p:nvPr>
            <p:ph type="title"/>
          </p:nvPr>
        </p:nvSpPr>
        <p:spPr>
          <a:xfrm>
            <a:off x="2013897" y="3379250"/>
            <a:ext cx="2592300" cy="399600"/>
          </a:xfrm>
          <a:prstGeom prst="rect">
            <a:avLst/>
          </a:prstGeom>
        </p:spPr>
        <p:txBody>
          <a:bodyPr spcFirstLastPara="1" wrap="square" lIns="91425" tIns="0" rIns="91425" bIns="0" anchor="b" anchorCtr="0">
            <a:noAutofit/>
          </a:bodyPr>
          <a:lstStyle>
            <a:lvl1pPr lvl="0" algn="ctr" rtl="0">
              <a:spcBef>
                <a:spcPts val="0"/>
              </a:spcBef>
              <a:spcAft>
                <a:spcPts val="0"/>
              </a:spcAft>
              <a:buSzPts val="2200"/>
              <a:buNone/>
              <a:defRPr sz="2200">
                <a:highlight>
                  <a:schemeClr val="accent5"/>
                </a:highlight>
              </a:defRPr>
            </a:lvl1pPr>
            <a:lvl2pPr lvl="1" algn="ctr" rtl="0">
              <a:spcBef>
                <a:spcPts val="0"/>
              </a:spcBef>
              <a:spcAft>
                <a:spcPts val="0"/>
              </a:spcAft>
              <a:buSzPts val="2200"/>
              <a:buNone/>
              <a:defRPr sz="2200"/>
            </a:lvl2pPr>
            <a:lvl3pPr lvl="2" algn="ctr" rtl="0">
              <a:spcBef>
                <a:spcPts val="0"/>
              </a:spcBef>
              <a:spcAft>
                <a:spcPts val="0"/>
              </a:spcAft>
              <a:buSzPts val="2200"/>
              <a:buNone/>
              <a:defRPr sz="2200"/>
            </a:lvl3pPr>
            <a:lvl4pPr lvl="3" algn="ctr" rtl="0">
              <a:spcBef>
                <a:spcPts val="0"/>
              </a:spcBef>
              <a:spcAft>
                <a:spcPts val="0"/>
              </a:spcAft>
              <a:buSzPts val="2200"/>
              <a:buNone/>
              <a:defRPr sz="2200"/>
            </a:lvl4pPr>
            <a:lvl5pPr lvl="4" algn="ctr" rtl="0">
              <a:spcBef>
                <a:spcPts val="0"/>
              </a:spcBef>
              <a:spcAft>
                <a:spcPts val="0"/>
              </a:spcAft>
              <a:buSzPts val="2200"/>
              <a:buNone/>
              <a:defRPr sz="2200"/>
            </a:lvl5pPr>
            <a:lvl6pPr lvl="5" algn="ctr" rtl="0">
              <a:spcBef>
                <a:spcPts val="0"/>
              </a:spcBef>
              <a:spcAft>
                <a:spcPts val="0"/>
              </a:spcAft>
              <a:buSzPts val="2200"/>
              <a:buNone/>
              <a:defRPr sz="2200"/>
            </a:lvl6pPr>
            <a:lvl7pPr lvl="6" algn="ctr" rtl="0">
              <a:spcBef>
                <a:spcPts val="0"/>
              </a:spcBef>
              <a:spcAft>
                <a:spcPts val="0"/>
              </a:spcAft>
              <a:buSzPts val="2200"/>
              <a:buNone/>
              <a:defRPr sz="2200"/>
            </a:lvl7pPr>
            <a:lvl8pPr lvl="7" algn="ctr" rtl="0">
              <a:spcBef>
                <a:spcPts val="0"/>
              </a:spcBef>
              <a:spcAft>
                <a:spcPts val="0"/>
              </a:spcAft>
              <a:buSzPts val="2200"/>
              <a:buNone/>
              <a:defRPr sz="2200"/>
            </a:lvl8pPr>
            <a:lvl9pPr lvl="8" algn="ctr" rtl="0">
              <a:spcBef>
                <a:spcPts val="0"/>
              </a:spcBef>
              <a:spcAft>
                <a:spcPts val="0"/>
              </a:spcAft>
              <a:buSzPts val="2200"/>
              <a:buNone/>
              <a:defRPr sz="2200"/>
            </a:lvl9pPr>
          </a:lstStyle>
          <a:p>
            <a:endParaRPr/>
          </a:p>
        </p:txBody>
      </p:sp>
      <p:sp>
        <p:nvSpPr>
          <p:cNvPr id="367" name="Google Shape;367;p27"/>
          <p:cNvSpPr txBox="1">
            <a:spLocks noGrp="1"/>
          </p:cNvSpPr>
          <p:nvPr>
            <p:ph type="subTitle" idx="1"/>
          </p:nvPr>
        </p:nvSpPr>
        <p:spPr>
          <a:xfrm>
            <a:off x="943725" y="1364675"/>
            <a:ext cx="4732500" cy="1866600"/>
          </a:xfrm>
          <a:prstGeom prst="rect">
            <a:avLst/>
          </a:prstGeom>
        </p:spPr>
        <p:txBody>
          <a:bodyPr spcFirstLastPara="1" wrap="square" lIns="91425" tIns="0" rIns="91425" bIns="0" anchor="t" anchorCtr="0">
            <a:noAutofit/>
          </a:bodyPr>
          <a:lstStyle>
            <a:lvl1pPr lvl="0" algn="ctr" rtl="0">
              <a:lnSpc>
                <a:spcPct val="100000"/>
              </a:lnSpc>
              <a:spcBef>
                <a:spcPts val="0"/>
              </a:spcBef>
              <a:spcAft>
                <a:spcPts val="0"/>
              </a:spcAft>
              <a:buSzPts val="2400"/>
              <a:buNone/>
              <a:defRPr sz="3000"/>
            </a:lvl1pPr>
            <a:lvl2pPr lvl="1" algn="ctr" rtl="0">
              <a:lnSpc>
                <a:spcPct val="100000"/>
              </a:lnSpc>
              <a:spcBef>
                <a:spcPts val="0"/>
              </a:spcBef>
              <a:spcAft>
                <a:spcPts val="0"/>
              </a:spcAft>
              <a:buSzPts val="2400"/>
              <a:buNone/>
              <a:defRPr sz="2400"/>
            </a:lvl2pPr>
            <a:lvl3pPr lvl="2" algn="ctr" rtl="0">
              <a:lnSpc>
                <a:spcPct val="100000"/>
              </a:lnSpc>
              <a:spcBef>
                <a:spcPts val="0"/>
              </a:spcBef>
              <a:spcAft>
                <a:spcPts val="0"/>
              </a:spcAft>
              <a:buSzPts val="2400"/>
              <a:buNone/>
              <a:defRPr sz="2400"/>
            </a:lvl3pPr>
            <a:lvl4pPr lvl="3" algn="ctr" rtl="0">
              <a:lnSpc>
                <a:spcPct val="100000"/>
              </a:lnSpc>
              <a:spcBef>
                <a:spcPts val="0"/>
              </a:spcBef>
              <a:spcAft>
                <a:spcPts val="0"/>
              </a:spcAft>
              <a:buSzPts val="2400"/>
              <a:buNone/>
              <a:defRPr sz="2400"/>
            </a:lvl4pPr>
            <a:lvl5pPr lvl="4" algn="ctr" rtl="0">
              <a:lnSpc>
                <a:spcPct val="100000"/>
              </a:lnSpc>
              <a:spcBef>
                <a:spcPts val="0"/>
              </a:spcBef>
              <a:spcAft>
                <a:spcPts val="0"/>
              </a:spcAft>
              <a:buSzPts val="2400"/>
              <a:buNone/>
              <a:defRPr sz="2400"/>
            </a:lvl5pPr>
            <a:lvl6pPr lvl="5" algn="ctr" rtl="0">
              <a:lnSpc>
                <a:spcPct val="100000"/>
              </a:lnSpc>
              <a:spcBef>
                <a:spcPts val="0"/>
              </a:spcBef>
              <a:spcAft>
                <a:spcPts val="0"/>
              </a:spcAft>
              <a:buSzPts val="2400"/>
              <a:buNone/>
              <a:defRPr sz="2400"/>
            </a:lvl6pPr>
            <a:lvl7pPr lvl="6" algn="ctr" rtl="0">
              <a:lnSpc>
                <a:spcPct val="100000"/>
              </a:lnSpc>
              <a:spcBef>
                <a:spcPts val="0"/>
              </a:spcBef>
              <a:spcAft>
                <a:spcPts val="0"/>
              </a:spcAft>
              <a:buSzPts val="2400"/>
              <a:buNone/>
              <a:defRPr sz="2400"/>
            </a:lvl7pPr>
            <a:lvl8pPr lvl="7" algn="ctr" rtl="0">
              <a:lnSpc>
                <a:spcPct val="100000"/>
              </a:lnSpc>
              <a:spcBef>
                <a:spcPts val="0"/>
              </a:spcBef>
              <a:spcAft>
                <a:spcPts val="0"/>
              </a:spcAft>
              <a:buSzPts val="2400"/>
              <a:buNone/>
              <a:defRPr sz="2400"/>
            </a:lvl8pPr>
            <a:lvl9pPr lvl="8" algn="ctr" rtl="0">
              <a:lnSpc>
                <a:spcPct val="100000"/>
              </a:lnSpc>
              <a:spcBef>
                <a:spcPts val="0"/>
              </a:spcBef>
              <a:spcAft>
                <a:spcPts val="0"/>
              </a:spcAft>
              <a:buSzPts val="2400"/>
              <a:buNone/>
              <a:defRPr sz="24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p:cSld name="CUSTOM_16">
    <p:spTree>
      <p:nvGrpSpPr>
        <p:cNvPr id="1" name="Shape 378"/>
        <p:cNvGrpSpPr/>
        <p:nvPr/>
      </p:nvGrpSpPr>
      <p:grpSpPr>
        <a:xfrm>
          <a:off x="0" y="0"/>
          <a:ext cx="0" cy="0"/>
          <a:chOff x="0" y="0"/>
          <a:chExt cx="0" cy="0"/>
        </a:xfrm>
      </p:grpSpPr>
      <p:grpSp>
        <p:nvGrpSpPr>
          <p:cNvPr id="379" name="Google Shape;379;p29"/>
          <p:cNvGrpSpPr/>
          <p:nvPr/>
        </p:nvGrpSpPr>
        <p:grpSpPr>
          <a:xfrm>
            <a:off x="640561" y="404175"/>
            <a:ext cx="1523625" cy="1404875"/>
            <a:chOff x="1080061" y="218750"/>
            <a:chExt cx="1523625" cy="1404875"/>
          </a:xfrm>
        </p:grpSpPr>
        <p:grpSp>
          <p:nvGrpSpPr>
            <p:cNvPr id="380" name="Google Shape;380;p29"/>
            <p:cNvGrpSpPr/>
            <p:nvPr/>
          </p:nvGrpSpPr>
          <p:grpSpPr>
            <a:xfrm flipH="1">
              <a:off x="2272336" y="218750"/>
              <a:ext cx="331350" cy="323750"/>
              <a:chOff x="4832575" y="708225"/>
              <a:chExt cx="331350" cy="323750"/>
            </a:xfrm>
          </p:grpSpPr>
          <p:sp>
            <p:nvSpPr>
              <p:cNvPr id="381" name="Google Shape;381;p29"/>
              <p:cNvSpPr/>
              <p:nvPr/>
            </p:nvSpPr>
            <p:spPr>
              <a:xfrm>
                <a:off x="4832575" y="710525"/>
                <a:ext cx="322975" cy="321450"/>
              </a:xfrm>
              <a:custGeom>
                <a:avLst/>
                <a:gdLst/>
                <a:ahLst/>
                <a:cxnLst/>
                <a:rect l="l" t="t" r="r" b="b"/>
                <a:pathLst>
                  <a:path w="12919" h="12858" extrusionOk="0">
                    <a:moveTo>
                      <a:pt x="6445" y="1"/>
                    </a:moveTo>
                    <a:cubicBezTo>
                      <a:pt x="2949" y="1"/>
                      <a:pt x="62" y="2858"/>
                      <a:pt x="31" y="6353"/>
                    </a:cubicBezTo>
                    <a:cubicBezTo>
                      <a:pt x="1" y="9879"/>
                      <a:pt x="2858" y="12827"/>
                      <a:pt x="6384" y="12858"/>
                    </a:cubicBezTo>
                    <a:lnTo>
                      <a:pt x="6445" y="12858"/>
                    </a:lnTo>
                    <a:cubicBezTo>
                      <a:pt x="9940" y="12858"/>
                      <a:pt x="12828" y="10001"/>
                      <a:pt x="12889" y="6505"/>
                    </a:cubicBezTo>
                    <a:cubicBezTo>
                      <a:pt x="12919" y="2979"/>
                      <a:pt x="10062" y="61"/>
                      <a:pt x="65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29"/>
              <p:cNvSpPr/>
              <p:nvPr/>
            </p:nvSpPr>
            <p:spPr>
              <a:xfrm>
                <a:off x="4863750" y="708225"/>
                <a:ext cx="300175" cy="297925"/>
              </a:xfrm>
              <a:custGeom>
                <a:avLst/>
                <a:gdLst/>
                <a:ahLst/>
                <a:cxnLst/>
                <a:rect l="l" t="t" r="r" b="b"/>
                <a:pathLst>
                  <a:path w="12007" h="11917" extrusionOk="0">
                    <a:moveTo>
                      <a:pt x="5967" y="0"/>
                    </a:moveTo>
                    <a:cubicBezTo>
                      <a:pt x="2706" y="0"/>
                      <a:pt x="91" y="2622"/>
                      <a:pt x="30" y="5868"/>
                    </a:cubicBezTo>
                    <a:cubicBezTo>
                      <a:pt x="0" y="9181"/>
                      <a:pt x="2614" y="11886"/>
                      <a:pt x="5927" y="11916"/>
                    </a:cubicBezTo>
                    <a:cubicBezTo>
                      <a:pt x="5946" y="11917"/>
                      <a:pt x="5965" y="11917"/>
                      <a:pt x="5984" y="11917"/>
                    </a:cubicBezTo>
                    <a:cubicBezTo>
                      <a:pt x="9271" y="11917"/>
                      <a:pt x="11946" y="9314"/>
                      <a:pt x="11976" y="6020"/>
                    </a:cubicBezTo>
                    <a:cubicBezTo>
                      <a:pt x="12006" y="2737"/>
                      <a:pt x="9362" y="32"/>
                      <a:pt x="6079" y="1"/>
                    </a:cubicBezTo>
                    <a:cubicBezTo>
                      <a:pt x="6042" y="1"/>
                      <a:pt x="6004" y="0"/>
                      <a:pt x="59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3" name="Google Shape;383;p29"/>
            <p:cNvGrpSpPr/>
            <p:nvPr/>
          </p:nvGrpSpPr>
          <p:grpSpPr>
            <a:xfrm flipH="1">
              <a:off x="1235699" y="1293675"/>
              <a:ext cx="332850" cy="329950"/>
              <a:chOff x="6102375" y="874900"/>
              <a:chExt cx="332850" cy="329950"/>
            </a:xfrm>
          </p:grpSpPr>
          <p:sp>
            <p:nvSpPr>
              <p:cNvPr id="384" name="Google Shape;384;p29"/>
              <p:cNvSpPr/>
              <p:nvPr/>
            </p:nvSpPr>
            <p:spPr>
              <a:xfrm>
                <a:off x="6104650" y="883400"/>
                <a:ext cx="330575" cy="321450"/>
              </a:xfrm>
              <a:custGeom>
                <a:avLst/>
                <a:gdLst/>
                <a:ahLst/>
                <a:cxnLst/>
                <a:rect l="l" t="t" r="r" b="b"/>
                <a:pathLst>
                  <a:path w="13223" h="12858" extrusionOk="0">
                    <a:moveTo>
                      <a:pt x="6607" y="0"/>
                    </a:moveTo>
                    <a:cubicBezTo>
                      <a:pt x="3271" y="0"/>
                      <a:pt x="445" y="2597"/>
                      <a:pt x="183" y="5973"/>
                    </a:cubicBezTo>
                    <a:lnTo>
                      <a:pt x="183" y="6034"/>
                    </a:lnTo>
                    <a:cubicBezTo>
                      <a:pt x="0" y="9560"/>
                      <a:pt x="2645" y="12599"/>
                      <a:pt x="6140" y="12843"/>
                    </a:cubicBezTo>
                    <a:cubicBezTo>
                      <a:pt x="6289" y="12853"/>
                      <a:pt x="6438" y="12858"/>
                      <a:pt x="6585" y="12858"/>
                    </a:cubicBezTo>
                    <a:cubicBezTo>
                      <a:pt x="9923" y="12858"/>
                      <a:pt x="12777" y="10262"/>
                      <a:pt x="13010" y="6885"/>
                    </a:cubicBezTo>
                    <a:lnTo>
                      <a:pt x="13010" y="6794"/>
                    </a:lnTo>
                    <a:cubicBezTo>
                      <a:pt x="13222" y="3298"/>
                      <a:pt x="10548" y="259"/>
                      <a:pt x="7052" y="16"/>
                    </a:cubicBezTo>
                    <a:cubicBezTo>
                      <a:pt x="6903" y="5"/>
                      <a:pt x="6755" y="0"/>
                      <a:pt x="660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29"/>
              <p:cNvSpPr/>
              <p:nvPr/>
            </p:nvSpPr>
            <p:spPr>
              <a:xfrm>
                <a:off x="6102375" y="874900"/>
                <a:ext cx="308525" cy="297975"/>
              </a:xfrm>
              <a:custGeom>
                <a:avLst/>
                <a:gdLst/>
                <a:ahLst/>
                <a:cxnLst/>
                <a:rect l="l" t="t" r="r" b="b"/>
                <a:pathLst>
                  <a:path w="12341" h="11919" extrusionOk="0">
                    <a:moveTo>
                      <a:pt x="6098" y="1"/>
                    </a:moveTo>
                    <a:cubicBezTo>
                      <a:pt x="3029" y="1"/>
                      <a:pt x="444" y="2378"/>
                      <a:pt x="213" y="5523"/>
                    </a:cubicBezTo>
                    <a:cubicBezTo>
                      <a:pt x="0" y="8775"/>
                      <a:pt x="2462" y="11632"/>
                      <a:pt x="5745" y="11906"/>
                    </a:cubicBezTo>
                    <a:cubicBezTo>
                      <a:pt x="5876" y="11915"/>
                      <a:pt x="6007" y="11919"/>
                      <a:pt x="6136" y="11919"/>
                    </a:cubicBezTo>
                    <a:cubicBezTo>
                      <a:pt x="9224" y="11919"/>
                      <a:pt x="11865" y="9526"/>
                      <a:pt x="12128" y="6404"/>
                    </a:cubicBezTo>
                    <a:cubicBezTo>
                      <a:pt x="12341" y="3122"/>
                      <a:pt x="9879" y="265"/>
                      <a:pt x="6596" y="21"/>
                    </a:cubicBezTo>
                    <a:cubicBezTo>
                      <a:pt x="6429" y="7"/>
                      <a:pt x="6263" y="1"/>
                      <a:pt x="60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6" name="Google Shape;386;p29"/>
            <p:cNvGrpSpPr/>
            <p:nvPr/>
          </p:nvGrpSpPr>
          <p:grpSpPr>
            <a:xfrm flipH="1">
              <a:off x="1080061" y="381788"/>
              <a:ext cx="375400" cy="321425"/>
              <a:chOff x="6867600" y="542500"/>
              <a:chExt cx="375400" cy="321425"/>
            </a:xfrm>
          </p:grpSpPr>
          <p:sp>
            <p:nvSpPr>
              <p:cNvPr id="387" name="Google Shape;387;p29"/>
              <p:cNvSpPr/>
              <p:nvPr/>
            </p:nvSpPr>
            <p:spPr>
              <a:xfrm>
                <a:off x="6867600" y="542500"/>
                <a:ext cx="364000" cy="321425"/>
              </a:xfrm>
              <a:custGeom>
                <a:avLst/>
                <a:gdLst/>
                <a:ahLst/>
                <a:cxnLst/>
                <a:rect l="l" t="t" r="r" b="b"/>
                <a:pathLst>
                  <a:path w="14560" h="12857" extrusionOk="0">
                    <a:moveTo>
                      <a:pt x="7271" y="1"/>
                    </a:moveTo>
                    <a:cubicBezTo>
                      <a:pt x="5297" y="1"/>
                      <a:pt x="3344" y="910"/>
                      <a:pt x="2097" y="2614"/>
                    </a:cubicBezTo>
                    <a:cubicBezTo>
                      <a:pt x="0" y="5471"/>
                      <a:pt x="608" y="9483"/>
                      <a:pt x="3465" y="11611"/>
                    </a:cubicBezTo>
                    <a:lnTo>
                      <a:pt x="3496" y="11641"/>
                    </a:lnTo>
                    <a:cubicBezTo>
                      <a:pt x="4630" y="12462"/>
                      <a:pt x="5942" y="12856"/>
                      <a:pt x="7243" y="12856"/>
                    </a:cubicBezTo>
                    <a:cubicBezTo>
                      <a:pt x="9218" y="12856"/>
                      <a:pt x="11167" y="11948"/>
                      <a:pt x="12432" y="10243"/>
                    </a:cubicBezTo>
                    <a:cubicBezTo>
                      <a:pt x="14560" y="7386"/>
                      <a:pt x="13952" y="3374"/>
                      <a:pt x="11095" y="1246"/>
                    </a:cubicBezTo>
                    <a:lnTo>
                      <a:pt x="11003" y="1216"/>
                    </a:lnTo>
                    <a:cubicBezTo>
                      <a:pt x="9881" y="395"/>
                      <a:pt x="8571" y="1"/>
                      <a:pt x="727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29"/>
              <p:cNvSpPr/>
              <p:nvPr/>
            </p:nvSpPr>
            <p:spPr>
              <a:xfrm>
                <a:off x="6905575" y="555200"/>
                <a:ext cx="337425" cy="297225"/>
              </a:xfrm>
              <a:custGeom>
                <a:avLst/>
                <a:gdLst/>
                <a:ahLst/>
                <a:cxnLst/>
                <a:rect l="l" t="t" r="r" b="b"/>
                <a:pathLst>
                  <a:path w="13497" h="11889" extrusionOk="0">
                    <a:moveTo>
                      <a:pt x="6704" y="0"/>
                    </a:moveTo>
                    <a:cubicBezTo>
                      <a:pt x="4882" y="0"/>
                      <a:pt x="3089" y="832"/>
                      <a:pt x="1946" y="2410"/>
                    </a:cubicBezTo>
                    <a:cubicBezTo>
                      <a:pt x="1" y="5085"/>
                      <a:pt x="518" y="8793"/>
                      <a:pt x="3192" y="10738"/>
                    </a:cubicBezTo>
                    <a:cubicBezTo>
                      <a:pt x="4261" y="11512"/>
                      <a:pt x="5507" y="11889"/>
                      <a:pt x="6740" y="11889"/>
                    </a:cubicBezTo>
                    <a:cubicBezTo>
                      <a:pt x="8560" y="11889"/>
                      <a:pt x="10349" y="11068"/>
                      <a:pt x="11490" y="9492"/>
                    </a:cubicBezTo>
                    <a:cubicBezTo>
                      <a:pt x="13497" y="6848"/>
                      <a:pt x="12919" y="3139"/>
                      <a:pt x="10244" y="1164"/>
                    </a:cubicBezTo>
                    <a:cubicBezTo>
                      <a:pt x="9178" y="380"/>
                      <a:pt x="7934" y="0"/>
                      <a:pt x="670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89" name="Google Shape;389;p29"/>
          <p:cNvGrpSpPr/>
          <p:nvPr/>
        </p:nvGrpSpPr>
        <p:grpSpPr>
          <a:xfrm rot="-899960" flipH="1">
            <a:off x="6103592" y="147225"/>
            <a:ext cx="3193755" cy="3579018"/>
            <a:chOff x="513950" y="664425"/>
            <a:chExt cx="3193850" cy="3579125"/>
          </a:xfrm>
        </p:grpSpPr>
        <p:sp>
          <p:nvSpPr>
            <p:cNvPr id="390" name="Google Shape;390;p29"/>
            <p:cNvSpPr/>
            <p:nvPr/>
          </p:nvSpPr>
          <p:spPr>
            <a:xfrm>
              <a:off x="2247275" y="664425"/>
              <a:ext cx="1460525" cy="1106375"/>
            </a:xfrm>
            <a:custGeom>
              <a:avLst/>
              <a:gdLst/>
              <a:ahLst/>
              <a:cxnLst/>
              <a:rect l="l" t="t" r="r" b="b"/>
              <a:pathLst>
                <a:path w="58421" h="44255" extrusionOk="0">
                  <a:moveTo>
                    <a:pt x="48082" y="0"/>
                  </a:moveTo>
                  <a:cubicBezTo>
                    <a:pt x="48074" y="0"/>
                    <a:pt x="48065" y="1"/>
                    <a:pt x="48056" y="1"/>
                  </a:cubicBezTo>
                  <a:cubicBezTo>
                    <a:pt x="46840" y="31"/>
                    <a:pt x="45624" y="153"/>
                    <a:pt x="44408" y="305"/>
                  </a:cubicBezTo>
                  <a:cubicBezTo>
                    <a:pt x="36992" y="1065"/>
                    <a:pt x="29666" y="2524"/>
                    <a:pt x="22554" y="4651"/>
                  </a:cubicBezTo>
                  <a:cubicBezTo>
                    <a:pt x="17782" y="6080"/>
                    <a:pt x="13070" y="7873"/>
                    <a:pt x="8572" y="10031"/>
                  </a:cubicBezTo>
                  <a:cubicBezTo>
                    <a:pt x="7447" y="10579"/>
                    <a:pt x="6353" y="11186"/>
                    <a:pt x="5228" y="11734"/>
                  </a:cubicBezTo>
                  <a:cubicBezTo>
                    <a:pt x="4681" y="12038"/>
                    <a:pt x="4134" y="12341"/>
                    <a:pt x="3557" y="12706"/>
                  </a:cubicBezTo>
                  <a:cubicBezTo>
                    <a:pt x="3070" y="12980"/>
                    <a:pt x="2250" y="13314"/>
                    <a:pt x="2037" y="13922"/>
                  </a:cubicBezTo>
                  <a:cubicBezTo>
                    <a:pt x="1824" y="14682"/>
                    <a:pt x="1642" y="15442"/>
                    <a:pt x="1490" y="16232"/>
                  </a:cubicBezTo>
                  <a:cubicBezTo>
                    <a:pt x="578" y="20305"/>
                    <a:pt x="0" y="24500"/>
                    <a:pt x="274" y="28694"/>
                  </a:cubicBezTo>
                  <a:cubicBezTo>
                    <a:pt x="365" y="30579"/>
                    <a:pt x="669" y="32494"/>
                    <a:pt x="1581" y="34165"/>
                  </a:cubicBezTo>
                  <a:cubicBezTo>
                    <a:pt x="2341" y="35564"/>
                    <a:pt x="3526" y="36749"/>
                    <a:pt x="4742" y="37783"/>
                  </a:cubicBezTo>
                  <a:cubicBezTo>
                    <a:pt x="7326" y="39910"/>
                    <a:pt x="10365" y="41430"/>
                    <a:pt x="13496" y="42676"/>
                  </a:cubicBezTo>
                  <a:cubicBezTo>
                    <a:pt x="14590" y="43132"/>
                    <a:pt x="15684" y="43497"/>
                    <a:pt x="16839" y="43892"/>
                  </a:cubicBezTo>
                  <a:cubicBezTo>
                    <a:pt x="17248" y="44020"/>
                    <a:pt x="17742" y="44254"/>
                    <a:pt x="18196" y="44254"/>
                  </a:cubicBezTo>
                  <a:cubicBezTo>
                    <a:pt x="18282" y="44254"/>
                    <a:pt x="18368" y="44246"/>
                    <a:pt x="18450" y="44226"/>
                  </a:cubicBezTo>
                  <a:cubicBezTo>
                    <a:pt x="22615" y="43406"/>
                    <a:pt x="26657" y="42068"/>
                    <a:pt x="30700" y="40701"/>
                  </a:cubicBezTo>
                  <a:cubicBezTo>
                    <a:pt x="40092" y="37479"/>
                    <a:pt x="49211" y="33284"/>
                    <a:pt x="57904" y="28421"/>
                  </a:cubicBezTo>
                  <a:cubicBezTo>
                    <a:pt x="58269" y="28208"/>
                    <a:pt x="58421" y="27782"/>
                    <a:pt x="58330" y="27357"/>
                  </a:cubicBezTo>
                  <a:cubicBezTo>
                    <a:pt x="57479" y="23953"/>
                    <a:pt x="56567" y="20487"/>
                    <a:pt x="55290" y="17205"/>
                  </a:cubicBezTo>
                  <a:cubicBezTo>
                    <a:pt x="55110" y="16761"/>
                    <a:pt x="54717" y="16568"/>
                    <a:pt x="54335" y="16568"/>
                  </a:cubicBezTo>
                  <a:cubicBezTo>
                    <a:pt x="53750" y="16568"/>
                    <a:pt x="53190" y="17022"/>
                    <a:pt x="53466" y="17721"/>
                  </a:cubicBezTo>
                  <a:cubicBezTo>
                    <a:pt x="54651" y="20739"/>
                    <a:pt x="55521" y="23941"/>
                    <a:pt x="56321" y="27106"/>
                  </a:cubicBezTo>
                  <a:lnTo>
                    <a:pt x="56321" y="27106"/>
                  </a:lnTo>
                  <a:cubicBezTo>
                    <a:pt x="47531" y="32036"/>
                    <a:pt x="38361" y="36121"/>
                    <a:pt x="28785" y="39333"/>
                  </a:cubicBezTo>
                  <a:cubicBezTo>
                    <a:pt x="26049" y="40245"/>
                    <a:pt x="23314" y="41065"/>
                    <a:pt x="20517" y="41795"/>
                  </a:cubicBezTo>
                  <a:cubicBezTo>
                    <a:pt x="19818" y="41977"/>
                    <a:pt x="19119" y="42129"/>
                    <a:pt x="18420" y="42281"/>
                  </a:cubicBezTo>
                  <a:lnTo>
                    <a:pt x="18139" y="42356"/>
                  </a:lnTo>
                  <a:lnTo>
                    <a:pt x="18139" y="42356"/>
                  </a:lnTo>
                  <a:cubicBezTo>
                    <a:pt x="16217" y="41788"/>
                    <a:pt x="14297" y="41102"/>
                    <a:pt x="12493" y="40245"/>
                  </a:cubicBezTo>
                  <a:cubicBezTo>
                    <a:pt x="9484" y="38907"/>
                    <a:pt x="6444" y="37205"/>
                    <a:pt x="4256" y="34682"/>
                  </a:cubicBezTo>
                  <a:cubicBezTo>
                    <a:pt x="1642" y="31734"/>
                    <a:pt x="1946" y="27083"/>
                    <a:pt x="2219" y="23405"/>
                  </a:cubicBezTo>
                  <a:cubicBezTo>
                    <a:pt x="2482" y="20510"/>
                    <a:pt x="2999" y="17643"/>
                    <a:pt x="3769" y="14804"/>
                  </a:cubicBezTo>
                  <a:lnTo>
                    <a:pt x="3769" y="14804"/>
                  </a:lnTo>
                  <a:cubicBezTo>
                    <a:pt x="12141" y="9800"/>
                    <a:pt x="21453" y="6541"/>
                    <a:pt x="30973" y="4408"/>
                  </a:cubicBezTo>
                  <a:cubicBezTo>
                    <a:pt x="36384" y="3192"/>
                    <a:pt x="41946" y="2281"/>
                    <a:pt x="47539" y="1946"/>
                  </a:cubicBezTo>
                  <a:cubicBezTo>
                    <a:pt x="47573" y="1946"/>
                    <a:pt x="47607" y="1945"/>
                    <a:pt x="47639" y="1943"/>
                  </a:cubicBezTo>
                  <a:lnTo>
                    <a:pt x="47639" y="1943"/>
                  </a:lnTo>
                  <a:cubicBezTo>
                    <a:pt x="49236" y="3911"/>
                    <a:pt x="50349" y="6446"/>
                    <a:pt x="51187" y="8816"/>
                  </a:cubicBezTo>
                  <a:cubicBezTo>
                    <a:pt x="51345" y="9291"/>
                    <a:pt x="51744" y="9498"/>
                    <a:pt x="52137" y="9498"/>
                  </a:cubicBezTo>
                  <a:cubicBezTo>
                    <a:pt x="52722" y="9498"/>
                    <a:pt x="53295" y="9039"/>
                    <a:pt x="53041" y="8329"/>
                  </a:cubicBezTo>
                  <a:cubicBezTo>
                    <a:pt x="52615" y="7113"/>
                    <a:pt x="52129" y="5958"/>
                    <a:pt x="51551" y="4803"/>
                  </a:cubicBezTo>
                  <a:cubicBezTo>
                    <a:pt x="51095" y="3831"/>
                    <a:pt x="50609" y="2919"/>
                    <a:pt x="50062" y="2068"/>
                  </a:cubicBezTo>
                  <a:cubicBezTo>
                    <a:pt x="49701" y="1466"/>
                    <a:pt x="48953" y="0"/>
                    <a:pt x="48082"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29"/>
            <p:cNvSpPr/>
            <p:nvPr/>
          </p:nvSpPr>
          <p:spPr>
            <a:xfrm>
              <a:off x="701900" y="1428250"/>
              <a:ext cx="1620175" cy="2727750"/>
            </a:xfrm>
            <a:custGeom>
              <a:avLst/>
              <a:gdLst/>
              <a:ahLst/>
              <a:cxnLst/>
              <a:rect l="l" t="t" r="r" b="b"/>
              <a:pathLst>
                <a:path w="64807" h="109110" extrusionOk="0">
                  <a:moveTo>
                    <a:pt x="62150" y="2062"/>
                  </a:moveTo>
                  <a:lnTo>
                    <a:pt x="62150" y="2062"/>
                  </a:lnTo>
                  <a:cubicBezTo>
                    <a:pt x="62189" y="2067"/>
                    <a:pt x="62209" y="2069"/>
                    <a:pt x="62213" y="2069"/>
                  </a:cubicBezTo>
                  <a:cubicBezTo>
                    <a:pt x="62215" y="2069"/>
                    <a:pt x="62215" y="2068"/>
                    <a:pt x="62213" y="2068"/>
                  </a:cubicBezTo>
                  <a:lnTo>
                    <a:pt x="62213" y="2068"/>
                  </a:lnTo>
                  <a:cubicBezTo>
                    <a:pt x="62192" y="2066"/>
                    <a:pt x="62171" y="2064"/>
                    <a:pt x="62150" y="2062"/>
                  </a:cubicBezTo>
                  <a:close/>
                  <a:moveTo>
                    <a:pt x="24488" y="32606"/>
                  </a:moveTo>
                  <a:cubicBezTo>
                    <a:pt x="24793" y="32606"/>
                    <a:pt x="25097" y="32617"/>
                    <a:pt x="25401" y="32640"/>
                  </a:cubicBezTo>
                  <a:cubicBezTo>
                    <a:pt x="27468" y="32792"/>
                    <a:pt x="29292" y="33856"/>
                    <a:pt x="29687" y="35984"/>
                  </a:cubicBezTo>
                  <a:cubicBezTo>
                    <a:pt x="30234" y="38628"/>
                    <a:pt x="28684" y="41364"/>
                    <a:pt x="26404" y="42701"/>
                  </a:cubicBezTo>
                  <a:cubicBezTo>
                    <a:pt x="24901" y="43566"/>
                    <a:pt x="23118" y="43919"/>
                    <a:pt x="21344" y="43919"/>
                  </a:cubicBezTo>
                  <a:cubicBezTo>
                    <a:pt x="20249" y="43919"/>
                    <a:pt x="19158" y="43784"/>
                    <a:pt x="18137" y="43552"/>
                  </a:cubicBezTo>
                  <a:cubicBezTo>
                    <a:pt x="15705" y="43005"/>
                    <a:pt x="13030" y="41789"/>
                    <a:pt x="11814" y="39479"/>
                  </a:cubicBezTo>
                  <a:cubicBezTo>
                    <a:pt x="11801" y="39455"/>
                    <a:pt x="11788" y="39431"/>
                    <a:pt x="11775" y="39406"/>
                  </a:cubicBezTo>
                  <a:lnTo>
                    <a:pt x="11775" y="39406"/>
                  </a:lnTo>
                  <a:cubicBezTo>
                    <a:pt x="14713" y="35480"/>
                    <a:pt x="19644" y="32606"/>
                    <a:pt x="24488" y="32606"/>
                  </a:cubicBezTo>
                  <a:close/>
                  <a:moveTo>
                    <a:pt x="59891" y="1"/>
                  </a:moveTo>
                  <a:cubicBezTo>
                    <a:pt x="58377" y="1"/>
                    <a:pt x="56866" y="172"/>
                    <a:pt x="55402" y="391"/>
                  </a:cubicBezTo>
                  <a:cubicBezTo>
                    <a:pt x="51602" y="907"/>
                    <a:pt x="47894" y="1971"/>
                    <a:pt x="44307" y="3187"/>
                  </a:cubicBezTo>
                  <a:cubicBezTo>
                    <a:pt x="39170" y="4950"/>
                    <a:pt x="34064" y="7108"/>
                    <a:pt x="29353" y="9813"/>
                  </a:cubicBezTo>
                  <a:cubicBezTo>
                    <a:pt x="22331" y="13825"/>
                    <a:pt x="15796" y="19479"/>
                    <a:pt x="11936" y="26713"/>
                  </a:cubicBezTo>
                  <a:cubicBezTo>
                    <a:pt x="10092" y="30164"/>
                    <a:pt x="8248" y="35190"/>
                    <a:pt x="9629" y="39220"/>
                  </a:cubicBezTo>
                  <a:lnTo>
                    <a:pt x="9629" y="39220"/>
                  </a:lnTo>
                  <a:cubicBezTo>
                    <a:pt x="6261" y="44539"/>
                    <a:pt x="5661" y="51616"/>
                    <a:pt x="7589" y="57565"/>
                  </a:cubicBezTo>
                  <a:cubicBezTo>
                    <a:pt x="10325" y="65954"/>
                    <a:pt x="17802" y="70848"/>
                    <a:pt x="22818" y="77687"/>
                  </a:cubicBezTo>
                  <a:cubicBezTo>
                    <a:pt x="27650" y="84313"/>
                    <a:pt x="30568" y="94708"/>
                    <a:pt x="24459" y="101486"/>
                  </a:cubicBezTo>
                  <a:cubicBezTo>
                    <a:pt x="21299" y="104979"/>
                    <a:pt x="16204" y="107296"/>
                    <a:pt x="11350" y="107296"/>
                  </a:cubicBezTo>
                  <a:cubicBezTo>
                    <a:pt x="7798" y="107296"/>
                    <a:pt x="4376" y="106056"/>
                    <a:pt x="1936" y="103128"/>
                  </a:cubicBezTo>
                  <a:cubicBezTo>
                    <a:pt x="1744" y="102891"/>
                    <a:pt x="1519" y="102793"/>
                    <a:pt x="1301" y="102793"/>
                  </a:cubicBezTo>
                  <a:cubicBezTo>
                    <a:pt x="621" y="102793"/>
                    <a:pt x="0" y="103744"/>
                    <a:pt x="598" y="104435"/>
                  </a:cubicBezTo>
                  <a:cubicBezTo>
                    <a:pt x="3357" y="107746"/>
                    <a:pt x="7251" y="109110"/>
                    <a:pt x="11259" y="109110"/>
                  </a:cubicBezTo>
                  <a:cubicBezTo>
                    <a:pt x="14315" y="109110"/>
                    <a:pt x="17438" y="108316"/>
                    <a:pt x="20173" y="106988"/>
                  </a:cubicBezTo>
                  <a:cubicBezTo>
                    <a:pt x="23334" y="105468"/>
                    <a:pt x="26131" y="103036"/>
                    <a:pt x="27894" y="99997"/>
                  </a:cubicBezTo>
                  <a:cubicBezTo>
                    <a:pt x="30021" y="96319"/>
                    <a:pt x="30082" y="91577"/>
                    <a:pt x="29322" y="87474"/>
                  </a:cubicBezTo>
                  <a:cubicBezTo>
                    <a:pt x="28502" y="82915"/>
                    <a:pt x="26131" y="78811"/>
                    <a:pt x="23273" y="75224"/>
                  </a:cubicBezTo>
                  <a:cubicBezTo>
                    <a:pt x="20629" y="71851"/>
                    <a:pt x="17316" y="68993"/>
                    <a:pt x="14550" y="65741"/>
                  </a:cubicBezTo>
                  <a:cubicBezTo>
                    <a:pt x="11845" y="62580"/>
                    <a:pt x="9717" y="58963"/>
                    <a:pt x="8805" y="54859"/>
                  </a:cubicBezTo>
                  <a:cubicBezTo>
                    <a:pt x="7863" y="50574"/>
                    <a:pt x="8440" y="45437"/>
                    <a:pt x="10447" y="41516"/>
                  </a:cubicBezTo>
                  <a:cubicBezTo>
                    <a:pt x="10506" y="41401"/>
                    <a:pt x="10567" y="41287"/>
                    <a:pt x="10630" y="41173"/>
                  </a:cubicBezTo>
                  <a:lnTo>
                    <a:pt x="10630" y="41173"/>
                  </a:lnTo>
                  <a:cubicBezTo>
                    <a:pt x="12228" y="43377"/>
                    <a:pt x="14920" y="44663"/>
                    <a:pt x="17468" y="45285"/>
                  </a:cubicBezTo>
                  <a:cubicBezTo>
                    <a:pt x="18688" y="45583"/>
                    <a:pt x="19970" y="45743"/>
                    <a:pt x="21251" y="45743"/>
                  </a:cubicBezTo>
                  <a:cubicBezTo>
                    <a:pt x="22968" y="45743"/>
                    <a:pt x="24685" y="45456"/>
                    <a:pt x="26252" y="44829"/>
                  </a:cubicBezTo>
                  <a:cubicBezTo>
                    <a:pt x="29018" y="43704"/>
                    <a:pt x="31024" y="41364"/>
                    <a:pt x="31541" y="38324"/>
                  </a:cubicBezTo>
                  <a:cubicBezTo>
                    <a:pt x="31936" y="35801"/>
                    <a:pt x="31298" y="33279"/>
                    <a:pt x="29109" y="31789"/>
                  </a:cubicBezTo>
                  <a:cubicBezTo>
                    <a:pt x="27827" y="30946"/>
                    <a:pt x="26279" y="30645"/>
                    <a:pt x="24719" y="30645"/>
                  </a:cubicBezTo>
                  <a:cubicBezTo>
                    <a:pt x="23691" y="30645"/>
                    <a:pt x="22658" y="30775"/>
                    <a:pt x="21693" y="30969"/>
                  </a:cubicBezTo>
                  <a:cubicBezTo>
                    <a:pt x="18623" y="31576"/>
                    <a:pt x="15735" y="33096"/>
                    <a:pt x="13304" y="35072"/>
                  </a:cubicBezTo>
                  <a:cubicBezTo>
                    <a:pt x="12515" y="35708"/>
                    <a:pt x="11797" y="36409"/>
                    <a:pt x="11149" y="37164"/>
                  </a:cubicBezTo>
                  <a:lnTo>
                    <a:pt x="11149" y="37164"/>
                  </a:lnTo>
                  <a:cubicBezTo>
                    <a:pt x="11037" y="35952"/>
                    <a:pt x="11201" y="34691"/>
                    <a:pt x="11419" y="33583"/>
                  </a:cubicBezTo>
                  <a:cubicBezTo>
                    <a:pt x="11997" y="30695"/>
                    <a:pt x="13334" y="27990"/>
                    <a:pt x="14915" y="25528"/>
                  </a:cubicBezTo>
                  <a:cubicBezTo>
                    <a:pt x="19656" y="18081"/>
                    <a:pt x="27255" y="12731"/>
                    <a:pt x="35128" y="9053"/>
                  </a:cubicBezTo>
                  <a:cubicBezTo>
                    <a:pt x="39809" y="6834"/>
                    <a:pt x="44672" y="4980"/>
                    <a:pt x="49657" y="3612"/>
                  </a:cubicBezTo>
                  <a:cubicBezTo>
                    <a:pt x="52575" y="2822"/>
                    <a:pt x="55615" y="2214"/>
                    <a:pt x="58654" y="2002"/>
                  </a:cubicBezTo>
                  <a:cubicBezTo>
                    <a:pt x="59384" y="1971"/>
                    <a:pt x="60113" y="1971"/>
                    <a:pt x="60812" y="1971"/>
                  </a:cubicBezTo>
                  <a:cubicBezTo>
                    <a:pt x="61086" y="1971"/>
                    <a:pt x="61359" y="2002"/>
                    <a:pt x="61602" y="2002"/>
                  </a:cubicBezTo>
                  <a:cubicBezTo>
                    <a:pt x="61725" y="2002"/>
                    <a:pt x="62185" y="2061"/>
                    <a:pt x="62213" y="2068"/>
                  </a:cubicBezTo>
                  <a:lnTo>
                    <a:pt x="62213" y="2068"/>
                  </a:lnTo>
                  <a:cubicBezTo>
                    <a:pt x="62563" y="2100"/>
                    <a:pt x="62963" y="2161"/>
                    <a:pt x="63335" y="2275"/>
                  </a:cubicBezTo>
                  <a:cubicBezTo>
                    <a:pt x="63441" y="2313"/>
                    <a:pt x="63541" y="2331"/>
                    <a:pt x="63634" y="2331"/>
                  </a:cubicBezTo>
                  <a:cubicBezTo>
                    <a:pt x="64508" y="2331"/>
                    <a:pt x="64807" y="805"/>
                    <a:pt x="63791" y="421"/>
                  </a:cubicBezTo>
                  <a:cubicBezTo>
                    <a:pt x="63092" y="178"/>
                    <a:pt x="62332" y="117"/>
                    <a:pt x="61663" y="87"/>
                  </a:cubicBezTo>
                  <a:cubicBezTo>
                    <a:pt x="61074" y="27"/>
                    <a:pt x="60482" y="1"/>
                    <a:pt x="59891"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29"/>
            <p:cNvSpPr/>
            <p:nvPr/>
          </p:nvSpPr>
          <p:spPr>
            <a:xfrm>
              <a:off x="2004875" y="1129575"/>
              <a:ext cx="511425" cy="549300"/>
            </a:xfrm>
            <a:custGeom>
              <a:avLst/>
              <a:gdLst/>
              <a:ahLst/>
              <a:cxnLst/>
              <a:rect l="l" t="t" r="r" b="b"/>
              <a:pathLst>
                <a:path w="20457" h="21972" extrusionOk="0">
                  <a:moveTo>
                    <a:pt x="11493" y="1"/>
                  </a:moveTo>
                  <a:cubicBezTo>
                    <a:pt x="10886" y="1"/>
                    <a:pt x="10226" y="140"/>
                    <a:pt x="9575" y="514"/>
                  </a:cubicBezTo>
                  <a:cubicBezTo>
                    <a:pt x="7933" y="1456"/>
                    <a:pt x="7994" y="7079"/>
                    <a:pt x="8298" y="9176"/>
                  </a:cubicBezTo>
                  <a:cubicBezTo>
                    <a:pt x="8298" y="9176"/>
                    <a:pt x="8092" y="9169"/>
                    <a:pt x="7745" y="9169"/>
                  </a:cubicBezTo>
                  <a:cubicBezTo>
                    <a:pt x="5890" y="9169"/>
                    <a:pt x="0" y="9385"/>
                    <a:pt x="0" y="12125"/>
                  </a:cubicBezTo>
                  <a:cubicBezTo>
                    <a:pt x="0" y="15219"/>
                    <a:pt x="513" y="16639"/>
                    <a:pt x="3041" y="16639"/>
                  </a:cubicBezTo>
                  <a:cubicBezTo>
                    <a:pt x="3195" y="16639"/>
                    <a:pt x="3357" y="16634"/>
                    <a:pt x="3526" y="16623"/>
                  </a:cubicBezTo>
                  <a:cubicBezTo>
                    <a:pt x="6505" y="16441"/>
                    <a:pt x="9727" y="15924"/>
                    <a:pt x="9727" y="15924"/>
                  </a:cubicBezTo>
                  <a:cubicBezTo>
                    <a:pt x="9727" y="15924"/>
                    <a:pt x="13377" y="21972"/>
                    <a:pt x="16242" y="21972"/>
                  </a:cubicBezTo>
                  <a:cubicBezTo>
                    <a:pt x="16403" y="21972"/>
                    <a:pt x="16562" y="21953"/>
                    <a:pt x="16718" y="21912"/>
                  </a:cubicBezTo>
                  <a:cubicBezTo>
                    <a:pt x="19636" y="21152"/>
                    <a:pt x="20456" y="18174"/>
                    <a:pt x="19696" y="17231"/>
                  </a:cubicBezTo>
                  <a:cubicBezTo>
                    <a:pt x="18937" y="16289"/>
                    <a:pt x="13769" y="13584"/>
                    <a:pt x="14256" y="7626"/>
                  </a:cubicBezTo>
                  <a:cubicBezTo>
                    <a:pt x="14772" y="1760"/>
                    <a:pt x="14438" y="1122"/>
                    <a:pt x="13678" y="635"/>
                  </a:cubicBezTo>
                  <a:cubicBezTo>
                    <a:pt x="13220" y="323"/>
                    <a:pt x="12418" y="1"/>
                    <a:pt x="1149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29"/>
            <p:cNvSpPr/>
            <p:nvPr/>
          </p:nvSpPr>
          <p:spPr>
            <a:xfrm>
              <a:off x="3459300" y="823950"/>
              <a:ext cx="189225" cy="116400"/>
            </a:xfrm>
            <a:custGeom>
              <a:avLst/>
              <a:gdLst/>
              <a:ahLst/>
              <a:cxnLst/>
              <a:rect l="l" t="t" r="r" b="b"/>
              <a:pathLst>
                <a:path w="7569" h="4656" extrusionOk="0">
                  <a:moveTo>
                    <a:pt x="5686" y="1"/>
                  </a:moveTo>
                  <a:cubicBezTo>
                    <a:pt x="5465" y="1"/>
                    <a:pt x="5237" y="40"/>
                    <a:pt x="5016" y="125"/>
                  </a:cubicBezTo>
                  <a:lnTo>
                    <a:pt x="1368" y="1553"/>
                  </a:lnTo>
                  <a:cubicBezTo>
                    <a:pt x="456" y="1918"/>
                    <a:pt x="0" y="2860"/>
                    <a:pt x="335" y="3681"/>
                  </a:cubicBezTo>
                  <a:cubicBezTo>
                    <a:pt x="586" y="4296"/>
                    <a:pt x="1212" y="4655"/>
                    <a:pt x="1882" y="4655"/>
                  </a:cubicBezTo>
                  <a:cubicBezTo>
                    <a:pt x="2105" y="4655"/>
                    <a:pt x="2333" y="4615"/>
                    <a:pt x="2554" y="4532"/>
                  </a:cubicBezTo>
                  <a:lnTo>
                    <a:pt x="6201" y="3073"/>
                  </a:lnTo>
                  <a:cubicBezTo>
                    <a:pt x="7113" y="2739"/>
                    <a:pt x="7569" y="1796"/>
                    <a:pt x="7204" y="945"/>
                  </a:cubicBezTo>
                  <a:cubicBezTo>
                    <a:pt x="6954" y="354"/>
                    <a:pt x="6346" y="1"/>
                    <a:pt x="568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29"/>
            <p:cNvSpPr/>
            <p:nvPr/>
          </p:nvSpPr>
          <p:spPr>
            <a:xfrm>
              <a:off x="3512500" y="1041300"/>
              <a:ext cx="189225" cy="116375"/>
            </a:xfrm>
            <a:custGeom>
              <a:avLst/>
              <a:gdLst/>
              <a:ahLst/>
              <a:cxnLst/>
              <a:rect l="l" t="t" r="r" b="b"/>
              <a:pathLst>
                <a:path w="7569" h="4655" extrusionOk="0">
                  <a:moveTo>
                    <a:pt x="5682" y="0"/>
                  </a:moveTo>
                  <a:cubicBezTo>
                    <a:pt x="5462" y="0"/>
                    <a:pt x="5236" y="40"/>
                    <a:pt x="5015" y="124"/>
                  </a:cubicBezTo>
                  <a:lnTo>
                    <a:pt x="1368" y="1583"/>
                  </a:lnTo>
                  <a:cubicBezTo>
                    <a:pt x="456" y="1917"/>
                    <a:pt x="0" y="2859"/>
                    <a:pt x="334" y="3710"/>
                  </a:cubicBezTo>
                  <a:cubicBezTo>
                    <a:pt x="585" y="4302"/>
                    <a:pt x="1210" y="4655"/>
                    <a:pt x="1878" y="4655"/>
                  </a:cubicBezTo>
                  <a:cubicBezTo>
                    <a:pt x="2102" y="4655"/>
                    <a:pt x="2332" y="4615"/>
                    <a:pt x="2553" y="4531"/>
                  </a:cubicBezTo>
                  <a:lnTo>
                    <a:pt x="6201" y="3102"/>
                  </a:lnTo>
                  <a:cubicBezTo>
                    <a:pt x="7113" y="2738"/>
                    <a:pt x="7569" y="1795"/>
                    <a:pt x="7204" y="975"/>
                  </a:cubicBezTo>
                  <a:cubicBezTo>
                    <a:pt x="6953" y="359"/>
                    <a:pt x="6343" y="0"/>
                    <a:pt x="56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29"/>
            <p:cNvSpPr/>
            <p:nvPr/>
          </p:nvSpPr>
          <p:spPr>
            <a:xfrm>
              <a:off x="513950" y="3800500"/>
              <a:ext cx="442275" cy="443050"/>
            </a:xfrm>
            <a:custGeom>
              <a:avLst/>
              <a:gdLst/>
              <a:ahLst/>
              <a:cxnLst/>
              <a:rect l="l" t="t" r="r" b="b"/>
              <a:pathLst>
                <a:path w="17691" h="17722" extrusionOk="0">
                  <a:moveTo>
                    <a:pt x="8846" y="0"/>
                  </a:moveTo>
                  <a:cubicBezTo>
                    <a:pt x="3952" y="0"/>
                    <a:pt x="1" y="3982"/>
                    <a:pt x="1" y="8876"/>
                  </a:cubicBezTo>
                  <a:cubicBezTo>
                    <a:pt x="1" y="13770"/>
                    <a:pt x="3952" y="17721"/>
                    <a:pt x="8846" y="17721"/>
                  </a:cubicBezTo>
                  <a:cubicBezTo>
                    <a:pt x="13739" y="17721"/>
                    <a:pt x="17691" y="13770"/>
                    <a:pt x="17691" y="8876"/>
                  </a:cubicBezTo>
                  <a:cubicBezTo>
                    <a:pt x="17691" y="3982"/>
                    <a:pt x="13739" y="0"/>
                    <a:pt x="884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29"/>
            <p:cNvSpPr/>
            <p:nvPr/>
          </p:nvSpPr>
          <p:spPr>
            <a:xfrm>
              <a:off x="608950" y="3897000"/>
              <a:ext cx="252300" cy="252300"/>
            </a:xfrm>
            <a:custGeom>
              <a:avLst/>
              <a:gdLst/>
              <a:ahLst/>
              <a:cxnLst/>
              <a:rect l="l" t="t" r="r" b="b"/>
              <a:pathLst>
                <a:path w="10092" h="10092" extrusionOk="0">
                  <a:moveTo>
                    <a:pt x="5046" y="1"/>
                  </a:moveTo>
                  <a:cubicBezTo>
                    <a:pt x="2280" y="1"/>
                    <a:pt x="0" y="2280"/>
                    <a:pt x="0" y="5046"/>
                  </a:cubicBezTo>
                  <a:cubicBezTo>
                    <a:pt x="0" y="7812"/>
                    <a:pt x="2219" y="10092"/>
                    <a:pt x="5046" y="10092"/>
                  </a:cubicBezTo>
                  <a:cubicBezTo>
                    <a:pt x="7842" y="10092"/>
                    <a:pt x="10091" y="7812"/>
                    <a:pt x="10091" y="5046"/>
                  </a:cubicBezTo>
                  <a:cubicBezTo>
                    <a:pt x="10091" y="2280"/>
                    <a:pt x="7842" y="1"/>
                    <a:pt x="50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97" name="Google Shape;397;p29"/>
          <p:cNvGrpSpPr/>
          <p:nvPr/>
        </p:nvGrpSpPr>
        <p:grpSpPr>
          <a:xfrm flipH="1">
            <a:off x="-55550" y="3120377"/>
            <a:ext cx="2056040" cy="1207211"/>
            <a:chOff x="6867600" y="1129575"/>
            <a:chExt cx="2395200" cy="1406350"/>
          </a:xfrm>
        </p:grpSpPr>
        <p:sp>
          <p:nvSpPr>
            <p:cNvPr id="398" name="Google Shape;398;p29"/>
            <p:cNvSpPr/>
            <p:nvPr/>
          </p:nvSpPr>
          <p:spPr>
            <a:xfrm>
              <a:off x="6867600" y="1129575"/>
              <a:ext cx="683175" cy="840925"/>
            </a:xfrm>
            <a:custGeom>
              <a:avLst/>
              <a:gdLst/>
              <a:ahLst/>
              <a:cxnLst/>
              <a:rect l="l" t="t" r="r" b="b"/>
              <a:pathLst>
                <a:path w="27327" h="33637" extrusionOk="0">
                  <a:moveTo>
                    <a:pt x="12706" y="1531"/>
                  </a:moveTo>
                  <a:cubicBezTo>
                    <a:pt x="14438" y="1561"/>
                    <a:pt x="16201" y="2109"/>
                    <a:pt x="17782" y="2868"/>
                  </a:cubicBezTo>
                  <a:cubicBezTo>
                    <a:pt x="20062" y="3963"/>
                    <a:pt x="22250" y="5452"/>
                    <a:pt x="24013" y="7215"/>
                  </a:cubicBezTo>
                  <a:cubicBezTo>
                    <a:pt x="24045" y="7241"/>
                    <a:pt x="24078" y="7265"/>
                    <a:pt x="24111" y="7287"/>
                  </a:cubicBezTo>
                  <a:lnTo>
                    <a:pt x="24111" y="7287"/>
                  </a:lnTo>
                  <a:cubicBezTo>
                    <a:pt x="25705" y="10512"/>
                    <a:pt x="26184" y="14641"/>
                    <a:pt x="25320" y="18127"/>
                  </a:cubicBezTo>
                  <a:cubicBezTo>
                    <a:pt x="24013" y="23537"/>
                    <a:pt x="19271" y="27975"/>
                    <a:pt x="14590" y="30711"/>
                  </a:cubicBezTo>
                  <a:cubicBezTo>
                    <a:pt x="13718" y="31229"/>
                    <a:pt x="12797" y="31747"/>
                    <a:pt x="11871" y="32089"/>
                  </a:cubicBezTo>
                  <a:lnTo>
                    <a:pt x="11871" y="32089"/>
                  </a:lnTo>
                  <a:cubicBezTo>
                    <a:pt x="11866" y="32086"/>
                    <a:pt x="11860" y="32082"/>
                    <a:pt x="11855" y="32079"/>
                  </a:cubicBezTo>
                  <a:cubicBezTo>
                    <a:pt x="11490" y="31775"/>
                    <a:pt x="11156" y="31440"/>
                    <a:pt x="10761" y="31136"/>
                  </a:cubicBezTo>
                  <a:cubicBezTo>
                    <a:pt x="9545" y="29981"/>
                    <a:pt x="8451" y="28735"/>
                    <a:pt x="7447" y="27398"/>
                  </a:cubicBezTo>
                  <a:cubicBezTo>
                    <a:pt x="4621" y="23659"/>
                    <a:pt x="1824" y="19130"/>
                    <a:pt x="1763" y="14297"/>
                  </a:cubicBezTo>
                  <a:cubicBezTo>
                    <a:pt x="1672" y="9981"/>
                    <a:pt x="3952" y="6090"/>
                    <a:pt x="7387" y="3537"/>
                  </a:cubicBezTo>
                  <a:cubicBezTo>
                    <a:pt x="8967" y="2382"/>
                    <a:pt x="10700" y="1531"/>
                    <a:pt x="12706" y="1531"/>
                  </a:cubicBezTo>
                  <a:close/>
                  <a:moveTo>
                    <a:pt x="12746" y="1"/>
                  </a:moveTo>
                  <a:cubicBezTo>
                    <a:pt x="12591" y="1"/>
                    <a:pt x="12436" y="4"/>
                    <a:pt x="12280" y="11"/>
                  </a:cubicBezTo>
                  <a:cubicBezTo>
                    <a:pt x="8663" y="194"/>
                    <a:pt x="5441" y="2747"/>
                    <a:pt x="3314" y="5482"/>
                  </a:cubicBezTo>
                  <a:cubicBezTo>
                    <a:pt x="1034" y="8461"/>
                    <a:pt x="1" y="12139"/>
                    <a:pt x="426" y="15817"/>
                  </a:cubicBezTo>
                  <a:cubicBezTo>
                    <a:pt x="943" y="20103"/>
                    <a:pt x="3222" y="24024"/>
                    <a:pt x="5745" y="27489"/>
                  </a:cubicBezTo>
                  <a:cubicBezTo>
                    <a:pt x="7265" y="29586"/>
                    <a:pt x="8937" y="31592"/>
                    <a:pt x="11004" y="33234"/>
                  </a:cubicBezTo>
                  <a:cubicBezTo>
                    <a:pt x="11291" y="33473"/>
                    <a:pt x="11521" y="33636"/>
                    <a:pt x="11843" y="33636"/>
                  </a:cubicBezTo>
                  <a:cubicBezTo>
                    <a:pt x="11930" y="33636"/>
                    <a:pt x="12024" y="33624"/>
                    <a:pt x="12128" y="33598"/>
                  </a:cubicBezTo>
                  <a:cubicBezTo>
                    <a:pt x="12828" y="33416"/>
                    <a:pt x="13496" y="33021"/>
                    <a:pt x="14135" y="32686"/>
                  </a:cubicBezTo>
                  <a:cubicBezTo>
                    <a:pt x="17113" y="31167"/>
                    <a:pt x="19849" y="29069"/>
                    <a:pt x="22098" y="26607"/>
                  </a:cubicBezTo>
                  <a:cubicBezTo>
                    <a:pt x="23709" y="24814"/>
                    <a:pt x="25229" y="22808"/>
                    <a:pt x="26141" y="20528"/>
                  </a:cubicBezTo>
                  <a:cubicBezTo>
                    <a:pt x="27022" y="18370"/>
                    <a:pt x="27326" y="15999"/>
                    <a:pt x="27205" y="13689"/>
                  </a:cubicBezTo>
                  <a:cubicBezTo>
                    <a:pt x="27057" y="11267"/>
                    <a:pt x="26536" y="8702"/>
                    <a:pt x="25447" y="6523"/>
                  </a:cubicBezTo>
                  <a:lnTo>
                    <a:pt x="25447" y="6523"/>
                  </a:lnTo>
                  <a:cubicBezTo>
                    <a:pt x="25425" y="6439"/>
                    <a:pt x="25383" y="6356"/>
                    <a:pt x="25319" y="6276"/>
                  </a:cubicBezTo>
                  <a:lnTo>
                    <a:pt x="25319" y="6276"/>
                  </a:lnTo>
                  <a:cubicBezTo>
                    <a:pt x="25249" y="6163"/>
                    <a:pt x="25165" y="6081"/>
                    <a:pt x="25073" y="6026"/>
                  </a:cubicBezTo>
                  <a:lnTo>
                    <a:pt x="25073" y="6026"/>
                  </a:lnTo>
                  <a:cubicBezTo>
                    <a:pt x="21928" y="2935"/>
                    <a:pt x="17321" y="1"/>
                    <a:pt x="12746"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29"/>
            <p:cNvSpPr/>
            <p:nvPr/>
          </p:nvSpPr>
          <p:spPr>
            <a:xfrm>
              <a:off x="7144200" y="1270425"/>
              <a:ext cx="2118600" cy="1265500"/>
            </a:xfrm>
            <a:custGeom>
              <a:avLst/>
              <a:gdLst/>
              <a:ahLst/>
              <a:cxnLst/>
              <a:rect l="l" t="t" r="r" b="b"/>
              <a:pathLst>
                <a:path w="84744" h="50620" extrusionOk="0">
                  <a:moveTo>
                    <a:pt x="13496" y="0"/>
                  </a:moveTo>
                  <a:cubicBezTo>
                    <a:pt x="13496" y="0"/>
                    <a:pt x="5077" y="11125"/>
                    <a:pt x="1" y="27539"/>
                  </a:cubicBezTo>
                  <a:cubicBezTo>
                    <a:pt x="1" y="27539"/>
                    <a:pt x="19332" y="49819"/>
                    <a:pt x="43922" y="50579"/>
                  </a:cubicBezTo>
                  <a:cubicBezTo>
                    <a:pt x="44780" y="50606"/>
                    <a:pt x="45626" y="50620"/>
                    <a:pt x="46459" y="50620"/>
                  </a:cubicBezTo>
                  <a:cubicBezTo>
                    <a:pt x="69519" y="50620"/>
                    <a:pt x="82798" y="40427"/>
                    <a:pt x="82798" y="40427"/>
                  </a:cubicBezTo>
                  <a:cubicBezTo>
                    <a:pt x="82798" y="40427"/>
                    <a:pt x="84744" y="18542"/>
                    <a:pt x="83163" y="9575"/>
                  </a:cubicBezTo>
                  <a:lnTo>
                    <a:pt x="83163" y="9575"/>
                  </a:lnTo>
                  <a:cubicBezTo>
                    <a:pt x="83163" y="9575"/>
                    <a:pt x="70670" y="12888"/>
                    <a:pt x="53315" y="13496"/>
                  </a:cubicBezTo>
                  <a:cubicBezTo>
                    <a:pt x="52966" y="13508"/>
                    <a:pt x="52615" y="13513"/>
                    <a:pt x="52262" y="13513"/>
                  </a:cubicBezTo>
                  <a:cubicBezTo>
                    <a:pt x="35065" y="13513"/>
                    <a:pt x="13496" y="0"/>
                    <a:pt x="134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29"/>
            <p:cNvSpPr/>
            <p:nvPr/>
          </p:nvSpPr>
          <p:spPr>
            <a:xfrm>
              <a:off x="7419225" y="1348775"/>
              <a:ext cx="1822706" cy="486363"/>
            </a:xfrm>
            <a:custGeom>
              <a:avLst/>
              <a:gdLst/>
              <a:ahLst/>
              <a:cxnLst/>
              <a:rect l="l" t="t" r="r" b="b"/>
              <a:pathLst>
                <a:path w="82775" h="21190" extrusionOk="0">
                  <a:moveTo>
                    <a:pt x="836" y="0"/>
                  </a:moveTo>
                  <a:cubicBezTo>
                    <a:pt x="406" y="0"/>
                    <a:pt x="0" y="570"/>
                    <a:pt x="427" y="973"/>
                  </a:cubicBezTo>
                  <a:cubicBezTo>
                    <a:pt x="2707" y="3010"/>
                    <a:pt x="5169" y="4864"/>
                    <a:pt x="7692" y="6688"/>
                  </a:cubicBezTo>
                  <a:cubicBezTo>
                    <a:pt x="13041" y="10609"/>
                    <a:pt x="18725" y="14135"/>
                    <a:pt x="24805" y="16840"/>
                  </a:cubicBezTo>
                  <a:cubicBezTo>
                    <a:pt x="28057" y="18299"/>
                    <a:pt x="31400" y="19515"/>
                    <a:pt x="34805" y="20274"/>
                  </a:cubicBezTo>
                  <a:cubicBezTo>
                    <a:pt x="38119" y="21005"/>
                    <a:pt x="41484" y="21190"/>
                    <a:pt x="44854" y="21190"/>
                  </a:cubicBezTo>
                  <a:cubicBezTo>
                    <a:pt x="45131" y="21190"/>
                    <a:pt x="45409" y="21189"/>
                    <a:pt x="45686" y="21186"/>
                  </a:cubicBezTo>
                  <a:cubicBezTo>
                    <a:pt x="53529" y="21065"/>
                    <a:pt x="61371" y="20001"/>
                    <a:pt x="69091" y="18542"/>
                  </a:cubicBezTo>
                  <a:cubicBezTo>
                    <a:pt x="73438" y="17721"/>
                    <a:pt x="77815" y="16809"/>
                    <a:pt x="82101" y="15624"/>
                  </a:cubicBezTo>
                  <a:cubicBezTo>
                    <a:pt x="82774" y="15456"/>
                    <a:pt x="82566" y="14509"/>
                    <a:pt x="81956" y="14509"/>
                  </a:cubicBezTo>
                  <a:cubicBezTo>
                    <a:pt x="81906" y="14509"/>
                    <a:pt x="81852" y="14516"/>
                    <a:pt x="81797" y="14530"/>
                  </a:cubicBezTo>
                  <a:cubicBezTo>
                    <a:pt x="78392" y="15472"/>
                    <a:pt x="74897" y="16232"/>
                    <a:pt x="71401" y="16961"/>
                  </a:cubicBezTo>
                  <a:cubicBezTo>
                    <a:pt x="63985" y="18451"/>
                    <a:pt x="56507" y="19575"/>
                    <a:pt x="48939" y="19910"/>
                  </a:cubicBezTo>
                  <a:cubicBezTo>
                    <a:pt x="47359" y="19999"/>
                    <a:pt x="45764" y="20061"/>
                    <a:pt x="44166" y="20061"/>
                  </a:cubicBezTo>
                  <a:cubicBezTo>
                    <a:pt x="41951" y="20061"/>
                    <a:pt x="39730" y="19941"/>
                    <a:pt x="37540" y="19606"/>
                  </a:cubicBezTo>
                  <a:cubicBezTo>
                    <a:pt x="34136" y="19089"/>
                    <a:pt x="30823" y="18086"/>
                    <a:pt x="27631" y="16809"/>
                  </a:cubicBezTo>
                  <a:cubicBezTo>
                    <a:pt x="21370" y="14287"/>
                    <a:pt x="15504" y="10791"/>
                    <a:pt x="10002" y="6961"/>
                  </a:cubicBezTo>
                  <a:cubicBezTo>
                    <a:pt x="6962" y="4834"/>
                    <a:pt x="3953" y="2584"/>
                    <a:pt x="1187" y="153"/>
                  </a:cubicBezTo>
                  <a:cubicBezTo>
                    <a:pt x="1080" y="46"/>
                    <a:pt x="957" y="0"/>
                    <a:pt x="8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29"/>
            <p:cNvSpPr/>
            <p:nvPr/>
          </p:nvSpPr>
          <p:spPr>
            <a:xfrm>
              <a:off x="7313750" y="1531950"/>
              <a:ext cx="1928166" cy="564497"/>
            </a:xfrm>
            <a:custGeom>
              <a:avLst/>
              <a:gdLst/>
              <a:ahLst/>
              <a:cxnLst/>
              <a:rect l="l" t="t" r="r" b="b"/>
              <a:pathLst>
                <a:path w="89205" h="22185" extrusionOk="0">
                  <a:moveTo>
                    <a:pt x="837" y="0"/>
                  </a:moveTo>
                  <a:cubicBezTo>
                    <a:pt x="417" y="0"/>
                    <a:pt x="0" y="599"/>
                    <a:pt x="399" y="998"/>
                  </a:cubicBezTo>
                  <a:cubicBezTo>
                    <a:pt x="2284" y="3156"/>
                    <a:pt x="4533" y="5101"/>
                    <a:pt x="6722" y="6894"/>
                  </a:cubicBezTo>
                  <a:cubicBezTo>
                    <a:pt x="12132" y="11211"/>
                    <a:pt x="18090" y="14767"/>
                    <a:pt x="24473" y="17320"/>
                  </a:cubicBezTo>
                  <a:cubicBezTo>
                    <a:pt x="32714" y="20668"/>
                    <a:pt x="41586" y="22184"/>
                    <a:pt x="50495" y="22184"/>
                  </a:cubicBezTo>
                  <a:cubicBezTo>
                    <a:pt x="59624" y="22184"/>
                    <a:pt x="68792" y="20592"/>
                    <a:pt x="77361" y="17746"/>
                  </a:cubicBezTo>
                  <a:cubicBezTo>
                    <a:pt x="81191" y="16469"/>
                    <a:pt x="85142" y="15010"/>
                    <a:pt x="88638" y="12974"/>
                  </a:cubicBezTo>
                  <a:cubicBezTo>
                    <a:pt x="89204" y="12639"/>
                    <a:pt x="88877" y="11890"/>
                    <a:pt x="88376" y="11890"/>
                  </a:cubicBezTo>
                  <a:cubicBezTo>
                    <a:pt x="88285" y="11890"/>
                    <a:pt x="88189" y="11915"/>
                    <a:pt x="88091" y="11971"/>
                  </a:cubicBezTo>
                  <a:cubicBezTo>
                    <a:pt x="85264" y="13612"/>
                    <a:pt x="82194" y="14828"/>
                    <a:pt x="79185" y="15922"/>
                  </a:cubicBezTo>
                  <a:cubicBezTo>
                    <a:pt x="71616" y="18658"/>
                    <a:pt x="63653" y="20329"/>
                    <a:pt x="55598" y="20816"/>
                  </a:cubicBezTo>
                  <a:cubicBezTo>
                    <a:pt x="53782" y="20937"/>
                    <a:pt x="51963" y="21001"/>
                    <a:pt x="50147" y="21001"/>
                  </a:cubicBezTo>
                  <a:cubicBezTo>
                    <a:pt x="42451" y="21001"/>
                    <a:pt x="34798" y="19866"/>
                    <a:pt x="27543" y="17259"/>
                  </a:cubicBezTo>
                  <a:cubicBezTo>
                    <a:pt x="20825" y="14858"/>
                    <a:pt x="14533" y="11363"/>
                    <a:pt x="8819" y="7046"/>
                  </a:cubicBezTo>
                  <a:cubicBezTo>
                    <a:pt x="6114" y="4980"/>
                    <a:pt x="3439" y="2730"/>
                    <a:pt x="1190" y="177"/>
                  </a:cubicBezTo>
                  <a:cubicBezTo>
                    <a:pt x="1086" y="52"/>
                    <a:pt x="961" y="0"/>
                    <a:pt x="8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29"/>
            <p:cNvSpPr/>
            <p:nvPr/>
          </p:nvSpPr>
          <p:spPr>
            <a:xfrm>
              <a:off x="7228325" y="1707725"/>
              <a:ext cx="2013654" cy="637843"/>
            </a:xfrm>
            <a:custGeom>
              <a:avLst/>
              <a:gdLst/>
              <a:ahLst/>
              <a:cxnLst/>
              <a:rect l="l" t="t" r="r" b="b"/>
              <a:pathLst>
                <a:path w="92137" h="24523" extrusionOk="0">
                  <a:moveTo>
                    <a:pt x="764" y="1"/>
                  </a:moveTo>
                  <a:cubicBezTo>
                    <a:pt x="367" y="1"/>
                    <a:pt x="0" y="588"/>
                    <a:pt x="345" y="1001"/>
                  </a:cubicBezTo>
                  <a:cubicBezTo>
                    <a:pt x="2320" y="3402"/>
                    <a:pt x="4661" y="5560"/>
                    <a:pt x="7032" y="7597"/>
                  </a:cubicBezTo>
                  <a:cubicBezTo>
                    <a:pt x="12685" y="12399"/>
                    <a:pt x="19038" y="16442"/>
                    <a:pt x="25877" y="19330"/>
                  </a:cubicBezTo>
                  <a:cubicBezTo>
                    <a:pt x="34154" y="22822"/>
                    <a:pt x="43028" y="24523"/>
                    <a:pt x="52004" y="24523"/>
                  </a:cubicBezTo>
                  <a:cubicBezTo>
                    <a:pt x="52950" y="24523"/>
                    <a:pt x="53897" y="24504"/>
                    <a:pt x="54844" y="24466"/>
                  </a:cubicBezTo>
                  <a:cubicBezTo>
                    <a:pt x="63598" y="24071"/>
                    <a:pt x="72261" y="22065"/>
                    <a:pt x="80316" y="18691"/>
                  </a:cubicBezTo>
                  <a:cubicBezTo>
                    <a:pt x="84146" y="17050"/>
                    <a:pt x="88219" y="15196"/>
                    <a:pt x="91532" y="12673"/>
                  </a:cubicBezTo>
                  <a:cubicBezTo>
                    <a:pt x="91562" y="12642"/>
                    <a:pt x="91623" y="12612"/>
                    <a:pt x="91684" y="12551"/>
                  </a:cubicBezTo>
                  <a:cubicBezTo>
                    <a:pt x="92136" y="12199"/>
                    <a:pt x="91840" y="11473"/>
                    <a:pt x="91398" y="11473"/>
                  </a:cubicBezTo>
                  <a:cubicBezTo>
                    <a:pt x="91305" y="11473"/>
                    <a:pt x="91206" y="11505"/>
                    <a:pt x="91106" y="11579"/>
                  </a:cubicBezTo>
                  <a:cubicBezTo>
                    <a:pt x="88401" y="13585"/>
                    <a:pt x="85331" y="15135"/>
                    <a:pt x="82292" y="16533"/>
                  </a:cubicBezTo>
                  <a:cubicBezTo>
                    <a:pt x="74784" y="20029"/>
                    <a:pt x="66668" y="22248"/>
                    <a:pt x="58461" y="23038"/>
                  </a:cubicBezTo>
                  <a:cubicBezTo>
                    <a:pt x="56183" y="23260"/>
                    <a:pt x="53902" y="23373"/>
                    <a:pt x="51627" y="23373"/>
                  </a:cubicBezTo>
                  <a:cubicBezTo>
                    <a:pt x="43943" y="23373"/>
                    <a:pt x="36322" y="22087"/>
                    <a:pt x="29099" y="19390"/>
                  </a:cubicBezTo>
                  <a:cubicBezTo>
                    <a:pt x="21926" y="16746"/>
                    <a:pt x="15147" y="12794"/>
                    <a:pt x="9220" y="7962"/>
                  </a:cubicBezTo>
                  <a:cubicBezTo>
                    <a:pt x="6333" y="5652"/>
                    <a:pt x="3476" y="3098"/>
                    <a:pt x="1135" y="211"/>
                  </a:cubicBezTo>
                  <a:cubicBezTo>
                    <a:pt x="1024" y="62"/>
                    <a:pt x="892" y="1"/>
                    <a:pt x="7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1">
  <p:cSld name="CUSTOM_17">
    <p:spTree>
      <p:nvGrpSpPr>
        <p:cNvPr id="1" name="Shape 403"/>
        <p:cNvGrpSpPr/>
        <p:nvPr/>
      </p:nvGrpSpPr>
      <p:grpSpPr>
        <a:xfrm>
          <a:off x="0" y="0"/>
          <a:ext cx="0" cy="0"/>
          <a:chOff x="0" y="0"/>
          <a:chExt cx="0" cy="0"/>
        </a:xfrm>
      </p:grpSpPr>
      <p:grpSp>
        <p:nvGrpSpPr>
          <p:cNvPr id="404" name="Google Shape;404;p30"/>
          <p:cNvGrpSpPr/>
          <p:nvPr/>
        </p:nvGrpSpPr>
        <p:grpSpPr>
          <a:xfrm>
            <a:off x="7115275" y="542500"/>
            <a:ext cx="1465634" cy="1243700"/>
            <a:chOff x="7362125" y="231638"/>
            <a:chExt cx="1465634" cy="1243700"/>
          </a:xfrm>
        </p:grpSpPr>
        <p:grpSp>
          <p:nvGrpSpPr>
            <p:cNvPr id="405" name="Google Shape;405;p30"/>
            <p:cNvGrpSpPr/>
            <p:nvPr/>
          </p:nvGrpSpPr>
          <p:grpSpPr>
            <a:xfrm>
              <a:off x="7990728" y="254399"/>
              <a:ext cx="837031" cy="679827"/>
              <a:chOff x="6674703" y="665287"/>
              <a:chExt cx="837031" cy="679827"/>
            </a:xfrm>
          </p:grpSpPr>
          <p:sp>
            <p:nvSpPr>
              <p:cNvPr id="406" name="Google Shape;406;p30"/>
              <p:cNvSpPr/>
              <p:nvPr/>
            </p:nvSpPr>
            <p:spPr>
              <a:xfrm>
                <a:off x="6674703" y="665287"/>
                <a:ext cx="837031" cy="679827"/>
              </a:xfrm>
              <a:custGeom>
                <a:avLst/>
                <a:gdLst/>
                <a:ahLst/>
                <a:cxnLst/>
                <a:rect l="l" t="t" r="r" b="b"/>
                <a:pathLst>
                  <a:path w="65342" h="53070" extrusionOk="0">
                    <a:moveTo>
                      <a:pt x="52744" y="0"/>
                    </a:moveTo>
                    <a:cubicBezTo>
                      <a:pt x="45659" y="0"/>
                      <a:pt x="37509" y="6503"/>
                      <a:pt x="34391" y="20667"/>
                    </a:cubicBezTo>
                    <a:cubicBezTo>
                      <a:pt x="34391" y="20667"/>
                      <a:pt x="25814" y="4550"/>
                      <a:pt x="15117" y="4550"/>
                    </a:cubicBezTo>
                    <a:cubicBezTo>
                      <a:pt x="14118" y="4550"/>
                      <a:pt x="13100" y="4691"/>
                      <a:pt x="12069" y="4999"/>
                    </a:cubicBezTo>
                    <a:cubicBezTo>
                      <a:pt x="0" y="8599"/>
                      <a:pt x="3774" y="24613"/>
                      <a:pt x="10629" y="33974"/>
                    </a:cubicBezTo>
                    <a:cubicBezTo>
                      <a:pt x="17455" y="43335"/>
                      <a:pt x="32778" y="53070"/>
                      <a:pt x="32778" y="53070"/>
                    </a:cubicBezTo>
                    <a:cubicBezTo>
                      <a:pt x="32778" y="53070"/>
                      <a:pt x="63740" y="39216"/>
                      <a:pt x="64806" y="16894"/>
                    </a:cubicBezTo>
                    <a:cubicBezTo>
                      <a:pt x="65342" y="5971"/>
                      <a:pt x="59532" y="0"/>
                      <a:pt x="5274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0"/>
              <p:cNvSpPr/>
              <p:nvPr/>
            </p:nvSpPr>
            <p:spPr>
              <a:xfrm>
                <a:off x="6721189" y="805503"/>
                <a:ext cx="787379" cy="403886"/>
              </a:xfrm>
              <a:custGeom>
                <a:avLst/>
                <a:gdLst/>
                <a:ahLst/>
                <a:cxnLst/>
                <a:rect l="l" t="t" r="r" b="b"/>
                <a:pathLst>
                  <a:path w="61466" h="31529" extrusionOk="0">
                    <a:moveTo>
                      <a:pt x="46349" y="0"/>
                    </a:moveTo>
                    <a:cubicBezTo>
                      <a:pt x="46105" y="0"/>
                      <a:pt x="45856" y="138"/>
                      <a:pt x="45797" y="389"/>
                    </a:cubicBezTo>
                    <a:cubicBezTo>
                      <a:pt x="43849" y="8426"/>
                      <a:pt x="41928" y="16464"/>
                      <a:pt x="39982" y="24501"/>
                    </a:cubicBezTo>
                    <a:lnTo>
                      <a:pt x="39982" y="24501"/>
                    </a:lnTo>
                    <a:cubicBezTo>
                      <a:pt x="39117" y="20829"/>
                      <a:pt x="38252" y="17167"/>
                      <a:pt x="37386" y="13466"/>
                    </a:cubicBezTo>
                    <a:cubicBezTo>
                      <a:pt x="37329" y="13196"/>
                      <a:pt x="37104" y="13066"/>
                      <a:pt x="36874" y="13066"/>
                    </a:cubicBezTo>
                    <a:cubicBezTo>
                      <a:pt x="36637" y="13066"/>
                      <a:pt x="36394" y="13203"/>
                      <a:pt x="36321" y="13466"/>
                    </a:cubicBezTo>
                    <a:lnTo>
                      <a:pt x="32389" y="28984"/>
                    </a:lnTo>
                    <a:lnTo>
                      <a:pt x="32389" y="28984"/>
                    </a:lnTo>
                    <a:cubicBezTo>
                      <a:pt x="30819" y="23729"/>
                      <a:pt x="29247" y="18456"/>
                      <a:pt x="27651" y="13206"/>
                    </a:cubicBezTo>
                    <a:cubicBezTo>
                      <a:pt x="27568" y="12944"/>
                      <a:pt x="27367" y="12828"/>
                      <a:pt x="27160" y="12828"/>
                    </a:cubicBezTo>
                    <a:cubicBezTo>
                      <a:pt x="26935" y="12828"/>
                      <a:pt x="26704" y="12966"/>
                      <a:pt x="26614" y="13206"/>
                    </a:cubicBezTo>
                    <a:cubicBezTo>
                      <a:pt x="25356" y="16537"/>
                      <a:pt x="24077" y="19867"/>
                      <a:pt x="22812" y="23179"/>
                    </a:cubicBezTo>
                    <a:lnTo>
                      <a:pt x="22812" y="23179"/>
                    </a:lnTo>
                    <a:cubicBezTo>
                      <a:pt x="21078" y="16015"/>
                      <a:pt x="19361" y="8850"/>
                      <a:pt x="17570" y="1685"/>
                    </a:cubicBezTo>
                    <a:cubicBezTo>
                      <a:pt x="17511" y="1434"/>
                      <a:pt x="17269" y="1296"/>
                      <a:pt x="17033" y="1296"/>
                    </a:cubicBezTo>
                    <a:cubicBezTo>
                      <a:pt x="16809" y="1296"/>
                      <a:pt x="16589" y="1419"/>
                      <a:pt x="16533" y="1685"/>
                    </a:cubicBezTo>
                    <a:cubicBezTo>
                      <a:pt x="15525" y="6332"/>
                      <a:pt x="14518" y="11033"/>
                      <a:pt x="13484" y="15683"/>
                    </a:cubicBezTo>
                    <a:lnTo>
                      <a:pt x="692" y="15683"/>
                    </a:lnTo>
                    <a:cubicBezTo>
                      <a:pt x="1" y="15683"/>
                      <a:pt x="1" y="16778"/>
                      <a:pt x="692" y="16778"/>
                    </a:cubicBezTo>
                    <a:lnTo>
                      <a:pt x="13912" y="16778"/>
                    </a:lnTo>
                    <a:cubicBezTo>
                      <a:pt x="14114" y="16778"/>
                      <a:pt x="14373" y="16605"/>
                      <a:pt x="14402" y="16375"/>
                    </a:cubicBezTo>
                    <a:cubicBezTo>
                      <a:pt x="15276" y="12342"/>
                      <a:pt x="16171" y="8269"/>
                      <a:pt x="17052" y="4224"/>
                    </a:cubicBezTo>
                    <a:lnTo>
                      <a:pt x="17052" y="4224"/>
                    </a:lnTo>
                    <a:cubicBezTo>
                      <a:pt x="18742" y="11174"/>
                      <a:pt x="20434" y="18164"/>
                      <a:pt x="22150" y="25130"/>
                    </a:cubicBezTo>
                    <a:cubicBezTo>
                      <a:pt x="22218" y="25403"/>
                      <a:pt x="22414" y="25521"/>
                      <a:pt x="22621" y="25521"/>
                    </a:cubicBezTo>
                    <a:cubicBezTo>
                      <a:pt x="22852" y="25521"/>
                      <a:pt x="23095" y="25374"/>
                      <a:pt x="23187" y="25130"/>
                    </a:cubicBezTo>
                    <a:cubicBezTo>
                      <a:pt x="24462" y="21754"/>
                      <a:pt x="25760" y="18377"/>
                      <a:pt x="27041" y="15019"/>
                    </a:cubicBezTo>
                    <a:lnTo>
                      <a:pt x="27041" y="15019"/>
                    </a:lnTo>
                    <a:cubicBezTo>
                      <a:pt x="28646" y="20391"/>
                      <a:pt x="30251" y="25783"/>
                      <a:pt x="31856" y="31150"/>
                    </a:cubicBezTo>
                    <a:cubicBezTo>
                      <a:pt x="31929" y="31399"/>
                      <a:pt x="32165" y="31528"/>
                      <a:pt x="32399" y="31528"/>
                    </a:cubicBezTo>
                    <a:cubicBezTo>
                      <a:pt x="32626" y="31528"/>
                      <a:pt x="32851" y="31406"/>
                      <a:pt x="32922" y="31150"/>
                    </a:cubicBezTo>
                    <a:lnTo>
                      <a:pt x="36794" y="15866"/>
                    </a:lnTo>
                    <a:lnTo>
                      <a:pt x="36794" y="15866"/>
                    </a:lnTo>
                    <a:cubicBezTo>
                      <a:pt x="37670" y="19548"/>
                      <a:pt x="38561" y="23251"/>
                      <a:pt x="39431" y="26974"/>
                    </a:cubicBezTo>
                    <a:cubicBezTo>
                      <a:pt x="39489" y="27219"/>
                      <a:pt x="39712" y="27341"/>
                      <a:pt x="39939" y="27341"/>
                    </a:cubicBezTo>
                    <a:cubicBezTo>
                      <a:pt x="40166" y="27341"/>
                      <a:pt x="40396" y="27219"/>
                      <a:pt x="40468" y="26974"/>
                    </a:cubicBezTo>
                    <a:cubicBezTo>
                      <a:pt x="42414" y="19057"/>
                      <a:pt x="44283" y="11115"/>
                      <a:pt x="46219" y="3219"/>
                    </a:cubicBezTo>
                    <a:lnTo>
                      <a:pt x="46219" y="3219"/>
                    </a:lnTo>
                    <a:cubicBezTo>
                      <a:pt x="46940" y="7260"/>
                      <a:pt x="47674" y="11289"/>
                      <a:pt x="48389" y="15338"/>
                    </a:cubicBezTo>
                    <a:cubicBezTo>
                      <a:pt x="48418" y="15539"/>
                      <a:pt x="48677" y="15741"/>
                      <a:pt x="48907" y="15741"/>
                    </a:cubicBezTo>
                    <a:lnTo>
                      <a:pt x="60659" y="15741"/>
                    </a:lnTo>
                    <a:cubicBezTo>
                      <a:pt x="61465" y="15741"/>
                      <a:pt x="61465" y="14646"/>
                      <a:pt x="60745" y="14646"/>
                    </a:cubicBezTo>
                    <a:lnTo>
                      <a:pt x="49412" y="14646"/>
                    </a:lnTo>
                    <a:cubicBezTo>
                      <a:pt x="48569" y="9886"/>
                      <a:pt x="47675" y="5151"/>
                      <a:pt x="46862" y="389"/>
                    </a:cubicBezTo>
                    <a:cubicBezTo>
                      <a:pt x="46806" y="123"/>
                      <a:pt x="46580" y="0"/>
                      <a:pt x="4634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8" name="Google Shape;408;p30"/>
            <p:cNvGrpSpPr/>
            <p:nvPr/>
          </p:nvGrpSpPr>
          <p:grpSpPr>
            <a:xfrm>
              <a:off x="7362125" y="231638"/>
              <a:ext cx="390300" cy="340600"/>
              <a:chOff x="8402125" y="234850"/>
              <a:chExt cx="390300" cy="340600"/>
            </a:xfrm>
          </p:grpSpPr>
          <p:sp>
            <p:nvSpPr>
              <p:cNvPr id="409" name="Google Shape;409;p30"/>
              <p:cNvSpPr/>
              <p:nvPr/>
            </p:nvSpPr>
            <p:spPr>
              <a:xfrm>
                <a:off x="8402125" y="234850"/>
                <a:ext cx="389575" cy="340600"/>
              </a:xfrm>
              <a:custGeom>
                <a:avLst/>
                <a:gdLst/>
                <a:ahLst/>
                <a:cxnLst/>
                <a:rect l="l" t="t" r="r" b="b"/>
                <a:pathLst>
                  <a:path w="15583" h="13624" extrusionOk="0">
                    <a:moveTo>
                      <a:pt x="4675" y="0"/>
                    </a:moveTo>
                    <a:cubicBezTo>
                      <a:pt x="3500" y="0"/>
                      <a:pt x="2327" y="498"/>
                      <a:pt x="1498" y="1454"/>
                    </a:cubicBezTo>
                    <a:cubicBezTo>
                      <a:pt x="1" y="3183"/>
                      <a:pt x="202" y="5804"/>
                      <a:pt x="1988" y="7273"/>
                    </a:cubicBezTo>
                    <a:lnTo>
                      <a:pt x="8267" y="12659"/>
                    </a:lnTo>
                    <a:cubicBezTo>
                      <a:pt x="9033" y="13322"/>
                      <a:pt x="10002" y="13624"/>
                      <a:pt x="10934" y="13624"/>
                    </a:cubicBezTo>
                    <a:cubicBezTo>
                      <a:pt x="11054" y="13624"/>
                      <a:pt x="11173" y="13619"/>
                      <a:pt x="11291" y="13609"/>
                    </a:cubicBezTo>
                    <a:cubicBezTo>
                      <a:pt x="12357" y="13551"/>
                      <a:pt x="13394" y="13033"/>
                      <a:pt x="14114" y="12169"/>
                    </a:cubicBezTo>
                    <a:cubicBezTo>
                      <a:pt x="15583" y="10441"/>
                      <a:pt x="15381" y="7820"/>
                      <a:pt x="13653" y="6351"/>
                    </a:cubicBezTo>
                    <a:lnTo>
                      <a:pt x="7345" y="994"/>
                    </a:lnTo>
                    <a:cubicBezTo>
                      <a:pt x="6574" y="325"/>
                      <a:pt x="5624" y="0"/>
                      <a:pt x="46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0"/>
              <p:cNvSpPr/>
              <p:nvPr/>
            </p:nvSpPr>
            <p:spPr>
              <a:xfrm>
                <a:off x="8531025" y="325925"/>
                <a:ext cx="261400" cy="248825"/>
              </a:xfrm>
              <a:custGeom>
                <a:avLst/>
                <a:gdLst/>
                <a:ahLst/>
                <a:cxnLst/>
                <a:rect l="l" t="t" r="r" b="b"/>
                <a:pathLst>
                  <a:path w="10456" h="9953" extrusionOk="0">
                    <a:moveTo>
                      <a:pt x="5358" y="0"/>
                    </a:moveTo>
                    <a:lnTo>
                      <a:pt x="0" y="6308"/>
                    </a:lnTo>
                    <a:lnTo>
                      <a:pt x="3169" y="8958"/>
                    </a:lnTo>
                    <a:cubicBezTo>
                      <a:pt x="3909" y="9647"/>
                      <a:pt x="4876" y="9952"/>
                      <a:pt x="5809" y="9952"/>
                    </a:cubicBezTo>
                    <a:cubicBezTo>
                      <a:pt x="5928" y="9952"/>
                      <a:pt x="6047" y="9947"/>
                      <a:pt x="6164" y="9937"/>
                    </a:cubicBezTo>
                    <a:cubicBezTo>
                      <a:pt x="7230" y="9880"/>
                      <a:pt x="8267" y="9361"/>
                      <a:pt x="8987" y="8497"/>
                    </a:cubicBezTo>
                    <a:cubicBezTo>
                      <a:pt x="10456" y="6769"/>
                      <a:pt x="10254" y="4148"/>
                      <a:pt x="8526" y="2679"/>
                    </a:cubicBezTo>
                    <a:lnTo>
                      <a:pt x="535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1" name="Google Shape;411;p30"/>
            <p:cNvGrpSpPr/>
            <p:nvPr/>
          </p:nvGrpSpPr>
          <p:grpSpPr>
            <a:xfrm>
              <a:off x="8327500" y="1129313"/>
              <a:ext cx="372300" cy="346025"/>
              <a:chOff x="8344525" y="771675"/>
              <a:chExt cx="372300" cy="346025"/>
            </a:xfrm>
          </p:grpSpPr>
          <p:sp>
            <p:nvSpPr>
              <p:cNvPr id="412" name="Google Shape;412;p30"/>
              <p:cNvSpPr/>
              <p:nvPr/>
            </p:nvSpPr>
            <p:spPr>
              <a:xfrm>
                <a:off x="8344525" y="771675"/>
                <a:ext cx="372300" cy="346025"/>
              </a:xfrm>
              <a:custGeom>
                <a:avLst/>
                <a:gdLst/>
                <a:ahLst/>
                <a:cxnLst/>
                <a:rect l="l" t="t" r="r" b="b"/>
                <a:pathLst>
                  <a:path w="14892" h="13841" extrusionOk="0">
                    <a:moveTo>
                      <a:pt x="10261" y="0"/>
                    </a:moveTo>
                    <a:cubicBezTo>
                      <a:pt x="9278" y="0"/>
                      <a:pt x="8290" y="342"/>
                      <a:pt x="7489" y="1036"/>
                    </a:cubicBezTo>
                    <a:lnTo>
                      <a:pt x="1354" y="6624"/>
                    </a:lnTo>
                    <a:cubicBezTo>
                      <a:pt x="548" y="7401"/>
                      <a:pt x="58" y="8438"/>
                      <a:pt x="29" y="9504"/>
                    </a:cubicBezTo>
                    <a:cubicBezTo>
                      <a:pt x="1" y="10570"/>
                      <a:pt x="346" y="11664"/>
                      <a:pt x="1124" y="12471"/>
                    </a:cubicBezTo>
                    <a:cubicBezTo>
                      <a:pt x="1922" y="13377"/>
                      <a:pt x="3040" y="13840"/>
                      <a:pt x="4167" y="13840"/>
                    </a:cubicBezTo>
                    <a:cubicBezTo>
                      <a:pt x="5154" y="13840"/>
                      <a:pt x="6149" y="13485"/>
                      <a:pt x="6942" y="12759"/>
                    </a:cubicBezTo>
                    <a:lnTo>
                      <a:pt x="13077" y="7200"/>
                    </a:lnTo>
                    <a:cubicBezTo>
                      <a:pt x="14747" y="5673"/>
                      <a:pt x="14891" y="3052"/>
                      <a:pt x="13365" y="1353"/>
                    </a:cubicBezTo>
                    <a:cubicBezTo>
                      <a:pt x="12531" y="457"/>
                      <a:pt x="11398" y="0"/>
                      <a:pt x="10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0"/>
              <p:cNvSpPr/>
              <p:nvPr/>
            </p:nvSpPr>
            <p:spPr>
              <a:xfrm>
                <a:off x="8345250" y="868850"/>
                <a:ext cx="249875" cy="248850"/>
              </a:xfrm>
              <a:custGeom>
                <a:avLst/>
                <a:gdLst/>
                <a:ahLst/>
                <a:cxnLst/>
                <a:rect l="l" t="t" r="r" b="b"/>
                <a:pathLst>
                  <a:path w="9995" h="9954" extrusionOk="0">
                    <a:moveTo>
                      <a:pt x="4436" y="0"/>
                    </a:moveTo>
                    <a:lnTo>
                      <a:pt x="1354" y="2737"/>
                    </a:lnTo>
                    <a:cubicBezTo>
                      <a:pt x="548" y="3514"/>
                      <a:pt x="58" y="4551"/>
                      <a:pt x="29" y="5617"/>
                    </a:cubicBezTo>
                    <a:cubicBezTo>
                      <a:pt x="0" y="6683"/>
                      <a:pt x="346" y="7777"/>
                      <a:pt x="1124" y="8584"/>
                    </a:cubicBezTo>
                    <a:cubicBezTo>
                      <a:pt x="1922" y="9490"/>
                      <a:pt x="3040" y="9953"/>
                      <a:pt x="4167" y="9953"/>
                    </a:cubicBezTo>
                    <a:cubicBezTo>
                      <a:pt x="5154" y="9953"/>
                      <a:pt x="6148" y="9598"/>
                      <a:pt x="6942" y="8872"/>
                    </a:cubicBezTo>
                    <a:lnTo>
                      <a:pt x="9995" y="6107"/>
                    </a:lnTo>
                    <a:lnTo>
                      <a:pt x="443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14" name="Google Shape;414;p30"/>
          <p:cNvSpPr/>
          <p:nvPr/>
        </p:nvSpPr>
        <p:spPr>
          <a:xfrm>
            <a:off x="419175" y="1745000"/>
            <a:ext cx="356800" cy="356175"/>
          </a:xfrm>
          <a:custGeom>
            <a:avLst/>
            <a:gdLst/>
            <a:ahLst/>
            <a:cxnLst/>
            <a:rect l="l" t="t" r="r" b="b"/>
            <a:pathLst>
              <a:path w="14272" h="14247" extrusionOk="0">
                <a:moveTo>
                  <a:pt x="4031" y="1"/>
                </a:moveTo>
                <a:lnTo>
                  <a:pt x="4031" y="4057"/>
                </a:lnTo>
                <a:lnTo>
                  <a:pt x="1" y="4057"/>
                </a:lnTo>
                <a:lnTo>
                  <a:pt x="1" y="10216"/>
                </a:lnTo>
                <a:lnTo>
                  <a:pt x="4031" y="10216"/>
                </a:lnTo>
                <a:lnTo>
                  <a:pt x="4031" y="14246"/>
                </a:lnTo>
                <a:lnTo>
                  <a:pt x="10216" y="14246"/>
                </a:lnTo>
                <a:lnTo>
                  <a:pt x="10216" y="10216"/>
                </a:lnTo>
                <a:lnTo>
                  <a:pt x="14272" y="10216"/>
                </a:lnTo>
                <a:lnTo>
                  <a:pt x="14272" y="4057"/>
                </a:lnTo>
                <a:lnTo>
                  <a:pt x="10216" y="4057"/>
                </a:lnTo>
                <a:lnTo>
                  <a:pt x="10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5" name="Google Shape;415;p30"/>
          <p:cNvGrpSpPr/>
          <p:nvPr/>
        </p:nvGrpSpPr>
        <p:grpSpPr>
          <a:xfrm>
            <a:off x="563079" y="3338900"/>
            <a:ext cx="824972" cy="820914"/>
            <a:chOff x="6447942" y="3924100"/>
            <a:chExt cx="824972" cy="820914"/>
          </a:xfrm>
        </p:grpSpPr>
        <p:grpSp>
          <p:nvGrpSpPr>
            <p:cNvPr id="416" name="Google Shape;416;p30"/>
            <p:cNvGrpSpPr/>
            <p:nvPr/>
          </p:nvGrpSpPr>
          <p:grpSpPr>
            <a:xfrm flipH="1">
              <a:off x="6447942" y="3924100"/>
              <a:ext cx="349972" cy="339539"/>
              <a:chOff x="2206867" y="1119950"/>
              <a:chExt cx="349972" cy="339539"/>
            </a:xfrm>
          </p:grpSpPr>
          <p:sp>
            <p:nvSpPr>
              <p:cNvPr id="417" name="Google Shape;417;p30"/>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0"/>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9" name="Google Shape;419;p30"/>
            <p:cNvGrpSpPr/>
            <p:nvPr/>
          </p:nvGrpSpPr>
          <p:grpSpPr>
            <a:xfrm>
              <a:off x="6922942" y="4405475"/>
              <a:ext cx="349972" cy="339539"/>
              <a:chOff x="2206867" y="1119950"/>
              <a:chExt cx="349972" cy="339539"/>
            </a:xfrm>
          </p:grpSpPr>
          <p:sp>
            <p:nvSpPr>
              <p:cNvPr id="420" name="Google Shape;420;p30"/>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0"/>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22" name="Google Shape;422;p30"/>
          <p:cNvGrpSpPr/>
          <p:nvPr/>
        </p:nvGrpSpPr>
        <p:grpSpPr>
          <a:xfrm flipH="1">
            <a:off x="7706254" y="4013200"/>
            <a:ext cx="824972" cy="820914"/>
            <a:chOff x="6447942" y="3924100"/>
            <a:chExt cx="824972" cy="820914"/>
          </a:xfrm>
        </p:grpSpPr>
        <p:grpSp>
          <p:nvGrpSpPr>
            <p:cNvPr id="423" name="Google Shape;423;p30"/>
            <p:cNvGrpSpPr/>
            <p:nvPr/>
          </p:nvGrpSpPr>
          <p:grpSpPr>
            <a:xfrm flipH="1">
              <a:off x="6447942" y="3924100"/>
              <a:ext cx="349972" cy="339539"/>
              <a:chOff x="2206867" y="1119950"/>
              <a:chExt cx="349972" cy="339539"/>
            </a:xfrm>
          </p:grpSpPr>
          <p:sp>
            <p:nvSpPr>
              <p:cNvPr id="424" name="Google Shape;424;p30"/>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0"/>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6" name="Google Shape;426;p30"/>
            <p:cNvGrpSpPr/>
            <p:nvPr/>
          </p:nvGrpSpPr>
          <p:grpSpPr>
            <a:xfrm>
              <a:off x="6922942" y="4405475"/>
              <a:ext cx="349972" cy="339539"/>
              <a:chOff x="2206867" y="1119950"/>
              <a:chExt cx="349972" cy="339539"/>
            </a:xfrm>
          </p:grpSpPr>
          <p:sp>
            <p:nvSpPr>
              <p:cNvPr id="427" name="Google Shape;427;p30"/>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0"/>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4175" y="465625"/>
            <a:ext cx="7715700" cy="572700"/>
          </a:xfrm>
          <a:prstGeom prst="rect">
            <a:avLst/>
          </a:prstGeom>
          <a:noFill/>
          <a:ln>
            <a:noFill/>
          </a:ln>
        </p:spPr>
        <p:txBody>
          <a:bodyPr spcFirstLastPara="1" wrap="square" lIns="91425" tIns="0" rIns="91425" bIns="0" anchor="t" anchorCtr="0">
            <a:noAutofit/>
          </a:bodyPr>
          <a:lstStyle>
            <a:lvl1pPr lvl="0">
              <a:spcBef>
                <a:spcPts val="0"/>
              </a:spcBef>
              <a:spcAft>
                <a:spcPts val="0"/>
              </a:spcAft>
              <a:buClr>
                <a:schemeClr val="dk1"/>
              </a:buClr>
              <a:buSzPts val="3200"/>
              <a:buFont typeface="Chau Philomene One"/>
              <a:buNone/>
              <a:defRPr sz="3200">
                <a:solidFill>
                  <a:schemeClr val="dk1"/>
                </a:solidFill>
                <a:latin typeface="Chau Philomene One"/>
                <a:ea typeface="Chau Philomene One"/>
                <a:cs typeface="Chau Philomene One"/>
                <a:sym typeface="Chau Philomene One"/>
              </a:defRPr>
            </a:lvl1pPr>
            <a:lvl2pPr lvl="1">
              <a:spcBef>
                <a:spcPts val="0"/>
              </a:spcBef>
              <a:spcAft>
                <a:spcPts val="0"/>
              </a:spcAft>
              <a:buClr>
                <a:schemeClr val="dk1"/>
              </a:buClr>
              <a:buSzPts val="3200"/>
              <a:buFont typeface="Chau Philomene One"/>
              <a:buNone/>
              <a:defRPr sz="3200">
                <a:solidFill>
                  <a:schemeClr val="dk1"/>
                </a:solidFill>
                <a:latin typeface="Chau Philomene One"/>
                <a:ea typeface="Chau Philomene One"/>
                <a:cs typeface="Chau Philomene One"/>
                <a:sym typeface="Chau Philomene One"/>
              </a:defRPr>
            </a:lvl2pPr>
            <a:lvl3pPr lvl="2">
              <a:spcBef>
                <a:spcPts val="0"/>
              </a:spcBef>
              <a:spcAft>
                <a:spcPts val="0"/>
              </a:spcAft>
              <a:buClr>
                <a:schemeClr val="dk1"/>
              </a:buClr>
              <a:buSzPts val="3200"/>
              <a:buFont typeface="Chau Philomene One"/>
              <a:buNone/>
              <a:defRPr sz="3200">
                <a:solidFill>
                  <a:schemeClr val="dk1"/>
                </a:solidFill>
                <a:latin typeface="Chau Philomene One"/>
                <a:ea typeface="Chau Philomene One"/>
                <a:cs typeface="Chau Philomene One"/>
                <a:sym typeface="Chau Philomene One"/>
              </a:defRPr>
            </a:lvl3pPr>
            <a:lvl4pPr lvl="3">
              <a:spcBef>
                <a:spcPts val="0"/>
              </a:spcBef>
              <a:spcAft>
                <a:spcPts val="0"/>
              </a:spcAft>
              <a:buClr>
                <a:schemeClr val="dk1"/>
              </a:buClr>
              <a:buSzPts val="3200"/>
              <a:buFont typeface="Chau Philomene One"/>
              <a:buNone/>
              <a:defRPr sz="3200">
                <a:solidFill>
                  <a:schemeClr val="dk1"/>
                </a:solidFill>
                <a:latin typeface="Chau Philomene One"/>
                <a:ea typeface="Chau Philomene One"/>
                <a:cs typeface="Chau Philomene One"/>
                <a:sym typeface="Chau Philomene One"/>
              </a:defRPr>
            </a:lvl4pPr>
            <a:lvl5pPr lvl="4">
              <a:spcBef>
                <a:spcPts val="0"/>
              </a:spcBef>
              <a:spcAft>
                <a:spcPts val="0"/>
              </a:spcAft>
              <a:buClr>
                <a:schemeClr val="dk1"/>
              </a:buClr>
              <a:buSzPts val="3200"/>
              <a:buFont typeface="Chau Philomene One"/>
              <a:buNone/>
              <a:defRPr sz="3200">
                <a:solidFill>
                  <a:schemeClr val="dk1"/>
                </a:solidFill>
                <a:latin typeface="Chau Philomene One"/>
                <a:ea typeface="Chau Philomene One"/>
                <a:cs typeface="Chau Philomene One"/>
                <a:sym typeface="Chau Philomene One"/>
              </a:defRPr>
            </a:lvl5pPr>
            <a:lvl6pPr lvl="5">
              <a:spcBef>
                <a:spcPts val="0"/>
              </a:spcBef>
              <a:spcAft>
                <a:spcPts val="0"/>
              </a:spcAft>
              <a:buClr>
                <a:schemeClr val="dk1"/>
              </a:buClr>
              <a:buSzPts val="3200"/>
              <a:buFont typeface="Chau Philomene One"/>
              <a:buNone/>
              <a:defRPr sz="3200">
                <a:solidFill>
                  <a:schemeClr val="dk1"/>
                </a:solidFill>
                <a:latin typeface="Chau Philomene One"/>
                <a:ea typeface="Chau Philomene One"/>
                <a:cs typeface="Chau Philomene One"/>
                <a:sym typeface="Chau Philomene One"/>
              </a:defRPr>
            </a:lvl6pPr>
            <a:lvl7pPr lvl="6">
              <a:spcBef>
                <a:spcPts val="0"/>
              </a:spcBef>
              <a:spcAft>
                <a:spcPts val="0"/>
              </a:spcAft>
              <a:buClr>
                <a:schemeClr val="dk1"/>
              </a:buClr>
              <a:buSzPts val="3200"/>
              <a:buFont typeface="Chau Philomene One"/>
              <a:buNone/>
              <a:defRPr sz="3200">
                <a:solidFill>
                  <a:schemeClr val="dk1"/>
                </a:solidFill>
                <a:latin typeface="Chau Philomene One"/>
                <a:ea typeface="Chau Philomene One"/>
                <a:cs typeface="Chau Philomene One"/>
                <a:sym typeface="Chau Philomene One"/>
              </a:defRPr>
            </a:lvl7pPr>
            <a:lvl8pPr lvl="7">
              <a:spcBef>
                <a:spcPts val="0"/>
              </a:spcBef>
              <a:spcAft>
                <a:spcPts val="0"/>
              </a:spcAft>
              <a:buClr>
                <a:schemeClr val="dk1"/>
              </a:buClr>
              <a:buSzPts val="3200"/>
              <a:buFont typeface="Chau Philomene One"/>
              <a:buNone/>
              <a:defRPr sz="3200">
                <a:solidFill>
                  <a:schemeClr val="dk1"/>
                </a:solidFill>
                <a:latin typeface="Chau Philomene One"/>
                <a:ea typeface="Chau Philomene One"/>
                <a:cs typeface="Chau Philomene One"/>
                <a:sym typeface="Chau Philomene One"/>
              </a:defRPr>
            </a:lvl8pPr>
            <a:lvl9pPr lvl="8">
              <a:spcBef>
                <a:spcPts val="0"/>
              </a:spcBef>
              <a:spcAft>
                <a:spcPts val="0"/>
              </a:spcAft>
              <a:buClr>
                <a:schemeClr val="dk1"/>
              </a:buClr>
              <a:buSzPts val="3200"/>
              <a:buFont typeface="Chau Philomene One"/>
              <a:buNone/>
              <a:defRPr sz="3200">
                <a:solidFill>
                  <a:schemeClr val="dk1"/>
                </a:solidFill>
                <a:latin typeface="Chau Philomene One"/>
                <a:ea typeface="Chau Philomene One"/>
                <a:cs typeface="Chau Philomene One"/>
                <a:sym typeface="Chau Philomene One"/>
              </a:defRPr>
            </a:lvl9pPr>
          </a:lstStyle>
          <a:p>
            <a:endParaRPr/>
          </a:p>
        </p:txBody>
      </p:sp>
      <p:sp>
        <p:nvSpPr>
          <p:cNvPr id="7" name="Google Shape;7;p1"/>
          <p:cNvSpPr txBox="1">
            <a:spLocks noGrp="1"/>
          </p:cNvSpPr>
          <p:nvPr>
            <p:ph type="body" idx="1"/>
          </p:nvPr>
        </p:nvSpPr>
        <p:spPr>
          <a:xfrm>
            <a:off x="714175" y="1152475"/>
            <a:ext cx="7715700" cy="3416400"/>
          </a:xfrm>
          <a:prstGeom prst="rect">
            <a:avLst/>
          </a:prstGeom>
          <a:noFill/>
          <a:ln>
            <a:noFill/>
          </a:ln>
        </p:spPr>
        <p:txBody>
          <a:bodyPr spcFirstLastPara="1" wrap="square" lIns="91425" tIns="0" rIns="91425" bIns="0" anchor="t" anchorCtr="0">
            <a:noAutofit/>
          </a:bodyPr>
          <a:lstStyle>
            <a:lvl1pPr marL="457200" lvl="0" indent="-342900">
              <a:lnSpc>
                <a:spcPct val="115000"/>
              </a:lnSpc>
              <a:spcBef>
                <a:spcPts val="0"/>
              </a:spcBef>
              <a:spcAft>
                <a:spcPts val="0"/>
              </a:spcAft>
              <a:buClr>
                <a:schemeClr val="dk1"/>
              </a:buClr>
              <a:buSzPts val="1800"/>
              <a:buFont typeface="Dosis Medium"/>
              <a:buChar char="●"/>
              <a:defRPr sz="1800">
                <a:solidFill>
                  <a:schemeClr val="dk1"/>
                </a:solidFill>
                <a:latin typeface="Dosis Medium"/>
                <a:ea typeface="Dosis Medium"/>
                <a:cs typeface="Dosis Medium"/>
                <a:sym typeface="Dosis Medium"/>
              </a:defRPr>
            </a:lvl1pPr>
            <a:lvl2pPr marL="914400" lvl="1" indent="-317500">
              <a:lnSpc>
                <a:spcPct val="115000"/>
              </a:lnSpc>
              <a:spcBef>
                <a:spcPts val="0"/>
              </a:spcBef>
              <a:spcAft>
                <a:spcPts val="0"/>
              </a:spcAft>
              <a:buClr>
                <a:schemeClr val="dk1"/>
              </a:buClr>
              <a:buSzPts val="1400"/>
              <a:buFont typeface="Dosis Medium"/>
              <a:buChar char="○"/>
              <a:defRPr>
                <a:solidFill>
                  <a:schemeClr val="dk1"/>
                </a:solidFill>
                <a:latin typeface="Dosis Medium"/>
                <a:ea typeface="Dosis Medium"/>
                <a:cs typeface="Dosis Medium"/>
                <a:sym typeface="Dosis Medium"/>
              </a:defRPr>
            </a:lvl2pPr>
            <a:lvl3pPr marL="1371600" lvl="2" indent="-317500">
              <a:lnSpc>
                <a:spcPct val="115000"/>
              </a:lnSpc>
              <a:spcBef>
                <a:spcPts val="0"/>
              </a:spcBef>
              <a:spcAft>
                <a:spcPts val="0"/>
              </a:spcAft>
              <a:buClr>
                <a:schemeClr val="dk1"/>
              </a:buClr>
              <a:buSzPts val="1400"/>
              <a:buFont typeface="Dosis Medium"/>
              <a:buChar char="■"/>
              <a:defRPr>
                <a:solidFill>
                  <a:schemeClr val="dk1"/>
                </a:solidFill>
                <a:latin typeface="Dosis Medium"/>
                <a:ea typeface="Dosis Medium"/>
                <a:cs typeface="Dosis Medium"/>
                <a:sym typeface="Dosis Medium"/>
              </a:defRPr>
            </a:lvl3pPr>
            <a:lvl4pPr marL="1828800" lvl="3" indent="-317500">
              <a:lnSpc>
                <a:spcPct val="115000"/>
              </a:lnSpc>
              <a:spcBef>
                <a:spcPts val="0"/>
              </a:spcBef>
              <a:spcAft>
                <a:spcPts val="0"/>
              </a:spcAft>
              <a:buClr>
                <a:schemeClr val="dk1"/>
              </a:buClr>
              <a:buSzPts val="1400"/>
              <a:buFont typeface="Dosis Medium"/>
              <a:buChar char="●"/>
              <a:defRPr>
                <a:solidFill>
                  <a:schemeClr val="dk1"/>
                </a:solidFill>
                <a:latin typeface="Dosis Medium"/>
                <a:ea typeface="Dosis Medium"/>
                <a:cs typeface="Dosis Medium"/>
                <a:sym typeface="Dosis Medium"/>
              </a:defRPr>
            </a:lvl4pPr>
            <a:lvl5pPr marL="2286000" lvl="4" indent="-317500">
              <a:lnSpc>
                <a:spcPct val="115000"/>
              </a:lnSpc>
              <a:spcBef>
                <a:spcPts val="0"/>
              </a:spcBef>
              <a:spcAft>
                <a:spcPts val="0"/>
              </a:spcAft>
              <a:buClr>
                <a:schemeClr val="dk1"/>
              </a:buClr>
              <a:buSzPts val="1400"/>
              <a:buFont typeface="Dosis Medium"/>
              <a:buChar char="○"/>
              <a:defRPr>
                <a:solidFill>
                  <a:schemeClr val="dk1"/>
                </a:solidFill>
                <a:latin typeface="Dosis Medium"/>
                <a:ea typeface="Dosis Medium"/>
                <a:cs typeface="Dosis Medium"/>
                <a:sym typeface="Dosis Medium"/>
              </a:defRPr>
            </a:lvl5pPr>
            <a:lvl6pPr marL="2743200" lvl="5" indent="-317500">
              <a:lnSpc>
                <a:spcPct val="115000"/>
              </a:lnSpc>
              <a:spcBef>
                <a:spcPts val="0"/>
              </a:spcBef>
              <a:spcAft>
                <a:spcPts val="0"/>
              </a:spcAft>
              <a:buClr>
                <a:schemeClr val="dk1"/>
              </a:buClr>
              <a:buSzPts val="1400"/>
              <a:buFont typeface="Dosis Medium"/>
              <a:buChar char="■"/>
              <a:defRPr>
                <a:solidFill>
                  <a:schemeClr val="dk1"/>
                </a:solidFill>
                <a:latin typeface="Dosis Medium"/>
                <a:ea typeface="Dosis Medium"/>
                <a:cs typeface="Dosis Medium"/>
                <a:sym typeface="Dosis Medium"/>
              </a:defRPr>
            </a:lvl6pPr>
            <a:lvl7pPr marL="3200400" lvl="6" indent="-317500">
              <a:lnSpc>
                <a:spcPct val="115000"/>
              </a:lnSpc>
              <a:spcBef>
                <a:spcPts val="0"/>
              </a:spcBef>
              <a:spcAft>
                <a:spcPts val="0"/>
              </a:spcAft>
              <a:buClr>
                <a:schemeClr val="dk1"/>
              </a:buClr>
              <a:buSzPts val="1400"/>
              <a:buFont typeface="Dosis Medium"/>
              <a:buChar char="●"/>
              <a:defRPr>
                <a:solidFill>
                  <a:schemeClr val="dk1"/>
                </a:solidFill>
                <a:latin typeface="Dosis Medium"/>
                <a:ea typeface="Dosis Medium"/>
                <a:cs typeface="Dosis Medium"/>
                <a:sym typeface="Dosis Medium"/>
              </a:defRPr>
            </a:lvl7pPr>
            <a:lvl8pPr marL="3657600" lvl="7" indent="-317500">
              <a:lnSpc>
                <a:spcPct val="115000"/>
              </a:lnSpc>
              <a:spcBef>
                <a:spcPts val="0"/>
              </a:spcBef>
              <a:spcAft>
                <a:spcPts val="0"/>
              </a:spcAft>
              <a:buClr>
                <a:schemeClr val="dk1"/>
              </a:buClr>
              <a:buSzPts val="1400"/>
              <a:buFont typeface="Dosis Medium"/>
              <a:buChar char="○"/>
              <a:defRPr>
                <a:solidFill>
                  <a:schemeClr val="dk1"/>
                </a:solidFill>
                <a:latin typeface="Dosis Medium"/>
                <a:ea typeface="Dosis Medium"/>
                <a:cs typeface="Dosis Medium"/>
                <a:sym typeface="Dosis Medium"/>
              </a:defRPr>
            </a:lvl8pPr>
            <a:lvl9pPr marL="4114800" lvl="8" indent="-317500">
              <a:lnSpc>
                <a:spcPct val="115000"/>
              </a:lnSpc>
              <a:spcBef>
                <a:spcPts val="0"/>
              </a:spcBef>
              <a:spcAft>
                <a:spcPts val="0"/>
              </a:spcAft>
              <a:buClr>
                <a:schemeClr val="dk1"/>
              </a:buClr>
              <a:buSzPts val="1400"/>
              <a:buFont typeface="Dosis Medium"/>
              <a:buChar char="■"/>
              <a:defRPr>
                <a:solidFill>
                  <a:schemeClr val="dk1"/>
                </a:solidFill>
                <a:latin typeface="Dosis Medium"/>
                <a:ea typeface="Dosis Medium"/>
                <a:cs typeface="Dosis Medium"/>
                <a:sym typeface="Dosis Mediu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5" r:id="rId4"/>
    <p:sldLayoutId id="2147483658" r:id="rId5"/>
    <p:sldLayoutId id="2147483661" r:id="rId6"/>
    <p:sldLayoutId id="2147483662" r:id="rId7"/>
    <p:sldLayoutId id="2147483668" r:id="rId8"/>
    <p:sldLayoutId id="2147483669" r:id="rId9"/>
    <p:sldLayoutId id="2147483673" r:id="rId10"/>
    <p:sldLayoutId id="2147483675" r:id="rId11"/>
    <p:sldLayoutId id="214748367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34"/>
          <p:cNvSpPr txBox="1">
            <a:spLocks noGrp="1"/>
          </p:cNvSpPr>
          <p:nvPr>
            <p:ph type="ctrTitle"/>
          </p:nvPr>
        </p:nvSpPr>
        <p:spPr>
          <a:xfrm>
            <a:off x="1365275" y="1356944"/>
            <a:ext cx="6191660" cy="1379580"/>
          </a:xfrm>
          <a:prstGeom prst="rect">
            <a:avLst/>
          </a:prstGeom>
        </p:spPr>
        <p:txBody>
          <a:bodyPr spcFirstLastPara="1" wrap="square" lIns="91425" tIns="0" rIns="91425" bIns="0" anchor="t" anchorCtr="0">
            <a:noAutofit/>
          </a:bodyPr>
          <a:lstStyle/>
          <a:p>
            <a:pPr marL="0" lvl="0" indent="0" algn="ctr" rtl="0">
              <a:spcBef>
                <a:spcPts val="0"/>
              </a:spcBef>
              <a:spcAft>
                <a:spcPts val="0"/>
              </a:spcAft>
              <a:buNone/>
            </a:pPr>
            <a:r>
              <a:rPr lang="en" sz="3200" dirty="0"/>
              <a:t>Critical Evaluation of Virtual Wards As A Digital Innovation in UK Health And Social Care </a:t>
            </a:r>
            <a:endParaRPr sz="3200" dirty="0">
              <a:solidFill>
                <a:schemeClr val="dk2"/>
              </a:solidFill>
            </a:endParaRPr>
          </a:p>
        </p:txBody>
      </p:sp>
      <p:sp>
        <p:nvSpPr>
          <p:cNvPr id="440" name="Google Shape;440;p34"/>
          <p:cNvSpPr txBox="1">
            <a:spLocks noGrp="1"/>
          </p:cNvSpPr>
          <p:nvPr>
            <p:ph type="subTitle" idx="1"/>
          </p:nvPr>
        </p:nvSpPr>
        <p:spPr>
          <a:xfrm>
            <a:off x="2758950" y="2728936"/>
            <a:ext cx="3626100" cy="1047570"/>
          </a:xfrm>
          <a:prstGeom prst="rect">
            <a:avLst/>
          </a:prstGeom>
        </p:spPr>
        <p:txBody>
          <a:bodyPr spcFirstLastPara="1" wrap="square" lIns="91425" tIns="0" rIns="91425" bIns="0" anchor="t" anchorCtr="0">
            <a:noAutofit/>
          </a:bodyPr>
          <a:lstStyle/>
          <a:p>
            <a:pPr marL="0" lvl="0" indent="0" algn="ctr" rtl="0">
              <a:spcBef>
                <a:spcPts val="0"/>
              </a:spcBef>
              <a:spcAft>
                <a:spcPts val="0"/>
              </a:spcAft>
              <a:buNone/>
            </a:pPr>
            <a:r>
              <a:rPr lang="en" dirty="0"/>
              <a:t>By</a:t>
            </a:r>
          </a:p>
          <a:p>
            <a:pPr marL="0" lvl="0" indent="0" algn="ctr" rtl="0">
              <a:spcBef>
                <a:spcPts val="0"/>
              </a:spcBef>
              <a:spcAft>
                <a:spcPts val="0"/>
              </a:spcAft>
              <a:buNone/>
            </a:pPr>
            <a:r>
              <a:rPr lang="en" dirty="0"/>
              <a:t>Fariza Iqbal</a:t>
            </a:r>
          </a:p>
          <a:p>
            <a:pPr marL="0" lvl="0" indent="0" algn="ctr" rtl="0">
              <a:spcBef>
                <a:spcPts val="0"/>
              </a:spcBef>
              <a:spcAft>
                <a:spcPts val="0"/>
              </a:spcAft>
              <a:buNone/>
            </a:pPr>
            <a:r>
              <a:rPr lang="en"/>
              <a:t>Student Number 2328503</a:t>
            </a:r>
            <a:endParaRPr lang="en" dirty="0"/>
          </a:p>
          <a:p>
            <a:pPr marL="0" lvl="0" indent="0" algn="ctr" rtl="0">
              <a:spcBef>
                <a:spcPts val="0"/>
              </a:spcBef>
              <a:spcAft>
                <a:spcPts val="0"/>
              </a:spcAft>
              <a:buNone/>
            </a:pPr>
            <a:r>
              <a:rPr lang="en" dirty="0"/>
              <a:t>BMHP6026 : Digital Transformation in the Health and Care Professions</a:t>
            </a:r>
            <a:endParaRPr dirty="0"/>
          </a:p>
        </p:txBody>
      </p:sp>
      <p:grpSp>
        <p:nvGrpSpPr>
          <p:cNvPr id="441" name="Google Shape;441;p34"/>
          <p:cNvGrpSpPr/>
          <p:nvPr/>
        </p:nvGrpSpPr>
        <p:grpSpPr>
          <a:xfrm>
            <a:off x="6609792" y="3699923"/>
            <a:ext cx="1808347" cy="1295590"/>
            <a:chOff x="6042725" y="3605075"/>
            <a:chExt cx="2013750" cy="1442750"/>
          </a:xfrm>
        </p:grpSpPr>
        <p:sp>
          <p:nvSpPr>
            <p:cNvPr id="442" name="Google Shape;442;p34"/>
            <p:cNvSpPr/>
            <p:nvPr/>
          </p:nvSpPr>
          <p:spPr>
            <a:xfrm>
              <a:off x="6042725" y="3605075"/>
              <a:ext cx="2013750" cy="1442750"/>
            </a:xfrm>
            <a:custGeom>
              <a:avLst/>
              <a:gdLst/>
              <a:ahLst/>
              <a:cxnLst/>
              <a:rect l="l" t="t" r="r" b="b"/>
              <a:pathLst>
                <a:path w="80550" h="57710" extrusionOk="0">
                  <a:moveTo>
                    <a:pt x="67530" y="0"/>
                  </a:moveTo>
                  <a:cubicBezTo>
                    <a:pt x="67202" y="0"/>
                    <a:pt x="66869" y="44"/>
                    <a:pt x="66537" y="136"/>
                  </a:cubicBezTo>
                  <a:lnTo>
                    <a:pt x="3192" y="16975"/>
                  </a:lnTo>
                  <a:cubicBezTo>
                    <a:pt x="1216" y="17492"/>
                    <a:pt x="0" y="19498"/>
                    <a:pt x="548" y="21443"/>
                  </a:cubicBezTo>
                  <a:lnTo>
                    <a:pt x="9454" y="55000"/>
                  </a:lnTo>
                  <a:cubicBezTo>
                    <a:pt x="9911" y="56652"/>
                    <a:pt x="11410" y="57709"/>
                    <a:pt x="13044" y="57709"/>
                  </a:cubicBezTo>
                  <a:cubicBezTo>
                    <a:pt x="13364" y="57709"/>
                    <a:pt x="13689" y="57668"/>
                    <a:pt x="14013" y="57584"/>
                  </a:cubicBezTo>
                  <a:lnTo>
                    <a:pt x="77358" y="40745"/>
                  </a:lnTo>
                  <a:cubicBezTo>
                    <a:pt x="79333" y="40197"/>
                    <a:pt x="80549" y="38191"/>
                    <a:pt x="80032" y="36276"/>
                  </a:cubicBezTo>
                  <a:lnTo>
                    <a:pt x="71066" y="2720"/>
                  </a:lnTo>
                  <a:cubicBezTo>
                    <a:pt x="70636" y="1076"/>
                    <a:pt x="69154" y="0"/>
                    <a:pt x="6753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4"/>
            <p:cNvSpPr/>
            <p:nvPr/>
          </p:nvSpPr>
          <p:spPr>
            <a:xfrm>
              <a:off x="6211300" y="4094275"/>
              <a:ext cx="1678875" cy="463825"/>
            </a:xfrm>
            <a:custGeom>
              <a:avLst/>
              <a:gdLst/>
              <a:ahLst/>
              <a:cxnLst/>
              <a:rect l="l" t="t" r="r" b="b"/>
              <a:pathLst>
                <a:path w="67155" h="18553" extrusionOk="0">
                  <a:moveTo>
                    <a:pt x="66336" y="1"/>
                  </a:moveTo>
                  <a:cubicBezTo>
                    <a:pt x="66286" y="1"/>
                    <a:pt x="66233" y="7"/>
                    <a:pt x="66177" y="21"/>
                  </a:cubicBezTo>
                  <a:lnTo>
                    <a:pt x="59672" y="1723"/>
                  </a:lnTo>
                  <a:cubicBezTo>
                    <a:pt x="54474" y="3091"/>
                    <a:pt x="49277" y="4489"/>
                    <a:pt x="44049" y="5857"/>
                  </a:cubicBezTo>
                  <a:cubicBezTo>
                    <a:pt x="37726" y="7529"/>
                    <a:pt x="31404" y="9201"/>
                    <a:pt x="25051" y="10933"/>
                  </a:cubicBezTo>
                  <a:cubicBezTo>
                    <a:pt x="19641" y="12362"/>
                    <a:pt x="14170" y="13821"/>
                    <a:pt x="8729" y="15249"/>
                  </a:cubicBezTo>
                  <a:cubicBezTo>
                    <a:pt x="6936" y="15736"/>
                    <a:pt x="5142" y="16192"/>
                    <a:pt x="3379" y="16708"/>
                  </a:cubicBezTo>
                  <a:cubicBezTo>
                    <a:pt x="2528" y="16921"/>
                    <a:pt x="1616" y="17073"/>
                    <a:pt x="796" y="17377"/>
                  </a:cubicBezTo>
                  <a:cubicBezTo>
                    <a:pt x="735" y="17377"/>
                    <a:pt x="704" y="17408"/>
                    <a:pt x="674" y="17408"/>
                  </a:cubicBezTo>
                  <a:cubicBezTo>
                    <a:pt x="0" y="17604"/>
                    <a:pt x="208" y="18553"/>
                    <a:pt x="819" y="18553"/>
                  </a:cubicBezTo>
                  <a:cubicBezTo>
                    <a:pt x="869" y="18553"/>
                    <a:pt x="922" y="18546"/>
                    <a:pt x="978" y="18532"/>
                  </a:cubicBezTo>
                  <a:lnTo>
                    <a:pt x="7483" y="16800"/>
                  </a:lnTo>
                  <a:cubicBezTo>
                    <a:pt x="12680" y="15432"/>
                    <a:pt x="17878" y="14034"/>
                    <a:pt x="23076" y="12666"/>
                  </a:cubicBezTo>
                  <a:cubicBezTo>
                    <a:pt x="29428" y="10994"/>
                    <a:pt x="35751" y="9322"/>
                    <a:pt x="42073" y="7620"/>
                  </a:cubicBezTo>
                  <a:cubicBezTo>
                    <a:pt x="47514" y="6161"/>
                    <a:pt x="52985" y="4733"/>
                    <a:pt x="58426" y="3274"/>
                  </a:cubicBezTo>
                  <a:cubicBezTo>
                    <a:pt x="60219" y="2787"/>
                    <a:pt x="61982" y="2331"/>
                    <a:pt x="63776" y="1845"/>
                  </a:cubicBezTo>
                  <a:cubicBezTo>
                    <a:pt x="64627" y="1602"/>
                    <a:pt x="65538" y="1450"/>
                    <a:pt x="66359" y="1146"/>
                  </a:cubicBezTo>
                  <a:cubicBezTo>
                    <a:pt x="66390" y="1146"/>
                    <a:pt x="66450" y="1116"/>
                    <a:pt x="66481" y="1116"/>
                  </a:cubicBezTo>
                  <a:cubicBezTo>
                    <a:pt x="67154" y="947"/>
                    <a:pt x="66947" y="1"/>
                    <a:pt x="6633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4"/>
            <p:cNvSpPr/>
            <p:nvPr/>
          </p:nvSpPr>
          <p:spPr>
            <a:xfrm>
              <a:off x="6234975" y="4155600"/>
              <a:ext cx="205950" cy="186175"/>
            </a:xfrm>
            <a:custGeom>
              <a:avLst/>
              <a:gdLst/>
              <a:ahLst/>
              <a:cxnLst/>
              <a:rect l="l" t="t" r="r" b="b"/>
              <a:pathLst>
                <a:path w="8238" h="7447" extrusionOk="0">
                  <a:moveTo>
                    <a:pt x="4100" y="0"/>
                  </a:moveTo>
                  <a:cubicBezTo>
                    <a:pt x="3790" y="0"/>
                    <a:pt x="3475" y="40"/>
                    <a:pt x="3162" y="122"/>
                  </a:cubicBezTo>
                  <a:cubicBezTo>
                    <a:pt x="1186" y="638"/>
                    <a:pt x="1" y="2705"/>
                    <a:pt x="517" y="4681"/>
                  </a:cubicBezTo>
                  <a:cubicBezTo>
                    <a:pt x="952" y="6343"/>
                    <a:pt x="2463" y="7446"/>
                    <a:pt x="4127" y="7446"/>
                  </a:cubicBezTo>
                  <a:cubicBezTo>
                    <a:pt x="4440" y="7446"/>
                    <a:pt x="4759" y="7407"/>
                    <a:pt x="5077" y="7325"/>
                  </a:cubicBezTo>
                  <a:cubicBezTo>
                    <a:pt x="7052" y="6809"/>
                    <a:pt x="8238" y="4742"/>
                    <a:pt x="7721" y="2766"/>
                  </a:cubicBezTo>
                  <a:cubicBezTo>
                    <a:pt x="7261" y="1103"/>
                    <a:pt x="5746" y="0"/>
                    <a:pt x="41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4"/>
            <p:cNvSpPr/>
            <p:nvPr/>
          </p:nvSpPr>
          <p:spPr>
            <a:xfrm>
              <a:off x="6314775" y="4155350"/>
              <a:ext cx="127675" cy="183400"/>
            </a:xfrm>
            <a:custGeom>
              <a:avLst/>
              <a:gdLst/>
              <a:ahLst/>
              <a:cxnLst/>
              <a:rect l="l" t="t" r="r" b="b"/>
              <a:pathLst>
                <a:path w="5107" h="7336" extrusionOk="0">
                  <a:moveTo>
                    <a:pt x="963" y="0"/>
                  </a:moveTo>
                  <a:cubicBezTo>
                    <a:pt x="645" y="0"/>
                    <a:pt x="322" y="42"/>
                    <a:pt x="0" y="132"/>
                  </a:cubicBezTo>
                  <a:lnTo>
                    <a:pt x="1915" y="7335"/>
                  </a:lnTo>
                  <a:cubicBezTo>
                    <a:pt x="3952" y="6819"/>
                    <a:pt x="5107" y="4752"/>
                    <a:pt x="4590" y="2776"/>
                  </a:cubicBezTo>
                  <a:cubicBezTo>
                    <a:pt x="4106" y="1122"/>
                    <a:pt x="2600" y="0"/>
                    <a:pt x="96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4"/>
            <p:cNvSpPr/>
            <p:nvPr/>
          </p:nvSpPr>
          <p:spPr>
            <a:xfrm>
              <a:off x="6665825" y="4041625"/>
              <a:ext cx="206725" cy="186150"/>
            </a:xfrm>
            <a:custGeom>
              <a:avLst/>
              <a:gdLst/>
              <a:ahLst/>
              <a:cxnLst/>
              <a:rect l="l" t="t" r="r" b="b"/>
              <a:pathLst>
                <a:path w="8269" h="7446" extrusionOk="0">
                  <a:moveTo>
                    <a:pt x="4130" y="0"/>
                  </a:moveTo>
                  <a:cubicBezTo>
                    <a:pt x="3820" y="0"/>
                    <a:pt x="3506" y="39"/>
                    <a:pt x="3192" y="121"/>
                  </a:cubicBezTo>
                  <a:cubicBezTo>
                    <a:pt x="1186" y="638"/>
                    <a:pt x="1" y="2705"/>
                    <a:pt x="548" y="4681"/>
                  </a:cubicBezTo>
                  <a:cubicBezTo>
                    <a:pt x="983" y="6343"/>
                    <a:pt x="2494" y="7446"/>
                    <a:pt x="4157" y="7446"/>
                  </a:cubicBezTo>
                  <a:cubicBezTo>
                    <a:pt x="4471" y="7446"/>
                    <a:pt x="4789" y="7407"/>
                    <a:pt x="5107" y="7325"/>
                  </a:cubicBezTo>
                  <a:cubicBezTo>
                    <a:pt x="7083" y="6808"/>
                    <a:pt x="8269" y="4741"/>
                    <a:pt x="7752" y="2766"/>
                  </a:cubicBezTo>
                  <a:cubicBezTo>
                    <a:pt x="7291" y="1103"/>
                    <a:pt x="5776"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4"/>
            <p:cNvSpPr/>
            <p:nvPr/>
          </p:nvSpPr>
          <p:spPr>
            <a:xfrm>
              <a:off x="6745625" y="4041300"/>
              <a:ext cx="128450" cy="183450"/>
            </a:xfrm>
            <a:custGeom>
              <a:avLst/>
              <a:gdLst/>
              <a:ahLst/>
              <a:cxnLst/>
              <a:rect l="l" t="t" r="r" b="b"/>
              <a:pathLst>
                <a:path w="5138" h="7338" extrusionOk="0">
                  <a:moveTo>
                    <a:pt x="990" y="1"/>
                  </a:moveTo>
                  <a:cubicBezTo>
                    <a:pt x="664" y="1"/>
                    <a:pt x="332" y="44"/>
                    <a:pt x="0" y="134"/>
                  </a:cubicBezTo>
                  <a:lnTo>
                    <a:pt x="1946" y="7338"/>
                  </a:lnTo>
                  <a:cubicBezTo>
                    <a:pt x="3952" y="6821"/>
                    <a:pt x="5137" y="4754"/>
                    <a:pt x="4590" y="2779"/>
                  </a:cubicBezTo>
                  <a:cubicBezTo>
                    <a:pt x="4133" y="1104"/>
                    <a:pt x="2638" y="1"/>
                    <a:pt x="9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4"/>
            <p:cNvSpPr/>
            <p:nvPr/>
          </p:nvSpPr>
          <p:spPr>
            <a:xfrm>
              <a:off x="7097450" y="3926825"/>
              <a:ext cx="205950" cy="186225"/>
            </a:xfrm>
            <a:custGeom>
              <a:avLst/>
              <a:gdLst/>
              <a:ahLst/>
              <a:cxnLst/>
              <a:rect l="l" t="t" r="r" b="b"/>
              <a:pathLst>
                <a:path w="8238" h="7449" extrusionOk="0">
                  <a:moveTo>
                    <a:pt x="4116" y="0"/>
                  </a:moveTo>
                  <a:cubicBezTo>
                    <a:pt x="3800" y="0"/>
                    <a:pt x="3480" y="40"/>
                    <a:pt x="3162" y="123"/>
                  </a:cubicBezTo>
                  <a:cubicBezTo>
                    <a:pt x="1186" y="640"/>
                    <a:pt x="1" y="2677"/>
                    <a:pt x="517" y="4683"/>
                  </a:cubicBezTo>
                  <a:cubicBezTo>
                    <a:pt x="952" y="6345"/>
                    <a:pt x="2485" y="7448"/>
                    <a:pt x="4137" y="7448"/>
                  </a:cubicBezTo>
                  <a:cubicBezTo>
                    <a:pt x="4448" y="7448"/>
                    <a:pt x="4764" y="7409"/>
                    <a:pt x="5077" y="7327"/>
                  </a:cubicBezTo>
                  <a:cubicBezTo>
                    <a:pt x="7053" y="6780"/>
                    <a:pt x="8238" y="4744"/>
                    <a:pt x="7721" y="2768"/>
                  </a:cubicBezTo>
                  <a:cubicBezTo>
                    <a:pt x="7288" y="1085"/>
                    <a:pt x="5763" y="0"/>
                    <a:pt x="411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4"/>
            <p:cNvSpPr/>
            <p:nvPr/>
          </p:nvSpPr>
          <p:spPr>
            <a:xfrm>
              <a:off x="7177250" y="3926125"/>
              <a:ext cx="127675" cy="183900"/>
            </a:xfrm>
            <a:custGeom>
              <a:avLst/>
              <a:gdLst/>
              <a:ahLst/>
              <a:cxnLst/>
              <a:rect l="l" t="t" r="r" b="b"/>
              <a:pathLst>
                <a:path w="5107" h="7356" extrusionOk="0">
                  <a:moveTo>
                    <a:pt x="949" y="0"/>
                  </a:moveTo>
                  <a:cubicBezTo>
                    <a:pt x="636" y="0"/>
                    <a:pt x="318" y="39"/>
                    <a:pt x="0" y="121"/>
                  </a:cubicBezTo>
                  <a:lnTo>
                    <a:pt x="1915" y="7355"/>
                  </a:lnTo>
                  <a:cubicBezTo>
                    <a:pt x="3952" y="6808"/>
                    <a:pt x="5107" y="4772"/>
                    <a:pt x="4590" y="2796"/>
                  </a:cubicBezTo>
                  <a:cubicBezTo>
                    <a:pt x="4129" y="1107"/>
                    <a:pt x="2614" y="0"/>
                    <a:pt x="94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4"/>
            <p:cNvSpPr/>
            <p:nvPr/>
          </p:nvSpPr>
          <p:spPr>
            <a:xfrm>
              <a:off x="7528325" y="3812850"/>
              <a:ext cx="206700" cy="186200"/>
            </a:xfrm>
            <a:custGeom>
              <a:avLst/>
              <a:gdLst/>
              <a:ahLst/>
              <a:cxnLst/>
              <a:rect l="l" t="t" r="r" b="b"/>
              <a:pathLst>
                <a:path w="8268" h="7448" extrusionOk="0">
                  <a:moveTo>
                    <a:pt x="4144" y="0"/>
                  </a:moveTo>
                  <a:cubicBezTo>
                    <a:pt x="3829" y="0"/>
                    <a:pt x="3510" y="40"/>
                    <a:pt x="3192" y="123"/>
                  </a:cubicBezTo>
                  <a:cubicBezTo>
                    <a:pt x="1186" y="640"/>
                    <a:pt x="0" y="2676"/>
                    <a:pt x="547" y="4682"/>
                  </a:cubicBezTo>
                  <a:cubicBezTo>
                    <a:pt x="982" y="6345"/>
                    <a:pt x="2493" y="7448"/>
                    <a:pt x="4156" y="7448"/>
                  </a:cubicBezTo>
                  <a:cubicBezTo>
                    <a:pt x="4470" y="7448"/>
                    <a:pt x="4789" y="7409"/>
                    <a:pt x="5107" y="7327"/>
                  </a:cubicBezTo>
                  <a:cubicBezTo>
                    <a:pt x="7082" y="6780"/>
                    <a:pt x="8268" y="4743"/>
                    <a:pt x="7751" y="2768"/>
                  </a:cubicBezTo>
                  <a:cubicBezTo>
                    <a:pt x="7292" y="1084"/>
                    <a:pt x="5784" y="0"/>
                    <a:pt x="414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4"/>
            <p:cNvSpPr/>
            <p:nvPr/>
          </p:nvSpPr>
          <p:spPr>
            <a:xfrm>
              <a:off x="7608100" y="3812125"/>
              <a:ext cx="128450" cy="183900"/>
            </a:xfrm>
            <a:custGeom>
              <a:avLst/>
              <a:gdLst/>
              <a:ahLst/>
              <a:cxnLst/>
              <a:rect l="l" t="t" r="r" b="b"/>
              <a:pathLst>
                <a:path w="5138" h="7356" extrusionOk="0">
                  <a:moveTo>
                    <a:pt x="951" y="1"/>
                  </a:moveTo>
                  <a:cubicBezTo>
                    <a:pt x="637" y="1"/>
                    <a:pt x="318" y="40"/>
                    <a:pt x="1" y="122"/>
                  </a:cubicBezTo>
                  <a:lnTo>
                    <a:pt x="1946" y="7356"/>
                  </a:lnTo>
                  <a:cubicBezTo>
                    <a:pt x="3952" y="6809"/>
                    <a:pt x="5137" y="4772"/>
                    <a:pt x="4590" y="2797"/>
                  </a:cubicBezTo>
                  <a:cubicBezTo>
                    <a:pt x="4155" y="1108"/>
                    <a:pt x="2622" y="1"/>
                    <a:pt x="9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4"/>
            <p:cNvSpPr/>
            <p:nvPr/>
          </p:nvSpPr>
          <p:spPr>
            <a:xfrm>
              <a:off x="6365675" y="4647250"/>
              <a:ext cx="206725" cy="186475"/>
            </a:xfrm>
            <a:custGeom>
              <a:avLst/>
              <a:gdLst/>
              <a:ahLst/>
              <a:cxnLst/>
              <a:rect l="l" t="t" r="r" b="b"/>
              <a:pathLst>
                <a:path w="8269" h="7459" extrusionOk="0">
                  <a:moveTo>
                    <a:pt x="4130" y="0"/>
                  </a:moveTo>
                  <a:cubicBezTo>
                    <a:pt x="3820" y="0"/>
                    <a:pt x="3505" y="40"/>
                    <a:pt x="3192" y="121"/>
                  </a:cubicBezTo>
                  <a:cubicBezTo>
                    <a:pt x="1186" y="669"/>
                    <a:pt x="1" y="2705"/>
                    <a:pt x="548" y="4681"/>
                  </a:cubicBezTo>
                  <a:cubicBezTo>
                    <a:pt x="979" y="6356"/>
                    <a:pt x="2470" y="7459"/>
                    <a:pt x="4101" y="7459"/>
                  </a:cubicBezTo>
                  <a:cubicBezTo>
                    <a:pt x="4423" y="7459"/>
                    <a:pt x="4751" y="7416"/>
                    <a:pt x="5077" y="7325"/>
                  </a:cubicBezTo>
                  <a:cubicBezTo>
                    <a:pt x="7083" y="6808"/>
                    <a:pt x="8268" y="4772"/>
                    <a:pt x="7721" y="2766"/>
                  </a:cubicBezTo>
                  <a:cubicBezTo>
                    <a:pt x="7286" y="1103"/>
                    <a:pt x="5775"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4"/>
            <p:cNvSpPr/>
            <p:nvPr/>
          </p:nvSpPr>
          <p:spPr>
            <a:xfrm>
              <a:off x="6444700" y="4647200"/>
              <a:ext cx="128450" cy="183950"/>
            </a:xfrm>
            <a:custGeom>
              <a:avLst/>
              <a:gdLst/>
              <a:ahLst/>
              <a:cxnLst/>
              <a:rect l="l" t="t" r="r" b="b"/>
              <a:pathLst>
                <a:path w="5138" h="7358" extrusionOk="0">
                  <a:moveTo>
                    <a:pt x="966" y="1"/>
                  </a:moveTo>
                  <a:cubicBezTo>
                    <a:pt x="647" y="1"/>
                    <a:pt x="323" y="40"/>
                    <a:pt x="1" y="123"/>
                  </a:cubicBezTo>
                  <a:lnTo>
                    <a:pt x="1946" y="7358"/>
                  </a:lnTo>
                  <a:cubicBezTo>
                    <a:pt x="3952" y="6810"/>
                    <a:pt x="5138" y="4774"/>
                    <a:pt x="4591" y="2798"/>
                  </a:cubicBezTo>
                  <a:cubicBezTo>
                    <a:pt x="4157" y="1089"/>
                    <a:pt x="2631" y="1"/>
                    <a:pt x="9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4"/>
            <p:cNvSpPr/>
            <p:nvPr/>
          </p:nvSpPr>
          <p:spPr>
            <a:xfrm>
              <a:off x="6797300" y="4532500"/>
              <a:ext cx="205950" cy="186175"/>
            </a:xfrm>
            <a:custGeom>
              <a:avLst/>
              <a:gdLst/>
              <a:ahLst/>
              <a:cxnLst/>
              <a:rect l="l" t="t" r="r" b="b"/>
              <a:pathLst>
                <a:path w="8238" h="7447" extrusionOk="0">
                  <a:moveTo>
                    <a:pt x="4100" y="1"/>
                  </a:moveTo>
                  <a:cubicBezTo>
                    <a:pt x="3789" y="1"/>
                    <a:pt x="3475" y="40"/>
                    <a:pt x="3162" y="122"/>
                  </a:cubicBezTo>
                  <a:cubicBezTo>
                    <a:pt x="1186" y="669"/>
                    <a:pt x="0" y="2705"/>
                    <a:pt x="517" y="4681"/>
                  </a:cubicBezTo>
                  <a:cubicBezTo>
                    <a:pt x="952" y="6344"/>
                    <a:pt x="2463" y="7447"/>
                    <a:pt x="4126" y="7447"/>
                  </a:cubicBezTo>
                  <a:cubicBezTo>
                    <a:pt x="4440" y="7447"/>
                    <a:pt x="4758" y="7407"/>
                    <a:pt x="5076" y="7325"/>
                  </a:cubicBezTo>
                  <a:cubicBezTo>
                    <a:pt x="7052" y="6809"/>
                    <a:pt x="8238" y="4772"/>
                    <a:pt x="7721" y="2766"/>
                  </a:cubicBezTo>
                  <a:cubicBezTo>
                    <a:pt x="7261" y="1104"/>
                    <a:pt x="5745" y="1"/>
                    <a:pt x="41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4"/>
            <p:cNvSpPr/>
            <p:nvPr/>
          </p:nvSpPr>
          <p:spPr>
            <a:xfrm>
              <a:off x="6875575" y="4532200"/>
              <a:ext cx="128450" cy="183450"/>
            </a:xfrm>
            <a:custGeom>
              <a:avLst/>
              <a:gdLst/>
              <a:ahLst/>
              <a:cxnLst/>
              <a:rect l="l" t="t" r="r" b="b"/>
              <a:pathLst>
                <a:path w="5138" h="7338" extrusionOk="0">
                  <a:moveTo>
                    <a:pt x="1002" y="0"/>
                  </a:moveTo>
                  <a:cubicBezTo>
                    <a:pt x="672" y="0"/>
                    <a:pt x="336" y="43"/>
                    <a:pt x="0" y="134"/>
                  </a:cubicBezTo>
                  <a:lnTo>
                    <a:pt x="1945" y="7337"/>
                  </a:lnTo>
                  <a:cubicBezTo>
                    <a:pt x="3952" y="6821"/>
                    <a:pt x="5137" y="4754"/>
                    <a:pt x="4620" y="2778"/>
                  </a:cubicBezTo>
                  <a:cubicBezTo>
                    <a:pt x="4163" y="1103"/>
                    <a:pt x="2668" y="0"/>
                    <a:pt x="10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4"/>
            <p:cNvSpPr/>
            <p:nvPr/>
          </p:nvSpPr>
          <p:spPr>
            <a:xfrm>
              <a:off x="7228150" y="4418525"/>
              <a:ext cx="206725" cy="186175"/>
            </a:xfrm>
            <a:custGeom>
              <a:avLst/>
              <a:gdLst/>
              <a:ahLst/>
              <a:cxnLst/>
              <a:rect l="l" t="t" r="r" b="b"/>
              <a:pathLst>
                <a:path w="8269" h="7447" extrusionOk="0">
                  <a:moveTo>
                    <a:pt x="4130" y="0"/>
                  </a:moveTo>
                  <a:cubicBezTo>
                    <a:pt x="3820" y="0"/>
                    <a:pt x="3506" y="39"/>
                    <a:pt x="3192" y="121"/>
                  </a:cubicBezTo>
                  <a:cubicBezTo>
                    <a:pt x="1186" y="638"/>
                    <a:pt x="1" y="2675"/>
                    <a:pt x="548" y="4681"/>
                  </a:cubicBezTo>
                  <a:cubicBezTo>
                    <a:pt x="983" y="6343"/>
                    <a:pt x="2494" y="7446"/>
                    <a:pt x="4157" y="7446"/>
                  </a:cubicBezTo>
                  <a:cubicBezTo>
                    <a:pt x="4470" y="7446"/>
                    <a:pt x="4789" y="7407"/>
                    <a:pt x="5107" y="7325"/>
                  </a:cubicBezTo>
                  <a:cubicBezTo>
                    <a:pt x="7083" y="6778"/>
                    <a:pt x="8268" y="4742"/>
                    <a:pt x="7752" y="2766"/>
                  </a:cubicBezTo>
                  <a:cubicBezTo>
                    <a:pt x="7291" y="1103"/>
                    <a:pt x="5776"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4"/>
            <p:cNvSpPr/>
            <p:nvPr/>
          </p:nvSpPr>
          <p:spPr>
            <a:xfrm>
              <a:off x="7307950" y="4418200"/>
              <a:ext cx="128450" cy="183475"/>
            </a:xfrm>
            <a:custGeom>
              <a:avLst/>
              <a:gdLst/>
              <a:ahLst/>
              <a:cxnLst/>
              <a:rect l="l" t="t" r="r" b="b"/>
              <a:pathLst>
                <a:path w="5138" h="7339" extrusionOk="0">
                  <a:moveTo>
                    <a:pt x="979" y="1"/>
                  </a:moveTo>
                  <a:cubicBezTo>
                    <a:pt x="655" y="1"/>
                    <a:pt x="326" y="44"/>
                    <a:pt x="0" y="134"/>
                  </a:cubicBezTo>
                  <a:lnTo>
                    <a:pt x="1946" y="7338"/>
                  </a:lnTo>
                  <a:cubicBezTo>
                    <a:pt x="3952" y="6821"/>
                    <a:pt x="5137" y="4755"/>
                    <a:pt x="4590" y="2779"/>
                  </a:cubicBezTo>
                  <a:cubicBezTo>
                    <a:pt x="4133" y="1104"/>
                    <a:pt x="2617" y="1"/>
                    <a:pt x="9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4"/>
            <p:cNvSpPr/>
            <p:nvPr/>
          </p:nvSpPr>
          <p:spPr>
            <a:xfrm>
              <a:off x="7659775" y="4303775"/>
              <a:ext cx="205950" cy="186175"/>
            </a:xfrm>
            <a:custGeom>
              <a:avLst/>
              <a:gdLst/>
              <a:ahLst/>
              <a:cxnLst/>
              <a:rect l="l" t="t" r="r" b="b"/>
              <a:pathLst>
                <a:path w="8238" h="7447" extrusionOk="0">
                  <a:moveTo>
                    <a:pt x="4100" y="1"/>
                  </a:moveTo>
                  <a:cubicBezTo>
                    <a:pt x="3790" y="1"/>
                    <a:pt x="3475" y="40"/>
                    <a:pt x="3162" y="122"/>
                  </a:cubicBezTo>
                  <a:cubicBezTo>
                    <a:pt x="1186" y="638"/>
                    <a:pt x="1" y="2675"/>
                    <a:pt x="517" y="4681"/>
                  </a:cubicBezTo>
                  <a:cubicBezTo>
                    <a:pt x="952" y="6344"/>
                    <a:pt x="2463" y="7446"/>
                    <a:pt x="4126" y="7446"/>
                  </a:cubicBezTo>
                  <a:cubicBezTo>
                    <a:pt x="4440" y="7446"/>
                    <a:pt x="4759" y="7407"/>
                    <a:pt x="5077" y="7325"/>
                  </a:cubicBezTo>
                  <a:cubicBezTo>
                    <a:pt x="7052" y="6778"/>
                    <a:pt x="8238" y="4742"/>
                    <a:pt x="7721" y="2766"/>
                  </a:cubicBezTo>
                  <a:cubicBezTo>
                    <a:pt x="7261" y="1104"/>
                    <a:pt x="5746" y="1"/>
                    <a:pt x="41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4"/>
            <p:cNvSpPr/>
            <p:nvPr/>
          </p:nvSpPr>
          <p:spPr>
            <a:xfrm>
              <a:off x="7739575" y="4303475"/>
              <a:ext cx="127675" cy="183450"/>
            </a:xfrm>
            <a:custGeom>
              <a:avLst/>
              <a:gdLst/>
              <a:ahLst/>
              <a:cxnLst/>
              <a:rect l="l" t="t" r="r" b="b"/>
              <a:pathLst>
                <a:path w="5107" h="7338" extrusionOk="0">
                  <a:moveTo>
                    <a:pt x="977" y="0"/>
                  </a:moveTo>
                  <a:cubicBezTo>
                    <a:pt x="654" y="0"/>
                    <a:pt x="326" y="43"/>
                    <a:pt x="0" y="134"/>
                  </a:cubicBezTo>
                  <a:lnTo>
                    <a:pt x="1915" y="7337"/>
                  </a:lnTo>
                  <a:cubicBezTo>
                    <a:pt x="3952" y="6821"/>
                    <a:pt x="5107" y="4754"/>
                    <a:pt x="4590" y="2778"/>
                  </a:cubicBezTo>
                  <a:cubicBezTo>
                    <a:pt x="4108" y="1103"/>
                    <a:pt x="2608" y="0"/>
                    <a:pt x="97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0" name="Google Shape;460;p34"/>
          <p:cNvGrpSpPr/>
          <p:nvPr/>
        </p:nvGrpSpPr>
        <p:grpSpPr>
          <a:xfrm>
            <a:off x="4406325" y="514125"/>
            <a:ext cx="3295350" cy="641625"/>
            <a:chOff x="4406325" y="514125"/>
            <a:chExt cx="3295350" cy="641625"/>
          </a:xfrm>
        </p:grpSpPr>
        <p:grpSp>
          <p:nvGrpSpPr>
            <p:cNvPr id="461" name="Google Shape;461;p34"/>
            <p:cNvGrpSpPr/>
            <p:nvPr/>
          </p:nvGrpSpPr>
          <p:grpSpPr>
            <a:xfrm>
              <a:off x="4406325" y="542500"/>
              <a:ext cx="331350" cy="323750"/>
              <a:chOff x="4832575" y="708225"/>
              <a:chExt cx="331350" cy="323750"/>
            </a:xfrm>
          </p:grpSpPr>
          <p:sp>
            <p:nvSpPr>
              <p:cNvPr id="462" name="Google Shape;462;p34"/>
              <p:cNvSpPr/>
              <p:nvPr/>
            </p:nvSpPr>
            <p:spPr>
              <a:xfrm>
                <a:off x="4832575" y="710525"/>
                <a:ext cx="322975" cy="321450"/>
              </a:xfrm>
              <a:custGeom>
                <a:avLst/>
                <a:gdLst/>
                <a:ahLst/>
                <a:cxnLst/>
                <a:rect l="l" t="t" r="r" b="b"/>
                <a:pathLst>
                  <a:path w="12919" h="12858" extrusionOk="0">
                    <a:moveTo>
                      <a:pt x="6445" y="1"/>
                    </a:moveTo>
                    <a:cubicBezTo>
                      <a:pt x="2949" y="1"/>
                      <a:pt x="62" y="2858"/>
                      <a:pt x="31" y="6353"/>
                    </a:cubicBezTo>
                    <a:cubicBezTo>
                      <a:pt x="1" y="9879"/>
                      <a:pt x="2858" y="12827"/>
                      <a:pt x="6384" y="12858"/>
                    </a:cubicBezTo>
                    <a:lnTo>
                      <a:pt x="6445" y="12858"/>
                    </a:lnTo>
                    <a:cubicBezTo>
                      <a:pt x="9940" y="12858"/>
                      <a:pt x="12828" y="10001"/>
                      <a:pt x="12889" y="6505"/>
                    </a:cubicBezTo>
                    <a:cubicBezTo>
                      <a:pt x="12919" y="2979"/>
                      <a:pt x="10062" y="61"/>
                      <a:pt x="65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4"/>
              <p:cNvSpPr/>
              <p:nvPr/>
            </p:nvSpPr>
            <p:spPr>
              <a:xfrm>
                <a:off x="4863750" y="708225"/>
                <a:ext cx="300175" cy="297925"/>
              </a:xfrm>
              <a:custGeom>
                <a:avLst/>
                <a:gdLst/>
                <a:ahLst/>
                <a:cxnLst/>
                <a:rect l="l" t="t" r="r" b="b"/>
                <a:pathLst>
                  <a:path w="12007" h="11917" extrusionOk="0">
                    <a:moveTo>
                      <a:pt x="5967" y="0"/>
                    </a:moveTo>
                    <a:cubicBezTo>
                      <a:pt x="2706" y="0"/>
                      <a:pt x="91" y="2622"/>
                      <a:pt x="30" y="5868"/>
                    </a:cubicBezTo>
                    <a:cubicBezTo>
                      <a:pt x="0" y="9181"/>
                      <a:pt x="2614" y="11886"/>
                      <a:pt x="5927" y="11916"/>
                    </a:cubicBezTo>
                    <a:cubicBezTo>
                      <a:pt x="5946" y="11917"/>
                      <a:pt x="5965" y="11917"/>
                      <a:pt x="5984" y="11917"/>
                    </a:cubicBezTo>
                    <a:cubicBezTo>
                      <a:pt x="9271" y="11917"/>
                      <a:pt x="11946" y="9314"/>
                      <a:pt x="11976" y="6020"/>
                    </a:cubicBezTo>
                    <a:cubicBezTo>
                      <a:pt x="12006" y="2737"/>
                      <a:pt x="9362" y="32"/>
                      <a:pt x="6079" y="1"/>
                    </a:cubicBezTo>
                    <a:cubicBezTo>
                      <a:pt x="6042" y="1"/>
                      <a:pt x="6004" y="0"/>
                      <a:pt x="59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4" name="Google Shape;464;p34"/>
            <p:cNvGrpSpPr/>
            <p:nvPr/>
          </p:nvGrpSpPr>
          <p:grpSpPr>
            <a:xfrm>
              <a:off x="6157163" y="825800"/>
              <a:ext cx="332850" cy="329950"/>
              <a:chOff x="6102375" y="874900"/>
              <a:chExt cx="332850" cy="329950"/>
            </a:xfrm>
          </p:grpSpPr>
          <p:sp>
            <p:nvSpPr>
              <p:cNvPr id="465" name="Google Shape;465;p34"/>
              <p:cNvSpPr/>
              <p:nvPr/>
            </p:nvSpPr>
            <p:spPr>
              <a:xfrm>
                <a:off x="6104650" y="883400"/>
                <a:ext cx="330575" cy="321450"/>
              </a:xfrm>
              <a:custGeom>
                <a:avLst/>
                <a:gdLst/>
                <a:ahLst/>
                <a:cxnLst/>
                <a:rect l="l" t="t" r="r" b="b"/>
                <a:pathLst>
                  <a:path w="13223" h="12858" extrusionOk="0">
                    <a:moveTo>
                      <a:pt x="6607" y="0"/>
                    </a:moveTo>
                    <a:cubicBezTo>
                      <a:pt x="3271" y="0"/>
                      <a:pt x="445" y="2597"/>
                      <a:pt x="183" y="5973"/>
                    </a:cubicBezTo>
                    <a:lnTo>
                      <a:pt x="183" y="6034"/>
                    </a:lnTo>
                    <a:cubicBezTo>
                      <a:pt x="0" y="9560"/>
                      <a:pt x="2645" y="12599"/>
                      <a:pt x="6140" y="12843"/>
                    </a:cubicBezTo>
                    <a:cubicBezTo>
                      <a:pt x="6289" y="12853"/>
                      <a:pt x="6438" y="12858"/>
                      <a:pt x="6585" y="12858"/>
                    </a:cubicBezTo>
                    <a:cubicBezTo>
                      <a:pt x="9923" y="12858"/>
                      <a:pt x="12777" y="10262"/>
                      <a:pt x="13010" y="6885"/>
                    </a:cubicBezTo>
                    <a:lnTo>
                      <a:pt x="13010" y="6794"/>
                    </a:lnTo>
                    <a:cubicBezTo>
                      <a:pt x="13222" y="3298"/>
                      <a:pt x="10548" y="259"/>
                      <a:pt x="7052" y="16"/>
                    </a:cubicBezTo>
                    <a:cubicBezTo>
                      <a:pt x="6903" y="5"/>
                      <a:pt x="6755" y="0"/>
                      <a:pt x="660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4"/>
              <p:cNvSpPr/>
              <p:nvPr/>
            </p:nvSpPr>
            <p:spPr>
              <a:xfrm>
                <a:off x="6102375" y="874900"/>
                <a:ext cx="308525" cy="297975"/>
              </a:xfrm>
              <a:custGeom>
                <a:avLst/>
                <a:gdLst/>
                <a:ahLst/>
                <a:cxnLst/>
                <a:rect l="l" t="t" r="r" b="b"/>
                <a:pathLst>
                  <a:path w="12341" h="11919" extrusionOk="0">
                    <a:moveTo>
                      <a:pt x="6098" y="1"/>
                    </a:moveTo>
                    <a:cubicBezTo>
                      <a:pt x="3029" y="1"/>
                      <a:pt x="444" y="2378"/>
                      <a:pt x="213" y="5523"/>
                    </a:cubicBezTo>
                    <a:cubicBezTo>
                      <a:pt x="0" y="8775"/>
                      <a:pt x="2462" y="11632"/>
                      <a:pt x="5745" y="11906"/>
                    </a:cubicBezTo>
                    <a:cubicBezTo>
                      <a:pt x="5876" y="11915"/>
                      <a:pt x="6007" y="11919"/>
                      <a:pt x="6136" y="11919"/>
                    </a:cubicBezTo>
                    <a:cubicBezTo>
                      <a:pt x="9224" y="11919"/>
                      <a:pt x="11865" y="9526"/>
                      <a:pt x="12128" y="6404"/>
                    </a:cubicBezTo>
                    <a:cubicBezTo>
                      <a:pt x="12341" y="3122"/>
                      <a:pt x="9879" y="265"/>
                      <a:pt x="6596" y="21"/>
                    </a:cubicBezTo>
                    <a:cubicBezTo>
                      <a:pt x="6429" y="7"/>
                      <a:pt x="6263" y="1"/>
                      <a:pt x="60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7" name="Google Shape;467;p34"/>
            <p:cNvGrpSpPr/>
            <p:nvPr/>
          </p:nvGrpSpPr>
          <p:grpSpPr>
            <a:xfrm>
              <a:off x="7326275" y="514125"/>
              <a:ext cx="375400" cy="321425"/>
              <a:chOff x="6867600" y="542500"/>
              <a:chExt cx="375400" cy="321425"/>
            </a:xfrm>
          </p:grpSpPr>
          <p:sp>
            <p:nvSpPr>
              <p:cNvPr id="468" name="Google Shape;468;p34"/>
              <p:cNvSpPr/>
              <p:nvPr/>
            </p:nvSpPr>
            <p:spPr>
              <a:xfrm>
                <a:off x="6867600" y="542500"/>
                <a:ext cx="364000" cy="321425"/>
              </a:xfrm>
              <a:custGeom>
                <a:avLst/>
                <a:gdLst/>
                <a:ahLst/>
                <a:cxnLst/>
                <a:rect l="l" t="t" r="r" b="b"/>
                <a:pathLst>
                  <a:path w="14560" h="12857" extrusionOk="0">
                    <a:moveTo>
                      <a:pt x="7271" y="1"/>
                    </a:moveTo>
                    <a:cubicBezTo>
                      <a:pt x="5297" y="1"/>
                      <a:pt x="3344" y="910"/>
                      <a:pt x="2097" y="2614"/>
                    </a:cubicBezTo>
                    <a:cubicBezTo>
                      <a:pt x="0" y="5471"/>
                      <a:pt x="608" y="9483"/>
                      <a:pt x="3465" y="11611"/>
                    </a:cubicBezTo>
                    <a:lnTo>
                      <a:pt x="3496" y="11641"/>
                    </a:lnTo>
                    <a:cubicBezTo>
                      <a:pt x="4630" y="12462"/>
                      <a:pt x="5942" y="12856"/>
                      <a:pt x="7243" y="12856"/>
                    </a:cubicBezTo>
                    <a:cubicBezTo>
                      <a:pt x="9218" y="12856"/>
                      <a:pt x="11167" y="11948"/>
                      <a:pt x="12432" y="10243"/>
                    </a:cubicBezTo>
                    <a:cubicBezTo>
                      <a:pt x="14560" y="7386"/>
                      <a:pt x="13952" y="3374"/>
                      <a:pt x="11095" y="1246"/>
                    </a:cubicBezTo>
                    <a:lnTo>
                      <a:pt x="11003" y="1216"/>
                    </a:lnTo>
                    <a:cubicBezTo>
                      <a:pt x="9881" y="395"/>
                      <a:pt x="8571" y="1"/>
                      <a:pt x="727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4"/>
              <p:cNvSpPr/>
              <p:nvPr/>
            </p:nvSpPr>
            <p:spPr>
              <a:xfrm>
                <a:off x="6905575" y="555200"/>
                <a:ext cx="337425" cy="297225"/>
              </a:xfrm>
              <a:custGeom>
                <a:avLst/>
                <a:gdLst/>
                <a:ahLst/>
                <a:cxnLst/>
                <a:rect l="l" t="t" r="r" b="b"/>
                <a:pathLst>
                  <a:path w="13497" h="11889" extrusionOk="0">
                    <a:moveTo>
                      <a:pt x="6704" y="0"/>
                    </a:moveTo>
                    <a:cubicBezTo>
                      <a:pt x="4882" y="0"/>
                      <a:pt x="3089" y="832"/>
                      <a:pt x="1946" y="2410"/>
                    </a:cubicBezTo>
                    <a:cubicBezTo>
                      <a:pt x="1" y="5085"/>
                      <a:pt x="518" y="8793"/>
                      <a:pt x="3192" y="10738"/>
                    </a:cubicBezTo>
                    <a:cubicBezTo>
                      <a:pt x="4261" y="11512"/>
                      <a:pt x="5507" y="11889"/>
                      <a:pt x="6740" y="11889"/>
                    </a:cubicBezTo>
                    <a:cubicBezTo>
                      <a:pt x="8560" y="11889"/>
                      <a:pt x="10349" y="11068"/>
                      <a:pt x="11490" y="9492"/>
                    </a:cubicBezTo>
                    <a:cubicBezTo>
                      <a:pt x="13497" y="6848"/>
                      <a:pt x="12919" y="3139"/>
                      <a:pt x="10244" y="1164"/>
                    </a:cubicBezTo>
                    <a:cubicBezTo>
                      <a:pt x="9178" y="380"/>
                      <a:pt x="7934" y="0"/>
                      <a:pt x="670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70" name="Google Shape;470;p34"/>
          <p:cNvGrpSpPr/>
          <p:nvPr/>
        </p:nvGrpSpPr>
        <p:grpSpPr>
          <a:xfrm>
            <a:off x="1365275" y="3871963"/>
            <a:ext cx="1085000" cy="811650"/>
            <a:chOff x="1365275" y="3871963"/>
            <a:chExt cx="1085000" cy="811650"/>
          </a:xfrm>
        </p:grpSpPr>
        <p:grpSp>
          <p:nvGrpSpPr>
            <p:cNvPr id="471" name="Google Shape;471;p34"/>
            <p:cNvGrpSpPr/>
            <p:nvPr/>
          </p:nvGrpSpPr>
          <p:grpSpPr>
            <a:xfrm>
              <a:off x="1365275" y="3871963"/>
              <a:ext cx="365525" cy="322425"/>
              <a:chOff x="1313475" y="4087538"/>
              <a:chExt cx="365525" cy="322425"/>
            </a:xfrm>
          </p:grpSpPr>
          <p:sp>
            <p:nvSpPr>
              <p:cNvPr id="472" name="Google Shape;472;p34"/>
              <p:cNvSpPr/>
              <p:nvPr/>
            </p:nvSpPr>
            <p:spPr>
              <a:xfrm>
                <a:off x="1324125" y="4087538"/>
                <a:ext cx="354875" cy="322425"/>
              </a:xfrm>
              <a:custGeom>
                <a:avLst/>
                <a:gdLst/>
                <a:ahLst/>
                <a:cxnLst/>
                <a:rect l="l" t="t" r="r" b="b"/>
                <a:pathLst>
                  <a:path w="14195" h="12897" extrusionOk="0">
                    <a:moveTo>
                      <a:pt x="7097" y="1"/>
                    </a:moveTo>
                    <a:cubicBezTo>
                      <a:pt x="4269" y="1"/>
                      <a:pt x="1652" y="1941"/>
                      <a:pt x="882" y="4792"/>
                    </a:cubicBezTo>
                    <a:cubicBezTo>
                      <a:pt x="0" y="8227"/>
                      <a:pt x="2037" y="11753"/>
                      <a:pt x="5471" y="12665"/>
                    </a:cubicBezTo>
                    <a:lnTo>
                      <a:pt x="5532" y="12695"/>
                    </a:lnTo>
                    <a:cubicBezTo>
                      <a:pt x="6059" y="12832"/>
                      <a:pt x="6588" y="12897"/>
                      <a:pt x="7110" y="12897"/>
                    </a:cubicBezTo>
                    <a:cubicBezTo>
                      <a:pt x="9957" y="12897"/>
                      <a:pt x="12573" y="10957"/>
                      <a:pt x="13344" y="8105"/>
                    </a:cubicBezTo>
                    <a:cubicBezTo>
                      <a:pt x="14195" y="4701"/>
                      <a:pt x="12158" y="1145"/>
                      <a:pt x="8724" y="233"/>
                    </a:cubicBezTo>
                    <a:lnTo>
                      <a:pt x="8663" y="202"/>
                    </a:lnTo>
                    <a:cubicBezTo>
                      <a:pt x="8141" y="66"/>
                      <a:pt x="7615" y="1"/>
                      <a:pt x="709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4"/>
              <p:cNvSpPr/>
              <p:nvPr/>
            </p:nvSpPr>
            <p:spPr>
              <a:xfrm>
                <a:off x="1313475" y="4108813"/>
                <a:ext cx="329825" cy="298625"/>
              </a:xfrm>
              <a:custGeom>
                <a:avLst/>
                <a:gdLst/>
                <a:ahLst/>
                <a:cxnLst/>
                <a:rect l="l" t="t" r="r" b="b"/>
                <a:pathLst>
                  <a:path w="13193" h="11945" extrusionOk="0">
                    <a:moveTo>
                      <a:pt x="6552" y="0"/>
                    </a:moveTo>
                    <a:cubicBezTo>
                      <a:pt x="3910" y="0"/>
                      <a:pt x="1505" y="1780"/>
                      <a:pt x="791" y="4458"/>
                    </a:cubicBezTo>
                    <a:cubicBezTo>
                      <a:pt x="0" y="7649"/>
                      <a:pt x="1915" y="10902"/>
                      <a:pt x="5046" y="11753"/>
                    </a:cubicBezTo>
                    <a:cubicBezTo>
                      <a:pt x="5551" y="11883"/>
                      <a:pt x="6058" y="11945"/>
                      <a:pt x="6557" y="11945"/>
                    </a:cubicBezTo>
                    <a:cubicBezTo>
                      <a:pt x="9214" y="11945"/>
                      <a:pt x="11650" y="10184"/>
                      <a:pt x="12341" y="7498"/>
                    </a:cubicBezTo>
                    <a:cubicBezTo>
                      <a:pt x="13192" y="4306"/>
                      <a:pt x="11277" y="1023"/>
                      <a:pt x="8086" y="203"/>
                    </a:cubicBezTo>
                    <a:cubicBezTo>
                      <a:pt x="7573" y="66"/>
                      <a:pt x="7058" y="0"/>
                      <a:pt x="655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4" name="Google Shape;474;p34"/>
            <p:cNvGrpSpPr/>
            <p:nvPr/>
          </p:nvGrpSpPr>
          <p:grpSpPr>
            <a:xfrm>
              <a:off x="2085500" y="4359038"/>
              <a:ext cx="364775" cy="324575"/>
              <a:chOff x="1768650" y="4504588"/>
              <a:chExt cx="364775" cy="324575"/>
            </a:xfrm>
          </p:grpSpPr>
          <p:sp>
            <p:nvSpPr>
              <p:cNvPr id="475" name="Google Shape;475;p34"/>
              <p:cNvSpPr/>
              <p:nvPr/>
            </p:nvSpPr>
            <p:spPr>
              <a:xfrm>
                <a:off x="1768650" y="4504588"/>
                <a:ext cx="358700" cy="320475"/>
              </a:xfrm>
              <a:custGeom>
                <a:avLst/>
                <a:gdLst/>
                <a:ahLst/>
                <a:cxnLst/>
                <a:rect l="l" t="t" r="r" b="b"/>
                <a:pathLst>
                  <a:path w="14348" h="12819" extrusionOk="0">
                    <a:moveTo>
                      <a:pt x="7121" y="1"/>
                    </a:moveTo>
                    <a:cubicBezTo>
                      <a:pt x="6546" y="1"/>
                      <a:pt x="5962" y="77"/>
                      <a:pt x="5381" y="238"/>
                    </a:cubicBezTo>
                    <a:cubicBezTo>
                      <a:pt x="2007" y="1180"/>
                      <a:pt x="1" y="4767"/>
                      <a:pt x="973" y="8171"/>
                    </a:cubicBezTo>
                    <a:lnTo>
                      <a:pt x="1034" y="8202"/>
                    </a:lnTo>
                    <a:cubicBezTo>
                      <a:pt x="1865" y="11021"/>
                      <a:pt x="4446" y="12818"/>
                      <a:pt x="7224" y="12818"/>
                    </a:cubicBezTo>
                    <a:cubicBezTo>
                      <a:pt x="7801" y="12818"/>
                      <a:pt x="8387" y="12741"/>
                      <a:pt x="8967" y="12579"/>
                    </a:cubicBezTo>
                    <a:cubicBezTo>
                      <a:pt x="12341" y="11636"/>
                      <a:pt x="14347" y="8080"/>
                      <a:pt x="13375" y="4645"/>
                    </a:cubicBezTo>
                    <a:lnTo>
                      <a:pt x="13344" y="4585"/>
                    </a:lnTo>
                    <a:cubicBezTo>
                      <a:pt x="12487" y="1812"/>
                      <a:pt x="9916" y="1"/>
                      <a:pt x="71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4"/>
              <p:cNvSpPr/>
              <p:nvPr/>
            </p:nvSpPr>
            <p:spPr>
              <a:xfrm>
                <a:off x="1800575" y="4531313"/>
                <a:ext cx="332850" cy="297850"/>
              </a:xfrm>
              <a:custGeom>
                <a:avLst/>
                <a:gdLst/>
                <a:ahLst/>
                <a:cxnLst/>
                <a:rect l="l" t="t" r="r" b="b"/>
                <a:pathLst>
                  <a:path w="13314" h="11914" extrusionOk="0">
                    <a:moveTo>
                      <a:pt x="6664" y="0"/>
                    </a:moveTo>
                    <a:cubicBezTo>
                      <a:pt x="6121" y="0"/>
                      <a:pt x="5567" y="75"/>
                      <a:pt x="5015" y="233"/>
                    </a:cubicBezTo>
                    <a:cubicBezTo>
                      <a:pt x="1885" y="1145"/>
                      <a:pt x="0" y="4458"/>
                      <a:pt x="912" y="7589"/>
                    </a:cubicBezTo>
                    <a:cubicBezTo>
                      <a:pt x="1669" y="10212"/>
                      <a:pt x="4078" y="11914"/>
                      <a:pt x="6683" y="11914"/>
                    </a:cubicBezTo>
                    <a:cubicBezTo>
                      <a:pt x="7217" y="11914"/>
                      <a:pt x="7760" y="11842"/>
                      <a:pt x="8298" y="11692"/>
                    </a:cubicBezTo>
                    <a:cubicBezTo>
                      <a:pt x="11459" y="10811"/>
                      <a:pt x="13313" y="7497"/>
                      <a:pt x="12402" y="4336"/>
                    </a:cubicBezTo>
                    <a:cubicBezTo>
                      <a:pt x="11647" y="1721"/>
                      <a:pt x="9270" y="0"/>
                      <a:pt x="666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77" name="Google Shape;477;p34"/>
          <p:cNvGrpSpPr/>
          <p:nvPr/>
        </p:nvGrpSpPr>
        <p:grpSpPr>
          <a:xfrm>
            <a:off x="294675" y="92300"/>
            <a:ext cx="3193850" cy="3579125"/>
            <a:chOff x="513950" y="664425"/>
            <a:chExt cx="3193850" cy="3579125"/>
          </a:xfrm>
        </p:grpSpPr>
        <p:sp>
          <p:nvSpPr>
            <p:cNvPr id="478" name="Google Shape;478;p34"/>
            <p:cNvSpPr/>
            <p:nvPr/>
          </p:nvSpPr>
          <p:spPr>
            <a:xfrm>
              <a:off x="2247275" y="664425"/>
              <a:ext cx="1460525" cy="1106375"/>
            </a:xfrm>
            <a:custGeom>
              <a:avLst/>
              <a:gdLst/>
              <a:ahLst/>
              <a:cxnLst/>
              <a:rect l="l" t="t" r="r" b="b"/>
              <a:pathLst>
                <a:path w="58421" h="44255" extrusionOk="0">
                  <a:moveTo>
                    <a:pt x="48082" y="0"/>
                  </a:moveTo>
                  <a:cubicBezTo>
                    <a:pt x="48074" y="0"/>
                    <a:pt x="48065" y="1"/>
                    <a:pt x="48056" y="1"/>
                  </a:cubicBezTo>
                  <a:cubicBezTo>
                    <a:pt x="46840" y="31"/>
                    <a:pt x="45624" y="153"/>
                    <a:pt x="44408" y="305"/>
                  </a:cubicBezTo>
                  <a:cubicBezTo>
                    <a:pt x="36992" y="1065"/>
                    <a:pt x="29666" y="2524"/>
                    <a:pt x="22554" y="4651"/>
                  </a:cubicBezTo>
                  <a:cubicBezTo>
                    <a:pt x="17782" y="6080"/>
                    <a:pt x="13070" y="7873"/>
                    <a:pt x="8572" y="10031"/>
                  </a:cubicBezTo>
                  <a:cubicBezTo>
                    <a:pt x="7447" y="10579"/>
                    <a:pt x="6353" y="11186"/>
                    <a:pt x="5228" y="11734"/>
                  </a:cubicBezTo>
                  <a:cubicBezTo>
                    <a:pt x="4681" y="12038"/>
                    <a:pt x="4134" y="12341"/>
                    <a:pt x="3557" y="12706"/>
                  </a:cubicBezTo>
                  <a:cubicBezTo>
                    <a:pt x="3070" y="12980"/>
                    <a:pt x="2250" y="13314"/>
                    <a:pt x="2037" y="13922"/>
                  </a:cubicBezTo>
                  <a:cubicBezTo>
                    <a:pt x="1824" y="14682"/>
                    <a:pt x="1642" y="15442"/>
                    <a:pt x="1490" y="16232"/>
                  </a:cubicBezTo>
                  <a:cubicBezTo>
                    <a:pt x="578" y="20305"/>
                    <a:pt x="0" y="24500"/>
                    <a:pt x="274" y="28694"/>
                  </a:cubicBezTo>
                  <a:cubicBezTo>
                    <a:pt x="365" y="30579"/>
                    <a:pt x="669" y="32494"/>
                    <a:pt x="1581" y="34165"/>
                  </a:cubicBezTo>
                  <a:cubicBezTo>
                    <a:pt x="2341" y="35564"/>
                    <a:pt x="3526" y="36749"/>
                    <a:pt x="4742" y="37783"/>
                  </a:cubicBezTo>
                  <a:cubicBezTo>
                    <a:pt x="7326" y="39910"/>
                    <a:pt x="10365" y="41430"/>
                    <a:pt x="13496" y="42676"/>
                  </a:cubicBezTo>
                  <a:cubicBezTo>
                    <a:pt x="14590" y="43132"/>
                    <a:pt x="15684" y="43497"/>
                    <a:pt x="16839" y="43892"/>
                  </a:cubicBezTo>
                  <a:cubicBezTo>
                    <a:pt x="17248" y="44020"/>
                    <a:pt x="17742" y="44254"/>
                    <a:pt x="18196" y="44254"/>
                  </a:cubicBezTo>
                  <a:cubicBezTo>
                    <a:pt x="18282" y="44254"/>
                    <a:pt x="18368" y="44246"/>
                    <a:pt x="18450" y="44226"/>
                  </a:cubicBezTo>
                  <a:cubicBezTo>
                    <a:pt x="22615" y="43406"/>
                    <a:pt x="26657" y="42068"/>
                    <a:pt x="30700" y="40701"/>
                  </a:cubicBezTo>
                  <a:cubicBezTo>
                    <a:pt x="40092" y="37479"/>
                    <a:pt x="49211" y="33284"/>
                    <a:pt x="57904" y="28421"/>
                  </a:cubicBezTo>
                  <a:cubicBezTo>
                    <a:pt x="58269" y="28208"/>
                    <a:pt x="58421" y="27782"/>
                    <a:pt x="58330" y="27357"/>
                  </a:cubicBezTo>
                  <a:cubicBezTo>
                    <a:pt x="57479" y="23953"/>
                    <a:pt x="56567" y="20487"/>
                    <a:pt x="55290" y="17205"/>
                  </a:cubicBezTo>
                  <a:cubicBezTo>
                    <a:pt x="55110" y="16761"/>
                    <a:pt x="54717" y="16568"/>
                    <a:pt x="54335" y="16568"/>
                  </a:cubicBezTo>
                  <a:cubicBezTo>
                    <a:pt x="53750" y="16568"/>
                    <a:pt x="53190" y="17022"/>
                    <a:pt x="53466" y="17721"/>
                  </a:cubicBezTo>
                  <a:cubicBezTo>
                    <a:pt x="54651" y="20739"/>
                    <a:pt x="55521" y="23941"/>
                    <a:pt x="56321" y="27106"/>
                  </a:cubicBezTo>
                  <a:lnTo>
                    <a:pt x="56321" y="27106"/>
                  </a:lnTo>
                  <a:cubicBezTo>
                    <a:pt x="47531" y="32036"/>
                    <a:pt x="38361" y="36121"/>
                    <a:pt x="28785" y="39333"/>
                  </a:cubicBezTo>
                  <a:cubicBezTo>
                    <a:pt x="26049" y="40245"/>
                    <a:pt x="23314" y="41065"/>
                    <a:pt x="20517" y="41795"/>
                  </a:cubicBezTo>
                  <a:cubicBezTo>
                    <a:pt x="19818" y="41977"/>
                    <a:pt x="19119" y="42129"/>
                    <a:pt x="18420" y="42281"/>
                  </a:cubicBezTo>
                  <a:lnTo>
                    <a:pt x="18139" y="42356"/>
                  </a:lnTo>
                  <a:lnTo>
                    <a:pt x="18139" y="42356"/>
                  </a:lnTo>
                  <a:cubicBezTo>
                    <a:pt x="16217" y="41788"/>
                    <a:pt x="14297" y="41102"/>
                    <a:pt x="12493" y="40245"/>
                  </a:cubicBezTo>
                  <a:cubicBezTo>
                    <a:pt x="9484" y="38907"/>
                    <a:pt x="6444" y="37205"/>
                    <a:pt x="4256" y="34682"/>
                  </a:cubicBezTo>
                  <a:cubicBezTo>
                    <a:pt x="1642" y="31734"/>
                    <a:pt x="1946" y="27083"/>
                    <a:pt x="2219" y="23405"/>
                  </a:cubicBezTo>
                  <a:cubicBezTo>
                    <a:pt x="2482" y="20510"/>
                    <a:pt x="2999" y="17643"/>
                    <a:pt x="3769" y="14804"/>
                  </a:cubicBezTo>
                  <a:lnTo>
                    <a:pt x="3769" y="14804"/>
                  </a:lnTo>
                  <a:cubicBezTo>
                    <a:pt x="12141" y="9800"/>
                    <a:pt x="21453" y="6541"/>
                    <a:pt x="30973" y="4408"/>
                  </a:cubicBezTo>
                  <a:cubicBezTo>
                    <a:pt x="36384" y="3192"/>
                    <a:pt x="41946" y="2281"/>
                    <a:pt x="47539" y="1946"/>
                  </a:cubicBezTo>
                  <a:cubicBezTo>
                    <a:pt x="47573" y="1946"/>
                    <a:pt x="47607" y="1945"/>
                    <a:pt x="47639" y="1943"/>
                  </a:cubicBezTo>
                  <a:lnTo>
                    <a:pt x="47639" y="1943"/>
                  </a:lnTo>
                  <a:cubicBezTo>
                    <a:pt x="49236" y="3911"/>
                    <a:pt x="50349" y="6446"/>
                    <a:pt x="51187" y="8816"/>
                  </a:cubicBezTo>
                  <a:cubicBezTo>
                    <a:pt x="51345" y="9291"/>
                    <a:pt x="51744" y="9498"/>
                    <a:pt x="52137" y="9498"/>
                  </a:cubicBezTo>
                  <a:cubicBezTo>
                    <a:pt x="52722" y="9498"/>
                    <a:pt x="53295" y="9039"/>
                    <a:pt x="53041" y="8329"/>
                  </a:cubicBezTo>
                  <a:cubicBezTo>
                    <a:pt x="52615" y="7113"/>
                    <a:pt x="52129" y="5958"/>
                    <a:pt x="51551" y="4803"/>
                  </a:cubicBezTo>
                  <a:cubicBezTo>
                    <a:pt x="51095" y="3831"/>
                    <a:pt x="50609" y="2919"/>
                    <a:pt x="50062" y="2068"/>
                  </a:cubicBezTo>
                  <a:cubicBezTo>
                    <a:pt x="49701" y="1466"/>
                    <a:pt x="48953" y="0"/>
                    <a:pt x="48082"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4"/>
            <p:cNvSpPr/>
            <p:nvPr/>
          </p:nvSpPr>
          <p:spPr>
            <a:xfrm>
              <a:off x="701900" y="1428250"/>
              <a:ext cx="1620175" cy="2727750"/>
            </a:xfrm>
            <a:custGeom>
              <a:avLst/>
              <a:gdLst/>
              <a:ahLst/>
              <a:cxnLst/>
              <a:rect l="l" t="t" r="r" b="b"/>
              <a:pathLst>
                <a:path w="64807" h="109110" extrusionOk="0">
                  <a:moveTo>
                    <a:pt x="62150" y="2062"/>
                  </a:moveTo>
                  <a:lnTo>
                    <a:pt x="62150" y="2062"/>
                  </a:lnTo>
                  <a:cubicBezTo>
                    <a:pt x="62189" y="2067"/>
                    <a:pt x="62209" y="2069"/>
                    <a:pt x="62213" y="2069"/>
                  </a:cubicBezTo>
                  <a:cubicBezTo>
                    <a:pt x="62215" y="2069"/>
                    <a:pt x="62215" y="2068"/>
                    <a:pt x="62213" y="2068"/>
                  </a:cubicBezTo>
                  <a:lnTo>
                    <a:pt x="62213" y="2068"/>
                  </a:lnTo>
                  <a:cubicBezTo>
                    <a:pt x="62192" y="2066"/>
                    <a:pt x="62171" y="2064"/>
                    <a:pt x="62150" y="2062"/>
                  </a:cubicBezTo>
                  <a:close/>
                  <a:moveTo>
                    <a:pt x="24488" y="32606"/>
                  </a:moveTo>
                  <a:cubicBezTo>
                    <a:pt x="24793" y="32606"/>
                    <a:pt x="25097" y="32617"/>
                    <a:pt x="25401" y="32640"/>
                  </a:cubicBezTo>
                  <a:cubicBezTo>
                    <a:pt x="27468" y="32792"/>
                    <a:pt x="29292" y="33856"/>
                    <a:pt x="29687" y="35984"/>
                  </a:cubicBezTo>
                  <a:cubicBezTo>
                    <a:pt x="30234" y="38628"/>
                    <a:pt x="28684" y="41364"/>
                    <a:pt x="26404" y="42701"/>
                  </a:cubicBezTo>
                  <a:cubicBezTo>
                    <a:pt x="24901" y="43566"/>
                    <a:pt x="23118" y="43919"/>
                    <a:pt x="21344" y="43919"/>
                  </a:cubicBezTo>
                  <a:cubicBezTo>
                    <a:pt x="20249" y="43919"/>
                    <a:pt x="19158" y="43784"/>
                    <a:pt x="18137" y="43552"/>
                  </a:cubicBezTo>
                  <a:cubicBezTo>
                    <a:pt x="15705" y="43005"/>
                    <a:pt x="13030" y="41789"/>
                    <a:pt x="11814" y="39479"/>
                  </a:cubicBezTo>
                  <a:cubicBezTo>
                    <a:pt x="11801" y="39455"/>
                    <a:pt x="11788" y="39431"/>
                    <a:pt x="11775" y="39406"/>
                  </a:cubicBezTo>
                  <a:lnTo>
                    <a:pt x="11775" y="39406"/>
                  </a:lnTo>
                  <a:cubicBezTo>
                    <a:pt x="14713" y="35480"/>
                    <a:pt x="19644" y="32606"/>
                    <a:pt x="24488" y="32606"/>
                  </a:cubicBezTo>
                  <a:close/>
                  <a:moveTo>
                    <a:pt x="59891" y="1"/>
                  </a:moveTo>
                  <a:cubicBezTo>
                    <a:pt x="58377" y="1"/>
                    <a:pt x="56866" y="172"/>
                    <a:pt x="55402" y="391"/>
                  </a:cubicBezTo>
                  <a:cubicBezTo>
                    <a:pt x="51602" y="907"/>
                    <a:pt x="47894" y="1971"/>
                    <a:pt x="44307" y="3187"/>
                  </a:cubicBezTo>
                  <a:cubicBezTo>
                    <a:pt x="39170" y="4950"/>
                    <a:pt x="34064" y="7108"/>
                    <a:pt x="29353" y="9813"/>
                  </a:cubicBezTo>
                  <a:cubicBezTo>
                    <a:pt x="22331" y="13825"/>
                    <a:pt x="15796" y="19479"/>
                    <a:pt x="11936" y="26713"/>
                  </a:cubicBezTo>
                  <a:cubicBezTo>
                    <a:pt x="10092" y="30164"/>
                    <a:pt x="8248" y="35190"/>
                    <a:pt x="9629" y="39220"/>
                  </a:cubicBezTo>
                  <a:lnTo>
                    <a:pt x="9629" y="39220"/>
                  </a:lnTo>
                  <a:cubicBezTo>
                    <a:pt x="6261" y="44539"/>
                    <a:pt x="5661" y="51616"/>
                    <a:pt x="7589" y="57565"/>
                  </a:cubicBezTo>
                  <a:cubicBezTo>
                    <a:pt x="10325" y="65954"/>
                    <a:pt x="17802" y="70848"/>
                    <a:pt x="22818" y="77687"/>
                  </a:cubicBezTo>
                  <a:cubicBezTo>
                    <a:pt x="27650" y="84313"/>
                    <a:pt x="30568" y="94708"/>
                    <a:pt x="24459" y="101486"/>
                  </a:cubicBezTo>
                  <a:cubicBezTo>
                    <a:pt x="21299" y="104979"/>
                    <a:pt x="16204" y="107296"/>
                    <a:pt x="11350" y="107296"/>
                  </a:cubicBezTo>
                  <a:cubicBezTo>
                    <a:pt x="7798" y="107296"/>
                    <a:pt x="4376" y="106056"/>
                    <a:pt x="1936" y="103128"/>
                  </a:cubicBezTo>
                  <a:cubicBezTo>
                    <a:pt x="1744" y="102891"/>
                    <a:pt x="1519" y="102793"/>
                    <a:pt x="1301" y="102793"/>
                  </a:cubicBezTo>
                  <a:cubicBezTo>
                    <a:pt x="621" y="102793"/>
                    <a:pt x="0" y="103744"/>
                    <a:pt x="598" y="104435"/>
                  </a:cubicBezTo>
                  <a:cubicBezTo>
                    <a:pt x="3357" y="107746"/>
                    <a:pt x="7251" y="109110"/>
                    <a:pt x="11259" y="109110"/>
                  </a:cubicBezTo>
                  <a:cubicBezTo>
                    <a:pt x="14315" y="109110"/>
                    <a:pt x="17438" y="108316"/>
                    <a:pt x="20173" y="106988"/>
                  </a:cubicBezTo>
                  <a:cubicBezTo>
                    <a:pt x="23334" y="105468"/>
                    <a:pt x="26131" y="103036"/>
                    <a:pt x="27894" y="99997"/>
                  </a:cubicBezTo>
                  <a:cubicBezTo>
                    <a:pt x="30021" y="96319"/>
                    <a:pt x="30082" y="91577"/>
                    <a:pt x="29322" y="87474"/>
                  </a:cubicBezTo>
                  <a:cubicBezTo>
                    <a:pt x="28502" y="82915"/>
                    <a:pt x="26131" y="78811"/>
                    <a:pt x="23273" y="75224"/>
                  </a:cubicBezTo>
                  <a:cubicBezTo>
                    <a:pt x="20629" y="71851"/>
                    <a:pt x="17316" y="68993"/>
                    <a:pt x="14550" y="65741"/>
                  </a:cubicBezTo>
                  <a:cubicBezTo>
                    <a:pt x="11845" y="62580"/>
                    <a:pt x="9717" y="58963"/>
                    <a:pt x="8805" y="54859"/>
                  </a:cubicBezTo>
                  <a:cubicBezTo>
                    <a:pt x="7863" y="50574"/>
                    <a:pt x="8440" y="45437"/>
                    <a:pt x="10447" y="41516"/>
                  </a:cubicBezTo>
                  <a:cubicBezTo>
                    <a:pt x="10506" y="41401"/>
                    <a:pt x="10567" y="41287"/>
                    <a:pt x="10630" y="41173"/>
                  </a:cubicBezTo>
                  <a:lnTo>
                    <a:pt x="10630" y="41173"/>
                  </a:lnTo>
                  <a:cubicBezTo>
                    <a:pt x="12228" y="43377"/>
                    <a:pt x="14920" y="44663"/>
                    <a:pt x="17468" y="45285"/>
                  </a:cubicBezTo>
                  <a:cubicBezTo>
                    <a:pt x="18688" y="45583"/>
                    <a:pt x="19970" y="45743"/>
                    <a:pt x="21251" y="45743"/>
                  </a:cubicBezTo>
                  <a:cubicBezTo>
                    <a:pt x="22968" y="45743"/>
                    <a:pt x="24685" y="45456"/>
                    <a:pt x="26252" y="44829"/>
                  </a:cubicBezTo>
                  <a:cubicBezTo>
                    <a:pt x="29018" y="43704"/>
                    <a:pt x="31024" y="41364"/>
                    <a:pt x="31541" y="38324"/>
                  </a:cubicBezTo>
                  <a:cubicBezTo>
                    <a:pt x="31936" y="35801"/>
                    <a:pt x="31298" y="33279"/>
                    <a:pt x="29109" y="31789"/>
                  </a:cubicBezTo>
                  <a:cubicBezTo>
                    <a:pt x="27827" y="30946"/>
                    <a:pt x="26279" y="30645"/>
                    <a:pt x="24719" y="30645"/>
                  </a:cubicBezTo>
                  <a:cubicBezTo>
                    <a:pt x="23691" y="30645"/>
                    <a:pt x="22658" y="30775"/>
                    <a:pt x="21693" y="30969"/>
                  </a:cubicBezTo>
                  <a:cubicBezTo>
                    <a:pt x="18623" y="31576"/>
                    <a:pt x="15735" y="33096"/>
                    <a:pt x="13304" y="35072"/>
                  </a:cubicBezTo>
                  <a:cubicBezTo>
                    <a:pt x="12515" y="35708"/>
                    <a:pt x="11797" y="36409"/>
                    <a:pt x="11149" y="37164"/>
                  </a:cubicBezTo>
                  <a:lnTo>
                    <a:pt x="11149" y="37164"/>
                  </a:lnTo>
                  <a:cubicBezTo>
                    <a:pt x="11037" y="35952"/>
                    <a:pt x="11201" y="34691"/>
                    <a:pt x="11419" y="33583"/>
                  </a:cubicBezTo>
                  <a:cubicBezTo>
                    <a:pt x="11997" y="30695"/>
                    <a:pt x="13334" y="27990"/>
                    <a:pt x="14915" y="25528"/>
                  </a:cubicBezTo>
                  <a:cubicBezTo>
                    <a:pt x="19656" y="18081"/>
                    <a:pt x="27255" y="12731"/>
                    <a:pt x="35128" y="9053"/>
                  </a:cubicBezTo>
                  <a:cubicBezTo>
                    <a:pt x="39809" y="6834"/>
                    <a:pt x="44672" y="4980"/>
                    <a:pt x="49657" y="3612"/>
                  </a:cubicBezTo>
                  <a:cubicBezTo>
                    <a:pt x="52575" y="2822"/>
                    <a:pt x="55615" y="2214"/>
                    <a:pt x="58654" y="2002"/>
                  </a:cubicBezTo>
                  <a:cubicBezTo>
                    <a:pt x="59384" y="1971"/>
                    <a:pt x="60113" y="1971"/>
                    <a:pt x="60812" y="1971"/>
                  </a:cubicBezTo>
                  <a:cubicBezTo>
                    <a:pt x="61086" y="1971"/>
                    <a:pt x="61359" y="2002"/>
                    <a:pt x="61602" y="2002"/>
                  </a:cubicBezTo>
                  <a:cubicBezTo>
                    <a:pt x="61725" y="2002"/>
                    <a:pt x="62185" y="2061"/>
                    <a:pt x="62213" y="2068"/>
                  </a:cubicBezTo>
                  <a:lnTo>
                    <a:pt x="62213" y="2068"/>
                  </a:lnTo>
                  <a:cubicBezTo>
                    <a:pt x="62563" y="2100"/>
                    <a:pt x="62963" y="2161"/>
                    <a:pt x="63335" y="2275"/>
                  </a:cubicBezTo>
                  <a:cubicBezTo>
                    <a:pt x="63441" y="2313"/>
                    <a:pt x="63541" y="2331"/>
                    <a:pt x="63634" y="2331"/>
                  </a:cubicBezTo>
                  <a:cubicBezTo>
                    <a:pt x="64508" y="2331"/>
                    <a:pt x="64807" y="805"/>
                    <a:pt x="63791" y="421"/>
                  </a:cubicBezTo>
                  <a:cubicBezTo>
                    <a:pt x="63092" y="178"/>
                    <a:pt x="62332" y="117"/>
                    <a:pt x="61663" y="87"/>
                  </a:cubicBezTo>
                  <a:cubicBezTo>
                    <a:pt x="61074" y="27"/>
                    <a:pt x="60482" y="1"/>
                    <a:pt x="59891"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4"/>
            <p:cNvSpPr/>
            <p:nvPr/>
          </p:nvSpPr>
          <p:spPr>
            <a:xfrm>
              <a:off x="2004875" y="1129575"/>
              <a:ext cx="511425" cy="549300"/>
            </a:xfrm>
            <a:custGeom>
              <a:avLst/>
              <a:gdLst/>
              <a:ahLst/>
              <a:cxnLst/>
              <a:rect l="l" t="t" r="r" b="b"/>
              <a:pathLst>
                <a:path w="20457" h="21972" extrusionOk="0">
                  <a:moveTo>
                    <a:pt x="11493" y="1"/>
                  </a:moveTo>
                  <a:cubicBezTo>
                    <a:pt x="10886" y="1"/>
                    <a:pt x="10226" y="140"/>
                    <a:pt x="9575" y="514"/>
                  </a:cubicBezTo>
                  <a:cubicBezTo>
                    <a:pt x="7933" y="1456"/>
                    <a:pt x="7994" y="7079"/>
                    <a:pt x="8298" y="9176"/>
                  </a:cubicBezTo>
                  <a:cubicBezTo>
                    <a:pt x="8298" y="9176"/>
                    <a:pt x="8092" y="9169"/>
                    <a:pt x="7745" y="9169"/>
                  </a:cubicBezTo>
                  <a:cubicBezTo>
                    <a:pt x="5890" y="9169"/>
                    <a:pt x="0" y="9385"/>
                    <a:pt x="0" y="12125"/>
                  </a:cubicBezTo>
                  <a:cubicBezTo>
                    <a:pt x="0" y="15219"/>
                    <a:pt x="513" y="16639"/>
                    <a:pt x="3041" y="16639"/>
                  </a:cubicBezTo>
                  <a:cubicBezTo>
                    <a:pt x="3195" y="16639"/>
                    <a:pt x="3357" y="16634"/>
                    <a:pt x="3526" y="16623"/>
                  </a:cubicBezTo>
                  <a:cubicBezTo>
                    <a:pt x="6505" y="16441"/>
                    <a:pt x="9727" y="15924"/>
                    <a:pt x="9727" y="15924"/>
                  </a:cubicBezTo>
                  <a:cubicBezTo>
                    <a:pt x="9727" y="15924"/>
                    <a:pt x="13377" y="21972"/>
                    <a:pt x="16242" y="21972"/>
                  </a:cubicBezTo>
                  <a:cubicBezTo>
                    <a:pt x="16403" y="21972"/>
                    <a:pt x="16562" y="21953"/>
                    <a:pt x="16718" y="21912"/>
                  </a:cubicBezTo>
                  <a:cubicBezTo>
                    <a:pt x="19636" y="21152"/>
                    <a:pt x="20456" y="18174"/>
                    <a:pt x="19696" y="17231"/>
                  </a:cubicBezTo>
                  <a:cubicBezTo>
                    <a:pt x="18937" y="16289"/>
                    <a:pt x="13769" y="13584"/>
                    <a:pt x="14256" y="7626"/>
                  </a:cubicBezTo>
                  <a:cubicBezTo>
                    <a:pt x="14772" y="1760"/>
                    <a:pt x="14438" y="1122"/>
                    <a:pt x="13678" y="635"/>
                  </a:cubicBezTo>
                  <a:cubicBezTo>
                    <a:pt x="13220" y="323"/>
                    <a:pt x="12418" y="1"/>
                    <a:pt x="1149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34"/>
            <p:cNvSpPr/>
            <p:nvPr/>
          </p:nvSpPr>
          <p:spPr>
            <a:xfrm>
              <a:off x="3459300" y="823950"/>
              <a:ext cx="189225" cy="116400"/>
            </a:xfrm>
            <a:custGeom>
              <a:avLst/>
              <a:gdLst/>
              <a:ahLst/>
              <a:cxnLst/>
              <a:rect l="l" t="t" r="r" b="b"/>
              <a:pathLst>
                <a:path w="7569" h="4656" extrusionOk="0">
                  <a:moveTo>
                    <a:pt x="5686" y="1"/>
                  </a:moveTo>
                  <a:cubicBezTo>
                    <a:pt x="5465" y="1"/>
                    <a:pt x="5237" y="40"/>
                    <a:pt x="5016" y="125"/>
                  </a:cubicBezTo>
                  <a:lnTo>
                    <a:pt x="1368" y="1553"/>
                  </a:lnTo>
                  <a:cubicBezTo>
                    <a:pt x="456" y="1918"/>
                    <a:pt x="0" y="2860"/>
                    <a:pt x="335" y="3681"/>
                  </a:cubicBezTo>
                  <a:cubicBezTo>
                    <a:pt x="586" y="4296"/>
                    <a:pt x="1212" y="4655"/>
                    <a:pt x="1882" y="4655"/>
                  </a:cubicBezTo>
                  <a:cubicBezTo>
                    <a:pt x="2105" y="4655"/>
                    <a:pt x="2333" y="4615"/>
                    <a:pt x="2554" y="4532"/>
                  </a:cubicBezTo>
                  <a:lnTo>
                    <a:pt x="6201" y="3073"/>
                  </a:lnTo>
                  <a:cubicBezTo>
                    <a:pt x="7113" y="2739"/>
                    <a:pt x="7569" y="1796"/>
                    <a:pt x="7204" y="945"/>
                  </a:cubicBezTo>
                  <a:cubicBezTo>
                    <a:pt x="6954" y="354"/>
                    <a:pt x="6346" y="1"/>
                    <a:pt x="568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34"/>
            <p:cNvSpPr/>
            <p:nvPr/>
          </p:nvSpPr>
          <p:spPr>
            <a:xfrm>
              <a:off x="3512500" y="1041300"/>
              <a:ext cx="189225" cy="116375"/>
            </a:xfrm>
            <a:custGeom>
              <a:avLst/>
              <a:gdLst/>
              <a:ahLst/>
              <a:cxnLst/>
              <a:rect l="l" t="t" r="r" b="b"/>
              <a:pathLst>
                <a:path w="7569" h="4655" extrusionOk="0">
                  <a:moveTo>
                    <a:pt x="5682" y="0"/>
                  </a:moveTo>
                  <a:cubicBezTo>
                    <a:pt x="5462" y="0"/>
                    <a:pt x="5236" y="40"/>
                    <a:pt x="5015" y="124"/>
                  </a:cubicBezTo>
                  <a:lnTo>
                    <a:pt x="1368" y="1583"/>
                  </a:lnTo>
                  <a:cubicBezTo>
                    <a:pt x="456" y="1917"/>
                    <a:pt x="0" y="2859"/>
                    <a:pt x="334" y="3710"/>
                  </a:cubicBezTo>
                  <a:cubicBezTo>
                    <a:pt x="585" y="4302"/>
                    <a:pt x="1210" y="4655"/>
                    <a:pt x="1878" y="4655"/>
                  </a:cubicBezTo>
                  <a:cubicBezTo>
                    <a:pt x="2102" y="4655"/>
                    <a:pt x="2332" y="4615"/>
                    <a:pt x="2553" y="4531"/>
                  </a:cubicBezTo>
                  <a:lnTo>
                    <a:pt x="6201" y="3102"/>
                  </a:lnTo>
                  <a:cubicBezTo>
                    <a:pt x="7113" y="2738"/>
                    <a:pt x="7569" y="1795"/>
                    <a:pt x="7204" y="975"/>
                  </a:cubicBezTo>
                  <a:cubicBezTo>
                    <a:pt x="6953" y="359"/>
                    <a:pt x="6343" y="0"/>
                    <a:pt x="56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4"/>
            <p:cNvSpPr/>
            <p:nvPr/>
          </p:nvSpPr>
          <p:spPr>
            <a:xfrm>
              <a:off x="513950" y="3800500"/>
              <a:ext cx="442275" cy="443050"/>
            </a:xfrm>
            <a:custGeom>
              <a:avLst/>
              <a:gdLst/>
              <a:ahLst/>
              <a:cxnLst/>
              <a:rect l="l" t="t" r="r" b="b"/>
              <a:pathLst>
                <a:path w="17691" h="17722" extrusionOk="0">
                  <a:moveTo>
                    <a:pt x="8846" y="0"/>
                  </a:moveTo>
                  <a:cubicBezTo>
                    <a:pt x="3952" y="0"/>
                    <a:pt x="1" y="3982"/>
                    <a:pt x="1" y="8876"/>
                  </a:cubicBezTo>
                  <a:cubicBezTo>
                    <a:pt x="1" y="13770"/>
                    <a:pt x="3952" y="17721"/>
                    <a:pt x="8846" y="17721"/>
                  </a:cubicBezTo>
                  <a:cubicBezTo>
                    <a:pt x="13739" y="17721"/>
                    <a:pt x="17691" y="13770"/>
                    <a:pt x="17691" y="8876"/>
                  </a:cubicBezTo>
                  <a:cubicBezTo>
                    <a:pt x="17691" y="3982"/>
                    <a:pt x="13739" y="0"/>
                    <a:pt x="884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4"/>
            <p:cNvSpPr/>
            <p:nvPr/>
          </p:nvSpPr>
          <p:spPr>
            <a:xfrm>
              <a:off x="608950" y="3897000"/>
              <a:ext cx="252300" cy="252300"/>
            </a:xfrm>
            <a:custGeom>
              <a:avLst/>
              <a:gdLst/>
              <a:ahLst/>
              <a:cxnLst/>
              <a:rect l="l" t="t" r="r" b="b"/>
              <a:pathLst>
                <a:path w="10092" h="10092" extrusionOk="0">
                  <a:moveTo>
                    <a:pt x="5046" y="1"/>
                  </a:moveTo>
                  <a:cubicBezTo>
                    <a:pt x="2280" y="1"/>
                    <a:pt x="0" y="2280"/>
                    <a:pt x="0" y="5046"/>
                  </a:cubicBezTo>
                  <a:cubicBezTo>
                    <a:pt x="0" y="7812"/>
                    <a:pt x="2219" y="10092"/>
                    <a:pt x="5046" y="10092"/>
                  </a:cubicBezTo>
                  <a:cubicBezTo>
                    <a:pt x="7842" y="10092"/>
                    <a:pt x="10091" y="7812"/>
                    <a:pt x="10091" y="5046"/>
                  </a:cubicBezTo>
                  <a:cubicBezTo>
                    <a:pt x="10091" y="2280"/>
                    <a:pt x="7842" y="1"/>
                    <a:pt x="50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5" name="Google Shape;485;p34"/>
          <p:cNvGrpSpPr/>
          <p:nvPr/>
        </p:nvGrpSpPr>
        <p:grpSpPr>
          <a:xfrm>
            <a:off x="7206996" y="1685127"/>
            <a:ext cx="2056040" cy="1207211"/>
            <a:chOff x="6867600" y="1129575"/>
            <a:chExt cx="2395200" cy="1406350"/>
          </a:xfrm>
        </p:grpSpPr>
        <p:sp>
          <p:nvSpPr>
            <p:cNvPr id="486" name="Google Shape;486;p34"/>
            <p:cNvSpPr/>
            <p:nvPr/>
          </p:nvSpPr>
          <p:spPr>
            <a:xfrm>
              <a:off x="6867600" y="1129575"/>
              <a:ext cx="683175" cy="840925"/>
            </a:xfrm>
            <a:custGeom>
              <a:avLst/>
              <a:gdLst/>
              <a:ahLst/>
              <a:cxnLst/>
              <a:rect l="l" t="t" r="r" b="b"/>
              <a:pathLst>
                <a:path w="27327" h="33637" extrusionOk="0">
                  <a:moveTo>
                    <a:pt x="12706" y="1531"/>
                  </a:moveTo>
                  <a:cubicBezTo>
                    <a:pt x="14438" y="1561"/>
                    <a:pt x="16201" y="2109"/>
                    <a:pt x="17782" y="2868"/>
                  </a:cubicBezTo>
                  <a:cubicBezTo>
                    <a:pt x="20062" y="3963"/>
                    <a:pt x="22250" y="5452"/>
                    <a:pt x="24013" y="7215"/>
                  </a:cubicBezTo>
                  <a:cubicBezTo>
                    <a:pt x="24045" y="7241"/>
                    <a:pt x="24078" y="7265"/>
                    <a:pt x="24111" y="7287"/>
                  </a:cubicBezTo>
                  <a:lnTo>
                    <a:pt x="24111" y="7287"/>
                  </a:lnTo>
                  <a:cubicBezTo>
                    <a:pt x="25705" y="10512"/>
                    <a:pt x="26184" y="14641"/>
                    <a:pt x="25320" y="18127"/>
                  </a:cubicBezTo>
                  <a:cubicBezTo>
                    <a:pt x="24013" y="23537"/>
                    <a:pt x="19271" y="27975"/>
                    <a:pt x="14590" y="30711"/>
                  </a:cubicBezTo>
                  <a:cubicBezTo>
                    <a:pt x="13718" y="31229"/>
                    <a:pt x="12797" y="31747"/>
                    <a:pt x="11871" y="32089"/>
                  </a:cubicBezTo>
                  <a:lnTo>
                    <a:pt x="11871" y="32089"/>
                  </a:lnTo>
                  <a:cubicBezTo>
                    <a:pt x="11866" y="32086"/>
                    <a:pt x="11860" y="32082"/>
                    <a:pt x="11855" y="32079"/>
                  </a:cubicBezTo>
                  <a:cubicBezTo>
                    <a:pt x="11490" y="31775"/>
                    <a:pt x="11156" y="31440"/>
                    <a:pt x="10761" y="31136"/>
                  </a:cubicBezTo>
                  <a:cubicBezTo>
                    <a:pt x="9545" y="29981"/>
                    <a:pt x="8451" y="28735"/>
                    <a:pt x="7447" y="27398"/>
                  </a:cubicBezTo>
                  <a:cubicBezTo>
                    <a:pt x="4621" y="23659"/>
                    <a:pt x="1824" y="19130"/>
                    <a:pt x="1763" y="14297"/>
                  </a:cubicBezTo>
                  <a:cubicBezTo>
                    <a:pt x="1672" y="9981"/>
                    <a:pt x="3952" y="6090"/>
                    <a:pt x="7387" y="3537"/>
                  </a:cubicBezTo>
                  <a:cubicBezTo>
                    <a:pt x="8967" y="2382"/>
                    <a:pt x="10700" y="1531"/>
                    <a:pt x="12706" y="1531"/>
                  </a:cubicBezTo>
                  <a:close/>
                  <a:moveTo>
                    <a:pt x="12746" y="1"/>
                  </a:moveTo>
                  <a:cubicBezTo>
                    <a:pt x="12591" y="1"/>
                    <a:pt x="12436" y="4"/>
                    <a:pt x="12280" y="11"/>
                  </a:cubicBezTo>
                  <a:cubicBezTo>
                    <a:pt x="8663" y="194"/>
                    <a:pt x="5441" y="2747"/>
                    <a:pt x="3314" y="5482"/>
                  </a:cubicBezTo>
                  <a:cubicBezTo>
                    <a:pt x="1034" y="8461"/>
                    <a:pt x="1" y="12139"/>
                    <a:pt x="426" y="15817"/>
                  </a:cubicBezTo>
                  <a:cubicBezTo>
                    <a:pt x="943" y="20103"/>
                    <a:pt x="3222" y="24024"/>
                    <a:pt x="5745" y="27489"/>
                  </a:cubicBezTo>
                  <a:cubicBezTo>
                    <a:pt x="7265" y="29586"/>
                    <a:pt x="8937" y="31592"/>
                    <a:pt x="11004" y="33234"/>
                  </a:cubicBezTo>
                  <a:cubicBezTo>
                    <a:pt x="11291" y="33473"/>
                    <a:pt x="11521" y="33636"/>
                    <a:pt x="11843" y="33636"/>
                  </a:cubicBezTo>
                  <a:cubicBezTo>
                    <a:pt x="11930" y="33636"/>
                    <a:pt x="12024" y="33624"/>
                    <a:pt x="12128" y="33598"/>
                  </a:cubicBezTo>
                  <a:cubicBezTo>
                    <a:pt x="12828" y="33416"/>
                    <a:pt x="13496" y="33021"/>
                    <a:pt x="14135" y="32686"/>
                  </a:cubicBezTo>
                  <a:cubicBezTo>
                    <a:pt x="17113" y="31167"/>
                    <a:pt x="19849" y="29069"/>
                    <a:pt x="22098" y="26607"/>
                  </a:cubicBezTo>
                  <a:cubicBezTo>
                    <a:pt x="23709" y="24814"/>
                    <a:pt x="25229" y="22808"/>
                    <a:pt x="26141" y="20528"/>
                  </a:cubicBezTo>
                  <a:cubicBezTo>
                    <a:pt x="27022" y="18370"/>
                    <a:pt x="27326" y="15999"/>
                    <a:pt x="27205" y="13689"/>
                  </a:cubicBezTo>
                  <a:cubicBezTo>
                    <a:pt x="27057" y="11267"/>
                    <a:pt x="26536" y="8702"/>
                    <a:pt x="25447" y="6523"/>
                  </a:cubicBezTo>
                  <a:lnTo>
                    <a:pt x="25447" y="6523"/>
                  </a:lnTo>
                  <a:cubicBezTo>
                    <a:pt x="25425" y="6439"/>
                    <a:pt x="25383" y="6356"/>
                    <a:pt x="25319" y="6276"/>
                  </a:cubicBezTo>
                  <a:lnTo>
                    <a:pt x="25319" y="6276"/>
                  </a:lnTo>
                  <a:cubicBezTo>
                    <a:pt x="25249" y="6163"/>
                    <a:pt x="25165" y="6081"/>
                    <a:pt x="25073" y="6026"/>
                  </a:cubicBezTo>
                  <a:lnTo>
                    <a:pt x="25073" y="6026"/>
                  </a:lnTo>
                  <a:cubicBezTo>
                    <a:pt x="21928" y="2935"/>
                    <a:pt x="17321" y="1"/>
                    <a:pt x="12746"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4"/>
            <p:cNvSpPr/>
            <p:nvPr/>
          </p:nvSpPr>
          <p:spPr>
            <a:xfrm>
              <a:off x="7144200" y="1270425"/>
              <a:ext cx="2118600" cy="1265500"/>
            </a:xfrm>
            <a:custGeom>
              <a:avLst/>
              <a:gdLst/>
              <a:ahLst/>
              <a:cxnLst/>
              <a:rect l="l" t="t" r="r" b="b"/>
              <a:pathLst>
                <a:path w="84744" h="50620" extrusionOk="0">
                  <a:moveTo>
                    <a:pt x="13496" y="0"/>
                  </a:moveTo>
                  <a:cubicBezTo>
                    <a:pt x="13496" y="0"/>
                    <a:pt x="5077" y="11125"/>
                    <a:pt x="1" y="27539"/>
                  </a:cubicBezTo>
                  <a:cubicBezTo>
                    <a:pt x="1" y="27539"/>
                    <a:pt x="19332" y="49819"/>
                    <a:pt x="43922" y="50579"/>
                  </a:cubicBezTo>
                  <a:cubicBezTo>
                    <a:pt x="44780" y="50606"/>
                    <a:pt x="45626" y="50620"/>
                    <a:pt x="46459" y="50620"/>
                  </a:cubicBezTo>
                  <a:cubicBezTo>
                    <a:pt x="69519" y="50620"/>
                    <a:pt x="82798" y="40427"/>
                    <a:pt x="82798" y="40427"/>
                  </a:cubicBezTo>
                  <a:cubicBezTo>
                    <a:pt x="82798" y="40427"/>
                    <a:pt x="84744" y="18542"/>
                    <a:pt x="83163" y="9575"/>
                  </a:cubicBezTo>
                  <a:lnTo>
                    <a:pt x="83163" y="9575"/>
                  </a:lnTo>
                  <a:cubicBezTo>
                    <a:pt x="83163" y="9575"/>
                    <a:pt x="70670" y="12888"/>
                    <a:pt x="53315" y="13496"/>
                  </a:cubicBezTo>
                  <a:cubicBezTo>
                    <a:pt x="52966" y="13508"/>
                    <a:pt x="52615" y="13513"/>
                    <a:pt x="52262" y="13513"/>
                  </a:cubicBezTo>
                  <a:cubicBezTo>
                    <a:pt x="35065" y="13513"/>
                    <a:pt x="13496" y="0"/>
                    <a:pt x="134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34"/>
            <p:cNvSpPr/>
            <p:nvPr/>
          </p:nvSpPr>
          <p:spPr>
            <a:xfrm>
              <a:off x="7419225" y="1348775"/>
              <a:ext cx="1822706" cy="486363"/>
            </a:xfrm>
            <a:custGeom>
              <a:avLst/>
              <a:gdLst/>
              <a:ahLst/>
              <a:cxnLst/>
              <a:rect l="l" t="t" r="r" b="b"/>
              <a:pathLst>
                <a:path w="82775" h="21190" extrusionOk="0">
                  <a:moveTo>
                    <a:pt x="836" y="0"/>
                  </a:moveTo>
                  <a:cubicBezTo>
                    <a:pt x="406" y="0"/>
                    <a:pt x="0" y="570"/>
                    <a:pt x="427" y="973"/>
                  </a:cubicBezTo>
                  <a:cubicBezTo>
                    <a:pt x="2707" y="3010"/>
                    <a:pt x="5169" y="4864"/>
                    <a:pt x="7692" y="6688"/>
                  </a:cubicBezTo>
                  <a:cubicBezTo>
                    <a:pt x="13041" y="10609"/>
                    <a:pt x="18725" y="14135"/>
                    <a:pt x="24805" y="16840"/>
                  </a:cubicBezTo>
                  <a:cubicBezTo>
                    <a:pt x="28057" y="18299"/>
                    <a:pt x="31400" y="19515"/>
                    <a:pt x="34805" y="20274"/>
                  </a:cubicBezTo>
                  <a:cubicBezTo>
                    <a:pt x="38119" y="21005"/>
                    <a:pt x="41484" y="21190"/>
                    <a:pt x="44854" y="21190"/>
                  </a:cubicBezTo>
                  <a:cubicBezTo>
                    <a:pt x="45131" y="21190"/>
                    <a:pt x="45409" y="21189"/>
                    <a:pt x="45686" y="21186"/>
                  </a:cubicBezTo>
                  <a:cubicBezTo>
                    <a:pt x="53529" y="21065"/>
                    <a:pt x="61371" y="20001"/>
                    <a:pt x="69091" y="18542"/>
                  </a:cubicBezTo>
                  <a:cubicBezTo>
                    <a:pt x="73438" y="17721"/>
                    <a:pt x="77815" y="16809"/>
                    <a:pt x="82101" y="15624"/>
                  </a:cubicBezTo>
                  <a:cubicBezTo>
                    <a:pt x="82774" y="15456"/>
                    <a:pt x="82566" y="14509"/>
                    <a:pt x="81956" y="14509"/>
                  </a:cubicBezTo>
                  <a:cubicBezTo>
                    <a:pt x="81906" y="14509"/>
                    <a:pt x="81852" y="14516"/>
                    <a:pt x="81797" y="14530"/>
                  </a:cubicBezTo>
                  <a:cubicBezTo>
                    <a:pt x="78392" y="15472"/>
                    <a:pt x="74897" y="16232"/>
                    <a:pt x="71401" y="16961"/>
                  </a:cubicBezTo>
                  <a:cubicBezTo>
                    <a:pt x="63985" y="18451"/>
                    <a:pt x="56507" y="19575"/>
                    <a:pt x="48939" y="19910"/>
                  </a:cubicBezTo>
                  <a:cubicBezTo>
                    <a:pt x="47359" y="19999"/>
                    <a:pt x="45764" y="20061"/>
                    <a:pt x="44166" y="20061"/>
                  </a:cubicBezTo>
                  <a:cubicBezTo>
                    <a:pt x="41951" y="20061"/>
                    <a:pt x="39730" y="19941"/>
                    <a:pt x="37540" y="19606"/>
                  </a:cubicBezTo>
                  <a:cubicBezTo>
                    <a:pt x="34136" y="19089"/>
                    <a:pt x="30823" y="18086"/>
                    <a:pt x="27631" y="16809"/>
                  </a:cubicBezTo>
                  <a:cubicBezTo>
                    <a:pt x="21370" y="14287"/>
                    <a:pt x="15504" y="10791"/>
                    <a:pt x="10002" y="6961"/>
                  </a:cubicBezTo>
                  <a:cubicBezTo>
                    <a:pt x="6962" y="4834"/>
                    <a:pt x="3953" y="2584"/>
                    <a:pt x="1187" y="153"/>
                  </a:cubicBezTo>
                  <a:cubicBezTo>
                    <a:pt x="1080" y="46"/>
                    <a:pt x="957" y="0"/>
                    <a:pt x="8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34"/>
            <p:cNvSpPr/>
            <p:nvPr/>
          </p:nvSpPr>
          <p:spPr>
            <a:xfrm>
              <a:off x="7313750" y="1531950"/>
              <a:ext cx="1928166" cy="564497"/>
            </a:xfrm>
            <a:custGeom>
              <a:avLst/>
              <a:gdLst/>
              <a:ahLst/>
              <a:cxnLst/>
              <a:rect l="l" t="t" r="r" b="b"/>
              <a:pathLst>
                <a:path w="89205" h="22185" extrusionOk="0">
                  <a:moveTo>
                    <a:pt x="837" y="0"/>
                  </a:moveTo>
                  <a:cubicBezTo>
                    <a:pt x="417" y="0"/>
                    <a:pt x="0" y="599"/>
                    <a:pt x="399" y="998"/>
                  </a:cubicBezTo>
                  <a:cubicBezTo>
                    <a:pt x="2284" y="3156"/>
                    <a:pt x="4533" y="5101"/>
                    <a:pt x="6722" y="6894"/>
                  </a:cubicBezTo>
                  <a:cubicBezTo>
                    <a:pt x="12132" y="11211"/>
                    <a:pt x="18090" y="14767"/>
                    <a:pt x="24473" y="17320"/>
                  </a:cubicBezTo>
                  <a:cubicBezTo>
                    <a:pt x="32714" y="20668"/>
                    <a:pt x="41586" y="22184"/>
                    <a:pt x="50495" y="22184"/>
                  </a:cubicBezTo>
                  <a:cubicBezTo>
                    <a:pt x="59624" y="22184"/>
                    <a:pt x="68792" y="20592"/>
                    <a:pt x="77361" y="17746"/>
                  </a:cubicBezTo>
                  <a:cubicBezTo>
                    <a:pt x="81191" y="16469"/>
                    <a:pt x="85142" y="15010"/>
                    <a:pt x="88638" y="12974"/>
                  </a:cubicBezTo>
                  <a:cubicBezTo>
                    <a:pt x="89204" y="12639"/>
                    <a:pt x="88877" y="11890"/>
                    <a:pt x="88376" y="11890"/>
                  </a:cubicBezTo>
                  <a:cubicBezTo>
                    <a:pt x="88285" y="11890"/>
                    <a:pt x="88189" y="11915"/>
                    <a:pt x="88091" y="11971"/>
                  </a:cubicBezTo>
                  <a:cubicBezTo>
                    <a:pt x="85264" y="13612"/>
                    <a:pt x="82194" y="14828"/>
                    <a:pt x="79185" y="15922"/>
                  </a:cubicBezTo>
                  <a:cubicBezTo>
                    <a:pt x="71616" y="18658"/>
                    <a:pt x="63653" y="20329"/>
                    <a:pt x="55598" y="20816"/>
                  </a:cubicBezTo>
                  <a:cubicBezTo>
                    <a:pt x="53782" y="20937"/>
                    <a:pt x="51963" y="21001"/>
                    <a:pt x="50147" y="21001"/>
                  </a:cubicBezTo>
                  <a:cubicBezTo>
                    <a:pt x="42451" y="21001"/>
                    <a:pt x="34798" y="19866"/>
                    <a:pt x="27543" y="17259"/>
                  </a:cubicBezTo>
                  <a:cubicBezTo>
                    <a:pt x="20825" y="14858"/>
                    <a:pt x="14533" y="11363"/>
                    <a:pt x="8819" y="7046"/>
                  </a:cubicBezTo>
                  <a:cubicBezTo>
                    <a:pt x="6114" y="4980"/>
                    <a:pt x="3439" y="2730"/>
                    <a:pt x="1190" y="177"/>
                  </a:cubicBezTo>
                  <a:cubicBezTo>
                    <a:pt x="1086" y="52"/>
                    <a:pt x="961" y="0"/>
                    <a:pt x="8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4"/>
            <p:cNvSpPr/>
            <p:nvPr/>
          </p:nvSpPr>
          <p:spPr>
            <a:xfrm>
              <a:off x="7228325" y="1707725"/>
              <a:ext cx="2013654" cy="637843"/>
            </a:xfrm>
            <a:custGeom>
              <a:avLst/>
              <a:gdLst/>
              <a:ahLst/>
              <a:cxnLst/>
              <a:rect l="l" t="t" r="r" b="b"/>
              <a:pathLst>
                <a:path w="92137" h="24523" extrusionOk="0">
                  <a:moveTo>
                    <a:pt x="764" y="1"/>
                  </a:moveTo>
                  <a:cubicBezTo>
                    <a:pt x="367" y="1"/>
                    <a:pt x="0" y="588"/>
                    <a:pt x="345" y="1001"/>
                  </a:cubicBezTo>
                  <a:cubicBezTo>
                    <a:pt x="2320" y="3402"/>
                    <a:pt x="4661" y="5560"/>
                    <a:pt x="7032" y="7597"/>
                  </a:cubicBezTo>
                  <a:cubicBezTo>
                    <a:pt x="12685" y="12399"/>
                    <a:pt x="19038" y="16442"/>
                    <a:pt x="25877" y="19330"/>
                  </a:cubicBezTo>
                  <a:cubicBezTo>
                    <a:pt x="34154" y="22822"/>
                    <a:pt x="43028" y="24523"/>
                    <a:pt x="52004" y="24523"/>
                  </a:cubicBezTo>
                  <a:cubicBezTo>
                    <a:pt x="52950" y="24523"/>
                    <a:pt x="53897" y="24504"/>
                    <a:pt x="54844" y="24466"/>
                  </a:cubicBezTo>
                  <a:cubicBezTo>
                    <a:pt x="63598" y="24071"/>
                    <a:pt x="72261" y="22065"/>
                    <a:pt x="80316" y="18691"/>
                  </a:cubicBezTo>
                  <a:cubicBezTo>
                    <a:pt x="84146" y="17050"/>
                    <a:pt x="88219" y="15196"/>
                    <a:pt x="91532" y="12673"/>
                  </a:cubicBezTo>
                  <a:cubicBezTo>
                    <a:pt x="91562" y="12642"/>
                    <a:pt x="91623" y="12612"/>
                    <a:pt x="91684" y="12551"/>
                  </a:cubicBezTo>
                  <a:cubicBezTo>
                    <a:pt x="92136" y="12199"/>
                    <a:pt x="91840" y="11473"/>
                    <a:pt x="91398" y="11473"/>
                  </a:cubicBezTo>
                  <a:cubicBezTo>
                    <a:pt x="91305" y="11473"/>
                    <a:pt x="91206" y="11505"/>
                    <a:pt x="91106" y="11579"/>
                  </a:cubicBezTo>
                  <a:cubicBezTo>
                    <a:pt x="88401" y="13585"/>
                    <a:pt x="85331" y="15135"/>
                    <a:pt x="82292" y="16533"/>
                  </a:cubicBezTo>
                  <a:cubicBezTo>
                    <a:pt x="74784" y="20029"/>
                    <a:pt x="66668" y="22248"/>
                    <a:pt x="58461" y="23038"/>
                  </a:cubicBezTo>
                  <a:cubicBezTo>
                    <a:pt x="56183" y="23260"/>
                    <a:pt x="53902" y="23373"/>
                    <a:pt x="51627" y="23373"/>
                  </a:cubicBezTo>
                  <a:cubicBezTo>
                    <a:pt x="43943" y="23373"/>
                    <a:pt x="36322" y="22087"/>
                    <a:pt x="29099" y="19390"/>
                  </a:cubicBezTo>
                  <a:cubicBezTo>
                    <a:pt x="21926" y="16746"/>
                    <a:pt x="15147" y="12794"/>
                    <a:pt x="9220" y="7962"/>
                  </a:cubicBezTo>
                  <a:cubicBezTo>
                    <a:pt x="6333" y="5652"/>
                    <a:pt x="3476" y="3098"/>
                    <a:pt x="1135" y="211"/>
                  </a:cubicBezTo>
                  <a:cubicBezTo>
                    <a:pt x="1024" y="62"/>
                    <a:pt x="892" y="1"/>
                    <a:pt x="7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2" name="Google Shape;552;p37"/>
          <p:cNvSpPr/>
          <p:nvPr/>
        </p:nvSpPr>
        <p:spPr>
          <a:xfrm>
            <a:off x="2134800" y="1307849"/>
            <a:ext cx="4874400" cy="2995253"/>
          </a:xfrm>
          <a:prstGeom prst="roundRect">
            <a:avLst>
              <a:gd name="adj" fmla="val 16667"/>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7"/>
          <p:cNvSpPr txBox="1">
            <a:spLocks noGrp="1"/>
          </p:cNvSpPr>
          <p:nvPr>
            <p:ph type="title"/>
          </p:nvPr>
        </p:nvSpPr>
        <p:spPr>
          <a:xfrm>
            <a:off x="2449645" y="1620835"/>
            <a:ext cx="4244700" cy="489000"/>
          </a:xfrm>
          <a:prstGeom prst="rect">
            <a:avLst/>
          </a:prstGeom>
        </p:spPr>
        <p:txBody>
          <a:bodyPr spcFirstLastPara="1" wrap="square" lIns="91425" tIns="0" rIns="91425" bIns="0" anchor="t" anchorCtr="0">
            <a:noAutofit/>
          </a:bodyPr>
          <a:lstStyle/>
          <a:p>
            <a:pPr marL="0" lvl="0" indent="0" algn="ctr" rtl="0">
              <a:spcBef>
                <a:spcPts val="0"/>
              </a:spcBef>
              <a:spcAft>
                <a:spcPts val="0"/>
              </a:spcAft>
              <a:buNone/>
            </a:pPr>
            <a:r>
              <a:rPr lang="en" dirty="0"/>
              <a:t>INTRODUCTION</a:t>
            </a:r>
            <a:endParaRPr dirty="0"/>
          </a:p>
        </p:txBody>
      </p:sp>
      <p:sp>
        <p:nvSpPr>
          <p:cNvPr id="554" name="Google Shape;554;p37"/>
          <p:cNvSpPr txBox="1">
            <a:spLocks noGrp="1"/>
          </p:cNvSpPr>
          <p:nvPr>
            <p:ph type="subTitle" idx="1"/>
          </p:nvPr>
        </p:nvSpPr>
        <p:spPr>
          <a:xfrm>
            <a:off x="2449655" y="2164680"/>
            <a:ext cx="4244700" cy="1357985"/>
          </a:xfrm>
          <a:prstGeom prst="rect">
            <a:avLst/>
          </a:prstGeom>
        </p:spPr>
        <p:txBody>
          <a:bodyPr spcFirstLastPara="1" wrap="square" lIns="91425" tIns="0" rIns="91425" bIns="0" anchor="t" anchorCtr="0">
            <a:noAutofit/>
          </a:bodyPr>
          <a:lstStyle/>
          <a:p>
            <a:pPr marL="285750" lvl="0" indent="-285750" algn="l" rtl="0">
              <a:spcBef>
                <a:spcPts val="0"/>
              </a:spcBef>
              <a:spcAft>
                <a:spcPts val="0"/>
              </a:spcAft>
              <a:buClr>
                <a:schemeClr val="dk2"/>
              </a:buClr>
              <a:buSzPts val="1100"/>
              <a:buFont typeface="Arial" panose="020B0604020202020204" pitchFamily="34" charset="0"/>
              <a:buChar char="•"/>
            </a:pPr>
            <a:r>
              <a:rPr lang="en-US" dirty="0"/>
              <a:t>Digital transformation involves integrating technology into healthcare delivery.</a:t>
            </a:r>
          </a:p>
          <a:p>
            <a:pPr marL="285750" lvl="0" indent="-285750" algn="l" rtl="0">
              <a:spcBef>
                <a:spcPts val="0"/>
              </a:spcBef>
              <a:spcAft>
                <a:spcPts val="0"/>
              </a:spcAft>
              <a:buClr>
                <a:schemeClr val="dk2"/>
              </a:buClr>
              <a:buSzPts val="1100"/>
              <a:buFont typeface="Arial" panose="020B0604020202020204" pitchFamily="34" charset="0"/>
              <a:buChar char="•"/>
            </a:pPr>
            <a:r>
              <a:rPr lang="en-US" dirty="0"/>
              <a:t>The NHS has increasingly adopted digital innovations to address rising demand, workforce shortages and an ageing population.</a:t>
            </a:r>
          </a:p>
          <a:p>
            <a:pPr marL="285750" lvl="0" indent="-285750" algn="l" rtl="0">
              <a:spcBef>
                <a:spcPts val="0"/>
              </a:spcBef>
              <a:spcAft>
                <a:spcPts val="0"/>
              </a:spcAft>
              <a:buClr>
                <a:schemeClr val="dk2"/>
              </a:buClr>
              <a:buSzPts val="1100"/>
              <a:buFont typeface="Arial" panose="020B0604020202020204" pitchFamily="34" charset="0"/>
              <a:buChar char="•"/>
            </a:pPr>
            <a:r>
              <a:rPr lang="en-US" dirty="0"/>
              <a:t>Virtual wards have emerged as a significant innovation within the last decade.</a:t>
            </a:r>
            <a:endParaRPr dirty="0"/>
          </a:p>
        </p:txBody>
      </p:sp>
      <p:grpSp>
        <p:nvGrpSpPr>
          <p:cNvPr id="555" name="Google Shape;555;p37"/>
          <p:cNvGrpSpPr/>
          <p:nvPr/>
        </p:nvGrpSpPr>
        <p:grpSpPr>
          <a:xfrm flipH="1">
            <a:off x="486663" y="3511202"/>
            <a:ext cx="1808347" cy="1295590"/>
            <a:chOff x="6042725" y="3605075"/>
            <a:chExt cx="2013750" cy="1442750"/>
          </a:xfrm>
        </p:grpSpPr>
        <p:sp>
          <p:nvSpPr>
            <p:cNvPr id="556" name="Google Shape;556;p37"/>
            <p:cNvSpPr/>
            <p:nvPr/>
          </p:nvSpPr>
          <p:spPr>
            <a:xfrm>
              <a:off x="6042725" y="3605075"/>
              <a:ext cx="2013750" cy="1442750"/>
            </a:xfrm>
            <a:custGeom>
              <a:avLst/>
              <a:gdLst/>
              <a:ahLst/>
              <a:cxnLst/>
              <a:rect l="l" t="t" r="r" b="b"/>
              <a:pathLst>
                <a:path w="80550" h="57710" extrusionOk="0">
                  <a:moveTo>
                    <a:pt x="67530" y="0"/>
                  </a:moveTo>
                  <a:cubicBezTo>
                    <a:pt x="67202" y="0"/>
                    <a:pt x="66869" y="44"/>
                    <a:pt x="66537" y="136"/>
                  </a:cubicBezTo>
                  <a:lnTo>
                    <a:pt x="3192" y="16975"/>
                  </a:lnTo>
                  <a:cubicBezTo>
                    <a:pt x="1216" y="17492"/>
                    <a:pt x="0" y="19498"/>
                    <a:pt x="548" y="21443"/>
                  </a:cubicBezTo>
                  <a:lnTo>
                    <a:pt x="9454" y="55000"/>
                  </a:lnTo>
                  <a:cubicBezTo>
                    <a:pt x="9911" y="56652"/>
                    <a:pt x="11410" y="57709"/>
                    <a:pt x="13044" y="57709"/>
                  </a:cubicBezTo>
                  <a:cubicBezTo>
                    <a:pt x="13364" y="57709"/>
                    <a:pt x="13689" y="57668"/>
                    <a:pt x="14013" y="57584"/>
                  </a:cubicBezTo>
                  <a:lnTo>
                    <a:pt x="77358" y="40745"/>
                  </a:lnTo>
                  <a:cubicBezTo>
                    <a:pt x="79333" y="40197"/>
                    <a:pt x="80549" y="38191"/>
                    <a:pt x="80032" y="36276"/>
                  </a:cubicBezTo>
                  <a:lnTo>
                    <a:pt x="71066" y="2720"/>
                  </a:lnTo>
                  <a:cubicBezTo>
                    <a:pt x="70636" y="1076"/>
                    <a:pt x="69154" y="0"/>
                    <a:pt x="6753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7" name="Google Shape;557;p37"/>
            <p:cNvSpPr/>
            <p:nvPr/>
          </p:nvSpPr>
          <p:spPr>
            <a:xfrm>
              <a:off x="6211300" y="4094275"/>
              <a:ext cx="1678875" cy="463825"/>
            </a:xfrm>
            <a:custGeom>
              <a:avLst/>
              <a:gdLst/>
              <a:ahLst/>
              <a:cxnLst/>
              <a:rect l="l" t="t" r="r" b="b"/>
              <a:pathLst>
                <a:path w="67155" h="18553" extrusionOk="0">
                  <a:moveTo>
                    <a:pt x="66336" y="1"/>
                  </a:moveTo>
                  <a:cubicBezTo>
                    <a:pt x="66286" y="1"/>
                    <a:pt x="66233" y="7"/>
                    <a:pt x="66177" y="21"/>
                  </a:cubicBezTo>
                  <a:lnTo>
                    <a:pt x="59672" y="1723"/>
                  </a:lnTo>
                  <a:cubicBezTo>
                    <a:pt x="54474" y="3091"/>
                    <a:pt x="49277" y="4489"/>
                    <a:pt x="44049" y="5857"/>
                  </a:cubicBezTo>
                  <a:cubicBezTo>
                    <a:pt x="37726" y="7529"/>
                    <a:pt x="31404" y="9201"/>
                    <a:pt x="25051" y="10933"/>
                  </a:cubicBezTo>
                  <a:cubicBezTo>
                    <a:pt x="19641" y="12362"/>
                    <a:pt x="14170" y="13821"/>
                    <a:pt x="8729" y="15249"/>
                  </a:cubicBezTo>
                  <a:cubicBezTo>
                    <a:pt x="6936" y="15736"/>
                    <a:pt x="5142" y="16192"/>
                    <a:pt x="3379" y="16708"/>
                  </a:cubicBezTo>
                  <a:cubicBezTo>
                    <a:pt x="2528" y="16921"/>
                    <a:pt x="1616" y="17073"/>
                    <a:pt x="796" y="17377"/>
                  </a:cubicBezTo>
                  <a:cubicBezTo>
                    <a:pt x="735" y="17377"/>
                    <a:pt x="704" y="17408"/>
                    <a:pt x="674" y="17408"/>
                  </a:cubicBezTo>
                  <a:cubicBezTo>
                    <a:pt x="0" y="17604"/>
                    <a:pt x="208" y="18553"/>
                    <a:pt x="819" y="18553"/>
                  </a:cubicBezTo>
                  <a:cubicBezTo>
                    <a:pt x="869" y="18553"/>
                    <a:pt x="922" y="18546"/>
                    <a:pt x="978" y="18532"/>
                  </a:cubicBezTo>
                  <a:lnTo>
                    <a:pt x="7483" y="16800"/>
                  </a:lnTo>
                  <a:cubicBezTo>
                    <a:pt x="12680" y="15432"/>
                    <a:pt x="17878" y="14034"/>
                    <a:pt x="23076" y="12666"/>
                  </a:cubicBezTo>
                  <a:cubicBezTo>
                    <a:pt x="29428" y="10994"/>
                    <a:pt x="35751" y="9322"/>
                    <a:pt x="42073" y="7620"/>
                  </a:cubicBezTo>
                  <a:cubicBezTo>
                    <a:pt x="47514" y="6161"/>
                    <a:pt x="52985" y="4733"/>
                    <a:pt x="58426" y="3274"/>
                  </a:cubicBezTo>
                  <a:cubicBezTo>
                    <a:pt x="60219" y="2787"/>
                    <a:pt x="61982" y="2331"/>
                    <a:pt x="63776" y="1845"/>
                  </a:cubicBezTo>
                  <a:cubicBezTo>
                    <a:pt x="64627" y="1602"/>
                    <a:pt x="65538" y="1450"/>
                    <a:pt x="66359" y="1146"/>
                  </a:cubicBezTo>
                  <a:cubicBezTo>
                    <a:pt x="66390" y="1146"/>
                    <a:pt x="66450" y="1116"/>
                    <a:pt x="66481" y="1116"/>
                  </a:cubicBezTo>
                  <a:cubicBezTo>
                    <a:pt x="67154" y="947"/>
                    <a:pt x="66947" y="1"/>
                    <a:pt x="6633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7"/>
            <p:cNvSpPr/>
            <p:nvPr/>
          </p:nvSpPr>
          <p:spPr>
            <a:xfrm>
              <a:off x="6234975" y="4155600"/>
              <a:ext cx="205950" cy="186175"/>
            </a:xfrm>
            <a:custGeom>
              <a:avLst/>
              <a:gdLst/>
              <a:ahLst/>
              <a:cxnLst/>
              <a:rect l="l" t="t" r="r" b="b"/>
              <a:pathLst>
                <a:path w="8238" h="7447" extrusionOk="0">
                  <a:moveTo>
                    <a:pt x="4100" y="0"/>
                  </a:moveTo>
                  <a:cubicBezTo>
                    <a:pt x="3790" y="0"/>
                    <a:pt x="3475" y="40"/>
                    <a:pt x="3162" y="122"/>
                  </a:cubicBezTo>
                  <a:cubicBezTo>
                    <a:pt x="1186" y="638"/>
                    <a:pt x="1" y="2705"/>
                    <a:pt x="517" y="4681"/>
                  </a:cubicBezTo>
                  <a:cubicBezTo>
                    <a:pt x="952" y="6343"/>
                    <a:pt x="2463" y="7446"/>
                    <a:pt x="4127" y="7446"/>
                  </a:cubicBezTo>
                  <a:cubicBezTo>
                    <a:pt x="4440" y="7446"/>
                    <a:pt x="4759" y="7407"/>
                    <a:pt x="5077" y="7325"/>
                  </a:cubicBezTo>
                  <a:cubicBezTo>
                    <a:pt x="7052" y="6809"/>
                    <a:pt x="8238" y="4742"/>
                    <a:pt x="7721" y="2766"/>
                  </a:cubicBezTo>
                  <a:cubicBezTo>
                    <a:pt x="7261" y="1103"/>
                    <a:pt x="5746" y="0"/>
                    <a:pt x="41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7"/>
            <p:cNvSpPr/>
            <p:nvPr/>
          </p:nvSpPr>
          <p:spPr>
            <a:xfrm>
              <a:off x="6314775" y="4155350"/>
              <a:ext cx="127675" cy="183400"/>
            </a:xfrm>
            <a:custGeom>
              <a:avLst/>
              <a:gdLst/>
              <a:ahLst/>
              <a:cxnLst/>
              <a:rect l="l" t="t" r="r" b="b"/>
              <a:pathLst>
                <a:path w="5107" h="7336" extrusionOk="0">
                  <a:moveTo>
                    <a:pt x="963" y="0"/>
                  </a:moveTo>
                  <a:cubicBezTo>
                    <a:pt x="645" y="0"/>
                    <a:pt x="322" y="42"/>
                    <a:pt x="0" y="132"/>
                  </a:cubicBezTo>
                  <a:lnTo>
                    <a:pt x="1915" y="7335"/>
                  </a:lnTo>
                  <a:cubicBezTo>
                    <a:pt x="3952" y="6819"/>
                    <a:pt x="5107" y="4752"/>
                    <a:pt x="4590" y="2776"/>
                  </a:cubicBezTo>
                  <a:cubicBezTo>
                    <a:pt x="4106" y="1122"/>
                    <a:pt x="2600" y="0"/>
                    <a:pt x="96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7"/>
            <p:cNvSpPr/>
            <p:nvPr/>
          </p:nvSpPr>
          <p:spPr>
            <a:xfrm>
              <a:off x="6665825" y="4041625"/>
              <a:ext cx="206725" cy="186150"/>
            </a:xfrm>
            <a:custGeom>
              <a:avLst/>
              <a:gdLst/>
              <a:ahLst/>
              <a:cxnLst/>
              <a:rect l="l" t="t" r="r" b="b"/>
              <a:pathLst>
                <a:path w="8269" h="7446" extrusionOk="0">
                  <a:moveTo>
                    <a:pt x="4130" y="0"/>
                  </a:moveTo>
                  <a:cubicBezTo>
                    <a:pt x="3820" y="0"/>
                    <a:pt x="3506" y="39"/>
                    <a:pt x="3192" y="121"/>
                  </a:cubicBezTo>
                  <a:cubicBezTo>
                    <a:pt x="1186" y="638"/>
                    <a:pt x="1" y="2705"/>
                    <a:pt x="548" y="4681"/>
                  </a:cubicBezTo>
                  <a:cubicBezTo>
                    <a:pt x="983" y="6343"/>
                    <a:pt x="2494" y="7446"/>
                    <a:pt x="4157" y="7446"/>
                  </a:cubicBezTo>
                  <a:cubicBezTo>
                    <a:pt x="4471" y="7446"/>
                    <a:pt x="4789" y="7407"/>
                    <a:pt x="5107" y="7325"/>
                  </a:cubicBezTo>
                  <a:cubicBezTo>
                    <a:pt x="7083" y="6808"/>
                    <a:pt x="8269" y="4741"/>
                    <a:pt x="7752" y="2766"/>
                  </a:cubicBezTo>
                  <a:cubicBezTo>
                    <a:pt x="7291" y="1103"/>
                    <a:pt x="5776"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7"/>
            <p:cNvSpPr/>
            <p:nvPr/>
          </p:nvSpPr>
          <p:spPr>
            <a:xfrm>
              <a:off x="6745625" y="4041300"/>
              <a:ext cx="128450" cy="183450"/>
            </a:xfrm>
            <a:custGeom>
              <a:avLst/>
              <a:gdLst/>
              <a:ahLst/>
              <a:cxnLst/>
              <a:rect l="l" t="t" r="r" b="b"/>
              <a:pathLst>
                <a:path w="5138" h="7338" extrusionOk="0">
                  <a:moveTo>
                    <a:pt x="990" y="1"/>
                  </a:moveTo>
                  <a:cubicBezTo>
                    <a:pt x="664" y="1"/>
                    <a:pt x="332" y="44"/>
                    <a:pt x="0" y="134"/>
                  </a:cubicBezTo>
                  <a:lnTo>
                    <a:pt x="1946" y="7338"/>
                  </a:lnTo>
                  <a:cubicBezTo>
                    <a:pt x="3952" y="6821"/>
                    <a:pt x="5137" y="4754"/>
                    <a:pt x="4590" y="2779"/>
                  </a:cubicBezTo>
                  <a:cubicBezTo>
                    <a:pt x="4133" y="1104"/>
                    <a:pt x="2638" y="1"/>
                    <a:pt x="9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7"/>
            <p:cNvSpPr/>
            <p:nvPr/>
          </p:nvSpPr>
          <p:spPr>
            <a:xfrm>
              <a:off x="7097450" y="3926825"/>
              <a:ext cx="205950" cy="186225"/>
            </a:xfrm>
            <a:custGeom>
              <a:avLst/>
              <a:gdLst/>
              <a:ahLst/>
              <a:cxnLst/>
              <a:rect l="l" t="t" r="r" b="b"/>
              <a:pathLst>
                <a:path w="8238" h="7449" extrusionOk="0">
                  <a:moveTo>
                    <a:pt x="4116" y="0"/>
                  </a:moveTo>
                  <a:cubicBezTo>
                    <a:pt x="3800" y="0"/>
                    <a:pt x="3480" y="40"/>
                    <a:pt x="3162" y="123"/>
                  </a:cubicBezTo>
                  <a:cubicBezTo>
                    <a:pt x="1186" y="640"/>
                    <a:pt x="1" y="2677"/>
                    <a:pt x="517" y="4683"/>
                  </a:cubicBezTo>
                  <a:cubicBezTo>
                    <a:pt x="952" y="6345"/>
                    <a:pt x="2485" y="7448"/>
                    <a:pt x="4137" y="7448"/>
                  </a:cubicBezTo>
                  <a:cubicBezTo>
                    <a:pt x="4448" y="7448"/>
                    <a:pt x="4764" y="7409"/>
                    <a:pt x="5077" y="7327"/>
                  </a:cubicBezTo>
                  <a:cubicBezTo>
                    <a:pt x="7053" y="6780"/>
                    <a:pt x="8238" y="4744"/>
                    <a:pt x="7721" y="2768"/>
                  </a:cubicBezTo>
                  <a:cubicBezTo>
                    <a:pt x="7288" y="1085"/>
                    <a:pt x="5763" y="0"/>
                    <a:pt x="411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7"/>
            <p:cNvSpPr/>
            <p:nvPr/>
          </p:nvSpPr>
          <p:spPr>
            <a:xfrm>
              <a:off x="7177250" y="3926125"/>
              <a:ext cx="127675" cy="183900"/>
            </a:xfrm>
            <a:custGeom>
              <a:avLst/>
              <a:gdLst/>
              <a:ahLst/>
              <a:cxnLst/>
              <a:rect l="l" t="t" r="r" b="b"/>
              <a:pathLst>
                <a:path w="5107" h="7356" extrusionOk="0">
                  <a:moveTo>
                    <a:pt x="949" y="0"/>
                  </a:moveTo>
                  <a:cubicBezTo>
                    <a:pt x="636" y="0"/>
                    <a:pt x="318" y="39"/>
                    <a:pt x="0" y="121"/>
                  </a:cubicBezTo>
                  <a:lnTo>
                    <a:pt x="1915" y="7355"/>
                  </a:lnTo>
                  <a:cubicBezTo>
                    <a:pt x="3952" y="6808"/>
                    <a:pt x="5107" y="4772"/>
                    <a:pt x="4590" y="2796"/>
                  </a:cubicBezTo>
                  <a:cubicBezTo>
                    <a:pt x="4129" y="1107"/>
                    <a:pt x="2614" y="0"/>
                    <a:pt x="94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37"/>
            <p:cNvSpPr/>
            <p:nvPr/>
          </p:nvSpPr>
          <p:spPr>
            <a:xfrm>
              <a:off x="7528325" y="3812850"/>
              <a:ext cx="206700" cy="186200"/>
            </a:xfrm>
            <a:custGeom>
              <a:avLst/>
              <a:gdLst/>
              <a:ahLst/>
              <a:cxnLst/>
              <a:rect l="l" t="t" r="r" b="b"/>
              <a:pathLst>
                <a:path w="8268" h="7448" extrusionOk="0">
                  <a:moveTo>
                    <a:pt x="4144" y="0"/>
                  </a:moveTo>
                  <a:cubicBezTo>
                    <a:pt x="3829" y="0"/>
                    <a:pt x="3510" y="40"/>
                    <a:pt x="3192" y="123"/>
                  </a:cubicBezTo>
                  <a:cubicBezTo>
                    <a:pt x="1186" y="640"/>
                    <a:pt x="0" y="2676"/>
                    <a:pt x="547" y="4682"/>
                  </a:cubicBezTo>
                  <a:cubicBezTo>
                    <a:pt x="982" y="6345"/>
                    <a:pt x="2493" y="7448"/>
                    <a:pt x="4156" y="7448"/>
                  </a:cubicBezTo>
                  <a:cubicBezTo>
                    <a:pt x="4470" y="7448"/>
                    <a:pt x="4789" y="7409"/>
                    <a:pt x="5107" y="7327"/>
                  </a:cubicBezTo>
                  <a:cubicBezTo>
                    <a:pt x="7082" y="6780"/>
                    <a:pt x="8268" y="4743"/>
                    <a:pt x="7751" y="2768"/>
                  </a:cubicBezTo>
                  <a:cubicBezTo>
                    <a:pt x="7292" y="1084"/>
                    <a:pt x="5784" y="0"/>
                    <a:pt x="414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7"/>
            <p:cNvSpPr/>
            <p:nvPr/>
          </p:nvSpPr>
          <p:spPr>
            <a:xfrm>
              <a:off x="7608100" y="3812125"/>
              <a:ext cx="128450" cy="183900"/>
            </a:xfrm>
            <a:custGeom>
              <a:avLst/>
              <a:gdLst/>
              <a:ahLst/>
              <a:cxnLst/>
              <a:rect l="l" t="t" r="r" b="b"/>
              <a:pathLst>
                <a:path w="5138" h="7356" extrusionOk="0">
                  <a:moveTo>
                    <a:pt x="951" y="1"/>
                  </a:moveTo>
                  <a:cubicBezTo>
                    <a:pt x="637" y="1"/>
                    <a:pt x="318" y="40"/>
                    <a:pt x="1" y="122"/>
                  </a:cubicBezTo>
                  <a:lnTo>
                    <a:pt x="1946" y="7356"/>
                  </a:lnTo>
                  <a:cubicBezTo>
                    <a:pt x="3952" y="6809"/>
                    <a:pt x="5137" y="4772"/>
                    <a:pt x="4590" y="2797"/>
                  </a:cubicBezTo>
                  <a:cubicBezTo>
                    <a:pt x="4155" y="1108"/>
                    <a:pt x="2622" y="1"/>
                    <a:pt x="9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7"/>
            <p:cNvSpPr/>
            <p:nvPr/>
          </p:nvSpPr>
          <p:spPr>
            <a:xfrm>
              <a:off x="6365675" y="4647250"/>
              <a:ext cx="206725" cy="186475"/>
            </a:xfrm>
            <a:custGeom>
              <a:avLst/>
              <a:gdLst/>
              <a:ahLst/>
              <a:cxnLst/>
              <a:rect l="l" t="t" r="r" b="b"/>
              <a:pathLst>
                <a:path w="8269" h="7459" extrusionOk="0">
                  <a:moveTo>
                    <a:pt x="4130" y="0"/>
                  </a:moveTo>
                  <a:cubicBezTo>
                    <a:pt x="3820" y="0"/>
                    <a:pt x="3505" y="40"/>
                    <a:pt x="3192" y="121"/>
                  </a:cubicBezTo>
                  <a:cubicBezTo>
                    <a:pt x="1186" y="669"/>
                    <a:pt x="1" y="2705"/>
                    <a:pt x="548" y="4681"/>
                  </a:cubicBezTo>
                  <a:cubicBezTo>
                    <a:pt x="979" y="6356"/>
                    <a:pt x="2470" y="7459"/>
                    <a:pt x="4101" y="7459"/>
                  </a:cubicBezTo>
                  <a:cubicBezTo>
                    <a:pt x="4423" y="7459"/>
                    <a:pt x="4751" y="7416"/>
                    <a:pt x="5077" y="7325"/>
                  </a:cubicBezTo>
                  <a:cubicBezTo>
                    <a:pt x="7083" y="6808"/>
                    <a:pt x="8268" y="4772"/>
                    <a:pt x="7721" y="2766"/>
                  </a:cubicBezTo>
                  <a:cubicBezTo>
                    <a:pt x="7286" y="1103"/>
                    <a:pt x="5775"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7"/>
            <p:cNvSpPr/>
            <p:nvPr/>
          </p:nvSpPr>
          <p:spPr>
            <a:xfrm>
              <a:off x="6444700" y="4647200"/>
              <a:ext cx="128450" cy="183950"/>
            </a:xfrm>
            <a:custGeom>
              <a:avLst/>
              <a:gdLst/>
              <a:ahLst/>
              <a:cxnLst/>
              <a:rect l="l" t="t" r="r" b="b"/>
              <a:pathLst>
                <a:path w="5138" h="7358" extrusionOk="0">
                  <a:moveTo>
                    <a:pt x="966" y="1"/>
                  </a:moveTo>
                  <a:cubicBezTo>
                    <a:pt x="647" y="1"/>
                    <a:pt x="323" y="40"/>
                    <a:pt x="1" y="123"/>
                  </a:cubicBezTo>
                  <a:lnTo>
                    <a:pt x="1946" y="7358"/>
                  </a:lnTo>
                  <a:cubicBezTo>
                    <a:pt x="3952" y="6810"/>
                    <a:pt x="5138" y="4774"/>
                    <a:pt x="4591" y="2798"/>
                  </a:cubicBezTo>
                  <a:cubicBezTo>
                    <a:pt x="4157" y="1089"/>
                    <a:pt x="2631" y="1"/>
                    <a:pt x="9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7"/>
            <p:cNvSpPr/>
            <p:nvPr/>
          </p:nvSpPr>
          <p:spPr>
            <a:xfrm>
              <a:off x="6797300" y="4532500"/>
              <a:ext cx="205950" cy="186175"/>
            </a:xfrm>
            <a:custGeom>
              <a:avLst/>
              <a:gdLst/>
              <a:ahLst/>
              <a:cxnLst/>
              <a:rect l="l" t="t" r="r" b="b"/>
              <a:pathLst>
                <a:path w="8238" h="7447" extrusionOk="0">
                  <a:moveTo>
                    <a:pt x="4100" y="1"/>
                  </a:moveTo>
                  <a:cubicBezTo>
                    <a:pt x="3789" y="1"/>
                    <a:pt x="3475" y="40"/>
                    <a:pt x="3162" y="122"/>
                  </a:cubicBezTo>
                  <a:cubicBezTo>
                    <a:pt x="1186" y="669"/>
                    <a:pt x="0" y="2705"/>
                    <a:pt x="517" y="4681"/>
                  </a:cubicBezTo>
                  <a:cubicBezTo>
                    <a:pt x="952" y="6344"/>
                    <a:pt x="2463" y="7447"/>
                    <a:pt x="4126" y="7447"/>
                  </a:cubicBezTo>
                  <a:cubicBezTo>
                    <a:pt x="4440" y="7447"/>
                    <a:pt x="4758" y="7407"/>
                    <a:pt x="5076" y="7325"/>
                  </a:cubicBezTo>
                  <a:cubicBezTo>
                    <a:pt x="7052" y="6809"/>
                    <a:pt x="8238" y="4772"/>
                    <a:pt x="7721" y="2766"/>
                  </a:cubicBezTo>
                  <a:cubicBezTo>
                    <a:pt x="7261" y="1104"/>
                    <a:pt x="5745" y="1"/>
                    <a:pt x="41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7"/>
            <p:cNvSpPr/>
            <p:nvPr/>
          </p:nvSpPr>
          <p:spPr>
            <a:xfrm>
              <a:off x="6875575" y="4532200"/>
              <a:ext cx="128450" cy="183450"/>
            </a:xfrm>
            <a:custGeom>
              <a:avLst/>
              <a:gdLst/>
              <a:ahLst/>
              <a:cxnLst/>
              <a:rect l="l" t="t" r="r" b="b"/>
              <a:pathLst>
                <a:path w="5138" h="7338" extrusionOk="0">
                  <a:moveTo>
                    <a:pt x="1002" y="0"/>
                  </a:moveTo>
                  <a:cubicBezTo>
                    <a:pt x="672" y="0"/>
                    <a:pt x="336" y="43"/>
                    <a:pt x="0" y="134"/>
                  </a:cubicBezTo>
                  <a:lnTo>
                    <a:pt x="1945" y="7337"/>
                  </a:lnTo>
                  <a:cubicBezTo>
                    <a:pt x="3952" y="6821"/>
                    <a:pt x="5137" y="4754"/>
                    <a:pt x="4620" y="2778"/>
                  </a:cubicBezTo>
                  <a:cubicBezTo>
                    <a:pt x="4163" y="1103"/>
                    <a:pt x="2668" y="0"/>
                    <a:pt x="10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37"/>
            <p:cNvSpPr/>
            <p:nvPr/>
          </p:nvSpPr>
          <p:spPr>
            <a:xfrm>
              <a:off x="7228150" y="4418525"/>
              <a:ext cx="206725" cy="186175"/>
            </a:xfrm>
            <a:custGeom>
              <a:avLst/>
              <a:gdLst/>
              <a:ahLst/>
              <a:cxnLst/>
              <a:rect l="l" t="t" r="r" b="b"/>
              <a:pathLst>
                <a:path w="8269" h="7447" extrusionOk="0">
                  <a:moveTo>
                    <a:pt x="4130" y="0"/>
                  </a:moveTo>
                  <a:cubicBezTo>
                    <a:pt x="3820" y="0"/>
                    <a:pt x="3506" y="39"/>
                    <a:pt x="3192" y="121"/>
                  </a:cubicBezTo>
                  <a:cubicBezTo>
                    <a:pt x="1186" y="638"/>
                    <a:pt x="1" y="2675"/>
                    <a:pt x="548" y="4681"/>
                  </a:cubicBezTo>
                  <a:cubicBezTo>
                    <a:pt x="983" y="6343"/>
                    <a:pt x="2494" y="7446"/>
                    <a:pt x="4157" y="7446"/>
                  </a:cubicBezTo>
                  <a:cubicBezTo>
                    <a:pt x="4470" y="7446"/>
                    <a:pt x="4789" y="7407"/>
                    <a:pt x="5107" y="7325"/>
                  </a:cubicBezTo>
                  <a:cubicBezTo>
                    <a:pt x="7083" y="6778"/>
                    <a:pt x="8268" y="4742"/>
                    <a:pt x="7752" y="2766"/>
                  </a:cubicBezTo>
                  <a:cubicBezTo>
                    <a:pt x="7291" y="1103"/>
                    <a:pt x="5776"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37"/>
            <p:cNvSpPr/>
            <p:nvPr/>
          </p:nvSpPr>
          <p:spPr>
            <a:xfrm>
              <a:off x="7307950" y="4418200"/>
              <a:ext cx="128450" cy="183475"/>
            </a:xfrm>
            <a:custGeom>
              <a:avLst/>
              <a:gdLst/>
              <a:ahLst/>
              <a:cxnLst/>
              <a:rect l="l" t="t" r="r" b="b"/>
              <a:pathLst>
                <a:path w="5138" h="7339" extrusionOk="0">
                  <a:moveTo>
                    <a:pt x="979" y="1"/>
                  </a:moveTo>
                  <a:cubicBezTo>
                    <a:pt x="655" y="1"/>
                    <a:pt x="326" y="44"/>
                    <a:pt x="0" y="134"/>
                  </a:cubicBezTo>
                  <a:lnTo>
                    <a:pt x="1946" y="7338"/>
                  </a:lnTo>
                  <a:cubicBezTo>
                    <a:pt x="3952" y="6821"/>
                    <a:pt x="5137" y="4755"/>
                    <a:pt x="4590" y="2779"/>
                  </a:cubicBezTo>
                  <a:cubicBezTo>
                    <a:pt x="4133" y="1104"/>
                    <a:pt x="2617" y="1"/>
                    <a:pt x="9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37"/>
            <p:cNvSpPr/>
            <p:nvPr/>
          </p:nvSpPr>
          <p:spPr>
            <a:xfrm>
              <a:off x="7659775" y="4303775"/>
              <a:ext cx="205950" cy="186175"/>
            </a:xfrm>
            <a:custGeom>
              <a:avLst/>
              <a:gdLst/>
              <a:ahLst/>
              <a:cxnLst/>
              <a:rect l="l" t="t" r="r" b="b"/>
              <a:pathLst>
                <a:path w="8238" h="7447" extrusionOk="0">
                  <a:moveTo>
                    <a:pt x="4100" y="1"/>
                  </a:moveTo>
                  <a:cubicBezTo>
                    <a:pt x="3790" y="1"/>
                    <a:pt x="3475" y="40"/>
                    <a:pt x="3162" y="122"/>
                  </a:cubicBezTo>
                  <a:cubicBezTo>
                    <a:pt x="1186" y="638"/>
                    <a:pt x="1" y="2675"/>
                    <a:pt x="517" y="4681"/>
                  </a:cubicBezTo>
                  <a:cubicBezTo>
                    <a:pt x="952" y="6344"/>
                    <a:pt x="2463" y="7446"/>
                    <a:pt x="4126" y="7446"/>
                  </a:cubicBezTo>
                  <a:cubicBezTo>
                    <a:pt x="4440" y="7446"/>
                    <a:pt x="4759" y="7407"/>
                    <a:pt x="5077" y="7325"/>
                  </a:cubicBezTo>
                  <a:cubicBezTo>
                    <a:pt x="7052" y="6778"/>
                    <a:pt x="8238" y="4742"/>
                    <a:pt x="7721" y="2766"/>
                  </a:cubicBezTo>
                  <a:cubicBezTo>
                    <a:pt x="7261" y="1104"/>
                    <a:pt x="5746" y="1"/>
                    <a:pt x="41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7"/>
            <p:cNvSpPr/>
            <p:nvPr/>
          </p:nvSpPr>
          <p:spPr>
            <a:xfrm>
              <a:off x="7739575" y="4303475"/>
              <a:ext cx="127675" cy="183450"/>
            </a:xfrm>
            <a:custGeom>
              <a:avLst/>
              <a:gdLst/>
              <a:ahLst/>
              <a:cxnLst/>
              <a:rect l="l" t="t" r="r" b="b"/>
              <a:pathLst>
                <a:path w="5107" h="7338" extrusionOk="0">
                  <a:moveTo>
                    <a:pt x="977" y="0"/>
                  </a:moveTo>
                  <a:cubicBezTo>
                    <a:pt x="654" y="0"/>
                    <a:pt x="326" y="43"/>
                    <a:pt x="0" y="134"/>
                  </a:cubicBezTo>
                  <a:lnTo>
                    <a:pt x="1915" y="7337"/>
                  </a:lnTo>
                  <a:cubicBezTo>
                    <a:pt x="3952" y="6821"/>
                    <a:pt x="5107" y="4754"/>
                    <a:pt x="4590" y="2778"/>
                  </a:cubicBezTo>
                  <a:cubicBezTo>
                    <a:pt x="4108" y="1103"/>
                    <a:pt x="2608" y="0"/>
                    <a:pt x="97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74" name="Google Shape;574;p37"/>
          <p:cNvGrpSpPr/>
          <p:nvPr/>
        </p:nvGrpSpPr>
        <p:grpSpPr>
          <a:xfrm flipH="1">
            <a:off x="-53175" y="1685127"/>
            <a:ext cx="2056040" cy="1207211"/>
            <a:chOff x="6867600" y="1129575"/>
            <a:chExt cx="2395200" cy="1406350"/>
          </a:xfrm>
        </p:grpSpPr>
        <p:sp>
          <p:nvSpPr>
            <p:cNvPr id="575" name="Google Shape;575;p37"/>
            <p:cNvSpPr/>
            <p:nvPr/>
          </p:nvSpPr>
          <p:spPr>
            <a:xfrm>
              <a:off x="6867600" y="1129575"/>
              <a:ext cx="683175" cy="840925"/>
            </a:xfrm>
            <a:custGeom>
              <a:avLst/>
              <a:gdLst/>
              <a:ahLst/>
              <a:cxnLst/>
              <a:rect l="l" t="t" r="r" b="b"/>
              <a:pathLst>
                <a:path w="27327" h="33637" extrusionOk="0">
                  <a:moveTo>
                    <a:pt x="12706" y="1531"/>
                  </a:moveTo>
                  <a:cubicBezTo>
                    <a:pt x="14438" y="1561"/>
                    <a:pt x="16201" y="2109"/>
                    <a:pt x="17782" y="2868"/>
                  </a:cubicBezTo>
                  <a:cubicBezTo>
                    <a:pt x="20062" y="3963"/>
                    <a:pt x="22250" y="5452"/>
                    <a:pt x="24013" y="7215"/>
                  </a:cubicBezTo>
                  <a:cubicBezTo>
                    <a:pt x="24045" y="7241"/>
                    <a:pt x="24078" y="7265"/>
                    <a:pt x="24111" y="7287"/>
                  </a:cubicBezTo>
                  <a:lnTo>
                    <a:pt x="24111" y="7287"/>
                  </a:lnTo>
                  <a:cubicBezTo>
                    <a:pt x="25705" y="10512"/>
                    <a:pt x="26184" y="14641"/>
                    <a:pt x="25320" y="18127"/>
                  </a:cubicBezTo>
                  <a:cubicBezTo>
                    <a:pt x="24013" y="23537"/>
                    <a:pt x="19271" y="27975"/>
                    <a:pt x="14590" y="30711"/>
                  </a:cubicBezTo>
                  <a:cubicBezTo>
                    <a:pt x="13718" y="31229"/>
                    <a:pt x="12797" y="31747"/>
                    <a:pt x="11871" y="32089"/>
                  </a:cubicBezTo>
                  <a:lnTo>
                    <a:pt x="11871" y="32089"/>
                  </a:lnTo>
                  <a:cubicBezTo>
                    <a:pt x="11866" y="32086"/>
                    <a:pt x="11860" y="32082"/>
                    <a:pt x="11855" y="32079"/>
                  </a:cubicBezTo>
                  <a:cubicBezTo>
                    <a:pt x="11490" y="31775"/>
                    <a:pt x="11156" y="31440"/>
                    <a:pt x="10761" y="31136"/>
                  </a:cubicBezTo>
                  <a:cubicBezTo>
                    <a:pt x="9545" y="29981"/>
                    <a:pt x="8451" y="28735"/>
                    <a:pt x="7447" y="27398"/>
                  </a:cubicBezTo>
                  <a:cubicBezTo>
                    <a:pt x="4621" y="23659"/>
                    <a:pt x="1824" y="19130"/>
                    <a:pt x="1763" y="14297"/>
                  </a:cubicBezTo>
                  <a:cubicBezTo>
                    <a:pt x="1672" y="9981"/>
                    <a:pt x="3952" y="6090"/>
                    <a:pt x="7387" y="3537"/>
                  </a:cubicBezTo>
                  <a:cubicBezTo>
                    <a:pt x="8967" y="2382"/>
                    <a:pt x="10700" y="1531"/>
                    <a:pt x="12706" y="1531"/>
                  </a:cubicBezTo>
                  <a:close/>
                  <a:moveTo>
                    <a:pt x="12746" y="1"/>
                  </a:moveTo>
                  <a:cubicBezTo>
                    <a:pt x="12591" y="1"/>
                    <a:pt x="12436" y="4"/>
                    <a:pt x="12280" y="11"/>
                  </a:cubicBezTo>
                  <a:cubicBezTo>
                    <a:pt x="8663" y="194"/>
                    <a:pt x="5441" y="2747"/>
                    <a:pt x="3314" y="5482"/>
                  </a:cubicBezTo>
                  <a:cubicBezTo>
                    <a:pt x="1034" y="8461"/>
                    <a:pt x="1" y="12139"/>
                    <a:pt x="426" y="15817"/>
                  </a:cubicBezTo>
                  <a:cubicBezTo>
                    <a:pt x="943" y="20103"/>
                    <a:pt x="3222" y="24024"/>
                    <a:pt x="5745" y="27489"/>
                  </a:cubicBezTo>
                  <a:cubicBezTo>
                    <a:pt x="7265" y="29586"/>
                    <a:pt x="8937" y="31592"/>
                    <a:pt x="11004" y="33234"/>
                  </a:cubicBezTo>
                  <a:cubicBezTo>
                    <a:pt x="11291" y="33473"/>
                    <a:pt x="11521" y="33636"/>
                    <a:pt x="11843" y="33636"/>
                  </a:cubicBezTo>
                  <a:cubicBezTo>
                    <a:pt x="11930" y="33636"/>
                    <a:pt x="12024" y="33624"/>
                    <a:pt x="12128" y="33598"/>
                  </a:cubicBezTo>
                  <a:cubicBezTo>
                    <a:pt x="12828" y="33416"/>
                    <a:pt x="13496" y="33021"/>
                    <a:pt x="14135" y="32686"/>
                  </a:cubicBezTo>
                  <a:cubicBezTo>
                    <a:pt x="17113" y="31167"/>
                    <a:pt x="19849" y="29069"/>
                    <a:pt x="22098" y="26607"/>
                  </a:cubicBezTo>
                  <a:cubicBezTo>
                    <a:pt x="23709" y="24814"/>
                    <a:pt x="25229" y="22808"/>
                    <a:pt x="26141" y="20528"/>
                  </a:cubicBezTo>
                  <a:cubicBezTo>
                    <a:pt x="27022" y="18370"/>
                    <a:pt x="27326" y="15999"/>
                    <a:pt x="27205" y="13689"/>
                  </a:cubicBezTo>
                  <a:cubicBezTo>
                    <a:pt x="27057" y="11267"/>
                    <a:pt x="26536" y="8702"/>
                    <a:pt x="25447" y="6523"/>
                  </a:cubicBezTo>
                  <a:lnTo>
                    <a:pt x="25447" y="6523"/>
                  </a:lnTo>
                  <a:cubicBezTo>
                    <a:pt x="25425" y="6439"/>
                    <a:pt x="25383" y="6356"/>
                    <a:pt x="25319" y="6276"/>
                  </a:cubicBezTo>
                  <a:lnTo>
                    <a:pt x="25319" y="6276"/>
                  </a:lnTo>
                  <a:cubicBezTo>
                    <a:pt x="25249" y="6163"/>
                    <a:pt x="25165" y="6081"/>
                    <a:pt x="25073" y="6026"/>
                  </a:cubicBezTo>
                  <a:lnTo>
                    <a:pt x="25073" y="6026"/>
                  </a:lnTo>
                  <a:cubicBezTo>
                    <a:pt x="21928" y="2935"/>
                    <a:pt x="17321" y="1"/>
                    <a:pt x="12746"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7"/>
            <p:cNvSpPr/>
            <p:nvPr/>
          </p:nvSpPr>
          <p:spPr>
            <a:xfrm>
              <a:off x="7144200" y="1270425"/>
              <a:ext cx="2118600" cy="1265500"/>
            </a:xfrm>
            <a:custGeom>
              <a:avLst/>
              <a:gdLst/>
              <a:ahLst/>
              <a:cxnLst/>
              <a:rect l="l" t="t" r="r" b="b"/>
              <a:pathLst>
                <a:path w="84744" h="50620" extrusionOk="0">
                  <a:moveTo>
                    <a:pt x="13496" y="0"/>
                  </a:moveTo>
                  <a:cubicBezTo>
                    <a:pt x="13496" y="0"/>
                    <a:pt x="5077" y="11125"/>
                    <a:pt x="1" y="27539"/>
                  </a:cubicBezTo>
                  <a:cubicBezTo>
                    <a:pt x="1" y="27539"/>
                    <a:pt x="19332" y="49819"/>
                    <a:pt x="43922" y="50579"/>
                  </a:cubicBezTo>
                  <a:cubicBezTo>
                    <a:pt x="44780" y="50606"/>
                    <a:pt x="45626" y="50620"/>
                    <a:pt x="46459" y="50620"/>
                  </a:cubicBezTo>
                  <a:cubicBezTo>
                    <a:pt x="69519" y="50620"/>
                    <a:pt x="82798" y="40427"/>
                    <a:pt x="82798" y="40427"/>
                  </a:cubicBezTo>
                  <a:cubicBezTo>
                    <a:pt x="82798" y="40427"/>
                    <a:pt x="84744" y="18542"/>
                    <a:pt x="83163" y="9575"/>
                  </a:cubicBezTo>
                  <a:lnTo>
                    <a:pt x="83163" y="9575"/>
                  </a:lnTo>
                  <a:cubicBezTo>
                    <a:pt x="83163" y="9575"/>
                    <a:pt x="70670" y="12888"/>
                    <a:pt x="53315" y="13496"/>
                  </a:cubicBezTo>
                  <a:cubicBezTo>
                    <a:pt x="52966" y="13508"/>
                    <a:pt x="52615" y="13513"/>
                    <a:pt x="52262" y="13513"/>
                  </a:cubicBezTo>
                  <a:cubicBezTo>
                    <a:pt x="35065" y="13513"/>
                    <a:pt x="13496" y="0"/>
                    <a:pt x="134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7"/>
            <p:cNvSpPr/>
            <p:nvPr/>
          </p:nvSpPr>
          <p:spPr>
            <a:xfrm>
              <a:off x="7419225" y="1348775"/>
              <a:ext cx="1822706" cy="486363"/>
            </a:xfrm>
            <a:custGeom>
              <a:avLst/>
              <a:gdLst/>
              <a:ahLst/>
              <a:cxnLst/>
              <a:rect l="l" t="t" r="r" b="b"/>
              <a:pathLst>
                <a:path w="82775" h="21190" extrusionOk="0">
                  <a:moveTo>
                    <a:pt x="836" y="0"/>
                  </a:moveTo>
                  <a:cubicBezTo>
                    <a:pt x="406" y="0"/>
                    <a:pt x="0" y="570"/>
                    <a:pt x="427" y="973"/>
                  </a:cubicBezTo>
                  <a:cubicBezTo>
                    <a:pt x="2707" y="3010"/>
                    <a:pt x="5169" y="4864"/>
                    <a:pt x="7692" y="6688"/>
                  </a:cubicBezTo>
                  <a:cubicBezTo>
                    <a:pt x="13041" y="10609"/>
                    <a:pt x="18725" y="14135"/>
                    <a:pt x="24805" y="16840"/>
                  </a:cubicBezTo>
                  <a:cubicBezTo>
                    <a:pt x="28057" y="18299"/>
                    <a:pt x="31400" y="19515"/>
                    <a:pt x="34805" y="20274"/>
                  </a:cubicBezTo>
                  <a:cubicBezTo>
                    <a:pt x="38119" y="21005"/>
                    <a:pt x="41484" y="21190"/>
                    <a:pt x="44854" y="21190"/>
                  </a:cubicBezTo>
                  <a:cubicBezTo>
                    <a:pt x="45131" y="21190"/>
                    <a:pt x="45409" y="21189"/>
                    <a:pt x="45686" y="21186"/>
                  </a:cubicBezTo>
                  <a:cubicBezTo>
                    <a:pt x="53529" y="21065"/>
                    <a:pt x="61371" y="20001"/>
                    <a:pt x="69091" y="18542"/>
                  </a:cubicBezTo>
                  <a:cubicBezTo>
                    <a:pt x="73438" y="17721"/>
                    <a:pt x="77815" y="16809"/>
                    <a:pt x="82101" y="15624"/>
                  </a:cubicBezTo>
                  <a:cubicBezTo>
                    <a:pt x="82774" y="15456"/>
                    <a:pt x="82566" y="14509"/>
                    <a:pt x="81956" y="14509"/>
                  </a:cubicBezTo>
                  <a:cubicBezTo>
                    <a:pt x="81906" y="14509"/>
                    <a:pt x="81852" y="14516"/>
                    <a:pt x="81797" y="14530"/>
                  </a:cubicBezTo>
                  <a:cubicBezTo>
                    <a:pt x="78392" y="15472"/>
                    <a:pt x="74897" y="16232"/>
                    <a:pt x="71401" y="16961"/>
                  </a:cubicBezTo>
                  <a:cubicBezTo>
                    <a:pt x="63985" y="18451"/>
                    <a:pt x="56507" y="19575"/>
                    <a:pt x="48939" y="19910"/>
                  </a:cubicBezTo>
                  <a:cubicBezTo>
                    <a:pt x="47359" y="19999"/>
                    <a:pt x="45764" y="20061"/>
                    <a:pt x="44166" y="20061"/>
                  </a:cubicBezTo>
                  <a:cubicBezTo>
                    <a:pt x="41951" y="20061"/>
                    <a:pt x="39730" y="19941"/>
                    <a:pt x="37540" y="19606"/>
                  </a:cubicBezTo>
                  <a:cubicBezTo>
                    <a:pt x="34136" y="19089"/>
                    <a:pt x="30823" y="18086"/>
                    <a:pt x="27631" y="16809"/>
                  </a:cubicBezTo>
                  <a:cubicBezTo>
                    <a:pt x="21370" y="14287"/>
                    <a:pt x="15504" y="10791"/>
                    <a:pt x="10002" y="6961"/>
                  </a:cubicBezTo>
                  <a:cubicBezTo>
                    <a:pt x="6962" y="4834"/>
                    <a:pt x="3953" y="2584"/>
                    <a:pt x="1187" y="153"/>
                  </a:cubicBezTo>
                  <a:cubicBezTo>
                    <a:pt x="1080" y="46"/>
                    <a:pt x="957" y="0"/>
                    <a:pt x="8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7"/>
            <p:cNvSpPr/>
            <p:nvPr/>
          </p:nvSpPr>
          <p:spPr>
            <a:xfrm>
              <a:off x="7313750" y="1531950"/>
              <a:ext cx="1928166" cy="564497"/>
            </a:xfrm>
            <a:custGeom>
              <a:avLst/>
              <a:gdLst/>
              <a:ahLst/>
              <a:cxnLst/>
              <a:rect l="l" t="t" r="r" b="b"/>
              <a:pathLst>
                <a:path w="89205" h="22185" extrusionOk="0">
                  <a:moveTo>
                    <a:pt x="837" y="0"/>
                  </a:moveTo>
                  <a:cubicBezTo>
                    <a:pt x="417" y="0"/>
                    <a:pt x="0" y="599"/>
                    <a:pt x="399" y="998"/>
                  </a:cubicBezTo>
                  <a:cubicBezTo>
                    <a:pt x="2284" y="3156"/>
                    <a:pt x="4533" y="5101"/>
                    <a:pt x="6722" y="6894"/>
                  </a:cubicBezTo>
                  <a:cubicBezTo>
                    <a:pt x="12132" y="11211"/>
                    <a:pt x="18090" y="14767"/>
                    <a:pt x="24473" y="17320"/>
                  </a:cubicBezTo>
                  <a:cubicBezTo>
                    <a:pt x="32714" y="20668"/>
                    <a:pt x="41586" y="22184"/>
                    <a:pt x="50495" y="22184"/>
                  </a:cubicBezTo>
                  <a:cubicBezTo>
                    <a:pt x="59624" y="22184"/>
                    <a:pt x="68792" y="20592"/>
                    <a:pt x="77361" y="17746"/>
                  </a:cubicBezTo>
                  <a:cubicBezTo>
                    <a:pt x="81191" y="16469"/>
                    <a:pt x="85142" y="15010"/>
                    <a:pt x="88638" y="12974"/>
                  </a:cubicBezTo>
                  <a:cubicBezTo>
                    <a:pt x="89204" y="12639"/>
                    <a:pt x="88877" y="11890"/>
                    <a:pt x="88376" y="11890"/>
                  </a:cubicBezTo>
                  <a:cubicBezTo>
                    <a:pt x="88285" y="11890"/>
                    <a:pt x="88189" y="11915"/>
                    <a:pt x="88091" y="11971"/>
                  </a:cubicBezTo>
                  <a:cubicBezTo>
                    <a:pt x="85264" y="13612"/>
                    <a:pt x="82194" y="14828"/>
                    <a:pt x="79185" y="15922"/>
                  </a:cubicBezTo>
                  <a:cubicBezTo>
                    <a:pt x="71616" y="18658"/>
                    <a:pt x="63653" y="20329"/>
                    <a:pt x="55598" y="20816"/>
                  </a:cubicBezTo>
                  <a:cubicBezTo>
                    <a:pt x="53782" y="20937"/>
                    <a:pt x="51963" y="21001"/>
                    <a:pt x="50147" y="21001"/>
                  </a:cubicBezTo>
                  <a:cubicBezTo>
                    <a:pt x="42451" y="21001"/>
                    <a:pt x="34798" y="19866"/>
                    <a:pt x="27543" y="17259"/>
                  </a:cubicBezTo>
                  <a:cubicBezTo>
                    <a:pt x="20825" y="14858"/>
                    <a:pt x="14533" y="11363"/>
                    <a:pt x="8819" y="7046"/>
                  </a:cubicBezTo>
                  <a:cubicBezTo>
                    <a:pt x="6114" y="4980"/>
                    <a:pt x="3439" y="2730"/>
                    <a:pt x="1190" y="177"/>
                  </a:cubicBezTo>
                  <a:cubicBezTo>
                    <a:pt x="1086" y="52"/>
                    <a:pt x="961" y="0"/>
                    <a:pt x="8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7"/>
            <p:cNvSpPr/>
            <p:nvPr/>
          </p:nvSpPr>
          <p:spPr>
            <a:xfrm>
              <a:off x="7228325" y="1707725"/>
              <a:ext cx="2013654" cy="637843"/>
            </a:xfrm>
            <a:custGeom>
              <a:avLst/>
              <a:gdLst/>
              <a:ahLst/>
              <a:cxnLst/>
              <a:rect l="l" t="t" r="r" b="b"/>
              <a:pathLst>
                <a:path w="92137" h="24523" extrusionOk="0">
                  <a:moveTo>
                    <a:pt x="764" y="1"/>
                  </a:moveTo>
                  <a:cubicBezTo>
                    <a:pt x="367" y="1"/>
                    <a:pt x="0" y="588"/>
                    <a:pt x="345" y="1001"/>
                  </a:cubicBezTo>
                  <a:cubicBezTo>
                    <a:pt x="2320" y="3402"/>
                    <a:pt x="4661" y="5560"/>
                    <a:pt x="7032" y="7597"/>
                  </a:cubicBezTo>
                  <a:cubicBezTo>
                    <a:pt x="12685" y="12399"/>
                    <a:pt x="19038" y="16442"/>
                    <a:pt x="25877" y="19330"/>
                  </a:cubicBezTo>
                  <a:cubicBezTo>
                    <a:pt x="34154" y="22822"/>
                    <a:pt x="43028" y="24523"/>
                    <a:pt x="52004" y="24523"/>
                  </a:cubicBezTo>
                  <a:cubicBezTo>
                    <a:pt x="52950" y="24523"/>
                    <a:pt x="53897" y="24504"/>
                    <a:pt x="54844" y="24466"/>
                  </a:cubicBezTo>
                  <a:cubicBezTo>
                    <a:pt x="63598" y="24071"/>
                    <a:pt x="72261" y="22065"/>
                    <a:pt x="80316" y="18691"/>
                  </a:cubicBezTo>
                  <a:cubicBezTo>
                    <a:pt x="84146" y="17050"/>
                    <a:pt x="88219" y="15196"/>
                    <a:pt x="91532" y="12673"/>
                  </a:cubicBezTo>
                  <a:cubicBezTo>
                    <a:pt x="91562" y="12642"/>
                    <a:pt x="91623" y="12612"/>
                    <a:pt x="91684" y="12551"/>
                  </a:cubicBezTo>
                  <a:cubicBezTo>
                    <a:pt x="92136" y="12199"/>
                    <a:pt x="91840" y="11473"/>
                    <a:pt x="91398" y="11473"/>
                  </a:cubicBezTo>
                  <a:cubicBezTo>
                    <a:pt x="91305" y="11473"/>
                    <a:pt x="91206" y="11505"/>
                    <a:pt x="91106" y="11579"/>
                  </a:cubicBezTo>
                  <a:cubicBezTo>
                    <a:pt x="88401" y="13585"/>
                    <a:pt x="85331" y="15135"/>
                    <a:pt x="82292" y="16533"/>
                  </a:cubicBezTo>
                  <a:cubicBezTo>
                    <a:pt x="74784" y="20029"/>
                    <a:pt x="66668" y="22248"/>
                    <a:pt x="58461" y="23038"/>
                  </a:cubicBezTo>
                  <a:cubicBezTo>
                    <a:pt x="56183" y="23260"/>
                    <a:pt x="53902" y="23373"/>
                    <a:pt x="51627" y="23373"/>
                  </a:cubicBezTo>
                  <a:cubicBezTo>
                    <a:pt x="43943" y="23373"/>
                    <a:pt x="36322" y="22087"/>
                    <a:pt x="29099" y="19390"/>
                  </a:cubicBezTo>
                  <a:cubicBezTo>
                    <a:pt x="21926" y="16746"/>
                    <a:pt x="15147" y="12794"/>
                    <a:pt x="9220" y="7962"/>
                  </a:cubicBezTo>
                  <a:cubicBezTo>
                    <a:pt x="6333" y="5652"/>
                    <a:pt x="3476" y="3098"/>
                    <a:pt x="1135" y="211"/>
                  </a:cubicBezTo>
                  <a:cubicBezTo>
                    <a:pt x="1024" y="62"/>
                    <a:pt x="892" y="1"/>
                    <a:pt x="7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0" name="Google Shape;580;p37"/>
          <p:cNvGrpSpPr/>
          <p:nvPr/>
        </p:nvGrpSpPr>
        <p:grpSpPr>
          <a:xfrm rot="-7586643">
            <a:off x="6822840" y="-633093"/>
            <a:ext cx="2311900" cy="2590785"/>
            <a:chOff x="513950" y="664425"/>
            <a:chExt cx="3193850" cy="3579125"/>
          </a:xfrm>
        </p:grpSpPr>
        <p:sp>
          <p:nvSpPr>
            <p:cNvPr id="581" name="Google Shape;581;p37"/>
            <p:cNvSpPr/>
            <p:nvPr/>
          </p:nvSpPr>
          <p:spPr>
            <a:xfrm>
              <a:off x="2247275" y="664425"/>
              <a:ext cx="1460525" cy="1106375"/>
            </a:xfrm>
            <a:custGeom>
              <a:avLst/>
              <a:gdLst/>
              <a:ahLst/>
              <a:cxnLst/>
              <a:rect l="l" t="t" r="r" b="b"/>
              <a:pathLst>
                <a:path w="58421" h="44255" extrusionOk="0">
                  <a:moveTo>
                    <a:pt x="48082" y="0"/>
                  </a:moveTo>
                  <a:cubicBezTo>
                    <a:pt x="48074" y="0"/>
                    <a:pt x="48065" y="1"/>
                    <a:pt x="48056" y="1"/>
                  </a:cubicBezTo>
                  <a:cubicBezTo>
                    <a:pt x="46840" y="31"/>
                    <a:pt x="45624" y="153"/>
                    <a:pt x="44408" y="305"/>
                  </a:cubicBezTo>
                  <a:cubicBezTo>
                    <a:pt x="36992" y="1065"/>
                    <a:pt x="29666" y="2524"/>
                    <a:pt x="22554" y="4651"/>
                  </a:cubicBezTo>
                  <a:cubicBezTo>
                    <a:pt x="17782" y="6080"/>
                    <a:pt x="13070" y="7873"/>
                    <a:pt x="8572" y="10031"/>
                  </a:cubicBezTo>
                  <a:cubicBezTo>
                    <a:pt x="7447" y="10579"/>
                    <a:pt x="6353" y="11186"/>
                    <a:pt x="5228" y="11734"/>
                  </a:cubicBezTo>
                  <a:cubicBezTo>
                    <a:pt x="4681" y="12038"/>
                    <a:pt x="4134" y="12341"/>
                    <a:pt x="3557" y="12706"/>
                  </a:cubicBezTo>
                  <a:cubicBezTo>
                    <a:pt x="3070" y="12980"/>
                    <a:pt x="2250" y="13314"/>
                    <a:pt x="2037" y="13922"/>
                  </a:cubicBezTo>
                  <a:cubicBezTo>
                    <a:pt x="1824" y="14682"/>
                    <a:pt x="1642" y="15442"/>
                    <a:pt x="1490" y="16232"/>
                  </a:cubicBezTo>
                  <a:cubicBezTo>
                    <a:pt x="578" y="20305"/>
                    <a:pt x="0" y="24500"/>
                    <a:pt x="274" y="28694"/>
                  </a:cubicBezTo>
                  <a:cubicBezTo>
                    <a:pt x="365" y="30579"/>
                    <a:pt x="669" y="32494"/>
                    <a:pt x="1581" y="34165"/>
                  </a:cubicBezTo>
                  <a:cubicBezTo>
                    <a:pt x="2341" y="35564"/>
                    <a:pt x="3526" y="36749"/>
                    <a:pt x="4742" y="37783"/>
                  </a:cubicBezTo>
                  <a:cubicBezTo>
                    <a:pt x="7326" y="39910"/>
                    <a:pt x="10365" y="41430"/>
                    <a:pt x="13496" y="42676"/>
                  </a:cubicBezTo>
                  <a:cubicBezTo>
                    <a:pt x="14590" y="43132"/>
                    <a:pt x="15684" y="43497"/>
                    <a:pt x="16839" y="43892"/>
                  </a:cubicBezTo>
                  <a:cubicBezTo>
                    <a:pt x="17248" y="44020"/>
                    <a:pt x="17742" y="44254"/>
                    <a:pt x="18196" y="44254"/>
                  </a:cubicBezTo>
                  <a:cubicBezTo>
                    <a:pt x="18282" y="44254"/>
                    <a:pt x="18368" y="44246"/>
                    <a:pt x="18450" y="44226"/>
                  </a:cubicBezTo>
                  <a:cubicBezTo>
                    <a:pt x="22615" y="43406"/>
                    <a:pt x="26657" y="42068"/>
                    <a:pt x="30700" y="40701"/>
                  </a:cubicBezTo>
                  <a:cubicBezTo>
                    <a:pt x="40092" y="37479"/>
                    <a:pt x="49211" y="33284"/>
                    <a:pt x="57904" y="28421"/>
                  </a:cubicBezTo>
                  <a:cubicBezTo>
                    <a:pt x="58269" y="28208"/>
                    <a:pt x="58421" y="27782"/>
                    <a:pt x="58330" y="27357"/>
                  </a:cubicBezTo>
                  <a:cubicBezTo>
                    <a:pt x="57479" y="23953"/>
                    <a:pt x="56567" y="20487"/>
                    <a:pt x="55290" y="17205"/>
                  </a:cubicBezTo>
                  <a:cubicBezTo>
                    <a:pt x="55110" y="16761"/>
                    <a:pt x="54717" y="16568"/>
                    <a:pt x="54335" y="16568"/>
                  </a:cubicBezTo>
                  <a:cubicBezTo>
                    <a:pt x="53750" y="16568"/>
                    <a:pt x="53190" y="17022"/>
                    <a:pt x="53466" y="17721"/>
                  </a:cubicBezTo>
                  <a:cubicBezTo>
                    <a:pt x="54651" y="20739"/>
                    <a:pt x="55521" y="23941"/>
                    <a:pt x="56321" y="27106"/>
                  </a:cubicBezTo>
                  <a:lnTo>
                    <a:pt x="56321" y="27106"/>
                  </a:lnTo>
                  <a:cubicBezTo>
                    <a:pt x="47531" y="32036"/>
                    <a:pt x="38361" y="36121"/>
                    <a:pt x="28785" y="39333"/>
                  </a:cubicBezTo>
                  <a:cubicBezTo>
                    <a:pt x="26049" y="40245"/>
                    <a:pt x="23314" y="41065"/>
                    <a:pt x="20517" y="41795"/>
                  </a:cubicBezTo>
                  <a:cubicBezTo>
                    <a:pt x="19818" y="41977"/>
                    <a:pt x="19119" y="42129"/>
                    <a:pt x="18420" y="42281"/>
                  </a:cubicBezTo>
                  <a:lnTo>
                    <a:pt x="18139" y="42356"/>
                  </a:lnTo>
                  <a:lnTo>
                    <a:pt x="18139" y="42356"/>
                  </a:lnTo>
                  <a:cubicBezTo>
                    <a:pt x="16217" y="41788"/>
                    <a:pt x="14297" y="41102"/>
                    <a:pt x="12493" y="40245"/>
                  </a:cubicBezTo>
                  <a:cubicBezTo>
                    <a:pt x="9484" y="38907"/>
                    <a:pt x="6444" y="37205"/>
                    <a:pt x="4256" y="34682"/>
                  </a:cubicBezTo>
                  <a:cubicBezTo>
                    <a:pt x="1642" y="31734"/>
                    <a:pt x="1946" y="27083"/>
                    <a:pt x="2219" y="23405"/>
                  </a:cubicBezTo>
                  <a:cubicBezTo>
                    <a:pt x="2482" y="20510"/>
                    <a:pt x="2999" y="17643"/>
                    <a:pt x="3769" y="14804"/>
                  </a:cubicBezTo>
                  <a:lnTo>
                    <a:pt x="3769" y="14804"/>
                  </a:lnTo>
                  <a:cubicBezTo>
                    <a:pt x="12141" y="9800"/>
                    <a:pt x="21453" y="6541"/>
                    <a:pt x="30973" y="4408"/>
                  </a:cubicBezTo>
                  <a:cubicBezTo>
                    <a:pt x="36384" y="3192"/>
                    <a:pt x="41946" y="2281"/>
                    <a:pt x="47539" y="1946"/>
                  </a:cubicBezTo>
                  <a:cubicBezTo>
                    <a:pt x="47573" y="1946"/>
                    <a:pt x="47607" y="1945"/>
                    <a:pt x="47639" y="1943"/>
                  </a:cubicBezTo>
                  <a:lnTo>
                    <a:pt x="47639" y="1943"/>
                  </a:lnTo>
                  <a:cubicBezTo>
                    <a:pt x="49236" y="3911"/>
                    <a:pt x="50349" y="6446"/>
                    <a:pt x="51187" y="8816"/>
                  </a:cubicBezTo>
                  <a:cubicBezTo>
                    <a:pt x="51345" y="9291"/>
                    <a:pt x="51744" y="9498"/>
                    <a:pt x="52137" y="9498"/>
                  </a:cubicBezTo>
                  <a:cubicBezTo>
                    <a:pt x="52722" y="9498"/>
                    <a:pt x="53295" y="9039"/>
                    <a:pt x="53041" y="8329"/>
                  </a:cubicBezTo>
                  <a:cubicBezTo>
                    <a:pt x="52615" y="7113"/>
                    <a:pt x="52129" y="5958"/>
                    <a:pt x="51551" y="4803"/>
                  </a:cubicBezTo>
                  <a:cubicBezTo>
                    <a:pt x="51095" y="3831"/>
                    <a:pt x="50609" y="2919"/>
                    <a:pt x="50062" y="2068"/>
                  </a:cubicBezTo>
                  <a:cubicBezTo>
                    <a:pt x="49701" y="1466"/>
                    <a:pt x="48953" y="0"/>
                    <a:pt x="48082"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7"/>
            <p:cNvSpPr/>
            <p:nvPr/>
          </p:nvSpPr>
          <p:spPr>
            <a:xfrm>
              <a:off x="701900" y="1428250"/>
              <a:ext cx="1620175" cy="2727750"/>
            </a:xfrm>
            <a:custGeom>
              <a:avLst/>
              <a:gdLst/>
              <a:ahLst/>
              <a:cxnLst/>
              <a:rect l="l" t="t" r="r" b="b"/>
              <a:pathLst>
                <a:path w="64807" h="109110" extrusionOk="0">
                  <a:moveTo>
                    <a:pt x="62150" y="2062"/>
                  </a:moveTo>
                  <a:lnTo>
                    <a:pt x="62150" y="2062"/>
                  </a:lnTo>
                  <a:cubicBezTo>
                    <a:pt x="62189" y="2067"/>
                    <a:pt x="62209" y="2069"/>
                    <a:pt x="62213" y="2069"/>
                  </a:cubicBezTo>
                  <a:cubicBezTo>
                    <a:pt x="62215" y="2069"/>
                    <a:pt x="62215" y="2068"/>
                    <a:pt x="62213" y="2068"/>
                  </a:cubicBezTo>
                  <a:lnTo>
                    <a:pt x="62213" y="2068"/>
                  </a:lnTo>
                  <a:cubicBezTo>
                    <a:pt x="62192" y="2066"/>
                    <a:pt x="62171" y="2064"/>
                    <a:pt x="62150" y="2062"/>
                  </a:cubicBezTo>
                  <a:close/>
                  <a:moveTo>
                    <a:pt x="24488" y="32606"/>
                  </a:moveTo>
                  <a:cubicBezTo>
                    <a:pt x="24793" y="32606"/>
                    <a:pt x="25097" y="32617"/>
                    <a:pt x="25401" y="32640"/>
                  </a:cubicBezTo>
                  <a:cubicBezTo>
                    <a:pt x="27468" y="32792"/>
                    <a:pt x="29292" y="33856"/>
                    <a:pt x="29687" y="35984"/>
                  </a:cubicBezTo>
                  <a:cubicBezTo>
                    <a:pt x="30234" y="38628"/>
                    <a:pt x="28684" y="41364"/>
                    <a:pt x="26404" y="42701"/>
                  </a:cubicBezTo>
                  <a:cubicBezTo>
                    <a:pt x="24901" y="43566"/>
                    <a:pt x="23118" y="43919"/>
                    <a:pt x="21344" y="43919"/>
                  </a:cubicBezTo>
                  <a:cubicBezTo>
                    <a:pt x="20249" y="43919"/>
                    <a:pt x="19158" y="43784"/>
                    <a:pt x="18137" y="43552"/>
                  </a:cubicBezTo>
                  <a:cubicBezTo>
                    <a:pt x="15705" y="43005"/>
                    <a:pt x="13030" y="41789"/>
                    <a:pt x="11814" y="39479"/>
                  </a:cubicBezTo>
                  <a:cubicBezTo>
                    <a:pt x="11801" y="39455"/>
                    <a:pt x="11788" y="39431"/>
                    <a:pt x="11775" y="39406"/>
                  </a:cubicBezTo>
                  <a:lnTo>
                    <a:pt x="11775" y="39406"/>
                  </a:lnTo>
                  <a:cubicBezTo>
                    <a:pt x="14713" y="35480"/>
                    <a:pt x="19644" y="32606"/>
                    <a:pt x="24488" y="32606"/>
                  </a:cubicBezTo>
                  <a:close/>
                  <a:moveTo>
                    <a:pt x="59891" y="1"/>
                  </a:moveTo>
                  <a:cubicBezTo>
                    <a:pt x="58377" y="1"/>
                    <a:pt x="56866" y="172"/>
                    <a:pt x="55402" y="391"/>
                  </a:cubicBezTo>
                  <a:cubicBezTo>
                    <a:pt x="51602" y="907"/>
                    <a:pt x="47894" y="1971"/>
                    <a:pt x="44307" y="3187"/>
                  </a:cubicBezTo>
                  <a:cubicBezTo>
                    <a:pt x="39170" y="4950"/>
                    <a:pt x="34064" y="7108"/>
                    <a:pt x="29353" y="9813"/>
                  </a:cubicBezTo>
                  <a:cubicBezTo>
                    <a:pt x="22331" y="13825"/>
                    <a:pt x="15796" y="19479"/>
                    <a:pt x="11936" y="26713"/>
                  </a:cubicBezTo>
                  <a:cubicBezTo>
                    <a:pt x="10092" y="30164"/>
                    <a:pt x="8248" y="35190"/>
                    <a:pt x="9629" y="39220"/>
                  </a:cubicBezTo>
                  <a:lnTo>
                    <a:pt x="9629" y="39220"/>
                  </a:lnTo>
                  <a:cubicBezTo>
                    <a:pt x="6261" y="44539"/>
                    <a:pt x="5661" y="51616"/>
                    <a:pt x="7589" y="57565"/>
                  </a:cubicBezTo>
                  <a:cubicBezTo>
                    <a:pt x="10325" y="65954"/>
                    <a:pt x="17802" y="70848"/>
                    <a:pt x="22818" y="77687"/>
                  </a:cubicBezTo>
                  <a:cubicBezTo>
                    <a:pt x="27650" y="84313"/>
                    <a:pt x="30568" y="94708"/>
                    <a:pt x="24459" y="101486"/>
                  </a:cubicBezTo>
                  <a:cubicBezTo>
                    <a:pt x="21299" y="104979"/>
                    <a:pt x="16204" y="107296"/>
                    <a:pt x="11350" y="107296"/>
                  </a:cubicBezTo>
                  <a:cubicBezTo>
                    <a:pt x="7798" y="107296"/>
                    <a:pt x="4376" y="106056"/>
                    <a:pt x="1936" y="103128"/>
                  </a:cubicBezTo>
                  <a:cubicBezTo>
                    <a:pt x="1744" y="102891"/>
                    <a:pt x="1519" y="102793"/>
                    <a:pt x="1301" y="102793"/>
                  </a:cubicBezTo>
                  <a:cubicBezTo>
                    <a:pt x="621" y="102793"/>
                    <a:pt x="0" y="103744"/>
                    <a:pt x="598" y="104435"/>
                  </a:cubicBezTo>
                  <a:cubicBezTo>
                    <a:pt x="3357" y="107746"/>
                    <a:pt x="7251" y="109110"/>
                    <a:pt x="11259" y="109110"/>
                  </a:cubicBezTo>
                  <a:cubicBezTo>
                    <a:pt x="14315" y="109110"/>
                    <a:pt x="17438" y="108316"/>
                    <a:pt x="20173" y="106988"/>
                  </a:cubicBezTo>
                  <a:cubicBezTo>
                    <a:pt x="23334" y="105468"/>
                    <a:pt x="26131" y="103036"/>
                    <a:pt x="27894" y="99997"/>
                  </a:cubicBezTo>
                  <a:cubicBezTo>
                    <a:pt x="30021" y="96319"/>
                    <a:pt x="30082" y="91577"/>
                    <a:pt x="29322" y="87474"/>
                  </a:cubicBezTo>
                  <a:cubicBezTo>
                    <a:pt x="28502" y="82915"/>
                    <a:pt x="26131" y="78811"/>
                    <a:pt x="23273" y="75224"/>
                  </a:cubicBezTo>
                  <a:cubicBezTo>
                    <a:pt x="20629" y="71851"/>
                    <a:pt x="17316" y="68993"/>
                    <a:pt x="14550" y="65741"/>
                  </a:cubicBezTo>
                  <a:cubicBezTo>
                    <a:pt x="11845" y="62580"/>
                    <a:pt x="9717" y="58963"/>
                    <a:pt x="8805" y="54859"/>
                  </a:cubicBezTo>
                  <a:cubicBezTo>
                    <a:pt x="7863" y="50574"/>
                    <a:pt x="8440" y="45437"/>
                    <a:pt x="10447" y="41516"/>
                  </a:cubicBezTo>
                  <a:cubicBezTo>
                    <a:pt x="10506" y="41401"/>
                    <a:pt x="10567" y="41287"/>
                    <a:pt x="10630" y="41173"/>
                  </a:cubicBezTo>
                  <a:lnTo>
                    <a:pt x="10630" y="41173"/>
                  </a:lnTo>
                  <a:cubicBezTo>
                    <a:pt x="12228" y="43377"/>
                    <a:pt x="14920" y="44663"/>
                    <a:pt x="17468" y="45285"/>
                  </a:cubicBezTo>
                  <a:cubicBezTo>
                    <a:pt x="18688" y="45583"/>
                    <a:pt x="19970" y="45743"/>
                    <a:pt x="21251" y="45743"/>
                  </a:cubicBezTo>
                  <a:cubicBezTo>
                    <a:pt x="22968" y="45743"/>
                    <a:pt x="24685" y="45456"/>
                    <a:pt x="26252" y="44829"/>
                  </a:cubicBezTo>
                  <a:cubicBezTo>
                    <a:pt x="29018" y="43704"/>
                    <a:pt x="31024" y="41364"/>
                    <a:pt x="31541" y="38324"/>
                  </a:cubicBezTo>
                  <a:cubicBezTo>
                    <a:pt x="31936" y="35801"/>
                    <a:pt x="31298" y="33279"/>
                    <a:pt x="29109" y="31789"/>
                  </a:cubicBezTo>
                  <a:cubicBezTo>
                    <a:pt x="27827" y="30946"/>
                    <a:pt x="26279" y="30645"/>
                    <a:pt x="24719" y="30645"/>
                  </a:cubicBezTo>
                  <a:cubicBezTo>
                    <a:pt x="23691" y="30645"/>
                    <a:pt x="22658" y="30775"/>
                    <a:pt x="21693" y="30969"/>
                  </a:cubicBezTo>
                  <a:cubicBezTo>
                    <a:pt x="18623" y="31576"/>
                    <a:pt x="15735" y="33096"/>
                    <a:pt x="13304" y="35072"/>
                  </a:cubicBezTo>
                  <a:cubicBezTo>
                    <a:pt x="12515" y="35708"/>
                    <a:pt x="11797" y="36409"/>
                    <a:pt x="11149" y="37164"/>
                  </a:cubicBezTo>
                  <a:lnTo>
                    <a:pt x="11149" y="37164"/>
                  </a:lnTo>
                  <a:cubicBezTo>
                    <a:pt x="11037" y="35952"/>
                    <a:pt x="11201" y="34691"/>
                    <a:pt x="11419" y="33583"/>
                  </a:cubicBezTo>
                  <a:cubicBezTo>
                    <a:pt x="11997" y="30695"/>
                    <a:pt x="13334" y="27990"/>
                    <a:pt x="14915" y="25528"/>
                  </a:cubicBezTo>
                  <a:cubicBezTo>
                    <a:pt x="19656" y="18081"/>
                    <a:pt x="27255" y="12731"/>
                    <a:pt x="35128" y="9053"/>
                  </a:cubicBezTo>
                  <a:cubicBezTo>
                    <a:pt x="39809" y="6834"/>
                    <a:pt x="44672" y="4980"/>
                    <a:pt x="49657" y="3612"/>
                  </a:cubicBezTo>
                  <a:cubicBezTo>
                    <a:pt x="52575" y="2822"/>
                    <a:pt x="55615" y="2214"/>
                    <a:pt x="58654" y="2002"/>
                  </a:cubicBezTo>
                  <a:cubicBezTo>
                    <a:pt x="59384" y="1971"/>
                    <a:pt x="60113" y="1971"/>
                    <a:pt x="60812" y="1971"/>
                  </a:cubicBezTo>
                  <a:cubicBezTo>
                    <a:pt x="61086" y="1971"/>
                    <a:pt x="61359" y="2002"/>
                    <a:pt x="61602" y="2002"/>
                  </a:cubicBezTo>
                  <a:cubicBezTo>
                    <a:pt x="61725" y="2002"/>
                    <a:pt x="62185" y="2061"/>
                    <a:pt x="62213" y="2068"/>
                  </a:cubicBezTo>
                  <a:lnTo>
                    <a:pt x="62213" y="2068"/>
                  </a:lnTo>
                  <a:cubicBezTo>
                    <a:pt x="62563" y="2100"/>
                    <a:pt x="62963" y="2161"/>
                    <a:pt x="63335" y="2275"/>
                  </a:cubicBezTo>
                  <a:cubicBezTo>
                    <a:pt x="63441" y="2313"/>
                    <a:pt x="63541" y="2331"/>
                    <a:pt x="63634" y="2331"/>
                  </a:cubicBezTo>
                  <a:cubicBezTo>
                    <a:pt x="64508" y="2331"/>
                    <a:pt x="64807" y="805"/>
                    <a:pt x="63791" y="421"/>
                  </a:cubicBezTo>
                  <a:cubicBezTo>
                    <a:pt x="63092" y="178"/>
                    <a:pt x="62332" y="117"/>
                    <a:pt x="61663" y="87"/>
                  </a:cubicBezTo>
                  <a:cubicBezTo>
                    <a:pt x="61074" y="27"/>
                    <a:pt x="60482" y="1"/>
                    <a:pt x="59891"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7"/>
            <p:cNvSpPr/>
            <p:nvPr/>
          </p:nvSpPr>
          <p:spPr>
            <a:xfrm>
              <a:off x="2004875" y="1129575"/>
              <a:ext cx="511425" cy="549300"/>
            </a:xfrm>
            <a:custGeom>
              <a:avLst/>
              <a:gdLst/>
              <a:ahLst/>
              <a:cxnLst/>
              <a:rect l="l" t="t" r="r" b="b"/>
              <a:pathLst>
                <a:path w="20457" h="21972" extrusionOk="0">
                  <a:moveTo>
                    <a:pt x="11493" y="1"/>
                  </a:moveTo>
                  <a:cubicBezTo>
                    <a:pt x="10886" y="1"/>
                    <a:pt x="10226" y="140"/>
                    <a:pt x="9575" y="514"/>
                  </a:cubicBezTo>
                  <a:cubicBezTo>
                    <a:pt x="7933" y="1456"/>
                    <a:pt x="7994" y="7079"/>
                    <a:pt x="8298" y="9176"/>
                  </a:cubicBezTo>
                  <a:cubicBezTo>
                    <a:pt x="8298" y="9176"/>
                    <a:pt x="8092" y="9169"/>
                    <a:pt x="7745" y="9169"/>
                  </a:cubicBezTo>
                  <a:cubicBezTo>
                    <a:pt x="5890" y="9169"/>
                    <a:pt x="0" y="9385"/>
                    <a:pt x="0" y="12125"/>
                  </a:cubicBezTo>
                  <a:cubicBezTo>
                    <a:pt x="0" y="15219"/>
                    <a:pt x="513" y="16639"/>
                    <a:pt x="3041" y="16639"/>
                  </a:cubicBezTo>
                  <a:cubicBezTo>
                    <a:pt x="3195" y="16639"/>
                    <a:pt x="3357" y="16634"/>
                    <a:pt x="3526" y="16623"/>
                  </a:cubicBezTo>
                  <a:cubicBezTo>
                    <a:pt x="6505" y="16441"/>
                    <a:pt x="9727" y="15924"/>
                    <a:pt x="9727" y="15924"/>
                  </a:cubicBezTo>
                  <a:cubicBezTo>
                    <a:pt x="9727" y="15924"/>
                    <a:pt x="13377" y="21972"/>
                    <a:pt x="16242" y="21972"/>
                  </a:cubicBezTo>
                  <a:cubicBezTo>
                    <a:pt x="16403" y="21972"/>
                    <a:pt x="16562" y="21953"/>
                    <a:pt x="16718" y="21912"/>
                  </a:cubicBezTo>
                  <a:cubicBezTo>
                    <a:pt x="19636" y="21152"/>
                    <a:pt x="20456" y="18174"/>
                    <a:pt x="19696" y="17231"/>
                  </a:cubicBezTo>
                  <a:cubicBezTo>
                    <a:pt x="18937" y="16289"/>
                    <a:pt x="13769" y="13584"/>
                    <a:pt x="14256" y="7626"/>
                  </a:cubicBezTo>
                  <a:cubicBezTo>
                    <a:pt x="14772" y="1760"/>
                    <a:pt x="14438" y="1122"/>
                    <a:pt x="13678" y="635"/>
                  </a:cubicBezTo>
                  <a:cubicBezTo>
                    <a:pt x="13220" y="323"/>
                    <a:pt x="12418" y="1"/>
                    <a:pt x="1149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37"/>
            <p:cNvSpPr/>
            <p:nvPr/>
          </p:nvSpPr>
          <p:spPr>
            <a:xfrm>
              <a:off x="3459300" y="823950"/>
              <a:ext cx="189225" cy="116400"/>
            </a:xfrm>
            <a:custGeom>
              <a:avLst/>
              <a:gdLst/>
              <a:ahLst/>
              <a:cxnLst/>
              <a:rect l="l" t="t" r="r" b="b"/>
              <a:pathLst>
                <a:path w="7569" h="4656" extrusionOk="0">
                  <a:moveTo>
                    <a:pt x="5686" y="1"/>
                  </a:moveTo>
                  <a:cubicBezTo>
                    <a:pt x="5465" y="1"/>
                    <a:pt x="5237" y="40"/>
                    <a:pt x="5016" y="125"/>
                  </a:cubicBezTo>
                  <a:lnTo>
                    <a:pt x="1368" y="1553"/>
                  </a:lnTo>
                  <a:cubicBezTo>
                    <a:pt x="456" y="1918"/>
                    <a:pt x="0" y="2860"/>
                    <a:pt x="335" y="3681"/>
                  </a:cubicBezTo>
                  <a:cubicBezTo>
                    <a:pt x="586" y="4296"/>
                    <a:pt x="1212" y="4655"/>
                    <a:pt x="1882" y="4655"/>
                  </a:cubicBezTo>
                  <a:cubicBezTo>
                    <a:pt x="2105" y="4655"/>
                    <a:pt x="2333" y="4615"/>
                    <a:pt x="2554" y="4532"/>
                  </a:cubicBezTo>
                  <a:lnTo>
                    <a:pt x="6201" y="3073"/>
                  </a:lnTo>
                  <a:cubicBezTo>
                    <a:pt x="7113" y="2739"/>
                    <a:pt x="7569" y="1796"/>
                    <a:pt x="7204" y="945"/>
                  </a:cubicBezTo>
                  <a:cubicBezTo>
                    <a:pt x="6954" y="354"/>
                    <a:pt x="6346" y="1"/>
                    <a:pt x="568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37"/>
            <p:cNvSpPr/>
            <p:nvPr/>
          </p:nvSpPr>
          <p:spPr>
            <a:xfrm>
              <a:off x="3512500" y="1041300"/>
              <a:ext cx="189225" cy="116375"/>
            </a:xfrm>
            <a:custGeom>
              <a:avLst/>
              <a:gdLst/>
              <a:ahLst/>
              <a:cxnLst/>
              <a:rect l="l" t="t" r="r" b="b"/>
              <a:pathLst>
                <a:path w="7569" h="4655" extrusionOk="0">
                  <a:moveTo>
                    <a:pt x="5682" y="0"/>
                  </a:moveTo>
                  <a:cubicBezTo>
                    <a:pt x="5462" y="0"/>
                    <a:pt x="5236" y="40"/>
                    <a:pt x="5015" y="124"/>
                  </a:cubicBezTo>
                  <a:lnTo>
                    <a:pt x="1368" y="1583"/>
                  </a:lnTo>
                  <a:cubicBezTo>
                    <a:pt x="456" y="1917"/>
                    <a:pt x="0" y="2859"/>
                    <a:pt x="334" y="3710"/>
                  </a:cubicBezTo>
                  <a:cubicBezTo>
                    <a:pt x="585" y="4302"/>
                    <a:pt x="1210" y="4655"/>
                    <a:pt x="1878" y="4655"/>
                  </a:cubicBezTo>
                  <a:cubicBezTo>
                    <a:pt x="2102" y="4655"/>
                    <a:pt x="2332" y="4615"/>
                    <a:pt x="2553" y="4531"/>
                  </a:cubicBezTo>
                  <a:lnTo>
                    <a:pt x="6201" y="3102"/>
                  </a:lnTo>
                  <a:cubicBezTo>
                    <a:pt x="7113" y="2738"/>
                    <a:pt x="7569" y="1795"/>
                    <a:pt x="7204" y="975"/>
                  </a:cubicBezTo>
                  <a:cubicBezTo>
                    <a:pt x="6953" y="359"/>
                    <a:pt x="6343" y="0"/>
                    <a:pt x="56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7"/>
            <p:cNvSpPr/>
            <p:nvPr/>
          </p:nvSpPr>
          <p:spPr>
            <a:xfrm>
              <a:off x="513950" y="3800500"/>
              <a:ext cx="442275" cy="443050"/>
            </a:xfrm>
            <a:custGeom>
              <a:avLst/>
              <a:gdLst/>
              <a:ahLst/>
              <a:cxnLst/>
              <a:rect l="l" t="t" r="r" b="b"/>
              <a:pathLst>
                <a:path w="17691" h="17722" extrusionOk="0">
                  <a:moveTo>
                    <a:pt x="8846" y="0"/>
                  </a:moveTo>
                  <a:cubicBezTo>
                    <a:pt x="3952" y="0"/>
                    <a:pt x="1" y="3982"/>
                    <a:pt x="1" y="8876"/>
                  </a:cubicBezTo>
                  <a:cubicBezTo>
                    <a:pt x="1" y="13770"/>
                    <a:pt x="3952" y="17721"/>
                    <a:pt x="8846" y="17721"/>
                  </a:cubicBezTo>
                  <a:cubicBezTo>
                    <a:pt x="13739" y="17721"/>
                    <a:pt x="17691" y="13770"/>
                    <a:pt x="17691" y="8876"/>
                  </a:cubicBezTo>
                  <a:cubicBezTo>
                    <a:pt x="17691" y="3982"/>
                    <a:pt x="13739" y="0"/>
                    <a:pt x="884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37"/>
            <p:cNvSpPr/>
            <p:nvPr/>
          </p:nvSpPr>
          <p:spPr>
            <a:xfrm>
              <a:off x="608950" y="3897000"/>
              <a:ext cx="252300" cy="252300"/>
            </a:xfrm>
            <a:custGeom>
              <a:avLst/>
              <a:gdLst/>
              <a:ahLst/>
              <a:cxnLst/>
              <a:rect l="l" t="t" r="r" b="b"/>
              <a:pathLst>
                <a:path w="10092" h="10092" extrusionOk="0">
                  <a:moveTo>
                    <a:pt x="5046" y="1"/>
                  </a:moveTo>
                  <a:cubicBezTo>
                    <a:pt x="2280" y="1"/>
                    <a:pt x="0" y="2280"/>
                    <a:pt x="0" y="5046"/>
                  </a:cubicBezTo>
                  <a:cubicBezTo>
                    <a:pt x="0" y="7812"/>
                    <a:pt x="2219" y="10092"/>
                    <a:pt x="5046" y="10092"/>
                  </a:cubicBezTo>
                  <a:cubicBezTo>
                    <a:pt x="7842" y="10092"/>
                    <a:pt x="10091" y="7812"/>
                    <a:pt x="10091" y="5046"/>
                  </a:cubicBezTo>
                  <a:cubicBezTo>
                    <a:pt x="10091" y="2280"/>
                    <a:pt x="7842" y="1"/>
                    <a:pt x="50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8" name="Google Shape;588;p37"/>
          <p:cNvGrpSpPr/>
          <p:nvPr/>
        </p:nvGrpSpPr>
        <p:grpSpPr>
          <a:xfrm>
            <a:off x="6920375" y="3360188"/>
            <a:ext cx="1904625" cy="1546600"/>
            <a:chOff x="6912975" y="3330588"/>
            <a:chExt cx="1904625" cy="1546600"/>
          </a:xfrm>
        </p:grpSpPr>
        <p:grpSp>
          <p:nvGrpSpPr>
            <p:cNvPr id="589" name="Google Shape;589;p37"/>
            <p:cNvGrpSpPr/>
            <p:nvPr/>
          </p:nvGrpSpPr>
          <p:grpSpPr>
            <a:xfrm>
              <a:off x="7407825" y="3330588"/>
              <a:ext cx="370150" cy="359000"/>
              <a:chOff x="7459650" y="596800"/>
              <a:chExt cx="370150" cy="359000"/>
            </a:xfrm>
          </p:grpSpPr>
          <p:sp>
            <p:nvSpPr>
              <p:cNvPr id="590" name="Google Shape;590;p37"/>
              <p:cNvSpPr/>
              <p:nvPr/>
            </p:nvSpPr>
            <p:spPr>
              <a:xfrm>
                <a:off x="7459650" y="596800"/>
                <a:ext cx="370150" cy="359000"/>
              </a:xfrm>
              <a:custGeom>
                <a:avLst/>
                <a:gdLst/>
                <a:ahLst/>
                <a:cxnLst/>
                <a:rect l="l" t="t" r="r" b="b"/>
                <a:pathLst>
                  <a:path w="14806" h="14360" extrusionOk="0">
                    <a:moveTo>
                      <a:pt x="4451" y="1"/>
                    </a:moveTo>
                    <a:cubicBezTo>
                      <a:pt x="3483" y="1"/>
                      <a:pt x="2517" y="374"/>
                      <a:pt x="1786" y="1078"/>
                    </a:cubicBezTo>
                    <a:cubicBezTo>
                      <a:pt x="116" y="2663"/>
                      <a:pt x="1" y="5255"/>
                      <a:pt x="1556" y="6954"/>
                    </a:cubicBezTo>
                    <a:lnTo>
                      <a:pt x="7172" y="13031"/>
                    </a:lnTo>
                    <a:cubicBezTo>
                      <a:pt x="8007" y="13911"/>
                      <a:pt x="9121" y="14360"/>
                      <a:pt x="10237" y="14360"/>
                    </a:cubicBezTo>
                    <a:cubicBezTo>
                      <a:pt x="11240" y="14360"/>
                      <a:pt x="12244" y="13998"/>
                      <a:pt x="13048" y="13262"/>
                    </a:cubicBezTo>
                    <a:cubicBezTo>
                      <a:pt x="14690" y="11707"/>
                      <a:pt x="14805" y="9085"/>
                      <a:pt x="13250" y="7415"/>
                    </a:cubicBezTo>
                    <a:lnTo>
                      <a:pt x="7633" y="1338"/>
                    </a:lnTo>
                    <a:cubicBezTo>
                      <a:pt x="6856" y="474"/>
                      <a:pt x="5819" y="42"/>
                      <a:pt x="4753" y="13"/>
                    </a:cubicBezTo>
                    <a:cubicBezTo>
                      <a:pt x="4653" y="5"/>
                      <a:pt x="4552" y="1"/>
                      <a:pt x="445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7"/>
              <p:cNvSpPr/>
              <p:nvPr/>
            </p:nvSpPr>
            <p:spPr>
              <a:xfrm>
                <a:off x="7459650" y="596800"/>
                <a:ext cx="261400" cy="249475"/>
              </a:xfrm>
              <a:custGeom>
                <a:avLst/>
                <a:gdLst/>
                <a:ahLst/>
                <a:cxnLst/>
                <a:rect l="l" t="t" r="r" b="b"/>
                <a:pathLst>
                  <a:path w="10456" h="9979" extrusionOk="0">
                    <a:moveTo>
                      <a:pt x="4451" y="1"/>
                    </a:moveTo>
                    <a:cubicBezTo>
                      <a:pt x="3483" y="1"/>
                      <a:pt x="2514" y="374"/>
                      <a:pt x="1758" y="1078"/>
                    </a:cubicBezTo>
                    <a:cubicBezTo>
                      <a:pt x="116" y="2663"/>
                      <a:pt x="1" y="5255"/>
                      <a:pt x="1556" y="6954"/>
                    </a:cubicBezTo>
                    <a:lnTo>
                      <a:pt x="4350" y="9978"/>
                    </a:lnTo>
                    <a:lnTo>
                      <a:pt x="10456" y="4362"/>
                    </a:lnTo>
                    <a:lnTo>
                      <a:pt x="7633" y="1338"/>
                    </a:lnTo>
                    <a:cubicBezTo>
                      <a:pt x="6856" y="474"/>
                      <a:pt x="5819" y="42"/>
                      <a:pt x="4753" y="13"/>
                    </a:cubicBezTo>
                    <a:cubicBezTo>
                      <a:pt x="4653" y="5"/>
                      <a:pt x="4552" y="1"/>
                      <a:pt x="44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2" name="Google Shape;592;p37"/>
            <p:cNvGrpSpPr/>
            <p:nvPr/>
          </p:nvGrpSpPr>
          <p:grpSpPr>
            <a:xfrm>
              <a:off x="6912975" y="4399838"/>
              <a:ext cx="385250" cy="336925"/>
              <a:chOff x="7368925" y="1135825"/>
              <a:chExt cx="385250" cy="336925"/>
            </a:xfrm>
          </p:grpSpPr>
          <p:sp>
            <p:nvSpPr>
              <p:cNvPr id="593" name="Google Shape;593;p37"/>
              <p:cNvSpPr/>
              <p:nvPr/>
            </p:nvSpPr>
            <p:spPr>
              <a:xfrm>
                <a:off x="7368925" y="1135825"/>
                <a:ext cx="385250" cy="336925"/>
              </a:xfrm>
              <a:custGeom>
                <a:avLst/>
                <a:gdLst/>
                <a:ahLst/>
                <a:cxnLst/>
                <a:rect l="l" t="t" r="r" b="b"/>
                <a:pathLst>
                  <a:path w="15410" h="13477" extrusionOk="0">
                    <a:moveTo>
                      <a:pt x="11172" y="0"/>
                    </a:moveTo>
                    <a:cubicBezTo>
                      <a:pt x="10264" y="0"/>
                      <a:pt x="9350" y="300"/>
                      <a:pt x="8584" y="918"/>
                    </a:cubicBezTo>
                    <a:lnTo>
                      <a:pt x="2103" y="6102"/>
                    </a:lnTo>
                    <a:cubicBezTo>
                      <a:pt x="288" y="7542"/>
                      <a:pt x="0" y="10134"/>
                      <a:pt x="1441" y="11920"/>
                    </a:cubicBezTo>
                    <a:cubicBezTo>
                      <a:pt x="2267" y="12945"/>
                      <a:pt x="3473" y="13477"/>
                      <a:pt x="4694" y="13477"/>
                    </a:cubicBezTo>
                    <a:cubicBezTo>
                      <a:pt x="5600" y="13477"/>
                      <a:pt x="6514" y="13184"/>
                      <a:pt x="7288" y="12583"/>
                    </a:cubicBezTo>
                    <a:lnTo>
                      <a:pt x="13768" y="7398"/>
                    </a:lnTo>
                    <a:cubicBezTo>
                      <a:pt x="14632" y="6678"/>
                      <a:pt x="15151" y="5670"/>
                      <a:pt x="15266" y="4633"/>
                    </a:cubicBezTo>
                    <a:cubicBezTo>
                      <a:pt x="15410" y="3539"/>
                      <a:pt x="15122" y="2473"/>
                      <a:pt x="14402" y="1551"/>
                    </a:cubicBezTo>
                    <a:cubicBezTo>
                      <a:pt x="13579" y="531"/>
                      <a:pt x="12381" y="0"/>
                      <a:pt x="111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7"/>
              <p:cNvSpPr/>
              <p:nvPr/>
            </p:nvSpPr>
            <p:spPr>
              <a:xfrm>
                <a:off x="7502125" y="1135825"/>
                <a:ext cx="252050" cy="249775"/>
              </a:xfrm>
              <a:custGeom>
                <a:avLst/>
                <a:gdLst/>
                <a:ahLst/>
                <a:cxnLst/>
                <a:rect l="l" t="t" r="r" b="b"/>
                <a:pathLst>
                  <a:path w="10082" h="9991" extrusionOk="0">
                    <a:moveTo>
                      <a:pt x="5844" y="0"/>
                    </a:moveTo>
                    <a:cubicBezTo>
                      <a:pt x="4936" y="0"/>
                      <a:pt x="4022" y="300"/>
                      <a:pt x="3256" y="918"/>
                    </a:cubicBezTo>
                    <a:lnTo>
                      <a:pt x="1" y="3510"/>
                    </a:lnTo>
                    <a:lnTo>
                      <a:pt x="5185" y="9990"/>
                    </a:lnTo>
                    <a:lnTo>
                      <a:pt x="8440" y="7398"/>
                    </a:lnTo>
                    <a:cubicBezTo>
                      <a:pt x="9304" y="6678"/>
                      <a:pt x="9823" y="5670"/>
                      <a:pt x="9938" y="4633"/>
                    </a:cubicBezTo>
                    <a:cubicBezTo>
                      <a:pt x="10082" y="3539"/>
                      <a:pt x="9794" y="2473"/>
                      <a:pt x="9074" y="1551"/>
                    </a:cubicBezTo>
                    <a:cubicBezTo>
                      <a:pt x="8251" y="531"/>
                      <a:pt x="7053" y="0"/>
                      <a:pt x="584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5" name="Google Shape;595;p37"/>
            <p:cNvGrpSpPr/>
            <p:nvPr/>
          </p:nvGrpSpPr>
          <p:grpSpPr>
            <a:xfrm>
              <a:off x="7464913" y="3710138"/>
              <a:ext cx="800750" cy="1167050"/>
              <a:chOff x="7947850" y="322800"/>
              <a:chExt cx="800750" cy="1167050"/>
            </a:xfrm>
          </p:grpSpPr>
          <p:sp>
            <p:nvSpPr>
              <p:cNvPr id="596" name="Google Shape;596;p37"/>
              <p:cNvSpPr/>
              <p:nvPr/>
            </p:nvSpPr>
            <p:spPr>
              <a:xfrm>
                <a:off x="7947850" y="322800"/>
                <a:ext cx="800750" cy="1167050"/>
              </a:xfrm>
              <a:custGeom>
                <a:avLst/>
                <a:gdLst/>
                <a:ahLst/>
                <a:cxnLst/>
                <a:rect l="l" t="t" r="r" b="b"/>
                <a:pathLst>
                  <a:path w="32030" h="46682" extrusionOk="0">
                    <a:moveTo>
                      <a:pt x="25486" y="0"/>
                    </a:moveTo>
                    <a:cubicBezTo>
                      <a:pt x="25249" y="0"/>
                      <a:pt x="25028" y="12"/>
                      <a:pt x="24828" y="28"/>
                    </a:cubicBezTo>
                    <a:cubicBezTo>
                      <a:pt x="22668" y="201"/>
                      <a:pt x="20335" y="1093"/>
                      <a:pt x="19615" y="5414"/>
                    </a:cubicBezTo>
                    <a:cubicBezTo>
                      <a:pt x="18895" y="9734"/>
                      <a:pt x="12242" y="25950"/>
                      <a:pt x="6827" y="32431"/>
                    </a:cubicBezTo>
                    <a:cubicBezTo>
                      <a:pt x="1441" y="38911"/>
                      <a:pt x="1" y="38537"/>
                      <a:pt x="1268" y="41791"/>
                    </a:cubicBezTo>
                    <a:cubicBezTo>
                      <a:pt x="2272" y="44407"/>
                      <a:pt x="6021" y="46681"/>
                      <a:pt x="9707" y="46681"/>
                    </a:cubicBezTo>
                    <a:cubicBezTo>
                      <a:pt x="10567" y="46681"/>
                      <a:pt x="11424" y="46557"/>
                      <a:pt x="12242" y="46285"/>
                    </a:cubicBezTo>
                    <a:cubicBezTo>
                      <a:pt x="16562" y="44844"/>
                      <a:pt x="24656" y="33698"/>
                      <a:pt x="27536" y="27736"/>
                    </a:cubicBezTo>
                    <a:cubicBezTo>
                      <a:pt x="27536" y="27736"/>
                      <a:pt x="32029" y="20017"/>
                      <a:pt x="31856" y="10109"/>
                    </a:cubicBezTo>
                    <a:cubicBezTo>
                      <a:pt x="31699" y="1115"/>
                      <a:pt x="27817" y="0"/>
                      <a:pt x="25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7"/>
              <p:cNvSpPr/>
              <p:nvPr/>
            </p:nvSpPr>
            <p:spPr>
              <a:xfrm>
                <a:off x="8505175" y="396200"/>
                <a:ext cx="61250" cy="61250"/>
              </a:xfrm>
              <a:custGeom>
                <a:avLst/>
                <a:gdLst/>
                <a:ahLst/>
                <a:cxnLst/>
                <a:rect l="l" t="t" r="r" b="b"/>
                <a:pathLst>
                  <a:path w="2450" h="2450" extrusionOk="0">
                    <a:moveTo>
                      <a:pt x="1211" y="1"/>
                    </a:moveTo>
                    <a:cubicBezTo>
                      <a:pt x="548" y="1"/>
                      <a:pt x="1" y="548"/>
                      <a:pt x="1" y="1239"/>
                    </a:cubicBezTo>
                    <a:cubicBezTo>
                      <a:pt x="1" y="1902"/>
                      <a:pt x="548" y="2449"/>
                      <a:pt x="1211" y="2449"/>
                    </a:cubicBezTo>
                    <a:cubicBezTo>
                      <a:pt x="1873" y="2449"/>
                      <a:pt x="2449" y="1902"/>
                      <a:pt x="2449" y="1239"/>
                    </a:cubicBezTo>
                    <a:cubicBezTo>
                      <a:pt x="2449" y="548"/>
                      <a:pt x="1873" y="1"/>
                      <a:pt x="121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7"/>
              <p:cNvSpPr/>
              <p:nvPr/>
            </p:nvSpPr>
            <p:spPr>
              <a:xfrm>
                <a:off x="8596625" y="400525"/>
                <a:ext cx="61250" cy="61225"/>
              </a:xfrm>
              <a:custGeom>
                <a:avLst/>
                <a:gdLst/>
                <a:ahLst/>
                <a:cxnLst/>
                <a:rect l="l" t="t" r="r" b="b"/>
                <a:pathLst>
                  <a:path w="2450" h="2449" extrusionOk="0">
                    <a:moveTo>
                      <a:pt x="1239" y="1"/>
                    </a:moveTo>
                    <a:cubicBezTo>
                      <a:pt x="548" y="1"/>
                      <a:pt x="1" y="548"/>
                      <a:pt x="1" y="1239"/>
                    </a:cubicBezTo>
                    <a:cubicBezTo>
                      <a:pt x="1" y="1902"/>
                      <a:pt x="548" y="2449"/>
                      <a:pt x="1239" y="2449"/>
                    </a:cubicBezTo>
                    <a:cubicBezTo>
                      <a:pt x="1902" y="2449"/>
                      <a:pt x="2449" y="1902"/>
                      <a:pt x="2449" y="1239"/>
                    </a:cubicBezTo>
                    <a:cubicBezTo>
                      <a:pt x="2449" y="548"/>
                      <a:pt x="1902" y="1"/>
                      <a:pt x="123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7"/>
              <p:cNvSpPr/>
              <p:nvPr/>
            </p:nvSpPr>
            <p:spPr>
              <a:xfrm>
                <a:off x="8492950" y="499900"/>
                <a:ext cx="61225" cy="61225"/>
              </a:xfrm>
              <a:custGeom>
                <a:avLst/>
                <a:gdLst/>
                <a:ahLst/>
                <a:cxnLst/>
                <a:rect l="l" t="t" r="r" b="b"/>
                <a:pathLst>
                  <a:path w="2449" h="2449" extrusionOk="0">
                    <a:moveTo>
                      <a:pt x="1239" y="0"/>
                    </a:moveTo>
                    <a:cubicBezTo>
                      <a:pt x="547" y="0"/>
                      <a:pt x="0" y="548"/>
                      <a:pt x="0" y="1210"/>
                    </a:cubicBezTo>
                    <a:cubicBezTo>
                      <a:pt x="0" y="1901"/>
                      <a:pt x="547" y="2449"/>
                      <a:pt x="1239" y="2449"/>
                    </a:cubicBezTo>
                    <a:cubicBezTo>
                      <a:pt x="1901" y="2449"/>
                      <a:pt x="2448" y="1901"/>
                      <a:pt x="2448" y="1210"/>
                    </a:cubicBezTo>
                    <a:cubicBezTo>
                      <a:pt x="2448" y="548"/>
                      <a:pt x="1901" y="0"/>
                      <a:pt x="123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7"/>
              <p:cNvSpPr/>
              <p:nvPr/>
            </p:nvSpPr>
            <p:spPr>
              <a:xfrm>
                <a:off x="8250275" y="717350"/>
                <a:ext cx="384550" cy="445025"/>
              </a:xfrm>
              <a:custGeom>
                <a:avLst/>
                <a:gdLst/>
                <a:ahLst/>
                <a:cxnLst/>
                <a:rect l="l" t="t" r="r" b="b"/>
                <a:pathLst>
                  <a:path w="15382" h="17801" extrusionOk="0">
                    <a:moveTo>
                      <a:pt x="7691" y="1"/>
                    </a:moveTo>
                    <a:cubicBezTo>
                      <a:pt x="4955" y="6136"/>
                      <a:pt x="30" y="14402"/>
                      <a:pt x="1" y="14460"/>
                    </a:cubicBezTo>
                    <a:cubicBezTo>
                      <a:pt x="2622" y="16706"/>
                      <a:pt x="6827" y="17801"/>
                      <a:pt x="6827" y="17801"/>
                    </a:cubicBezTo>
                    <a:cubicBezTo>
                      <a:pt x="10946" y="14402"/>
                      <a:pt x="15381" y="2420"/>
                      <a:pt x="15381" y="2420"/>
                    </a:cubicBezTo>
                    <a:cubicBezTo>
                      <a:pt x="11291" y="1700"/>
                      <a:pt x="7691" y="1"/>
                      <a:pt x="769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37"/>
              <p:cNvSpPr/>
              <p:nvPr/>
            </p:nvSpPr>
            <p:spPr>
              <a:xfrm>
                <a:off x="8599525" y="508550"/>
                <a:ext cx="61225" cy="61225"/>
              </a:xfrm>
              <a:custGeom>
                <a:avLst/>
                <a:gdLst/>
                <a:ahLst/>
                <a:cxnLst/>
                <a:rect l="l" t="t" r="r" b="b"/>
                <a:pathLst>
                  <a:path w="2449" h="2449" extrusionOk="0">
                    <a:moveTo>
                      <a:pt x="1210" y="0"/>
                    </a:moveTo>
                    <a:cubicBezTo>
                      <a:pt x="547" y="0"/>
                      <a:pt x="0" y="547"/>
                      <a:pt x="0" y="1239"/>
                    </a:cubicBezTo>
                    <a:cubicBezTo>
                      <a:pt x="0" y="1901"/>
                      <a:pt x="547" y="2448"/>
                      <a:pt x="1210" y="2448"/>
                    </a:cubicBezTo>
                    <a:cubicBezTo>
                      <a:pt x="1901" y="2448"/>
                      <a:pt x="2448" y="1901"/>
                      <a:pt x="2448" y="1239"/>
                    </a:cubicBezTo>
                    <a:cubicBezTo>
                      <a:pt x="2448" y="547"/>
                      <a:pt x="1901" y="0"/>
                      <a:pt x="1210" y="0"/>
                    </a:cubicBezTo>
                    <a:close/>
                  </a:path>
                </a:pathLst>
              </a:custGeom>
              <a:solidFill>
                <a:srgbClr val="F587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7"/>
              <p:cNvSpPr/>
              <p:nvPr/>
            </p:nvSpPr>
            <p:spPr>
              <a:xfrm>
                <a:off x="8142275" y="1206275"/>
                <a:ext cx="61225" cy="61225"/>
              </a:xfrm>
              <a:custGeom>
                <a:avLst/>
                <a:gdLst/>
                <a:ahLst/>
                <a:cxnLst/>
                <a:rect l="l" t="t" r="r" b="b"/>
                <a:pathLst>
                  <a:path w="2449" h="2449" extrusionOk="0">
                    <a:moveTo>
                      <a:pt x="1210" y="1"/>
                    </a:moveTo>
                    <a:cubicBezTo>
                      <a:pt x="548" y="1"/>
                      <a:pt x="0" y="548"/>
                      <a:pt x="0" y="1239"/>
                    </a:cubicBezTo>
                    <a:cubicBezTo>
                      <a:pt x="0" y="1902"/>
                      <a:pt x="548" y="2449"/>
                      <a:pt x="1210" y="2449"/>
                    </a:cubicBezTo>
                    <a:cubicBezTo>
                      <a:pt x="1901" y="2449"/>
                      <a:pt x="2449" y="1902"/>
                      <a:pt x="2449" y="1239"/>
                    </a:cubicBezTo>
                    <a:cubicBezTo>
                      <a:pt x="2449" y="548"/>
                      <a:pt x="1901" y="1"/>
                      <a:pt x="12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7"/>
              <p:cNvSpPr/>
              <p:nvPr/>
            </p:nvSpPr>
            <p:spPr>
              <a:xfrm>
                <a:off x="8239475" y="1264600"/>
                <a:ext cx="61225" cy="61225"/>
              </a:xfrm>
              <a:custGeom>
                <a:avLst/>
                <a:gdLst/>
                <a:ahLst/>
                <a:cxnLst/>
                <a:rect l="l" t="t" r="r" b="b"/>
                <a:pathLst>
                  <a:path w="2449" h="2449" extrusionOk="0">
                    <a:moveTo>
                      <a:pt x="1210" y="1"/>
                    </a:moveTo>
                    <a:cubicBezTo>
                      <a:pt x="548" y="1"/>
                      <a:pt x="1" y="548"/>
                      <a:pt x="1" y="1239"/>
                    </a:cubicBezTo>
                    <a:cubicBezTo>
                      <a:pt x="1" y="1902"/>
                      <a:pt x="548" y="2449"/>
                      <a:pt x="1210" y="2449"/>
                    </a:cubicBezTo>
                    <a:cubicBezTo>
                      <a:pt x="1902" y="2449"/>
                      <a:pt x="2449" y="1902"/>
                      <a:pt x="2449" y="1239"/>
                    </a:cubicBezTo>
                    <a:cubicBezTo>
                      <a:pt x="2449" y="548"/>
                      <a:pt x="1902" y="1"/>
                      <a:pt x="12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7"/>
              <p:cNvSpPr/>
              <p:nvPr/>
            </p:nvSpPr>
            <p:spPr>
              <a:xfrm>
                <a:off x="8070275" y="1285475"/>
                <a:ext cx="61225" cy="61250"/>
              </a:xfrm>
              <a:custGeom>
                <a:avLst/>
                <a:gdLst/>
                <a:ahLst/>
                <a:cxnLst/>
                <a:rect l="l" t="t" r="r" b="b"/>
                <a:pathLst>
                  <a:path w="2449" h="2450" extrusionOk="0">
                    <a:moveTo>
                      <a:pt x="1210" y="1"/>
                    </a:moveTo>
                    <a:cubicBezTo>
                      <a:pt x="547" y="1"/>
                      <a:pt x="0" y="548"/>
                      <a:pt x="0" y="1211"/>
                    </a:cubicBezTo>
                    <a:cubicBezTo>
                      <a:pt x="0" y="1902"/>
                      <a:pt x="547" y="2449"/>
                      <a:pt x="1210" y="2449"/>
                    </a:cubicBezTo>
                    <a:cubicBezTo>
                      <a:pt x="1901" y="2449"/>
                      <a:pt x="2448" y="1902"/>
                      <a:pt x="2448" y="1211"/>
                    </a:cubicBezTo>
                    <a:cubicBezTo>
                      <a:pt x="2448" y="548"/>
                      <a:pt x="1901" y="1"/>
                      <a:pt x="12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7"/>
              <p:cNvSpPr/>
              <p:nvPr/>
            </p:nvSpPr>
            <p:spPr>
              <a:xfrm>
                <a:off x="8167475" y="1354600"/>
                <a:ext cx="61225" cy="61250"/>
              </a:xfrm>
              <a:custGeom>
                <a:avLst/>
                <a:gdLst/>
                <a:ahLst/>
                <a:cxnLst/>
                <a:rect l="l" t="t" r="r" b="b"/>
                <a:pathLst>
                  <a:path w="2449" h="2450" extrusionOk="0">
                    <a:moveTo>
                      <a:pt x="1210" y="1"/>
                    </a:moveTo>
                    <a:cubicBezTo>
                      <a:pt x="548" y="1"/>
                      <a:pt x="0" y="548"/>
                      <a:pt x="0" y="1239"/>
                    </a:cubicBezTo>
                    <a:cubicBezTo>
                      <a:pt x="0" y="1902"/>
                      <a:pt x="548" y="2449"/>
                      <a:pt x="1210" y="2449"/>
                    </a:cubicBezTo>
                    <a:cubicBezTo>
                      <a:pt x="1901" y="2449"/>
                      <a:pt x="2449" y="1902"/>
                      <a:pt x="2449" y="1239"/>
                    </a:cubicBezTo>
                    <a:cubicBezTo>
                      <a:pt x="2449" y="548"/>
                      <a:pt x="1901" y="1"/>
                      <a:pt x="12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06" name="Google Shape;606;p37"/>
            <p:cNvGrpSpPr/>
            <p:nvPr/>
          </p:nvGrpSpPr>
          <p:grpSpPr>
            <a:xfrm flipH="1">
              <a:off x="8432350" y="4214838"/>
              <a:ext cx="385250" cy="336925"/>
              <a:chOff x="7368925" y="1135825"/>
              <a:chExt cx="385250" cy="336925"/>
            </a:xfrm>
          </p:grpSpPr>
          <p:sp>
            <p:nvSpPr>
              <p:cNvPr id="607" name="Google Shape;607;p37"/>
              <p:cNvSpPr/>
              <p:nvPr/>
            </p:nvSpPr>
            <p:spPr>
              <a:xfrm>
                <a:off x="7368925" y="1135825"/>
                <a:ext cx="385250" cy="336925"/>
              </a:xfrm>
              <a:custGeom>
                <a:avLst/>
                <a:gdLst/>
                <a:ahLst/>
                <a:cxnLst/>
                <a:rect l="l" t="t" r="r" b="b"/>
                <a:pathLst>
                  <a:path w="15410" h="13477" extrusionOk="0">
                    <a:moveTo>
                      <a:pt x="11172" y="0"/>
                    </a:moveTo>
                    <a:cubicBezTo>
                      <a:pt x="10264" y="0"/>
                      <a:pt x="9350" y="300"/>
                      <a:pt x="8584" y="918"/>
                    </a:cubicBezTo>
                    <a:lnTo>
                      <a:pt x="2103" y="6102"/>
                    </a:lnTo>
                    <a:cubicBezTo>
                      <a:pt x="288" y="7542"/>
                      <a:pt x="0" y="10134"/>
                      <a:pt x="1441" y="11920"/>
                    </a:cubicBezTo>
                    <a:cubicBezTo>
                      <a:pt x="2267" y="12945"/>
                      <a:pt x="3473" y="13477"/>
                      <a:pt x="4694" y="13477"/>
                    </a:cubicBezTo>
                    <a:cubicBezTo>
                      <a:pt x="5600" y="13477"/>
                      <a:pt x="6514" y="13184"/>
                      <a:pt x="7288" y="12583"/>
                    </a:cubicBezTo>
                    <a:lnTo>
                      <a:pt x="13768" y="7398"/>
                    </a:lnTo>
                    <a:cubicBezTo>
                      <a:pt x="14632" y="6678"/>
                      <a:pt x="15151" y="5670"/>
                      <a:pt x="15266" y="4633"/>
                    </a:cubicBezTo>
                    <a:cubicBezTo>
                      <a:pt x="15410" y="3539"/>
                      <a:pt x="15122" y="2473"/>
                      <a:pt x="14402" y="1551"/>
                    </a:cubicBezTo>
                    <a:cubicBezTo>
                      <a:pt x="13579" y="531"/>
                      <a:pt x="12381" y="0"/>
                      <a:pt x="111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37"/>
              <p:cNvSpPr/>
              <p:nvPr/>
            </p:nvSpPr>
            <p:spPr>
              <a:xfrm>
                <a:off x="7502125" y="1135825"/>
                <a:ext cx="252050" cy="249775"/>
              </a:xfrm>
              <a:custGeom>
                <a:avLst/>
                <a:gdLst/>
                <a:ahLst/>
                <a:cxnLst/>
                <a:rect l="l" t="t" r="r" b="b"/>
                <a:pathLst>
                  <a:path w="10082" h="9991" extrusionOk="0">
                    <a:moveTo>
                      <a:pt x="5844" y="0"/>
                    </a:moveTo>
                    <a:cubicBezTo>
                      <a:pt x="4936" y="0"/>
                      <a:pt x="4022" y="300"/>
                      <a:pt x="3256" y="918"/>
                    </a:cubicBezTo>
                    <a:lnTo>
                      <a:pt x="1" y="3510"/>
                    </a:lnTo>
                    <a:lnTo>
                      <a:pt x="5185" y="9990"/>
                    </a:lnTo>
                    <a:lnTo>
                      <a:pt x="8440" y="7398"/>
                    </a:lnTo>
                    <a:cubicBezTo>
                      <a:pt x="9304" y="6678"/>
                      <a:pt x="9823" y="5670"/>
                      <a:pt x="9938" y="4633"/>
                    </a:cubicBezTo>
                    <a:cubicBezTo>
                      <a:pt x="10082" y="3539"/>
                      <a:pt x="9794" y="2473"/>
                      <a:pt x="9074" y="1551"/>
                    </a:cubicBezTo>
                    <a:cubicBezTo>
                      <a:pt x="8251" y="531"/>
                      <a:pt x="7053" y="0"/>
                      <a:pt x="584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09" name="Google Shape;609;p37"/>
          <p:cNvGrpSpPr/>
          <p:nvPr/>
        </p:nvGrpSpPr>
        <p:grpSpPr>
          <a:xfrm>
            <a:off x="1845700" y="315425"/>
            <a:ext cx="1750638" cy="608950"/>
            <a:chOff x="4332325" y="500425"/>
            <a:chExt cx="1750638" cy="608950"/>
          </a:xfrm>
        </p:grpSpPr>
        <p:grpSp>
          <p:nvGrpSpPr>
            <p:cNvPr id="610" name="Google Shape;610;p37"/>
            <p:cNvGrpSpPr/>
            <p:nvPr/>
          </p:nvGrpSpPr>
          <p:grpSpPr>
            <a:xfrm>
              <a:off x="4332325" y="500425"/>
              <a:ext cx="331350" cy="323750"/>
              <a:chOff x="4832575" y="708225"/>
              <a:chExt cx="331350" cy="323750"/>
            </a:xfrm>
          </p:grpSpPr>
          <p:sp>
            <p:nvSpPr>
              <p:cNvPr id="611" name="Google Shape;611;p37"/>
              <p:cNvSpPr/>
              <p:nvPr/>
            </p:nvSpPr>
            <p:spPr>
              <a:xfrm>
                <a:off x="4832575" y="710525"/>
                <a:ext cx="322975" cy="321450"/>
              </a:xfrm>
              <a:custGeom>
                <a:avLst/>
                <a:gdLst/>
                <a:ahLst/>
                <a:cxnLst/>
                <a:rect l="l" t="t" r="r" b="b"/>
                <a:pathLst>
                  <a:path w="12919" h="12858" extrusionOk="0">
                    <a:moveTo>
                      <a:pt x="6445" y="1"/>
                    </a:moveTo>
                    <a:cubicBezTo>
                      <a:pt x="2949" y="1"/>
                      <a:pt x="62" y="2858"/>
                      <a:pt x="31" y="6353"/>
                    </a:cubicBezTo>
                    <a:cubicBezTo>
                      <a:pt x="1" y="9879"/>
                      <a:pt x="2858" y="12827"/>
                      <a:pt x="6384" y="12858"/>
                    </a:cubicBezTo>
                    <a:lnTo>
                      <a:pt x="6445" y="12858"/>
                    </a:lnTo>
                    <a:cubicBezTo>
                      <a:pt x="9940" y="12858"/>
                      <a:pt x="12828" y="10001"/>
                      <a:pt x="12889" y="6505"/>
                    </a:cubicBezTo>
                    <a:cubicBezTo>
                      <a:pt x="12919" y="2979"/>
                      <a:pt x="10062" y="61"/>
                      <a:pt x="65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37"/>
              <p:cNvSpPr/>
              <p:nvPr/>
            </p:nvSpPr>
            <p:spPr>
              <a:xfrm>
                <a:off x="4863750" y="708225"/>
                <a:ext cx="300175" cy="297925"/>
              </a:xfrm>
              <a:custGeom>
                <a:avLst/>
                <a:gdLst/>
                <a:ahLst/>
                <a:cxnLst/>
                <a:rect l="l" t="t" r="r" b="b"/>
                <a:pathLst>
                  <a:path w="12007" h="11917" extrusionOk="0">
                    <a:moveTo>
                      <a:pt x="5967" y="0"/>
                    </a:moveTo>
                    <a:cubicBezTo>
                      <a:pt x="2706" y="0"/>
                      <a:pt x="91" y="2622"/>
                      <a:pt x="30" y="5868"/>
                    </a:cubicBezTo>
                    <a:cubicBezTo>
                      <a:pt x="0" y="9181"/>
                      <a:pt x="2614" y="11886"/>
                      <a:pt x="5927" y="11916"/>
                    </a:cubicBezTo>
                    <a:cubicBezTo>
                      <a:pt x="5946" y="11917"/>
                      <a:pt x="5965" y="11917"/>
                      <a:pt x="5984" y="11917"/>
                    </a:cubicBezTo>
                    <a:cubicBezTo>
                      <a:pt x="9271" y="11917"/>
                      <a:pt x="11946" y="9314"/>
                      <a:pt x="11976" y="6020"/>
                    </a:cubicBezTo>
                    <a:cubicBezTo>
                      <a:pt x="12006" y="2737"/>
                      <a:pt x="9362" y="32"/>
                      <a:pt x="6079" y="1"/>
                    </a:cubicBezTo>
                    <a:cubicBezTo>
                      <a:pt x="6042" y="1"/>
                      <a:pt x="6004" y="0"/>
                      <a:pt x="59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3" name="Google Shape;613;p37"/>
            <p:cNvGrpSpPr/>
            <p:nvPr/>
          </p:nvGrpSpPr>
          <p:grpSpPr>
            <a:xfrm>
              <a:off x="5750113" y="539400"/>
              <a:ext cx="332850" cy="329950"/>
              <a:chOff x="6102375" y="874900"/>
              <a:chExt cx="332850" cy="329950"/>
            </a:xfrm>
          </p:grpSpPr>
          <p:sp>
            <p:nvSpPr>
              <p:cNvPr id="614" name="Google Shape;614;p37"/>
              <p:cNvSpPr/>
              <p:nvPr/>
            </p:nvSpPr>
            <p:spPr>
              <a:xfrm>
                <a:off x="6104650" y="883400"/>
                <a:ext cx="330575" cy="321450"/>
              </a:xfrm>
              <a:custGeom>
                <a:avLst/>
                <a:gdLst/>
                <a:ahLst/>
                <a:cxnLst/>
                <a:rect l="l" t="t" r="r" b="b"/>
                <a:pathLst>
                  <a:path w="13223" h="12858" extrusionOk="0">
                    <a:moveTo>
                      <a:pt x="6607" y="0"/>
                    </a:moveTo>
                    <a:cubicBezTo>
                      <a:pt x="3271" y="0"/>
                      <a:pt x="445" y="2597"/>
                      <a:pt x="183" y="5973"/>
                    </a:cubicBezTo>
                    <a:lnTo>
                      <a:pt x="183" y="6034"/>
                    </a:lnTo>
                    <a:cubicBezTo>
                      <a:pt x="0" y="9560"/>
                      <a:pt x="2645" y="12599"/>
                      <a:pt x="6140" y="12843"/>
                    </a:cubicBezTo>
                    <a:cubicBezTo>
                      <a:pt x="6289" y="12853"/>
                      <a:pt x="6438" y="12858"/>
                      <a:pt x="6585" y="12858"/>
                    </a:cubicBezTo>
                    <a:cubicBezTo>
                      <a:pt x="9923" y="12858"/>
                      <a:pt x="12777" y="10262"/>
                      <a:pt x="13010" y="6885"/>
                    </a:cubicBezTo>
                    <a:lnTo>
                      <a:pt x="13010" y="6794"/>
                    </a:lnTo>
                    <a:cubicBezTo>
                      <a:pt x="13222" y="3298"/>
                      <a:pt x="10548" y="259"/>
                      <a:pt x="7052" y="16"/>
                    </a:cubicBezTo>
                    <a:cubicBezTo>
                      <a:pt x="6903" y="5"/>
                      <a:pt x="6755" y="0"/>
                      <a:pt x="660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37"/>
              <p:cNvSpPr/>
              <p:nvPr/>
            </p:nvSpPr>
            <p:spPr>
              <a:xfrm>
                <a:off x="6102375" y="874900"/>
                <a:ext cx="308525" cy="297975"/>
              </a:xfrm>
              <a:custGeom>
                <a:avLst/>
                <a:gdLst/>
                <a:ahLst/>
                <a:cxnLst/>
                <a:rect l="l" t="t" r="r" b="b"/>
                <a:pathLst>
                  <a:path w="12341" h="11919" extrusionOk="0">
                    <a:moveTo>
                      <a:pt x="6098" y="1"/>
                    </a:moveTo>
                    <a:cubicBezTo>
                      <a:pt x="3029" y="1"/>
                      <a:pt x="444" y="2378"/>
                      <a:pt x="213" y="5523"/>
                    </a:cubicBezTo>
                    <a:cubicBezTo>
                      <a:pt x="0" y="8775"/>
                      <a:pt x="2462" y="11632"/>
                      <a:pt x="5745" y="11906"/>
                    </a:cubicBezTo>
                    <a:cubicBezTo>
                      <a:pt x="5876" y="11915"/>
                      <a:pt x="6007" y="11919"/>
                      <a:pt x="6136" y="11919"/>
                    </a:cubicBezTo>
                    <a:cubicBezTo>
                      <a:pt x="9224" y="11919"/>
                      <a:pt x="11865" y="9526"/>
                      <a:pt x="12128" y="6404"/>
                    </a:cubicBezTo>
                    <a:cubicBezTo>
                      <a:pt x="12341" y="3122"/>
                      <a:pt x="9879" y="265"/>
                      <a:pt x="6596" y="21"/>
                    </a:cubicBezTo>
                    <a:cubicBezTo>
                      <a:pt x="6429" y="7"/>
                      <a:pt x="6263" y="1"/>
                      <a:pt x="60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6" name="Google Shape;616;p37"/>
            <p:cNvGrpSpPr/>
            <p:nvPr/>
          </p:nvGrpSpPr>
          <p:grpSpPr>
            <a:xfrm>
              <a:off x="5207638" y="787950"/>
              <a:ext cx="375400" cy="321425"/>
              <a:chOff x="6867600" y="542500"/>
              <a:chExt cx="375400" cy="321425"/>
            </a:xfrm>
          </p:grpSpPr>
          <p:sp>
            <p:nvSpPr>
              <p:cNvPr id="617" name="Google Shape;617;p37"/>
              <p:cNvSpPr/>
              <p:nvPr/>
            </p:nvSpPr>
            <p:spPr>
              <a:xfrm>
                <a:off x="6867600" y="542500"/>
                <a:ext cx="364000" cy="321425"/>
              </a:xfrm>
              <a:custGeom>
                <a:avLst/>
                <a:gdLst/>
                <a:ahLst/>
                <a:cxnLst/>
                <a:rect l="l" t="t" r="r" b="b"/>
                <a:pathLst>
                  <a:path w="14560" h="12857" extrusionOk="0">
                    <a:moveTo>
                      <a:pt x="7271" y="1"/>
                    </a:moveTo>
                    <a:cubicBezTo>
                      <a:pt x="5297" y="1"/>
                      <a:pt x="3344" y="910"/>
                      <a:pt x="2097" y="2614"/>
                    </a:cubicBezTo>
                    <a:cubicBezTo>
                      <a:pt x="0" y="5471"/>
                      <a:pt x="608" y="9483"/>
                      <a:pt x="3465" y="11611"/>
                    </a:cubicBezTo>
                    <a:lnTo>
                      <a:pt x="3496" y="11641"/>
                    </a:lnTo>
                    <a:cubicBezTo>
                      <a:pt x="4630" y="12462"/>
                      <a:pt x="5942" y="12856"/>
                      <a:pt x="7243" y="12856"/>
                    </a:cubicBezTo>
                    <a:cubicBezTo>
                      <a:pt x="9218" y="12856"/>
                      <a:pt x="11167" y="11948"/>
                      <a:pt x="12432" y="10243"/>
                    </a:cubicBezTo>
                    <a:cubicBezTo>
                      <a:pt x="14560" y="7386"/>
                      <a:pt x="13952" y="3374"/>
                      <a:pt x="11095" y="1246"/>
                    </a:cubicBezTo>
                    <a:lnTo>
                      <a:pt x="11003" y="1216"/>
                    </a:lnTo>
                    <a:cubicBezTo>
                      <a:pt x="9881" y="395"/>
                      <a:pt x="8571" y="1"/>
                      <a:pt x="727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7"/>
              <p:cNvSpPr/>
              <p:nvPr/>
            </p:nvSpPr>
            <p:spPr>
              <a:xfrm>
                <a:off x="6905575" y="555200"/>
                <a:ext cx="337425" cy="297225"/>
              </a:xfrm>
              <a:custGeom>
                <a:avLst/>
                <a:gdLst/>
                <a:ahLst/>
                <a:cxnLst/>
                <a:rect l="l" t="t" r="r" b="b"/>
                <a:pathLst>
                  <a:path w="13497" h="11889" extrusionOk="0">
                    <a:moveTo>
                      <a:pt x="6704" y="0"/>
                    </a:moveTo>
                    <a:cubicBezTo>
                      <a:pt x="4882" y="0"/>
                      <a:pt x="3089" y="832"/>
                      <a:pt x="1946" y="2410"/>
                    </a:cubicBezTo>
                    <a:cubicBezTo>
                      <a:pt x="1" y="5085"/>
                      <a:pt x="518" y="8793"/>
                      <a:pt x="3192" y="10738"/>
                    </a:cubicBezTo>
                    <a:cubicBezTo>
                      <a:pt x="4261" y="11512"/>
                      <a:pt x="5507" y="11889"/>
                      <a:pt x="6740" y="11889"/>
                    </a:cubicBezTo>
                    <a:cubicBezTo>
                      <a:pt x="8560" y="11889"/>
                      <a:pt x="10349" y="11068"/>
                      <a:pt x="11490" y="9492"/>
                    </a:cubicBezTo>
                    <a:cubicBezTo>
                      <a:pt x="13497" y="6848"/>
                      <a:pt x="12919" y="3139"/>
                      <a:pt x="10244" y="1164"/>
                    </a:cubicBezTo>
                    <a:cubicBezTo>
                      <a:pt x="9178" y="380"/>
                      <a:pt x="7934" y="0"/>
                      <a:pt x="670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38"/>
          <p:cNvSpPr/>
          <p:nvPr/>
        </p:nvSpPr>
        <p:spPr>
          <a:xfrm>
            <a:off x="2151529" y="-1"/>
            <a:ext cx="6759389" cy="5143501"/>
          </a:xfrm>
          <a:prstGeom prst="roundRect">
            <a:avLst>
              <a:gd name="adj" fmla="val 16667"/>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8"/>
          <p:cNvSpPr txBox="1">
            <a:spLocks noGrp="1"/>
          </p:cNvSpPr>
          <p:nvPr>
            <p:ph type="title"/>
          </p:nvPr>
        </p:nvSpPr>
        <p:spPr>
          <a:xfrm>
            <a:off x="2277035" y="186325"/>
            <a:ext cx="6331189" cy="494993"/>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 sz="2800" dirty="0"/>
              <a:t>WHAT ARE </a:t>
            </a:r>
            <a:r>
              <a:rPr lang="en" sz="2800" dirty="0">
                <a:solidFill>
                  <a:schemeClr val="dk2"/>
                </a:solidFill>
              </a:rPr>
              <a:t>VIRTUAL WARDS?</a:t>
            </a:r>
            <a:endParaRPr sz="2800" dirty="0">
              <a:solidFill>
                <a:schemeClr val="dk2"/>
              </a:solidFill>
            </a:endParaRPr>
          </a:p>
        </p:txBody>
      </p:sp>
      <p:sp>
        <p:nvSpPr>
          <p:cNvPr id="625" name="Google Shape;625;p38"/>
          <p:cNvSpPr txBox="1">
            <a:spLocks noGrp="1"/>
          </p:cNvSpPr>
          <p:nvPr>
            <p:ph type="subTitle" idx="1"/>
          </p:nvPr>
        </p:nvSpPr>
        <p:spPr>
          <a:xfrm>
            <a:off x="2277035" y="681318"/>
            <a:ext cx="6472517" cy="2958353"/>
          </a:xfrm>
          <a:prstGeom prst="rect">
            <a:avLst/>
          </a:prstGeom>
        </p:spPr>
        <p:txBody>
          <a:bodyPr spcFirstLastPara="1" wrap="square" lIns="91425" tIns="0" rIns="91425" bIns="0" anchor="t" anchorCtr="0">
            <a:noAutofit/>
          </a:bodyPr>
          <a:lstStyle/>
          <a:p>
            <a:pPr marL="114300" indent="0">
              <a:buNone/>
            </a:pPr>
            <a:r>
              <a:rPr lang="en-US" sz="1700" b="1" dirty="0"/>
              <a:t>Definition</a:t>
            </a:r>
          </a:p>
          <a:p>
            <a:r>
              <a:rPr lang="en-US" dirty="0"/>
              <a:t>Virtual wards provide hospital-level care to patients in their own homes.</a:t>
            </a:r>
          </a:p>
          <a:p>
            <a:r>
              <a:rPr lang="en-US" dirty="0"/>
              <a:t>Patients are monitored remotely by healthcare professionals.</a:t>
            </a:r>
          </a:p>
          <a:p>
            <a:pPr marL="114300" indent="0">
              <a:buNone/>
            </a:pPr>
            <a:r>
              <a:rPr lang="en-US" sz="1700" b="1" dirty="0"/>
              <a:t>Technologies Used</a:t>
            </a:r>
          </a:p>
          <a:p>
            <a:r>
              <a:rPr lang="en-US" dirty="0"/>
              <a:t>Pulse oximeters</a:t>
            </a:r>
          </a:p>
          <a:p>
            <a:r>
              <a:rPr lang="en-US" dirty="0"/>
              <a:t>Blood pressure monitors</a:t>
            </a:r>
          </a:p>
          <a:p>
            <a:r>
              <a:rPr lang="en-US" dirty="0"/>
              <a:t>Mobile health applications</a:t>
            </a:r>
          </a:p>
          <a:p>
            <a:r>
              <a:rPr lang="en-US" dirty="0"/>
              <a:t>Video consultations</a:t>
            </a:r>
          </a:p>
          <a:p>
            <a:r>
              <a:rPr lang="en-US" dirty="0"/>
              <a:t>Electronic patient records</a:t>
            </a:r>
          </a:p>
          <a:p>
            <a:pPr marL="114300" indent="0">
              <a:buNone/>
            </a:pPr>
            <a:r>
              <a:rPr lang="en-US" sz="1700" b="1" dirty="0"/>
              <a:t>Purpose</a:t>
            </a:r>
          </a:p>
          <a:p>
            <a:r>
              <a:rPr lang="en-US" dirty="0"/>
              <a:t>Reduce hospital admissions</a:t>
            </a:r>
          </a:p>
          <a:p>
            <a:r>
              <a:rPr lang="en-US" dirty="0"/>
              <a:t>Support earlier discharge</a:t>
            </a:r>
          </a:p>
          <a:p>
            <a:r>
              <a:rPr lang="en-US" dirty="0"/>
              <a:t>Improve patient outcomes</a:t>
            </a:r>
          </a:p>
          <a:p>
            <a:r>
              <a:rPr lang="en-US" dirty="0"/>
              <a:t>Reduce pressure on NHS services</a:t>
            </a:r>
          </a:p>
        </p:txBody>
      </p:sp>
      <p:grpSp>
        <p:nvGrpSpPr>
          <p:cNvPr id="626" name="Google Shape;626;p38"/>
          <p:cNvGrpSpPr/>
          <p:nvPr/>
        </p:nvGrpSpPr>
        <p:grpSpPr>
          <a:xfrm>
            <a:off x="-416431" y="619726"/>
            <a:ext cx="2904425" cy="4461968"/>
            <a:chOff x="2446225" y="647000"/>
            <a:chExt cx="2904425" cy="4461968"/>
          </a:xfrm>
        </p:grpSpPr>
        <p:sp>
          <p:nvSpPr>
            <p:cNvPr id="627" name="Google Shape;627;p38"/>
            <p:cNvSpPr/>
            <p:nvPr/>
          </p:nvSpPr>
          <p:spPr>
            <a:xfrm>
              <a:off x="4405700" y="2435915"/>
              <a:ext cx="944950" cy="2673053"/>
            </a:xfrm>
            <a:custGeom>
              <a:avLst/>
              <a:gdLst/>
              <a:ahLst/>
              <a:cxnLst/>
              <a:rect l="l" t="t" r="r" b="b"/>
              <a:pathLst>
                <a:path w="37798" h="91285" extrusionOk="0">
                  <a:moveTo>
                    <a:pt x="16021" y="0"/>
                  </a:moveTo>
                  <a:cubicBezTo>
                    <a:pt x="1" y="11438"/>
                    <a:pt x="3813" y="38384"/>
                    <a:pt x="4033" y="39117"/>
                  </a:cubicBezTo>
                  <a:cubicBezTo>
                    <a:pt x="6233" y="45752"/>
                    <a:pt x="20970" y="86079"/>
                    <a:pt x="20970" y="86079"/>
                  </a:cubicBezTo>
                  <a:lnTo>
                    <a:pt x="37797" y="91284"/>
                  </a:lnTo>
                  <a:cubicBezTo>
                    <a:pt x="21153" y="4216"/>
                    <a:pt x="16021" y="0"/>
                    <a:pt x="160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8"/>
            <p:cNvSpPr/>
            <p:nvPr/>
          </p:nvSpPr>
          <p:spPr>
            <a:xfrm>
              <a:off x="2879725" y="2170100"/>
              <a:ext cx="1926500" cy="2887025"/>
            </a:xfrm>
            <a:custGeom>
              <a:avLst/>
              <a:gdLst/>
              <a:ahLst/>
              <a:cxnLst/>
              <a:rect l="l" t="t" r="r" b="b"/>
              <a:pathLst>
                <a:path w="77060" h="115481" extrusionOk="0">
                  <a:moveTo>
                    <a:pt x="39190" y="1"/>
                  </a:moveTo>
                  <a:cubicBezTo>
                    <a:pt x="27276" y="1"/>
                    <a:pt x="1" y="10302"/>
                    <a:pt x="1" y="10302"/>
                  </a:cubicBezTo>
                  <a:cubicBezTo>
                    <a:pt x="1" y="10302"/>
                    <a:pt x="917" y="27166"/>
                    <a:pt x="9752" y="76841"/>
                  </a:cubicBezTo>
                  <a:lnTo>
                    <a:pt x="2970" y="115481"/>
                  </a:lnTo>
                  <a:lnTo>
                    <a:pt x="72624" y="115481"/>
                  </a:lnTo>
                  <a:lnTo>
                    <a:pt x="66905" y="76291"/>
                  </a:lnTo>
                  <a:cubicBezTo>
                    <a:pt x="66905" y="76291"/>
                    <a:pt x="70534" y="56568"/>
                    <a:pt x="73467" y="38237"/>
                  </a:cubicBezTo>
                  <a:cubicBezTo>
                    <a:pt x="75300" y="26799"/>
                    <a:pt x="76840" y="15838"/>
                    <a:pt x="77060" y="10632"/>
                  </a:cubicBezTo>
                  <a:cubicBezTo>
                    <a:pt x="77060" y="10632"/>
                    <a:pt x="51105" y="1"/>
                    <a:pt x="3919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8"/>
            <p:cNvSpPr/>
            <p:nvPr/>
          </p:nvSpPr>
          <p:spPr>
            <a:xfrm>
              <a:off x="3790725" y="3049950"/>
              <a:ext cx="22950" cy="1933850"/>
            </a:xfrm>
            <a:custGeom>
              <a:avLst/>
              <a:gdLst/>
              <a:ahLst/>
              <a:cxnLst/>
              <a:rect l="l" t="t" r="r" b="b"/>
              <a:pathLst>
                <a:path w="918" h="77354" extrusionOk="0">
                  <a:moveTo>
                    <a:pt x="441" y="1"/>
                  </a:moveTo>
                  <a:cubicBezTo>
                    <a:pt x="441" y="1"/>
                    <a:pt x="404" y="1174"/>
                    <a:pt x="367" y="3337"/>
                  </a:cubicBezTo>
                  <a:cubicBezTo>
                    <a:pt x="294" y="5426"/>
                    <a:pt x="221" y="8469"/>
                    <a:pt x="184" y="12099"/>
                  </a:cubicBezTo>
                  <a:cubicBezTo>
                    <a:pt x="111" y="15691"/>
                    <a:pt x="37" y="19907"/>
                    <a:pt x="37" y="24453"/>
                  </a:cubicBezTo>
                  <a:cubicBezTo>
                    <a:pt x="37" y="28999"/>
                    <a:pt x="1" y="33838"/>
                    <a:pt x="1" y="38677"/>
                  </a:cubicBezTo>
                  <a:cubicBezTo>
                    <a:pt x="1" y="43516"/>
                    <a:pt x="37" y="48319"/>
                    <a:pt x="37" y="52865"/>
                  </a:cubicBezTo>
                  <a:cubicBezTo>
                    <a:pt x="37" y="57411"/>
                    <a:pt x="111" y="61627"/>
                    <a:pt x="184" y="65256"/>
                  </a:cubicBezTo>
                  <a:cubicBezTo>
                    <a:pt x="221" y="68849"/>
                    <a:pt x="294" y="71891"/>
                    <a:pt x="367" y="73981"/>
                  </a:cubicBezTo>
                  <a:cubicBezTo>
                    <a:pt x="404" y="76144"/>
                    <a:pt x="441" y="77354"/>
                    <a:pt x="441" y="77354"/>
                  </a:cubicBezTo>
                  <a:cubicBezTo>
                    <a:pt x="441" y="77354"/>
                    <a:pt x="477" y="76107"/>
                    <a:pt x="514" y="73981"/>
                  </a:cubicBezTo>
                  <a:cubicBezTo>
                    <a:pt x="587" y="71891"/>
                    <a:pt x="661" y="68849"/>
                    <a:pt x="734" y="65256"/>
                  </a:cubicBezTo>
                  <a:cubicBezTo>
                    <a:pt x="771" y="61627"/>
                    <a:pt x="844" y="57411"/>
                    <a:pt x="844" y="52865"/>
                  </a:cubicBezTo>
                  <a:cubicBezTo>
                    <a:pt x="844" y="48319"/>
                    <a:pt x="917" y="43480"/>
                    <a:pt x="917" y="38677"/>
                  </a:cubicBezTo>
                  <a:cubicBezTo>
                    <a:pt x="917" y="33801"/>
                    <a:pt x="844" y="28999"/>
                    <a:pt x="844" y="24453"/>
                  </a:cubicBezTo>
                  <a:cubicBezTo>
                    <a:pt x="844" y="19907"/>
                    <a:pt x="771" y="15691"/>
                    <a:pt x="734" y="12099"/>
                  </a:cubicBezTo>
                  <a:cubicBezTo>
                    <a:pt x="661" y="8469"/>
                    <a:pt x="587" y="5426"/>
                    <a:pt x="514" y="3337"/>
                  </a:cubicBezTo>
                  <a:cubicBezTo>
                    <a:pt x="477" y="1174"/>
                    <a:pt x="441" y="1"/>
                    <a:pt x="4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8"/>
            <p:cNvSpPr/>
            <p:nvPr/>
          </p:nvSpPr>
          <p:spPr>
            <a:xfrm>
              <a:off x="3880550" y="3174600"/>
              <a:ext cx="119175" cy="119175"/>
            </a:xfrm>
            <a:custGeom>
              <a:avLst/>
              <a:gdLst/>
              <a:ahLst/>
              <a:cxnLst/>
              <a:rect l="l" t="t" r="r" b="b"/>
              <a:pathLst>
                <a:path w="4767" h="4767" extrusionOk="0">
                  <a:moveTo>
                    <a:pt x="2383" y="0"/>
                  </a:moveTo>
                  <a:cubicBezTo>
                    <a:pt x="1063" y="0"/>
                    <a:pt x="0" y="1064"/>
                    <a:pt x="0" y="2383"/>
                  </a:cubicBezTo>
                  <a:cubicBezTo>
                    <a:pt x="0" y="3703"/>
                    <a:pt x="1063" y="4766"/>
                    <a:pt x="2383" y="4766"/>
                  </a:cubicBezTo>
                  <a:cubicBezTo>
                    <a:pt x="3703" y="4766"/>
                    <a:pt x="4766" y="3703"/>
                    <a:pt x="4766" y="2383"/>
                  </a:cubicBezTo>
                  <a:cubicBezTo>
                    <a:pt x="4766" y="1064"/>
                    <a:pt x="3703" y="0"/>
                    <a:pt x="23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8"/>
            <p:cNvSpPr/>
            <p:nvPr/>
          </p:nvSpPr>
          <p:spPr>
            <a:xfrm>
              <a:off x="3880550" y="3490800"/>
              <a:ext cx="119175" cy="119175"/>
            </a:xfrm>
            <a:custGeom>
              <a:avLst/>
              <a:gdLst/>
              <a:ahLst/>
              <a:cxnLst/>
              <a:rect l="l" t="t" r="r" b="b"/>
              <a:pathLst>
                <a:path w="4767" h="4767" extrusionOk="0">
                  <a:moveTo>
                    <a:pt x="2383" y="0"/>
                  </a:moveTo>
                  <a:cubicBezTo>
                    <a:pt x="1063" y="0"/>
                    <a:pt x="0" y="1063"/>
                    <a:pt x="0" y="2383"/>
                  </a:cubicBezTo>
                  <a:cubicBezTo>
                    <a:pt x="0" y="3703"/>
                    <a:pt x="1063" y="4766"/>
                    <a:pt x="2383" y="4766"/>
                  </a:cubicBezTo>
                  <a:cubicBezTo>
                    <a:pt x="3703" y="4766"/>
                    <a:pt x="4766" y="3703"/>
                    <a:pt x="4766" y="2383"/>
                  </a:cubicBezTo>
                  <a:cubicBezTo>
                    <a:pt x="4766" y="1063"/>
                    <a:pt x="3703" y="0"/>
                    <a:pt x="23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38"/>
            <p:cNvSpPr/>
            <p:nvPr/>
          </p:nvSpPr>
          <p:spPr>
            <a:xfrm>
              <a:off x="3880550" y="3833575"/>
              <a:ext cx="119175" cy="118250"/>
            </a:xfrm>
            <a:custGeom>
              <a:avLst/>
              <a:gdLst/>
              <a:ahLst/>
              <a:cxnLst/>
              <a:rect l="l" t="t" r="r" b="b"/>
              <a:pathLst>
                <a:path w="4767" h="4730" extrusionOk="0">
                  <a:moveTo>
                    <a:pt x="2383" y="0"/>
                  </a:moveTo>
                  <a:cubicBezTo>
                    <a:pt x="1063" y="0"/>
                    <a:pt x="0" y="1063"/>
                    <a:pt x="0" y="2383"/>
                  </a:cubicBezTo>
                  <a:cubicBezTo>
                    <a:pt x="0" y="3666"/>
                    <a:pt x="1063" y="4729"/>
                    <a:pt x="2383" y="4729"/>
                  </a:cubicBezTo>
                  <a:cubicBezTo>
                    <a:pt x="3703" y="4729"/>
                    <a:pt x="4766" y="3666"/>
                    <a:pt x="4766" y="2383"/>
                  </a:cubicBezTo>
                  <a:cubicBezTo>
                    <a:pt x="4766" y="1063"/>
                    <a:pt x="3703" y="0"/>
                    <a:pt x="23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8"/>
            <p:cNvSpPr/>
            <p:nvPr/>
          </p:nvSpPr>
          <p:spPr>
            <a:xfrm>
              <a:off x="4326875" y="3017875"/>
              <a:ext cx="70600" cy="108175"/>
            </a:xfrm>
            <a:custGeom>
              <a:avLst/>
              <a:gdLst/>
              <a:ahLst/>
              <a:cxnLst/>
              <a:rect l="l" t="t" r="r" b="b"/>
              <a:pathLst>
                <a:path w="2824" h="4327" extrusionOk="0">
                  <a:moveTo>
                    <a:pt x="1" y="1"/>
                  </a:moveTo>
                  <a:lnTo>
                    <a:pt x="1" y="4326"/>
                  </a:lnTo>
                  <a:lnTo>
                    <a:pt x="2824" y="4326"/>
                  </a:lnTo>
                  <a:lnTo>
                    <a:pt x="2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8"/>
            <p:cNvSpPr/>
            <p:nvPr/>
          </p:nvSpPr>
          <p:spPr>
            <a:xfrm>
              <a:off x="4291150" y="2906050"/>
              <a:ext cx="142075" cy="142100"/>
            </a:xfrm>
            <a:custGeom>
              <a:avLst/>
              <a:gdLst/>
              <a:ahLst/>
              <a:cxnLst/>
              <a:rect l="l" t="t" r="r" b="b"/>
              <a:pathLst>
                <a:path w="5683" h="5684" extrusionOk="0">
                  <a:moveTo>
                    <a:pt x="2823" y="1"/>
                  </a:moveTo>
                  <a:cubicBezTo>
                    <a:pt x="1246" y="1"/>
                    <a:pt x="0" y="1284"/>
                    <a:pt x="0" y="2860"/>
                  </a:cubicBezTo>
                  <a:cubicBezTo>
                    <a:pt x="0" y="4437"/>
                    <a:pt x="1246" y="5683"/>
                    <a:pt x="2823" y="5683"/>
                  </a:cubicBezTo>
                  <a:cubicBezTo>
                    <a:pt x="4399" y="5683"/>
                    <a:pt x="5682" y="4437"/>
                    <a:pt x="5682" y="2860"/>
                  </a:cubicBezTo>
                  <a:cubicBezTo>
                    <a:pt x="5682" y="1284"/>
                    <a:pt x="4399" y="1"/>
                    <a:pt x="28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8"/>
            <p:cNvSpPr/>
            <p:nvPr/>
          </p:nvSpPr>
          <p:spPr>
            <a:xfrm>
              <a:off x="4145425" y="3082950"/>
              <a:ext cx="431675" cy="248400"/>
            </a:xfrm>
            <a:custGeom>
              <a:avLst/>
              <a:gdLst/>
              <a:ahLst/>
              <a:cxnLst/>
              <a:rect l="l" t="t" r="r" b="b"/>
              <a:pathLst>
                <a:path w="17267" h="9936" extrusionOk="0">
                  <a:moveTo>
                    <a:pt x="0" y="0"/>
                  </a:moveTo>
                  <a:lnTo>
                    <a:pt x="0" y="9935"/>
                  </a:lnTo>
                  <a:lnTo>
                    <a:pt x="17267" y="9935"/>
                  </a:lnTo>
                  <a:lnTo>
                    <a:pt x="1726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8"/>
            <p:cNvSpPr/>
            <p:nvPr/>
          </p:nvSpPr>
          <p:spPr>
            <a:xfrm>
              <a:off x="4183000" y="3151675"/>
              <a:ext cx="356525" cy="22950"/>
            </a:xfrm>
            <a:custGeom>
              <a:avLst/>
              <a:gdLst/>
              <a:ahLst/>
              <a:cxnLst/>
              <a:rect l="l" t="t" r="r" b="b"/>
              <a:pathLst>
                <a:path w="14261" h="918" extrusionOk="0">
                  <a:moveTo>
                    <a:pt x="623" y="1"/>
                  </a:moveTo>
                  <a:cubicBezTo>
                    <a:pt x="0" y="1"/>
                    <a:pt x="0" y="917"/>
                    <a:pt x="623" y="917"/>
                  </a:cubicBezTo>
                  <a:lnTo>
                    <a:pt x="13674" y="917"/>
                  </a:lnTo>
                  <a:cubicBezTo>
                    <a:pt x="14261" y="917"/>
                    <a:pt x="14261" y="1"/>
                    <a:pt x="136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8"/>
            <p:cNvSpPr/>
            <p:nvPr/>
          </p:nvSpPr>
          <p:spPr>
            <a:xfrm>
              <a:off x="4183000" y="3235100"/>
              <a:ext cx="356525" cy="22925"/>
            </a:xfrm>
            <a:custGeom>
              <a:avLst/>
              <a:gdLst/>
              <a:ahLst/>
              <a:cxnLst/>
              <a:rect l="l" t="t" r="r" b="b"/>
              <a:pathLst>
                <a:path w="14261" h="917" extrusionOk="0">
                  <a:moveTo>
                    <a:pt x="623" y="0"/>
                  </a:moveTo>
                  <a:cubicBezTo>
                    <a:pt x="0" y="0"/>
                    <a:pt x="0" y="917"/>
                    <a:pt x="623" y="917"/>
                  </a:cubicBezTo>
                  <a:lnTo>
                    <a:pt x="13674" y="917"/>
                  </a:lnTo>
                  <a:cubicBezTo>
                    <a:pt x="14261" y="917"/>
                    <a:pt x="14261" y="0"/>
                    <a:pt x="1367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38"/>
            <p:cNvSpPr/>
            <p:nvPr/>
          </p:nvSpPr>
          <p:spPr>
            <a:xfrm>
              <a:off x="3314150" y="2078450"/>
              <a:ext cx="543500" cy="977025"/>
            </a:xfrm>
            <a:custGeom>
              <a:avLst/>
              <a:gdLst/>
              <a:ahLst/>
              <a:cxnLst/>
              <a:rect l="l" t="t" r="r" b="b"/>
              <a:pathLst>
                <a:path w="21740" h="39081" extrusionOk="0">
                  <a:moveTo>
                    <a:pt x="10888" y="1"/>
                  </a:moveTo>
                  <a:cubicBezTo>
                    <a:pt x="10888" y="1"/>
                    <a:pt x="1247" y="2384"/>
                    <a:pt x="0" y="19247"/>
                  </a:cubicBezTo>
                  <a:cubicBezTo>
                    <a:pt x="0" y="19247"/>
                    <a:pt x="1943" y="20750"/>
                    <a:pt x="6709" y="21740"/>
                  </a:cubicBezTo>
                  <a:cubicBezTo>
                    <a:pt x="6709" y="21740"/>
                    <a:pt x="4876" y="27386"/>
                    <a:pt x="4766" y="29329"/>
                  </a:cubicBezTo>
                  <a:cubicBezTo>
                    <a:pt x="4766" y="29329"/>
                    <a:pt x="9459" y="35598"/>
                    <a:pt x="20933" y="39081"/>
                  </a:cubicBezTo>
                  <a:lnTo>
                    <a:pt x="21740" y="37578"/>
                  </a:lnTo>
                  <a:lnTo>
                    <a:pt x="1088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38"/>
            <p:cNvSpPr/>
            <p:nvPr/>
          </p:nvSpPr>
          <p:spPr>
            <a:xfrm>
              <a:off x="3544200" y="1988650"/>
              <a:ext cx="582000" cy="378525"/>
            </a:xfrm>
            <a:custGeom>
              <a:avLst/>
              <a:gdLst/>
              <a:ahLst/>
              <a:cxnLst/>
              <a:rect l="l" t="t" r="r" b="b"/>
              <a:pathLst>
                <a:path w="23280" h="15141" extrusionOk="0">
                  <a:moveTo>
                    <a:pt x="990" y="0"/>
                  </a:moveTo>
                  <a:lnTo>
                    <a:pt x="697" y="3080"/>
                  </a:lnTo>
                  <a:lnTo>
                    <a:pt x="0" y="10228"/>
                  </a:lnTo>
                  <a:lnTo>
                    <a:pt x="11585" y="15141"/>
                  </a:lnTo>
                  <a:lnTo>
                    <a:pt x="23279" y="12025"/>
                  </a:lnTo>
                  <a:lnTo>
                    <a:pt x="22876" y="3483"/>
                  </a:lnTo>
                  <a:lnTo>
                    <a:pt x="22693" y="147"/>
                  </a:lnTo>
                  <a:lnTo>
                    <a:pt x="990" y="0"/>
                  </a:ln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8"/>
            <p:cNvSpPr/>
            <p:nvPr/>
          </p:nvSpPr>
          <p:spPr>
            <a:xfrm>
              <a:off x="3498375" y="2071800"/>
              <a:ext cx="738725" cy="953450"/>
            </a:xfrm>
            <a:custGeom>
              <a:avLst/>
              <a:gdLst/>
              <a:ahLst/>
              <a:cxnLst/>
              <a:rect l="l" t="t" r="r" b="b"/>
              <a:pathLst>
                <a:path w="29549" h="38138" extrusionOk="0">
                  <a:moveTo>
                    <a:pt x="2444" y="1"/>
                  </a:moveTo>
                  <a:cubicBezTo>
                    <a:pt x="2082" y="1"/>
                    <a:pt x="668" y="415"/>
                    <a:pt x="0" y="6682"/>
                  </a:cubicBezTo>
                  <a:cubicBezTo>
                    <a:pt x="0" y="6682"/>
                    <a:pt x="73" y="8405"/>
                    <a:pt x="550" y="11008"/>
                  </a:cubicBezTo>
                  <a:cubicBezTo>
                    <a:pt x="1320" y="15554"/>
                    <a:pt x="3006" y="22886"/>
                    <a:pt x="6856" y="28898"/>
                  </a:cubicBezTo>
                  <a:cubicBezTo>
                    <a:pt x="7149" y="29302"/>
                    <a:pt x="7369" y="29668"/>
                    <a:pt x="7589" y="30035"/>
                  </a:cubicBezTo>
                  <a:cubicBezTo>
                    <a:pt x="12701" y="37910"/>
                    <a:pt x="14038" y="38138"/>
                    <a:pt x="14175" y="38138"/>
                  </a:cubicBezTo>
                  <a:cubicBezTo>
                    <a:pt x="14184" y="38138"/>
                    <a:pt x="14188" y="38137"/>
                    <a:pt x="14188" y="38137"/>
                  </a:cubicBezTo>
                  <a:cubicBezTo>
                    <a:pt x="14188" y="38137"/>
                    <a:pt x="17010" y="36047"/>
                    <a:pt x="20126" y="32161"/>
                  </a:cubicBezTo>
                  <a:cubicBezTo>
                    <a:pt x="21813" y="29998"/>
                    <a:pt x="23646" y="27285"/>
                    <a:pt x="25186" y="24096"/>
                  </a:cubicBezTo>
                  <a:cubicBezTo>
                    <a:pt x="29548" y="15114"/>
                    <a:pt x="28265" y="4153"/>
                    <a:pt x="26469" y="1953"/>
                  </a:cubicBezTo>
                  <a:cubicBezTo>
                    <a:pt x="26469" y="1953"/>
                    <a:pt x="25988" y="510"/>
                    <a:pt x="24971" y="510"/>
                  </a:cubicBezTo>
                  <a:cubicBezTo>
                    <a:pt x="24865" y="510"/>
                    <a:pt x="24753" y="525"/>
                    <a:pt x="24636" y="560"/>
                  </a:cubicBezTo>
                  <a:cubicBezTo>
                    <a:pt x="24636" y="560"/>
                    <a:pt x="24746" y="2173"/>
                    <a:pt x="22803" y="3163"/>
                  </a:cubicBezTo>
                  <a:cubicBezTo>
                    <a:pt x="20896" y="4189"/>
                    <a:pt x="19283" y="4886"/>
                    <a:pt x="17230" y="5253"/>
                  </a:cubicBezTo>
                  <a:cubicBezTo>
                    <a:pt x="15177" y="5619"/>
                    <a:pt x="13931" y="10972"/>
                    <a:pt x="13931" y="10972"/>
                  </a:cubicBezTo>
                  <a:lnTo>
                    <a:pt x="13344" y="10972"/>
                  </a:lnTo>
                  <a:cubicBezTo>
                    <a:pt x="13344" y="10972"/>
                    <a:pt x="12061" y="5619"/>
                    <a:pt x="10668" y="5619"/>
                  </a:cubicBezTo>
                  <a:cubicBezTo>
                    <a:pt x="9312" y="5619"/>
                    <a:pt x="1686" y="2870"/>
                    <a:pt x="2530" y="10"/>
                  </a:cubicBezTo>
                  <a:cubicBezTo>
                    <a:pt x="2530" y="10"/>
                    <a:pt x="2499" y="1"/>
                    <a:pt x="24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38"/>
            <p:cNvSpPr/>
            <p:nvPr/>
          </p:nvSpPr>
          <p:spPr>
            <a:xfrm>
              <a:off x="3601925" y="2248925"/>
              <a:ext cx="204400" cy="200750"/>
            </a:xfrm>
            <a:custGeom>
              <a:avLst/>
              <a:gdLst/>
              <a:ahLst/>
              <a:cxnLst/>
              <a:rect l="l" t="t" r="r" b="b"/>
              <a:pathLst>
                <a:path w="8176" h="8030" extrusionOk="0">
                  <a:moveTo>
                    <a:pt x="3043" y="1"/>
                  </a:moveTo>
                  <a:lnTo>
                    <a:pt x="1" y="2750"/>
                  </a:lnTo>
                  <a:cubicBezTo>
                    <a:pt x="1174" y="5280"/>
                    <a:pt x="6893" y="8029"/>
                    <a:pt x="6893" y="8029"/>
                  </a:cubicBezTo>
                  <a:lnTo>
                    <a:pt x="8176" y="4217"/>
                  </a:lnTo>
                  <a:cubicBezTo>
                    <a:pt x="6563" y="3557"/>
                    <a:pt x="3043" y="1"/>
                    <a:pt x="304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38"/>
            <p:cNvSpPr/>
            <p:nvPr/>
          </p:nvSpPr>
          <p:spPr>
            <a:xfrm>
              <a:off x="3862225" y="2232425"/>
              <a:ext cx="189725" cy="214500"/>
            </a:xfrm>
            <a:custGeom>
              <a:avLst/>
              <a:gdLst/>
              <a:ahLst/>
              <a:cxnLst/>
              <a:rect l="l" t="t" r="r" b="b"/>
              <a:pathLst>
                <a:path w="7589" h="8580" extrusionOk="0">
                  <a:moveTo>
                    <a:pt x="5206" y="1"/>
                  </a:moveTo>
                  <a:cubicBezTo>
                    <a:pt x="3996" y="2384"/>
                    <a:pt x="0" y="5280"/>
                    <a:pt x="0" y="5280"/>
                  </a:cubicBezTo>
                  <a:lnTo>
                    <a:pt x="807" y="8579"/>
                  </a:lnTo>
                  <a:cubicBezTo>
                    <a:pt x="4216" y="7883"/>
                    <a:pt x="7589" y="4473"/>
                    <a:pt x="7589" y="4473"/>
                  </a:cubicBezTo>
                  <a:lnTo>
                    <a:pt x="520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8"/>
            <p:cNvSpPr/>
            <p:nvPr/>
          </p:nvSpPr>
          <p:spPr>
            <a:xfrm>
              <a:off x="3688075" y="2477125"/>
              <a:ext cx="313475" cy="548125"/>
            </a:xfrm>
            <a:custGeom>
              <a:avLst/>
              <a:gdLst/>
              <a:ahLst/>
              <a:cxnLst/>
              <a:rect l="l" t="t" r="r" b="b"/>
              <a:pathLst>
                <a:path w="12539" h="21925" extrusionOk="0">
                  <a:moveTo>
                    <a:pt x="7296" y="1"/>
                  </a:moveTo>
                  <a:lnTo>
                    <a:pt x="4400" y="771"/>
                  </a:lnTo>
                  <a:lnTo>
                    <a:pt x="1" y="13822"/>
                  </a:lnTo>
                  <a:cubicBezTo>
                    <a:pt x="5113" y="21697"/>
                    <a:pt x="6450" y="21925"/>
                    <a:pt x="6587" y="21925"/>
                  </a:cubicBezTo>
                  <a:cubicBezTo>
                    <a:pt x="6596" y="21925"/>
                    <a:pt x="6600" y="21924"/>
                    <a:pt x="6600" y="21924"/>
                  </a:cubicBezTo>
                  <a:cubicBezTo>
                    <a:pt x="6600" y="21924"/>
                    <a:pt x="9422" y="19834"/>
                    <a:pt x="12538" y="15948"/>
                  </a:cubicBezTo>
                  <a:lnTo>
                    <a:pt x="729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8"/>
            <p:cNvSpPr/>
            <p:nvPr/>
          </p:nvSpPr>
          <p:spPr>
            <a:xfrm>
              <a:off x="3741250" y="2318675"/>
              <a:ext cx="198900" cy="208600"/>
            </a:xfrm>
            <a:custGeom>
              <a:avLst/>
              <a:gdLst/>
              <a:ahLst/>
              <a:cxnLst/>
              <a:rect l="l" t="t" r="r" b="b"/>
              <a:pathLst>
                <a:path w="7956" h="8344" extrusionOk="0">
                  <a:moveTo>
                    <a:pt x="3814" y="1"/>
                  </a:moveTo>
                  <a:cubicBezTo>
                    <a:pt x="3043" y="1"/>
                    <a:pt x="2151" y="119"/>
                    <a:pt x="1210" y="473"/>
                  </a:cubicBezTo>
                  <a:cubicBezTo>
                    <a:pt x="1210" y="473"/>
                    <a:pt x="917" y="3113"/>
                    <a:pt x="0" y="4689"/>
                  </a:cubicBezTo>
                  <a:cubicBezTo>
                    <a:pt x="0" y="4689"/>
                    <a:pt x="550" y="6596"/>
                    <a:pt x="1906" y="8209"/>
                  </a:cubicBezTo>
                  <a:cubicBezTo>
                    <a:pt x="1906" y="8209"/>
                    <a:pt x="2970" y="8343"/>
                    <a:pt x="4029" y="8343"/>
                  </a:cubicBezTo>
                  <a:cubicBezTo>
                    <a:pt x="4717" y="8343"/>
                    <a:pt x="5402" y="8286"/>
                    <a:pt x="5792" y="8099"/>
                  </a:cubicBezTo>
                  <a:cubicBezTo>
                    <a:pt x="5792" y="8099"/>
                    <a:pt x="7185" y="6266"/>
                    <a:pt x="7955" y="4286"/>
                  </a:cubicBezTo>
                  <a:lnTo>
                    <a:pt x="7955" y="4286"/>
                  </a:lnTo>
                  <a:cubicBezTo>
                    <a:pt x="7955" y="4286"/>
                    <a:pt x="7954" y="4287"/>
                    <a:pt x="7954" y="4287"/>
                  </a:cubicBezTo>
                  <a:cubicBezTo>
                    <a:pt x="7893" y="4287"/>
                    <a:pt x="6778" y="2720"/>
                    <a:pt x="6416" y="473"/>
                  </a:cubicBezTo>
                  <a:cubicBezTo>
                    <a:pt x="6416" y="473"/>
                    <a:pt x="5356" y="1"/>
                    <a:pt x="381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8"/>
            <p:cNvSpPr/>
            <p:nvPr/>
          </p:nvSpPr>
          <p:spPr>
            <a:xfrm>
              <a:off x="3498375" y="2071800"/>
              <a:ext cx="266725" cy="387025"/>
            </a:xfrm>
            <a:custGeom>
              <a:avLst/>
              <a:gdLst/>
              <a:ahLst/>
              <a:cxnLst/>
              <a:rect l="l" t="t" r="r" b="b"/>
              <a:pathLst>
                <a:path w="10669" h="15481" extrusionOk="0">
                  <a:moveTo>
                    <a:pt x="2444" y="1"/>
                  </a:moveTo>
                  <a:cubicBezTo>
                    <a:pt x="2082" y="1"/>
                    <a:pt x="668" y="415"/>
                    <a:pt x="0" y="6682"/>
                  </a:cubicBezTo>
                  <a:cubicBezTo>
                    <a:pt x="0" y="6682"/>
                    <a:pt x="73" y="8405"/>
                    <a:pt x="550" y="11008"/>
                  </a:cubicBezTo>
                  <a:lnTo>
                    <a:pt x="770" y="11338"/>
                  </a:lnTo>
                  <a:cubicBezTo>
                    <a:pt x="4619" y="15334"/>
                    <a:pt x="7332" y="15481"/>
                    <a:pt x="7332" y="15481"/>
                  </a:cubicBezTo>
                  <a:cubicBezTo>
                    <a:pt x="7222" y="6316"/>
                    <a:pt x="10668" y="5619"/>
                    <a:pt x="10668" y="5619"/>
                  </a:cubicBezTo>
                  <a:cubicBezTo>
                    <a:pt x="9312" y="5619"/>
                    <a:pt x="1686" y="2870"/>
                    <a:pt x="2530" y="10"/>
                  </a:cubicBezTo>
                  <a:cubicBezTo>
                    <a:pt x="2530" y="10"/>
                    <a:pt x="2499" y="1"/>
                    <a:pt x="24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8"/>
            <p:cNvSpPr/>
            <p:nvPr/>
          </p:nvSpPr>
          <p:spPr>
            <a:xfrm>
              <a:off x="3518525" y="2212275"/>
              <a:ext cx="246575" cy="256650"/>
            </a:xfrm>
            <a:custGeom>
              <a:avLst/>
              <a:gdLst/>
              <a:ahLst/>
              <a:cxnLst/>
              <a:rect l="l" t="t" r="r" b="b"/>
              <a:pathLst>
                <a:path w="9863" h="10266" extrusionOk="0">
                  <a:moveTo>
                    <a:pt x="9862" y="0"/>
                  </a:moveTo>
                  <a:lnTo>
                    <a:pt x="9862" y="0"/>
                  </a:lnTo>
                  <a:cubicBezTo>
                    <a:pt x="9422" y="74"/>
                    <a:pt x="8982" y="367"/>
                    <a:pt x="8762" y="587"/>
                  </a:cubicBezTo>
                  <a:cubicBezTo>
                    <a:pt x="8579" y="733"/>
                    <a:pt x="8396" y="917"/>
                    <a:pt x="8249" y="1100"/>
                  </a:cubicBezTo>
                  <a:cubicBezTo>
                    <a:pt x="8139" y="1283"/>
                    <a:pt x="7993" y="1503"/>
                    <a:pt x="7846" y="1687"/>
                  </a:cubicBezTo>
                  <a:cubicBezTo>
                    <a:pt x="7699" y="1870"/>
                    <a:pt x="7626" y="2053"/>
                    <a:pt x="7479" y="2273"/>
                  </a:cubicBezTo>
                  <a:cubicBezTo>
                    <a:pt x="7406" y="2456"/>
                    <a:pt x="7296" y="2713"/>
                    <a:pt x="7223" y="2933"/>
                  </a:cubicBezTo>
                  <a:cubicBezTo>
                    <a:pt x="7113" y="3116"/>
                    <a:pt x="7039" y="3336"/>
                    <a:pt x="6966" y="3556"/>
                  </a:cubicBezTo>
                  <a:lnTo>
                    <a:pt x="6746" y="4253"/>
                  </a:lnTo>
                  <a:lnTo>
                    <a:pt x="6489" y="5646"/>
                  </a:lnTo>
                  <a:cubicBezTo>
                    <a:pt x="6379" y="6086"/>
                    <a:pt x="6343" y="6562"/>
                    <a:pt x="6306" y="7002"/>
                  </a:cubicBezTo>
                  <a:cubicBezTo>
                    <a:pt x="6233" y="7479"/>
                    <a:pt x="6196" y="7919"/>
                    <a:pt x="6196" y="8395"/>
                  </a:cubicBezTo>
                  <a:lnTo>
                    <a:pt x="6196" y="9229"/>
                  </a:lnTo>
                  <a:lnTo>
                    <a:pt x="5793" y="9129"/>
                  </a:lnTo>
                  <a:cubicBezTo>
                    <a:pt x="5610" y="9129"/>
                    <a:pt x="5463" y="9019"/>
                    <a:pt x="5316" y="8982"/>
                  </a:cubicBezTo>
                  <a:cubicBezTo>
                    <a:pt x="5133" y="8872"/>
                    <a:pt x="5023" y="8835"/>
                    <a:pt x="4876" y="8799"/>
                  </a:cubicBezTo>
                  <a:cubicBezTo>
                    <a:pt x="4546" y="8652"/>
                    <a:pt x="4290" y="8505"/>
                    <a:pt x="3997" y="8395"/>
                  </a:cubicBezTo>
                  <a:cubicBezTo>
                    <a:pt x="3740" y="8212"/>
                    <a:pt x="3447" y="8065"/>
                    <a:pt x="3190" y="7882"/>
                  </a:cubicBezTo>
                  <a:cubicBezTo>
                    <a:pt x="3043" y="7845"/>
                    <a:pt x="2897" y="7735"/>
                    <a:pt x="2750" y="7662"/>
                  </a:cubicBezTo>
                  <a:lnTo>
                    <a:pt x="2347" y="7369"/>
                  </a:lnTo>
                  <a:cubicBezTo>
                    <a:pt x="2127" y="7186"/>
                    <a:pt x="1834" y="7002"/>
                    <a:pt x="1577" y="6819"/>
                  </a:cubicBezTo>
                  <a:cubicBezTo>
                    <a:pt x="1284" y="6636"/>
                    <a:pt x="1064" y="6416"/>
                    <a:pt x="807" y="6232"/>
                  </a:cubicBezTo>
                  <a:cubicBezTo>
                    <a:pt x="551" y="6049"/>
                    <a:pt x="294" y="5829"/>
                    <a:pt x="1" y="5646"/>
                  </a:cubicBezTo>
                  <a:lnTo>
                    <a:pt x="1" y="5646"/>
                  </a:lnTo>
                  <a:cubicBezTo>
                    <a:pt x="441" y="6122"/>
                    <a:pt x="844" y="6636"/>
                    <a:pt x="1284" y="7149"/>
                  </a:cubicBezTo>
                  <a:cubicBezTo>
                    <a:pt x="1540" y="7369"/>
                    <a:pt x="1797" y="7589"/>
                    <a:pt x="2017" y="7845"/>
                  </a:cubicBezTo>
                  <a:lnTo>
                    <a:pt x="2384" y="8139"/>
                  </a:lnTo>
                  <a:cubicBezTo>
                    <a:pt x="2530" y="8285"/>
                    <a:pt x="2677" y="8395"/>
                    <a:pt x="2823" y="8469"/>
                  </a:cubicBezTo>
                  <a:cubicBezTo>
                    <a:pt x="3080" y="8652"/>
                    <a:pt x="3373" y="8872"/>
                    <a:pt x="3630" y="9055"/>
                  </a:cubicBezTo>
                  <a:cubicBezTo>
                    <a:pt x="3923" y="9239"/>
                    <a:pt x="4217" y="9385"/>
                    <a:pt x="4510" y="9569"/>
                  </a:cubicBezTo>
                  <a:cubicBezTo>
                    <a:pt x="4656" y="9678"/>
                    <a:pt x="4840" y="9715"/>
                    <a:pt x="4950" y="9788"/>
                  </a:cubicBezTo>
                  <a:cubicBezTo>
                    <a:pt x="5096" y="9862"/>
                    <a:pt x="5243" y="9935"/>
                    <a:pt x="5426" y="9972"/>
                  </a:cubicBezTo>
                  <a:lnTo>
                    <a:pt x="5940" y="10118"/>
                  </a:lnTo>
                  <a:lnTo>
                    <a:pt x="6196" y="10155"/>
                  </a:lnTo>
                  <a:cubicBezTo>
                    <a:pt x="6233" y="10155"/>
                    <a:pt x="6379" y="10228"/>
                    <a:pt x="6489" y="10228"/>
                  </a:cubicBezTo>
                  <a:lnTo>
                    <a:pt x="6929" y="10265"/>
                  </a:lnTo>
                  <a:lnTo>
                    <a:pt x="6929" y="9788"/>
                  </a:lnTo>
                  <a:lnTo>
                    <a:pt x="6966" y="8469"/>
                  </a:lnTo>
                  <a:cubicBezTo>
                    <a:pt x="7039" y="8029"/>
                    <a:pt x="7076" y="7589"/>
                    <a:pt x="7076" y="7149"/>
                  </a:cubicBezTo>
                  <a:cubicBezTo>
                    <a:pt x="7076" y="6929"/>
                    <a:pt x="7076" y="6672"/>
                    <a:pt x="7113" y="6452"/>
                  </a:cubicBezTo>
                  <a:lnTo>
                    <a:pt x="7223" y="5756"/>
                  </a:lnTo>
                  <a:cubicBezTo>
                    <a:pt x="7223" y="5573"/>
                    <a:pt x="7259" y="5353"/>
                    <a:pt x="7296" y="5133"/>
                  </a:cubicBezTo>
                  <a:lnTo>
                    <a:pt x="7406" y="4473"/>
                  </a:lnTo>
                  <a:lnTo>
                    <a:pt x="7516" y="3850"/>
                  </a:lnTo>
                  <a:cubicBezTo>
                    <a:pt x="7589" y="3630"/>
                    <a:pt x="7663" y="3446"/>
                    <a:pt x="7699" y="3190"/>
                  </a:cubicBezTo>
                  <a:cubicBezTo>
                    <a:pt x="7809" y="2970"/>
                    <a:pt x="7846" y="2750"/>
                    <a:pt x="7956" y="2566"/>
                  </a:cubicBezTo>
                  <a:cubicBezTo>
                    <a:pt x="7993" y="2383"/>
                    <a:pt x="8066" y="2163"/>
                    <a:pt x="8176" y="1980"/>
                  </a:cubicBezTo>
                  <a:cubicBezTo>
                    <a:pt x="8249" y="1723"/>
                    <a:pt x="8359" y="1540"/>
                    <a:pt x="8506" y="1357"/>
                  </a:cubicBezTo>
                  <a:cubicBezTo>
                    <a:pt x="8579" y="1173"/>
                    <a:pt x="8726" y="990"/>
                    <a:pt x="8872" y="807"/>
                  </a:cubicBezTo>
                  <a:cubicBezTo>
                    <a:pt x="9129" y="513"/>
                    <a:pt x="9459" y="183"/>
                    <a:pt x="986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38"/>
            <p:cNvSpPr/>
            <p:nvPr/>
          </p:nvSpPr>
          <p:spPr>
            <a:xfrm>
              <a:off x="3930025" y="2084525"/>
              <a:ext cx="257575" cy="367900"/>
            </a:xfrm>
            <a:custGeom>
              <a:avLst/>
              <a:gdLst/>
              <a:ahLst/>
              <a:cxnLst/>
              <a:rect l="l" t="t" r="r" b="b"/>
              <a:pathLst>
                <a:path w="10303" h="14716" extrusionOk="0">
                  <a:moveTo>
                    <a:pt x="7742" y="1"/>
                  </a:moveTo>
                  <a:cubicBezTo>
                    <a:pt x="7636" y="1"/>
                    <a:pt x="7524" y="16"/>
                    <a:pt x="7406" y="51"/>
                  </a:cubicBezTo>
                  <a:cubicBezTo>
                    <a:pt x="7406" y="51"/>
                    <a:pt x="7516" y="1664"/>
                    <a:pt x="5573" y="2691"/>
                  </a:cubicBezTo>
                  <a:cubicBezTo>
                    <a:pt x="3667" y="3680"/>
                    <a:pt x="2054" y="4377"/>
                    <a:pt x="1" y="4744"/>
                  </a:cubicBezTo>
                  <a:cubicBezTo>
                    <a:pt x="1" y="4744"/>
                    <a:pt x="331" y="4890"/>
                    <a:pt x="478" y="4964"/>
                  </a:cubicBezTo>
                  <a:cubicBezTo>
                    <a:pt x="3300" y="7090"/>
                    <a:pt x="3044" y="14715"/>
                    <a:pt x="3044" y="14715"/>
                  </a:cubicBezTo>
                  <a:cubicBezTo>
                    <a:pt x="8139" y="13359"/>
                    <a:pt x="10156" y="9289"/>
                    <a:pt x="10156" y="9289"/>
                  </a:cubicBezTo>
                  <a:cubicBezTo>
                    <a:pt x="10302" y="4414"/>
                    <a:pt x="9239" y="1444"/>
                    <a:pt x="9239" y="1444"/>
                  </a:cubicBezTo>
                  <a:cubicBezTo>
                    <a:pt x="9239" y="1444"/>
                    <a:pt x="8758" y="1"/>
                    <a:pt x="77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8"/>
            <p:cNvSpPr/>
            <p:nvPr/>
          </p:nvSpPr>
          <p:spPr>
            <a:xfrm>
              <a:off x="3932775" y="2203100"/>
              <a:ext cx="252075" cy="264900"/>
            </a:xfrm>
            <a:custGeom>
              <a:avLst/>
              <a:gdLst/>
              <a:ahLst/>
              <a:cxnLst/>
              <a:rect l="l" t="t" r="r" b="b"/>
              <a:pathLst>
                <a:path w="10083" h="10596" extrusionOk="0">
                  <a:moveTo>
                    <a:pt x="1" y="1"/>
                  </a:moveTo>
                  <a:cubicBezTo>
                    <a:pt x="111" y="147"/>
                    <a:pt x="368" y="221"/>
                    <a:pt x="478" y="404"/>
                  </a:cubicBezTo>
                  <a:cubicBezTo>
                    <a:pt x="588" y="441"/>
                    <a:pt x="661" y="550"/>
                    <a:pt x="734" y="624"/>
                  </a:cubicBezTo>
                  <a:cubicBezTo>
                    <a:pt x="771" y="734"/>
                    <a:pt x="844" y="807"/>
                    <a:pt x="917" y="917"/>
                  </a:cubicBezTo>
                  <a:cubicBezTo>
                    <a:pt x="991" y="1100"/>
                    <a:pt x="1137" y="1284"/>
                    <a:pt x="1211" y="1467"/>
                  </a:cubicBezTo>
                  <a:cubicBezTo>
                    <a:pt x="1321" y="1650"/>
                    <a:pt x="1394" y="1870"/>
                    <a:pt x="1504" y="2054"/>
                  </a:cubicBezTo>
                  <a:cubicBezTo>
                    <a:pt x="1834" y="2897"/>
                    <a:pt x="2017" y="3740"/>
                    <a:pt x="2127" y="4620"/>
                  </a:cubicBezTo>
                  <a:cubicBezTo>
                    <a:pt x="2237" y="5096"/>
                    <a:pt x="2274" y="5500"/>
                    <a:pt x="2311" y="5940"/>
                  </a:cubicBezTo>
                  <a:cubicBezTo>
                    <a:pt x="2384" y="6416"/>
                    <a:pt x="2384" y="6819"/>
                    <a:pt x="2421" y="7296"/>
                  </a:cubicBezTo>
                  <a:cubicBezTo>
                    <a:pt x="2421" y="7736"/>
                    <a:pt x="2457" y="8139"/>
                    <a:pt x="2457" y="8616"/>
                  </a:cubicBezTo>
                  <a:lnTo>
                    <a:pt x="2457" y="9936"/>
                  </a:lnTo>
                  <a:lnTo>
                    <a:pt x="2457" y="10595"/>
                  </a:lnTo>
                  <a:lnTo>
                    <a:pt x="3044" y="10412"/>
                  </a:lnTo>
                  <a:lnTo>
                    <a:pt x="3594" y="10229"/>
                  </a:lnTo>
                  <a:cubicBezTo>
                    <a:pt x="3777" y="10155"/>
                    <a:pt x="3960" y="10119"/>
                    <a:pt x="4144" y="10045"/>
                  </a:cubicBezTo>
                  <a:lnTo>
                    <a:pt x="4693" y="9789"/>
                  </a:lnTo>
                  <a:lnTo>
                    <a:pt x="5243" y="9532"/>
                  </a:lnTo>
                  <a:cubicBezTo>
                    <a:pt x="5390" y="9422"/>
                    <a:pt x="5573" y="9349"/>
                    <a:pt x="5757" y="9239"/>
                  </a:cubicBezTo>
                  <a:lnTo>
                    <a:pt x="6270" y="8946"/>
                  </a:lnTo>
                  <a:cubicBezTo>
                    <a:pt x="6453" y="8799"/>
                    <a:pt x="6600" y="8652"/>
                    <a:pt x="6783" y="8579"/>
                  </a:cubicBezTo>
                  <a:cubicBezTo>
                    <a:pt x="6893" y="8432"/>
                    <a:pt x="7076" y="8322"/>
                    <a:pt x="7223" y="8212"/>
                  </a:cubicBezTo>
                  <a:cubicBezTo>
                    <a:pt x="7370" y="8102"/>
                    <a:pt x="7553" y="7956"/>
                    <a:pt x="7700" y="7846"/>
                  </a:cubicBezTo>
                  <a:lnTo>
                    <a:pt x="8103" y="7406"/>
                  </a:lnTo>
                  <a:cubicBezTo>
                    <a:pt x="8359" y="7149"/>
                    <a:pt x="8653" y="6856"/>
                    <a:pt x="8873" y="6563"/>
                  </a:cubicBezTo>
                  <a:cubicBezTo>
                    <a:pt x="9386" y="5903"/>
                    <a:pt x="9789" y="5280"/>
                    <a:pt x="10082" y="4546"/>
                  </a:cubicBezTo>
                  <a:lnTo>
                    <a:pt x="10082" y="4546"/>
                  </a:lnTo>
                  <a:cubicBezTo>
                    <a:pt x="9826" y="4840"/>
                    <a:pt x="9606" y="5133"/>
                    <a:pt x="9533" y="5500"/>
                  </a:cubicBezTo>
                  <a:cubicBezTo>
                    <a:pt x="9276" y="5756"/>
                    <a:pt x="9019" y="6050"/>
                    <a:pt x="8726" y="6306"/>
                  </a:cubicBezTo>
                  <a:cubicBezTo>
                    <a:pt x="8616" y="6416"/>
                    <a:pt x="8469" y="6563"/>
                    <a:pt x="8323" y="6673"/>
                  </a:cubicBezTo>
                  <a:cubicBezTo>
                    <a:pt x="8176" y="6819"/>
                    <a:pt x="8066" y="6929"/>
                    <a:pt x="7920" y="7039"/>
                  </a:cubicBezTo>
                  <a:cubicBezTo>
                    <a:pt x="7590" y="7296"/>
                    <a:pt x="7333" y="7516"/>
                    <a:pt x="7003" y="7736"/>
                  </a:cubicBezTo>
                  <a:cubicBezTo>
                    <a:pt x="6856" y="7883"/>
                    <a:pt x="6673" y="7956"/>
                    <a:pt x="6526" y="8066"/>
                  </a:cubicBezTo>
                  <a:cubicBezTo>
                    <a:pt x="6416" y="8139"/>
                    <a:pt x="6270" y="8249"/>
                    <a:pt x="6087" y="8322"/>
                  </a:cubicBezTo>
                  <a:lnTo>
                    <a:pt x="5573" y="8616"/>
                  </a:lnTo>
                  <a:cubicBezTo>
                    <a:pt x="5390" y="8689"/>
                    <a:pt x="5243" y="8762"/>
                    <a:pt x="5060" y="8836"/>
                  </a:cubicBezTo>
                  <a:cubicBezTo>
                    <a:pt x="4877" y="8946"/>
                    <a:pt x="4767" y="9019"/>
                    <a:pt x="4583" y="9056"/>
                  </a:cubicBezTo>
                  <a:lnTo>
                    <a:pt x="4070" y="9239"/>
                  </a:lnTo>
                  <a:cubicBezTo>
                    <a:pt x="3887" y="9349"/>
                    <a:pt x="3704" y="9386"/>
                    <a:pt x="3520" y="9422"/>
                  </a:cubicBezTo>
                  <a:lnTo>
                    <a:pt x="3520" y="8652"/>
                  </a:lnTo>
                  <a:cubicBezTo>
                    <a:pt x="3484" y="8212"/>
                    <a:pt x="3484" y="7736"/>
                    <a:pt x="3410" y="7296"/>
                  </a:cubicBezTo>
                  <a:cubicBezTo>
                    <a:pt x="3337" y="6379"/>
                    <a:pt x="3190" y="5463"/>
                    <a:pt x="2970" y="4546"/>
                  </a:cubicBezTo>
                  <a:cubicBezTo>
                    <a:pt x="2750" y="3630"/>
                    <a:pt x="2457" y="2750"/>
                    <a:pt x="2017" y="1907"/>
                  </a:cubicBezTo>
                  <a:cubicBezTo>
                    <a:pt x="1907" y="1724"/>
                    <a:pt x="1761" y="1504"/>
                    <a:pt x="1651" y="1320"/>
                  </a:cubicBezTo>
                  <a:cubicBezTo>
                    <a:pt x="1504" y="1137"/>
                    <a:pt x="1357" y="954"/>
                    <a:pt x="1174" y="770"/>
                  </a:cubicBezTo>
                  <a:cubicBezTo>
                    <a:pt x="1101" y="697"/>
                    <a:pt x="991" y="624"/>
                    <a:pt x="917" y="550"/>
                  </a:cubicBezTo>
                  <a:cubicBezTo>
                    <a:pt x="807" y="441"/>
                    <a:pt x="734" y="367"/>
                    <a:pt x="624" y="331"/>
                  </a:cubicBezTo>
                  <a:cubicBezTo>
                    <a:pt x="551" y="221"/>
                    <a:pt x="404" y="184"/>
                    <a:pt x="294" y="147"/>
                  </a:cubicBezTo>
                  <a:lnTo>
                    <a:pt x="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8"/>
            <p:cNvSpPr/>
            <p:nvPr/>
          </p:nvSpPr>
          <p:spPr>
            <a:xfrm>
              <a:off x="3755375" y="2116025"/>
              <a:ext cx="605350" cy="968150"/>
            </a:xfrm>
            <a:custGeom>
              <a:avLst/>
              <a:gdLst/>
              <a:ahLst/>
              <a:cxnLst/>
              <a:rect l="l" t="t" r="r" b="b"/>
              <a:pathLst>
                <a:path w="24214" h="38726" extrusionOk="0">
                  <a:moveTo>
                    <a:pt x="16115" y="1"/>
                  </a:moveTo>
                  <a:lnTo>
                    <a:pt x="16115" y="1"/>
                  </a:lnTo>
                  <a:cubicBezTo>
                    <a:pt x="16115" y="1"/>
                    <a:pt x="17985" y="8946"/>
                    <a:pt x="13366" y="19431"/>
                  </a:cubicBezTo>
                  <a:cubicBezTo>
                    <a:pt x="8747" y="29916"/>
                    <a:pt x="6070" y="32775"/>
                    <a:pt x="1891" y="36441"/>
                  </a:cubicBezTo>
                  <a:cubicBezTo>
                    <a:pt x="1" y="38114"/>
                    <a:pt x="164" y="38726"/>
                    <a:pt x="1252" y="38726"/>
                  </a:cubicBezTo>
                  <a:cubicBezTo>
                    <a:pt x="2548" y="38726"/>
                    <a:pt x="5157" y="37858"/>
                    <a:pt x="7170" y="36881"/>
                  </a:cubicBezTo>
                  <a:cubicBezTo>
                    <a:pt x="10873" y="35085"/>
                    <a:pt x="16849" y="31565"/>
                    <a:pt x="20001" y="27569"/>
                  </a:cubicBezTo>
                  <a:cubicBezTo>
                    <a:pt x="20001" y="27569"/>
                    <a:pt x="18865" y="23243"/>
                    <a:pt x="17582" y="20201"/>
                  </a:cubicBezTo>
                  <a:cubicBezTo>
                    <a:pt x="17582" y="20201"/>
                    <a:pt x="21064" y="19687"/>
                    <a:pt x="24181" y="17561"/>
                  </a:cubicBezTo>
                  <a:cubicBezTo>
                    <a:pt x="24181" y="17561"/>
                    <a:pt x="24181" y="17561"/>
                    <a:pt x="24181" y="17561"/>
                  </a:cubicBezTo>
                  <a:cubicBezTo>
                    <a:pt x="24214" y="17561"/>
                    <a:pt x="22925" y="3882"/>
                    <a:pt x="1611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8"/>
            <p:cNvSpPr/>
            <p:nvPr/>
          </p:nvSpPr>
          <p:spPr>
            <a:xfrm>
              <a:off x="3188925" y="647000"/>
              <a:ext cx="1299275" cy="781675"/>
            </a:xfrm>
            <a:custGeom>
              <a:avLst/>
              <a:gdLst/>
              <a:ahLst/>
              <a:cxnLst/>
              <a:rect l="l" t="t" r="r" b="b"/>
              <a:pathLst>
                <a:path w="51971" h="31267" extrusionOk="0">
                  <a:moveTo>
                    <a:pt x="31313" y="0"/>
                  </a:moveTo>
                  <a:cubicBezTo>
                    <a:pt x="27731" y="0"/>
                    <a:pt x="25576" y="3002"/>
                    <a:pt x="25576" y="3002"/>
                  </a:cubicBezTo>
                  <a:cubicBezTo>
                    <a:pt x="25576" y="3002"/>
                    <a:pt x="24463" y="70"/>
                    <a:pt x="20881" y="70"/>
                  </a:cubicBezTo>
                  <a:cubicBezTo>
                    <a:pt x="20301" y="70"/>
                    <a:pt x="19656" y="146"/>
                    <a:pt x="18940" y="325"/>
                  </a:cubicBezTo>
                  <a:cubicBezTo>
                    <a:pt x="13808" y="1609"/>
                    <a:pt x="12965" y="6191"/>
                    <a:pt x="12965" y="6191"/>
                  </a:cubicBezTo>
                  <a:cubicBezTo>
                    <a:pt x="12965" y="6191"/>
                    <a:pt x="12016" y="5341"/>
                    <a:pt x="10446" y="5341"/>
                  </a:cubicBezTo>
                  <a:cubicBezTo>
                    <a:pt x="9309" y="5341"/>
                    <a:pt x="7846" y="5787"/>
                    <a:pt x="6183" y="7328"/>
                  </a:cubicBezTo>
                  <a:cubicBezTo>
                    <a:pt x="2260" y="10994"/>
                    <a:pt x="5596" y="16419"/>
                    <a:pt x="5596" y="16419"/>
                  </a:cubicBezTo>
                  <a:cubicBezTo>
                    <a:pt x="5596" y="16419"/>
                    <a:pt x="5588" y="16419"/>
                    <a:pt x="5574" y="16419"/>
                  </a:cubicBezTo>
                  <a:cubicBezTo>
                    <a:pt x="5213" y="16419"/>
                    <a:pt x="634" y="16554"/>
                    <a:pt x="317" y="23421"/>
                  </a:cubicBezTo>
                  <a:cubicBezTo>
                    <a:pt x="0" y="30288"/>
                    <a:pt x="6550" y="30424"/>
                    <a:pt x="7067" y="30424"/>
                  </a:cubicBezTo>
                  <a:cubicBezTo>
                    <a:pt x="7088" y="30424"/>
                    <a:pt x="7099" y="30423"/>
                    <a:pt x="7099" y="30423"/>
                  </a:cubicBezTo>
                  <a:lnTo>
                    <a:pt x="47462" y="31267"/>
                  </a:lnTo>
                  <a:cubicBezTo>
                    <a:pt x="47462" y="31267"/>
                    <a:pt x="51494" y="28957"/>
                    <a:pt x="51751" y="22871"/>
                  </a:cubicBezTo>
                  <a:cubicBezTo>
                    <a:pt x="51971" y="16786"/>
                    <a:pt x="46252" y="16566"/>
                    <a:pt x="46252" y="16566"/>
                  </a:cubicBezTo>
                  <a:cubicBezTo>
                    <a:pt x="46252" y="16566"/>
                    <a:pt x="48745" y="12093"/>
                    <a:pt x="45995" y="8317"/>
                  </a:cubicBezTo>
                  <a:cubicBezTo>
                    <a:pt x="44672" y="6482"/>
                    <a:pt x="42999" y="6006"/>
                    <a:pt x="41621" y="6006"/>
                  </a:cubicBezTo>
                  <a:cubicBezTo>
                    <a:pt x="40137" y="6006"/>
                    <a:pt x="38993" y="6558"/>
                    <a:pt x="38993" y="6558"/>
                  </a:cubicBezTo>
                  <a:cubicBezTo>
                    <a:pt x="38993" y="6558"/>
                    <a:pt x="37820" y="1535"/>
                    <a:pt x="33128" y="252"/>
                  </a:cubicBezTo>
                  <a:cubicBezTo>
                    <a:pt x="32489" y="76"/>
                    <a:pt x="31883" y="0"/>
                    <a:pt x="31313"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8"/>
            <p:cNvSpPr/>
            <p:nvPr/>
          </p:nvSpPr>
          <p:spPr>
            <a:xfrm>
              <a:off x="3186600" y="1360675"/>
              <a:ext cx="231125" cy="303100"/>
            </a:xfrm>
            <a:custGeom>
              <a:avLst/>
              <a:gdLst/>
              <a:ahLst/>
              <a:cxnLst/>
              <a:rect l="l" t="t" r="r" b="b"/>
              <a:pathLst>
                <a:path w="9245" h="12124" extrusionOk="0">
                  <a:moveTo>
                    <a:pt x="6088" y="1"/>
                  </a:moveTo>
                  <a:cubicBezTo>
                    <a:pt x="4559" y="1"/>
                    <a:pt x="1246" y="450"/>
                    <a:pt x="630" y="4259"/>
                  </a:cubicBezTo>
                  <a:cubicBezTo>
                    <a:pt x="1" y="8362"/>
                    <a:pt x="1843" y="12123"/>
                    <a:pt x="6057" y="12123"/>
                  </a:cubicBezTo>
                  <a:cubicBezTo>
                    <a:pt x="7001" y="12123"/>
                    <a:pt x="8064" y="11934"/>
                    <a:pt x="9245" y="11518"/>
                  </a:cubicBezTo>
                  <a:lnTo>
                    <a:pt x="6862" y="43"/>
                  </a:lnTo>
                  <a:cubicBezTo>
                    <a:pt x="6862" y="43"/>
                    <a:pt x="6560" y="1"/>
                    <a:pt x="6088" y="1"/>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8"/>
            <p:cNvSpPr/>
            <p:nvPr/>
          </p:nvSpPr>
          <p:spPr>
            <a:xfrm>
              <a:off x="3242650" y="1441475"/>
              <a:ext cx="132000" cy="110025"/>
            </a:xfrm>
            <a:custGeom>
              <a:avLst/>
              <a:gdLst/>
              <a:ahLst/>
              <a:cxnLst/>
              <a:rect l="l" t="t" r="r" b="b"/>
              <a:pathLst>
                <a:path w="5280" h="4401" extrusionOk="0">
                  <a:moveTo>
                    <a:pt x="2494" y="1"/>
                  </a:moveTo>
                  <a:cubicBezTo>
                    <a:pt x="2164" y="38"/>
                    <a:pt x="1834" y="111"/>
                    <a:pt x="1577" y="258"/>
                  </a:cubicBezTo>
                  <a:cubicBezTo>
                    <a:pt x="1467" y="294"/>
                    <a:pt x="1431" y="294"/>
                    <a:pt x="1321" y="404"/>
                  </a:cubicBezTo>
                  <a:lnTo>
                    <a:pt x="1137" y="477"/>
                  </a:lnTo>
                  <a:lnTo>
                    <a:pt x="954" y="587"/>
                  </a:lnTo>
                  <a:lnTo>
                    <a:pt x="771" y="771"/>
                  </a:lnTo>
                  <a:lnTo>
                    <a:pt x="588" y="954"/>
                  </a:lnTo>
                  <a:lnTo>
                    <a:pt x="478" y="1137"/>
                  </a:lnTo>
                  <a:cubicBezTo>
                    <a:pt x="368" y="1284"/>
                    <a:pt x="294" y="1394"/>
                    <a:pt x="221" y="1541"/>
                  </a:cubicBezTo>
                  <a:cubicBezTo>
                    <a:pt x="111" y="1834"/>
                    <a:pt x="38" y="2091"/>
                    <a:pt x="1" y="2384"/>
                  </a:cubicBezTo>
                  <a:lnTo>
                    <a:pt x="1" y="2750"/>
                  </a:lnTo>
                  <a:cubicBezTo>
                    <a:pt x="1" y="2860"/>
                    <a:pt x="1" y="3007"/>
                    <a:pt x="38" y="3117"/>
                  </a:cubicBezTo>
                  <a:cubicBezTo>
                    <a:pt x="148" y="3557"/>
                    <a:pt x="331" y="3850"/>
                    <a:pt x="478" y="4070"/>
                  </a:cubicBezTo>
                  <a:cubicBezTo>
                    <a:pt x="588" y="4290"/>
                    <a:pt x="697" y="4400"/>
                    <a:pt x="697" y="4400"/>
                  </a:cubicBezTo>
                  <a:cubicBezTo>
                    <a:pt x="697" y="4400"/>
                    <a:pt x="697" y="4254"/>
                    <a:pt x="661" y="4034"/>
                  </a:cubicBezTo>
                  <a:cubicBezTo>
                    <a:pt x="588" y="3777"/>
                    <a:pt x="588" y="3484"/>
                    <a:pt x="588" y="3117"/>
                  </a:cubicBezTo>
                  <a:cubicBezTo>
                    <a:pt x="588" y="2934"/>
                    <a:pt x="661" y="2750"/>
                    <a:pt x="697" y="2567"/>
                  </a:cubicBezTo>
                  <a:cubicBezTo>
                    <a:pt x="771" y="2384"/>
                    <a:pt x="844" y="2201"/>
                    <a:pt x="954" y="2017"/>
                  </a:cubicBezTo>
                  <a:cubicBezTo>
                    <a:pt x="1027" y="1907"/>
                    <a:pt x="1064" y="1871"/>
                    <a:pt x="1137" y="1761"/>
                  </a:cubicBezTo>
                  <a:cubicBezTo>
                    <a:pt x="1247" y="1687"/>
                    <a:pt x="1284" y="1577"/>
                    <a:pt x="1394" y="1541"/>
                  </a:cubicBezTo>
                  <a:lnTo>
                    <a:pt x="1467" y="1467"/>
                  </a:lnTo>
                  <a:lnTo>
                    <a:pt x="1651" y="1357"/>
                  </a:lnTo>
                  <a:lnTo>
                    <a:pt x="1834" y="1284"/>
                  </a:lnTo>
                  <a:cubicBezTo>
                    <a:pt x="1834" y="1284"/>
                    <a:pt x="1944" y="1211"/>
                    <a:pt x="1981" y="1211"/>
                  </a:cubicBezTo>
                  <a:cubicBezTo>
                    <a:pt x="2164" y="1137"/>
                    <a:pt x="2384" y="1101"/>
                    <a:pt x="2567" y="1027"/>
                  </a:cubicBezTo>
                  <a:cubicBezTo>
                    <a:pt x="2659" y="1009"/>
                    <a:pt x="2760" y="1000"/>
                    <a:pt x="2860" y="1000"/>
                  </a:cubicBezTo>
                  <a:cubicBezTo>
                    <a:pt x="2961" y="1000"/>
                    <a:pt x="3062" y="1009"/>
                    <a:pt x="3154" y="1027"/>
                  </a:cubicBezTo>
                  <a:cubicBezTo>
                    <a:pt x="3410" y="1027"/>
                    <a:pt x="3594" y="1137"/>
                    <a:pt x="3777" y="1211"/>
                  </a:cubicBezTo>
                  <a:cubicBezTo>
                    <a:pt x="3960" y="1321"/>
                    <a:pt x="4144" y="1467"/>
                    <a:pt x="4254" y="1541"/>
                  </a:cubicBezTo>
                  <a:cubicBezTo>
                    <a:pt x="4583" y="1761"/>
                    <a:pt x="4803" y="1944"/>
                    <a:pt x="4987" y="2127"/>
                  </a:cubicBezTo>
                  <a:lnTo>
                    <a:pt x="5280" y="2420"/>
                  </a:lnTo>
                  <a:cubicBezTo>
                    <a:pt x="5280" y="2420"/>
                    <a:pt x="5243" y="2274"/>
                    <a:pt x="5133" y="1871"/>
                  </a:cubicBezTo>
                  <a:cubicBezTo>
                    <a:pt x="5060" y="1651"/>
                    <a:pt x="4913" y="1321"/>
                    <a:pt x="4620" y="991"/>
                  </a:cubicBezTo>
                  <a:cubicBezTo>
                    <a:pt x="4510" y="807"/>
                    <a:pt x="4363" y="624"/>
                    <a:pt x="4144" y="477"/>
                  </a:cubicBezTo>
                  <a:cubicBezTo>
                    <a:pt x="3960" y="294"/>
                    <a:pt x="3667" y="184"/>
                    <a:pt x="3410" y="74"/>
                  </a:cubicBezTo>
                  <a:cubicBezTo>
                    <a:pt x="3264" y="38"/>
                    <a:pt x="3080" y="1"/>
                    <a:pt x="2934"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38"/>
            <p:cNvSpPr/>
            <p:nvPr/>
          </p:nvSpPr>
          <p:spPr>
            <a:xfrm>
              <a:off x="4258150" y="1360675"/>
              <a:ext cx="231150" cy="302950"/>
            </a:xfrm>
            <a:custGeom>
              <a:avLst/>
              <a:gdLst/>
              <a:ahLst/>
              <a:cxnLst/>
              <a:rect l="l" t="t" r="r" b="b"/>
              <a:pathLst>
                <a:path w="9246" h="12118" extrusionOk="0">
                  <a:moveTo>
                    <a:pt x="3157" y="1"/>
                  </a:moveTo>
                  <a:cubicBezTo>
                    <a:pt x="2685" y="1"/>
                    <a:pt x="2383" y="43"/>
                    <a:pt x="2383" y="43"/>
                  </a:cubicBezTo>
                  <a:lnTo>
                    <a:pt x="0" y="11518"/>
                  </a:lnTo>
                  <a:cubicBezTo>
                    <a:pt x="1170" y="11930"/>
                    <a:pt x="2225" y="12117"/>
                    <a:pt x="3162" y="12117"/>
                  </a:cubicBezTo>
                  <a:cubicBezTo>
                    <a:pt x="7394" y="12117"/>
                    <a:pt x="9246" y="8311"/>
                    <a:pt x="8615" y="4259"/>
                  </a:cubicBezTo>
                  <a:cubicBezTo>
                    <a:pt x="7999" y="450"/>
                    <a:pt x="4686" y="1"/>
                    <a:pt x="3157" y="1"/>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38"/>
            <p:cNvSpPr/>
            <p:nvPr/>
          </p:nvSpPr>
          <p:spPr>
            <a:xfrm>
              <a:off x="4301225" y="1445250"/>
              <a:ext cx="132000" cy="110825"/>
            </a:xfrm>
            <a:custGeom>
              <a:avLst/>
              <a:gdLst/>
              <a:ahLst/>
              <a:cxnLst/>
              <a:rect l="l" t="t" r="r" b="b"/>
              <a:pathLst>
                <a:path w="5280" h="4433" extrusionOk="0">
                  <a:moveTo>
                    <a:pt x="2493" y="1"/>
                  </a:moveTo>
                  <a:cubicBezTo>
                    <a:pt x="2444" y="1"/>
                    <a:pt x="2395" y="9"/>
                    <a:pt x="2347" y="33"/>
                  </a:cubicBezTo>
                  <a:cubicBezTo>
                    <a:pt x="2163" y="33"/>
                    <a:pt x="2017" y="70"/>
                    <a:pt x="1870" y="107"/>
                  </a:cubicBezTo>
                  <a:cubicBezTo>
                    <a:pt x="1613" y="217"/>
                    <a:pt x="1320" y="400"/>
                    <a:pt x="1137" y="510"/>
                  </a:cubicBezTo>
                  <a:cubicBezTo>
                    <a:pt x="953" y="656"/>
                    <a:pt x="770" y="840"/>
                    <a:pt x="660" y="1023"/>
                  </a:cubicBezTo>
                  <a:cubicBezTo>
                    <a:pt x="367" y="1353"/>
                    <a:pt x="220" y="1683"/>
                    <a:pt x="147" y="1903"/>
                  </a:cubicBezTo>
                  <a:cubicBezTo>
                    <a:pt x="37" y="2123"/>
                    <a:pt x="0" y="2269"/>
                    <a:pt x="0" y="2269"/>
                  </a:cubicBezTo>
                  <a:cubicBezTo>
                    <a:pt x="0" y="2269"/>
                    <a:pt x="110" y="2160"/>
                    <a:pt x="294" y="2160"/>
                  </a:cubicBezTo>
                  <a:cubicBezTo>
                    <a:pt x="477" y="2050"/>
                    <a:pt x="697" y="1793"/>
                    <a:pt x="1027" y="1573"/>
                  </a:cubicBezTo>
                  <a:cubicBezTo>
                    <a:pt x="1137" y="1426"/>
                    <a:pt x="1320" y="1353"/>
                    <a:pt x="1503" y="1243"/>
                  </a:cubicBezTo>
                  <a:cubicBezTo>
                    <a:pt x="1687" y="1170"/>
                    <a:pt x="1943" y="1096"/>
                    <a:pt x="2127" y="1060"/>
                  </a:cubicBezTo>
                  <a:cubicBezTo>
                    <a:pt x="2218" y="1041"/>
                    <a:pt x="2319" y="1032"/>
                    <a:pt x="2420" y="1032"/>
                  </a:cubicBezTo>
                  <a:cubicBezTo>
                    <a:pt x="2521" y="1032"/>
                    <a:pt x="2621" y="1041"/>
                    <a:pt x="2713" y="1060"/>
                  </a:cubicBezTo>
                  <a:cubicBezTo>
                    <a:pt x="2896" y="1060"/>
                    <a:pt x="3116" y="1170"/>
                    <a:pt x="3300" y="1243"/>
                  </a:cubicBezTo>
                  <a:cubicBezTo>
                    <a:pt x="3336" y="1243"/>
                    <a:pt x="3446" y="1280"/>
                    <a:pt x="3446" y="1280"/>
                  </a:cubicBezTo>
                  <a:lnTo>
                    <a:pt x="3630" y="1390"/>
                  </a:lnTo>
                  <a:lnTo>
                    <a:pt x="3813" y="1500"/>
                  </a:lnTo>
                  <a:lnTo>
                    <a:pt x="3886" y="1573"/>
                  </a:lnTo>
                  <a:lnTo>
                    <a:pt x="4143" y="1793"/>
                  </a:lnTo>
                  <a:cubicBezTo>
                    <a:pt x="4216" y="1866"/>
                    <a:pt x="4253" y="1940"/>
                    <a:pt x="4326" y="2050"/>
                  </a:cubicBezTo>
                  <a:cubicBezTo>
                    <a:pt x="4436" y="2233"/>
                    <a:pt x="4546" y="2416"/>
                    <a:pt x="4583" y="2599"/>
                  </a:cubicBezTo>
                  <a:cubicBezTo>
                    <a:pt x="4619" y="2783"/>
                    <a:pt x="4693" y="2966"/>
                    <a:pt x="4693" y="3149"/>
                  </a:cubicBezTo>
                  <a:cubicBezTo>
                    <a:pt x="4693" y="3516"/>
                    <a:pt x="4693" y="3809"/>
                    <a:pt x="4619" y="4066"/>
                  </a:cubicBezTo>
                  <a:cubicBezTo>
                    <a:pt x="4619" y="4286"/>
                    <a:pt x="4583" y="4432"/>
                    <a:pt x="4583" y="4432"/>
                  </a:cubicBezTo>
                  <a:cubicBezTo>
                    <a:pt x="4583" y="4432"/>
                    <a:pt x="4693" y="4322"/>
                    <a:pt x="4803" y="4103"/>
                  </a:cubicBezTo>
                  <a:cubicBezTo>
                    <a:pt x="4949" y="3883"/>
                    <a:pt x="5133" y="3553"/>
                    <a:pt x="5243" y="3149"/>
                  </a:cubicBezTo>
                  <a:cubicBezTo>
                    <a:pt x="5243" y="3003"/>
                    <a:pt x="5279" y="2893"/>
                    <a:pt x="5279" y="2783"/>
                  </a:cubicBezTo>
                  <a:lnTo>
                    <a:pt x="5279" y="2416"/>
                  </a:lnTo>
                  <a:cubicBezTo>
                    <a:pt x="5243" y="2123"/>
                    <a:pt x="5169" y="1866"/>
                    <a:pt x="5059" y="1573"/>
                  </a:cubicBezTo>
                  <a:cubicBezTo>
                    <a:pt x="4986" y="1426"/>
                    <a:pt x="4913" y="1316"/>
                    <a:pt x="4803" y="1170"/>
                  </a:cubicBezTo>
                  <a:lnTo>
                    <a:pt x="4693" y="986"/>
                  </a:lnTo>
                  <a:lnTo>
                    <a:pt x="4509" y="803"/>
                  </a:lnTo>
                  <a:lnTo>
                    <a:pt x="4326" y="620"/>
                  </a:lnTo>
                  <a:lnTo>
                    <a:pt x="4143" y="510"/>
                  </a:lnTo>
                  <a:lnTo>
                    <a:pt x="3960" y="436"/>
                  </a:lnTo>
                  <a:cubicBezTo>
                    <a:pt x="3850" y="326"/>
                    <a:pt x="3813" y="326"/>
                    <a:pt x="3703" y="290"/>
                  </a:cubicBezTo>
                  <a:cubicBezTo>
                    <a:pt x="3446" y="143"/>
                    <a:pt x="3116" y="70"/>
                    <a:pt x="2786" y="33"/>
                  </a:cubicBezTo>
                  <a:cubicBezTo>
                    <a:pt x="2689" y="33"/>
                    <a:pt x="2591" y="1"/>
                    <a:pt x="249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38"/>
            <p:cNvSpPr/>
            <p:nvPr/>
          </p:nvSpPr>
          <p:spPr>
            <a:xfrm>
              <a:off x="3151925" y="1535050"/>
              <a:ext cx="1352775" cy="1154350"/>
            </a:xfrm>
            <a:custGeom>
              <a:avLst/>
              <a:gdLst/>
              <a:ahLst/>
              <a:cxnLst/>
              <a:rect l="l" t="t" r="r" b="b"/>
              <a:pathLst>
                <a:path w="54111" h="46174" extrusionOk="0">
                  <a:moveTo>
                    <a:pt x="46909" y="0"/>
                  </a:moveTo>
                  <a:cubicBezTo>
                    <a:pt x="46484" y="0"/>
                    <a:pt x="46361" y="750"/>
                    <a:pt x="46852" y="914"/>
                  </a:cubicBezTo>
                  <a:cubicBezTo>
                    <a:pt x="48355" y="1500"/>
                    <a:pt x="49785" y="2417"/>
                    <a:pt x="50958" y="3480"/>
                  </a:cubicBezTo>
                  <a:cubicBezTo>
                    <a:pt x="52534" y="4873"/>
                    <a:pt x="53011" y="6266"/>
                    <a:pt x="52938" y="8246"/>
                  </a:cubicBezTo>
                  <a:cubicBezTo>
                    <a:pt x="52754" y="13488"/>
                    <a:pt x="50518" y="18841"/>
                    <a:pt x="48172" y="23460"/>
                  </a:cubicBezTo>
                  <a:cubicBezTo>
                    <a:pt x="46705" y="26356"/>
                    <a:pt x="44946" y="28996"/>
                    <a:pt x="43113" y="31635"/>
                  </a:cubicBezTo>
                  <a:cubicBezTo>
                    <a:pt x="41463" y="34018"/>
                    <a:pt x="39813" y="36401"/>
                    <a:pt x="37980" y="38637"/>
                  </a:cubicBezTo>
                  <a:cubicBezTo>
                    <a:pt x="35376" y="41852"/>
                    <a:pt x="31842" y="45264"/>
                    <a:pt x="27550" y="45264"/>
                  </a:cubicBezTo>
                  <a:cubicBezTo>
                    <a:pt x="26948" y="45264"/>
                    <a:pt x="26331" y="45197"/>
                    <a:pt x="25699" y="45053"/>
                  </a:cubicBezTo>
                  <a:cubicBezTo>
                    <a:pt x="22840" y="44393"/>
                    <a:pt x="20530" y="42303"/>
                    <a:pt x="18514" y="40250"/>
                  </a:cubicBezTo>
                  <a:cubicBezTo>
                    <a:pt x="16534" y="38271"/>
                    <a:pt x="14811" y="36071"/>
                    <a:pt x="13162" y="33761"/>
                  </a:cubicBezTo>
                  <a:cubicBezTo>
                    <a:pt x="10045" y="29435"/>
                    <a:pt x="7479" y="24706"/>
                    <a:pt x="5316" y="19830"/>
                  </a:cubicBezTo>
                  <a:cubicBezTo>
                    <a:pt x="3813" y="16421"/>
                    <a:pt x="2347" y="12755"/>
                    <a:pt x="1760" y="8979"/>
                  </a:cubicBezTo>
                  <a:cubicBezTo>
                    <a:pt x="1137" y="5166"/>
                    <a:pt x="4326" y="2563"/>
                    <a:pt x="7516" y="1244"/>
                  </a:cubicBezTo>
                  <a:cubicBezTo>
                    <a:pt x="7699" y="1134"/>
                    <a:pt x="7883" y="1097"/>
                    <a:pt x="8066" y="1024"/>
                  </a:cubicBezTo>
                  <a:cubicBezTo>
                    <a:pt x="8656" y="893"/>
                    <a:pt x="8543" y="147"/>
                    <a:pt x="8067" y="147"/>
                  </a:cubicBezTo>
                  <a:cubicBezTo>
                    <a:pt x="8010" y="147"/>
                    <a:pt x="7949" y="157"/>
                    <a:pt x="7883" y="181"/>
                  </a:cubicBezTo>
                  <a:cubicBezTo>
                    <a:pt x="5243" y="1060"/>
                    <a:pt x="2530" y="2893"/>
                    <a:pt x="1284" y="5460"/>
                  </a:cubicBezTo>
                  <a:cubicBezTo>
                    <a:pt x="1" y="8246"/>
                    <a:pt x="1320" y="11839"/>
                    <a:pt x="2237" y="14515"/>
                  </a:cubicBezTo>
                  <a:cubicBezTo>
                    <a:pt x="5463" y="24010"/>
                    <a:pt x="10705" y="33468"/>
                    <a:pt x="17634" y="40690"/>
                  </a:cubicBezTo>
                  <a:cubicBezTo>
                    <a:pt x="20409" y="43556"/>
                    <a:pt x="23805" y="46173"/>
                    <a:pt x="27740" y="46173"/>
                  </a:cubicBezTo>
                  <a:cubicBezTo>
                    <a:pt x="28587" y="46173"/>
                    <a:pt x="29459" y="46052"/>
                    <a:pt x="30355" y="45786"/>
                  </a:cubicBezTo>
                  <a:cubicBezTo>
                    <a:pt x="34938" y="44393"/>
                    <a:pt x="38274" y="39957"/>
                    <a:pt x="40987" y="36291"/>
                  </a:cubicBezTo>
                  <a:cubicBezTo>
                    <a:pt x="44653" y="31305"/>
                    <a:pt x="48135" y="26173"/>
                    <a:pt x="50591" y="20490"/>
                  </a:cubicBezTo>
                  <a:cubicBezTo>
                    <a:pt x="52351" y="16421"/>
                    <a:pt x="54111" y="11655"/>
                    <a:pt x="53854" y="7109"/>
                  </a:cubicBezTo>
                  <a:cubicBezTo>
                    <a:pt x="53671" y="3590"/>
                    <a:pt x="50042" y="1244"/>
                    <a:pt x="47072" y="34"/>
                  </a:cubicBezTo>
                  <a:cubicBezTo>
                    <a:pt x="47014" y="11"/>
                    <a:pt x="46959" y="0"/>
                    <a:pt x="46909"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38"/>
            <p:cNvSpPr/>
            <p:nvPr/>
          </p:nvSpPr>
          <p:spPr>
            <a:xfrm>
              <a:off x="3294900" y="1492750"/>
              <a:ext cx="115500" cy="115625"/>
            </a:xfrm>
            <a:custGeom>
              <a:avLst/>
              <a:gdLst/>
              <a:ahLst/>
              <a:cxnLst/>
              <a:rect l="l" t="t" r="r" b="b"/>
              <a:pathLst>
                <a:path w="4620" h="4625" extrusionOk="0">
                  <a:moveTo>
                    <a:pt x="2190" y="1"/>
                  </a:moveTo>
                  <a:cubicBezTo>
                    <a:pt x="2060" y="1"/>
                    <a:pt x="1928" y="13"/>
                    <a:pt x="1797" y="40"/>
                  </a:cubicBezTo>
                  <a:cubicBezTo>
                    <a:pt x="697" y="260"/>
                    <a:pt x="1" y="1433"/>
                    <a:pt x="257" y="2569"/>
                  </a:cubicBezTo>
                  <a:lnTo>
                    <a:pt x="331" y="2936"/>
                  </a:lnTo>
                  <a:cubicBezTo>
                    <a:pt x="589" y="3936"/>
                    <a:pt x="1472" y="4624"/>
                    <a:pt x="2430" y="4624"/>
                  </a:cubicBezTo>
                  <a:cubicBezTo>
                    <a:pt x="2561" y="4624"/>
                    <a:pt x="2692" y="4612"/>
                    <a:pt x="2823" y="4585"/>
                  </a:cubicBezTo>
                  <a:cubicBezTo>
                    <a:pt x="3923" y="4365"/>
                    <a:pt x="4620" y="3192"/>
                    <a:pt x="4363" y="2056"/>
                  </a:cubicBezTo>
                  <a:lnTo>
                    <a:pt x="4290" y="1689"/>
                  </a:lnTo>
                  <a:cubicBezTo>
                    <a:pt x="4032" y="689"/>
                    <a:pt x="3148" y="1"/>
                    <a:pt x="219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38"/>
            <p:cNvSpPr/>
            <p:nvPr/>
          </p:nvSpPr>
          <p:spPr>
            <a:xfrm>
              <a:off x="4267300" y="1492750"/>
              <a:ext cx="114600" cy="115625"/>
            </a:xfrm>
            <a:custGeom>
              <a:avLst/>
              <a:gdLst/>
              <a:ahLst/>
              <a:cxnLst/>
              <a:rect l="l" t="t" r="r" b="b"/>
              <a:pathLst>
                <a:path w="4584" h="4625" extrusionOk="0">
                  <a:moveTo>
                    <a:pt x="2394" y="1"/>
                  </a:moveTo>
                  <a:cubicBezTo>
                    <a:pt x="1436" y="1"/>
                    <a:pt x="552" y="689"/>
                    <a:pt x="294" y="1689"/>
                  </a:cubicBezTo>
                  <a:lnTo>
                    <a:pt x="221" y="2056"/>
                  </a:lnTo>
                  <a:cubicBezTo>
                    <a:pt x="1" y="3192"/>
                    <a:pt x="661" y="4365"/>
                    <a:pt x="1761" y="4585"/>
                  </a:cubicBezTo>
                  <a:cubicBezTo>
                    <a:pt x="1892" y="4612"/>
                    <a:pt x="2023" y="4624"/>
                    <a:pt x="2153" y="4624"/>
                  </a:cubicBezTo>
                  <a:cubicBezTo>
                    <a:pt x="3112" y="4624"/>
                    <a:pt x="3995" y="3936"/>
                    <a:pt x="4253" y="2936"/>
                  </a:cubicBezTo>
                  <a:lnTo>
                    <a:pt x="4327" y="2569"/>
                  </a:lnTo>
                  <a:cubicBezTo>
                    <a:pt x="4583" y="1433"/>
                    <a:pt x="3887" y="260"/>
                    <a:pt x="2787" y="40"/>
                  </a:cubicBezTo>
                  <a:cubicBezTo>
                    <a:pt x="2656" y="13"/>
                    <a:pt x="2524" y="1"/>
                    <a:pt x="239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38"/>
            <p:cNvSpPr/>
            <p:nvPr/>
          </p:nvSpPr>
          <p:spPr>
            <a:xfrm>
              <a:off x="3332475" y="820150"/>
              <a:ext cx="1014600" cy="1265225"/>
            </a:xfrm>
            <a:custGeom>
              <a:avLst/>
              <a:gdLst/>
              <a:ahLst/>
              <a:cxnLst/>
              <a:rect l="l" t="t" r="r" b="b"/>
              <a:pathLst>
                <a:path w="40584" h="50609" extrusionOk="0">
                  <a:moveTo>
                    <a:pt x="19245" y="0"/>
                  </a:moveTo>
                  <a:cubicBezTo>
                    <a:pt x="16550" y="0"/>
                    <a:pt x="9168" y="595"/>
                    <a:pt x="4473" y="6707"/>
                  </a:cubicBezTo>
                  <a:cubicBezTo>
                    <a:pt x="1100" y="11106"/>
                    <a:pt x="1" y="15542"/>
                    <a:pt x="37" y="20125"/>
                  </a:cubicBezTo>
                  <a:cubicBezTo>
                    <a:pt x="37" y="23388"/>
                    <a:pt x="624" y="26687"/>
                    <a:pt x="1284" y="30096"/>
                  </a:cubicBezTo>
                  <a:cubicBezTo>
                    <a:pt x="1540" y="31379"/>
                    <a:pt x="1870" y="32736"/>
                    <a:pt x="2237" y="34056"/>
                  </a:cubicBezTo>
                  <a:cubicBezTo>
                    <a:pt x="4217" y="40948"/>
                    <a:pt x="7553" y="47620"/>
                    <a:pt x="9899" y="48683"/>
                  </a:cubicBezTo>
                  <a:cubicBezTo>
                    <a:pt x="11497" y="49429"/>
                    <a:pt x="16527" y="50608"/>
                    <a:pt x="21589" y="50608"/>
                  </a:cubicBezTo>
                  <a:cubicBezTo>
                    <a:pt x="25235" y="50608"/>
                    <a:pt x="28898" y="49996"/>
                    <a:pt x="31308" y="48170"/>
                  </a:cubicBezTo>
                  <a:cubicBezTo>
                    <a:pt x="34461" y="45824"/>
                    <a:pt x="36441" y="40288"/>
                    <a:pt x="37834" y="35155"/>
                  </a:cubicBezTo>
                  <a:cubicBezTo>
                    <a:pt x="38970" y="30756"/>
                    <a:pt x="39630" y="26614"/>
                    <a:pt x="40033" y="24964"/>
                  </a:cubicBezTo>
                  <a:cubicBezTo>
                    <a:pt x="40363" y="23681"/>
                    <a:pt x="40583" y="22031"/>
                    <a:pt x="40583" y="20161"/>
                  </a:cubicBezTo>
                  <a:cubicBezTo>
                    <a:pt x="40583" y="16789"/>
                    <a:pt x="39887" y="12719"/>
                    <a:pt x="37980" y="9163"/>
                  </a:cubicBezTo>
                  <a:cubicBezTo>
                    <a:pt x="34938" y="3518"/>
                    <a:pt x="29072" y="145"/>
                    <a:pt x="20274" y="35"/>
                  </a:cubicBezTo>
                  <a:cubicBezTo>
                    <a:pt x="20274" y="35"/>
                    <a:pt x="19896" y="0"/>
                    <a:pt x="19245" y="0"/>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38"/>
            <p:cNvSpPr/>
            <p:nvPr/>
          </p:nvSpPr>
          <p:spPr>
            <a:xfrm>
              <a:off x="3318725" y="767975"/>
              <a:ext cx="1047600" cy="753300"/>
            </a:xfrm>
            <a:custGeom>
              <a:avLst/>
              <a:gdLst/>
              <a:ahLst/>
              <a:cxnLst/>
              <a:rect l="l" t="t" r="r" b="b"/>
              <a:pathLst>
                <a:path w="41904" h="30132" extrusionOk="0">
                  <a:moveTo>
                    <a:pt x="20664" y="1"/>
                  </a:moveTo>
                  <a:cubicBezTo>
                    <a:pt x="7488" y="1"/>
                    <a:pt x="2328" y="8866"/>
                    <a:pt x="1357" y="12717"/>
                  </a:cubicBezTo>
                  <a:cubicBezTo>
                    <a:pt x="294" y="16859"/>
                    <a:pt x="1" y="21112"/>
                    <a:pt x="1" y="21112"/>
                  </a:cubicBezTo>
                  <a:cubicBezTo>
                    <a:pt x="1" y="21112"/>
                    <a:pt x="1357" y="30057"/>
                    <a:pt x="2970" y="30130"/>
                  </a:cubicBezTo>
                  <a:cubicBezTo>
                    <a:pt x="2978" y="30131"/>
                    <a:pt x="2986" y="30131"/>
                    <a:pt x="2994" y="30131"/>
                  </a:cubicBezTo>
                  <a:cubicBezTo>
                    <a:pt x="4587" y="30131"/>
                    <a:pt x="4945" y="19219"/>
                    <a:pt x="3887" y="14660"/>
                  </a:cubicBezTo>
                  <a:lnTo>
                    <a:pt x="3887" y="14660"/>
                  </a:lnTo>
                  <a:cubicBezTo>
                    <a:pt x="3887" y="14660"/>
                    <a:pt x="4863" y="15068"/>
                    <a:pt x="6152" y="15068"/>
                  </a:cubicBezTo>
                  <a:cubicBezTo>
                    <a:pt x="8139" y="15068"/>
                    <a:pt x="10870" y="14097"/>
                    <a:pt x="11915" y="9161"/>
                  </a:cubicBezTo>
                  <a:cubicBezTo>
                    <a:pt x="11915" y="9161"/>
                    <a:pt x="13742" y="11122"/>
                    <a:pt x="16189" y="11122"/>
                  </a:cubicBezTo>
                  <a:cubicBezTo>
                    <a:pt x="17571" y="11122"/>
                    <a:pt x="19152" y="10496"/>
                    <a:pt x="20714" y="8537"/>
                  </a:cubicBezTo>
                  <a:cubicBezTo>
                    <a:pt x="20714" y="8537"/>
                    <a:pt x="22565" y="10910"/>
                    <a:pt x="25413" y="10910"/>
                  </a:cubicBezTo>
                  <a:cubicBezTo>
                    <a:pt x="26631" y="10910"/>
                    <a:pt x="28032" y="10476"/>
                    <a:pt x="29549" y="9234"/>
                  </a:cubicBezTo>
                  <a:cubicBezTo>
                    <a:pt x="29549" y="9234"/>
                    <a:pt x="30957" y="15234"/>
                    <a:pt x="35255" y="15234"/>
                  </a:cubicBezTo>
                  <a:cubicBezTo>
                    <a:pt x="35860" y="15234"/>
                    <a:pt x="36523" y="15115"/>
                    <a:pt x="37247" y="14843"/>
                  </a:cubicBezTo>
                  <a:lnTo>
                    <a:pt x="37247" y="14843"/>
                  </a:lnTo>
                  <a:cubicBezTo>
                    <a:pt x="37247" y="14843"/>
                    <a:pt x="35561" y="27784"/>
                    <a:pt x="38017" y="29727"/>
                  </a:cubicBezTo>
                  <a:cubicBezTo>
                    <a:pt x="38184" y="29858"/>
                    <a:pt x="38346" y="29919"/>
                    <a:pt x="38503" y="29919"/>
                  </a:cubicBezTo>
                  <a:cubicBezTo>
                    <a:pt x="40632" y="29919"/>
                    <a:pt x="41903" y="18729"/>
                    <a:pt x="41903" y="18729"/>
                  </a:cubicBezTo>
                  <a:cubicBezTo>
                    <a:pt x="41903" y="18729"/>
                    <a:pt x="40767" y="2232"/>
                    <a:pt x="24636" y="252"/>
                  </a:cubicBezTo>
                  <a:cubicBezTo>
                    <a:pt x="23238" y="81"/>
                    <a:pt x="21915" y="1"/>
                    <a:pt x="20664"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8"/>
            <p:cNvSpPr/>
            <p:nvPr/>
          </p:nvSpPr>
          <p:spPr>
            <a:xfrm>
              <a:off x="3627600" y="1728350"/>
              <a:ext cx="392275" cy="90750"/>
            </a:xfrm>
            <a:custGeom>
              <a:avLst/>
              <a:gdLst/>
              <a:ahLst/>
              <a:cxnLst/>
              <a:rect l="l" t="t" r="r" b="b"/>
              <a:pathLst>
                <a:path w="15691" h="3630" extrusionOk="0">
                  <a:moveTo>
                    <a:pt x="0" y="1"/>
                  </a:moveTo>
                  <a:cubicBezTo>
                    <a:pt x="0" y="1"/>
                    <a:pt x="184" y="257"/>
                    <a:pt x="440" y="514"/>
                  </a:cubicBezTo>
                  <a:cubicBezTo>
                    <a:pt x="843" y="844"/>
                    <a:pt x="1283" y="1247"/>
                    <a:pt x="1980" y="1724"/>
                  </a:cubicBezTo>
                  <a:cubicBezTo>
                    <a:pt x="2310" y="1907"/>
                    <a:pt x="2676" y="2127"/>
                    <a:pt x="3080" y="2347"/>
                  </a:cubicBezTo>
                  <a:cubicBezTo>
                    <a:pt x="3483" y="2567"/>
                    <a:pt x="3959" y="2750"/>
                    <a:pt x="4399" y="2933"/>
                  </a:cubicBezTo>
                  <a:cubicBezTo>
                    <a:pt x="4913" y="3117"/>
                    <a:pt x="5426" y="3300"/>
                    <a:pt x="5902" y="3410"/>
                  </a:cubicBezTo>
                  <a:cubicBezTo>
                    <a:pt x="6416" y="3483"/>
                    <a:pt x="6929" y="3593"/>
                    <a:pt x="7515" y="3630"/>
                  </a:cubicBezTo>
                  <a:lnTo>
                    <a:pt x="9092" y="3630"/>
                  </a:lnTo>
                  <a:cubicBezTo>
                    <a:pt x="9642" y="3593"/>
                    <a:pt x="10118" y="3483"/>
                    <a:pt x="10632" y="3447"/>
                  </a:cubicBezTo>
                  <a:cubicBezTo>
                    <a:pt x="11145" y="3373"/>
                    <a:pt x="11585" y="3227"/>
                    <a:pt x="12061" y="3117"/>
                  </a:cubicBezTo>
                  <a:cubicBezTo>
                    <a:pt x="12501" y="3043"/>
                    <a:pt x="12941" y="2897"/>
                    <a:pt x="13308" y="2750"/>
                  </a:cubicBezTo>
                  <a:cubicBezTo>
                    <a:pt x="13674" y="2640"/>
                    <a:pt x="14041" y="2493"/>
                    <a:pt x="14298" y="2347"/>
                  </a:cubicBezTo>
                  <a:lnTo>
                    <a:pt x="15031" y="1980"/>
                  </a:lnTo>
                  <a:cubicBezTo>
                    <a:pt x="15434" y="1760"/>
                    <a:pt x="15691" y="1614"/>
                    <a:pt x="15691" y="1614"/>
                  </a:cubicBezTo>
                  <a:lnTo>
                    <a:pt x="15691" y="1614"/>
                  </a:lnTo>
                  <a:cubicBezTo>
                    <a:pt x="15691" y="1614"/>
                    <a:pt x="15617" y="1614"/>
                    <a:pt x="15507" y="1650"/>
                  </a:cubicBezTo>
                  <a:cubicBezTo>
                    <a:pt x="15397" y="1724"/>
                    <a:pt x="15214" y="1724"/>
                    <a:pt x="14994" y="1797"/>
                  </a:cubicBezTo>
                  <a:cubicBezTo>
                    <a:pt x="14811" y="1870"/>
                    <a:pt x="14518" y="1944"/>
                    <a:pt x="14224" y="2017"/>
                  </a:cubicBezTo>
                  <a:cubicBezTo>
                    <a:pt x="13894" y="2090"/>
                    <a:pt x="13528" y="2164"/>
                    <a:pt x="13161" y="2274"/>
                  </a:cubicBezTo>
                  <a:cubicBezTo>
                    <a:pt x="12758" y="2347"/>
                    <a:pt x="12318" y="2383"/>
                    <a:pt x="11915" y="2493"/>
                  </a:cubicBezTo>
                  <a:cubicBezTo>
                    <a:pt x="11475" y="2530"/>
                    <a:pt x="10998" y="2567"/>
                    <a:pt x="10558" y="2677"/>
                  </a:cubicBezTo>
                  <a:cubicBezTo>
                    <a:pt x="10082" y="2713"/>
                    <a:pt x="9642" y="2713"/>
                    <a:pt x="9129" y="2750"/>
                  </a:cubicBezTo>
                  <a:cubicBezTo>
                    <a:pt x="8615" y="2750"/>
                    <a:pt x="8065" y="2713"/>
                    <a:pt x="7552" y="2713"/>
                  </a:cubicBezTo>
                  <a:cubicBezTo>
                    <a:pt x="7112" y="2677"/>
                    <a:pt x="6562" y="2603"/>
                    <a:pt x="6086" y="2530"/>
                  </a:cubicBezTo>
                  <a:cubicBezTo>
                    <a:pt x="5609" y="2457"/>
                    <a:pt x="5133" y="2347"/>
                    <a:pt x="4693" y="2200"/>
                  </a:cubicBezTo>
                  <a:cubicBezTo>
                    <a:pt x="3776" y="1980"/>
                    <a:pt x="2933" y="1614"/>
                    <a:pt x="2236" y="1284"/>
                  </a:cubicBezTo>
                  <a:cubicBezTo>
                    <a:pt x="880" y="661"/>
                    <a:pt x="0" y="1"/>
                    <a:pt x="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8"/>
            <p:cNvSpPr/>
            <p:nvPr/>
          </p:nvSpPr>
          <p:spPr>
            <a:xfrm>
              <a:off x="3773325" y="1876825"/>
              <a:ext cx="114575" cy="28850"/>
            </a:xfrm>
            <a:custGeom>
              <a:avLst/>
              <a:gdLst/>
              <a:ahLst/>
              <a:cxnLst/>
              <a:rect l="l" t="t" r="r" b="b"/>
              <a:pathLst>
                <a:path w="4583" h="1154" extrusionOk="0">
                  <a:moveTo>
                    <a:pt x="0" y="1"/>
                  </a:moveTo>
                  <a:cubicBezTo>
                    <a:pt x="0" y="1"/>
                    <a:pt x="147" y="257"/>
                    <a:pt x="513" y="440"/>
                  </a:cubicBezTo>
                  <a:cubicBezTo>
                    <a:pt x="697" y="624"/>
                    <a:pt x="953" y="770"/>
                    <a:pt x="1247" y="917"/>
                  </a:cubicBezTo>
                  <a:cubicBezTo>
                    <a:pt x="1357" y="954"/>
                    <a:pt x="1503" y="990"/>
                    <a:pt x="1686" y="1027"/>
                  </a:cubicBezTo>
                  <a:cubicBezTo>
                    <a:pt x="1870" y="1100"/>
                    <a:pt x="2016" y="1137"/>
                    <a:pt x="2200" y="1137"/>
                  </a:cubicBezTo>
                  <a:cubicBezTo>
                    <a:pt x="2261" y="1149"/>
                    <a:pt x="2318" y="1153"/>
                    <a:pt x="2374" y="1153"/>
                  </a:cubicBezTo>
                  <a:cubicBezTo>
                    <a:pt x="2485" y="1153"/>
                    <a:pt x="2591" y="1137"/>
                    <a:pt x="2713" y="1137"/>
                  </a:cubicBezTo>
                  <a:cubicBezTo>
                    <a:pt x="2823" y="1137"/>
                    <a:pt x="3006" y="1100"/>
                    <a:pt x="3153" y="1027"/>
                  </a:cubicBezTo>
                  <a:lnTo>
                    <a:pt x="3556" y="917"/>
                  </a:lnTo>
                  <a:cubicBezTo>
                    <a:pt x="3703" y="844"/>
                    <a:pt x="3849" y="770"/>
                    <a:pt x="3923" y="734"/>
                  </a:cubicBezTo>
                  <a:cubicBezTo>
                    <a:pt x="4106" y="624"/>
                    <a:pt x="4289" y="477"/>
                    <a:pt x="4399" y="404"/>
                  </a:cubicBezTo>
                  <a:cubicBezTo>
                    <a:pt x="4546" y="294"/>
                    <a:pt x="4583" y="257"/>
                    <a:pt x="4583" y="257"/>
                  </a:cubicBezTo>
                  <a:lnTo>
                    <a:pt x="4583" y="257"/>
                  </a:lnTo>
                  <a:cubicBezTo>
                    <a:pt x="4583" y="257"/>
                    <a:pt x="4473" y="294"/>
                    <a:pt x="4363" y="367"/>
                  </a:cubicBezTo>
                  <a:cubicBezTo>
                    <a:pt x="4216" y="404"/>
                    <a:pt x="4033" y="477"/>
                    <a:pt x="3813" y="550"/>
                  </a:cubicBezTo>
                  <a:cubicBezTo>
                    <a:pt x="3666" y="550"/>
                    <a:pt x="3556" y="624"/>
                    <a:pt x="3446" y="624"/>
                  </a:cubicBezTo>
                  <a:cubicBezTo>
                    <a:pt x="3300" y="660"/>
                    <a:pt x="3153" y="660"/>
                    <a:pt x="3006" y="734"/>
                  </a:cubicBezTo>
                  <a:cubicBezTo>
                    <a:pt x="2896" y="734"/>
                    <a:pt x="2750" y="770"/>
                    <a:pt x="2603" y="770"/>
                  </a:cubicBezTo>
                  <a:cubicBezTo>
                    <a:pt x="2505" y="770"/>
                    <a:pt x="2424" y="787"/>
                    <a:pt x="2337" y="787"/>
                  </a:cubicBezTo>
                  <a:cubicBezTo>
                    <a:pt x="2293" y="787"/>
                    <a:pt x="2249" y="783"/>
                    <a:pt x="2200" y="770"/>
                  </a:cubicBezTo>
                  <a:cubicBezTo>
                    <a:pt x="1906" y="770"/>
                    <a:pt x="1650" y="734"/>
                    <a:pt x="1357" y="624"/>
                  </a:cubicBezTo>
                  <a:cubicBezTo>
                    <a:pt x="1210" y="587"/>
                    <a:pt x="1137" y="550"/>
                    <a:pt x="990" y="477"/>
                  </a:cubicBezTo>
                  <a:cubicBezTo>
                    <a:pt x="917" y="440"/>
                    <a:pt x="770" y="404"/>
                    <a:pt x="697" y="367"/>
                  </a:cubicBezTo>
                  <a:cubicBezTo>
                    <a:pt x="257" y="184"/>
                    <a:pt x="0" y="1"/>
                    <a:pt x="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38"/>
            <p:cNvSpPr/>
            <p:nvPr/>
          </p:nvSpPr>
          <p:spPr>
            <a:xfrm>
              <a:off x="3530450" y="1374575"/>
              <a:ext cx="208975" cy="101750"/>
            </a:xfrm>
            <a:custGeom>
              <a:avLst/>
              <a:gdLst/>
              <a:ahLst/>
              <a:cxnLst/>
              <a:rect l="l" t="t" r="r" b="b"/>
              <a:pathLst>
                <a:path w="8359" h="4070" extrusionOk="0">
                  <a:moveTo>
                    <a:pt x="4106" y="1"/>
                  </a:moveTo>
                  <a:lnTo>
                    <a:pt x="3520" y="111"/>
                  </a:lnTo>
                  <a:cubicBezTo>
                    <a:pt x="3336" y="147"/>
                    <a:pt x="3116" y="184"/>
                    <a:pt x="2933" y="221"/>
                  </a:cubicBezTo>
                  <a:cubicBezTo>
                    <a:pt x="2750" y="294"/>
                    <a:pt x="2566" y="367"/>
                    <a:pt x="2383" y="477"/>
                  </a:cubicBezTo>
                  <a:cubicBezTo>
                    <a:pt x="2200" y="587"/>
                    <a:pt x="2017" y="697"/>
                    <a:pt x="1870" y="771"/>
                  </a:cubicBezTo>
                  <a:cubicBezTo>
                    <a:pt x="1687" y="917"/>
                    <a:pt x="1540" y="1027"/>
                    <a:pt x="1430" y="1137"/>
                  </a:cubicBezTo>
                  <a:cubicBezTo>
                    <a:pt x="1283" y="1247"/>
                    <a:pt x="1137" y="1394"/>
                    <a:pt x="1063" y="1504"/>
                  </a:cubicBezTo>
                  <a:cubicBezTo>
                    <a:pt x="807" y="1797"/>
                    <a:pt x="623" y="2017"/>
                    <a:pt x="513" y="2310"/>
                  </a:cubicBezTo>
                  <a:cubicBezTo>
                    <a:pt x="220" y="2787"/>
                    <a:pt x="74" y="3263"/>
                    <a:pt x="37" y="3593"/>
                  </a:cubicBezTo>
                  <a:cubicBezTo>
                    <a:pt x="0" y="3887"/>
                    <a:pt x="0" y="4070"/>
                    <a:pt x="0" y="4070"/>
                  </a:cubicBezTo>
                  <a:cubicBezTo>
                    <a:pt x="0" y="4070"/>
                    <a:pt x="147" y="3960"/>
                    <a:pt x="257" y="3630"/>
                  </a:cubicBezTo>
                  <a:cubicBezTo>
                    <a:pt x="440" y="3337"/>
                    <a:pt x="733" y="3007"/>
                    <a:pt x="1100" y="2640"/>
                  </a:cubicBezTo>
                  <a:cubicBezTo>
                    <a:pt x="1283" y="2457"/>
                    <a:pt x="1467" y="2347"/>
                    <a:pt x="1687" y="2164"/>
                  </a:cubicBezTo>
                  <a:cubicBezTo>
                    <a:pt x="1833" y="2054"/>
                    <a:pt x="1907" y="2017"/>
                    <a:pt x="2053" y="1907"/>
                  </a:cubicBezTo>
                  <a:cubicBezTo>
                    <a:pt x="2200" y="1834"/>
                    <a:pt x="2273" y="1797"/>
                    <a:pt x="2420" y="1687"/>
                  </a:cubicBezTo>
                  <a:cubicBezTo>
                    <a:pt x="2566" y="1650"/>
                    <a:pt x="2676" y="1540"/>
                    <a:pt x="2823" y="1504"/>
                  </a:cubicBezTo>
                  <a:lnTo>
                    <a:pt x="3226" y="1357"/>
                  </a:lnTo>
                  <a:cubicBezTo>
                    <a:pt x="3410" y="1320"/>
                    <a:pt x="3556" y="1320"/>
                    <a:pt x="3703" y="1284"/>
                  </a:cubicBezTo>
                  <a:lnTo>
                    <a:pt x="4143" y="1247"/>
                  </a:lnTo>
                  <a:lnTo>
                    <a:pt x="5023" y="1247"/>
                  </a:lnTo>
                  <a:cubicBezTo>
                    <a:pt x="5316" y="1284"/>
                    <a:pt x="5573" y="1357"/>
                    <a:pt x="5866" y="1467"/>
                  </a:cubicBezTo>
                  <a:cubicBezTo>
                    <a:pt x="5976" y="1504"/>
                    <a:pt x="6086" y="1614"/>
                    <a:pt x="6232" y="1650"/>
                  </a:cubicBezTo>
                  <a:cubicBezTo>
                    <a:pt x="6342" y="1724"/>
                    <a:pt x="6452" y="1834"/>
                    <a:pt x="6599" y="1870"/>
                  </a:cubicBezTo>
                  <a:cubicBezTo>
                    <a:pt x="6782" y="2054"/>
                    <a:pt x="7002" y="2200"/>
                    <a:pt x="7186" y="2384"/>
                  </a:cubicBezTo>
                  <a:cubicBezTo>
                    <a:pt x="7589" y="2714"/>
                    <a:pt x="7882" y="3080"/>
                    <a:pt x="8065" y="3300"/>
                  </a:cubicBezTo>
                  <a:cubicBezTo>
                    <a:pt x="8285" y="3557"/>
                    <a:pt x="8359" y="3703"/>
                    <a:pt x="8359" y="3703"/>
                  </a:cubicBezTo>
                  <a:cubicBezTo>
                    <a:pt x="8359" y="3703"/>
                    <a:pt x="8359" y="3520"/>
                    <a:pt x="8322" y="3190"/>
                  </a:cubicBezTo>
                  <a:cubicBezTo>
                    <a:pt x="8285" y="2897"/>
                    <a:pt x="8139" y="2420"/>
                    <a:pt x="7882" y="1944"/>
                  </a:cubicBezTo>
                  <a:cubicBezTo>
                    <a:pt x="7809" y="1834"/>
                    <a:pt x="7735" y="1687"/>
                    <a:pt x="7625" y="1577"/>
                  </a:cubicBezTo>
                  <a:cubicBezTo>
                    <a:pt x="7552" y="1467"/>
                    <a:pt x="7406" y="1320"/>
                    <a:pt x="7332" y="1211"/>
                  </a:cubicBezTo>
                  <a:cubicBezTo>
                    <a:pt x="7186" y="1064"/>
                    <a:pt x="7039" y="954"/>
                    <a:pt x="6892" y="844"/>
                  </a:cubicBezTo>
                  <a:cubicBezTo>
                    <a:pt x="6782" y="734"/>
                    <a:pt x="6636" y="587"/>
                    <a:pt x="6452" y="514"/>
                  </a:cubicBezTo>
                  <a:cubicBezTo>
                    <a:pt x="6086" y="331"/>
                    <a:pt x="5719" y="184"/>
                    <a:pt x="5316" y="111"/>
                  </a:cubicBezTo>
                  <a:lnTo>
                    <a:pt x="4986" y="37"/>
                  </a:lnTo>
                  <a:cubicBezTo>
                    <a:pt x="4839" y="1"/>
                    <a:pt x="4766" y="1"/>
                    <a:pt x="4656"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38"/>
            <p:cNvSpPr/>
            <p:nvPr/>
          </p:nvSpPr>
          <p:spPr>
            <a:xfrm>
              <a:off x="3937375" y="1374175"/>
              <a:ext cx="206225" cy="100325"/>
            </a:xfrm>
            <a:custGeom>
              <a:avLst/>
              <a:gdLst/>
              <a:ahLst/>
              <a:cxnLst/>
              <a:rect l="l" t="t" r="r" b="b"/>
              <a:pathLst>
                <a:path w="8249" h="4013" extrusionOk="0">
                  <a:moveTo>
                    <a:pt x="4467" y="0"/>
                  </a:moveTo>
                  <a:cubicBezTo>
                    <a:pt x="4334" y="0"/>
                    <a:pt x="4228" y="17"/>
                    <a:pt x="4106" y="17"/>
                  </a:cubicBezTo>
                  <a:lnTo>
                    <a:pt x="3850" y="17"/>
                  </a:lnTo>
                  <a:lnTo>
                    <a:pt x="3556" y="53"/>
                  </a:lnTo>
                  <a:cubicBezTo>
                    <a:pt x="3336" y="53"/>
                    <a:pt x="3153" y="163"/>
                    <a:pt x="2970" y="200"/>
                  </a:cubicBezTo>
                  <a:cubicBezTo>
                    <a:pt x="2786" y="237"/>
                    <a:pt x="2603" y="347"/>
                    <a:pt x="2420" y="420"/>
                  </a:cubicBezTo>
                  <a:cubicBezTo>
                    <a:pt x="2237" y="493"/>
                    <a:pt x="2053" y="603"/>
                    <a:pt x="1907" y="713"/>
                  </a:cubicBezTo>
                  <a:cubicBezTo>
                    <a:pt x="1577" y="897"/>
                    <a:pt x="1320" y="1153"/>
                    <a:pt x="1100" y="1410"/>
                  </a:cubicBezTo>
                  <a:cubicBezTo>
                    <a:pt x="843" y="1630"/>
                    <a:pt x="660" y="1886"/>
                    <a:pt x="550" y="2143"/>
                  </a:cubicBezTo>
                  <a:cubicBezTo>
                    <a:pt x="404" y="2363"/>
                    <a:pt x="294" y="2583"/>
                    <a:pt x="220" y="2803"/>
                  </a:cubicBezTo>
                  <a:cubicBezTo>
                    <a:pt x="110" y="2986"/>
                    <a:pt x="74" y="3243"/>
                    <a:pt x="37" y="3353"/>
                  </a:cubicBezTo>
                  <a:cubicBezTo>
                    <a:pt x="0" y="3683"/>
                    <a:pt x="0" y="3866"/>
                    <a:pt x="0" y="3866"/>
                  </a:cubicBezTo>
                  <a:cubicBezTo>
                    <a:pt x="0" y="3866"/>
                    <a:pt x="110" y="3719"/>
                    <a:pt x="294" y="3646"/>
                  </a:cubicBezTo>
                  <a:cubicBezTo>
                    <a:pt x="404" y="3499"/>
                    <a:pt x="513" y="3353"/>
                    <a:pt x="660" y="3243"/>
                  </a:cubicBezTo>
                  <a:cubicBezTo>
                    <a:pt x="807" y="3096"/>
                    <a:pt x="990" y="2950"/>
                    <a:pt x="1173" y="2766"/>
                  </a:cubicBezTo>
                  <a:cubicBezTo>
                    <a:pt x="1540" y="2400"/>
                    <a:pt x="1980" y="2070"/>
                    <a:pt x="2493" y="1850"/>
                  </a:cubicBezTo>
                  <a:cubicBezTo>
                    <a:pt x="2640" y="1776"/>
                    <a:pt x="2786" y="1703"/>
                    <a:pt x="2896" y="1666"/>
                  </a:cubicBezTo>
                  <a:lnTo>
                    <a:pt x="3336" y="1520"/>
                  </a:lnTo>
                  <a:cubicBezTo>
                    <a:pt x="3520" y="1483"/>
                    <a:pt x="3630" y="1446"/>
                    <a:pt x="3776" y="1446"/>
                  </a:cubicBezTo>
                  <a:lnTo>
                    <a:pt x="3996" y="1410"/>
                  </a:lnTo>
                  <a:lnTo>
                    <a:pt x="4179" y="1410"/>
                  </a:lnTo>
                  <a:cubicBezTo>
                    <a:pt x="4302" y="1410"/>
                    <a:pt x="4424" y="1377"/>
                    <a:pt x="4524" y="1377"/>
                  </a:cubicBezTo>
                  <a:cubicBezTo>
                    <a:pt x="4575" y="1377"/>
                    <a:pt x="4619" y="1385"/>
                    <a:pt x="4656" y="1410"/>
                  </a:cubicBezTo>
                  <a:cubicBezTo>
                    <a:pt x="4729" y="1410"/>
                    <a:pt x="4876" y="1410"/>
                    <a:pt x="5023" y="1446"/>
                  </a:cubicBezTo>
                  <a:cubicBezTo>
                    <a:pt x="5169" y="1446"/>
                    <a:pt x="5279" y="1483"/>
                    <a:pt x="5426" y="1520"/>
                  </a:cubicBezTo>
                  <a:lnTo>
                    <a:pt x="5609" y="1630"/>
                  </a:lnTo>
                  <a:lnTo>
                    <a:pt x="5793" y="1703"/>
                  </a:lnTo>
                  <a:cubicBezTo>
                    <a:pt x="6012" y="1850"/>
                    <a:pt x="6269" y="1996"/>
                    <a:pt x="6489" y="2180"/>
                  </a:cubicBezTo>
                  <a:cubicBezTo>
                    <a:pt x="6709" y="2326"/>
                    <a:pt x="6892" y="2510"/>
                    <a:pt x="7076" y="2693"/>
                  </a:cubicBezTo>
                  <a:cubicBezTo>
                    <a:pt x="7442" y="2986"/>
                    <a:pt x="7736" y="3353"/>
                    <a:pt x="7919" y="3609"/>
                  </a:cubicBezTo>
                  <a:cubicBezTo>
                    <a:pt x="8139" y="3866"/>
                    <a:pt x="8249" y="4013"/>
                    <a:pt x="8249" y="4013"/>
                  </a:cubicBezTo>
                  <a:cubicBezTo>
                    <a:pt x="8249" y="4013"/>
                    <a:pt x="8249" y="3829"/>
                    <a:pt x="8175" y="3499"/>
                  </a:cubicBezTo>
                  <a:cubicBezTo>
                    <a:pt x="8102" y="3169"/>
                    <a:pt x="7992" y="2730"/>
                    <a:pt x="7736" y="2216"/>
                  </a:cubicBezTo>
                  <a:cubicBezTo>
                    <a:pt x="7589" y="1996"/>
                    <a:pt x="7442" y="1703"/>
                    <a:pt x="7222" y="1446"/>
                  </a:cubicBezTo>
                  <a:cubicBezTo>
                    <a:pt x="7002" y="1227"/>
                    <a:pt x="6782" y="933"/>
                    <a:pt x="6452" y="713"/>
                  </a:cubicBezTo>
                  <a:lnTo>
                    <a:pt x="6232" y="530"/>
                  </a:lnTo>
                  <a:lnTo>
                    <a:pt x="5939" y="383"/>
                  </a:lnTo>
                  <a:cubicBezTo>
                    <a:pt x="5756" y="310"/>
                    <a:pt x="5536" y="200"/>
                    <a:pt x="5353" y="163"/>
                  </a:cubicBezTo>
                  <a:cubicBezTo>
                    <a:pt x="5169" y="53"/>
                    <a:pt x="4949" y="17"/>
                    <a:pt x="4693" y="17"/>
                  </a:cubicBezTo>
                  <a:cubicBezTo>
                    <a:pt x="4607" y="4"/>
                    <a:pt x="4534" y="0"/>
                    <a:pt x="4467"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38"/>
            <p:cNvSpPr/>
            <p:nvPr/>
          </p:nvSpPr>
          <p:spPr>
            <a:xfrm>
              <a:off x="3778825" y="1332425"/>
              <a:ext cx="153075" cy="320800"/>
            </a:xfrm>
            <a:custGeom>
              <a:avLst/>
              <a:gdLst/>
              <a:ahLst/>
              <a:cxnLst/>
              <a:rect l="l" t="t" r="r" b="b"/>
              <a:pathLst>
                <a:path w="6123" h="12832" extrusionOk="0">
                  <a:moveTo>
                    <a:pt x="3666" y="0"/>
                  </a:moveTo>
                  <a:lnTo>
                    <a:pt x="3666" y="0"/>
                  </a:lnTo>
                  <a:cubicBezTo>
                    <a:pt x="3703" y="990"/>
                    <a:pt x="3813" y="2053"/>
                    <a:pt x="3996" y="3006"/>
                  </a:cubicBezTo>
                  <a:cubicBezTo>
                    <a:pt x="4033" y="3520"/>
                    <a:pt x="4106" y="4070"/>
                    <a:pt x="4179" y="4583"/>
                  </a:cubicBezTo>
                  <a:cubicBezTo>
                    <a:pt x="4216" y="5133"/>
                    <a:pt x="4289" y="5646"/>
                    <a:pt x="4363" y="6123"/>
                  </a:cubicBezTo>
                  <a:cubicBezTo>
                    <a:pt x="4436" y="6673"/>
                    <a:pt x="4509" y="7186"/>
                    <a:pt x="4583" y="7699"/>
                  </a:cubicBezTo>
                  <a:cubicBezTo>
                    <a:pt x="4656" y="8249"/>
                    <a:pt x="4729" y="8762"/>
                    <a:pt x="4803" y="9239"/>
                  </a:cubicBezTo>
                  <a:lnTo>
                    <a:pt x="5096" y="10778"/>
                  </a:lnTo>
                  <a:lnTo>
                    <a:pt x="5297" y="11958"/>
                  </a:lnTo>
                  <a:lnTo>
                    <a:pt x="4986" y="12062"/>
                  </a:lnTo>
                  <a:cubicBezTo>
                    <a:pt x="4766" y="12098"/>
                    <a:pt x="4546" y="12135"/>
                    <a:pt x="4289" y="12135"/>
                  </a:cubicBezTo>
                  <a:cubicBezTo>
                    <a:pt x="4069" y="12135"/>
                    <a:pt x="3849" y="12172"/>
                    <a:pt x="3629" y="12172"/>
                  </a:cubicBezTo>
                  <a:lnTo>
                    <a:pt x="2933" y="12208"/>
                  </a:lnTo>
                  <a:lnTo>
                    <a:pt x="1466" y="12208"/>
                  </a:lnTo>
                  <a:cubicBezTo>
                    <a:pt x="953" y="12172"/>
                    <a:pt x="513" y="12172"/>
                    <a:pt x="0" y="12172"/>
                  </a:cubicBezTo>
                  <a:cubicBezTo>
                    <a:pt x="440" y="12318"/>
                    <a:pt x="953" y="12465"/>
                    <a:pt x="1430" y="12538"/>
                  </a:cubicBezTo>
                  <a:cubicBezTo>
                    <a:pt x="1686" y="12575"/>
                    <a:pt x="1906" y="12648"/>
                    <a:pt x="2163" y="12685"/>
                  </a:cubicBezTo>
                  <a:cubicBezTo>
                    <a:pt x="2383" y="12721"/>
                    <a:pt x="2640" y="12795"/>
                    <a:pt x="2896" y="12795"/>
                  </a:cubicBezTo>
                  <a:lnTo>
                    <a:pt x="3629" y="12831"/>
                  </a:lnTo>
                  <a:lnTo>
                    <a:pt x="4363" y="12831"/>
                  </a:lnTo>
                  <a:cubicBezTo>
                    <a:pt x="4583" y="12831"/>
                    <a:pt x="4839" y="12795"/>
                    <a:pt x="5096" y="12795"/>
                  </a:cubicBezTo>
                  <a:cubicBezTo>
                    <a:pt x="5169" y="12795"/>
                    <a:pt x="5316" y="12721"/>
                    <a:pt x="5462" y="12721"/>
                  </a:cubicBezTo>
                  <a:cubicBezTo>
                    <a:pt x="5499" y="12721"/>
                    <a:pt x="5572" y="12685"/>
                    <a:pt x="5646" y="12685"/>
                  </a:cubicBezTo>
                  <a:cubicBezTo>
                    <a:pt x="5719" y="12685"/>
                    <a:pt x="5756" y="12685"/>
                    <a:pt x="5866" y="12648"/>
                  </a:cubicBezTo>
                  <a:lnTo>
                    <a:pt x="6122" y="12538"/>
                  </a:lnTo>
                  <a:lnTo>
                    <a:pt x="6086" y="12245"/>
                  </a:lnTo>
                  <a:cubicBezTo>
                    <a:pt x="6012" y="11695"/>
                    <a:pt x="5939" y="11182"/>
                    <a:pt x="5866" y="10668"/>
                  </a:cubicBezTo>
                  <a:lnTo>
                    <a:pt x="5646" y="9129"/>
                  </a:lnTo>
                  <a:cubicBezTo>
                    <a:pt x="5536" y="8542"/>
                    <a:pt x="5462" y="8066"/>
                    <a:pt x="5352" y="7552"/>
                  </a:cubicBezTo>
                  <a:lnTo>
                    <a:pt x="5096" y="6049"/>
                  </a:lnTo>
                  <a:cubicBezTo>
                    <a:pt x="4949" y="5536"/>
                    <a:pt x="4839" y="5023"/>
                    <a:pt x="4766" y="4546"/>
                  </a:cubicBezTo>
                  <a:cubicBezTo>
                    <a:pt x="4693" y="4033"/>
                    <a:pt x="4583" y="3520"/>
                    <a:pt x="4436" y="3006"/>
                  </a:cubicBezTo>
                  <a:cubicBezTo>
                    <a:pt x="4216" y="2017"/>
                    <a:pt x="3959" y="990"/>
                    <a:pt x="3666"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38"/>
            <p:cNvSpPr/>
            <p:nvPr/>
          </p:nvSpPr>
          <p:spPr>
            <a:xfrm>
              <a:off x="3513025" y="1116125"/>
              <a:ext cx="238325" cy="154000"/>
            </a:xfrm>
            <a:custGeom>
              <a:avLst/>
              <a:gdLst/>
              <a:ahLst/>
              <a:cxnLst/>
              <a:rect l="l" t="t" r="r" b="b"/>
              <a:pathLst>
                <a:path w="9533" h="6160" extrusionOk="0">
                  <a:moveTo>
                    <a:pt x="5830" y="1"/>
                  </a:moveTo>
                  <a:cubicBezTo>
                    <a:pt x="5610" y="1"/>
                    <a:pt x="5426" y="37"/>
                    <a:pt x="5170" y="37"/>
                  </a:cubicBezTo>
                  <a:lnTo>
                    <a:pt x="4510" y="184"/>
                  </a:lnTo>
                  <a:cubicBezTo>
                    <a:pt x="4253" y="220"/>
                    <a:pt x="4143" y="257"/>
                    <a:pt x="3960" y="294"/>
                  </a:cubicBezTo>
                  <a:lnTo>
                    <a:pt x="3813" y="330"/>
                  </a:lnTo>
                  <a:lnTo>
                    <a:pt x="3630" y="440"/>
                  </a:lnTo>
                  <a:lnTo>
                    <a:pt x="3300" y="587"/>
                  </a:lnTo>
                  <a:cubicBezTo>
                    <a:pt x="3080" y="660"/>
                    <a:pt x="2897" y="807"/>
                    <a:pt x="2714" y="880"/>
                  </a:cubicBezTo>
                  <a:cubicBezTo>
                    <a:pt x="2530" y="990"/>
                    <a:pt x="2347" y="1137"/>
                    <a:pt x="2164" y="1247"/>
                  </a:cubicBezTo>
                  <a:cubicBezTo>
                    <a:pt x="1980" y="1394"/>
                    <a:pt x="1797" y="1540"/>
                    <a:pt x="1650" y="1687"/>
                  </a:cubicBezTo>
                  <a:cubicBezTo>
                    <a:pt x="1504" y="1797"/>
                    <a:pt x="1394" y="1944"/>
                    <a:pt x="1247" y="2127"/>
                  </a:cubicBezTo>
                  <a:cubicBezTo>
                    <a:pt x="734" y="2787"/>
                    <a:pt x="367" y="3483"/>
                    <a:pt x="184" y="4070"/>
                  </a:cubicBezTo>
                  <a:cubicBezTo>
                    <a:pt x="1" y="4656"/>
                    <a:pt x="1" y="5206"/>
                    <a:pt x="1" y="5573"/>
                  </a:cubicBezTo>
                  <a:cubicBezTo>
                    <a:pt x="37" y="5939"/>
                    <a:pt x="111" y="6159"/>
                    <a:pt x="111" y="6159"/>
                  </a:cubicBezTo>
                  <a:cubicBezTo>
                    <a:pt x="111" y="6159"/>
                    <a:pt x="147" y="6159"/>
                    <a:pt x="111" y="6049"/>
                  </a:cubicBezTo>
                  <a:cubicBezTo>
                    <a:pt x="184" y="5976"/>
                    <a:pt x="257" y="5903"/>
                    <a:pt x="404" y="5756"/>
                  </a:cubicBezTo>
                  <a:cubicBezTo>
                    <a:pt x="697" y="5536"/>
                    <a:pt x="1064" y="5206"/>
                    <a:pt x="1467" y="4876"/>
                  </a:cubicBezTo>
                  <a:cubicBezTo>
                    <a:pt x="1870" y="4510"/>
                    <a:pt x="2347" y="4216"/>
                    <a:pt x="2860" y="3887"/>
                  </a:cubicBezTo>
                  <a:cubicBezTo>
                    <a:pt x="3117" y="3703"/>
                    <a:pt x="3337" y="3557"/>
                    <a:pt x="3630" y="3410"/>
                  </a:cubicBezTo>
                  <a:cubicBezTo>
                    <a:pt x="3777" y="3373"/>
                    <a:pt x="3887" y="3263"/>
                    <a:pt x="4033" y="3227"/>
                  </a:cubicBezTo>
                  <a:cubicBezTo>
                    <a:pt x="4180" y="3190"/>
                    <a:pt x="4290" y="3080"/>
                    <a:pt x="4437" y="3043"/>
                  </a:cubicBezTo>
                  <a:lnTo>
                    <a:pt x="4620" y="2970"/>
                  </a:lnTo>
                  <a:lnTo>
                    <a:pt x="4693" y="2897"/>
                  </a:lnTo>
                  <a:lnTo>
                    <a:pt x="4730" y="2897"/>
                  </a:lnTo>
                  <a:cubicBezTo>
                    <a:pt x="4739" y="2888"/>
                    <a:pt x="4741" y="2883"/>
                    <a:pt x="4740" y="2881"/>
                  </a:cubicBezTo>
                  <a:lnTo>
                    <a:pt x="4740" y="2881"/>
                  </a:lnTo>
                  <a:lnTo>
                    <a:pt x="4803" y="2860"/>
                  </a:lnTo>
                  <a:cubicBezTo>
                    <a:pt x="4986" y="2823"/>
                    <a:pt x="5170" y="2713"/>
                    <a:pt x="5316" y="2677"/>
                  </a:cubicBezTo>
                  <a:cubicBezTo>
                    <a:pt x="5463" y="2640"/>
                    <a:pt x="5536" y="2603"/>
                    <a:pt x="5683" y="2530"/>
                  </a:cubicBezTo>
                  <a:lnTo>
                    <a:pt x="6086" y="2420"/>
                  </a:lnTo>
                  <a:lnTo>
                    <a:pt x="6526" y="2273"/>
                  </a:lnTo>
                  <a:cubicBezTo>
                    <a:pt x="6636" y="2237"/>
                    <a:pt x="6783" y="2237"/>
                    <a:pt x="6929" y="2163"/>
                  </a:cubicBezTo>
                  <a:cubicBezTo>
                    <a:pt x="7186" y="2127"/>
                    <a:pt x="7479" y="2090"/>
                    <a:pt x="7699" y="2053"/>
                  </a:cubicBezTo>
                  <a:cubicBezTo>
                    <a:pt x="7919" y="2017"/>
                    <a:pt x="8176" y="2017"/>
                    <a:pt x="8396" y="2017"/>
                  </a:cubicBezTo>
                  <a:lnTo>
                    <a:pt x="8982" y="2017"/>
                  </a:lnTo>
                  <a:cubicBezTo>
                    <a:pt x="9312" y="2017"/>
                    <a:pt x="9532" y="2053"/>
                    <a:pt x="9532" y="2053"/>
                  </a:cubicBezTo>
                  <a:cubicBezTo>
                    <a:pt x="9532" y="2053"/>
                    <a:pt x="9532" y="2017"/>
                    <a:pt x="9496" y="1907"/>
                  </a:cubicBezTo>
                  <a:cubicBezTo>
                    <a:pt x="9459" y="1797"/>
                    <a:pt x="9386" y="1687"/>
                    <a:pt x="9276" y="1540"/>
                  </a:cubicBezTo>
                  <a:cubicBezTo>
                    <a:pt x="9166" y="1394"/>
                    <a:pt x="8982" y="1210"/>
                    <a:pt x="8799" y="1027"/>
                  </a:cubicBezTo>
                  <a:cubicBezTo>
                    <a:pt x="8616" y="844"/>
                    <a:pt x="8359" y="734"/>
                    <a:pt x="8066" y="550"/>
                  </a:cubicBezTo>
                  <a:cubicBezTo>
                    <a:pt x="7919" y="440"/>
                    <a:pt x="7809" y="404"/>
                    <a:pt x="7626" y="294"/>
                  </a:cubicBezTo>
                  <a:cubicBezTo>
                    <a:pt x="7443" y="220"/>
                    <a:pt x="7259" y="184"/>
                    <a:pt x="7076" y="111"/>
                  </a:cubicBezTo>
                  <a:cubicBezTo>
                    <a:pt x="6893" y="74"/>
                    <a:pt x="6636" y="74"/>
                    <a:pt x="6453" y="37"/>
                  </a:cubicBezTo>
                  <a:cubicBezTo>
                    <a:pt x="6233" y="1"/>
                    <a:pt x="6050" y="1"/>
                    <a:pt x="583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38"/>
            <p:cNvSpPr/>
            <p:nvPr/>
          </p:nvSpPr>
          <p:spPr>
            <a:xfrm>
              <a:off x="3926375" y="1117050"/>
              <a:ext cx="241050" cy="153075"/>
            </a:xfrm>
            <a:custGeom>
              <a:avLst/>
              <a:gdLst/>
              <a:ahLst/>
              <a:cxnLst/>
              <a:rect l="l" t="t" r="r" b="b"/>
              <a:pathLst>
                <a:path w="9642" h="6123" extrusionOk="0">
                  <a:moveTo>
                    <a:pt x="3703" y="0"/>
                  </a:moveTo>
                  <a:cubicBezTo>
                    <a:pt x="3483" y="0"/>
                    <a:pt x="3263" y="37"/>
                    <a:pt x="3080" y="37"/>
                  </a:cubicBezTo>
                  <a:cubicBezTo>
                    <a:pt x="2860" y="37"/>
                    <a:pt x="2677" y="74"/>
                    <a:pt x="2493" y="147"/>
                  </a:cubicBezTo>
                  <a:cubicBezTo>
                    <a:pt x="2310" y="220"/>
                    <a:pt x="2127" y="257"/>
                    <a:pt x="1943" y="330"/>
                  </a:cubicBezTo>
                  <a:cubicBezTo>
                    <a:pt x="1797" y="403"/>
                    <a:pt x="1613" y="440"/>
                    <a:pt x="1467" y="550"/>
                  </a:cubicBezTo>
                  <a:cubicBezTo>
                    <a:pt x="1210" y="697"/>
                    <a:pt x="917" y="843"/>
                    <a:pt x="734" y="1063"/>
                  </a:cubicBezTo>
                  <a:cubicBezTo>
                    <a:pt x="550" y="1210"/>
                    <a:pt x="367" y="1430"/>
                    <a:pt x="294" y="1540"/>
                  </a:cubicBezTo>
                  <a:cubicBezTo>
                    <a:pt x="147" y="1687"/>
                    <a:pt x="110" y="1833"/>
                    <a:pt x="37" y="1907"/>
                  </a:cubicBezTo>
                  <a:cubicBezTo>
                    <a:pt x="0" y="2016"/>
                    <a:pt x="0" y="2053"/>
                    <a:pt x="0" y="2053"/>
                  </a:cubicBezTo>
                  <a:cubicBezTo>
                    <a:pt x="0" y="2053"/>
                    <a:pt x="220" y="2016"/>
                    <a:pt x="550" y="2016"/>
                  </a:cubicBezTo>
                  <a:lnTo>
                    <a:pt x="1137" y="2016"/>
                  </a:lnTo>
                  <a:cubicBezTo>
                    <a:pt x="1357" y="2016"/>
                    <a:pt x="1613" y="2016"/>
                    <a:pt x="1833" y="2053"/>
                  </a:cubicBezTo>
                  <a:cubicBezTo>
                    <a:pt x="2127" y="2090"/>
                    <a:pt x="2347" y="2126"/>
                    <a:pt x="2603" y="2200"/>
                  </a:cubicBezTo>
                  <a:cubicBezTo>
                    <a:pt x="2750" y="2236"/>
                    <a:pt x="2896" y="2236"/>
                    <a:pt x="3043" y="2273"/>
                  </a:cubicBezTo>
                  <a:cubicBezTo>
                    <a:pt x="3190" y="2383"/>
                    <a:pt x="3300" y="2383"/>
                    <a:pt x="3446" y="2420"/>
                  </a:cubicBezTo>
                  <a:lnTo>
                    <a:pt x="3850" y="2566"/>
                  </a:lnTo>
                  <a:cubicBezTo>
                    <a:pt x="3996" y="2603"/>
                    <a:pt x="4106" y="2640"/>
                    <a:pt x="4216" y="2676"/>
                  </a:cubicBezTo>
                  <a:cubicBezTo>
                    <a:pt x="4363" y="2750"/>
                    <a:pt x="4546" y="2823"/>
                    <a:pt x="4729" y="2860"/>
                  </a:cubicBezTo>
                  <a:lnTo>
                    <a:pt x="4876" y="2933"/>
                  </a:lnTo>
                  <a:lnTo>
                    <a:pt x="4913" y="2970"/>
                  </a:lnTo>
                  <a:lnTo>
                    <a:pt x="5096" y="3043"/>
                  </a:lnTo>
                  <a:cubicBezTo>
                    <a:pt x="5243" y="3116"/>
                    <a:pt x="5389" y="3153"/>
                    <a:pt x="5499" y="3226"/>
                  </a:cubicBezTo>
                  <a:cubicBezTo>
                    <a:pt x="5646" y="3300"/>
                    <a:pt x="5793" y="3336"/>
                    <a:pt x="5939" y="3410"/>
                  </a:cubicBezTo>
                  <a:cubicBezTo>
                    <a:pt x="6196" y="3556"/>
                    <a:pt x="6489" y="3740"/>
                    <a:pt x="6709" y="3886"/>
                  </a:cubicBezTo>
                  <a:cubicBezTo>
                    <a:pt x="7222" y="4216"/>
                    <a:pt x="7662" y="4583"/>
                    <a:pt x="8066" y="4913"/>
                  </a:cubicBezTo>
                  <a:cubicBezTo>
                    <a:pt x="8505" y="5206"/>
                    <a:pt x="8872" y="5536"/>
                    <a:pt x="9129" y="5756"/>
                  </a:cubicBezTo>
                  <a:cubicBezTo>
                    <a:pt x="9275" y="5902"/>
                    <a:pt x="9422" y="6012"/>
                    <a:pt x="9459" y="6049"/>
                  </a:cubicBezTo>
                  <a:lnTo>
                    <a:pt x="9532" y="6122"/>
                  </a:lnTo>
                  <a:cubicBezTo>
                    <a:pt x="9532" y="6122"/>
                    <a:pt x="9605" y="5939"/>
                    <a:pt x="9605" y="5573"/>
                  </a:cubicBezTo>
                  <a:cubicBezTo>
                    <a:pt x="9642" y="5206"/>
                    <a:pt x="9605" y="4656"/>
                    <a:pt x="9385" y="4069"/>
                  </a:cubicBezTo>
                  <a:cubicBezTo>
                    <a:pt x="9202" y="3483"/>
                    <a:pt x="8909" y="2786"/>
                    <a:pt x="8359" y="2126"/>
                  </a:cubicBezTo>
                  <a:cubicBezTo>
                    <a:pt x="8249" y="1943"/>
                    <a:pt x="8066" y="1833"/>
                    <a:pt x="7919" y="1687"/>
                  </a:cubicBezTo>
                  <a:cubicBezTo>
                    <a:pt x="7809" y="1540"/>
                    <a:pt x="7626" y="1393"/>
                    <a:pt x="7442" y="1283"/>
                  </a:cubicBezTo>
                  <a:cubicBezTo>
                    <a:pt x="7259" y="1137"/>
                    <a:pt x="7076" y="990"/>
                    <a:pt x="6892" y="917"/>
                  </a:cubicBezTo>
                  <a:cubicBezTo>
                    <a:pt x="6709" y="770"/>
                    <a:pt x="6452" y="660"/>
                    <a:pt x="6269" y="587"/>
                  </a:cubicBezTo>
                  <a:lnTo>
                    <a:pt x="5976" y="440"/>
                  </a:lnTo>
                  <a:lnTo>
                    <a:pt x="5719" y="367"/>
                  </a:lnTo>
                  <a:lnTo>
                    <a:pt x="5609" y="293"/>
                  </a:lnTo>
                  <a:lnTo>
                    <a:pt x="5059" y="183"/>
                  </a:lnTo>
                  <a:lnTo>
                    <a:pt x="4363" y="37"/>
                  </a:lnTo>
                  <a:cubicBezTo>
                    <a:pt x="4143" y="0"/>
                    <a:pt x="3960" y="0"/>
                    <a:pt x="3703"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38"/>
            <p:cNvSpPr/>
            <p:nvPr/>
          </p:nvSpPr>
          <p:spPr>
            <a:xfrm>
              <a:off x="3332475" y="1322350"/>
              <a:ext cx="55925" cy="346450"/>
            </a:xfrm>
            <a:custGeom>
              <a:avLst/>
              <a:gdLst/>
              <a:ahLst/>
              <a:cxnLst/>
              <a:rect l="l" t="t" r="r" b="b"/>
              <a:pathLst>
                <a:path w="2237" h="13858" extrusionOk="0">
                  <a:moveTo>
                    <a:pt x="1" y="0"/>
                  </a:moveTo>
                  <a:cubicBezTo>
                    <a:pt x="1" y="0"/>
                    <a:pt x="1" y="220"/>
                    <a:pt x="37" y="623"/>
                  </a:cubicBezTo>
                  <a:lnTo>
                    <a:pt x="37" y="2236"/>
                  </a:lnTo>
                  <a:cubicBezTo>
                    <a:pt x="1" y="2566"/>
                    <a:pt x="74" y="2933"/>
                    <a:pt x="74" y="3300"/>
                  </a:cubicBezTo>
                  <a:cubicBezTo>
                    <a:pt x="111" y="3666"/>
                    <a:pt x="111" y="4069"/>
                    <a:pt x="184" y="4473"/>
                  </a:cubicBezTo>
                  <a:cubicBezTo>
                    <a:pt x="257" y="5279"/>
                    <a:pt x="404" y="6159"/>
                    <a:pt x="551" y="7039"/>
                  </a:cubicBezTo>
                  <a:cubicBezTo>
                    <a:pt x="661" y="7919"/>
                    <a:pt x="844" y="8762"/>
                    <a:pt x="1027" y="9605"/>
                  </a:cubicBezTo>
                  <a:cubicBezTo>
                    <a:pt x="1100" y="9972"/>
                    <a:pt x="1210" y="10375"/>
                    <a:pt x="1320" y="10742"/>
                  </a:cubicBezTo>
                  <a:cubicBezTo>
                    <a:pt x="1394" y="11108"/>
                    <a:pt x="1504" y="11438"/>
                    <a:pt x="1577" y="11768"/>
                  </a:cubicBezTo>
                  <a:cubicBezTo>
                    <a:pt x="1760" y="12355"/>
                    <a:pt x="1944" y="12904"/>
                    <a:pt x="2054" y="13271"/>
                  </a:cubicBezTo>
                  <a:cubicBezTo>
                    <a:pt x="2200" y="13638"/>
                    <a:pt x="2237" y="13858"/>
                    <a:pt x="2237" y="13858"/>
                  </a:cubicBezTo>
                  <a:cubicBezTo>
                    <a:pt x="2237" y="13858"/>
                    <a:pt x="2200" y="13638"/>
                    <a:pt x="2127" y="13271"/>
                  </a:cubicBezTo>
                  <a:cubicBezTo>
                    <a:pt x="2090" y="12904"/>
                    <a:pt x="2017" y="12355"/>
                    <a:pt x="1870" y="11695"/>
                  </a:cubicBezTo>
                  <a:cubicBezTo>
                    <a:pt x="1760" y="11401"/>
                    <a:pt x="1724" y="11035"/>
                    <a:pt x="1650" y="10668"/>
                  </a:cubicBezTo>
                  <a:cubicBezTo>
                    <a:pt x="1540" y="10302"/>
                    <a:pt x="1467" y="9935"/>
                    <a:pt x="1394" y="9495"/>
                  </a:cubicBezTo>
                  <a:cubicBezTo>
                    <a:pt x="1284" y="8689"/>
                    <a:pt x="1100" y="7809"/>
                    <a:pt x="954" y="6929"/>
                  </a:cubicBezTo>
                  <a:cubicBezTo>
                    <a:pt x="844" y="6526"/>
                    <a:pt x="807" y="6086"/>
                    <a:pt x="734" y="5646"/>
                  </a:cubicBezTo>
                  <a:cubicBezTo>
                    <a:pt x="661" y="5242"/>
                    <a:pt x="587" y="4839"/>
                    <a:pt x="551" y="4436"/>
                  </a:cubicBezTo>
                  <a:cubicBezTo>
                    <a:pt x="477" y="4033"/>
                    <a:pt x="404" y="3593"/>
                    <a:pt x="367" y="3226"/>
                  </a:cubicBezTo>
                  <a:cubicBezTo>
                    <a:pt x="294" y="2860"/>
                    <a:pt x="221" y="2493"/>
                    <a:pt x="221" y="2200"/>
                  </a:cubicBezTo>
                  <a:cubicBezTo>
                    <a:pt x="184" y="1503"/>
                    <a:pt x="111" y="953"/>
                    <a:pt x="74" y="587"/>
                  </a:cubicBezTo>
                  <a:cubicBezTo>
                    <a:pt x="37" y="220"/>
                    <a:pt x="1" y="0"/>
                    <a:pt x="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38"/>
            <p:cNvSpPr/>
            <p:nvPr/>
          </p:nvSpPr>
          <p:spPr>
            <a:xfrm>
              <a:off x="4277400" y="1325100"/>
              <a:ext cx="66925" cy="373025"/>
            </a:xfrm>
            <a:custGeom>
              <a:avLst/>
              <a:gdLst/>
              <a:ahLst/>
              <a:cxnLst/>
              <a:rect l="l" t="t" r="r" b="b"/>
              <a:pathLst>
                <a:path w="2677" h="14921" extrusionOk="0">
                  <a:moveTo>
                    <a:pt x="2640" y="0"/>
                  </a:moveTo>
                  <a:cubicBezTo>
                    <a:pt x="2640" y="0"/>
                    <a:pt x="2640" y="257"/>
                    <a:pt x="2603" y="660"/>
                  </a:cubicBezTo>
                  <a:cubicBezTo>
                    <a:pt x="2603" y="843"/>
                    <a:pt x="2603" y="1100"/>
                    <a:pt x="2566" y="1393"/>
                  </a:cubicBezTo>
                  <a:cubicBezTo>
                    <a:pt x="2493" y="1650"/>
                    <a:pt x="2456" y="1980"/>
                    <a:pt x="2420" y="2346"/>
                  </a:cubicBezTo>
                  <a:cubicBezTo>
                    <a:pt x="2383" y="2713"/>
                    <a:pt x="2273" y="3080"/>
                    <a:pt x="2236" y="3483"/>
                  </a:cubicBezTo>
                  <a:cubicBezTo>
                    <a:pt x="2200" y="3849"/>
                    <a:pt x="2053" y="4253"/>
                    <a:pt x="1943" y="4729"/>
                  </a:cubicBezTo>
                  <a:cubicBezTo>
                    <a:pt x="1870" y="5132"/>
                    <a:pt x="1760" y="5609"/>
                    <a:pt x="1686" y="6049"/>
                  </a:cubicBezTo>
                  <a:lnTo>
                    <a:pt x="1393" y="7442"/>
                  </a:lnTo>
                  <a:cubicBezTo>
                    <a:pt x="1247" y="8359"/>
                    <a:pt x="1063" y="9312"/>
                    <a:pt x="843" y="10192"/>
                  </a:cubicBezTo>
                  <a:cubicBezTo>
                    <a:pt x="660" y="11071"/>
                    <a:pt x="550" y="11878"/>
                    <a:pt x="403" y="12575"/>
                  </a:cubicBezTo>
                  <a:cubicBezTo>
                    <a:pt x="306" y="13035"/>
                    <a:pt x="242" y="13448"/>
                    <a:pt x="177" y="13791"/>
                  </a:cubicBezTo>
                  <a:lnTo>
                    <a:pt x="177" y="13791"/>
                  </a:lnTo>
                  <a:cubicBezTo>
                    <a:pt x="262" y="13481"/>
                    <a:pt x="369" y="13107"/>
                    <a:pt x="477" y="12721"/>
                  </a:cubicBezTo>
                  <a:cubicBezTo>
                    <a:pt x="660" y="12025"/>
                    <a:pt x="843" y="11181"/>
                    <a:pt x="1100" y="10338"/>
                  </a:cubicBezTo>
                  <a:cubicBezTo>
                    <a:pt x="1320" y="9458"/>
                    <a:pt x="1540" y="8505"/>
                    <a:pt x="1723" y="7589"/>
                  </a:cubicBezTo>
                  <a:lnTo>
                    <a:pt x="2016" y="6196"/>
                  </a:lnTo>
                  <a:lnTo>
                    <a:pt x="2273" y="4839"/>
                  </a:lnTo>
                  <a:cubicBezTo>
                    <a:pt x="2383" y="4363"/>
                    <a:pt x="2456" y="3959"/>
                    <a:pt x="2493" y="3556"/>
                  </a:cubicBezTo>
                  <a:cubicBezTo>
                    <a:pt x="2566" y="3116"/>
                    <a:pt x="2640" y="2750"/>
                    <a:pt x="2640" y="2383"/>
                  </a:cubicBezTo>
                  <a:cubicBezTo>
                    <a:pt x="2676" y="2090"/>
                    <a:pt x="2676" y="1723"/>
                    <a:pt x="2676" y="1430"/>
                  </a:cubicBezTo>
                  <a:lnTo>
                    <a:pt x="2676" y="660"/>
                  </a:lnTo>
                  <a:cubicBezTo>
                    <a:pt x="2640" y="257"/>
                    <a:pt x="2640" y="0"/>
                    <a:pt x="2640" y="0"/>
                  </a:cubicBezTo>
                  <a:close/>
                  <a:moveTo>
                    <a:pt x="177" y="13791"/>
                  </a:moveTo>
                  <a:cubicBezTo>
                    <a:pt x="116" y="14010"/>
                    <a:pt x="67" y="14197"/>
                    <a:pt x="37" y="14334"/>
                  </a:cubicBezTo>
                  <a:cubicBezTo>
                    <a:pt x="37" y="14664"/>
                    <a:pt x="0" y="14921"/>
                    <a:pt x="0" y="14921"/>
                  </a:cubicBezTo>
                  <a:cubicBezTo>
                    <a:pt x="0" y="14921"/>
                    <a:pt x="37" y="14664"/>
                    <a:pt x="73" y="14261"/>
                  </a:cubicBezTo>
                  <a:cubicBezTo>
                    <a:pt x="111" y="14124"/>
                    <a:pt x="144" y="13967"/>
                    <a:pt x="177" y="1379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38"/>
            <p:cNvSpPr/>
            <p:nvPr/>
          </p:nvSpPr>
          <p:spPr>
            <a:xfrm>
              <a:off x="2446225" y="2771800"/>
              <a:ext cx="696550" cy="1201100"/>
            </a:xfrm>
            <a:custGeom>
              <a:avLst/>
              <a:gdLst/>
              <a:ahLst/>
              <a:cxnLst/>
              <a:rect l="l" t="t" r="r" b="b"/>
              <a:pathLst>
                <a:path w="27862" h="48044" extrusionOk="0">
                  <a:moveTo>
                    <a:pt x="12570" y="0"/>
                  </a:moveTo>
                  <a:cubicBezTo>
                    <a:pt x="12114" y="0"/>
                    <a:pt x="11666" y="100"/>
                    <a:pt x="11255" y="349"/>
                  </a:cubicBezTo>
                  <a:cubicBezTo>
                    <a:pt x="10595" y="715"/>
                    <a:pt x="10082" y="1412"/>
                    <a:pt x="9715" y="2548"/>
                  </a:cubicBezTo>
                  <a:cubicBezTo>
                    <a:pt x="9679" y="2768"/>
                    <a:pt x="9605" y="3061"/>
                    <a:pt x="9495" y="3355"/>
                  </a:cubicBezTo>
                  <a:cubicBezTo>
                    <a:pt x="8945" y="5078"/>
                    <a:pt x="8139" y="7534"/>
                    <a:pt x="7222" y="10467"/>
                  </a:cubicBezTo>
                  <a:cubicBezTo>
                    <a:pt x="4730" y="18275"/>
                    <a:pt x="1283" y="29017"/>
                    <a:pt x="0" y="35066"/>
                  </a:cubicBezTo>
                  <a:cubicBezTo>
                    <a:pt x="0" y="35066"/>
                    <a:pt x="5426" y="44854"/>
                    <a:pt x="11365" y="48044"/>
                  </a:cubicBezTo>
                  <a:cubicBezTo>
                    <a:pt x="11365" y="48044"/>
                    <a:pt x="18477" y="43681"/>
                    <a:pt x="24196" y="36239"/>
                  </a:cubicBezTo>
                  <a:cubicBezTo>
                    <a:pt x="24196" y="36239"/>
                    <a:pt x="25369" y="29860"/>
                    <a:pt x="26396" y="23921"/>
                  </a:cubicBezTo>
                  <a:cubicBezTo>
                    <a:pt x="26579" y="22931"/>
                    <a:pt x="26726" y="21941"/>
                    <a:pt x="26909" y="21025"/>
                  </a:cubicBezTo>
                  <a:cubicBezTo>
                    <a:pt x="27385" y="18349"/>
                    <a:pt x="27752" y="16076"/>
                    <a:pt x="27862" y="14903"/>
                  </a:cubicBezTo>
                  <a:lnTo>
                    <a:pt x="27862" y="14609"/>
                  </a:lnTo>
                  <a:cubicBezTo>
                    <a:pt x="27825" y="10467"/>
                    <a:pt x="17964" y="2731"/>
                    <a:pt x="16497" y="1742"/>
                  </a:cubicBezTo>
                  <a:cubicBezTo>
                    <a:pt x="16497" y="1742"/>
                    <a:pt x="14470" y="0"/>
                    <a:pt x="125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38"/>
            <p:cNvSpPr/>
            <p:nvPr/>
          </p:nvSpPr>
          <p:spPr>
            <a:xfrm>
              <a:off x="2683600" y="2769675"/>
              <a:ext cx="471100" cy="525925"/>
            </a:xfrm>
            <a:custGeom>
              <a:avLst/>
              <a:gdLst/>
              <a:ahLst/>
              <a:cxnLst/>
              <a:rect l="l" t="t" r="r" b="b"/>
              <a:pathLst>
                <a:path w="18844" h="21037" extrusionOk="0">
                  <a:moveTo>
                    <a:pt x="3042" y="1"/>
                  </a:moveTo>
                  <a:cubicBezTo>
                    <a:pt x="1909" y="1"/>
                    <a:pt x="819" y="613"/>
                    <a:pt x="220" y="2560"/>
                  </a:cubicBezTo>
                  <a:cubicBezTo>
                    <a:pt x="184" y="2816"/>
                    <a:pt x="110" y="3073"/>
                    <a:pt x="0" y="3403"/>
                  </a:cubicBezTo>
                  <a:cubicBezTo>
                    <a:pt x="404" y="4759"/>
                    <a:pt x="1137" y="6592"/>
                    <a:pt x="2383" y="8975"/>
                  </a:cubicBezTo>
                  <a:cubicBezTo>
                    <a:pt x="6196" y="16307"/>
                    <a:pt x="13015" y="19607"/>
                    <a:pt x="17414" y="21037"/>
                  </a:cubicBezTo>
                  <a:cubicBezTo>
                    <a:pt x="17890" y="18397"/>
                    <a:pt x="18257" y="16087"/>
                    <a:pt x="18367" y="14951"/>
                  </a:cubicBezTo>
                  <a:cubicBezTo>
                    <a:pt x="18844" y="10955"/>
                    <a:pt x="8542" y="2816"/>
                    <a:pt x="7002" y="1753"/>
                  </a:cubicBezTo>
                  <a:cubicBezTo>
                    <a:pt x="7002" y="1753"/>
                    <a:pt x="4960" y="1"/>
                    <a:pt x="304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38"/>
            <p:cNvSpPr/>
            <p:nvPr/>
          </p:nvSpPr>
          <p:spPr>
            <a:xfrm>
              <a:off x="2724850" y="2660450"/>
              <a:ext cx="349200" cy="538000"/>
            </a:xfrm>
            <a:custGeom>
              <a:avLst/>
              <a:gdLst/>
              <a:ahLst/>
              <a:cxnLst/>
              <a:rect l="l" t="t" r="r" b="b"/>
              <a:pathLst>
                <a:path w="13968" h="21520" extrusionOk="0">
                  <a:moveTo>
                    <a:pt x="13967" y="0"/>
                  </a:moveTo>
                  <a:lnTo>
                    <a:pt x="917" y="367"/>
                  </a:lnTo>
                  <a:lnTo>
                    <a:pt x="513" y="4326"/>
                  </a:lnTo>
                  <a:lnTo>
                    <a:pt x="0" y="9605"/>
                  </a:lnTo>
                  <a:cubicBezTo>
                    <a:pt x="0" y="9605"/>
                    <a:pt x="6745" y="20273"/>
                    <a:pt x="12611" y="21520"/>
                  </a:cubicBezTo>
                  <a:lnTo>
                    <a:pt x="13381" y="9458"/>
                  </a:lnTo>
                  <a:lnTo>
                    <a:pt x="13967" y="0"/>
                  </a:ln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38"/>
            <p:cNvSpPr/>
            <p:nvPr/>
          </p:nvSpPr>
          <p:spPr>
            <a:xfrm>
              <a:off x="2724850" y="2768575"/>
              <a:ext cx="334525" cy="429875"/>
            </a:xfrm>
            <a:custGeom>
              <a:avLst/>
              <a:gdLst/>
              <a:ahLst/>
              <a:cxnLst/>
              <a:rect l="l" t="t" r="r" b="b"/>
              <a:pathLst>
                <a:path w="13381" h="17195" extrusionOk="0">
                  <a:moveTo>
                    <a:pt x="513" y="1"/>
                  </a:moveTo>
                  <a:lnTo>
                    <a:pt x="0" y="5280"/>
                  </a:lnTo>
                  <a:cubicBezTo>
                    <a:pt x="0" y="5280"/>
                    <a:pt x="6745" y="15948"/>
                    <a:pt x="12611" y="17195"/>
                  </a:cubicBezTo>
                  <a:lnTo>
                    <a:pt x="13381" y="5133"/>
                  </a:lnTo>
                  <a:lnTo>
                    <a:pt x="13381" y="5133"/>
                  </a:lnTo>
                  <a:cubicBezTo>
                    <a:pt x="12635" y="5240"/>
                    <a:pt x="11921" y="5289"/>
                    <a:pt x="11239" y="5289"/>
                  </a:cubicBezTo>
                  <a:cubicBezTo>
                    <a:pt x="5350" y="5289"/>
                    <a:pt x="1827" y="1644"/>
                    <a:pt x="513" y="1"/>
                  </a:cubicBezTo>
                  <a:close/>
                </a:path>
              </a:pathLst>
            </a:custGeom>
            <a:solidFill>
              <a:srgbClr val="CE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38"/>
            <p:cNvSpPr/>
            <p:nvPr/>
          </p:nvSpPr>
          <p:spPr>
            <a:xfrm>
              <a:off x="2564450" y="2039050"/>
              <a:ext cx="587500" cy="744425"/>
            </a:xfrm>
            <a:custGeom>
              <a:avLst/>
              <a:gdLst/>
              <a:ahLst/>
              <a:cxnLst/>
              <a:rect l="l" t="t" r="r" b="b"/>
              <a:pathLst>
                <a:path w="23500" h="29777" extrusionOk="0">
                  <a:moveTo>
                    <a:pt x="7003" y="0"/>
                  </a:moveTo>
                  <a:cubicBezTo>
                    <a:pt x="1577" y="5243"/>
                    <a:pt x="1" y="21483"/>
                    <a:pt x="1" y="21483"/>
                  </a:cubicBezTo>
                  <a:cubicBezTo>
                    <a:pt x="1284" y="22913"/>
                    <a:pt x="3227" y="24563"/>
                    <a:pt x="5280" y="26029"/>
                  </a:cubicBezTo>
                  <a:cubicBezTo>
                    <a:pt x="7736" y="27826"/>
                    <a:pt x="10339" y="29329"/>
                    <a:pt x="11952" y="29622"/>
                  </a:cubicBezTo>
                  <a:cubicBezTo>
                    <a:pt x="12502" y="29720"/>
                    <a:pt x="13149" y="29777"/>
                    <a:pt x="13851" y="29777"/>
                  </a:cubicBezTo>
                  <a:cubicBezTo>
                    <a:pt x="15255" y="29777"/>
                    <a:pt x="16876" y="29549"/>
                    <a:pt x="18367" y="28962"/>
                  </a:cubicBezTo>
                  <a:cubicBezTo>
                    <a:pt x="20054" y="28339"/>
                    <a:pt x="21630" y="27166"/>
                    <a:pt x="22436" y="25406"/>
                  </a:cubicBezTo>
                  <a:cubicBezTo>
                    <a:pt x="22913" y="24416"/>
                    <a:pt x="23133" y="23243"/>
                    <a:pt x="23243" y="21960"/>
                  </a:cubicBezTo>
                  <a:cubicBezTo>
                    <a:pt x="23500" y="17817"/>
                    <a:pt x="22290" y="12978"/>
                    <a:pt x="22290" y="12978"/>
                  </a:cubicBezTo>
                  <a:cubicBezTo>
                    <a:pt x="15324" y="2017"/>
                    <a:pt x="7003" y="0"/>
                    <a:pt x="7003" y="0"/>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38"/>
            <p:cNvSpPr/>
            <p:nvPr/>
          </p:nvSpPr>
          <p:spPr>
            <a:xfrm>
              <a:off x="2626775" y="2780500"/>
              <a:ext cx="516000" cy="589350"/>
            </a:xfrm>
            <a:custGeom>
              <a:avLst/>
              <a:gdLst/>
              <a:ahLst/>
              <a:cxnLst/>
              <a:rect l="l" t="t" r="r" b="b"/>
              <a:pathLst>
                <a:path w="20640" h="23574" extrusionOk="0">
                  <a:moveTo>
                    <a:pt x="4033" y="1"/>
                  </a:moveTo>
                  <a:cubicBezTo>
                    <a:pt x="3373" y="367"/>
                    <a:pt x="2860" y="1027"/>
                    <a:pt x="2493" y="2200"/>
                  </a:cubicBezTo>
                  <a:cubicBezTo>
                    <a:pt x="2457" y="2420"/>
                    <a:pt x="2383" y="2713"/>
                    <a:pt x="2273" y="3007"/>
                  </a:cubicBezTo>
                  <a:cubicBezTo>
                    <a:pt x="1723" y="4693"/>
                    <a:pt x="917" y="7186"/>
                    <a:pt x="0" y="10119"/>
                  </a:cubicBezTo>
                  <a:cubicBezTo>
                    <a:pt x="734" y="11365"/>
                    <a:pt x="7369" y="22070"/>
                    <a:pt x="19174" y="23573"/>
                  </a:cubicBezTo>
                  <a:cubicBezTo>
                    <a:pt x="19357" y="22583"/>
                    <a:pt x="19504" y="21593"/>
                    <a:pt x="19687" y="20677"/>
                  </a:cubicBezTo>
                  <a:cubicBezTo>
                    <a:pt x="20163" y="18001"/>
                    <a:pt x="20530" y="15728"/>
                    <a:pt x="20640" y="14555"/>
                  </a:cubicBezTo>
                  <a:lnTo>
                    <a:pt x="20640" y="14261"/>
                  </a:lnTo>
                  <a:cubicBezTo>
                    <a:pt x="20559" y="14666"/>
                    <a:pt x="20200" y="15329"/>
                    <a:pt x="19314" y="15329"/>
                  </a:cubicBezTo>
                  <a:cubicBezTo>
                    <a:pt x="18997" y="15329"/>
                    <a:pt x="18611" y="15244"/>
                    <a:pt x="18147" y="15031"/>
                  </a:cubicBezTo>
                  <a:cubicBezTo>
                    <a:pt x="15764" y="13931"/>
                    <a:pt x="2457" y="3007"/>
                    <a:pt x="40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38"/>
            <p:cNvSpPr/>
            <p:nvPr/>
          </p:nvSpPr>
          <p:spPr>
            <a:xfrm>
              <a:off x="2759675" y="2044175"/>
              <a:ext cx="1370175" cy="2288175"/>
            </a:xfrm>
            <a:custGeom>
              <a:avLst/>
              <a:gdLst/>
              <a:ahLst/>
              <a:cxnLst/>
              <a:rect l="l" t="t" r="r" b="b"/>
              <a:pathLst>
                <a:path w="54807" h="91527" extrusionOk="0">
                  <a:moveTo>
                    <a:pt x="4215" y="0"/>
                  </a:moveTo>
                  <a:cubicBezTo>
                    <a:pt x="3937" y="0"/>
                    <a:pt x="3653" y="219"/>
                    <a:pt x="3739" y="565"/>
                  </a:cubicBezTo>
                  <a:cubicBezTo>
                    <a:pt x="5536" y="9290"/>
                    <a:pt x="5719" y="18529"/>
                    <a:pt x="5023" y="27327"/>
                  </a:cubicBezTo>
                  <a:cubicBezTo>
                    <a:pt x="4473" y="34036"/>
                    <a:pt x="3006" y="40598"/>
                    <a:pt x="1723" y="47124"/>
                  </a:cubicBezTo>
                  <a:cubicBezTo>
                    <a:pt x="770" y="52183"/>
                    <a:pt x="0" y="57279"/>
                    <a:pt x="477" y="62411"/>
                  </a:cubicBezTo>
                  <a:cubicBezTo>
                    <a:pt x="990" y="67617"/>
                    <a:pt x="2603" y="73079"/>
                    <a:pt x="5389" y="77552"/>
                  </a:cubicBezTo>
                  <a:cubicBezTo>
                    <a:pt x="7882" y="81548"/>
                    <a:pt x="11475" y="84847"/>
                    <a:pt x="15471" y="87230"/>
                  </a:cubicBezTo>
                  <a:cubicBezTo>
                    <a:pt x="20064" y="89986"/>
                    <a:pt x="25375" y="91526"/>
                    <a:pt x="30647" y="91526"/>
                  </a:cubicBezTo>
                  <a:cubicBezTo>
                    <a:pt x="34842" y="91526"/>
                    <a:pt x="39014" y="90552"/>
                    <a:pt x="42782" y="88440"/>
                  </a:cubicBezTo>
                  <a:cubicBezTo>
                    <a:pt x="46925" y="86094"/>
                    <a:pt x="50298" y="82464"/>
                    <a:pt x="52131" y="78065"/>
                  </a:cubicBezTo>
                  <a:cubicBezTo>
                    <a:pt x="53890" y="73849"/>
                    <a:pt x="54294" y="69267"/>
                    <a:pt x="53927" y="64721"/>
                  </a:cubicBezTo>
                  <a:cubicBezTo>
                    <a:pt x="53597" y="60431"/>
                    <a:pt x="52534" y="56216"/>
                    <a:pt x="51178" y="52146"/>
                  </a:cubicBezTo>
                  <a:cubicBezTo>
                    <a:pt x="49784" y="48187"/>
                    <a:pt x="47768" y="44558"/>
                    <a:pt x="46118" y="40782"/>
                  </a:cubicBezTo>
                  <a:cubicBezTo>
                    <a:pt x="44175" y="36089"/>
                    <a:pt x="42892" y="30883"/>
                    <a:pt x="43552" y="25788"/>
                  </a:cubicBezTo>
                  <a:cubicBezTo>
                    <a:pt x="43618" y="25439"/>
                    <a:pt x="43320" y="25207"/>
                    <a:pt x="43061" y="25207"/>
                  </a:cubicBezTo>
                  <a:cubicBezTo>
                    <a:pt x="42884" y="25207"/>
                    <a:pt x="42724" y="25315"/>
                    <a:pt x="42709" y="25568"/>
                  </a:cubicBezTo>
                  <a:cubicBezTo>
                    <a:pt x="41976" y="30993"/>
                    <a:pt x="43332" y="36566"/>
                    <a:pt x="45495" y="41551"/>
                  </a:cubicBezTo>
                  <a:cubicBezTo>
                    <a:pt x="47145" y="45364"/>
                    <a:pt x="49125" y="48920"/>
                    <a:pt x="50444" y="52916"/>
                  </a:cubicBezTo>
                  <a:cubicBezTo>
                    <a:pt x="53267" y="61311"/>
                    <a:pt x="54807" y="71393"/>
                    <a:pt x="50481" y="79531"/>
                  </a:cubicBezTo>
                  <a:cubicBezTo>
                    <a:pt x="46552" y="86983"/>
                    <a:pt x="38486" y="90644"/>
                    <a:pt x="30430" y="90644"/>
                  </a:cubicBezTo>
                  <a:cubicBezTo>
                    <a:pt x="28339" y="90644"/>
                    <a:pt x="26249" y="90397"/>
                    <a:pt x="24232" y="89906"/>
                  </a:cubicBezTo>
                  <a:cubicBezTo>
                    <a:pt x="19357" y="88733"/>
                    <a:pt x="14847" y="86277"/>
                    <a:pt x="11108" y="82941"/>
                  </a:cubicBezTo>
                  <a:cubicBezTo>
                    <a:pt x="7149" y="79385"/>
                    <a:pt x="4619" y="74949"/>
                    <a:pt x="3006" y="69926"/>
                  </a:cubicBezTo>
                  <a:cubicBezTo>
                    <a:pt x="1320" y="64684"/>
                    <a:pt x="953" y="59295"/>
                    <a:pt x="1540" y="53869"/>
                  </a:cubicBezTo>
                  <a:cubicBezTo>
                    <a:pt x="2200" y="48040"/>
                    <a:pt x="3703" y="42321"/>
                    <a:pt x="4693" y="36566"/>
                  </a:cubicBezTo>
                  <a:cubicBezTo>
                    <a:pt x="6672" y="25238"/>
                    <a:pt x="6819" y="13653"/>
                    <a:pt x="4986" y="2288"/>
                  </a:cubicBezTo>
                  <a:cubicBezTo>
                    <a:pt x="4876" y="1628"/>
                    <a:pt x="4766" y="1005"/>
                    <a:pt x="4656" y="345"/>
                  </a:cubicBezTo>
                  <a:cubicBezTo>
                    <a:pt x="4596" y="105"/>
                    <a:pt x="4407" y="0"/>
                    <a:pt x="4215"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38"/>
            <p:cNvSpPr/>
            <p:nvPr/>
          </p:nvSpPr>
          <p:spPr>
            <a:xfrm>
              <a:off x="2821075" y="1942825"/>
              <a:ext cx="96250" cy="257900"/>
            </a:xfrm>
            <a:custGeom>
              <a:avLst/>
              <a:gdLst/>
              <a:ahLst/>
              <a:cxnLst/>
              <a:rect l="l" t="t" r="r" b="b"/>
              <a:pathLst>
                <a:path w="3850" h="10316" extrusionOk="0">
                  <a:moveTo>
                    <a:pt x="3116" y="0"/>
                  </a:moveTo>
                  <a:lnTo>
                    <a:pt x="0" y="367"/>
                  </a:lnTo>
                  <a:cubicBezTo>
                    <a:pt x="0" y="367"/>
                    <a:pt x="184" y="8359"/>
                    <a:pt x="660" y="9458"/>
                  </a:cubicBezTo>
                  <a:cubicBezTo>
                    <a:pt x="876" y="9997"/>
                    <a:pt x="1539" y="10316"/>
                    <a:pt x="2187" y="10316"/>
                  </a:cubicBezTo>
                  <a:cubicBezTo>
                    <a:pt x="2861" y="10316"/>
                    <a:pt x="3517" y="9970"/>
                    <a:pt x="3630" y="9165"/>
                  </a:cubicBezTo>
                  <a:cubicBezTo>
                    <a:pt x="3850" y="7625"/>
                    <a:pt x="3116" y="0"/>
                    <a:pt x="3116" y="0"/>
                  </a:cubicBezTo>
                  <a:close/>
                </a:path>
              </a:pathLst>
            </a:custGeom>
            <a:solidFill>
              <a:srgbClr val="F5B4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38"/>
            <p:cNvSpPr/>
            <p:nvPr/>
          </p:nvSpPr>
          <p:spPr>
            <a:xfrm>
              <a:off x="2666175" y="1584450"/>
              <a:ext cx="398700" cy="398725"/>
            </a:xfrm>
            <a:custGeom>
              <a:avLst/>
              <a:gdLst/>
              <a:ahLst/>
              <a:cxnLst/>
              <a:rect l="l" t="t" r="r" b="b"/>
              <a:pathLst>
                <a:path w="15948" h="15949" extrusionOk="0">
                  <a:moveTo>
                    <a:pt x="7993" y="1"/>
                  </a:moveTo>
                  <a:cubicBezTo>
                    <a:pt x="3593" y="1"/>
                    <a:pt x="1" y="3557"/>
                    <a:pt x="1" y="7956"/>
                  </a:cubicBezTo>
                  <a:cubicBezTo>
                    <a:pt x="1" y="12355"/>
                    <a:pt x="3593" y="15948"/>
                    <a:pt x="7993" y="15948"/>
                  </a:cubicBezTo>
                  <a:cubicBezTo>
                    <a:pt x="12392" y="15948"/>
                    <a:pt x="15948" y="12355"/>
                    <a:pt x="15948" y="7956"/>
                  </a:cubicBezTo>
                  <a:cubicBezTo>
                    <a:pt x="15948" y="3557"/>
                    <a:pt x="12392" y="1"/>
                    <a:pt x="7993" y="1"/>
                  </a:cubicBezTo>
                  <a:close/>
                </a:path>
              </a:pathLst>
            </a:custGeom>
            <a:solidFill>
              <a:srgbClr val="F587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38"/>
            <p:cNvSpPr/>
            <p:nvPr/>
          </p:nvSpPr>
          <p:spPr>
            <a:xfrm>
              <a:off x="2712000" y="1631200"/>
              <a:ext cx="308900" cy="307050"/>
            </a:xfrm>
            <a:custGeom>
              <a:avLst/>
              <a:gdLst/>
              <a:ahLst/>
              <a:cxnLst/>
              <a:rect l="l" t="t" r="r" b="b"/>
              <a:pathLst>
                <a:path w="12356" h="12282" extrusionOk="0">
                  <a:moveTo>
                    <a:pt x="6160" y="1"/>
                  </a:moveTo>
                  <a:cubicBezTo>
                    <a:pt x="2750" y="1"/>
                    <a:pt x="1" y="2750"/>
                    <a:pt x="1" y="6160"/>
                  </a:cubicBezTo>
                  <a:cubicBezTo>
                    <a:pt x="1" y="9532"/>
                    <a:pt x="2750" y="12282"/>
                    <a:pt x="6160" y="12282"/>
                  </a:cubicBezTo>
                  <a:cubicBezTo>
                    <a:pt x="9532" y="12282"/>
                    <a:pt x="12355" y="9532"/>
                    <a:pt x="12282" y="6160"/>
                  </a:cubicBezTo>
                  <a:cubicBezTo>
                    <a:pt x="12282" y="2750"/>
                    <a:pt x="9532" y="1"/>
                    <a:pt x="6160" y="1"/>
                  </a:cubicBezTo>
                  <a:close/>
                </a:path>
              </a:pathLst>
            </a:custGeom>
            <a:solidFill>
              <a:srgbClr val="F5B4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38"/>
            <p:cNvSpPr/>
            <p:nvPr/>
          </p:nvSpPr>
          <p:spPr>
            <a:xfrm>
              <a:off x="2569950" y="1964800"/>
              <a:ext cx="278650" cy="278650"/>
            </a:xfrm>
            <a:custGeom>
              <a:avLst/>
              <a:gdLst/>
              <a:ahLst/>
              <a:cxnLst/>
              <a:rect l="l" t="t" r="r" b="b"/>
              <a:pathLst>
                <a:path w="11146" h="11146" extrusionOk="0">
                  <a:moveTo>
                    <a:pt x="10009" y="1"/>
                  </a:moveTo>
                  <a:cubicBezTo>
                    <a:pt x="5939" y="1174"/>
                    <a:pt x="0" y="5940"/>
                    <a:pt x="0" y="5940"/>
                  </a:cubicBezTo>
                  <a:cubicBezTo>
                    <a:pt x="147" y="7736"/>
                    <a:pt x="1064" y="11146"/>
                    <a:pt x="1064" y="11146"/>
                  </a:cubicBezTo>
                  <a:lnTo>
                    <a:pt x="5463" y="8396"/>
                  </a:lnTo>
                  <a:cubicBezTo>
                    <a:pt x="5463" y="8396"/>
                    <a:pt x="9569" y="6600"/>
                    <a:pt x="10375" y="4547"/>
                  </a:cubicBezTo>
                  <a:cubicBezTo>
                    <a:pt x="11145" y="2457"/>
                    <a:pt x="10009" y="1"/>
                    <a:pt x="10009" y="1"/>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38"/>
            <p:cNvSpPr/>
            <p:nvPr/>
          </p:nvSpPr>
          <p:spPr>
            <a:xfrm>
              <a:off x="2706500" y="1965725"/>
              <a:ext cx="139350" cy="209000"/>
            </a:xfrm>
            <a:custGeom>
              <a:avLst/>
              <a:gdLst/>
              <a:ahLst/>
              <a:cxnLst/>
              <a:rect l="l" t="t" r="r" b="b"/>
              <a:pathLst>
                <a:path w="5574" h="8360" extrusionOk="0">
                  <a:moveTo>
                    <a:pt x="4547" y="1"/>
                  </a:moveTo>
                  <a:cubicBezTo>
                    <a:pt x="4547" y="1"/>
                    <a:pt x="4547" y="147"/>
                    <a:pt x="4583" y="477"/>
                  </a:cubicBezTo>
                  <a:cubicBezTo>
                    <a:pt x="4620" y="770"/>
                    <a:pt x="4657" y="1210"/>
                    <a:pt x="4730" y="1687"/>
                  </a:cubicBezTo>
                  <a:cubicBezTo>
                    <a:pt x="4767" y="1944"/>
                    <a:pt x="4767" y="2200"/>
                    <a:pt x="4767" y="2493"/>
                  </a:cubicBezTo>
                  <a:cubicBezTo>
                    <a:pt x="4767" y="2750"/>
                    <a:pt x="4767" y="3080"/>
                    <a:pt x="4730" y="3337"/>
                  </a:cubicBezTo>
                  <a:cubicBezTo>
                    <a:pt x="4657" y="3630"/>
                    <a:pt x="4583" y="3960"/>
                    <a:pt x="4473" y="4217"/>
                  </a:cubicBezTo>
                  <a:lnTo>
                    <a:pt x="4437" y="4326"/>
                  </a:lnTo>
                  <a:lnTo>
                    <a:pt x="4400" y="4363"/>
                  </a:lnTo>
                  <a:lnTo>
                    <a:pt x="4253" y="4583"/>
                  </a:lnTo>
                  <a:cubicBezTo>
                    <a:pt x="4180" y="4766"/>
                    <a:pt x="4107" y="4803"/>
                    <a:pt x="4033" y="4950"/>
                  </a:cubicBezTo>
                  <a:cubicBezTo>
                    <a:pt x="3923" y="5096"/>
                    <a:pt x="3850" y="5170"/>
                    <a:pt x="3740" y="5316"/>
                  </a:cubicBezTo>
                  <a:lnTo>
                    <a:pt x="3447" y="5646"/>
                  </a:lnTo>
                  <a:cubicBezTo>
                    <a:pt x="3300" y="5720"/>
                    <a:pt x="3154" y="5866"/>
                    <a:pt x="3080" y="5976"/>
                  </a:cubicBezTo>
                  <a:cubicBezTo>
                    <a:pt x="2934" y="6086"/>
                    <a:pt x="2824" y="6196"/>
                    <a:pt x="2714" y="6269"/>
                  </a:cubicBezTo>
                  <a:lnTo>
                    <a:pt x="2017" y="6819"/>
                  </a:lnTo>
                  <a:cubicBezTo>
                    <a:pt x="1797" y="7003"/>
                    <a:pt x="1541" y="7186"/>
                    <a:pt x="1357" y="7333"/>
                  </a:cubicBezTo>
                  <a:cubicBezTo>
                    <a:pt x="551" y="7919"/>
                    <a:pt x="1" y="8359"/>
                    <a:pt x="1" y="8359"/>
                  </a:cubicBezTo>
                  <a:cubicBezTo>
                    <a:pt x="1" y="8359"/>
                    <a:pt x="697" y="8212"/>
                    <a:pt x="1651" y="7809"/>
                  </a:cubicBezTo>
                  <a:cubicBezTo>
                    <a:pt x="2164" y="7553"/>
                    <a:pt x="2714" y="7296"/>
                    <a:pt x="3264" y="6929"/>
                  </a:cubicBezTo>
                  <a:cubicBezTo>
                    <a:pt x="3520" y="6746"/>
                    <a:pt x="3813" y="6526"/>
                    <a:pt x="4070" y="6269"/>
                  </a:cubicBezTo>
                  <a:cubicBezTo>
                    <a:pt x="4217" y="6160"/>
                    <a:pt x="4363" y="6050"/>
                    <a:pt x="4473" y="5903"/>
                  </a:cubicBezTo>
                  <a:cubicBezTo>
                    <a:pt x="4620" y="5793"/>
                    <a:pt x="4730" y="5646"/>
                    <a:pt x="4840" y="5500"/>
                  </a:cubicBezTo>
                  <a:cubicBezTo>
                    <a:pt x="4950" y="5316"/>
                    <a:pt x="5133" y="5133"/>
                    <a:pt x="5170" y="4986"/>
                  </a:cubicBezTo>
                  <a:lnTo>
                    <a:pt x="5280" y="4766"/>
                  </a:lnTo>
                  <a:lnTo>
                    <a:pt x="5317" y="4730"/>
                  </a:lnTo>
                  <a:lnTo>
                    <a:pt x="5317" y="4693"/>
                  </a:lnTo>
                  <a:lnTo>
                    <a:pt x="5317" y="4620"/>
                  </a:lnTo>
                  <a:lnTo>
                    <a:pt x="5353" y="4510"/>
                  </a:lnTo>
                  <a:cubicBezTo>
                    <a:pt x="5500" y="4180"/>
                    <a:pt x="5500" y="3813"/>
                    <a:pt x="5536" y="3447"/>
                  </a:cubicBezTo>
                  <a:cubicBezTo>
                    <a:pt x="5573" y="2750"/>
                    <a:pt x="5463" y="2127"/>
                    <a:pt x="5317" y="1614"/>
                  </a:cubicBezTo>
                  <a:cubicBezTo>
                    <a:pt x="5170" y="1100"/>
                    <a:pt x="4950" y="697"/>
                    <a:pt x="4803" y="404"/>
                  </a:cubicBezTo>
                  <a:lnTo>
                    <a:pt x="4547"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38"/>
            <p:cNvSpPr/>
            <p:nvPr/>
          </p:nvSpPr>
          <p:spPr>
            <a:xfrm>
              <a:off x="2835725" y="2030800"/>
              <a:ext cx="338225" cy="643400"/>
            </a:xfrm>
            <a:custGeom>
              <a:avLst/>
              <a:gdLst/>
              <a:ahLst/>
              <a:cxnLst/>
              <a:rect l="l" t="t" r="r" b="b"/>
              <a:pathLst>
                <a:path w="13529" h="25736" extrusionOk="0">
                  <a:moveTo>
                    <a:pt x="3630" y="0"/>
                  </a:moveTo>
                  <a:cubicBezTo>
                    <a:pt x="3630" y="0"/>
                    <a:pt x="2200" y="697"/>
                    <a:pt x="2347" y="4143"/>
                  </a:cubicBezTo>
                  <a:cubicBezTo>
                    <a:pt x="2494" y="7589"/>
                    <a:pt x="5976" y="11915"/>
                    <a:pt x="5976" y="11915"/>
                  </a:cubicBezTo>
                  <a:cubicBezTo>
                    <a:pt x="5976" y="11915"/>
                    <a:pt x="1" y="17781"/>
                    <a:pt x="5976" y="23793"/>
                  </a:cubicBezTo>
                  <a:lnTo>
                    <a:pt x="11549" y="25736"/>
                  </a:lnTo>
                  <a:cubicBezTo>
                    <a:pt x="13528" y="21593"/>
                    <a:pt x="11366" y="13308"/>
                    <a:pt x="11366" y="13308"/>
                  </a:cubicBezTo>
                  <a:cubicBezTo>
                    <a:pt x="11366" y="13308"/>
                    <a:pt x="10192" y="8432"/>
                    <a:pt x="9056" y="6233"/>
                  </a:cubicBezTo>
                  <a:cubicBezTo>
                    <a:pt x="7883" y="4033"/>
                    <a:pt x="3630" y="0"/>
                    <a:pt x="3630" y="0"/>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38"/>
            <p:cNvSpPr/>
            <p:nvPr/>
          </p:nvSpPr>
          <p:spPr>
            <a:xfrm>
              <a:off x="2888900" y="2030800"/>
              <a:ext cx="111825" cy="593925"/>
            </a:xfrm>
            <a:custGeom>
              <a:avLst/>
              <a:gdLst/>
              <a:ahLst/>
              <a:cxnLst/>
              <a:rect l="l" t="t" r="r" b="b"/>
              <a:pathLst>
                <a:path w="4473" h="23757" extrusionOk="0">
                  <a:moveTo>
                    <a:pt x="1503" y="1"/>
                  </a:moveTo>
                  <a:lnTo>
                    <a:pt x="1503" y="1"/>
                  </a:lnTo>
                  <a:cubicBezTo>
                    <a:pt x="1443" y="60"/>
                    <a:pt x="1335" y="120"/>
                    <a:pt x="1217" y="120"/>
                  </a:cubicBezTo>
                  <a:cubicBezTo>
                    <a:pt x="1190" y="120"/>
                    <a:pt x="1164" y="117"/>
                    <a:pt x="1137" y="110"/>
                  </a:cubicBezTo>
                  <a:cubicBezTo>
                    <a:pt x="1063" y="184"/>
                    <a:pt x="953" y="330"/>
                    <a:pt x="880" y="404"/>
                  </a:cubicBezTo>
                  <a:cubicBezTo>
                    <a:pt x="697" y="660"/>
                    <a:pt x="587" y="917"/>
                    <a:pt x="440" y="1137"/>
                  </a:cubicBezTo>
                  <a:cubicBezTo>
                    <a:pt x="367" y="1430"/>
                    <a:pt x="220" y="1687"/>
                    <a:pt x="183" y="1980"/>
                  </a:cubicBezTo>
                  <a:lnTo>
                    <a:pt x="37" y="2787"/>
                  </a:lnTo>
                  <a:cubicBezTo>
                    <a:pt x="0" y="3080"/>
                    <a:pt x="0" y="3337"/>
                    <a:pt x="0" y="3630"/>
                  </a:cubicBezTo>
                  <a:lnTo>
                    <a:pt x="0" y="4070"/>
                  </a:lnTo>
                  <a:lnTo>
                    <a:pt x="37" y="4510"/>
                  </a:lnTo>
                  <a:cubicBezTo>
                    <a:pt x="37" y="4766"/>
                    <a:pt x="147" y="5096"/>
                    <a:pt x="183" y="5353"/>
                  </a:cubicBezTo>
                  <a:cubicBezTo>
                    <a:pt x="257" y="5646"/>
                    <a:pt x="330" y="5903"/>
                    <a:pt x="403" y="6196"/>
                  </a:cubicBezTo>
                  <a:lnTo>
                    <a:pt x="697" y="7003"/>
                  </a:lnTo>
                  <a:cubicBezTo>
                    <a:pt x="770" y="7296"/>
                    <a:pt x="880" y="7516"/>
                    <a:pt x="990" y="7809"/>
                  </a:cubicBezTo>
                  <a:cubicBezTo>
                    <a:pt x="1247" y="8286"/>
                    <a:pt x="1467" y="8799"/>
                    <a:pt x="1723" y="9312"/>
                  </a:cubicBezTo>
                  <a:cubicBezTo>
                    <a:pt x="2016" y="9752"/>
                    <a:pt x="2273" y="10265"/>
                    <a:pt x="2603" y="10742"/>
                  </a:cubicBezTo>
                  <a:cubicBezTo>
                    <a:pt x="2860" y="11085"/>
                    <a:pt x="3073" y="11451"/>
                    <a:pt x="3328" y="11804"/>
                  </a:cubicBezTo>
                  <a:lnTo>
                    <a:pt x="3328" y="11804"/>
                  </a:lnTo>
                  <a:cubicBezTo>
                    <a:pt x="3212" y="11931"/>
                    <a:pt x="3109" y="12064"/>
                    <a:pt x="3006" y="12208"/>
                  </a:cubicBezTo>
                  <a:cubicBezTo>
                    <a:pt x="2823" y="12428"/>
                    <a:pt x="2713" y="12648"/>
                    <a:pt x="2530" y="12868"/>
                  </a:cubicBezTo>
                  <a:cubicBezTo>
                    <a:pt x="2200" y="13345"/>
                    <a:pt x="1906" y="13858"/>
                    <a:pt x="1687" y="14408"/>
                  </a:cubicBezTo>
                  <a:cubicBezTo>
                    <a:pt x="1540" y="14665"/>
                    <a:pt x="1467" y="14958"/>
                    <a:pt x="1357" y="15214"/>
                  </a:cubicBezTo>
                  <a:cubicBezTo>
                    <a:pt x="1283" y="15508"/>
                    <a:pt x="1173" y="15764"/>
                    <a:pt x="1137" y="16058"/>
                  </a:cubicBezTo>
                  <a:cubicBezTo>
                    <a:pt x="1100" y="16314"/>
                    <a:pt x="1063" y="16644"/>
                    <a:pt x="990" y="16901"/>
                  </a:cubicBezTo>
                  <a:cubicBezTo>
                    <a:pt x="953" y="17194"/>
                    <a:pt x="953" y="17524"/>
                    <a:pt x="953" y="17781"/>
                  </a:cubicBezTo>
                  <a:cubicBezTo>
                    <a:pt x="953" y="18074"/>
                    <a:pt x="953" y="18367"/>
                    <a:pt x="990" y="18661"/>
                  </a:cubicBezTo>
                  <a:cubicBezTo>
                    <a:pt x="1063" y="18990"/>
                    <a:pt x="1100" y="19247"/>
                    <a:pt x="1173" y="19540"/>
                  </a:cubicBezTo>
                  <a:lnTo>
                    <a:pt x="1320" y="19944"/>
                  </a:lnTo>
                  <a:lnTo>
                    <a:pt x="1467" y="20347"/>
                  </a:lnTo>
                  <a:cubicBezTo>
                    <a:pt x="1540" y="20640"/>
                    <a:pt x="1687" y="20860"/>
                    <a:pt x="1833" y="21117"/>
                  </a:cubicBezTo>
                  <a:cubicBezTo>
                    <a:pt x="2090" y="21630"/>
                    <a:pt x="2420" y="22143"/>
                    <a:pt x="2786" y="22547"/>
                  </a:cubicBezTo>
                  <a:cubicBezTo>
                    <a:pt x="2933" y="22766"/>
                    <a:pt x="3153" y="22950"/>
                    <a:pt x="3336" y="23206"/>
                  </a:cubicBezTo>
                  <a:cubicBezTo>
                    <a:pt x="3520" y="23390"/>
                    <a:pt x="3739" y="23573"/>
                    <a:pt x="3923" y="23756"/>
                  </a:cubicBezTo>
                  <a:cubicBezTo>
                    <a:pt x="3739" y="23573"/>
                    <a:pt x="3630" y="23316"/>
                    <a:pt x="3446" y="23096"/>
                  </a:cubicBezTo>
                  <a:cubicBezTo>
                    <a:pt x="3300" y="22876"/>
                    <a:pt x="3116" y="22656"/>
                    <a:pt x="2970" y="22400"/>
                  </a:cubicBezTo>
                  <a:lnTo>
                    <a:pt x="2566" y="21740"/>
                  </a:lnTo>
                  <a:cubicBezTo>
                    <a:pt x="2420" y="21483"/>
                    <a:pt x="2273" y="21227"/>
                    <a:pt x="2200" y="21007"/>
                  </a:cubicBezTo>
                  <a:cubicBezTo>
                    <a:pt x="1797" y="19980"/>
                    <a:pt x="1613" y="18917"/>
                    <a:pt x="1650" y="17891"/>
                  </a:cubicBezTo>
                  <a:cubicBezTo>
                    <a:pt x="1650" y="17597"/>
                    <a:pt x="1687" y="17377"/>
                    <a:pt x="1723" y="17084"/>
                  </a:cubicBezTo>
                  <a:cubicBezTo>
                    <a:pt x="1797" y="16828"/>
                    <a:pt x="1833" y="16608"/>
                    <a:pt x="1906" y="16314"/>
                  </a:cubicBezTo>
                  <a:cubicBezTo>
                    <a:pt x="1980" y="16094"/>
                    <a:pt x="2053" y="15801"/>
                    <a:pt x="2163" y="15581"/>
                  </a:cubicBezTo>
                  <a:cubicBezTo>
                    <a:pt x="2236" y="15324"/>
                    <a:pt x="2346" y="15068"/>
                    <a:pt x="2456" y="14848"/>
                  </a:cubicBezTo>
                  <a:cubicBezTo>
                    <a:pt x="2713" y="14408"/>
                    <a:pt x="2933" y="13931"/>
                    <a:pt x="3263" y="13491"/>
                  </a:cubicBezTo>
                  <a:cubicBezTo>
                    <a:pt x="3373" y="13235"/>
                    <a:pt x="3520" y="13015"/>
                    <a:pt x="3703" y="12832"/>
                  </a:cubicBezTo>
                  <a:cubicBezTo>
                    <a:pt x="3849" y="12612"/>
                    <a:pt x="4033" y="12428"/>
                    <a:pt x="4216" y="12245"/>
                  </a:cubicBezTo>
                  <a:lnTo>
                    <a:pt x="4473" y="11952"/>
                  </a:lnTo>
                  <a:lnTo>
                    <a:pt x="4253" y="11658"/>
                  </a:lnTo>
                  <a:cubicBezTo>
                    <a:pt x="3886" y="11182"/>
                    <a:pt x="3630" y="10779"/>
                    <a:pt x="3300" y="10302"/>
                  </a:cubicBezTo>
                  <a:cubicBezTo>
                    <a:pt x="2970" y="9862"/>
                    <a:pt x="2713" y="9385"/>
                    <a:pt x="2420" y="8946"/>
                  </a:cubicBezTo>
                  <a:cubicBezTo>
                    <a:pt x="2163" y="8469"/>
                    <a:pt x="1870" y="8029"/>
                    <a:pt x="1650" y="7516"/>
                  </a:cubicBezTo>
                  <a:cubicBezTo>
                    <a:pt x="1540" y="7296"/>
                    <a:pt x="1430" y="7003"/>
                    <a:pt x="1320" y="6783"/>
                  </a:cubicBezTo>
                  <a:cubicBezTo>
                    <a:pt x="1173" y="6563"/>
                    <a:pt x="1100" y="6269"/>
                    <a:pt x="990" y="6049"/>
                  </a:cubicBezTo>
                  <a:cubicBezTo>
                    <a:pt x="917" y="5793"/>
                    <a:pt x="880" y="5499"/>
                    <a:pt x="770" y="5280"/>
                  </a:cubicBezTo>
                  <a:cubicBezTo>
                    <a:pt x="733" y="4986"/>
                    <a:pt x="623" y="4766"/>
                    <a:pt x="587" y="4510"/>
                  </a:cubicBezTo>
                  <a:lnTo>
                    <a:pt x="550" y="4070"/>
                  </a:lnTo>
                  <a:lnTo>
                    <a:pt x="550" y="3703"/>
                  </a:lnTo>
                  <a:lnTo>
                    <a:pt x="513" y="2897"/>
                  </a:lnTo>
                  <a:lnTo>
                    <a:pt x="550" y="2127"/>
                  </a:lnTo>
                  <a:cubicBezTo>
                    <a:pt x="550" y="1833"/>
                    <a:pt x="623" y="1614"/>
                    <a:pt x="697" y="1320"/>
                  </a:cubicBezTo>
                  <a:cubicBezTo>
                    <a:pt x="770" y="1100"/>
                    <a:pt x="880" y="844"/>
                    <a:pt x="990" y="587"/>
                  </a:cubicBezTo>
                  <a:cubicBezTo>
                    <a:pt x="1100" y="514"/>
                    <a:pt x="1137" y="367"/>
                    <a:pt x="1247" y="294"/>
                  </a:cubicBezTo>
                  <a:cubicBezTo>
                    <a:pt x="1283" y="184"/>
                    <a:pt x="1393" y="110"/>
                    <a:pt x="150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8"/>
            <p:cNvSpPr/>
            <p:nvPr/>
          </p:nvSpPr>
          <p:spPr>
            <a:xfrm>
              <a:off x="2539700" y="2133450"/>
              <a:ext cx="419775" cy="227375"/>
            </a:xfrm>
            <a:custGeom>
              <a:avLst/>
              <a:gdLst/>
              <a:ahLst/>
              <a:cxnLst/>
              <a:rect l="l" t="t" r="r" b="b"/>
              <a:pathLst>
                <a:path w="16791" h="9095" extrusionOk="0">
                  <a:moveTo>
                    <a:pt x="3373" y="0"/>
                  </a:moveTo>
                  <a:cubicBezTo>
                    <a:pt x="2054" y="1174"/>
                    <a:pt x="1" y="6599"/>
                    <a:pt x="1" y="6599"/>
                  </a:cubicBezTo>
                  <a:lnTo>
                    <a:pt x="9276" y="7259"/>
                  </a:lnTo>
                  <a:cubicBezTo>
                    <a:pt x="9276" y="7259"/>
                    <a:pt x="11570" y="9094"/>
                    <a:pt x="13803" y="9094"/>
                  </a:cubicBezTo>
                  <a:cubicBezTo>
                    <a:pt x="13846" y="9094"/>
                    <a:pt x="13889" y="9094"/>
                    <a:pt x="13932" y="9092"/>
                  </a:cubicBezTo>
                  <a:cubicBezTo>
                    <a:pt x="16168" y="9055"/>
                    <a:pt x="16791" y="5903"/>
                    <a:pt x="16791" y="5903"/>
                  </a:cubicBezTo>
                  <a:cubicBezTo>
                    <a:pt x="15874" y="4950"/>
                    <a:pt x="12245" y="1100"/>
                    <a:pt x="12245" y="1100"/>
                  </a:cubicBezTo>
                  <a:cubicBezTo>
                    <a:pt x="8323" y="37"/>
                    <a:pt x="3373" y="0"/>
                    <a:pt x="3373" y="0"/>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8"/>
            <p:cNvSpPr/>
            <p:nvPr/>
          </p:nvSpPr>
          <p:spPr>
            <a:xfrm>
              <a:off x="2536950" y="2121525"/>
              <a:ext cx="434450" cy="250250"/>
            </a:xfrm>
            <a:custGeom>
              <a:avLst/>
              <a:gdLst/>
              <a:ahLst/>
              <a:cxnLst/>
              <a:rect l="l" t="t" r="r" b="b"/>
              <a:pathLst>
                <a:path w="17378" h="10010" extrusionOk="0">
                  <a:moveTo>
                    <a:pt x="3300" y="1"/>
                  </a:moveTo>
                  <a:lnTo>
                    <a:pt x="3227" y="147"/>
                  </a:lnTo>
                  <a:cubicBezTo>
                    <a:pt x="3080" y="294"/>
                    <a:pt x="2934" y="404"/>
                    <a:pt x="2860" y="551"/>
                  </a:cubicBezTo>
                  <a:lnTo>
                    <a:pt x="2567" y="954"/>
                  </a:lnTo>
                  <a:cubicBezTo>
                    <a:pt x="2384" y="1247"/>
                    <a:pt x="2200" y="1504"/>
                    <a:pt x="2054" y="1797"/>
                  </a:cubicBezTo>
                  <a:cubicBezTo>
                    <a:pt x="1760" y="2347"/>
                    <a:pt x="1467" y="2897"/>
                    <a:pt x="1247" y="3484"/>
                  </a:cubicBezTo>
                  <a:cubicBezTo>
                    <a:pt x="771" y="4620"/>
                    <a:pt x="367" y="5793"/>
                    <a:pt x="37" y="7003"/>
                  </a:cubicBezTo>
                  <a:lnTo>
                    <a:pt x="1" y="7150"/>
                  </a:lnTo>
                  <a:cubicBezTo>
                    <a:pt x="587" y="6050"/>
                    <a:pt x="1137" y="4950"/>
                    <a:pt x="1760" y="3850"/>
                  </a:cubicBezTo>
                  <a:cubicBezTo>
                    <a:pt x="2017" y="3300"/>
                    <a:pt x="2310" y="2750"/>
                    <a:pt x="2604" y="2237"/>
                  </a:cubicBezTo>
                  <a:cubicBezTo>
                    <a:pt x="2787" y="1980"/>
                    <a:pt x="2934" y="1687"/>
                    <a:pt x="3117" y="1467"/>
                  </a:cubicBezTo>
                  <a:cubicBezTo>
                    <a:pt x="3227" y="1321"/>
                    <a:pt x="3300" y="1247"/>
                    <a:pt x="3410" y="1101"/>
                  </a:cubicBezTo>
                  <a:cubicBezTo>
                    <a:pt x="3457" y="1007"/>
                    <a:pt x="3519" y="943"/>
                    <a:pt x="3576" y="881"/>
                  </a:cubicBezTo>
                  <a:lnTo>
                    <a:pt x="5610" y="881"/>
                  </a:lnTo>
                  <a:cubicBezTo>
                    <a:pt x="6380" y="917"/>
                    <a:pt x="7113" y="917"/>
                    <a:pt x="7846" y="954"/>
                  </a:cubicBezTo>
                  <a:lnTo>
                    <a:pt x="8946" y="1101"/>
                  </a:lnTo>
                  <a:cubicBezTo>
                    <a:pt x="9312" y="1137"/>
                    <a:pt x="9679" y="1247"/>
                    <a:pt x="10046" y="1284"/>
                  </a:cubicBezTo>
                  <a:lnTo>
                    <a:pt x="10595" y="1394"/>
                  </a:lnTo>
                  <a:lnTo>
                    <a:pt x="11145" y="1504"/>
                  </a:lnTo>
                  <a:lnTo>
                    <a:pt x="12095" y="1799"/>
                  </a:lnTo>
                  <a:lnTo>
                    <a:pt x="12095" y="1799"/>
                  </a:lnTo>
                  <a:cubicBezTo>
                    <a:pt x="12816" y="2629"/>
                    <a:pt x="13503" y="3459"/>
                    <a:pt x="14225" y="4253"/>
                  </a:cubicBezTo>
                  <a:lnTo>
                    <a:pt x="16229" y="6525"/>
                  </a:lnTo>
                  <a:lnTo>
                    <a:pt x="16229" y="6525"/>
                  </a:lnTo>
                  <a:cubicBezTo>
                    <a:pt x="16195" y="6615"/>
                    <a:pt x="16152" y="6717"/>
                    <a:pt x="16131" y="6820"/>
                  </a:cubicBezTo>
                  <a:cubicBezTo>
                    <a:pt x="16094" y="6966"/>
                    <a:pt x="16058" y="7150"/>
                    <a:pt x="15948" y="7333"/>
                  </a:cubicBezTo>
                  <a:cubicBezTo>
                    <a:pt x="15765" y="7699"/>
                    <a:pt x="15618" y="8029"/>
                    <a:pt x="15398" y="8286"/>
                  </a:cubicBezTo>
                  <a:cubicBezTo>
                    <a:pt x="15251" y="8433"/>
                    <a:pt x="15178" y="8579"/>
                    <a:pt x="15031" y="8653"/>
                  </a:cubicBezTo>
                  <a:cubicBezTo>
                    <a:pt x="14885" y="8763"/>
                    <a:pt x="14775" y="8909"/>
                    <a:pt x="14628" y="8946"/>
                  </a:cubicBezTo>
                  <a:cubicBezTo>
                    <a:pt x="14481" y="9019"/>
                    <a:pt x="14298" y="9093"/>
                    <a:pt x="14151" y="9129"/>
                  </a:cubicBezTo>
                  <a:lnTo>
                    <a:pt x="13932" y="9166"/>
                  </a:lnTo>
                  <a:lnTo>
                    <a:pt x="13712" y="9166"/>
                  </a:lnTo>
                  <a:cubicBezTo>
                    <a:pt x="13638" y="9178"/>
                    <a:pt x="13573" y="9182"/>
                    <a:pt x="13512" y="9182"/>
                  </a:cubicBezTo>
                  <a:cubicBezTo>
                    <a:pt x="13390" y="9182"/>
                    <a:pt x="13284" y="9166"/>
                    <a:pt x="13162" y="9166"/>
                  </a:cubicBezTo>
                  <a:cubicBezTo>
                    <a:pt x="12978" y="9129"/>
                    <a:pt x="12795" y="9129"/>
                    <a:pt x="12612" y="9093"/>
                  </a:cubicBezTo>
                  <a:cubicBezTo>
                    <a:pt x="12245" y="8983"/>
                    <a:pt x="11879" y="8909"/>
                    <a:pt x="11512" y="8763"/>
                  </a:cubicBezTo>
                  <a:cubicBezTo>
                    <a:pt x="10779" y="8433"/>
                    <a:pt x="10046" y="8103"/>
                    <a:pt x="9349" y="7699"/>
                  </a:cubicBezTo>
                  <a:lnTo>
                    <a:pt x="9312" y="7809"/>
                  </a:lnTo>
                  <a:cubicBezTo>
                    <a:pt x="9642" y="8066"/>
                    <a:pt x="9936" y="8359"/>
                    <a:pt x="10266" y="8579"/>
                  </a:cubicBezTo>
                  <a:cubicBezTo>
                    <a:pt x="10595" y="8799"/>
                    <a:pt x="10962" y="9019"/>
                    <a:pt x="11329" y="9203"/>
                  </a:cubicBezTo>
                  <a:cubicBezTo>
                    <a:pt x="11695" y="9386"/>
                    <a:pt x="12062" y="9569"/>
                    <a:pt x="12465" y="9716"/>
                  </a:cubicBezTo>
                  <a:cubicBezTo>
                    <a:pt x="12685" y="9826"/>
                    <a:pt x="12868" y="9862"/>
                    <a:pt x="13125" y="9899"/>
                  </a:cubicBezTo>
                  <a:cubicBezTo>
                    <a:pt x="13345" y="9936"/>
                    <a:pt x="13565" y="10009"/>
                    <a:pt x="13748" y="10009"/>
                  </a:cubicBezTo>
                  <a:lnTo>
                    <a:pt x="14078" y="10009"/>
                  </a:lnTo>
                  <a:lnTo>
                    <a:pt x="14445" y="9936"/>
                  </a:lnTo>
                  <a:cubicBezTo>
                    <a:pt x="14665" y="9899"/>
                    <a:pt x="14885" y="9826"/>
                    <a:pt x="15141" y="9716"/>
                  </a:cubicBezTo>
                  <a:cubicBezTo>
                    <a:pt x="15251" y="9679"/>
                    <a:pt x="15361" y="9606"/>
                    <a:pt x="15435" y="9532"/>
                  </a:cubicBezTo>
                  <a:cubicBezTo>
                    <a:pt x="15545" y="9459"/>
                    <a:pt x="15618" y="9386"/>
                    <a:pt x="15728" y="9313"/>
                  </a:cubicBezTo>
                  <a:cubicBezTo>
                    <a:pt x="15911" y="9129"/>
                    <a:pt x="16094" y="8983"/>
                    <a:pt x="16241" y="8799"/>
                  </a:cubicBezTo>
                  <a:cubicBezTo>
                    <a:pt x="16351" y="8616"/>
                    <a:pt x="16498" y="8433"/>
                    <a:pt x="16608" y="8249"/>
                  </a:cubicBezTo>
                  <a:cubicBezTo>
                    <a:pt x="16718" y="8066"/>
                    <a:pt x="16828" y="7846"/>
                    <a:pt x="16901" y="7663"/>
                  </a:cubicBezTo>
                  <a:cubicBezTo>
                    <a:pt x="17011" y="7480"/>
                    <a:pt x="17084" y="7296"/>
                    <a:pt x="17158" y="7076"/>
                  </a:cubicBezTo>
                  <a:cubicBezTo>
                    <a:pt x="17231" y="6820"/>
                    <a:pt x="17268" y="6636"/>
                    <a:pt x="17341" y="6416"/>
                  </a:cubicBezTo>
                  <a:lnTo>
                    <a:pt x="17378" y="6196"/>
                  </a:lnTo>
                  <a:lnTo>
                    <a:pt x="17194" y="6013"/>
                  </a:lnTo>
                  <a:lnTo>
                    <a:pt x="14848" y="3667"/>
                  </a:lnTo>
                  <a:cubicBezTo>
                    <a:pt x="14078" y="2897"/>
                    <a:pt x="13308" y="2090"/>
                    <a:pt x="12465" y="1357"/>
                  </a:cubicBezTo>
                  <a:lnTo>
                    <a:pt x="12428" y="1321"/>
                  </a:lnTo>
                  <a:lnTo>
                    <a:pt x="12392" y="1321"/>
                  </a:lnTo>
                  <a:cubicBezTo>
                    <a:pt x="11585" y="1174"/>
                    <a:pt x="10852" y="1064"/>
                    <a:pt x="10119" y="954"/>
                  </a:cubicBezTo>
                  <a:cubicBezTo>
                    <a:pt x="9752" y="917"/>
                    <a:pt x="9386" y="807"/>
                    <a:pt x="9019" y="771"/>
                  </a:cubicBezTo>
                  <a:cubicBezTo>
                    <a:pt x="8652" y="697"/>
                    <a:pt x="8286" y="624"/>
                    <a:pt x="7919" y="587"/>
                  </a:cubicBezTo>
                  <a:cubicBezTo>
                    <a:pt x="7736" y="551"/>
                    <a:pt x="7553" y="551"/>
                    <a:pt x="7369" y="514"/>
                  </a:cubicBezTo>
                  <a:lnTo>
                    <a:pt x="6819" y="404"/>
                  </a:lnTo>
                  <a:cubicBezTo>
                    <a:pt x="6453" y="331"/>
                    <a:pt x="6086" y="257"/>
                    <a:pt x="5720" y="221"/>
                  </a:cubicBezTo>
                  <a:lnTo>
                    <a:pt x="4620" y="74"/>
                  </a:lnTo>
                  <a:cubicBezTo>
                    <a:pt x="4253" y="37"/>
                    <a:pt x="3850" y="37"/>
                    <a:pt x="348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38"/>
            <p:cNvSpPr/>
            <p:nvPr/>
          </p:nvSpPr>
          <p:spPr>
            <a:xfrm>
              <a:off x="2472800" y="2271950"/>
              <a:ext cx="429875" cy="460000"/>
            </a:xfrm>
            <a:custGeom>
              <a:avLst/>
              <a:gdLst/>
              <a:ahLst/>
              <a:cxnLst/>
              <a:rect l="l" t="t" r="r" b="b"/>
              <a:pathLst>
                <a:path w="17195" h="18400" extrusionOk="0">
                  <a:moveTo>
                    <a:pt x="7611" y="1"/>
                  </a:moveTo>
                  <a:cubicBezTo>
                    <a:pt x="4251" y="1"/>
                    <a:pt x="2127" y="546"/>
                    <a:pt x="2127" y="546"/>
                  </a:cubicBezTo>
                  <a:cubicBezTo>
                    <a:pt x="1" y="3735"/>
                    <a:pt x="3667" y="12167"/>
                    <a:pt x="3667" y="12167"/>
                  </a:cubicBezTo>
                  <a:cubicBezTo>
                    <a:pt x="5426" y="14147"/>
                    <a:pt x="8579" y="16677"/>
                    <a:pt x="11365" y="18400"/>
                  </a:cubicBezTo>
                  <a:lnTo>
                    <a:pt x="14298" y="13890"/>
                  </a:lnTo>
                  <a:cubicBezTo>
                    <a:pt x="11952" y="8611"/>
                    <a:pt x="6453" y="5898"/>
                    <a:pt x="6453" y="5898"/>
                  </a:cubicBezTo>
                  <a:cubicBezTo>
                    <a:pt x="6966" y="5678"/>
                    <a:pt x="9642" y="5642"/>
                    <a:pt x="9642" y="5642"/>
                  </a:cubicBezTo>
                  <a:cubicBezTo>
                    <a:pt x="9642" y="5642"/>
                    <a:pt x="10669" y="8905"/>
                    <a:pt x="13491" y="9344"/>
                  </a:cubicBezTo>
                  <a:cubicBezTo>
                    <a:pt x="13718" y="9377"/>
                    <a:pt x="13933" y="9392"/>
                    <a:pt x="14136" y="9392"/>
                  </a:cubicBezTo>
                  <a:cubicBezTo>
                    <a:pt x="16421" y="9392"/>
                    <a:pt x="17194" y="7475"/>
                    <a:pt x="17194" y="7475"/>
                  </a:cubicBezTo>
                  <a:cubicBezTo>
                    <a:pt x="16314" y="6485"/>
                    <a:pt x="12135" y="326"/>
                    <a:pt x="12135" y="326"/>
                  </a:cubicBezTo>
                  <a:cubicBezTo>
                    <a:pt x="10469" y="87"/>
                    <a:pt x="8943" y="1"/>
                    <a:pt x="7611" y="1"/>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38"/>
            <p:cNvSpPr/>
            <p:nvPr/>
          </p:nvSpPr>
          <p:spPr>
            <a:xfrm>
              <a:off x="2525950" y="2264500"/>
              <a:ext cx="382225" cy="355625"/>
            </a:xfrm>
            <a:custGeom>
              <a:avLst/>
              <a:gdLst/>
              <a:ahLst/>
              <a:cxnLst/>
              <a:rect l="l" t="t" r="r" b="b"/>
              <a:pathLst>
                <a:path w="15289" h="14225" extrusionOk="0">
                  <a:moveTo>
                    <a:pt x="6306" y="1"/>
                  </a:moveTo>
                  <a:cubicBezTo>
                    <a:pt x="5903" y="1"/>
                    <a:pt x="5426" y="74"/>
                    <a:pt x="5023" y="74"/>
                  </a:cubicBezTo>
                  <a:cubicBezTo>
                    <a:pt x="4583" y="74"/>
                    <a:pt x="4143" y="111"/>
                    <a:pt x="3740" y="147"/>
                  </a:cubicBezTo>
                  <a:cubicBezTo>
                    <a:pt x="3300" y="184"/>
                    <a:pt x="2860" y="184"/>
                    <a:pt x="2457" y="294"/>
                  </a:cubicBezTo>
                  <a:cubicBezTo>
                    <a:pt x="2054" y="331"/>
                    <a:pt x="1651" y="441"/>
                    <a:pt x="1211" y="514"/>
                  </a:cubicBezTo>
                  <a:cubicBezTo>
                    <a:pt x="807" y="624"/>
                    <a:pt x="404" y="697"/>
                    <a:pt x="1" y="844"/>
                  </a:cubicBezTo>
                  <a:lnTo>
                    <a:pt x="147" y="881"/>
                  </a:lnTo>
                  <a:lnTo>
                    <a:pt x="1394" y="734"/>
                  </a:lnTo>
                  <a:cubicBezTo>
                    <a:pt x="1797" y="697"/>
                    <a:pt x="2237" y="697"/>
                    <a:pt x="2640" y="661"/>
                  </a:cubicBezTo>
                  <a:cubicBezTo>
                    <a:pt x="3044" y="587"/>
                    <a:pt x="3447" y="587"/>
                    <a:pt x="3887" y="587"/>
                  </a:cubicBezTo>
                  <a:cubicBezTo>
                    <a:pt x="4021" y="575"/>
                    <a:pt x="4156" y="571"/>
                    <a:pt x="4290" y="571"/>
                  </a:cubicBezTo>
                  <a:cubicBezTo>
                    <a:pt x="4559" y="571"/>
                    <a:pt x="4828" y="587"/>
                    <a:pt x="5097" y="587"/>
                  </a:cubicBezTo>
                  <a:cubicBezTo>
                    <a:pt x="5317" y="624"/>
                    <a:pt x="5527" y="624"/>
                    <a:pt x="5734" y="624"/>
                  </a:cubicBezTo>
                  <a:cubicBezTo>
                    <a:pt x="5940" y="624"/>
                    <a:pt x="6141" y="624"/>
                    <a:pt x="6343" y="661"/>
                  </a:cubicBezTo>
                  <a:lnTo>
                    <a:pt x="7589" y="734"/>
                  </a:lnTo>
                  <a:lnTo>
                    <a:pt x="8836" y="881"/>
                  </a:lnTo>
                  <a:lnTo>
                    <a:pt x="9904" y="1010"/>
                  </a:lnTo>
                  <a:lnTo>
                    <a:pt x="9904" y="1010"/>
                  </a:lnTo>
                  <a:cubicBezTo>
                    <a:pt x="10270" y="1535"/>
                    <a:pt x="10641" y="2036"/>
                    <a:pt x="11072" y="2567"/>
                  </a:cubicBezTo>
                  <a:lnTo>
                    <a:pt x="12392" y="4327"/>
                  </a:lnTo>
                  <a:cubicBezTo>
                    <a:pt x="12868" y="4877"/>
                    <a:pt x="13308" y="5463"/>
                    <a:pt x="13712" y="6050"/>
                  </a:cubicBezTo>
                  <a:cubicBezTo>
                    <a:pt x="13895" y="6343"/>
                    <a:pt x="14152" y="6600"/>
                    <a:pt x="14372" y="6930"/>
                  </a:cubicBezTo>
                  <a:lnTo>
                    <a:pt x="14933" y="7722"/>
                  </a:lnTo>
                  <a:lnTo>
                    <a:pt x="14933" y="7722"/>
                  </a:lnTo>
                  <a:cubicBezTo>
                    <a:pt x="14861" y="7885"/>
                    <a:pt x="14759" y="8045"/>
                    <a:pt x="14628" y="8176"/>
                  </a:cubicBezTo>
                  <a:cubicBezTo>
                    <a:pt x="14518" y="8359"/>
                    <a:pt x="14372" y="8469"/>
                    <a:pt x="14225" y="8616"/>
                  </a:cubicBezTo>
                  <a:cubicBezTo>
                    <a:pt x="14078" y="8763"/>
                    <a:pt x="13968" y="8909"/>
                    <a:pt x="13785" y="8983"/>
                  </a:cubicBezTo>
                  <a:cubicBezTo>
                    <a:pt x="13602" y="9093"/>
                    <a:pt x="13418" y="9166"/>
                    <a:pt x="13235" y="9239"/>
                  </a:cubicBezTo>
                  <a:cubicBezTo>
                    <a:pt x="13052" y="9313"/>
                    <a:pt x="12868" y="9313"/>
                    <a:pt x="12685" y="9349"/>
                  </a:cubicBezTo>
                  <a:cubicBezTo>
                    <a:pt x="12502" y="9423"/>
                    <a:pt x="12245" y="9423"/>
                    <a:pt x="12062" y="9423"/>
                  </a:cubicBezTo>
                  <a:cubicBezTo>
                    <a:pt x="11879" y="9423"/>
                    <a:pt x="11659" y="9349"/>
                    <a:pt x="11475" y="9349"/>
                  </a:cubicBezTo>
                  <a:cubicBezTo>
                    <a:pt x="11292" y="9349"/>
                    <a:pt x="11072" y="9276"/>
                    <a:pt x="10889" y="9239"/>
                  </a:cubicBezTo>
                  <a:cubicBezTo>
                    <a:pt x="10706" y="9129"/>
                    <a:pt x="10559" y="9093"/>
                    <a:pt x="10376" y="8983"/>
                  </a:cubicBezTo>
                  <a:cubicBezTo>
                    <a:pt x="10339" y="8946"/>
                    <a:pt x="10229" y="8909"/>
                    <a:pt x="10156" y="8873"/>
                  </a:cubicBezTo>
                  <a:lnTo>
                    <a:pt x="9936" y="8689"/>
                  </a:lnTo>
                  <a:cubicBezTo>
                    <a:pt x="9752" y="8579"/>
                    <a:pt x="9606" y="8433"/>
                    <a:pt x="9459" y="8286"/>
                  </a:cubicBezTo>
                  <a:lnTo>
                    <a:pt x="9056" y="7883"/>
                  </a:lnTo>
                  <a:cubicBezTo>
                    <a:pt x="8836" y="7626"/>
                    <a:pt x="8579" y="7296"/>
                    <a:pt x="8396" y="6930"/>
                  </a:cubicBezTo>
                  <a:lnTo>
                    <a:pt x="8139" y="6380"/>
                  </a:lnTo>
                  <a:cubicBezTo>
                    <a:pt x="8103" y="6196"/>
                    <a:pt x="7993" y="6013"/>
                    <a:pt x="7956" y="5830"/>
                  </a:cubicBezTo>
                  <a:lnTo>
                    <a:pt x="7846" y="5500"/>
                  </a:lnTo>
                  <a:lnTo>
                    <a:pt x="7479" y="5500"/>
                  </a:lnTo>
                  <a:cubicBezTo>
                    <a:pt x="6930" y="5500"/>
                    <a:pt x="6453" y="5500"/>
                    <a:pt x="5903" y="5573"/>
                  </a:cubicBezTo>
                  <a:cubicBezTo>
                    <a:pt x="5610" y="5573"/>
                    <a:pt x="5353" y="5573"/>
                    <a:pt x="5060" y="5610"/>
                  </a:cubicBezTo>
                  <a:cubicBezTo>
                    <a:pt x="4913" y="5610"/>
                    <a:pt x="4803" y="5646"/>
                    <a:pt x="4657" y="5646"/>
                  </a:cubicBezTo>
                  <a:lnTo>
                    <a:pt x="4547" y="5646"/>
                  </a:lnTo>
                  <a:lnTo>
                    <a:pt x="4437" y="5683"/>
                  </a:lnTo>
                  <a:lnTo>
                    <a:pt x="4143" y="5793"/>
                  </a:lnTo>
                  <a:lnTo>
                    <a:pt x="3080" y="6086"/>
                  </a:lnTo>
                  <a:lnTo>
                    <a:pt x="4143" y="6636"/>
                  </a:lnTo>
                  <a:lnTo>
                    <a:pt x="4730" y="6966"/>
                  </a:lnTo>
                  <a:cubicBezTo>
                    <a:pt x="4913" y="7113"/>
                    <a:pt x="5170" y="7186"/>
                    <a:pt x="5353" y="7333"/>
                  </a:cubicBezTo>
                  <a:cubicBezTo>
                    <a:pt x="5720" y="7626"/>
                    <a:pt x="6123" y="7846"/>
                    <a:pt x="6490" y="8103"/>
                  </a:cubicBezTo>
                  <a:lnTo>
                    <a:pt x="7589" y="8946"/>
                  </a:lnTo>
                  <a:cubicBezTo>
                    <a:pt x="7773" y="9093"/>
                    <a:pt x="7956" y="9276"/>
                    <a:pt x="8139" y="9386"/>
                  </a:cubicBezTo>
                  <a:cubicBezTo>
                    <a:pt x="8323" y="9532"/>
                    <a:pt x="8469" y="9679"/>
                    <a:pt x="8653" y="9862"/>
                  </a:cubicBezTo>
                  <a:cubicBezTo>
                    <a:pt x="9019" y="10192"/>
                    <a:pt x="9312" y="10486"/>
                    <a:pt x="9642" y="10816"/>
                  </a:cubicBezTo>
                  <a:cubicBezTo>
                    <a:pt x="9789" y="10962"/>
                    <a:pt x="9972" y="11146"/>
                    <a:pt x="10119" y="11329"/>
                  </a:cubicBezTo>
                  <a:cubicBezTo>
                    <a:pt x="10302" y="11512"/>
                    <a:pt x="10412" y="11695"/>
                    <a:pt x="10559" y="11879"/>
                  </a:cubicBezTo>
                  <a:lnTo>
                    <a:pt x="10962" y="12429"/>
                  </a:lnTo>
                  <a:lnTo>
                    <a:pt x="11402" y="13015"/>
                  </a:lnTo>
                  <a:cubicBezTo>
                    <a:pt x="11512" y="13199"/>
                    <a:pt x="11659" y="13418"/>
                    <a:pt x="11769" y="13602"/>
                  </a:cubicBezTo>
                  <a:lnTo>
                    <a:pt x="12135" y="14225"/>
                  </a:lnTo>
                  <a:lnTo>
                    <a:pt x="12209" y="14152"/>
                  </a:lnTo>
                  <a:lnTo>
                    <a:pt x="11952" y="13492"/>
                  </a:lnTo>
                  <a:cubicBezTo>
                    <a:pt x="11842" y="13235"/>
                    <a:pt x="11695" y="13052"/>
                    <a:pt x="11622" y="12832"/>
                  </a:cubicBezTo>
                  <a:lnTo>
                    <a:pt x="11292" y="12209"/>
                  </a:lnTo>
                  <a:lnTo>
                    <a:pt x="10925" y="11585"/>
                  </a:lnTo>
                  <a:cubicBezTo>
                    <a:pt x="10779" y="11365"/>
                    <a:pt x="10669" y="11182"/>
                    <a:pt x="10522" y="10999"/>
                  </a:cubicBezTo>
                  <a:cubicBezTo>
                    <a:pt x="10376" y="10779"/>
                    <a:pt x="10229" y="10596"/>
                    <a:pt x="10119" y="10412"/>
                  </a:cubicBezTo>
                  <a:lnTo>
                    <a:pt x="9642" y="9862"/>
                  </a:lnTo>
                  <a:cubicBezTo>
                    <a:pt x="9459" y="9679"/>
                    <a:pt x="9312" y="9496"/>
                    <a:pt x="9129" y="9313"/>
                  </a:cubicBezTo>
                  <a:cubicBezTo>
                    <a:pt x="9019" y="9129"/>
                    <a:pt x="8836" y="8983"/>
                    <a:pt x="8653" y="8799"/>
                  </a:cubicBezTo>
                  <a:cubicBezTo>
                    <a:pt x="8469" y="8616"/>
                    <a:pt x="8286" y="8433"/>
                    <a:pt x="8103" y="8286"/>
                  </a:cubicBezTo>
                  <a:cubicBezTo>
                    <a:pt x="7736" y="7993"/>
                    <a:pt x="7369" y="7699"/>
                    <a:pt x="7003" y="7370"/>
                  </a:cubicBezTo>
                  <a:cubicBezTo>
                    <a:pt x="6566" y="7115"/>
                    <a:pt x="6201" y="6823"/>
                    <a:pt x="5801" y="6568"/>
                  </a:cubicBezTo>
                  <a:lnTo>
                    <a:pt x="5801" y="6568"/>
                  </a:lnTo>
                  <a:cubicBezTo>
                    <a:pt x="5859" y="6565"/>
                    <a:pt x="5918" y="6563"/>
                    <a:pt x="5976" y="6563"/>
                  </a:cubicBezTo>
                  <a:cubicBezTo>
                    <a:pt x="6380" y="6534"/>
                    <a:pt x="6806" y="6483"/>
                    <a:pt x="7219" y="6462"/>
                  </a:cubicBezTo>
                  <a:lnTo>
                    <a:pt x="7219" y="6462"/>
                  </a:lnTo>
                  <a:cubicBezTo>
                    <a:pt x="7266" y="6566"/>
                    <a:pt x="7313" y="6670"/>
                    <a:pt x="7369" y="6783"/>
                  </a:cubicBezTo>
                  <a:cubicBezTo>
                    <a:pt x="7443" y="6966"/>
                    <a:pt x="7589" y="7186"/>
                    <a:pt x="7663" y="7370"/>
                  </a:cubicBezTo>
                  <a:cubicBezTo>
                    <a:pt x="7919" y="7809"/>
                    <a:pt x="8139" y="8176"/>
                    <a:pt x="8469" y="8469"/>
                  </a:cubicBezTo>
                  <a:cubicBezTo>
                    <a:pt x="8579" y="8689"/>
                    <a:pt x="8726" y="8836"/>
                    <a:pt x="8909" y="8983"/>
                  </a:cubicBezTo>
                  <a:lnTo>
                    <a:pt x="9459" y="9386"/>
                  </a:lnTo>
                  <a:lnTo>
                    <a:pt x="9752" y="9606"/>
                  </a:lnTo>
                  <a:cubicBezTo>
                    <a:pt x="9826" y="9642"/>
                    <a:pt x="9972" y="9679"/>
                    <a:pt x="10046" y="9716"/>
                  </a:cubicBezTo>
                  <a:cubicBezTo>
                    <a:pt x="10302" y="9826"/>
                    <a:pt x="10522" y="9862"/>
                    <a:pt x="10742" y="9972"/>
                  </a:cubicBezTo>
                  <a:cubicBezTo>
                    <a:pt x="10962" y="10009"/>
                    <a:pt x="11109" y="10009"/>
                    <a:pt x="11402" y="10046"/>
                  </a:cubicBezTo>
                  <a:cubicBezTo>
                    <a:pt x="11549" y="10046"/>
                    <a:pt x="11695" y="10062"/>
                    <a:pt x="11842" y="10062"/>
                  </a:cubicBezTo>
                  <a:cubicBezTo>
                    <a:pt x="11915" y="10062"/>
                    <a:pt x="11989" y="10058"/>
                    <a:pt x="12062" y="10046"/>
                  </a:cubicBezTo>
                  <a:cubicBezTo>
                    <a:pt x="12319" y="10046"/>
                    <a:pt x="12539" y="10009"/>
                    <a:pt x="12758" y="9972"/>
                  </a:cubicBezTo>
                  <a:cubicBezTo>
                    <a:pt x="12978" y="9862"/>
                    <a:pt x="13235" y="9826"/>
                    <a:pt x="13418" y="9716"/>
                  </a:cubicBezTo>
                  <a:cubicBezTo>
                    <a:pt x="13638" y="9642"/>
                    <a:pt x="13822" y="9532"/>
                    <a:pt x="14005" y="9423"/>
                  </a:cubicBezTo>
                  <a:cubicBezTo>
                    <a:pt x="14188" y="9313"/>
                    <a:pt x="14372" y="9166"/>
                    <a:pt x="14518" y="8983"/>
                  </a:cubicBezTo>
                  <a:cubicBezTo>
                    <a:pt x="14628" y="8873"/>
                    <a:pt x="14775" y="8689"/>
                    <a:pt x="14921" y="8506"/>
                  </a:cubicBezTo>
                  <a:cubicBezTo>
                    <a:pt x="15068" y="8323"/>
                    <a:pt x="15141" y="8139"/>
                    <a:pt x="15251" y="7883"/>
                  </a:cubicBezTo>
                  <a:lnTo>
                    <a:pt x="15288" y="7809"/>
                  </a:lnTo>
                  <a:lnTo>
                    <a:pt x="15251" y="7699"/>
                  </a:lnTo>
                  <a:cubicBezTo>
                    <a:pt x="14848" y="7113"/>
                    <a:pt x="14372" y="6563"/>
                    <a:pt x="13968" y="5976"/>
                  </a:cubicBezTo>
                  <a:cubicBezTo>
                    <a:pt x="13565" y="5390"/>
                    <a:pt x="13125" y="4767"/>
                    <a:pt x="12758" y="4143"/>
                  </a:cubicBezTo>
                  <a:lnTo>
                    <a:pt x="10449" y="441"/>
                  </a:lnTo>
                  <a:lnTo>
                    <a:pt x="10339" y="294"/>
                  </a:lnTo>
                  <a:lnTo>
                    <a:pt x="10156" y="294"/>
                  </a:lnTo>
                  <a:cubicBezTo>
                    <a:pt x="9716" y="221"/>
                    <a:pt x="9276" y="184"/>
                    <a:pt x="8873" y="147"/>
                  </a:cubicBezTo>
                  <a:cubicBezTo>
                    <a:pt x="8433" y="111"/>
                    <a:pt x="7993" y="74"/>
                    <a:pt x="7589" y="74"/>
                  </a:cubicBezTo>
                  <a:lnTo>
                    <a:pt x="6306"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38"/>
            <p:cNvSpPr/>
            <p:nvPr/>
          </p:nvSpPr>
          <p:spPr>
            <a:xfrm>
              <a:off x="2696425" y="2689775"/>
              <a:ext cx="165925" cy="90750"/>
            </a:xfrm>
            <a:custGeom>
              <a:avLst/>
              <a:gdLst/>
              <a:ahLst/>
              <a:cxnLst/>
              <a:rect l="l" t="t" r="r" b="b"/>
              <a:pathLst>
                <a:path w="6637" h="3630" extrusionOk="0">
                  <a:moveTo>
                    <a:pt x="1" y="0"/>
                  </a:moveTo>
                  <a:lnTo>
                    <a:pt x="221" y="220"/>
                  </a:lnTo>
                  <a:cubicBezTo>
                    <a:pt x="367" y="367"/>
                    <a:pt x="587" y="550"/>
                    <a:pt x="880" y="770"/>
                  </a:cubicBezTo>
                  <a:cubicBezTo>
                    <a:pt x="990" y="917"/>
                    <a:pt x="1137" y="1027"/>
                    <a:pt x="1320" y="1137"/>
                  </a:cubicBezTo>
                  <a:cubicBezTo>
                    <a:pt x="1467" y="1247"/>
                    <a:pt x="1650" y="1393"/>
                    <a:pt x="1834" y="1503"/>
                  </a:cubicBezTo>
                  <a:cubicBezTo>
                    <a:pt x="2200" y="1797"/>
                    <a:pt x="2603" y="2053"/>
                    <a:pt x="3007" y="2310"/>
                  </a:cubicBezTo>
                  <a:cubicBezTo>
                    <a:pt x="3227" y="2420"/>
                    <a:pt x="3447" y="2566"/>
                    <a:pt x="3667" y="2676"/>
                  </a:cubicBezTo>
                  <a:cubicBezTo>
                    <a:pt x="3887" y="2786"/>
                    <a:pt x="4106" y="2896"/>
                    <a:pt x="4290" y="2970"/>
                  </a:cubicBezTo>
                  <a:cubicBezTo>
                    <a:pt x="4473" y="3080"/>
                    <a:pt x="4730" y="3116"/>
                    <a:pt x="4913" y="3226"/>
                  </a:cubicBezTo>
                  <a:cubicBezTo>
                    <a:pt x="5096" y="3300"/>
                    <a:pt x="5280" y="3336"/>
                    <a:pt x="5463" y="3410"/>
                  </a:cubicBezTo>
                  <a:cubicBezTo>
                    <a:pt x="5646" y="3446"/>
                    <a:pt x="5830" y="3483"/>
                    <a:pt x="5939" y="3520"/>
                  </a:cubicBezTo>
                  <a:cubicBezTo>
                    <a:pt x="6086" y="3520"/>
                    <a:pt x="6233" y="3593"/>
                    <a:pt x="6306" y="3593"/>
                  </a:cubicBezTo>
                  <a:cubicBezTo>
                    <a:pt x="6489" y="3630"/>
                    <a:pt x="6636" y="3630"/>
                    <a:pt x="6636" y="3630"/>
                  </a:cubicBezTo>
                  <a:cubicBezTo>
                    <a:pt x="6636" y="3630"/>
                    <a:pt x="6563" y="3593"/>
                    <a:pt x="6306" y="3446"/>
                  </a:cubicBezTo>
                  <a:cubicBezTo>
                    <a:pt x="6233" y="3410"/>
                    <a:pt x="6086" y="3336"/>
                    <a:pt x="5939" y="3300"/>
                  </a:cubicBezTo>
                  <a:cubicBezTo>
                    <a:pt x="5830" y="3226"/>
                    <a:pt x="5646" y="3153"/>
                    <a:pt x="5500" y="3080"/>
                  </a:cubicBezTo>
                  <a:cubicBezTo>
                    <a:pt x="5353" y="2970"/>
                    <a:pt x="5170" y="2896"/>
                    <a:pt x="4986" y="2786"/>
                  </a:cubicBezTo>
                  <a:lnTo>
                    <a:pt x="4436" y="2530"/>
                  </a:lnTo>
                  <a:cubicBezTo>
                    <a:pt x="4253" y="2420"/>
                    <a:pt x="4033" y="2310"/>
                    <a:pt x="3850" y="2200"/>
                  </a:cubicBezTo>
                  <a:cubicBezTo>
                    <a:pt x="3667" y="2053"/>
                    <a:pt x="3447" y="1980"/>
                    <a:pt x="3263" y="1833"/>
                  </a:cubicBezTo>
                  <a:cubicBezTo>
                    <a:pt x="2823" y="1613"/>
                    <a:pt x="2420" y="1393"/>
                    <a:pt x="2054" y="1137"/>
                  </a:cubicBezTo>
                  <a:cubicBezTo>
                    <a:pt x="1687" y="917"/>
                    <a:pt x="1320" y="733"/>
                    <a:pt x="990" y="550"/>
                  </a:cubicBezTo>
                  <a:cubicBezTo>
                    <a:pt x="734" y="367"/>
                    <a:pt x="440" y="220"/>
                    <a:pt x="257" y="147"/>
                  </a:cubicBezTo>
                  <a:lnTo>
                    <a:pt x="1"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8"/>
            <p:cNvSpPr/>
            <p:nvPr/>
          </p:nvSpPr>
          <p:spPr>
            <a:xfrm>
              <a:off x="3025450" y="2588950"/>
              <a:ext cx="119175" cy="175075"/>
            </a:xfrm>
            <a:custGeom>
              <a:avLst/>
              <a:gdLst/>
              <a:ahLst/>
              <a:cxnLst/>
              <a:rect l="l" t="t" r="r" b="b"/>
              <a:pathLst>
                <a:path w="4767" h="7003" extrusionOk="0">
                  <a:moveTo>
                    <a:pt x="4766" y="1"/>
                  </a:moveTo>
                  <a:cubicBezTo>
                    <a:pt x="4766" y="1"/>
                    <a:pt x="4693" y="147"/>
                    <a:pt x="4693" y="330"/>
                  </a:cubicBezTo>
                  <a:cubicBezTo>
                    <a:pt x="4656" y="477"/>
                    <a:pt x="4656" y="587"/>
                    <a:pt x="4620" y="770"/>
                  </a:cubicBezTo>
                  <a:cubicBezTo>
                    <a:pt x="4583" y="917"/>
                    <a:pt x="4510" y="1137"/>
                    <a:pt x="4473" y="1320"/>
                  </a:cubicBezTo>
                  <a:cubicBezTo>
                    <a:pt x="4436" y="1504"/>
                    <a:pt x="4400" y="1760"/>
                    <a:pt x="4290" y="1980"/>
                  </a:cubicBezTo>
                  <a:cubicBezTo>
                    <a:pt x="4253" y="2164"/>
                    <a:pt x="4143" y="2420"/>
                    <a:pt x="4070" y="2677"/>
                  </a:cubicBezTo>
                  <a:cubicBezTo>
                    <a:pt x="3960" y="2897"/>
                    <a:pt x="3886" y="3153"/>
                    <a:pt x="3740" y="3410"/>
                  </a:cubicBezTo>
                  <a:cubicBezTo>
                    <a:pt x="3593" y="3667"/>
                    <a:pt x="3520" y="3960"/>
                    <a:pt x="3337" y="4143"/>
                  </a:cubicBezTo>
                  <a:lnTo>
                    <a:pt x="3117" y="4436"/>
                  </a:lnTo>
                  <a:lnTo>
                    <a:pt x="2823" y="4766"/>
                  </a:lnTo>
                  <a:cubicBezTo>
                    <a:pt x="2640" y="4986"/>
                    <a:pt x="2457" y="5170"/>
                    <a:pt x="2273" y="5353"/>
                  </a:cubicBezTo>
                  <a:cubicBezTo>
                    <a:pt x="2090" y="5536"/>
                    <a:pt x="1907" y="5720"/>
                    <a:pt x="1724" y="5866"/>
                  </a:cubicBezTo>
                  <a:lnTo>
                    <a:pt x="1174" y="6269"/>
                  </a:lnTo>
                  <a:cubicBezTo>
                    <a:pt x="990" y="6416"/>
                    <a:pt x="807" y="6526"/>
                    <a:pt x="660" y="6599"/>
                  </a:cubicBezTo>
                  <a:cubicBezTo>
                    <a:pt x="550" y="6709"/>
                    <a:pt x="404" y="6783"/>
                    <a:pt x="294" y="6819"/>
                  </a:cubicBezTo>
                  <a:cubicBezTo>
                    <a:pt x="110" y="6929"/>
                    <a:pt x="1" y="7003"/>
                    <a:pt x="1" y="7003"/>
                  </a:cubicBezTo>
                  <a:cubicBezTo>
                    <a:pt x="1" y="7003"/>
                    <a:pt x="110" y="7003"/>
                    <a:pt x="367" y="6929"/>
                  </a:cubicBezTo>
                  <a:cubicBezTo>
                    <a:pt x="587" y="6893"/>
                    <a:pt x="880" y="6746"/>
                    <a:pt x="1320" y="6563"/>
                  </a:cubicBezTo>
                  <a:cubicBezTo>
                    <a:pt x="1504" y="6416"/>
                    <a:pt x="1687" y="6343"/>
                    <a:pt x="1907" y="6196"/>
                  </a:cubicBezTo>
                  <a:cubicBezTo>
                    <a:pt x="2127" y="6049"/>
                    <a:pt x="2383" y="5903"/>
                    <a:pt x="2567" y="5720"/>
                  </a:cubicBezTo>
                  <a:cubicBezTo>
                    <a:pt x="2713" y="5536"/>
                    <a:pt x="2970" y="5353"/>
                    <a:pt x="3153" y="5133"/>
                  </a:cubicBezTo>
                  <a:lnTo>
                    <a:pt x="3410" y="4803"/>
                  </a:lnTo>
                  <a:lnTo>
                    <a:pt x="3703" y="4436"/>
                  </a:lnTo>
                  <a:cubicBezTo>
                    <a:pt x="3886" y="4216"/>
                    <a:pt x="3960" y="3960"/>
                    <a:pt x="4106" y="3703"/>
                  </a:cubicBezTo>
                  <a:cubicBezTo>
                    <a:pt x="4253" y="3483"/>
                    <a:pt x="4326" y="3227"/>
                    <a:pt x="4436" y="2933"/>
                  </a:cubicBezTo>
                  <a:cubicBezTo>
                    <a:pt x="4510" y="2677"/>
                    <a:pt x="4583" y="2383"/>
                    <a:pt x="4620" y="2164"/>
                  </a:cubicBezTo>
                  <a:cubicBezTo>
                    <a:pt x="4656" y="1944"/>
                    <a:pt x="4656" y="1687"/>
                    <a:pt x="4693" y="1467"/>
                  </a:cubicBezTo>
                  <a:cubicBezTo>
                    <a:pt x="4766" y="1027"/>
                    <a:pt x="4766" y="660"/>
                    <a:pt x="4766" y="404"/>
                  </a:cubicBezTo>
                  <a:lnTo>
                    <a:pt x="4766"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8"/>
            <p:cNvSpPr/>
            <p:nvPr/>
          </p:nvSpPr>
          <p:spPr>
            <a:xfrm>
              <a:off x="3639500" y="2562575"/>
              <a:ext cx="393850" cy="313350"/>
            </a:xfrm>
            <a:custGeom>
              <a:avLst/>
              <a:gdLst/>
              <a:ahLst/>
              <a:cxnLst/>
              <a:rect l="l" t="t" r="r" b="b"/>
              <a:pathLst>
                <a:path w="15754" h="12534" extrusionOk="0">
                  <a:moveTo>
                    <a:pt x="2752" y="0"/>
                  </a:moveTo>
                  <a:cubicBezTo>
                    <a:pt x="2622" y="0"/>
                    <a:pt x="2499" y="32"/>
                    <a:pt x="2384" y="102"/>
                  </a:cubicBezTo>
                  <a:cubicBezTo>
                    <a:pt x="1211" y="799"/>
                    <a:pt x="1" y="3402"/>
                    <a:pt x="1064" y="4538"/>
                  </a:cubicBezTo>
                  <a:cubicBezTo>
                    <a:pt x="2127" y="5675"/>
                    <a:pt x="4217" y="6591"/>
                    <a:pt x="5646" y="7141"/>
                  </a:cubicBezTo>
                  <a:cubicBezTo>
                    <a:pt x="5646" y="7141"/>
                    <a:pt x="5573" y="11980"/>
                    <a:pt x="6563" y="12274"/>
                  </a:cubicBezTo>
                  <a:cubicBezTo>
                    <a:pt x="6998" y="12413"/>
                    <a:pt x="7617" y="12533"/>
                    <a:pt x="8208" y="12533"/>
                  </a:cubicBezTo>
                  <a:cubicBezTo>
                    <a:pt x="9013" y="12533"/>
                    <a:pt x="9767" y="12311"/>
                    <a:pt x="9936" y="11614"/>
                  </a:cubicBezTo>
                  <a:cubicBezTo>
                    <a:pt x="10266" y="10367"/>
                    <a:pt x="10266" y="7398"/>
                    <a:pt x="10266" y="7398"/>
                  </a:cubicBezTo>
                  <a:cubicBezTo>
                    <a:pt x="10266" y="7398"/>
                    <a:pt x="14848" y="5088"/>
                    <a:pt x="15288" y="4025"/>
                  </a:cubicBezTo>
                  <a:cubicBezTo>
                    <a:pt x="15753" y="2987"/>
                    <a:pt x="14086" y="61"/>
                    <a:pt x="13154" y="61"/>
                  </a:cubicBezTo>
                  <a:cubicBezTo>
                    <a:pt x="13132" y="61"/>
                    <a:pt x="13110" y="62"/>
                    <a:pt x="13088" y="66"/>
                  </a:cubicBezTo>
                  <a:cubicBezTo>
                    <a:pt x="12207" y="171"/>
                    <a:pt x="10173" y="2718"/>
                    <a:pt x="7998" y="2718"/>
                  </a:cubicBezTo>
                  <a:cubicBezTo>
                    <a:pt x="7911" y="2718"/>
                    <a:pt x="7823" y="2714"/>
                    <a:pt x="7736" y="2705"/>
                  </a:cubicBezTo>
                  <a:cubicBezTo>
                    <a:pt x="5660" y="2508"/>
                    <a:pt x="3910" y="0"/>
                    <a:pt x="275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8"/>
            <p:cNvSpPr/>
            <p:nvPr/>
          </p:nvSpPr>
          <p:spPr>
            <a:xfrm>
              <a:off x="4552350" y="2436800"/>
              <a:ext cx="253875" cy="1640575"/>
            </a:xfrm>
            <a:custGeom>
              <a:avLst/>
              <a:gdLst/>
              <a:ahLst/>
              <a:cxnLst/>
              <a:rect l="l" t="t" r="r" b="b"/>
              <a:pathLst>
                <a:path w="10155" h="65623" extrusionOk="0">
                  <a:moveTo>
                    <a:pt x="10155" y="1"/>
                  </a:moveTo>
                  <a:cubicBezTo>
                    <a:pt x="10155" y="2"/>
                    <a:pt x="10082" y="1065"/>
                    <a:pt x="9862" y="2824"/>
                  </a:cubicBezTo>
                  <a:cubicBezTo>
                    <a:pt x="9715" y="3740"/>
                    <a:pt x="9605" y="4840"/>
                    <a:pt x="9422" y="6087"/>
                  </a:cubicBezTo>
                  <a:cubicBezTo>
                    <a:pt x="9238" y="7370"/>
                    <a:pt x="9055" y="8763"/>
                    <a:pt x="8835" y="10302"/>
                  </a:cubicBezTo>
                  <a:cubicBezTo>
                    <a:pt x="8762" y="11036"/>
                    <a:pt x="8615" y="11879"/>
                    <a:pt x="8469" y="12685"/>
                  </a:cubicBezTo>
                  <a:cubicBezTo>
                    <a:pt x="8322" y="13529"/>
                    <a:pt x="8212" y="14372"/>
                    <a:pt x="8065" y="15252"/>
                  </a:cubicBezTo>
                  <a:cubicBezTo>
                    <a:pt x="7772" y="17011"/>
                    <a:pt x="7515" y="18881"/>
                    <a:pt x="7185" y="20787"/>
                  </a:cubicBezTo>
                  <a:cubicBezTo>
                    <a:pt x="6856" y="22730"/>
                    <a:pt x="6562" y="24710"/>
                    <a:pt x="6232" y="26726"/>
                  </a:cubicBezTo>
                  <a:cubicBezTo>
                    <a:pt x="5902" y="28743"/>
                    <a:pt x="5536" y="30759"/>
                    <a:pt x="5169" y="32812"/>
                  </a:cubicBezTo>
                  <a:cubicBezTo>
                    <a:pt x="4839" y="34828"/>
                    <a:pt x="4473" y="36881"/>
                    <a:pt x="4179" y="38897"/>
                  </a:cubicBezTo>
                  <a:cubicBezTo>
                    <a:pt x="3849" y="40914"/>
                    <a:pt x="3519" y="42893"/>
                    <a:pt x="3190" y="44800"/>
                  </a:cubicBezTo>
                  <a:cubicBezTo>
                    <a:pt x="2603" y="48649"/>
                    <a:pt x="2053" y="52278"/>
                    <a:pt x="1540" y="55358"/>
                  </a:cubicBezTo>
                  <a:cubicBezTo>
                    <a:pt x="1063" y="58437"/>
                    <a:pt x="697" y="61004"/>
                    <a:pt x="403" y="62763"/>
                  </a:cubicBezTo>
                  <a:cubicBezTo>
                    <a:pt x="147" y="64596"/>
                    <a:pt x="0" y="65623"/>
                    <a:pt x="0" y="65623"/>
                  </a:cubicBezTo>
                  <a:cubicBezTo>
                    <a:pt x="0" y="65623"/>
                    <a:pt x="220" y="64596"/>
                    <a:pt x="623" y="62873"/>
                  </a:cubicBezTo>
                  <a:cubicBezTo>
                    <a:pt x="990" y="61077"/>
                    <a:pt x="1540" y="58547"/>
                    <a:pt x="2163" y="55505"/>
                  </a:cubicBezTo>
                  <a:cubicBezTo>
                    <a:pt x="2420" y="53965"/>
                    <a:pt x="2750" y="52278"/>
                    <a:pt x="3080" y="50555"/>
                  </a:cubicBezTo>
                  <a:cubicBezTo>
                    <a:pt x="3373" y="48759"/>
                    <a:pt x="3703" y="46926"/>
                    <a:pt x="4069" y="44983"/>
                  </a:cubicBezTo>
                  <a:cubicBezTo>
                    <a:pt x="4436" y="43077"/>
                    <a:pt x="4766" y="41097"/>
                    <a:pt x="5133" y="39081"/>
                  </a:cubicBezTo>
                  <a:cubicBezTo>
                    <a:pt x="5499" y="37064"/>
                    <a:pt x="5829" y="35048"/>
                    <a:pt x="6196" y="32995"/>
                  </a:cubicBezTo>
                  <a:cubicBezTo>
                    <a:pt x="6489" y="30942"/>
                    <a:pt x="6856" y="28853"/>
                    <a:pt x="7185" y="26836"/>
                  </a:cubicBezTo>
                  <a:cubicBezTo>
                    <a:pt x="7479" y="24783"/>
                    <a:pt x="7772" y="22804"/>
                    <a:pt x="8065" y="20897"/>
                  </a:cubicBezTo>
                  <a:cubicBezTo>
                    <a:pt x="8322" y="18954"/>
                    <a:pt x="8579" y="17085"/>
                    <a:pt x="8799" y="15288"/>
                  </a:cubicBezTo>
                  <a:cubicBezTo>
                    <a:pt x="9018" y="13529"/>
                    <a:pt x="9238" y="11879"/>
                    <a:pt x="9385" y="10302"/>
                  </a:cubicBezTo>
                  <a:cubicBezTo>
                    <a:pt x="9532" y="8799"/>
                    <a:pt x="9678" y="7370"/>
                    <a:pt x="9788" y="6087"/>
                  </a:cubicBezTo>
                  <a:cubicBezTo>
                    <a:pt x="9935" y="4840"/>
                    <a:pt x="9972" y="3740"/>
                    <a:pt x="10045" y="2824"/>
                  </a:cubicBezTo>
                  <a:cubicBezTo>
                    <a:pt x="10118" y="1065"/>
                    <a:pt x="10155" y="2"/>
                    <a:pt x="1015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91" name="Google Shape;691;p38"/>
          <p:cNvGrpSpPr/>
          <p:nvPr/>
        </p:nvGrpSpPr>
        <p:grpSpPr>
          <a:xfrm>
            <a:off x="5382598" y="2927574"/>
            <a:ext cx="3447637" cy="1993743"/>
            <a:chOff x="5287384" y="2905955"/>
            <a:chExt cx="3447637" cy="1993743"/>
          </a:xfrm>
        </p:grpSpPr>
        <p:grpSp>
          <p:nvGrpSpPr>
            <p:cNvPr id="692" name="Google Shape;692;p38"/>
            <p:cNvGrpSpPr/>
            <p:nvPr/>
          </p:nvGrpSpPr>
          <p:grpSpPr>
            <a:xfrm>
              <a:off x="5287384" y="2950226"/>
              <a:ext cx="3447637" cy="1949472"/>
              <a:chOff x="1718475" y="3009100"/>
              <a:chExt cx="4123475" cy="2331625"/>
            </a:xfrm>
          </p:grpSpPr>
          <p:sp>
            <p:nvSpPr>
              <p:cNvPr id="693" name="Google Shape;693;p38"/>
              <p:cNvSpPr/>
              <p:nvPr/>
            </p:nvSpPr>
            <p:spPr>
              <a:xfrm>
                <a:off x="2383850" y="4052525"/>
                <a:ext cx="408775" cy="412975"/>
              </a:xfrm>
              <a:custGeom>
                <a:avLst/>
                <a:gdLst/>
                <a:ahLst/>
                <a:cxnLst/>
                <a:rect l="l" t="t" r="r" b="b"/>
                <a:pathLst>
                  <a:path w="16351" h="16519" extrusionOk="0">
                    <a:moveTo>
                      <a:pt x="8862" y="0"/>
                    </a:moveTo>
                    <a:cubicBezTo>
                      <a:pt x="7183" y="0"/>
                      <a:pt x="6110" y="677"/>
                      <a:pt x="6110" y="677"/>
                    </a:cubicBezTo>
                    <a:cubicBezTo>
                      <a:pt x="6671" y="8248"/>
                      <a:pt x="4507" y="9830"/>
                      <a:pt x="2602" y="9830"/>
                    </a:cubicBezTo>
                    <a:cubicBezTo>
                      <a:pt x="1235" y="9830"/>
                      <a:pt x="1" y="9016"/>
                      <a:pt x="1" y="9016"/>
                    </a:cubicBezTo>
                    <a:lnTo>
                      <a:pt x="1" y="9016"/>
                    </a:lnTo>
                    <a:lnTo>
                      <a:pt x="1040" y="16291"/>
                    </a:lnTo>
                    <a:cubicBezTo>
                      <a:pt x="3907" y="14726"/>
                      <a:pt x="6444" y="14197"/>
                      <a:pt x="8563" y="14197"/>
                    </a:cubicBezTo>
                    <a:cubicBezTo>
                      <a:pt x="13003" y="14197"/>
                      <a:pt x="15615" y="16519"/>
                      <a:pt x="15615" y="16519"/>
                    </a:cubicBezTo>
                    <a:lnTo>
                      <a:pt x="16350" y="10182"/>
                    </a:lnTo>
                    <a:lnTo>
                      <a:pt x="16350" y="10182"/>
                    </a:lnTo>
                    <a:cubicBezTo>
                      <a:pt x="16141" y="10201"/>
                      <a:pt x="15939" y="10210"/>
                      <a:pt x="15746" y="10210"/>
                    </a:cubicBezTo>
                    <a:cubicBezTo>
                      <a:pt x="9512" y="10210"/>
                      <a:pt x="11610" y="601"/>
                      <a:pt x="11610" y="601"/>
                    </a:cubicBezTo>
                    <a:cubicBezTo>
                      <a:pt x="10591" y="152"/>
                      <a:pt x="9659" y="0"/>
                      <a:pt x="886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38"/>
              <p:cNvSpPr/>
              <p:nvPr/>
            </p:nvSpPr>
            <p:spPr>
              <a:xfrm>
                <a:off x="1718475" y="4234700"/>
                <a:ext cx="808000" cy="1106025"/>
              </a:xfrm>
              <a:custGeom>
                <a:avLst/>
                <a:gdLst/>
                <a:ahLst/>
                <a:cxnLst/>
                <a:rect l="l" t="t" r="r" b="b"/>
                <a:pathLst>
                  <a:path w="32320" h="44241" extrusionOk="0">
                    <a:moveTo>
                      <a:pt x="23733" y="1"/>
                    </a:moveTo>
                    <a:cubicBezTo>
                      <a:pt x="21509" y="1"/>
                      <a:pt x="18363" y="957"/>
                      <a:pt x="15209" y="5126"/>
                    </a:cubicBezTo>
                    <a:cubicBezTo>
                      <a:pt x="9405" y="12831"/>
                      <a:pt x="1" y="33743"/>
                      <a:pt x="6034" y="40080"/>
                    </a:cubicBezTo>
                    <a:cubicBezTo>
                      <a:pt x="8568" y="42753"/>
                      <a:pt x="12834" y="44240"/>
                      <a:pt x="17078" y="44240"/>
                    </a:cubicBezTo>
                    <a:cubicBezTo>
                      <a:pt x="22894" y="44240"/>
                      <a:pt x="28669" y="41447"/>
                      <a:pt x="29886" y="35087"/>
                    </a:cubicBezTo>
                    <a:cubicBezTo>
                      <a:pt x="32015" y="24136"/>
                      <a:pt x="32319" y="2591"/>
                      <a:pt x="26844" y="690"/>
                    </a:cubicBezTo>
                    <a:cubicBezTo>
                      <a:pt x="26844" y="690"/>
                      <a:pt x="25621" y="1"/>
                      <a:pt x="2373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8"/>
              <p:cNvSpPr/>
              <p:nvPr/>
            </p:nvSpPr>
            <p:spPr>
              <a:xfrm>
                <a:off x="2698175" y="4207675"/>
                <a:ext cx="807975" cy="1105850"/>
              </a:xfrm>
              <a:custGeom>
                <a:avLst/>
                <a:gdLst/>
                <a:ahLst/>
                <a:cxnLst/>
                <a:rect l="l" t="t" r="r" b="b"/>
                <a:pathLst>
                  <a:path w="32319" h="44234" extrusionOk="0">
                    <a:moveTo>
                      <a:pt x="8587" y="0"/>
                    </a:moveTo>
                    <a:cubicBezTo>
                      <a:pt x="6713" y="0"/>
                      <a:pt x="5501" y="681"/>
                      <a:pt x="5501" y="681"/>
                    </a:cubicBezTo>
                    <a:cubicBezTo>
                      <a:pt x="0" y="2582"/>
                      <a:pt x="330" y="24128"/>
                      <a:pt x="2434" y="35103"/>
                    </a:cubicBezTo>
                    <a:cubicBezTo>
                      <a:pt x="3650" y="41446"/>
                      <a:pt x="9420" y="44233"/>
                      <a:pt x="15239" y="44233"/>
                    </a:cubicBezTo>
                    <a:cubicBezTo>
                      <a:pt x="19489" y="44233"/>
                      <a:pt x="23765" y="42746"/>
                      <a:pt x="26311" y="40071"/>
                    </a:cubicBezTo>
                    <a:cubicBezTo>
                      <a:pt x="32319" y="33734"/>
                      <a:pt x="22940" y="12822"/>
                      <a:pt x="17110" y="5117"/>
                    </a:cubicBezTo>
                    <a:cubicBezTo>
                      <a:pt x="13950" y="954"/>
                      <a:pt x="10805" y="0"/>
                      <a:pt x="85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8"/>
              <p:cNvSpPr/>
              <p:nvPr/>
            </p:nvSpPr>
            <p:spPr>
              <a:xfrm>
                <a:off x="5096700" y="3009100"/>
                <a:ext cx="745250" cy="1045775"/>
              </a:xfrm>
              <a:custGeom>
                <a:avLst/>
                <a:gdLst/>
                <a:ahLst/>
                <a:cxnLst/>
                <a:rect l="l" t="t" r="r" b="b"/>
                <a:pathLst>
                  <a:path w="29810" h="41831" extrusionOk="0">
                    <a:moveTo>
                      <a:pt x="28860" y="3745"/>
                    </a:moveTo>
                    <a:cubicBezTo>
                      <a:pt x="28947" y="3754"/>
                      <a:pt x="29034" y="3765"/>
                      <a:pt x="28997" y="3765"/>
                    </a:cubicBezTo>
                    <a:cubicBezTo>
                      <a:pt x="28981" y="3765"/>
                      <a:pt x="28943" y="3763"/>
                      <a:pt x="28872" y="3758"/>
                    </a:cubicBezTo>
                    <a:cubicBezTo>
                      <a:pt x="28868" y="3754"/>
                      <a:pt x="28864" y="3750"/>
                      <a:pt x="28860" y="3745"/>
                    </a:cubicBezTo>
                    <a:close/>
                    <a:moveTo>
                      <a:pt x="6129" y="0"/>
                    </a:moveTo>
                    <a:cubicBezTo>
                      <a:pt x="5407" y="0"/>
                      <a:pt x="4689" y="21"/>
                      <a:pt x="3980" y="57"/>
                    </a:cubicBezTo>
                    <a:cubicBezTo>
                      <a:pt x="3676" y="83"/>
                      <a:pt x="3423" y="260"/>
                      <a:pt x="3372" y="539"/>
                    </a:cubicBezTo>
                    <a:cubicBezTo>
                      <a:pt x="2535" y="4392"/>
                      <a:pt x="1876" y="8270"/>
                      <a:pt x="1268" y="12174"/>
                    </a:cubicBezTo>
                    <a:cubicBezTo>
                      <a:pt x="812" y="15215"/>
                      <a:pt x="381" y="18283"/>
                      <a:pt x="178" y="21350"/>
                    </a:cubicBezTo>
                    <a:cubicBezTo>
                      <a:pt x="77" y="22642"/>
                      <a:pt x="1" y="23986"/>
                      <a:pt x="51" y="25279"/>
                    </a:cubicBezTo>
                    <a:cubicBezTo>
                      <a:pt x="51" y="26039"/>
                      <a:pt x="1" y="26951"/>
                      <a:pt x="330" y="27611"/>
                    </a:cubicBezTo>
                    <a:cubicBezTo>
                      <a:pt x="1268" y="29689"/>
                      <a:pt x="2383" y="31666"/>
                      <a:pt x="3549" y="33618"/>
                    </a:cubicBezTo>
                    <a:cubicBezTo>
                      <a:pt x="5298" y="36457"/>
                      <a:pt x="7301" y="39347"/>
                      <a:pt x="9886" y="41476"/>
                    </a:cubicBezTo>
                    <a:cubicBezTo>
                      <a:pt x="10215" y="41738"/>
                      <a:pt x="10468" y="41831"/>
                      <a:pt x="10735" y="41831"/>
                    </a:cubicBezTo>
                    <a:cubicBezTo>
                      <a:pt x="10983" y="41831"/>
                      <a:pt x="11242" y="41751"/>
                      <a:pt x="11584" y="41653"/>
                    </a:cubicBezTo>
                    <a:cubicBezTo>
                      <a:pt x="12522" y="41374"/>
                      <a:pt x="13486" y="41070"/>
                      <a:pt x="14423" y="40665"/>
                    </a:cubicBezTo>
                    <a:cubicBezTo>
                      <a:pt x="17414" y="39499"/>
                      <a:pt x="20253" y="37978"/>
                      <a:pt x="22763" y="35950"/>
                    </a:cubicBezTo>
                    <a:cubicBezTo>
                      <a:pt x="23447" y="35418"/>
                      <a:pt x="24081" y="34809"/>
                      <a:pt x="24689" y="34176"/>
                    </a:cubicBezTo>
                    <a:cubicBezTo>
                      <a:pt x="25019" y="33871"/>
                      <a:pt x="25298" y="33517"/>
                      <a:pt x="25576" y="33187"/>
                    </a:cubicBezTo>
                    <a:cubicBezTo>
                      <a:pt x="25754" y="32984"/>
                      <a:pt x="26083" y="32655"/>
                      <a:pt x="26134" y="32401"/>
                    </a:cubicBezTo>
                    <a:cubicBezTo>
                      <a:pt x="26235" y="32046"/>
                      <a:pt x="26312" y="31666"/>
                      <a:pt x="26362" y="31337"/>
                    </a:cubicBezTo>
                    <a:cubicBezTo>
                      <a:pt x="26844" y="29182"/>
                      <a:pt x="27249" y="26977"/>
                      <a:pt x="27630" y="24797"/>
                    </a:cubicBezTo>
                    <a:cubicBezTo>
                      <a:pt x="28770" y="18460"/>
                      <a:pt x="29810" y="11971"/>
                      <a:pt x="29759" y="5533"/>
                    </a:cubicBezTo>
                    <a:cubicBezTo>
                      <a:pt x="29759" y="4747"/>
                      <a:pt x="29683" y="3910"/>
                      <a:pt x="29632" y="3125"/>
                    </a:cubicBezTo>
                    <a:cubicBezTo>
                      <a:pt x="29607" y="2871"/>
                      <a:pt x="29480" y="2567"/>
                      <a:pt x="29150" y="2516"/>
                    </a:cubicBezTo>
                    <a:cubicBezTo>
                      <a:pt x="26881" y="2230"/>
                      <a:pt x="24476" y="1828"/>
                      <a:pt x="22138" y="1828"/>
                    </a:cubicBezTo>
                    <a:cubicBezTo>
                      <a:pt x="21787" y="1828"/>
                      <a:pt x="21437" y="1837"/>
                      <a:pt x="21090" y="1857"/>
                    </a:cubicBezTo>
                    <a:cubicBezTo>
                      <a:pt x="20278" y="1931"/>
                      <a:pt x="20254" y="3128"/>
                      <a:pt x="21019" y="3128"/>
                    </a:cubicBezTo>
                    <a:cubicBezTo>
                      <a:pt x="21042" y="3128"/>
                      <a:pt x="21066" y="3127"/>
                      <a:pt x="21090" y="3125"/>
                    </a:cubicBezTo>
                    <a:cubicBezTo>
                      <a:pt x="21379" y="3106"/>
                      <a:pt x="21668" y="3097"/>
                      <a:pt x="21958" y="3097"/>
                    </a:cubicBezTo>
                    <a:cubicBezTo>
                      <a:pt x="23215" y="3097"/>
                      <a:pt x="24472" y="3254"/>
                      <a:pt x="25729" y="3378"/>
                    </a:cubicBezTo>
                    <a:cubicBezTo>
                      <a:pt x="26489" y="3454"/>
                      <a:pt x="27224" y="3530"/>
                      <a:pt x="27984" y="3632"/>
                    </a:cubicBezTo>
                    <a:cubicBezTo>
                      <a:pt x="28142" y="3647"/>
                      <a:pt x="28290" y="3673"/>
                      <a:pt x="28440" y="3696"/>
                    </a:cubicBezTo>
                    <a:lnTo>
                      <a:pt x="28440" y="3696"/>
                    </a:lnTo>
                    <a:cubicBezTo>
                      <a:pt x="28669" y="6511"/>
                      <a:pt x="28474" y="9366"/>
                      <a:pt x="28213" y="12199"/>
                    </a:cubicBezTo>
                    <a:cubicBezTo>
                      <a:pt x="27883" y="15545"/>
                      <a:pt x="27427" y="18891"/>
                      <a:pt x="26844" y="22211"/>
                    </a:cubicBezTo>
                    <a:cubicBezTo>
                      <a:pt x="26413" y="24772"/>
                      <a:pt x="25931" y="27306"/>
                      <a:pt x="25424" y="29866"/>
                    </a:cubicBezTo>
                    <a:cubicBezTo>
                      <a:pt x="25298" y="30551"/>
                      <a:pt x="25146" y="31185"/>
                      <a:pt x="25019" y="31844"/>
                    </a:cubicBezTo>
                    <a:cubicBezTo>
                      <a:pt x="24816" y="32655"/>
                      <a:pt x="23929" y="33314"/>
                      <a:pt x="23320" y="33897"/>
                    </a:cubicBezTo>
                    <a:cubicBezTo>
                      <a:pt x="20020" y="37198"/>
                      <a:pt x="15334" y="39551"/>
                      <a:pt x="10761" y="40695"/>
                    </a:cubicBezTo>
                    <a:lnTo>
                      <a:pt x="10761" y="40695"/>
                    </a:lnTo>
                    <a:cubicBezTo>
                      <a:pt x="8147" y="38625"/>
                      <a:pt x="6246" y="35731"/>
                      <a:pt x="4538" y="32934"/>
                    </a:cubicBezTo>
                    <a:cubicBezTo>
                      <a:pt x="3397" y="31032"/>
                      <a:pt x="2333" y="29081"/>
                      <a:pt x="1395" y="27078"/>
                    </a:cubicBezTo>
                    <a:cubicBezTo>
                      <a:pt x="1369" y="27053"/>
                      <a:pt x="1369" y="27028"/>
                      <a:pt x="1344" y="26951"/>
                    </a:cubicBezTo>
                    <a:lnTo>
                      <a:pt x="1344" y="26951"/>
                    </a:lnTo>
                    <a:cubicBezTo>
                      <a:pt x="1389" y="27068"/>
                      <a:pt x="1413" y="27113"/>
                      <a:pt x="1423" y="27113"/>
                    </a:cubicBezTo>
                    <a:cubicBezTo>
                      <a:pt x="1452" y="27113"/>
                      <a:pt x="1363" y="26722"/>
                      <a:pt x="1344" y="26571"/>
                    </a:cubicBezTo>
                    <a:cubicBezTo>
                      <a:pt x="1268" y="26014"/>
                      <a:pt x="1268" y="25405"/>
                      <a:pt x="1268" y="24848"/>
                    </a:cubicBezTo>
                    <a:cubicBezTo>
                      <a:pt x="1268" y="23479"/>
                      <a:pt x="1344" y="22135"/>
                      <a:pt x="1471" y="20792"/>
                    </a:cubicBezTo>
                    <a:cubicBezTo>
                      <a:pt x="1724" y="17674"/>
                      <a:pt x="2155" y="14607"/>
                      <a:pt x="2637" y="11540"/>
                    </a:cubicBezTo>
                    <a:cubicBezTo>
                      <a:pt x="3196" y="8163"/>
                      <a:pt x="3801" y="4786"/>
                      <a:pt x="4475" y="1453"/>
                    </a:cubicBezTo>
                    <a:lnTo>
                      <a:pt x="4475" y="1453"/>
                    </a:lnTo>
                    <a:cubicBezTo>
                      <a:pt x="5010" y="1431"/>
                      <a:pt x="5549" y="1419"/>
                      <a:pt x="6090" y="1419"/>
                    </a:cubicBezTo>
                    <a:cubicBezTo>
                      <a:pt x="8241" y="1419"/>
                      <a:pt x="10425" y="1609"/>
                      <a:pt x="12522" y="2085"/>
                    </a:cubicBezTo>
                    <a:cubicBezTo>
                      <a:pt x="12531" y="2086"/>
                      <a:pt x="12539" y="2086"/>
                      <a:pt x="12547" y="2086"/>
                    </a:cubicBezTo>
                    <a:cubicBezTo>
                      <a:pt x="13315" y="2086"/>
                      <a:pt x="13629" y="917"/>
                      <a:pt x="12852" y="717"/>
                    </a:cubicBezTo>
                    <a:cubicBezTo>
                      <a:pt x="10665" y="199"/>
                      <a:pt x="8376" y="0"/>
                      <a:pt x="6129"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8"/>
              <p:cNvSpPr/>
              <p:nvPr/>
            </p:nvSpPr>
            <p:spPr>
              <a:xfrm>
                <a:off x="2970250" y="4017050"/>
                <a:ext cx="2409425" cy="698950"/>
              </a:xfrm>
              <a:custGeom>
                <a:avLst/>
                <a:gdLst/>
                <a:ahLst/>
                <a:cxnLst/>
                <a:rect l="l" t="t" r="r" b="b"/>
                <a:pathLst>
                  <a:path w="96377" h="27958" extrusionOk="0">
                    <a:moveTo>
                      <a:pt x="50550" y="1240"/>
                    </a:moveTo>
                    <a:cubicBezTo>
                      <a:pt x="50861" y="1240"/>
                      <a:pt x="51211" y="1320"/>
                      <a:pt x="51549" y="1462"/>
                    </a:cubicBezTo>
                    <a:cubicBezTo>
                      <a:pt x="52233" y="1791"/>
                      <a:pt x="52816" y="2273"/>
                      <a:pt x="53196" y="2932"/>
                    </a:cubicBezTo>
                    <a:cubicBezTo>
                      <a:pt x="54058" y="4554"/>
                      <a:pt x="52994" y="6633"/>
                      <a:pt x="52208" y="8027"/>
                    </a:cubicBezTo>
                    <a:cubicBezTo>
                      <a:pt x="51394" y="9441"/>
                      <a:pt x="50379" y="10734"/>
                      <a:pt x="49263" y="11938"/>
                    </a:cubicBezTo>
                    <a:lnTo>
                      <a:pt x="49263" y="11938"/>
                    </a:lnTo>
                    <a:cubicBezTo>
                      <a:pt x="48813" y="10869"/>
                      <a:pt x="48473" y="9754"/>
                      <a:pt x="48254" y="8610"/>
                    </a:cubicBezTo>
                    <a:cubicBezTo>
                      <a:pt x="47924" y="6988"/>
                      <a:pt x="47899" y="5239"/>
                      <a:pt x="48355" y="3616"/>
                    </a:cubicBezTo>
                    <a:cubicBezTo>
                      <a:pt x="48634" y="2552"/>
                      <a:pt x="49242" y="1538"/>
                      <a:pt x="50180" y="1284"/>
                    </a:cubicBezTo>
                    <a:cubicBezTo>
                      <a:pt x="50294" y="1254"/>
                      <a:pt x="50418" y="1240"/>
                      <a:pt x="50550" y="1240"/>
                    </a:cubicBezTo>
                    <a:close/>
                    <a:moveTo>
                      <a:pt x="50554" y="1"/>
                    </a:moveTo>
                    <a:cubicBezTo>
                      <a:pt x="50378" y="1"/>
                      <a:pt x="50202" y="14"/>
                      <a:pt x="50028" y="42"/>
                    </a:cubicBezTo>
                    <a:cubicBezTo>
                      <a:pt x="48811" y="245"/>
                      <a:pt x="47924" y="1310"/>
                      <a:pt x="47468" y="2400"/>
                    </a:cubicBezTo>
                    <a:cubicBezTo>
                      <a:pt x="46036" y="5682"/>
                      <a:pt x="46864" y="9781"/>
                      <a:pt x="48289" y="12943"/>
                    </a:cubicBezTo>
                    <a:lnTo>
                      <a:pt x="48289" y="12943"/>
                    </a:lnTo>
                    <a:cubicBezTo>
                      <a:pt x="47716" y="13511"/>
                      <a:pt x="47126" y="14059"/>
                      <a:pt x="46530" y="14592"/>
                    </a:cubicBezTo>
                    <a:cubicBezTo>
                      <a:pt x="43919" y="16975"/>
                      <a:pt x="41004" y="19028"/>
                      <a:pt x="37912" y="20828"/>
                    </a:cubicBezTo>
                    <a:cubicBezTo>
                      <a:pt x="31718" y="24460"/>
                      <a:pt x="24883" y="26659"/>
                      <a:pt x="17720" y="26659"/>
                    </a:cubicBezTo>
                    <a:cubicBezTo>
                      <a:pt x="17086" y="26659"/>
                      <a:pt x="16448" y="26642"/>
                      <a:pt x="15809" y="26607"/>
                    </a:cubicBezTo>
                    <a:cubicBezTo>
                      <a:pt x="12158" y="26404"/>
                      <a:pt x="8508" y="25542"/>
                      <a:pt x="5163" y="24097"/>
                    </a:cubicBezTo>
                    <a:cubicBezTo>
                      <a:pt x="4174" y="23641"/>
                      <a:pt x="3236" y="23185"/>
                      <a:pt x="2349" y="22627"/>
                    </a:cubicBezTo>
                    <a:lnTo>
                      <a:pt x="1588" y="22171"/>
                    </a:lnTo>
                    <a:cubicBezTo>
                      <a:pt x="1534" y="22116"/>
                      <a:pt x="1308" y="21956"/>
                      <a:pt x="1300" y="21956"/>
                    </a:cubicBezTo>
                    <a:cubicBezTo>
                      <a:pt x="1297" y="21956"/>
                      <a:pt x="1322" y="21978"/>
                      <a:pt x="1396" y="22033"/>
                    </a:cubicBezTo>
                    <a:lnTo>
                      <a:pt x="1396" y="22033"/>
                    </a:lnTo>
                    <a:cubicBezTo>
                      <a:pt x="1260" y="21933"/>
                      <a:pt x="1114" y="21890"/>
                      <a:pt x="975" y="21890"/>
                    </a:cubicBezTo>
                    <a:cubicBezTo>
                      <a:pt x="443" y="21890"/>
                      <a:pt x="0" y="22513"/>
                      <a:pt x="499" y="22931"/>
                    </a:cubicBezTo>
                    <a:cubicBezTo>
                      <a:pt x="3261" y="25061"/>
                      <a:pt x="6861" y="26303"/>
                      <a:pt x="10232" y="27114"/>
                    </a:cubicBezTo>
                    <a:cubicBezTo>
                      <a:pt x="12721" y="27685"/>
                      <a:pt x="15270" y="27958"/>
                      <a:pt x="17822" y="27958"/>
                    </a:cubicBezTo>
                    <a:cubicBezTo>
                      <a:pt x="22860" y="27958"/>
                      <a:pt x="27911" y="26894"/>
                      <a:pt x="32538" y="24959"/>
                    </a:cubicBezTo>
                    <a:cubicBezTo>
                      <a:pt x="38517" y="22458"/>
                      <a:pt x="44227" y="18748"/>
                      <a:pt x="48870" y="14124"/>
                    </a:cubicBezTo>
                    <a:lnTo>
                      <a:pt x="48870" y="14124"/>
                    </a:lnTo>
                    <a:cubicBezTo>
                      <a:pt x="51234" y="18506"/>
                      <a:pt x="55397" y="21647"/>
                      <a:pt x="60091" y="23236"/>
                    </a:cubicBezTo>
                    <a:cubicBezTo>
                      <a:pt x="62802" y="24157"/>
                      <a:pt x="65635" y="24612"/>
                      <a:pt x="68462" y="24612"/>
                    </a:cubicBezTo>
                    <a:cubicBezTo>
                      <a:pt x="72323" y="24612"/>
                      <a:pt x="76173" y="23763"/>
                      <a:pt x="79685" y="22095"/>
                    </a:cubicBezTo>
                    <a:cubicBezTo>
                      <a:pt x="84526" y="19814"/>
                      <a:pt x="88582" y="16012"/>
                      <a:pt x="91700" y="11677"/>
                    </a:cubicBezTo>
                    <a:cubicBezTo>
                      <a:pt x="93880" y="8559"/>
                      <a:pt x="96009" y="4808"/>
                      <a:pt x="96338" y="955"/>
                    </a:cubicBezTo>
                    <a:cubicBezTo>
                      <a:pt x="96376" y="553"/>
                      <a:pt x="96083" y="356"/>
                      <a:pt x="95769" y="356"/>
                    </a:cubicBezTo>
                    <a:cubicBezTo>
                      <a:pt x="95450" y="356"/>
                      <a:pt x="95109" y="559"/>
                      <a:pt x="95071" y="955"/>
                    </a:cubicBezTo>
                    <a:cubicBezTo>
                      <a:pt x="94919" y="2704"/>
                      <a:pt x="94260" y="4428"/>
                      <a:pt x="93525" y="5999"/>
                    </a:cubicBezTo>
                    <a:cubicBezTo>
                      <a:pt x="92485" y="8255"/>
                      <a:pt x="91142" y="10384"/>
                      <a:pt x="89621" y="12311"/>
                    </a:cubicBezTo>
                    <a:cubicBezTo>
                      <a:pt x="85996" y="16975"/>
                      <a:pt x="81079" y="20701"/>
                      <a:pt x="75350" y="22374"/>
                    </a:cubicBezTo>
                    <a:cubicBezTo>
                      <a:pt x="73151" y="23027"/>
                      <a:pt x="70822" y="23355"/>
                      <a:pt x="68483" y="23355"/>
                    </a:cubicBezTo>
                    <a:cubicBezTo>
                      <a:pt x="64110" y="23355"/>
                      <a:pt x="59702" y="22211"/>
                      <a:pt x="56035" y="19915"/>
                    </a:cubicBezTo>
                    <a:cubicBezTo>
                      <a:pt x="53397" y="18262"/>
                      <a:pt x="51242" y="15893"/>
                      <a:pt x="49825" y="13143"/>
                    </a:cubicBezTo>
                    <a:lnTo>
                      <a:pt x="49825" y="13143"/>
                    </a:lnTo>
                    <a:cubicBezTo>
                      <a:pt x="51571" y="11287"/>
                      <a:pt x="53211" y="9209"/>
                      <a:pt x="54185" y="6836"/>
                    </a:cubicBezTo>
                    <a:cubicBezTo>
                      <a:pt x="54844" y="5137"/>
                      <a:pt x="55022" y="3186"/>
                      <a:pt x="53856" y="1690"/>
                    </a:cubicBezTo>
                    <a:cubicBezTo>
                      <a:pt x="53077" y="689"/>
                      <a:pt x="51811" y="1"/>
                      <a:pt x="50554"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8"/>
              <p:cNvSpPr/>
              <p:nvPr/>
            </p:nvSpPr>
            <p:spPr>
              <a:xfrm>
                <a:off x="2843300" y="4428725"/>
                <a:ext cx="309250" cy="308650"/>
              </a:xfrm>
              <a:custGeom>
                <a:avLst/>
                <a:gdLst/>
                <a:ahLst/>
                <a:cxnLst/>
                <a:rect l="l" t="t" r="r" b="b"/>
                <a:pathLst>
                  <a:path w="12370" h="12346" extrusionOk="0">
                    <a:moveTo>
                      <a:pt x="6185" y="1"/>
                    </a:moveTo>
                    <a:cubicBezTo>
                      <a:pt x="2763" y="1"/>
                      <a:pt x="0" y="2764"/>
                      <a:pt x="0" y="6160"/>
                    </a:cubicBezTo>
                    <a:cubicBezTo>
                      <a:pt x="0" y="9582"/>
                      <a:pt x="2763" y="12345"/>
                      <a:pt x="6185" y="12345"/>
                    </a:cubicBezTo>
                    <a:cubicBezTo>
                      <a:pt x="9581" y="12345"/>
                      <a:pt x="12370" y="9582"/>
                      <a:pt x="12370" y="6160"/>
                    </a:cubicBezTo>
                    <a:cubicBezTo>
                      <a:pt x="12370" y="2764"/>
                      <a:pt x="9581" y="1"/>
                      <a:pt x="618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8"/>
              <p:cNvSpPr/>
              <p:nvPr/>
            </p:nvSpPr>
            <p:spPr>
              <a:xfrm>
                <a:off x="2922500" y="4507950"/>
                <a:ext cx="150850" cy="150200"/>
              </a:xfrm>
              <a:custGeom>
                <a:avLst/>
                <a:gdLst/>
                <a:ahLst/>
                <a:cxnLst/>
                <a:rect l="l" t="t" r="r" b="b"/>
                <a:pathLst>
                  <a:path w="6034" h="6008" extrusionOk="0">
                    <a:moveTo>
                      <a:pt x="3017" y="0"/>
                    </a:moveTo>
                    <a:cubicBezTo>
                      <a:pt x="1369" y="0"/>
                      <a:pt x="1" y="1344"/>
                      <a:pt x="1" y="2991"/>
                    </a:cubicBezTo>
                    <a:cubicBezTo>
                      <a:pt x="1" y="4639"/>
                      <a:pt x="1369" y="6008"/>
                      <a:pt x="3017" y="6008"/>
                    </a:cubicBezTo>
                    <a:cubicBezTo>
                      <a:pt x="4664" y="6008"/>
                      <a:pt x="6033" y="4639"/>
                      <a:pt x="6033" y="2991"/>
                    </a:cubicBezTo>
                    <a:cubicBezTo>
                      <a:pt x="6033" y="1344"/>
                      <a:pt x="4664" y="0"/>
                      <a:pt x="301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8"/>
              <p:cNvSpPr/>
              <p:nvPr/>
            </p:nvSpPr>
            <p:spPr>
              <a:xfrm>
                <a:off x="5149925" y="3814600"/>
                <a:ext cx="517925" cy="429125"/>
              </a:xfrm>
              <a:custGeom>
                <a:avLst/>
                <a:gdLst/>
                <a:ahLst/>
                <a:cxnLst/>
                <a:rect l="l" t="t" r="r" b="b"/>
                <a:pathLst>
                  <a:path w="20717" h="17165" extrusionOk="0">
                    <a:moveTo>
                      <a:pt x="3914" y="0"/>
                    </a:moveTo>
                    <a:cubicBezTo>
                      <a:pt x="3878" y="0"/>
                      <a:pt x="3840" y="1"/>
                      <a:pt x="3803" y="4"/>
                    </a:cubicBezTo>
                    <a:cubicBezTo>
                      <a:pt x="1420" y="156"/>
                      <a:pt x="1" y="2158"/>
                      <a:pt x="787" y="4110"/>
                    </a:cubicBezTo>
                    <a:cubicBezTo>
                      <a:pt x="1598" y="6087"/>
                      <a:pt x="4792" y="9763"/>
                      <a:pt x="6059" y="10548"/>
                    </a:cubicBezTo>
                    <a:cubicBezTo>
                      <a:pt x="6059" y="10548"/>
                      <a:pt x="3752" y="14199"/>
                      <a:pt x="4056" y="15466"/>
                    </a:cubicBezTo>
                    <a:cubicBezTo>
                      <a:pt x="4287" y="16353"/>
                      <a:pt x="5634" y="17165"/>
                      <a:pt x="6883" y="17165"/>
                    </a:cubicBezTo>
                    <a:cubicBezTo>
                      <a:pt x="7419" y="17165"/>
                      <a:pt x="7937" y="17015"/>
                      <a:pt x="8340" y="16657"/>
                    </a:cubicBezTo>
                    <a:cubicBezTo>
                      <a:pt x="9658" y="15491"/>
                      <a:pt x="10723" y="11284"/>
                      <a:pt x="10723" y="11284"/>
                    </a:cubicBezTo>
                    <a:cubicBezTo>
                      <a:pt x="10723" y="11284"/>
                      <a:pt x="18251" y="9864"/>
                      <a:pt x="19519" y="7329"/>
                    </a:cubicBezTo>
                    <a:cubicBezTo>
                      <a:pt x="20716" y="4934"/>
                      <a:pt x="19085" y="2539"/>
                      <a:pt x="17426" y="2539"/>
                    </a:cubicBezTo>
                    <a:cubicBezTo>
                      <a:pt x="17329" y="2539"/>
                      <a:pt x="17232" y="2547"/>
                      <a:pt x="17136" y="2564"/>
                    </a:cubicBezTo>
                    <a:cubicBezTo>
                      <a:pt x="15613" y="2851"/>
                      <a:pt x="13323" y="6095"/>
                      <a:pt x="10866" y="6095"/>
                    </a:cubicBezTo>
                    <a:cubicBezTo>
                      <a:pt x="10500" y="6095"/>
                      <a:pt x="10131" y="6023"/>
                      <a:pt x="9760" y="5859"/>
                    </a:cubicBezTo>
                    <a:cubicBezTo>
                      <a:pt x="6965" y="4612"/>
                      <a:pt x="6209" y="0"/>
                      <a:pt x="391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01" name="Google Shape;701;p38"/>
            <p:cNvSpPr/>
            <p:nvPr/>
          </p:nvSpPr>
          <p:spPr>
            <a:xfrm>
              <a:off x="8337101" y="2905955"/>
              <a:ext cx="77381" cy="139169"/>
            </a:xfrm>
            <a:custGeom>
              <a:avLst/>
              <a:gdLst/>
              <a:ahLst/>
              <a:cxnLst/>
              <a:rect l="l" t="t" r="r" b="b"/>
              <a:pathLst>
                <a:path w="3702" h="6658" extrusionOk="0">
                  <a:moveTo>
                    <a:pt x="2241" y="1"/>
                  </a:moveTo>
                  <a:cubicBezTo>
                    <a:pt x="1573" y="1"/>
                    <a:pt x="975" y="457"/>
                    <a:pt x="862" y="1136"/>
                  </a:cubicBezTo>
                  <a:lnTo>
                    <a:pt x="127" y="5040"/>
                  </a:lnTo>
                  <a:cubicBezTo>
                    <a:pt x="0" y="5800"/>
                    <a:pt x="482" y="6510"/>
                    <a:pt x="1242" y="6637"/>
                  </a:cubicBezTo>
                  <a:cubicBezTo>
                    <a:pt x="1327" y="6651"/>
                    <a:pt x="1412" y="6658"/>
                    <a:pt x="1495" y="6658"/>
                  </a:cubicBezTo>
                  <a:cubicBezTo>
                    <a:pt x="2159" y="6658"/>
                    <a:pt x="2752" y="6222"/>
                    <a:pt x="2865" y="5547"/>
                  </a:cubicBezTo>
                  <a:lnTo>
                    <a:pt x="3574" y="1643"/>
                  </a:lnTo>
                  <a:cubicBezTo>
                    <a:pt x="3701" y="883"/>
                    <a:pt x="3245" y="148"/>
                    <a:pt x="2484" y="21"/>
                  </a:cubicBezTo>
                  <a:cubicBezTo>
                    <a:pt x="2403" y="7"/>
                    <a:pt x="2322" y="1"/>
                    <a:pt x="224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8"/>
            <p:cNvSpPr/>
            <p:nvPr/>
          </p:nvSpPr>
          <p:spPr>
            <a:xfrm>
              <a:off x="8517238" y="2928905"/>
              <a:ext cx="72615" cy="139880"/>
            </a:xfrm>
            <a:custGeom>
              <a:avLst/>
              <a:gdLst/>
              <a:ahLst/>
              <a:cxnLst/>
              <a:rect l="l" t="t" r="r" b="b"/>
              <a:pathLst>
                <a:path w="3474" h="6692" extrusionOk="0">
                  <a:moveTo>
                    <a:pt x="1970" y="1"/>
                  </a:moveTo>
                  <a:cubicBezTo>
                    <a:pt x="1286" y="1"/>
                    <a:pt x="702" y="506"/>
                    <a:pt x="609" y="1204"/>
                  </a:cubicBezTo>
                  <a:lnTo>
                    <a:pt x="102" y="5133"/>
                  </a:lnTo>
                  <a:cubicBezTo>
                    <a:pt x="1" y="5894"/>
                    <a:pt x="558" y="6603"/>
                    <a:pt x="1319" y="6679"/>
                  </a:cubicBezTo>
                  <a:cubicBezTo>
                    <a:pt x="1381" y="6688"/>
                    <a:pt x="1443" y="6692"/>
                    <a:pt x="1504" y="6692"/>
                  </a:cubicBezTo>
                  <a:cubicBezTo>
                    <a:pt x="2188" y="6692"/>
                    <a:pt x="2772" y="6186"/>
                    <a:pt x="2865" y="5488"/>
                  </a:cubicBezTo>
                  <a:lnTo>
                    <a:pt x="3372" y="1559"/>
                  </a:lnTo>
                  <a:cubicBezTo>
                    <a:pt x="3473" y="799"/>
                    <a:pt x="2916" y="89"/>
                    <a:pt x="2155" y="13"/>
                  </a:cubicBezTo>
                  <a:cubicBezTo>
                    <a:pt x="2093" y="5"/>
                    <a:pt x="2031" y="1"/>
                    <a:pt x="197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03" name="Google Shape;703;p38"/>
          <p:cNvGrpSpPr/>
          <p:nvPr/>
        </p:nvGrpSpPr>
        <p:grpSpPr>
          <a:xfrm>
            <a:off x="1653969" y="245714"/>
            <a:ext cx="356801" cy="1743273"/>
            <a:chOff x="3029550" y="73025"/>
            <a:chExt cx="316875" cy="1548200"/>
          </a:xfrm>
        </p:grpSpPr>
        <p:sp>
          <p:nvSpPr>
            <p:cNvPr id="704" name="Google Shape;704;p38"/>
            <p:cNvSpPr/>
            <p:nvPr/>
          </p:nvSpPr>
          <p:spPr>
            <a:xfrm>
              <a:off x="3029550" y="73025"/>
              <a:ext cx="316875" cy="1548200"/>
            </a:xfrm>
            <a:custGeom>
              <a:avLst/>
              <a:gdLst/>
              <a:ahLst/>
              <a:cxnLst/>
              <a:rect l="l" t="t" r="r" b="b"/>
              <a:pathLst>
                <a:path w="12675" h="61928" extrusionOk="0">
                  <a:moveTo>
                    <a:pt x="7123" y="1"/>
                  </a:moveTo>
                  <a:cubicBezTo>
                    <a:pt x="7123" y="1"/>
                    <a:pt x="2054" y="1"/>
                    <a:pt x="1597" y="6160"/>
                  </a:cubicBezTo>
                  <a:cubicBezTo>
                    <a:pt x="1116" y="12345"/>
                    <a:pt x="1" y="38808"/>
                    <a:pt x="1116" y="40557"/>
                  </a:cubicBezTo>
                  <a:cubicBezTo>
                    <a:pt x="2231" y="42281"/>
                    <a:pt x="4588" y="41825"/>
                    <a:pt x="4766" y="50215"/>
                  </a:cubicBezTo>
                  <a:cubicBezTo>
                    <a:pt x="4791" y="51381"/>
                    <a:pt x="4817" y="52471"/>
                    <a:pt x="4817" y="53434"/>
                  </a:cubicBezTo>
                  <a:cubicBezTo>
                    <a:pt x="4918" y="59441"/>
                    <a:pt x="4969" y="61799"/>
                    <a:pt x="6337" y="61925"/>
                  </a:cubicBezTo>
                  <a:cubicBezTo>
                    <a:pt x="6348" y="61927"/>
                    <a:pt x="6359" y="61927"/>
                    <a:pt x="6370" y="61927"/>
                  </a:cubicBezTo>
                  <a:cubicBezTo>
                    <a:pt x="7332" y="61927"/>
                    <a:pt x="7581" y="57445"/>
                    <a:pt x="7732" y="53434"/>
                  </a:cubicBezTo>
                  <a:cubicBezTo>
                    <a:pt x="7833" y="50950"/>
                    <a:pt x="7884" y="48618"/>
                    <a:pt x="8086" y="47680"/>
                  </a:cubicBezTo>
                  <a:cubicBezTo>
                    <a:pt x="8568" y="45145"/>
                    <a:pt x="8872" y="43726"/>
                    <a:pt x="9835" y="42762"/>
                  </a:cubicBezTo>
                  <a:cubicBezTo>
                    <a:pt x="10773" y="41825"/>
                    <a:pt x="11889" y="42610"/>
                    <a:pt x="12193" y="32953"/>
                  </a:cubicBezTo>
                  <a:cubicBezTo>
                    <a:pt x="12522" y="23270"/>
                    <a:pt x="12674" y="14398"/>
                    <a:pt x="12193" y="7605"/>
                  </a:cubicBezTo>
                  <a:cubicBezTo>
                    <a:pt x="11737" y="787"/>
                    <a:pt x="10292" y="305"/>
                    <a:pt x="71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38"/>
            <p:cNvSpPr/>
            <p:nvPr/>
          </p:nvSpPr>
          <p:spPr>
            <a:xfrm>
              <a:off x="3132850" y="201675"/>
              <a:ext cx="126750" cy="858050"/>
            </a:xfrm>
            <a:custGeom>
              <a:avLst/>
              <a:gdLst/>
              <a:ahLst/>
              <a:cxnLst/>
              <a:rect l="l" t="t" r="r" b="b"/>
              <a:pathLst>
                <a:path w="5070" h="34322" extrusionOk="0">
                  <a:moveTo>
                    <a:pt x="2535" y="0"/>
                  </a:moveTo>
                  <a:cubicBezTo>
                    <a:pt x="1141" y="0"/>
                    <a:pt x="0" y="1141"/>
                    <a:pt x="0" y="2535"/>
                  </a:cubicBezTo>
                  <a:lnTo>
                    <a:pt x="0" y="31787"/>
                  </a:lnTo>
                  <a:cubicBezTo>
                    <a:pt x="0" y="32522"/>
                    <a:pt x="279" y="33155"/>
                    <a:pt x="710" y="33586"/>
                  </a:cubicBezTo>
                  <a:cubicBezTo>
                    <a:pt x="1192" y="34042"/>
                    <a:pt x="1825" y="34321"/>
                    <a:pt x="2535" y="34321"/>
                  </a:cubicBezTo>
                  <a:cubicBezTo>
                    <a:pt x="3929" y="34321"/>
                    <a:pt x="5070" y="33181"/>
                    <a:pt x="5070" y="31787"/>
                  </a:cubicBezTo>
                  <a:lnTo>
                    <a:pt x="5070" y="2535"/>
                  </a:lnTo>
                  <a:cubicBezTo>
                    <a:pt x="5070" y="1851"/>
                    <a:pt x="4766" y="1217"/>
                    <a:pt x="4335" y="761"/>
                  </a:cubicBezTo>
                  <a:cubicBezTo>
                    <a:pt x="3853" y="305"/>
                    <a:pt x="3219" y="0"/>
                    <a:pt x="253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38"/>
            <p:cNvSpPr/>
            <p:nvPr/>
          </p:nvSpPr>
          <p:spPr>
            <a:xfrm>
              <a:off x="3132850" y="201675"/>
              <a:ext cx="126750" cy="457550"/>
            </a:xfrm>
            <a:custGeom>
              <a:avLst/>
              <a:gdLst/>
              <a:ahLst/>
              <a:cxnLst/>
              <a:rect l="l" t="t" r="r" b="b"/>
              <a:pathLst>
                <a:path w="5070" h="18302" extrusionOk="0">
                  <a:moveTo>
                    <a:pt x="2535" y="0"/>
                  </a:moveTo>
                  <a:cubicBezTo>
                    <a:pt x="1141" y="0"/>
                    <a:pt x="0" y="1141"/>
                    <a:pt x="0" y="2535"/>
                  </a:cubicBezTo>
                  <a:lnTo>
                    <a:pt x="0" y="18301"/>
                  </a:lnTo>
                  <a:lnTo>
                    <a:pt x="5070" y="18301"/>
                  </a:lnTo>
                  <a:lnTo>
                    <a:pt x="5070" y="2535"/>
                  </a:lnTo>
                  <a:cubicBezTo>
                    <a:pt x="5070" y="1851"/>
                    <a:pt x="4766" y="1217"/>
                    <a:pt x="4335" y="761"/>
                  </a:cubicBezTo>
                  <a:cubicBezTo>
                    <a:pt x="3853" y="305"/>
                    <a:pt x="3219" y="0"/>
                    <a:pt x="253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38"/>
            <p:cNvSpPr/>
            <p:nvPr/>
          </p:nvSpPr>
          <p:spPr>
            <a:xfrm>
              <a:off x="3194300" y="387975"/>
              <a:ext cx="114100" cy="15875"/>
            </a:xfrm>
            <a:custGeom>
              <a:avLst/>
              <a:gdLst/>
              <a:ahLst/>
              <a:cxnLst/>
              <a:rect l="l" t="t" r="r" b="b"/>
              <a:pathLst>
                <a:path w="4564" h="635" extrusionOk="0">
                  <a:moveTo>
                    <a:pt x="407" y="1"/>
                  </a:moveTo>
                  <a:cubicBezTo>
                    <a:pt x="1" y="1"/>
                    <a:pt x="1" y="634"/>
                    <a:pt x="407" y="634"/>
                  </a:cubicBezTo>
                  <a:lnTo>
                    <a:pt x="4158" y="634"/>
                  </a:lnTo>
                  <a:cubicBezTo>
                    <a:pt x="4564" y="634"/>
                    <a:pt x="4564" y="1"/>
                    <a:pt x="4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38"/>
            <p:cNvSpPr/>
            <p:nvPr/>
          </p:nvSpPr>
          <p:spPr>
            <a:xfrm>
              <a:off x="3194300" y="501400"/>
              <a:ext cx="114100" cy="15875"/>
            </a:xfrm>
            <a:custGeom>
              <a:avLst/>
              <a:gdLst/>
              <a:ahLst/>
              <a:cxnLst/>
              <a:rect l="l" t="t" r="r" b="b"/>
              <a:pathLst>
                <a:path w="4564" h="635" extrusionOk="0">
                  <a:moveTo>
                    <a:pt x="407" y="1"/>
                  </a:moveTo>
                  <a:cubicBezTo>
                    <a:pt x="1" y="1"/>
                    <a:pt x="1" y="635"/>
                    <a:pt x="407" y="635"/>
                  </a:cubicBezTo>
                  <a:lnTo>
                    <a:pt x="4158" y="635"/>
                  </a:lnTo>
                  <a:cubicBezTo>
                    <a:pt x="4564" y="635"/>
                    <a:pt x="4564" y="1"/>
                    <a:pt x="4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38"/>
            <p:cNvSpPr/>
            <p:nvPr/>
          </p:nvSpPr>
          <p:spPr>
            <a:xfrm>
              <a:off x="3194300" y="615475"/>
              <a:ext cx="114100" cy="15875"/>
            </a:xfrm>
            <a:custGeom>
              <a:avLst/>
              <a:gdLst/>
              <a:ahLst/>
              <a:cxnLst/>
              <a:rect l="l" t="t" r="r" b="b"/>
              <a:pathLst>
                <a:path w="4564" h="635" extrusionOk="0">
                  <a:moveTo>
                    <a:pt x="407" y="0"/>
                  </a:moveTo>
                  <a:cubicBezTo>
                    <a:pt x="1" y="0"/>
                    <a:pt x="1" y="634"/>
                    <a:pt x="407" y="634"/>
                  </a:cubicBezTo>
                  <a:lnTo>
                    <a:pt x="4158" y="634"/>
                  </a:lnTo>
                  <a:cubicBezTo>
                    <a:pt x="4564" y="634"/>
                    <a:pt x="4564" y="0"/>
                    <a:pt x="41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38"/>
            <p:cNvSpPr/>
            <p:nvPr/>
          </p:nvSpPr>
          <p:spPr>
            <a:xfrm>
              <a:off x="3194300" y="730175"/>
              <a:ext cx="114100" cy="15875"/>
            </a:xfrm>
            <a:custGeom>
              <a:avLst/>
              <a:gdLst/>
              <a:ahLst/>
              <a:cxnLst/>
              <a:rect l="l" t="t" r="r" b="b"/>
              <a:pathLst>
                <a:path w="4564" h="635" extrusionOk="0">
                  <a:moveTo>
                    <a:pt x="407" y="0"/>
                  </a:moveTo>
                  <a:cubicBezTo>
                    <a:pt x="1" y="0"/>
                    <a:pt x="1" y="634"/>
                    <a:pt x="407" y="634"/>
                  </a:cubicBezTo>
                  <a:lnTo>
                    <a:pt x="4158" y="634"/>
                  </a:lnTo>
                  <a:cubicBezTo>
                    <a:pt x="4564" y="634"/>
                    <a:pt x="4564" y="0"/>
                    <a:pt x="41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38"/>
            <p:cNvSpPr/>
            <p:nvPr/>
          </p:nvSpPr>
          <p:spPr>
            <a:xfrm>
              <a:off x="3194300" y="844250"/>
              <a:ext cx="114100" cy="15850"/>
            </a:xfrm>
            <a:custGeom>
              <a:avLst/>
              <a:gdLst/>
              <a:ahLst/>
              <a:cxnLst/>
              <a:rect l="l" t="t" r="r" b="b"/>
              <a:pathLst>
                <a:path w="4564" h="634" extrusionOk="0">
                  <a:moveTo>
                    <a:pt x="407" y="0"/>
                  </a:moveTo>
                  <a:cubicBezTo>
                    <a:pt x="1" y="0"/>
                    <a:pt x="1" y="634"/>
                    <a:pt x="407" y="634"/>
                  </a:cubicBezTo>
                  <a:lnTo>
                    <a:pt x="4158" y="634"/>
                  </a:lnTo>
                  <a:cubicBezTo>
                    <a:pt x="4564" y="634"/>
                    <a:pt x="4564" y="0"/>
                    <a:pt x="41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38"/>
            <p:cNvSpPr/>
            <p:nvPr/>
          </p:nvSpPr>
          <p:spPr>
            <a:xfrm>
              <a:off x="3194300" y="958300"/>
              <a:ext cx="114100" cy="15875"/>
            </a:xfrm>
            <a:custGeom>
              <a:avLst/>
              <a:gdLst/>
              <a:ahLst/>
              <a:cxnLst/>
              <a:rect l="l" t="t" r="r" b="b"/>
              <a:pathLst>
                <a:path w="4564" h="635" extrusionOk="0">
                  <a:moveTo>
                    <a:pt x="407" y="1"/>
                  </a:moveTo>
                  <a:cubicBezTo>
                    <a:pt x="1" y="1"/>
                    <a:pt x="1" y="634"/>
                    <a:pt x="407" y="634"/>
                  </a:cubicBezTo>
                  <a:lnTo>
                    <a:pt x="4158" y="634"/>
                  </a:lnTo>
                  <a:cubicBezTo>
                    <a:pt x="4564" y="634"/>
                    <a:pt x="4564" y="1"/>
                    <a:pt x="4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38"/>
            <p:cNvSpPr/>
            <p:nvPr/>
          </p:nvSpPr>
          <p:spPr>
            <a:xfrm>
              <a:off x="3149950" y="1408850"/>
              <a:ext cx="72900" cy="212375"/>
            </a:xfrm>
            <a:custGeom>
              <a:avLst/>
              <a:gdLst/>
              <a:ahLst/>
              <a:cxnLst/>
              <a:rect l="l" t="t" r="r" b="b"/>
              <a:pathLst>
                <a:path w="2916" h="8495" extrusionOk="0">
                  <a:moveTo>
                    <a:pt x="1" y="1"/>
                  </a:moveTo>
                  <a:cubicBezTo>
                    <a:pt x="102" y="6008"/>
                    <a:pt x="153" y="8366"/>
                    <a:pt x="1521" y="8492"/>
                  </a:cubicBezTo>
                  <a:cubicBezTo>
                    <a:pt x="1532" y="8494"/>
                    <a:pt x="1543" y="8494"/>
                    <a:pt x="1554" y="8494"/>
                  </a:cubicBezTo>
                  <a:cubicBezTo>
                    <a:pt x="2516" y="8494"/>
                    <a:pt x="2765" y="4012"/>
                    <a:pt x="29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14" name="Google Shape;714;p38"/>
          <p:cNvSpPr/>
          <p:nvPr/>
        </p:nvSpPr>
        <p:spPr>
          <a:xfrm>
            <a:off x="233082" y="186325"/>
            <a:ext cx="356800" cy="356175"/>
          </a:xfrm>
          <a:custGeom>
            <a:avLst/>
            <a:gdLst/>
            <a:ahLst/>
            <a:cxnLst/>
            <a:rect l="l" t="t" r="r" b="b"/>
            <a:pathLst>
              <a:path w="14272" h="14247" extrusionOk="0">
                <a:moveTo>
                  <a:pt x="4031" y="1"/>
                </a:moveTo>
                <a:lnTo>
                  <a:pt x="4031" y="4057"/>
                </a:lnTo>
                <a:lnTo>
                  <a:pt x="1" y="4057"/>
                </a:lnTo>
                <a:lnTo>
                  <a:pt x="1" y="10216"/>
                </a:lnTo>
                <a:lnTo>
                  <a:pt x="4031" y="10216"/>
                </a:lnTo>
                <a:lnTo>
                  <a:pt x="4031" y="14246"/>
                </a:lnTo>
                <a:lnTo>
                  <a:pt x="10216" y="14246"/>
                </a:lnTo>
                <a:lnTo>
                  <a:pt x="10216" y="10216"/>
                </a:lnTo>
                <a:lnTo>
                  <a:pt x="14272" y="10216"/>
                </a:lnTo>
                <a:lnTo>
                  <a:pt x="14272" y="4057"/>
                </a:lnTo>
                <a:lnTo>
                  <a:pt x="10216" y="4057"/>
                </a:lnTo>
                <a:lnTo>
                  <a:pt x="10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5"/>
        <p:cNvGrpSpPr/>
        <p:nvPr/>
      </p:nvGrpSpPr>
      <p:grpSpPr>
        <a:xfrm>
          <a:off x="0" y="0"/>
          <a:ext cx="0" cy="0"/>
          <a:chOff x="0" y="0"/>
          <a:chExt cx="0" cy="0"/>
        </a:xfrm>
      </p:grpSpPr>
      <p:grpSp>
        <p:nvGrpSpPr>
          <p:cNvPr id="776" name="Google Shape;776;p40"/>
          <p:cNvGrpSpPr/>
          <p:nvPr/>
        </p:nvGrpSpPr>
        <p:grpSpPr>
          <a:xfrm>
            <a:off x="532557" y="3907886"/>
            <a:ext cx="797110" cy="1169426"/>
            <a:chOff x="7387388" y="355747"/>
            <a:chExt cx="927627" cy="1360905"/>
          </a:xfrm>
        </p:grpSpPr>
        <p:sp>
          <p:nvSpPr>
            <p:cNvPr id="777" name="Google Shape;777;p40"/>
            <p:cNvSpPr/>
            <p:nvPr/>
          </p:nvSpPr>
          <p:spPr>
            <a:xfrm>
              <a:off x="7387388" y="528552"/>
              <a:ext cx="927627" cy="1188100"/>
            </a:xfrm>
            <a:custGeom>
              <a:avLst/>
              <a:gdLst/>
              <a:ahLst/>
              <a:cxnLst/>
              <a:rect l="l" t="t" r="r" b="b"/>
              <a:pathLst>
                <a:path w="52070" h="66691" extrusionOk="0">
                  <a:moveTo>
                    <a:pt x="2141" y="1"/>
                  </a:moveTo>
                  <a:cubicBezTo>
                    <a:pt x="971" y="1"/>
                    <a:pt x="1" y="971"/>
                    <a:pt x="1" y="2140"/>
                  </a:cubicBezTo>
                  <a:lnTo>
                    <a:pt x="1" y="64551"/>
                  </a:lnTo>
                  <a:cubicBezTo>
                    <a:pt x="1" y="65735"/>
                    <a:pt x="971" y="66691"/>
                    <a:pt x="2141" y="66691"/>
                  </a:cubicBezTo>
                  <a:lnTo>
                    <a:pt x="49930" y="66691"/>
                  </a:lnTo>
                  <a:cubicBezTo>
                    <a:pt x="51100" y="66691"/>
                    <a:pt x="52070" y="65735"/>
                    <a:pt x="52070" y="64551"/>
                  </a:cubicBezTo>
                  <a:lnTo>
                    <a:pt x="52070" y="2140"/>
                  </a:lnTo>
                  <a:cubicBezTo>
                    <a:pt x="52070" y="971"/>
                    <a:pt x="51100" y="1"/>
                    <a:pt x="499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40"/>
            <p:cNvSpPr/>
            <p:nvPr/>
          </p:nvSpPr>
          <p:spPr>
            <a:xfrm>
              <a:off x="7504806" y="697046"/>
              <a:ext cx="692790" cy="891783"/>
            </a:xfrm>
            <a:custGeom>
              <a:avLst/>
              <a:gdLst/>
              <a:ahLst/>
              <a:cxnLst/>
              <a:rect l="l" t="t" r="r" b="b"/>
              <a:pathLst>
                <a:path w="38888" h="50058" extrusionOk="0">
                  <a:moveTo>
                    <a:pt x="2140" y="0"/>
                  </a:moveTo>
                  <a:cubicBezTo>
                    <a:pt x="971" y="0"/>
                    <a:pt x="1" y="956"/>
                    <a:pt x="1" y="2140"/>
                  </a:cubicBezTo>
                  <a:lnTo>
                    <a:pt x="1" y="47918"/>
                  </a:lnTo>
                  <a:cubicBezTo>
                    <a:pt x="1" y="49087"/>
                    <a:pt x="971" y="50057"/>
                    <a:pt x="2140" y="50057"/>
                  </a:cubicBezTo>
                  <a:lnTo>
                    <a:pt x="36748" y="50057"/>
                  </a:lnTo>
                  <a:cubicBezTo>
                    <a:pt x="37918" y="50057"/>
                    <a:pt x="38888" y="49087"/>
                    <a:pt x="38888" y="47918"/>
                  </a:cubicBezTo>
                  <a:lnTo>
                    <a:pt x="38888" y="2140"/>
                  </a:lnTo>
                  <a:cubicBezTo>
                    <a:pt x="38888" y="956"/>
                    <a:pt x="37918" y="0"/>
                    <a:pt x="367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40"/>
            <p:cNvSpPr/>
            <p:nvPr/>
          </p:nvSpPr>
          <p:spPr>
            <a:xfrm>
              <a:off x="7452448" y="812701"/>
              <a:ext cx="787085" cy="556576"/>
            </a:xfrm>
            <a:custGeom>
              <a:avLst/>
              <a:gdLst/>
              <a:ahLst/>
              <a:cxnLst/>
              <a:rect l="l" t="t" r="r" b="b"/>
              <a:pathLst>
                <a:path w="44181" h="31242" extrusionOk="0">
                  <a:moveTo>
                    <a:pt x="18327" y="0"/>
                  </a:moveTo>
                  <a:cubicBezTo>
                    <a:pt x="18127" y="0"/>
                    <a:pt x="17944" y="114"/>
                    <a:pt x="17890" y="384"/>
                  </a:cubicBezTo>
                  <a:lnTo>
                    <a:pt x="15693" y="11725"/>
                  </a:lnTo>
                  <a:cubicBezTo>
                    <a:pt x="15031" y="15207"/>
                    <a:pt x="14360" y="18706"/>
                    <a:pt x="13679" y="22195"/>
                  </a:cubicBezTo>
                  <a:lnTo>
                    <a:pt x="13679" y="22195"/>
                  </a:lnTo>
                  <a:lnTo>
                    <a:pt x="11912" y="12053"/>
                  </a:lnTo>
                  <a:cubicBezTo>
                    <a:pt x="11627" y="10427"/>
                    <a:pt x="11342" y="8787"/>
                    <a:pt x="11085" y="7160"/>
                  </a:cubicBezTo>
                  <a:cubicBezTo>
                    <a:pt x="11036" y="6900"/>
                    <a:pt x="10813" y="6775"/>
                    <a:pt x="10585" y="6775"/>
                  </a:cubicBezTo>
                  <a:cubicBezTo>
                    <a:pt x="10350" y="6775"/>
                    <a:pt x="10109" y="6907"/>
                    <a:pt x="10044" y="7160"/>
                  </a:cubicBezTo>
                  <a:cubicBezTo>
                    <a:pt x="9045" y="11497"/>
                    <a:pt x="8047" y="15848"/>
                    <a:pt x="7062" y="20185"/>
                  </a:cubicBezTo>
                  <a:cubicBezTo>
                    <a:pt x="6906" y="20907"/>
                    <a:pt x="6739" y="21619"/>
                    <a:pt x="6571" y="22339"/>
                  </a:cubicBezTo>
                  <a:lnTo>
                    <a:pt x="700" y="22339"/>
                  </a:lnTo>
                  <a:cubicBezTo>
                    <a:pt x="1" y="22339"/>
                    <a:pt x="1" y="23408"/>
                    <a:pt x="700" y="23408"/>
                  </a:cubicBezTo>
                  <a:lnTo>
                    <a:pt x="6991" y="23408"/>
                  </a:lnTo>
                  <a:cubicBezTo>
                    <a:pt x="7219" y="23408"/>
                    <a:pt x="7462" y="23252"/>
                    <a:pt x="7519" y="23023"/>
                  </a:cubicBezTo>
                  <a:cubicBezTo>
                    <a:pt x="8517" y="18687"/>
                    <a:pt x="9516" y="14336"/>
                    <a:pt x="10486" y="9999"/>
                  </a:cubicBezTo>
                  <a:cubicBezTo>
                    <a:pt x="10486" y="9997"/>
                    <a:pt x="10487" y="9996"/>
                    <a:pt x="10487" y="9994"/>
                  </a:cubicBezTo>
                  <a:lnTo>
                    <a:pt x="10487" y="9994"/>
                  </a:lnTo>
                  <a:lnTo>
                    <a:pt x="12298" y="20398"/>
                  </a:lnTo>
                  <a:cubicBezTo>
                    <a:pt x="12569" y="22025"/>
                    <a:pt x="12868" y="23665"/>
                    <a:pt x="13125" y="25277"/>
                  </a:cubicBezTo>
                  <a:cubicBezTo>
                    <a:pt x="13174" y="25537"/>
                    <a:pt x="13400" y="25662"/>
                    <a:pt x="13631" y="25662"/>
                  </a:cubicBezTo>
                  <a:cubicBezTo>
                    <a:pt x="13867" y="25662"/>
                    <a:pt x="14109" y="25530"/>
                    <a:pt x="14166" y="25277"/>
                  </a:cubicBezTo>
                  <a:lnTo>
                    <a:pt x="16363" y="13936"/>
                  </a:lnTo>
                  <a:cubicBezTo>
                    <a:pt x="17000" y="10589"/>
                    <a:pt x="17645" y="7233"/>
                    <a:pt x="18298" y="3882"/>
                  </a:cubicBezTo>
                  <a:lnTo>
                    <a:pt x="18298" y="3882"/>
                  </a:lnTo>
                  <a:cubicBezTo>
                    <a:pt x="18585" y="6159"/>
                    <a:pt x="18872" y="8436"/>
                    <a:pt x="19159" y="10712"/>
                  </a:cubicBezTo>
                  <a:cubicBezTo>
                    <a:pt x="19830" y="16133"/>
                    <a:pt x="20529" y="21554"/>
                    <a:pt x="21213" y="26975"/>
                  </a:cubicBezTo>
                  <a:cubicBezTo>
                    <a:pt x="21370" y="28230"/>
                    <a:pt x="21527" y="29471"/>
                    <a:pt x="21670" y="30727"/>
                  </a:cubicBezTo>
                  <a:cubicBezTo>
                    <a:pt x="21711" y="31038"/>
                    <a:pt x="21997" y="31241"/>
                    <a:pt x="22265" y="31241"/>
                  </a:cubicBezTo>
                  <a:cubicBezTo>
                    <a:pt x="22464" y="31241"/>
                    <a:pt x="22653" y="31130"/>
                    <a:pt x="22726" y="30869"/>
                  </a:cubicBezTo>
                  <a:cubicBezTo>
                    <a:pt x="23653" y="27232"/>
                    <a:pt x="24594" y="23594"/>
                    <a:pt x="25522" y="19956"/>
                  </a:cubicBezTo>
                  <a:cubicBezTo>
                    <a:pt x="26547" y="15988"/>
                    <a:pt x="27552" y="12031"/>
                    <a:pt x="28571" y="8066"/>
                  </a:cubicBezTo>
                  <a:lnTo>
                    <a:pt x="28571" y="8066"/>
                  </a:lnTo>
                  <a:cubicBezTo>
                    <a:pt x="29024" y="11479"/>
                    <a:pt x="29481" y="14884"/>
                    <a:pt x="29930" y="18316"/>
                  </a:cubicBezTo>
                  <a:cubicBezTo>
                    <a:pt x="30144" y="19956"/>
                    <a:pt x="30358" y="21583"/>
                    <a:pt x="30586" y="23237"/>
                  </a:cubicBezTo>
                  <a:cubicBezTo>
                    <a:pt x="30626" y="23561"/>
                    <a:pt x="30897" y="23761"/>
                    <a:pt x="31159" y="23761"/>
                  </a:cubicBezTo>
                  <a:cubicBezTo>
                    <a:pt x="31359" y="23761"/>
                    <a:pt x="31555" y="23645"/>
                    <a:pt x="31641" y="23380"/>
                  </a:cubicBezTo>
                  <a:cubicBezTo>
                    <a:pt x="32478" y="20602"/>
                    <a:pt x="33325" y="17825"/>
                    <a:pt x="34157" y="15047"/>
                  </a:cubicBezTo>
                  <a:lnTo>
                    <a:pt x="34157" y="15047"/>
                  </a:lnTo>
                  <a:cubicBezTo>
                    <a:pt x="34717" y="17348"/>
                    <a:pt x="35276" y="19660"/>
                    <a:pt x="35836" y="21953"/>
                  </a:cubicBezTo>
                  <a:cubicBezTo>
                    <a:pt x="35878" y="22182"/>
                    <a:pt x="36121" y="22339"/>
                    <a:pt x="36349" y="22339"/>
                  </a:cubicBezTo>
                  <a:lnTo>
                    <a:pt x="43482" y="22339"/>
                  </a:lnTo>
                  <a:cubicBezTo>
                    <a:pt x="44181" y="22339"/>
                    <a:pt x="44181" y="21269"/>
                    <a:pt x="43482" y="21269"/>
                  </a:cubicBezTo>
                  <a:lnTo>
                    <a:pt x="36765" y="21269"/>
                  </a:lnTo>
                  <a:cubicBezTo>
                    <a:pt x="36084" y="18475"/>
                    <a:pt x="35404" y="15658"/>
                    <a:pt x="34723" y="12866"/>
                  </a:cubicBezTo>
                  <a:cubicBezTo>
                    <a:pt x="34660" y="12606"/>
                    <a:pt x="34444" y="12481"/>
                    <a:pt x="34224" y="12481"/>
                  </a:cubicBezTo>
                  <a:cubicBezTo>
                    <a:pt x="33998" y="12481"/>
                    <a:pt x="33768" y="12613"/>
                    <a:pt x="33696" y="12866"/>
                  </a:cubicBezTo>
                  <a:cubicBezTo>
                    <a:pt x="32898" y="15478"/>
                    <a:pt x="32109" y="18089"/>
                    <a:pt x="31321" y="20701"/>
                  </a:cubicBezTo>
                  <a:lnTo>
                    <a:pt x="31321" y="20701"/>
                  </a:lnTo>
                  <a:cubicBezTo>
                    <a:pt x="30858" y="17199"/>
                    <a:pt x="30389" y="13704"/>
                    <a:pt x="29930" y="10199"/>
                  </a:cubicBezTo>
                  <a:cubicBezTo>
                    <a:pt x="29716" y="8558"/>
                    <a:pt x="29502" y="6918"/>
                    <a:pt x="29273" y="5277"/>
                  </a:cubicBezTo>
                  <a:cubicBezTo>
                    <a:pt x="29232" y="4957"/>
                    <a:pt x="28942" y="4746"/>
                    <a:pt x="28672" y="4746"/>
                  </a:cubicBezTo>
                  <a:cubicBezTo>
                    <a:pt x="28472" y="4746"/>
                    <a:pt x="28285" y="4862"/>
                    <a:pt x="28218" y="5135"/>
                  </a:cubicBezTo>
                  <a:cubicBezTo>
                    <a:pt x="27291" y="8772"/>
                    <a:pt x="26349" y="12410"/>
                    <a:pt x="25422" y="16048"/>
                  </a:cubicBezTo>
                  <a:cubicBezTo>
                    <a:pt x="24401" y="19997"/>
                    <a:pt x="23391" y="23936"/>
                    <a:pt x="22382" y="27882"/>
                  </a:cubicBezTo>
                  <a:lnTo>
                    <a:pt x="22382" y="27882"/>
                  </a:lnTo>
                  <a:cubicBezTo>
                    <a:pt x="22073" y="25431"/>
                    <a:pt x="21765" y="22979"/>
                    <a:pt x="21456" y="20541"/>
                  </a:cubicBezTo>
                  <a:cubicBezTo>
                    <a:pt x="20786" y="15120"/>
                    <a:pt x="20087" y="9700"/>
                    <a:pt x="19402" y="4279"/>
                  </a:cubicBezTo>
                  <a:cubicBezTo>
                    <a:pt x="19245" y="3023"/>
                    <a:pt x="19088" y="1782"/>
                    <a:pt x="18945" y="527"/>
                  </a:cubicBezTo>
                  <a:cubicBezTo>
                    <a:pt x="18904" y="213"/>
                    <a:pt x="18600" y="0"/>
                    <a:pt x="18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40"/>
            <p:cNvSpPr/>
            <p:nvPr/>
          </p:nvSpPr>
          <p:spPr>
            <a:xfrm>
              <a:off x="7576725" y="355747"/>
              <a:ext cx="548702" cy="246007"/>
            </a:xfrm>
            <a:custGeom>
              <a:avLst/>
              <a:gdLst/>
              <a:ahLst/>
              <a:cxnLst/>
              <a:rect l="l" t="t" r="r" b="b"/>
              <a:pathLst>
                <a:path w="30800" h="13809" extrusionOk="0">
                  <a:moveTo>
                    <a:pt x="15407" y="0"/>
                  </a:moveTo>
                  <a:cubicBezTo>
                    <a:pt x="12383" y="0"/>
                    <a:pt x="9929" y="2468"/>
                    <a:pt x="9929" y="5478"/>
                  </a:cubicBezTo>
                  <a:cubicBezTo>
                    <a:pt x="9929" y="5763"/>
                    <a:pt x="9958" y="6049"/>
                    <a:pt x="9986" y="6320"/>
                  </a:cubicBezTo>
                  <a:lnTo>
                    <a:pt x="2140" y="6320"/>
                  </a:lnTo>
                  <a:cubicBezTo>
                    <a:pt x="971" y="6320"/>
                    <a:pt x="1" y="7275"/>
                    <a:pt x="1" y="8459"/>
                  </a:cubicBezTo>
                  <a:lnTo>
                    <a:pt x="1" y="11669"/>
                  </a:lnTo>
                  <a:cubicBezTo>
                    <a:pt x="1" y="12839"/>
                    <a:pt x="971" y="13809"/>
                    <a:pt x="2140" y="13809"/>
                  </a:cubicBezTo>
                  <a:lnTo>
                    <a:pt x="28660" y="13809"/>
                  </a:lnTo>
                  <a:cubicBezTo>
                    <a:pt x="29830" y="13809"/>
                    <a:pt x="30800" y="12839"/>
                    <a:pt x="30800" y="11669"/>
                  </a:cubicBezTo>
                  <a:lnTo>
                    <a:pt x="30800" y="8459"/>
                  </a:lnTo>
                  <a:cubicBezTo>
                    <a:pt x="30800" y="7275"/>
                    <a:pt x="29830" y="6320"/>
                    <a:pt x="28660" y="6320"/>
                  </a:cubicBezTo>
                  <a:lnTo>
                    <a:pt x="20814" y="6320"/>
                  </a:lnTo>
                  <a:cubicBezTo>
                    <a:pt x="20871" y="6034"/>
                    <a:pt x="20885" y="5763"/>
                    <a:pt x="20885" y="5478"/>
                  </a:cubicBezTo>
                  <a:cubicBezTo>
                    <a:pt x="20885" y="2454"/>
                    <a:pt x="18417" y="0"/>
                    <a:pt x="1540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81" name="Google Shape;781;p40"/>
          <p:cNvSpPr txBox="1">
            <a:spLocks noGrp="1"/>
          </p:cNvSpPr>
          <p:nvPr>
            <p:ph type="title"/>
          </p:nvPr>
        </p:nvSpPr>
        <p:spPr>
          <a:xfrm>
            <a:off x="714175" y="465625"/>
            <a:ext cx="7715700" cy="572700"/>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 dirty="0"/>
              <a:t>WHY WERE </a:t>
            </a:r>
            <a:r>
              <a:rPr lang="en" dirty="0">
                <a:solidFill>
                  <a:schemeClr val="dk2"/>
                </a:solidFill>
              </a:rPr>
              <a:t>VIRTUAL WARDS INTRODUCED?</a:t>
            </a:r>
            <a:endParaRPr dirty="0">
              <a:solidFill>
                <a:schemeClr val="dk2"/>
              </a:solidFill>
            </a:endParaRPr>
          </a:p>
        </p:txBody>
      </p:sp>
      <p:sp>
        <p:nvSpPr>
          <p:cNvPr id="782" name="Google Shape;782;p40"/>
          <p:cNvSpPr txBox="1">
            <a:spLocks noGrp="1"/>
          </p:cNvSpPr>
          <p:nvPr>
            <p:ph type="subTitle" idx="1"/>
          </p:nvPr>
        </p:nvSpPr>
        <p:spPr>
          <a:xfrm>
            <a:off x="316770" y="1942284"/>
            <a:ext cx="3444987" cy="2231069"/>
          </a:xfrm>
          <a:prstGeom prst="rect">
            <a:avLst/>
          </a:prstGeom>
        </p:spPr>
        <p:txBody>
          <a:bodyPr spcFirstLastPara="1" wrap="square" lIns="91425" tIns="0" rIns="91425" bIns="0" anchor="t" anchorCtr="0">
            <a:noAutofit/>
          </a:bodyPr>
          <a:lstStyle/>
          <a:p>
            <a:pPr marL="342900" lvl="0" algn="l" rtl="0">
              <a:spcBef>
                <a:spcPts val="0"/>
              </a:spcBef>
              <a:spcAft>
                <a:spcPts val="0"/>
              </a:spcAft>
              <a:buFont typeface="Arial" panose="020B0604020202020204" pitchFamily="34" charset="0"/>
              <a:buChar char="•"/>
            </a:pPr>
            <a:r>
              <a:rPr lang="en-US" sz="2000" dirty="0"/>
              <a:t>Increasing hospital demand</a:t>
            </a:r>
          </a:p>
          <a:p>
            <a:pPr marL="342900" lvl="0" algn="l" rtl="0">
              <a:spcBef>
                <a:spcPts val="0"/>
              </a:spcBef>
              <a:spcAft>
                <a:spcPts val="0"/>
              </a:spcAft>
              <a:buFont typeface="Arial" panose="020B0604020202020204" pitchFamily="34" charset="0"/>
              <a:buChar char="•"/>
            </a:pPr>
            <a:r>
              <a:rPr lang="en-US" sz="2000" dirty="0"/>
              <a:t>NHS bed shortages</a:t>
            </a:r>
          </a:p>
          <a:p>
            <a:pPr marL="342900" lvl="0" algn="l" rtl="0">
              <a:spcBef>
                <a:spcPts val="0"/>
              </a:spcBef>
              <a:spcAft>
                <a:spcPts val="0"/>
              </a:spcAft>
              <a:buFont typeface="Arial" panose="020B0604020202020204" pitchFamily="34" charset="0"/>
              <a:buChar char="•"/>
            </a:pPr>
            <a:r>
              <a:rPr lang="en-US" sz="2000" dirty="0"/>
              <a:t>Ageing population</a:t>
            </a:r>
          </a:p>
          <a:p>
            <a:pPr marL="342900" lvl="0" algn="l" rtl="0">
              <a:spcBef>
                <a:spcPts val="0"/>
              </a:spcBef>
              <a:spcAft>
                <a:spcPts val="0"/>
              </a:spcAft>
              <a:buFont typeface="Arial" panose="020B0604020202020204" pitchFamily="34" charset="0"/>
              <a:buChar char="•"/>
            </a:pPr>
            <a:r>
              <a:rPr lang="en-US" sz="2000" dirty="0"/>
              <a:t>Growth in long-term conditions</a:t>
            </a:r>
          </a:p>
          <a:p>
            <a:pPr marL="342900" lvl="0" algn="l" rtl="0">
              <a:spcBef>
                <a:spcPts val="0"/>
              </a:spcBef>
              <a:spcAft>
                <a:spcPts val="0"/>
              </a:spcAft>
              <a:buFont typeface="Arial" panose="020B0604020202020204" pitchFamily="34" charset="0"/>
              <a:buChar char="•"/>
            </a:pPr>
            <a:r>
              <a:rPr lang="en-US" sz="2000" dirty="0"/>
              <a:t>COVID-19 pandemic</a:t>
            </a:r>
            <a:endParaRPr sz="2000" dirty="0"/>
          </a:p>
        </p:txBody>
      </p:sp>
      <p:sp>
        <p:nvSpPr>
          <p:cNvPr id="783" name="Google Shape;783;p40"/>
          <p:cNvSpPr txBox="1">
            <a:spLocks noGrp="1"/>
          </p:cNvSpPr>
          <p:nvPr>
            <p:ph type="subTitle" idx="2"/>
          </p:nvPr>
        </p:nvSpPr>
        <p:spPr>
          <a:xfrm>
            <a:off x="1223213" y="970147"/>
            <a:ext cx="2636968" cy="822276"/>
          </a:xfrm>
          <a:prstGeom prst="rect">
            <a:avLst/>
          </a:prstGeom>
        </p:spPr>
        <p:txBody>
          <a:bodyPr spcFirstLastPara="1" wrap="square" lIns="91425" tIns="0" rIns="91425" bIns="0" anchor="b" anchorCtr="0">
            <a:noAutofit/>
          </a:bodyPr>
          <a:lstStyle/>
          <a:p>
            <a:pPr marL="0" lvl="0" indent="0" algn="ctr" rtl="0">
              <a:spcBef>
                <a:spcPts val="0"/>
              </a:spcBef>
              <a:spcAft>
                <a:spcPts val="0"/>
              </a:spcAft>
              <a:buNone/>
            </a:pPr>
            <a:r>
              <a:rPr lang="en" dirty="0"/>
              <a:t>DRIVERS FOR CHANGE</a:t>
            </a:r>
            <a:endParaRPr dirty="0"/>
          </a:p>
        </p:txBody>
      </p:sp>
      <p:sp>
        <p:nvSpPr>
          <p:cNvPr id="784" name="Google Shape;784;p40"/>
          <p:cNvSpPr txBox="1">
            <a:spLocks noGrp="1"/>
          </p:cNvSpPr>
          <p:nvPr>
            <p:ph type="subTitle" idx="3"/>
          </p:nvPr>
        </p:nvSpPr>
        <p:spPr>
          <a:xfrm>
            <a:off x="5151245" y="1814954"/>
            <a:ext cx="3777601" cy="2358399"/>
          </a:xfrm>
          <a:prstGeom prst="rect">
            <a:avLst/>
          </a:prstGeom>
        </p:spPr>
        <p:txBody>
          <a:bodyPr spcFirstLastPara="1" wrap="square" lIns="91425" tIns="0" rIns="91425" bIns="0" anchor="t" anchorCtr="0">
            <a:noAutofit/>
          </a:bodyPr>
          <a:lstStyle/>
          <a:p>
            <a:pPr marL="342900" lvl="0" algn="l" rtl="0">
              <a:spcBef>
                <a:spcPts val="0"/>
              </a:spcBef>
              <a:spcAft>
                <a:spcPts val="0"/>
              </a:spcAft>
              <a:buFont typeface="Arial" panose="020B0604020202020204" pitchFamily="34" charset="0"/>
              <a:buChar char="•"/>
            </a:pPr>
            <a:r>
              <a:rPr lang="en-US" sz="2000" dirty="0"/>
              <a:t>Deliver care closer to home</a:t>
            </a:r>
          </a:p>
          <a:p>
            <a:pPr marL="342900" lvl="0" algn="l" rtl="0">
              <a:spcBef>
                <a:spcPts val="0"/>
              </a:spcBef>
              <a:spcAft>
                <a:spcPts val="0"/>
              </a:spcAft>
              <a:buFont typeface="Arial" panose="020B0604020202020204" pitchFamily="34" charset="0"/>
              <a:buChar char="•"/>
            </a:pPr>
            <a:r>
              <a:rPr lang="en-US" sz="2000" dirty="0"/>
              <a:t>Improve efficiency</a:t>
            </a:r>
          </a:p>
          <a:p>
            <a:pPr marL="342900" lvl="0" algn="l" rtl="0">
              <a:spcBef>
                <a:spcPts val="0"/>
              </a:spcBef>
              <a:spcAft>
                <a:spcPts val="0"/>
              </a:spcAft>
              <a:buFont typeface="Arial" panose="020B0604020202020204" pitchFamily="34" charset="0"/>
              <a:buChar char="•"/>
            </a:pPr>
            <a:r>
              <a:rPr lang="en-US" sz="2000" dirty="0"/>
              <a:t>Enhance patient experience</a:t>
            </a:r>
          </a:p>
          <a:p>
            <a:pPr marL="342900" lvl="0" algn="l" rtl="0">
              <a:spcBef>
                <a:spcPts val="0"/>
              </a:spcBef>
              <a:spcAft>
                <a:spcPts val="0"/>
              </a:spcAft>
              <a:buFont typeface="Arial" panose="020B0604020202020204" pitchFamily="34" charset="0"/>
              <a:buChar char="•"/>
            </a:pPr>
            <a:r>
              <a:rPr lang="en-US" sz="2000" dirty="0"/>
              <a:t>Increase healthcare capacity</a:t>
            </a:r>
            <a:endParaRPr sz="2000" dirty="0"/>
          </a:p>
        </p:txBody>
      </p:sp>
      <p:sp>
        <p:nvSpPr>
          <p:cNvPr id="785" name="Google Shape;785;p40"/>
          <p:cNvSpPr txBox="1">
            <a:spLocks noGrp="1"/>
          </p:cNvSpPr>
          <p:nvPr>
            <p:ph type="subTitle" idx="4"/>
          </p:nvPr>
        </p:nvSpPr>
        <p:spPr>
          <a:xfrm>
            <a:off x="6194248" y="959466"/>
            <a:ext cx="2292981" cy="622376"/>
          </a:xfrm>
          <a:prstGeom prst="rect">
            <a:avLst/>
          </a:prstGeom>
        </p:spPr>
        <p:txBody>
          <a:bodyPr spcFirstLastPara="1" wrap="square" lIns="91425" tIns="0" rIns="91425" bIns="0" anchor="b" anchorCtr="0">
            <a:noAutofit/>
          </a:bodyPr>
          <a:lstStyle/>
          <a:p>
            <a:pPr marL="0" lvl="0" indent="0" algn="ctr" rtl="0">
              <a:spcBef>
                <a:spcPts val="0"/>
              </a:spcBef>
              <a:spcAft>
                <a:spcPts val="0"/>
              </a:spcAft>
              <a:buNone/>
            </a:pPr>
            <a:r>
              <a:rPr lang="en" dirty="0"/>
              <a:t>NHS OBJECTIVES</a:t>
            </a:r>
            <a:endParaRPr dirty="0"/>
          </a:p>
        </p:txBody>
      </p:sp>
      <p:sp>
        <p:nvSpPr>
          <p:cNvPr id="786" name="Google Shape;786;p40"/>
          <p:cNvSpPr/>
          <p:nvPr/>
        </p:nvSpPr>
        <p:spPr>
          <a:xfrm>
            <a:off x="213685" y="902208"/>
            <a:ext cx="992085" cy="940984"/>
          </a:xfrm>
          <a:custGeom>
            <a:avLst/>
            <a:gdLst/>
            <a:ahLst/>
            <a:cxnLst/>
            <a:rect l="l" t="t" r="r" b="b"/>
            <a:pathLst>
              <a:path w="35838" h="33992" extrusionOk="0">
                <a:moveTo>
                  <a:pt x="16500" y="163"/>
                </a:moveTo>
                <a:cubicBezTo>
                  <a:pt x="20559" y="350"/>
                  <a:pt x="27277" y="396"/>
                  <a:pt x="30496" y="3242"/>
                </a:cubicBezTo>
                <a:cubicBezTo>
                  <a:pt x="33715" y="6088"/>
                  <a:pt x="35907" y="12526"/>
                  <a:pt x="35814" y="17238"/>
                </a:cubicBezTo>
                <a:cubicBezTo>
                  <a:pt x="35721" y="21950"/>
                  <a:pt x="33388" y="28762"/>
                  <a:pt x="29936" y="31514"/>
                </a:cubicBezTo>
                <a:cubicBezTo>
                  <a:pt x="26484" y="34267"/>
                  <a:pt x="19672" y="34173"/>
                  <a:pt x="15100" y="33753"/>
                </a:cubicBezTo>
                <a:cubicBezTo>
                  <a:pt x="10528" y="33333"/>
                  <a:pt x="4977" y="32354"/>
                  <a:pt x="2504" y="28995"/>
                </a:cubicBezTo>
                <a:cubicBezTo>
                  <a:pt x="32" y="25636"/>
                  <a:pt x="-341" y="18078"/>
                  <a:pt x="265" y="13599"/>
                </a:cubicBezTo>
                <a:cubicBezTo>
                  <a:pt x="872" y="9120"/>
                  <a:pt x="3437" y="4362"/>
                  <a:pt x="6143" y="2123"/>
                </a:cubicBezTo>
                <a:cubicBezTo>
                  <a:pt x="8849" y="-116"/>
                  <a:pt x="12441" y="-23"/>
                  <a:pt x="16500" y="163"/>
                </a:cubicBezTo>
                <a:close/>
              </a:path>
            </a:pathLst>
          </a:custGeom>
          <a:solidFill>
            <a:schemeClr val="accent5"/>
          </a:solidFill>
          <a:ln>
            <a:noFill/>
          </a:ln>
        </p:spPr>
        <p:txBody>
          <a:bodyPr/>
          <a:lstStyle/>
          <a:p>
            <a:endParaRPr lang="en-GB"/>
          </a:p>
        </p:txBody>
      </p:sp>
      <p:sp>
        <p:nvSpPr>
          <p:cNvPr id="787" name="Google Shape;787;p40"/>
          <p:cNvSpPr/>
          <p:nvPr/>
        </p:nvSpPr>
        <p:spPr>
          <a:xfrm>
            <a:off x="5131127" y="856232"/>
            <a:ext cx="992085" cy="940984"/>
          </a:xfrm>
          <a:custGeom>
            <a:avLst/>
            <a:gdLst/>
            <a:ahLst/>
            <a:cxnLst/>
            <a:rect l="l" t="t" r="r" b="b"/>
            <a:pathLst>
              <a:path w="35838" h="33992" extrusionOk="0">
                <a:moveTo>
                  <a:pt x="16500" y="163"/>
                </a:moveTo>
                <a:cubicBezTo>
                  <a:pt x="20559" y="350"/>
                  <a:pt x="27277" y="396"/>
                  <a:pt x="30496" y="3242"/>
                </a:cubicBezTo>
                <a:cubicBezTo>
                  <a:pt x="33715" y="6088"/>
                  <a:pt x="35907" y="12526"/>
                  <a:pt x="35814" y="17238"/>
                </a:cubicBezTo>
                <a:cubicBezTo>
                  <a:pt x="35721" y="21950"/>
                  <a:pt x="33388" y="28762"/>
                  <a:pt x="29936" y="31514"/>
                </a:cubicBezTo>
                <a:cubicBezTo>
                  <a:pt x="26484" y="34267"/>
                  <a:pt x="19672" y="34173"/>
                  <a:pt x="15100" y="33753"/>
                </a:cubicBezTo>
                <a:cubicBezTo>
                  <a:pt x="10528" y="33333"/>
                  <a:pt x="4977" y="32354"/>
                  <a:pt x="2504" y="28995"/>
                </a:cubicBezTo>
                <a:cubicBezTo>
                  <a:pt x="32" y="25636"/>
                  <a:pt x="-341" y="18078"/>
                  <a:pt x="265" y="13599"/>
                </a:cubicBezTo>
                <a:cubicBezTo>
                  <a:pt x="872" y="9120"/>
                  <a:pt x="3437" y="4362"/>
                  <a:pt x="6143" y="2123"/>
                </a:cubicBezTo>
                <a:cubicBezTo>
                  <a:pt x="8849" y="-116"/>
                  <a:pt x="12441" y="-23"/>
                  <a:pt x="16500" y="163"/>
                </a:cubicBezTo>
                <a:close/>
              </a:path>
            </a:pathLst>
          </a:custGeom>
          <a:solidFill>
            <a:schemeClr val="accent5"/>
          </a:solidFill>
          <a:ln>
            <a:noFill/>
          </a:ln>
        </p:spPr>
        <p:txBody>
          <a:bodyPr/>
          <a:lstStyle/>
          <a:p>
            <a:endParaRPr lang="en-GB"/>
          </a:p>
        </p:txBody>
      </p:sp>
      <p:grpSp>
        <p:nvGrpSpPr>
          <p:cNvPr id="788" name="Google Shape;788;p40"/>
          <p:cNvGrpSpPr/>
          <p:nvPr/>
        </p:nvGrpSpPr>
        <p:grpSpPr>
          <a:xfrm>
            <a:off x="517727" y="1137417"/>
            <a:ext cx="384000" cy="444725"/>
            <a:chOff x="4256175" y="1905125"/>
            <a:chExt cx="384000" cy="444725"/>
          </a:xfrm>
        </p:grpSpPr>
        <p:sp>
          <p:nvSpPr>
            <p:cNvPr id="789" name="Google Shape;789;p40"/>
            <p:cNvSpPr/>
            <p:nvPr/>
          </p:nvSpPr>
          <p:spPr>
            <a:xfrm>
              <a:off x="4608900" y="1905725"/>
              <a:ext cx="31275" cy="444125"/>
            </a:xfrm>
            <a:custGeom>
              <a:avLst/>
              <a:gdLst/>
              <a:ahLst/>
              <a:cxnLst/>
              <a:rect l="l" t="t" r="r" b="b"/>
              <a:pathLst>
                <a:path w="1251" h="17765" extrusionOk="0">
                  <a:moveTo>
                    <a:pt x="0" y="0"/>
                  </a:moveTo>
                  <a:lnTo>
                    <a:pt x="0" y="17764"/>
                  </a:lnTo>
                  <a:lnTo>
                    <a:pt x="691" y="17764"/>
                  </a:lnTo>
                  <a:cubicBezTo>
                    <a:pt x="1001" y="17764"/>
                    <a:pt x="1251" y="17514"/>
                    <a:pt x="1251" y="17217"/>
                  </a:cubicBezTo>
                  <a:lnTo>
                    <a:pt x="1251" y="548"/>
                  </a:lnTo>
                  <a:cubicBezTo>
                    <a:pt x="1251" y="238"/>
                    <a:pt x="989" y="0"/>
                    <a:pt x="69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40"/>
            <p:cNvSpPr/>
            <p:nvPr/>
          </p:nvSpPr>
          <p:spPr>
            <a:xfrm>
              <a:off x="4256175" y="1905125"/>
              <a:ext cx="322975" cy="444425"/>
            </a:xfrm>
            <a:custGeom>
              <a:avLst/>
              <a:gdLst/>
              <a:ahLst/>
              <a:cxnLst/>
              <a:rect l="l" t="t" r="r" b="b"/>
              <a:pathLst>
                <a:path w="12919" h="17777" extrusionOk="0">
                  <a:moveTo>
                    <a:pt x="4037" y="2025"/>
                  </a:moveTo>
                  <a:cubicBezTo>
                    <a:pt x="4287" y="2025"/>
                    <a:pt x="4513" y="2191"/>
                    <a:pt x="4584" y="2429"/>
                  </a:cubicBezTo>
                  <a:lnTo>
                    <a:pt x="5323" y="4739"/>
                  </a:lnTo>
                  <a:lnTo>
                    <a:pt x="6216" y="4739"/>
                  </a:lnTo>
                  <a:cubicBezTo>
                    <a:pt x="6477" y="4739"/>
                    <a:pt x="6716" y="4894"/>
                    <a:pt x="6787" y="5156"/>
                  </a:cubicBezTo>
                  <a:lnTo>
                    <a:pt x="7109" y="6192"/>
                  </a:lnTo>
                  <a:lnTo>
                    <a:pt x="8144" y="2656"/>
                  </a:lnTo>
                  <a:cubicBezTo>
                    <a:pt x="8216" y="2394"/>
                    <a:pt x="8454" y="2215"/>
                    <a:pt x="8716" y="2215"/>
                  </a:cubicBezTo>
                  <a:cubicBezTo>
                    <a:pt x="8990" y="2215"/>
                    <a:pt x="9216" y="2394"/>
                    <a:pt x="9287" y="2668"/>
                  </a:cubicBezTo>
                  <a:lnTo>
                    <a:pt x="9906" y="5061"/>
                  </a:lnTo>
                  <a:lnTo>
                    <a:pt x="11038" y="5061"/>
                  </a:lnTo>
                  <a:cubicBezTo>
                    <a:pt x="11371" y="5061"/>
                    <a:pt x="11633" y="5335"/>
                    <a:pt x="11633" y="5656"/>
                  </a:cubicBezTo>
                  <a:cubicBezTo>
                    <a:pt x="11633" y="5989"/>
                    <a:pt x="11371" y="6251"/>
                    <a:pt x="11038" y="6251"/>
                  </a:cubicBezTo>
                  <a:lnTo>
                    <a:pt x="9454" y="6251"/>
                  </a:lnTo>
                  <a:cubicBezTo>
                    <a:pt x="9180" y="6251"/>
                    <a:pt x="8942" y="6073"/>
                    <a:pt x="8883" y="5811"/>
                  </a:cubicBezTo>
                  <a:lnTo>
                    <a:pt x="8680" y="5037"/>
                  </a:lnTo>
                  <a:lnTo>
                    <a:pt x="7692" y="8430"/>
                  </a:lnTo>
                  <a:cubicBezTo>
                    <a:pt x="7620" y="8680"/>
                    <a:pt x="7394" y="8847"/>
                    <a:pt x="7132" y="8859"/>
                  </a:cubicBezTo>
                  <a:cubicBezTo>
                    <a:pt x="6870" y="8859"/>
                    <a:pt x="6632" y="8692"/>
                    <a:pt x="6561" y="8442"/>
                  </a:cubicBezTo>
                  <a:lnTo>
                    <a:pt x="5787" y="5942"/>
                  </a:lnTo>
                  <a:lnTo>
                    <a:pt x="4894" y="5942"/>
                  </a:lnTo>
                  <a:cubicBezTo>
                    <a:pt x="4644" y="5942"/>
                    <a:pt x="4418" y="5775"/>
                    <a:pt x="4334" y="5537"/>
                  </a:cubicBezTo>
                  <a:lnTo>
                    <a:pt x="4001" y="4513"/>
                  </a:lnTo>
                  <a:lnTo>
                    <a:pt x="3632" y="5620"/>
                  </a:lnTo>
                  <a:cubicBezTo>
                    <a:pt x="3560" y="5858"/>
                    <a:pt x="3322" y="6013"/>
                    <a:pt x="3060" y="6013"/>
                  </a:cubicBezTo>
                  <a:lnTo>
                    <a:pt x="1727" y="6013"/>
                  </a:lnTo>
                  <a:cubicBezTo>
                    <a:pt x="1394" y="6013"/>
                    <a:pt x="1132" y="5751"/>
                    <a:pt x="1132" y="5418"/>
                  </a:cubicBezTo>
                  <a:cubicBezTo>
                    <a:pt x="1143" y="5096"/>
                    <a:pt x="1394" y="4823"/>
                    <a:pt x="1727" y="4823"/>
                  </a:cubicBezTo>
                  <a:lnTo>
                    <a:pt x="2644" y="4823"/>
                  </a:lnTo>
                  <a:lnTo>
                    <a:pt x="3465" y="2429"/>
                  </a:lnTo>
                  <a:cubicBezTo>
                    <a:pt x="3537" y="2191"/>
                    <a:pt x="3775" y="2025"/>
                    <a:pt x="4037" y="2025"/>
                  </a:cubicBezTo>
                  <a:close/>
                  <a:moveTo>
                    <a:pt x="1905" y="10145"/>
                  </a:moveTo>
                  <a:cubicBezTo>
                    <a:pt x="2227" y="10145"/>
                    <a:pt x="2501" y="10407"/>
                    <a:pt x="2501" y="10740"/>
                  </a:cubicBezTo>
                  <a:cubicBezTo>
                    <a:pt x="2477" y="11073"/>
                    <a:pt x="2215" y="11335"/>
                    <a:pt x="1905" y="11335"/>
                  </a:cubicBezTo>
                  <a:cubicBezTo>
                    <a:pt x="1572" y="11335"/>
                    <a:pt x="1310" y="11061"/>
                    <a:pt x="1310" y="10740"/>
                  </a:cubicBezTo>
                  <a:cubicBezTo>
                    <a:pt x="1310" y="10407"/>
                    <a:pt x="1572" y="10145"/>
                    <a:pt x="1905" y="10145"/>
                  </a:cubicBezTo>
                  <a:close/>
                  <a:moveTo>
                    <a:pt x="11038" y="10145"/>
                  </a:moveTo>
                  <a:cubicBezTo>
                    <a:pt x="11371" y="10145"/>
                    <a:pt x="11633" y="10407"/>
                    <a:pt x="11633" y="10740"/>
                  </a:cubicBezTo>
                  <a:cubicBezTo>
                    <a:pt x="11633" y="11073"/>
                    <a:pt x="11371" y="11335"/>
                    <a:pt x="11038" y="11335"/>
                  </a:cubicBezTo>
                  <a:lnTo>
                    <a:pt x="3906" y="11335"/>
                  </a:lnTo>
                  <a:cubicBezTo>
                    <a:pt x="3584" y="11335"/>
                    <a:pt x="3310" y="11061"/>
                    <a:pt x="3310" y="10740"/>
                  </a:cubicBezTo>
                  <a:cubicBezTo>
                    <a:pt x="3310" y="10407"/>
                    <a:pt x="3584" y="10145"/>
                    <a:pt x="3906" y="10145"/>
                  </a:cubicBezTo>
                  <a:close/>
                  <a:moveTo>
                    <a:pt x="1905" y="12502"/>
                  </a:moveTo>
                  <a:cubicBezTo>
                    <a:pt x="2227" y="12502"/>
                    <a:pt x="2501" y="12776"/>
                    <a:pt x="2501" y="13097"/>
                  </a:cubicBezTo>
                  <a:cubicBezTo>
                    <a:pt x="2477" y="13431"/>
                    <a:pt x="2215" y="13693"/>
                    <a:pt x="1905" y="13693"/>
                  </a:cubicBezTo>
                  <a:cubicBezTo>
                    <a:pt x="1572" y="13693"/>
                    <a:pt x="1310" y="13431"/>
                    <a:pt x="1310" y="13097"/>
                  </a:cubicBezTo>
                  <a:cubicBezTo>
                    <a:pt x="1310" y="12776"/>
                    <a:pt x="1572" y="12502"/>
                    <a:pt x="1905" y="12502"/>
                  </a:cubicBezTo>
                  <a:close/>
                  <a:moveTo>
                    <a:pt x="11038" y="12502"/>
                  </a:moveTo>
                  <a:cubicBezTo>
                    <a:pt x="11371" y="12502"/>
                    <a:pt x="11633" y="12776"/>
                    <a:pt x="11633" y="13097"/>
                  </a:cubicBezTo>
                  <a:cubicBezTo>
                    <a:pt x="11633" y="13431"/>
                    <a:pt x="11371" y="13693"/>
                    <a:pt x="11038" y="13693"/>
                  </a:cubicBezTo>
                  <a:lnTo>
                    <a:pt x="3906" y="13693"/>
                  </a:lnTo>
                  <a:cubicBezTo>
                    <a:pt x="3584" y="13693"/>
                    <a:pt x="3310" y="13431"/>
                    <a:pt x="3310" y="13097"/>
                  </a:cubicBezTo>
                  <a:cubicBezTo>
                    <a:pt x="3310" y="12776"/>
                    <a:pt x="3584" y="12502"/>
                    <a:pt x="3906" y="12502"/>
                  </a:cubicBezTo>
                  <a:close/>
                  <a:moveTo>
                    <a:pt x="1905" y="14871"/>
                  </a:moveTo>
                  <a:cubicBezTo>
                    <a:pt x="2227" y="14871"/>
                    <a:pt x="2501" y="15145"/>
                    <a:pt x="2501" y="15467"/>
                  </a:cubicBezTo>
                  <a:cubicBezTo>
                    <a:pt x="2477" y="15800"/>
                    <a:pt x="2215" y="16062"/>
                    <a:pt x="1905" y="16062"/>
                  </a:cubicBezTo>
                  <a:cubicBezTo>
                    <a:pt x="1572" y="16062"/>
                    <a:pt x="1310" y="15800"/>
                    <a:pt x="1310" y="15467"/>
                  </a:cubicBezTo>
                  <a:cubicBezTo>
                    <a:pt x="1310" y="15145"/>
                    <a:pt x="1572" y="14871"/>
                    <a:pt x="1905" y="14871"/>
                  </a:cubicBezTo>
                  <a:close/>
                  <a:moveTo>
                    <a:pt x="11038" y="14919"/>
                  </a:moveTo>
                  <a:cubicBezTo>
                    <a:pt x="11371" y="14919"/>
                    <a:pt x="11633" y="15181"/>
                    <a:pt x="11633" y="15514"/>
                  </a:cubicBezTo>
                  <a:cubicBezTo>
                    <a:pt x="11633" y="15836"/>
                    <a:pt x="11371" y="16110"/>
                    <a:pt x="11038" y="16110"/>
                  </a:cubicBezTo>
                  <a:lnTo>
                    <a:pt x="3906" y="16110"/>
                  </a:lnTo>
                  <a:cubicBezTo>
                    <a:pt x="3584" y="16110"/>
                    <a:pt x="3310" y="15836"/>
                    <a:pt x="3310" y="15514"/>
                  </a:cubicBezTo>
                  <a:cubicBezTo>
                    <a:pt x="3310" y="15181"/>
                    <a:pt x="3584" y="14919"/>
                    <a:pt x="3906" y="14919"/>
                  </a:cubicBezTo>
                  <a:close/>
                  <a:moveTo>
                    <a:pt x="548" y="1"/>
                  </a:moveTo>
                  <a:cubicBezTo>
                    <a:pt x="239" y="1"/>
                    <a:pt x="0" y="262"/>
                    <a:pt x="0" y="560"/>
                  </a:cubicBezTo>
                  <a:lnTo>
                    <a:pt x="0" y="17229"/>
                  </a:lnTo>
                  <a:cubicBezTo>
                    <a:pt x="0" y="17538"/>
                    <a:pt x="251" y="17777"/>
                    <a:pt x="548" y="17777"/>
                  </a:cubicBezTo>
                  <a:lnTo>
                    <a:pt x="12919" y="17777"/>
                  </a:lnTo>
                  <a:lnTo>
                    <a:pt x="1291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91" name="Google Shape;791;p40"/>
          <p:cNvGrpSpPr/>
          <p:nvPr/>
        </p:nvGrpSpPr>
        <p:grpSpPr>
          <a:xfrm>
            <a:off x="5567295" y="1056063"/>
            <a:ext cx="264950" cy="445325"/>
            <a:chOff x="4851475" y="1904825"/>
            <a:chExt cx="264950" cy="445325"/>
          </a:xfrm>
        </p:grpSpPr>
        <p:sp>
          <p:nvSpPr>
            <p:cNvPr id="792" name="Google Shape;792;p40"/>
            <p:cNvSpPr/>
            <p:nvPr/>
          </p:nvSpPr>
          <p:spPr>
            <a:xfrm>
              <a:off x="5057475" y="1905125"/>
              <a:ext cx="28875" cy="39325"/>
            </a:xfrm>
            <a:custGeom>
              <a:avLst/>
              <a:gdLst/>
              <a:ahLst/>
              <a:cxnLst/>
              <a:rect l="l" t="t" r="r" b="b"/>
              <a:pathLst>
                <a:path w="1155" h="1573" extrusionOk="0">
                  <a:moveTo>
                    <a:pt x="0" y="1"/>
                  </a:moveTo>
                  <a:lnTo>
                    <a:pt x="0" y="1572"/>
                  </a:lnTo>
                  <a:lnTo>
                    <a:pt x="857" y="1572"/>
                  </a:lnTo>
                  <a:cubicBezTo>
                    <a:pt x="1012" y="1572"/>
                    <a:pt x="1155" y="1429"/>
                    <a:pt x="1155" y="1275"/>
                  </a:cubicBezTo>
                  <a:lnTo>
                    <a:pt x="1155" y="298"/>
                  </a:lnTo>
                  <a:cubicBezTo>
                    <a:pt x="1155" y="132"/>
                    <a:pt x="1012" y="1"/>
                    <a:pt x="85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40"/>
            <p:cNvSpPr/>
            <p:nvPr/>
          </p:nvSpPr>
          <p:spPr>
            <a:xfrm>
              <a:off x="4895850" y="1974175"/>
              <a:ext cx="178000" cy="33375"/>
            </a:xfrm>
            <a:custGeom>
              <a:avLst/>
              <a:gdLst/>
              <a:ahLst/>
              <a:cxnLst/>
              <a:rect l="l" t="t" r="r" b="b"/>
              <a:pathLst>
                <a:path w="7120" h="1335" extrusionOk="0">
                  <a:moveTo>
                    <a:pt x="0" y="1"/>
                  </a:moveTo>
                  <a:lnTo>
                    <a:pt x="0" y="1334"/>
                  </a:lnTo>
                  <a:lnTo>
                    <a:pt x="7120" y="1334"/>
                  </a:lnTo>
                  <a:lnTo>
                    <a:pt x="712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40"/>
            <p:cNvSpPr/>
            <p:nvPr/>
          </p:nvSpPr>
          <p:spPr>
            <a:xfrm>
              <a:off x="4999125" y="1905125"/>
              <a:ext cx="28900" cy="39325"/>
            </a:xfrm>
            <a:custGeom>
              <a:avLst/>
              <a:gdLst/>
              <a:ahLst/>
              <a:cxnLst/>
              <a:rect l="l" t="t" r="r" b="b"/>
              <a:pathLst>
                <a:path w="1156" h="1573" extrusionOk="0">
                  <a:moveTo>
                    <a:pt x="0" y="1"/>
                  </a:moveTo>
                  <a:lnTo>
                    <a:pt x="0" y="1572"/>
                  </a:lnTo>
                  <a:lnTo>
                    <a:pt x="1155" y="1572"/>
                  </a:lnTo>
                  <a:lnTo>
                    <a:pt x="115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40"/>
            <p:cNvSpPr/>
            <p:nvPr/>
          </p:nvSpPr>
          <p:spPr>
            <a:xfrm>
              <a:off x="4882450" y="1904825"/>
              <a:ext cx="28900" cy="39625"/>
            </a:xfrm>
            <a:custGeom>
              <a:avLst/>
              <a:gdLst/>
              <a:ahLst/>
              <a:cxnLst/>
              <a:rect l="l" t="t" r="r" b="b"/>
              <a:pathLst>
                <a:path w="1156" h="1585" extrusionOk="0">
                  <a:moveTo>
                    <a:pt x="310" y="1"/>
                  </a:moveTo>
                  <a:cubicBezTo>
                    <a:pt x="143" y="1"/>
                    <a:pt x="12" y="132"/>
                    <a:pt x="12" y="298"/>
                  </a:cubicBezTo>
                  <a:lnTo>
                    <a:pt x="12" y="1263"/>
                  </a:lnTo>
                  <a:cubicBezTo>
                    <a:pt x="0" y="1441"/>
                    <a:pt x="143" y="1584"/>
                    <a:pt x="310" y="1584"/>
                  </a:cubicBezTo>
                  <a:lnTo>
                    <a:pt x="1155" y="1584"/>
                  </a:lnTo>
                  <a:lnTo>
                    <a:pt x="115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40"/>
            <p:cNvSpPr/>
            <p:nvPr/>
          </p:nvSpPr>
          <p:spPr>
            <a:xfrm>
              <a:off x="4940775" y="1905125"/>
              <a:ext cx="28900" cy="39325"/>
            </a:xfrm>
            <a:custGeom>
              <a:avLst/>
              <a:gdLst/>
              <a:ahLst/>
              <a:cxnLst/>
              <a:rect l="l" t="t" r="r" b="b"/>
              <a:pathLst>
                <a:path w="1156" h="1573" extrusionOk="0">
                  <a:moveTo>
                    <a:pt x="1" y="1"/>
                  </a:moveTo>
                  <a:lnTo>
                    <a:pt x="1" y="1572"/>
                  </a:lnTo>
                  <a:lnTo>
                    <a:pt x="1156" y="1572"/>
                  </a:lnTo>
                  <a:lnTo>
                    <a:pt x="115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40"/>
            <p:cNvSpPr/>
            <p:nvPr/>
          </p:nvSpPr>
          <p:spPr>
            <a:xfrm>
              <a:off x="4851475" y="2292975"/>
              <a:ext cx="264650" cy="57175"/>
            </a:xfrm>
            <a:custGeom>
              <a:avLst/>
              <a:gdLst/>
              <a:ahLst/>
              <a:cxnLst/>
              <a:rect l="l" t="t" r="r" b="b"/>
              <a:pathLst>
                <a:path w="10586" h="2287" extrusionOk="0">
                  <a:moveTo>
                    <a:pt x="1" y="0"/>
                  </a:moveTo>
                  <a:lnTo>
                    <a:pt x="1" y="655"/>
                  </a:lnTo>
                  <a:cubicBezTo>
                    <a:pt x="1" y="1084"/>
                    <a:pt x="132" y="1417"/>
                    <a:pt x="358" y="1679"/>
                  </a:cubicBezTo>
                  <a:cubicBezTo>
                    <a:pt x="656" y="2036"/>
                    <a:pt x="1096" y="2274"/>
                    <a:pt x="1608" y="2274"/>
                  </a:cubicBezTo>
                  <a:lnTo>
                    <a:pt x="9002" y="2286"/>
                  </a:lnTo>
                  <a:cubicBezTo>
                    <a:pt x="9871" y="2286"/>
                    <a:pt x="10562" y="1596"/>
                    <a:pt x="10562" y="715"/>
                  </a:cubicBezTo>
                  <a:lnTo>
                    <a:pt x="1058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40"/>
            <p:cNvSpPr/>
            <p:nvPr/>
          </p:nvSpPr>
          <p:spPr>
            <a:xfrm>
              <a:off x="4851775" y="2042050"/>
              <a:ext cx="264650" cy="58650"/>
            </a:xfrm>
            <a:custGeom>
              <a:avLst/>
              <a:gdLst/>
              <a:ahLst/>
              <a:cxnLst/>
              <a:rect l="l" t="t" r="r" b="b"/>
              <a:pathLst>
                <a:path w="10586" h="2346" extrusionOk="0">
                  <a:moveTo>
                    <a:pt x="1608" y="0"/>
                  </a:moveTo>
                  <a:cubicBezTo>
                    <a:pt x="715" y="0"/>
                    <a:pt x="1" y="739"/>
                    <a:pt x="1" y="1608"/>
                  </a:cubicBezTo>
                  <a:lnTo>
                    <a:pt x="1" y="2346"/>
                  </a:lnTo>
                  <a:lnTo>
                    <a:pt x="10586" y="2346"/>
                  </a:lnTo>
                  <a:lnTo>
                    <a:pt x="10574" y="1608"/>
                  </a:lnTo>
                  <a:cubicBezTo>
                    <a:pt x="10574" y="715"/>
                    <a:pt x="9835" y="0"/>
                    <a:pt x="896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40"/>
            <p:cNvSpPr/>
            <p:nvPr/>
          </p:nvSpPr>
          <p:spPr>
            <a:xfrm>
              <a:off x="4851475" y="2127475"/>
              <a:ext cx="264650" cy="139025"/>
            </a:xfrm>
            <a:custGeom>
              <a:avLst/>
              <a:gdLst/>
              <a:ahLst/>
              <a:cxnLst/>
              <a:rect l="l" t="t" r="r" b="b"/>
              <a:pathLst>
                <a:path w="10586" h="5561" extrusionOk="0">
                  <a:moveTo>
                    <a:pt x="5299" y="870"/>
                  </a:moveTo>
                  <a:cubicBezTo>
                    <a:pt x="5597" y="870"/>
                    <a:pt x="5835" y="1108"/>
                    <a:pt x="5835" y="1405"/>
                  </a:cubicBezTo>
                  <a:lnTo>
                    <a:pt x="5835" y="2203"/>
                  </a:lnTo>
                  <a:lnTo>
                    <a:pt x="6621" y="2203"/>
                  </a:lnTo>
                  <a:cubicBezTo>
                    <a:pt x="6919" y="2203"/>
                    <a:pt x="7157" y="2441"/>
                    <a:pt x="7157" y="2739"/>
                  </a:cubicBezTo>
                  <a:cubicBezTo>
                    <a:pt x="7157" y="3037"/>
                    <a:pt x="6919" y="3275"/>
                    <a:pt x="6621" y="3275"/>
                  </a:cubicBezTo>
                  <a:lnTo>
                    <a:pt x="5835" y="3275"/>
                  </a:lnTo>
                  <a:lnTo>
                    <a:pt x="5835" y="4061"/>
                  </a:lnTo>
                  <a:cubicBezTo>
                    <a:pt x="5835" y="4358"/>
                    <a:pt x="5597" y="4596"/>
                    <a:pt x="5299" y="4596"/>
                  </a:cubicBezTo>
                  <a:cubicBezTo>
                    <a:pt x="5002" y="4596"/>
                    <a:pt x="4763" y="4358"/>
                    <a:pt x="4763" y="4061"/>
                  </a:cubicBezTo>
                  <a:lnTo>
                    <a:pt x="4763" y="3275"/>
                  </a:lnTo>
                  <a:lnTo>
                    <a:pt x="3966" y="3275"/>
                  </a:lnTo>
                  <a:cubicBezTo>
                    <a:pt x="3668" y="3275"/>
                    <a:pt x="3442" y="3037"/>
                    <a:pt x="3442" y="2739"/>
                  </a:cubicBezTo>
                  <a:cubicBezTo>
                    <a:pt x="3442" y="2453"/>
                    <a:pt x="3668" y="2203"/>
                    <a:pt x="3966" y="2203"/>
                  </a:cubicBezTo>
                  <a:lnTo>
                    <a:pt x="4763" y="2203"/>
                  </a:lnTo>
                  <a:lnTo>
                    <a:pt x="4763" y="1405"/>
                  </a:lnTo>
                  <a:cubicBezTo>
                    <a:pt x="4763" y="1108"/>
                    <a:pt x="5002" y="870"/>
                    <a:pt x="5299" y="870"/>
                  </a:cubicBezTo>
                  <a:close/>
                  <a:moveTo>
                    <a:pt x="1" y="0"/>
                  </a:moveTo>
                  <a:lnTo>
                    <a:pt x="1" y="5561"/>
                  </a:lnTo>
                  <a:lnTo>
                    <a:pt x="10586" y="5561"/>
                  </a:lnTo>
                  <a:lnTo>
                    <a:pt x="1058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00" name="Google Shape;800;p40"/>
          <p:cNvGrpSpPr/>
          <p:nvPr/>
        </p:nvGrpSpPr>
        <p:grpSpPr>
          <a:xfrm>
            <a:off x="3596901" y="1372700"/>
            <a:ext cx="1899358" cy="3291763"/>
            <a:chOff x="6773200" y="2487425"/>
            <a:chExt cx="1808875" cy="2656075"/>
          </a:xfrm>
        </p:grpSpPr>
        <p:sp>
          <p:nvSpPr>
            <p:cNvPr id="801" name="Google Shape;801;p40"/>
            <p:cNvSpPr/>
            <p:nvPr/>
          </p:nvSpPr>
          <p:spPr>
            <a:xfrm>
              <a:off x="6894400" y="2566225"/>
              <a:ext cx="1349175" cy="1260300"/>
            </a:xfrm>
            <a:custGeom>
              <a:avLst/>
              <a:gdLst/>
              <a:ahLst/>
              <a:cxnLst/>
              <a:rect l="l" t="t" r="r" b="b"/>
              <a:pathLst>
                <a:path w="53967" h="50412" extrusionOk="0">
                  <a:moveTo>
                    <a:pt x="17878" y="1"/>
                  </a:moveTo>
                  <a:cubicBezTo>
                    <a:pt x="17855" y="1"/>
                    <a:pt x="17831" y="2"/>
                    <a:pt x="17806" y="5"/>
                  </a:cubicBezTo>
                  <a:cubicBezTo>
                    <a:pt x="11952" y="637"/>
                    <a:pt x="6049" y="1902"/>
                    <a:pt x="471" y="3815"/>
                  </a:cubicBezTo>
                  <a:cubicBezTo>
                    <a:pt x="228" y="3896"/>
                    <a:pt x="1" y="4123"/>
                    <a:pt x="33" y="4399"/>
                  </a:cubicBezTo>
                  <a:cubicBezTo>
                    <a:pt x="520" y="9523"/>
                    <a:pt x="1168" y="14631"/>
                    <a:pt x="1947" y="19723"/>
                  </a:cubicBezTo>
                  <a:cubicBezTo>
                    <a:pt x="2514" y="23452"/>
                    <a:pt x="3147" y="27182"/>
                    <a:pt x="4087" y="30830"/>
                  </a:cubicBezTo>
                  <a:cubicBezTo>
                    <a:pt x="4428" y="32225"/>
                    <a:pt x="4833" y="33603"/>
                    <a:pt x="5352" y="34949"/>
                  </a:cubicBezTo>
                  <a:cubicBezTo>
                    <a:pt x="5498" y="35289"/>
                    <a:pt x="5595" y="35662"/>
                    <a:pt x="5887" y="35906"/>
                  </a:cubicBezTo>
                  <a:lnTo>
                    <a:pt x="6730" y="36635"/>
                  </a:lnTo>
                  <a:cubicBezTo>
                    <a:pt x="9763" y="39149"/>
                    <a:pt x="12876" y="41516"/>
                    <a:pt x="16103" y="43738"/>
                  </a:cubicBezTo>
                  <a:cubicBezTo>
                    <a:pt x="18292" y="45262"/>
                    <a:pt x="20546" y="46705"/>
                    <a:pt x="22849" y="48019"/>
                  </a:cubicBezTo>
                  <a:cubicBezTo>
                    <a:pt x="24000" y="48683"/>
                    <a:pt x="25184" y="49300"/>
                    <a:pt x="26384" y="49883"/>
                  </a:cubicBezTo>
                  <a:cubicBezTo>
                    <a:pt x="26750" y="50073"/>
                    <a:pt x="27242" y="50411"/>
                    <a:pt x="27688" y="50411"/>
                  </a:cubicBezTo>
                  <a:cubicBezTo>
                    <a:pt x="27774" y="50411"/>
                    <a:pt x="27859" y="50399"/>
                    <a:pt x="27940" y="50370"/>
                  </a:cubicBezTo>
                  <a:cubicBezTo>
                    <a:pt x="29983" y="49624"/>
                    <a:pt x="31946" y="48619"/>
                    <a:pt x="33859" y="47597"/>
                  </a:cubicBezTo>
                  <a:cubicBezTo>
                    <a:pt x="38043" y="45294"/>
                    <a:pt x="41999" y="42522"/>
                    <a:pt x="45648" y="39473"/>
                  </a:cubicBezTo>
                  <a:cubicBezTo>
                    <a:pt x="46831" y="38500"/>
                    <a:pt x="47966" y="37462"/>
                    <a:pt x="49069" y="36408"/>
                  </a:cubicBezTo>
                  <a:cubicBezTo>
                    <a:pt x="49637" y="35873"/>
                    <a:pt x="50188" y="35338"/>
                    <a:pt x="50739" y="34787"/>
                  </a:cubicBezTo>
                  <a:cubicBezTo>
                    <a:pt x="51015" y="34495"/>
                    <a:pt x="51307" y="34219"/>
                    <a:pt x="51566" y="33927"/>
                  </a:cubicBezTo>
                  <a:cubicBezTo>
                    <a:pt x="51712" y="33765"/>
                    <a:pt x="51972" y="33587"/>
                    <a:pt x="52020" y="33360"/>
                  </a:cubicBezTo>
                  <a:cubicBezTo>
                    <a:pt x="52134" y="32695"/>
                    <a:pt x="52247" y="32014"/>
                    <a:pt x="52312" y="31333"/>
                  </a:cubicBezTo>
                  <a:cubicBezTo>
                    <a:pt x="52880" y="27392"/>
                    <a:pt x="53318" y="23420"/>
                    <a:pt x="53561" y="19447"/>
                  </a:cubicBezTo>
                  <a:cubicBezTo>
                    <a:pt x="53885" y="14307"/>
                    <a:pt x="53966" y="9150"/>
                    <a:pt x="53382" y="4042"/>
                  </a:cubicBezTo>
                  <a:cubicBezTo>
                    <a:pt x="53334" y="3734"/>
                    <a:pt x="53220" y="3556"/>
                    <a:pt x="52928" y="3442"/>
                  </a:cubicBezTo>
                  <a:cubicBezTo>
                    <a:pt x="51161" y="2777"/>
                    <a:pt x="49361" y="2210"/>
                    <a:pt x="47545" y="1707"/>
                  </a:cubicBezTo>
                  <a:cubicBezTo>
                    <a:pt x="44320" y="795"/>
                    <a:pt x="40911" y="35"/>
                    <a:pt x="37527" y="35"/>
                  </a:cubicBezTo>
                  <a:cubicBezTo>
                    <a:pt x="37423" y="35"/>
                    <a:pt x="37319" y="36"/>
                    <a:pt x="37216" y="37"/>
                  </a:cubicBezTo>
                  <a:cubicBezTo>
                    <a:pt x="36447" y="69"/>
                    <a:pt x="36437" y="1254"/>
                    <a:pt x="37185" y="1254"/>
                  </a:cubicBezTo>
                  <a:cubicBezTo>
                    <a:pt x="37195" y="1254"/>
                    <a:pt x="37205" y="1254"/>
                    <a:pt x="37216" y="1253"/>
                  </a:cubicBezTo>
                  <a:cubicBezTo>
                    <a:pt x="37319" y="1252"/>
                    <a:pt x="37421" y="1251"/>
                    <a:pt x="37524" y="1251"/>
                  </a:cubicBezTo>
                  <a:cubicBezTo>
                    <a:pt x="40808" y="1251"/>
                    <a:pt x="44060" y="1994"/>
                    <a:pt x="47204" y="2875"/>
                  </a:cubicBezTo>
                  <a:cubicBezTo>
                    <a:pt x="48902" y="3356"/>
                    <a:pt x="50573" y="3878"/>
                    <a:pt x="52215" y="4481"/>
                  </a:cubicBezTo>
                  <a:lnTo>
                    <a:pt x="52215" y="4481"/>
                  </a:lnTo>
                  <a:cubicBezTo>
                    <a:pt x="52761" y="9544"/>
                    <a:pt x="52659" y="14664"/>
                    <a:pt x="52328" y="19739"/>
                  </a:cubicBezTo>
                  <a:cubicBezTo>
                    <a:pt x="52053" y="23614"/>
                    <a:pt x="51647" y="27474"/>
                    <a:pt x="51112" y="31300"/>
                  </a:cubicBezTo>
                  <a:cubicBezTo>
                    <a:pt x="51047" y="31738"/>
                    <a:pt x="50983" y="32176"/>
                    <a:pt x="50901" y="32614"/>
                  </a:cubicBezTo>
                  <a:cubicBezTo>
                    <a:pt x="50885" y="32711"/>
                    <a:pt x="50869" y="32841"/>
                    <a:pt x="50837" y="32938"/>
                  </a:cubicBezTo>
                  <a:cubicBezTo>
                    <a:pt x="50835" y="32952"/>
                    <a:pt x="50834" y="32964"/>
                    <a:pt x="50833" y="32974"/>
                  </a:cubicBezTo>
                  <a:lnTo>
                    <a:pt x="50833" y="32974"/>
                  </a:lnTo>
                  <a:cubicBezTo>
                    <a:pt x="50811" y="32981"/>
                    <a:pt x="50773" y="33010"/>
                    <a:pt x="50707" y="33084"/>
                  </a:cubicBezTo>
                  <a:cubicBezTo>
                    <a:pt x="48550" y="35306"/>
                    <a:pt x="46248" y="37414"/>
                    <a:pt x="43832" y="39392"/>
                  </a:cubicBezTo>
                  <a:cubicBezTo>
                    <a:pt x="40280" y="42278"/>
                    <a:pt x="36437" y="44857"/>
                    <a:pt x="32383" y="47013"/>
                  </a:cubicBezTo>
                  <a:cubicBezTo>
                    <a:pt x="31183" y="47629"/>
                    <a:pt x="29951" y="48246"/>
                    <a:pt x="28702" y="48764"/>
                  </a:cubicBezTo>
                  <a:cubicBezTo>
                    <a:pt x="28573" y="48829"/>
                    <a:pt x="28686" y="48764"/>
                    <a:pt x="28524" y="48846"/>
                  </a:cubicBezTo>
                  <a:cubicBezTo>
                    <a:pt x="28427" y="48894"/>
                    <a:pt x="28329" y="48927"/>
                    <a:pt x="28248" y="48975"/>
                  </a:cubicBezTo>
                  <a:cubicBezTo>
                    <a:pt x="28102" y="49040"/>
                    <a:pt x="27957" y="49073"/>
                    <a:pt x="27811" y="49137"/>
                  </a:cubicBezTo>
                  <a:cubicBezTo>
                    <a:pt x="27760" y="49152"/>
                    <a:pt x="27713" y="49169"/>
                    <a:pt x="27665" y="49187"/>
                  </a:cubicBezTo>
                  <a:lnTo>
                    <a:pt x="27665" y="49187"/>
                  </a:lnTo>
                  <a:cubicBezTo>
                    <a:pt x="23002" y="46999"/>
                    <a:pt x="18648" y="44165"/>
                    <a:pt x="14498" y="41143"/>
                  </a:cubicBezTo>
                  <a:cubicBezTo>
                    <a:pt x="11871" y="39246"/>
                    <a:pt x="9292" y="37251"/>
                    <a:pt x="6844" y="35143"/>
                  </a:cubicBezTo>
                  <a:cubicBezTo>
                    <a:pt x="6782" y="35097"/>
                    <a:pt x="6706" y="35036"/>
                    <a:pt x="6643" y="34975"/>
                  </a:cubicBezTo>
                  <a:lnTo>
                    <a:pt x="6643" y="34975"/>
                  </a:lnTo>
                  <a:cubicBezTo>
                    <a:pt x="6673" y="34968"/>
                    <a:pt x="6549" y="34762"/>
                    <a:pt x="6536" y="34722"/>
                  </a:cubicBezTo>
                  <a:cubicBezTo>
                    <a:pt x="6293" y="34122"/>
                    <a:pt x="6066" y="33506"/>
                    <a:pt x="5887" y="32873"/>
                  </a:cubicBezTo>
                  <a:cubicBezTo>
                    <a:pt x="5401" y="31317"/>
                    <a:pt x="5012" y="29711"/>
                    <a:pt x="4671" y="28122"/>
                  </a:cubicBezTo>
                  <a:cubicBezTo>
                    <a:pt x="3860" y="24328"/>
                    <a:pt x="3244" y="20501"/>
                    <a:pt x="2709" y="16642"/>
                  </a:cubicBezTo>
                  <a:cubicBezTo>
                    <a:pt x="2161" y="12730"/>
                    <a:pt x="1659" y="8804"/>
                    <a:pt x="1289" y="4848"/>
                  </a:cubicBezTo>
                  <a:lnTo>
                    <a:pt x="1289" y="4848"/>
                  </a:lnTo>
                  <a:cubicBezTo>
                    <a:pt x="4914" y="3636"/>
                    <a:pt x="8652" y="2746"/>
                    <a:pt x="12390" y="2064"/>
                  </a:cubicBezTo>
                  <a:cubicBezTo>
                    <a:pt x="14190" y="1740"/>
                    <a:pt x="16006" y="1448"/>
                    <a:pt x="17789" y="1253"/>
                  </a:cubicBezTo>
                  <a:cubicBezTo>
                    <a:pt x="18543" y="1143"/>
                    <a:pt x="18582" y="1"/>
                    <a:pt x="17878"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40"/>
            <p:cNvSpPr/>
            <p:nvPr/>
          </p:nvSpPr>
          <p:spPr>
            <a:xfrm>
              <a:off x="6773200" y="3794550"/>
              <a:ext cx="1610225" cy="1348950"/>
            </a:xfrm>
            <a:custGeom>
              <a:avLst/>
              <a:gdLst/>
              <a:ahLst/>
              <a:cxnLst/>
              <a:rect l="l" t="t" r="r" b="b"/>
              <a:pathLst>
                <a:path w="64409" h="53958" extrusionOk="0">
                  <a:moveTo>
                    <a:pt x="29443" y="37725"/>
                  </a:moveTo>
                  <a:cubicBezTo>
                    <a:pt x="30092" y="37725"/>
                    <a:pt x="30742" y="37894"/>
                    <a:pt x="31329" y="38273"/>
                  </a:cubicBezTo>
                  <a:cubicBezTo>
                    <a:pt x="32545" y="39051"/>
                    <a:pt x="33161" y="40770"/>
                    <a:pt x="32967" y="42165"/>
                  </a:cubicBezTo>
                  <a:cubicBezTo>
                    <a:pt x="32740" y="43786"/>
                    <a:pt x="31750" y="45181"/>
                    <a:pt x="30648" y="46348"/>
                  </a:cubicBezTo>
                  <a:cubicBezTo>
                    <a:pt x="30030" y="47011"/>
                    <a:pt x="29349" y="47623"/>
                    <a:pt x="28620" y="48180"/>
                  </a:cubicBezTo>
                  <a:lnTo>
                    <a:pt x="28620" y="48180"/>
                  </a:lnTo>
                  <a:cubicBezTo>
                    <a:pt x="28189" y="47748"/>
                    <a:pt x="27787" y="47289"/>
                    <a:pt x="27421" y="46802"/>
                  </a:cubicBezTo>
                  <a:cubicBezTo>
                    <a:pt x="26335" y="45375"/>
                    <a:pt x="25297" y="43494"/>
                    <a:pt x="25297" y="41646"/>
                  </a:cubicBezTo>
                  <a:cubicBezTo>
                    <a:pt x="25297" y="39459"/>
                    <a:pt x="27367" y="37725"/>
                    <a:pt x="29443" y="37725"/>
                  </a:cubicBezTo>
                  <a:close/>
                  <a:moveTo>
                    <a:pt x="32564" y="1"/>
                  </a:moveTo>
                  <a:cubicBezTo>
                    <a:pt x="32019" y="1"/>
                    <a:pt x="31670" y="819"/>
                    <a:pt x="32221" y="1204"/>
                  </a:cubicBezTo>
                  <a:cubicBezTo>
                    <a:pt x="33794" y="2291"/>
                    <a:pt x="35302" y="3588"/>
                    <a:pt x="36777" y="4966"/>
                  </a:cubicBezTo>
                  <a:cubicBezTo>
                    <a:pt x="39388" y="7415"/>
                    <a:pt x="41982" y="10285"/>
                    <a:pt x="43312" y="13658"/>
                  </a:cubicBezTo>
                  <a:cubicBezTo>
                    <a:pt x="43896" y="15198"/>
                    <a:pt x="44172" y="16869"/>
                    <a:pt x="43799" y="18490"/>
                  </a:cubicBezTo>
                  <a:cubicBezTo>
                    <a:pt x="43345" y="20387"/>
                    <a:pt x="42339" y="22382"/>
                    <a:pt x="40750" y="23549"/>
                  </a:cubicBezTo>
                  <a:cubicBezTo>
                    <a:pt x="39364" y="24594"/>
                    <a:pt x="37713" y="24963"/>
                    <a:pt x="36007" y="24963"/>
                  </a:cubicBezTo>
                  <a:cubicBezTo>
                    <a:pt x="33820" y="24963"/>
                    <a:pt x="31541" y="24357"/>
                    <a:pt x="29610" y="23793"/>
                  </a:cubicBezTo>
                  <a:cubicBezTo>
                    <a:pt x="24859" y="22447"/>
                    <a:pt x="20237" y="20290"/>
                    <a:pt x="15227" y="20176"/>
                  </a:cubicBezTo>
                  <a:cubicBezTo>
                    <a:pt x="15103" y="20173"/>
                    <a:pt x="14979" y="20172"/>
                    <a:pt x="14855" y="20172"/>
                  </a:cubicBezTo>
                  <a:cubicBezTo>
                    <a:pt x="12454" y="20172"/>
                    <a:pt x="10105" y="20766"/>
                    <a:pt x="7946" y="21814"/>
                  </a:cubicBezTo>
                  <a:cubicBezTo>
                    <a:pt x="5887" y="22803"/>
                    <a:pt x="3844" y="24165"/>
                    <a:pt x="2465" y="26014"/>
                  </a:cubicBezTo>
                  <a:cubicBezTo>
                    <a:pt x="357" y="28819"/>
                    <a:pt x="0" y="32662"/>
                    <a:pt x="455" y="36035"/>
                  </a:cubicBezTo>
                  <a:cubicBezTo>
                    <a:pt x="957" y="39895"/>
                    <a:pt x="2433" y="43656"/>
                    <a:pt x="4735" y="46802"/>
                  </a:cubicBezTo>
                  <a:cubicBezTo>
                    <a:pt x="6941" y="49867"/>
                    <a:pt x="9957" y="52283"/>
                    <a:pt x="13703" y="53061"/>
                  </a:cubicBezTo>
                  <a:cubicBezTo>
                    <a:pt x="14800" y="53294"/>
                    <a:pt x="15914" y="53403"/>
                    <a:pt x="17030" y="53403"/>
                  </a:cubicBezTo>
                  <a:cubicBezTo>
                    <a:pt x="20498" y="53403"/>
                    <a:pt x="23977" y="52350"/>
                    <a:pt x="26983" y="50694"/>
                  </a:cubicBezTo>
                  <a:cubicBezTo>
                    <a:pt x="27511" y="50401"/>
                    <a:pt x="28030" y="50085"/>
                    <a:pt x="28535" y="49744"/>
                  </a:cubicBezTo>
                  <a:lnTo>
                    <a:pt x="28535" y="49744"/>
                  </a:lnTo>
                  <a:cubicBezTo>
                    <a:pt x="30156" y="51143"/>
                    <a:pt x="32072" y="52225"/>
                    <a:pt x="34069" y="52948"/>
                  </a:cubicBezTo>
                  <a:cubicBezTo>
                    <a:pt x="36026" y="53641"/>
                    <a:pt x="38067" y="53957"/>
                    <a:pt x="40116" y="53957"/>
                  </a:cubicBezTo>
                  <a:cubicBezTo>
                    <a:pt x="45114" y="53957"/>
                    <a:pt x="50163" y="52077"/>
                    <a:pt x="54177" y="49202"/>
                  </a:cubicBezTo>
                  <a:cubicBezTo>
                    <a:pt x="57209" y="47029"/>
                    <a:pt x="59722" y="44175"/>
                    <a:pt x="61441" y="40867"/>
                  </a:cubicBezTo>
                  <a:cubicBezTo>
                    <a:pt x="63582" y="36814"/>
                    <a:pt x="64409" y="32208"/>
                    <a:pt x="64344" y="27668"/>
                  </a:cubicBezTo>
                  <a:cubicBezTo>
                    <a:pt x="64344" y="27271"/>
                    <a:pt x="64040" y="27072"/>
                    <a:pt x="63736" y="27072"/>
                  </a:cubicBezTo>
                  <a:cubicBezTo>
                    <a:pt x="63432" y="27072"/>
                    <a:pt x="63128" y="27271"/>
                    <a:pt x="63128" y="27668"/>
                  </a:cubicBezTo>
                  <a:cubicBezTo>
                    <a:pt x="63192" y="32192"/>
                    <a:pt x="62333" y="36684"/>
                    <a:pt x="60176" y="40673"/>
                  </a:cubicBezTo>
                  <a:cubicBezTo>
                    <a:pt x="58425" y="43884"/>
                    <a:pt x="55895" y="46591"/>
                    <a:pt x="52863" y="48618"/>
                  </a:cubicBezTo>
                  <a:cubicBezTo>
                    <a:pt x="49149" y="51122"/>
                    <a:pt x="44618" y="52716"/>
                    <a:pt x="40126" y="52716"/>
                  </a:cubicBezTo>
                  <a:cubicBezTo>
                    <a:pt x="37519" y="52716"/>
                    <a:pt x="34925" y="52179"/>
                    <a:pt x="32513" y="50970"/>
                  </a:cubicBezTo>
                  <a:cubicBezTo>
                    <a:pt x="31458" y="50438"/>
                    <a:pt x="30451" y="49785"/>
                    <a:pt x="29538" y="49020"/>
                  </a:cubicBezTo>
                  <a:lnTo>
                    <a:pt x="29538" y="49020"/>
                  </a:lnTo>
                  <a:cubicBezTo>
                    <a:pt x="30363" y="48383"/>
                    <a:pt x="31136" y="47677"/>
                    <a:pt x="31832" y="46900"/>
                  </a:cubicBezTo>
                  <a:cubicBezTo>
                    <a:pt x="32934" y="45667"/>
                    <a:pt x="33875" y="44159"/>
                    <a:pt x="34167" y="42505"/>
                  </a:cubicBezTo>
                  <a:cubicBezTo>
                    <a:pt x="34426" y="40835"/>
                    <a:pt x="33907" y="39084"/>
                    <a:pt x="32723" y="37835"/>
                  </a:cubicBezTo>
                  <a:cubicBezTo>
                    <a:pt x="31847" y="36933"/>
                    <a:pt x="30661" y="36529"/>
                    <a:pt x="29448" y="36529"/>
                  </a:cubicBezTo>
                  <a:cubicBezTo>
                    <a:pt x="29113" y="36529"/>
                    <a:pt x="28776" y="36559"/>
                    <a:pt x="28443" y="36619"/>
                  </a:cubicBezTo>
                  <a:cubicBezTo>
                    <a:pt x="26934" y="36911"/>
                    <a:pt x="25572" y="37900"/>
                    <a:pt x="24778" y="39213"/>
                  </a:cubicBezTo>
                  <a:cubicBezTo>
                    <a:pt x="23854" y="40803"/>
                    <a:pt x="24032" y="42602"/>
                    <a:pt x="24632" y="44256"/>
                  </a:cubicBezTo>
                  <a:cubicBezTo>
                    <a:pt x="25280" y="46016"/>
                    <a:pt x="26323" y="47569"/>
                    <a:pt x="27622" y="48889"/>
                  </a:cubicBezTo>
                  <a:lnTo>
                    <a:pt x="27622" y="48889"/>
                  </a:lnTo>
                  <a:cubicBezTo>
                    <a:pt x="25101" y="50554"/>
                    <a:pt x="22131" y="51625"/>
                    <a:pt x="19216" y="52007"/>
                  </a:cubicBezTo>
                  <a:cubicBezTo>
                    <a:pt x="18486" y="52108"/>
                    <a:pt x="17748" y="52160"/>
                    <a:pt x="17009" y="52160"/>
                  </a:cubicBezTo>
                  <a:cubicBezTo>
                    <a:pt x="15482" y="52160"/>
                    <a:pt x="13951" y="51937"/>
                    <a:pt x="12486" y="51456"/>
                  </a:cubicBezTo>
                  <a:cubicBezTo>
                    <a:pt x="10849" y="50937"/>
                    <a:pt x="9389" y="49948"/>
                    <a:pt x="8108" y="48813"/>
                  </a:cubicBezTo>
                  <a:cubicBezTo>
                    <a:pt x="5303" y="46251"/>
                    <a:pt x="3390" y="42748"/>
                    <a:pt x="2336" y="39116"/>
                  </a:cubicBezTo>
                  <a:cubicBezTo>
                    <a:pt x="1346" y="35727"/>
                    <a:pt x="1055" y="31916"/>
                    <a:pt x="2400" y="28576"/>
                  </a:cubicBezTo>
                  <a:cubicBezTo>
                    <a:pt x="3033" y="27003"/>
                    <a:pt x="4119" y="25722"/>
                    <a:pt x="5481" y="24733"/>
                  </a:cubicBezTo>
                  <a:cubicBezTo>
                    <a:pt x="7703" y="23079"/>
                    <a:pt x="10216" y="21895"/>
                    <a:pt x="12973" y="21490"/>
                  </a:cubicBezTo>
                  <a:cubicBezTo>
                    <a:pt x="13650" y="21392"/>
                    <a:pt x="14327" y="21347"/>
                    <a:pt x="15002" y="21347"/>
                  </a:cubicBezTo>
                  <a:cubicBezTo>
                    <a:pt x="19246" y="21347"/>
                    <a:pt x="23444" y="23101"/>
                    <a:pt x="27389" y="24360"/>
                  </a:cubicBezTo>
                  <a:cubicBezTo>
                    <a:pt x="29545" y="25057"/>
                    <a:pt x="31702" y="25674"/>
                    <a:pt x="33956" y="25965"/>
                  </a:cubicBezTo>
                  <a:cubicBezTo>
                    <a:pt x="34658" y="26058"/>
                    <a:pt x="35374" y="26115"/>
                    <a:pt x="36090" y="26115"/>
                  </a:cubicBezTo>
                  <a:cubicBezTo>
                    <a:pt x="37259" y="26115"/>
                    <a:pt x="38428" y="25962"/>
                    <a:pt x="39534" y="25560"/>
                  </a:cubicBezTo>
                  <a:cubicBezTo>
                    <a:pt x="41334" y="24911"/>
                    <a:pt x="42728" y="23614"/>
                    <a:pt x="43685" y="21993"/>
                  </a:cubicBezTo>
                  <a:cubicBezTo>
                    <a:pt x="44674" y="20306"/>
                    <a:pt x="45323" y="18328"/>
                    <a:pt x="45209" y="16333"/>
                  </a:cubicBezTo>
                  <a:cubicBezTo>
                    <a:pt x="44966" y="12652"/>
                    <a:pt x="42599" y="9361"/>
                    <a:pt x="40247" y="6685"/>
                  </a:cubicBezTo>
                  <a:cubicBezTo>
                    <a:pt x="38075" y="4237"/>
                    <a:pt x="35561" y="1966"/>
                    <a:pt x="32869" y="86"/>
                  </a:cubicBezTo>
                  <a:cubicBezTo>
                    <a:pt x="32764" y="27"/>
                    <a:pt x="32661" y="1"/>
                    <a:pt x="32564"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40"/>
            <p:cNvSpPr/>
            <p:nvPr/>
          </p:nvSpPr>
          <p:spPr>
            <a:xfrm>
              <a:off x="7272650" y="2492600"/>
              <a:ext cx="114750" cy="179425"/>
            </a:xfrm>
            <a:custGeom>
              <a:avLst/>
              <a:gdLst/>
              <a:ahLst/>
              <a:cxnLst/>
              <a:rect l="l" t="t" r="r" b="b"/>
              <a:pathLst>
                <a:path w="4590" h="7177" extrusionOk="0">
                  <a:moveTo>
                    <a:pt x="2162" y="1"/>
                  </a:moveTo>
                  <a:cubicBezTo>
                    <a:pt x="2085" y="1"/>
                    <a:pt x="2008" y="5"/>
                    <a:pt x="1930" y="15"/>
                  </a:cubicBezTo>
                  <a:cubicBezTo>
                    <a:pt x="811" y="128"/>
                    <a:pt x="0" y="1117"/>
                    <a:pt x="114" y="2236"/>
                  </a:cubicBezTo>
                  <a:lnTo>
                    <a:pt x="438" y="5366"/>
                  </a:lnTo>
                  <a:cubicBezTo>
                    <a:pt x="559" y="6399"/>
                    <a:pt x="1436" y="7176"/>
                    <a:pt x="2467" y="7176"/>
                  </a:cubicBezTo>
                  <a:cubicBezTo>
                    <a:pt x="2536" y="7176"/>
                    <a:pt x="2605" y="7173"/>
                    <a:pt x="2676" y="7166"/>
                  </a:cubicBezTo>
                  <a:cubicBezTo>
                    <a:pt x="3778" y="7036"/>
                    <a:pt x="4589" y="6047"/>
                    <a:pt x="4476" y="4928"/>
                  </a:cubicBezTo>
                  <a:lnTo>
                    <a:pt x="4151" y="1814"/>
                  </a:lnTo>
                  <a:cubicBezTo>
                    <a:pt x="4046" y="775"/>
                    <a:pt x="3170" y="1"/>
                    <a:pt x="216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40"/>
            <p:cNvSpPr/>
            <p:nvPr/>
          </p:nvSpPr>
          <p:spPr>
            <a:xfrm>
              <a:off x="7761525" y="2487425"/>
              <a:ext cx="115175" cy="179400"/>
            </a:xfrm>
            <a:custGeom>
              <a:avLst/>
              <a:gdLst/>
              <a:ahLst/>
              <a:cxnLst/>
              <a:rect l="l" t="t" r="r" b="b"/>
              <a:pathLst>
                <a:path w="4607" h="7176" extrusionOk="0">
                  <a:moveTo>
                    <a:pt x="2468" y="0"/>
                  </a:moveTo>
                  <a:cubicBezTo>
                    <a:pt x="1437" y="0"/>
                    <a:pt x="561" y="777"/>
                    <a:pt x="455" y="1811"/>
                  </a:cubicBezTo>
                  <a:lnTo>
                    <a:pt x="131" y="4940"/>
                  </a:lnTo>
                  <a:cubicBezTo>
                    <a:pt x="1" y="6059"/>
                    <a:pt x="812" y="7048"/>
                    <a:pt x="1931" y="7162"/>
                  </a:cubicBezTo>
                  <a:cubicBezTo>
                    <a:pt x="2010" y="7171"/>
                    <a:pt x="2088" y="7175"/>
                    <a:pt x="2166" y="7175"/>
                  </a:cubicBezTo>
                  <a:cubicBezTo>
                    <a:pt x="3185" y="7175"/>
                    <a:pt x="4047" y="6402"/>
                    <a:pt x="4152" y="5362"/>
                  </a:cubicBezTo>
                  <a:lnTo>
                    <a:pt x="4476" y="2248"/>
                  </a:lnTo>
                  <a:cubicBezTo>
                    <a:pt x="4606" y="1130"/>
                    <a:pt x="3795" y="140"/>
                    <a:pt x="2677" y="11"/>
                  </a:cubicBezTo>
                  <a:cubicBezTo>
                    <a:pt x="2606" y="4"/>
                    <a:pt x="2537" y="0"/>
                    <a:pt x="246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40"/>
            <p:cNvSpPr/>
            <p:nvPr/>
          </p:nvSpPr>
          <p:spPr>
            <a:xfrm>
              <a:off x="8146250" y="4225175"/>
              <a:ext cx="435825" cy="435800"/>
            </a:xfrm>
            <a:custGeom>
              <a:avLst/>
              <a:gdLst/>
              <a:ahLst/>
              <a:cxnLst/>
              <a:rect l="l" t="t" r="r" b="b"/>
              <a:pathLst>
                <a:path w="17433" h="17432" extrusionOk="0">
                  <a:moveTo>
                    <a:pt x="8708" y="0"/>
                  </a:moveTo>
                  <a:cubicBezTo>
                    <a:pt x="3892" y="0"/>
                    <a:pt x="0" y="3908"/>
                    <a:pt x="0" y="8724"/>
                  </a:cubicBezTo>
                  <a:cubicBezTo>
                    <a:pt x="0" y="13540"/>
                    <a:pt x="3892" y="17432"/>
                    <a:pt x="8708" y="17432"/>
                  </a:cubicBezTo>
                  <a:cubicBezTo>
                    <a:pt x="13524" y="17432"/>
                    <a:pt x="17432" y="13540"/>
                    <a:pt x="17432" y="8724"/>
                  </a:cubicBezTo>
                  <a:cubicBezTo>
                    <a:pt x="17432" y="3908"/>
                    <a:pt x="13524" y="0"/>
                    <a:pt x="870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40"/>
            <p:cNvSpPr/>
            <p:nvPr/>
          </p:nvSpPr>
          <p:spPr>
            <a:xfrm>
              <a:off x="8261375" y="4340300"/>
              <a:ext cx="205550" cy="205950"/>
            </a:xfrm>
            <a:custGeom>
              <a:avLst/>
              <a:gdLst/>
              <a:ahLst/>
              <a:cxnLst/>
              <a:rect l="l" t="t" r="r" b="b"/>
              <a:pathLst>
                <a:path w="8222" h="8238" extrusionOk="0">
                  <a:moveTo>
                    <a:pt x="4103" y="0"/>
                  </a:moveTo>
                  <a:cubicBezTo>
                    <a:pt x="1833" y="0"/>
                    <a:pt x="1" y="1849"/>
                    <a:pt x="1" y="4119"/>
                  </a:cubicBezTo>
                  <a:cubicBezTo>
                    <a:pt x="1" y="6389"/>
                    <a:pt x="1833" y="8238"/>
                    <a:pt x="4103" y="8238"/>
                  </a:cubicBezTo>
                  <a:cubicBezTo>
                    <a:pt x="6373" y="8238"/>
                    <a:pt x="8222" y="6389"/>
                    <a:pt x="8222" y="4119"/>
                  </a:cubicBezTo>
                  <a:cubicBezTo>
                    <a:pt x="8222" y="1849"/>
                    <a:pt x="6373" y="0"/>
                    <a:pt x="410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40"/>
            <p:cNvSpPr/>
            <p:nvPr/>
          </p:nvSpPr>
          <p:spPr>
            <a:xfrm>
              <a:off x="7352100" y="3644600"/>
              <a:ext cx="504425" cy="356325"/>
            </a:xfrm>
            <a:custGeom>
              <a:avLst/>
              <a:gdLst/>
              <a:ahLst/>
              <a:cxnLst/>
              <a:rect l="l" t="t" r="r" b="b"/>
              <a:pathLst>
                <a:path w="20177" h="14253" extrusionOk="0">
                  <a:moveTo>
                    <a:pt x="2926" y="0"/>
                  </a:moveTo>
                  <a:cubicBezTo>
                    <a:pt x="1950" y="0"/>
                    <a:pt x="763" y="651"/>
                    <a:pt x="406" y="2208"/>
                  </a:cubicBezTo>
                  <a:cubicBezTo>
                    <a:pt x="0" y="3975"/>
                    <a:pt x="957" y="5516"/>
                    <a:pt x="7232" y="8500"/>
                  </a:cubicBezTo>
                  <a:cubicBezTo>
                    <a:pt x="7232" y="8500"/>
                    <a:pt x="11286" y="13705"/>
                    <a:pt x="13167" y="14175"/>
                  </a:cubicBezTo>
                  <a:cubicBezTo>
                    <a:pt x="13389" y="14228"/>
                    <a:pt x="13610" y="14253"/>
                    <a:pt x="13827" y="14253"/>
                  </a:cubicBezTo>
                  <a:cubicBezTo>
                    <a:pt x="15471" y="14253"/>
                    <a:pt x="16938" y="12843"/>
                    <a:pt x="17367" y="11597"/>
                  </a:cubicBezTo>
                  <a:cubicBezTo>
                    <a:pt x="17821" y="10170"/>
                    <a:pt x="14238" y="8094"/>
                    <a:pt x="14238" y="8094"/>
                  </a:cubicBezTo>
                  <a:cubicBezTo>
                    <a:pt x="14238" y="8094"/>
                    <a:pt x="19913" y="5597"/>
                    <a:pt x="20043" y="3830"/>
                  </a:cubicBezTo>
                  <a:cubicBezTo>
                    <a:pt x="20176" y="2214"/>
                    <a:pt x="18602" y="341"/>
                    <a:pt x="17042" y="341"/>
                  </a:cubicBezTo>
                  <a:cubicBezTo>
                    <a:pt x="16896" y="341"/>
                    <a:pt x="16750" y="357"/>
                    <a:pt x="16605" y="392"/>
                  </a:cubicBezTo>
                  <a:cubicBezTo>
                    <a:pt x="14919" y="797"/>
                    <a:pt x="13492" y="2678"/>
                    <a:pt x="10248" y="2873"/>
                  </a:cubicBezTo>
                  <a:cubicBezTo>
                    <a:pt x="10132" y="2880"/>
                    <a:pt x="10017" y="2884"/>
                    <a:pt x="9903" y="2884"/>
                  </a:cubicBezTo>
                  <a:cubicBezTo>
                    <a:pt x="6815" y="2884"/>
                    <a:pt x="4278" y="238"/>
                    <a:pt x="3308" y="35"/>
                  </a:cubicBezTo>
                  <a:cubicBezTo>
                    <a:pt x="3187" y="12"/>
                    <a:pt x="3058" y="0"/>
                    <a:pt x="2926" y="0"/>
                  </a:cubicBezTo>
                  <a:close/>
                </a:path>
              </a:pathLst>
            </a:custGeom>
            <a:solidFill>
              <a:srgbClr val="D63D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40"/>
            <p:cNvSpPr/>
            <p:nvPr/>
          </p:nvSpPr>
          <p:spPr>
            <a:xfrm>
              <a:off x="7352100" y="2852125"/>
              <a:ext cx="534325" cy="533500"/>
            </a:xfrm>
            <a:custGeom>
              <a:avLst/>
              <a:gdLst/>
              <a:ahLst/>
              <a:cxnLst/>
              <a:rect l="l" t="t" r="r" b="b"/>
              <a:pathLst>
                <a:path w="21373" h="21340" extrusionOk="0">
                  <a:moveTo>
                    <a:pt x="6665" y="0"/>
                  </a:moveTo>
                  <a:lnTo>
                    <a:pt x="6665" y="6649"/>
                  </a:lnTo>
                  <a:lnTo>
                    <a:pt x="0" y="6649"/>
                  </a:lnTo>
                  <a:lnTo>
                    <a:pt x="0" y="14692"/>
                  </a:lnTo>
                  <a:lnTo>
                    <a:pt x="6665" y="14692"/>
                  </a:lnTo>
                  <a:lnTo>
                    <a:pt x="6665" y="21340"/>
                  </a:lnTo>
                  <a:lnTo>
                    <a:pt x="14692" y="21340"/>
                  </a:lnTo>
                  <a:lnTo>
                    <a:pt x="14692" y="14692"/>
                  </a:lnTo>
                  <a:lnTo>
                    <a:pt x="21372" y="14692"/>
                  </a:lnTo>
                  <a:lnTo>
                    <a:pt x="21372" y="6649"/>
                  </a:lnTo>
                  <a:lnTo>
                    <a:pt x="14692" y="6649"/>
                  </a:lnTo>
                  <a:lnTo>
                    <a:pt x="14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2"/>
        <p:cNvGrpSpPr/>
        <p:nvPr/>
      </p:nvGrpSpPr>
      <p:grpSpPr>
        <a:xfrm>
          <a:off x="0" y="0"/>
          <a:ext cx="0" cy="0"/>
          <a:chOff x="0" y="0"/>
          <a:chExt cx="0" cy="0"/>
        </a:xfrm>
      </p:grpSpPr>
      <p:grpSp>
        <p:nvGrpSpPr>
          <p:cNvPr id="888" name="Google Shape;888;p41"/>
          <p:cNvGrpSpPr/>
          <p:nvPr/>
        </p:nvGrpSpPr>
        <p:grpSpPr>
          <a:xfrm>
            <a:off x="322729" y="217914"/>
            <a:ext cx="8086165" cy="839922"/>
            <a:chOff x="1168075" y="217913"/>
            <a:chExt cx="3300313" cy="942275"/>
          </a:xfrm>
        </p:grpSpPr>
        <p:grpSp>
          <p:nvGrpSpPr>
            <p:cNvPr id="889" name="Google Shape;889;p41"/>
            <p:cNvGrpSpPr/>
            <p:nvPr/>
          </p:nvGrpSpPr>
          <p:grpSpPr>
            <a:xfrm>
              <a:off x="2120325" y="542500"/>
              <a:ext cx="331350" cy="323750"/>
              <a:chOff x="4832575" y="708225"/>
              <a:chExt cx="331350" cy="323750"/>
            </a:xfrm>
          </p:grpSpPr>
          <p:sp>
            <p:nvSpPr>
              <p:cNvPr id="890" name="Google Shape;890;p41"/>
              <p:cNvSpPr/>
              <p:nvPr/>
            </p:nvSpPr>
            <p:spPr>
              <a:xfrm>
                <a:off x="4832575" y="710525"/>
                <a:ext cx="322975" cy="321450"/>
              </a:xfrm>
              <a:custGeom>
                <a:avLst/>
                <a:gdLst/>
                <a:ahLst/>
                <a:cxnLst/>
                <a:rect l="l" t="t" r="r" b="b"/>
                <a:pathLst>
                  <a:path w="12919" h="12858" extrusionOk="0">
                    <a:moveTo>
                      <a:pt x="6445" y="1"/>
                    </a:moveTo>
                    <a:cubicBezTo>
                      <a:pt x="2949" y="1"/>
                      <a:pt x="62" y="2858"/>
                      <a:pt x="31" y="6353"/>
                    </a:cubicBezTo>
                    <a:cubicBezTo>
                      <a:pt x="1" y="9879"/>
                      <a:pt x="2858" y="12827"/>
                      <a:pt x="6384" y="12858"/>
                    </a:cubicBezTo>
                    <a:lnTo>
                      <a:pt x="6445" y="12858"/>
                    </a:lnTo>
                    <a:cubicBezTo>
                      <a:pt x="9940" y="12858"/>
                      <a:pt x="12828" y="10001"/>
                      <a:pt x="12889" y="6505"/>
                    </a:cubicBezTo>
                    <a:cubicBezTo>
                      <a:pt x="12919" y="2979"/>
                      <a:pt x="10062" y="61"/>
                      <a:pt x="65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41"/>
              <p:cNvSpPr/>
              <p:nvPr/>
            </p:nvSpPr>
            <p:spPr>
              <a:xfrm>
                <a:off x="4863750" y="708225"/>
                <a:ext cx="300175" cy="297925"/>
              </a:xfrm>
              <a:custGeom>
                <a:avLst/>
                <a:gdLst/>
                <a:ahLst/>
                <a:cxnLst/>
                <a:rect l="l" t="t" r="r" b="b"/>
                <a:pathLst>
                  <a:path w="12007" h="11917" extrusionOk="0">
                    <a:moveTo>
                      <a:pt x="5967" y="0"/>
                    </a:moveTo>
                    <a:cubicBezTo>
                      <a:pt x="2706" y="0"/>
                      <a:pt x="91" y="2622"/>
                      <a:pt x="30" y="5868"/>
                    </a:cubicBezTo>
                    <a:cubicBezTo>
                      <a:pt x="0" y="9181"/>
                      <a:pt x="2614" y="11886"/>
                      <a:pt x="5927" y="11916"/>
                    </a:cubicBezTo>
                    <a:cubicBezTo>
                      <a:pt x="5946" y="11917"/>
                      <a:pt x="5965" y="11917"/>
                      <a:pt x="5984" y="11917"/>
                    </a:cubicBezTo>
                    <a:cubicBezTo>
                      <a:pt x="9271" y="11917"/>
                      <a:pt x="11946" y="9314"/>
                      <a:pt x="11976" y="6020"/>
                    </a:cubicBezTo>
                    <a:cubicBezTo>
                      <a:pt x="12006" y="2737"/>
                      <a:pt x="9362" y="32"/>
                      <a:pt x="6079" y="1"/>
                    </a:cubicBezTo>
                    <a:cubicBezTo>
                      <a:pt x="6042" y="1"/>
                      <a:pt x="6004" y="0"/>
                      <a:pt x="59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2" name="Google Shape;892;p41"/>
            <p:cNvGrpSpPr/>
            <p:nvPr/>
          </p:nvGrpSpPr>
          <p:grpSpPr>
            <a:xfrm>
              <a:off x="4135538" y="681750"/>
              <a:ext cx="332850" cy="329950"/>
              <a:chOff x="6102375" y="874900"/>
              <a:chExt cx="332850" cy="329950"/>
            </a:xfrm>
          </p:grpSpPr>
          <p:sp>
            <p:nvSpPr>
              <p:cNvPr id="893" name="Google Shape;893;p41"/>
              <p:cNvSpPr/>
              <p:nvPr/>
            </p:nvSpPr>
            <p:spPr>
              <a:xfrm>
                <a:off x="6104650" y="883400"/>
                <a:ext cx="330575" cy="321450"/>
              </a:xfrm>
              <a:custGeom>
                <a:avLst/>
                <a:gdLst/>
                <a:ahLst/>
                <a:cxnLst/>
                <a:rect l="l" t="t" r="r" b="b"/>
                <a:pathLst>
                  <a:path w="13223" h="12858" extrusionOk="0">
                    <a:moveTo>
                      <a:pt x="6607" y="0"/>
                    </a:moveTo>
                    <a:cubicBezTo>
                      <a:pt x="3271" y="0"/>
                      <a:pt x="445" y="2597"/>
                      <a:pt x="183" y="5973"/>
                    </a:cubicBezTo>
                    <a:lnTo>
                      <a:pt x="183" y="6034"/>
                    </a:lnTo>
                    <a:cubicBezTo>
                      <a:pt x="0" y="9560"/>
                      <a:pt x="2645" y="12599"/>
                      <a:pt x="6140" y="12843"/>
                    </a:cubicBezTo>
                    <a:cubicBezTo>
                      <a:pt x="6289" y="12853"/>
                      <a:pt x="6438" y="12858"/>
                      <a:pt x="6585" y="12858"/>
                    </a:cubicBezTo>
                    <a:cubicBezTo>
                      <a:pt x="9923" y="12858"/>
                      <a:pt x="12777" y="10262"/>
                      <a:pt x="13010" y="6885"/>
                    </a:cubicBezTo>
                    <a:lnTo>
                      <a:pt x="13010" y="6794"/>
                    </a:lnTo>
                    <a:cubicBezTo>
                      <a:pt x="13222" y="3298"/>
                      <a:pt x="10548" y="259"/>
                      <a:pt x="7052" y="16"/>
                    </a:cubicBezTo>
                    <a:cubicBezTo>
                      <a:pt x="6903" y="5"/>
                      <a:pt x="6755" y="0"/>
                      <a:pt x="660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41"/>
              <p:cNvSpPr/>
              <p:nvPr/>
            </p:nvSpPr>
            <p:spPr>
              <a:xfrm>
                <a:off x="6102375" y="874900"/>
                <a:ext cx="308525" cy="297975"/>
              </a:xfrm>
              <a:custGeom>
                <a:avLst/>
                <a:gdLst/>
                <a:ahLst/>
                <a:cxnLst/>
                <a:rect l="l" t="t" r="r" b="b"/>
                <a:pathLst>
                  <a:path w="12341" h="11919" extrusionOk="0">
                    <a:moveTo>
                      <a:pt x="6098" y="1"/>
                    </a:moveTo>
                    <a:cubicBezTo>
                      <a:pt x="3029" y="1"/>
                      <a:pt x="444" y="2378"/>
                      <a:pt x="213" y="5523"/>
                    </a:cubicBezTo>
                    <a:cubicBezTo>
                      <a:pt x="0" y="8775"/>
                      <a:pt x="2462" y="11632"/>
                      <a:pt x="5745" y="11906"/>
                    </a:cubicBezTo>
                    <a:cubicBezTo>
                      <a:pt x="5876" y="11915"/>
                      <a:pt x="6007" y="11919"/>
                      <a:pt x="6136" y="11919"/>
                    </a:cubicBezTo>
                    <a:cubicBezTo>
                      <a:pt x="9224" y="11919"/>
                      <a:pt x="11865" y="9526"/>
                      <a:pt x="12128" y="6404"/>
                    </a:cubicBezTo>
                    <a:cubicBezTo>
                      <a:pt x="12341" y="3122"/>
                      <a:pt x="9879" y="265"/>
                      <a:pt x="6596" y="21"/>
                    </a:cubicBezTo>
                    <a:cubicBezTo>
                      <a:pt x="6429" y="7"/>
                      <a:pt x="6263" y="1"/>
                      <a:pt x="60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5" name="Google Shape;895;p41"/>
            <p:cNvGrpSpPr/>
            <p:nvPr/>
          </p:nvGrpSpPr>
          <p:grpSpPr>
            <a:xfrm>
              <a:off x="3526625" y="217913"/>
              <a:ext cx="364775" cy="324575"/>
              <a:chOff x="1768650" y="4504588"/>
              <a:chExt cx="364775" cy="324575"/>
            </a:xfrm>
          </p:grpSpPr>
          <p:sp>
            <p:nvSpPr>
              <p:cNvPr id="896" name="Google Shape;896;p41"/>
              <p:cNvSpPr/>
              <p:nvPr/>
            </p:nvSpPr>
            <p:spPr>
              <a:xfrm>
                <a:off x="1768650" y="4504588"/>
                <a:ext cx="358700" cy="320475"/>
              </a:xfrm>
              <a:custGeom>
                <a:avLst/>
                <a:gdLst/>
                <a:ahLst/>
                <a:cxnLst/>
                <a:rect l="l" t="t" r="r" b="b"/>
                <a:pathLst>
                  <a:path w="14348" h="12819" extrusionOk="0">
                    <a:moveTo>
                      <a:pt x="7121" y="1"/>
                    </a:moveTo>
                    <a:cubicBezTo>
                      <a:pt x="6546" y="1"/>
                      <a:pt x="5962" y="77"/>
                      <a:pt x="5381" y="238"/>
                    </a:cubicBezTo>
                    <a:cubicBezTo>
                      <a:pt x="2007" y="1180"/>
                      <a:pt x="1" y="4767"/>
                      <a:pt x="973" y="8171"/>
                    </a:cubicBezTo>
                    <a:lnTo>
                      <a:pt x="1034" y="8202"/>
                    </a:lnTo>
                    <a:cubicBezTo>
                      <a:pt x="1865" y="11021"/>
                      <a:pt x="4446" y="12818"/>
                      <a:pt x="7224" y="12818"/>
                    </a:cubicBezTo>
                    <a:cubicBezTo>
                      <a:pt x="7801" y="12818"/>
                      <a:pt x="8387" y="12741"/>
                      <a:pt x="8967" y="12579"/>
                    </a:cubicBezTo>
                    <a:cubicBezTo>
                      <a:pt x="12341" y="11636"/>
                      <a:pt x="14347" y="8080"/>
                      <a:pt x="13375" y="4645"/>
                    </a:cubicBezTo>
                    <a:lnTo>
                      <a:pt x="13344" y="4585"/>
                    </a:lnTo>
                    <a:cubicBezTo>
                      <a:pt x="12487" y="1812"/>
                      <a:pt x="9916" y="1"/>
                      <a:pt x="71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41"/>
              <p:cNvSpPr/>
              <p:nvPr/>
            </p:nvSpPr>
            <p:spPr>
              <a:xfrm>
                <a:off x="1800575" y="4531313"/>
                <a:ext cx="332850" cy="297850"/>
              </a:xfrm>
              <a:custGeom>
                <a:avLst/>
                <a:gdLst/>
                <a:ahLst/>
                <a:cxnLst/>
                <a:rect l="l" t="t" r="r" b="b"/>
                <a:pathLst>
                  <a:path w="13314" h="11914" extrusionOk="0">
                    <a:moveTo>
                      <a:pt x="6664" y="0"/>
                    </a:moveTo>
                    <a:cubicBezTo>
                      <a:pt x="6121" y="0"/>
                      <a:pt x="5567" y="75"/>
                      <a:pt x="5015" y="233"/>
                    </a:cubicBezTo>
                    <a:cubicBezTo>
                      <a:pt x="1885" y="1145"/>
                      <a:pt x="0" y="4458"/>
                      <a:pt x="912" y="7589"/>
                    </a:cubicBezTo>
                    <a:cubicBezTo>
                      <a:pt x="1669" y="10212"/>
                      <a:pt x="4078" y="11914"/>
                      <a:pt x="6683" y="11914"/>
                    </a:cubicBezTo>
                    <a:cubicBezTo>
                      <a:pt x="7217" y="11914"/>
                      <a:pt x="7760" y="11842"/>
                      <a:pt x="8298" y="11692"/>
                    </a:cubicBezTo>
                    <a:cubicBezTo>
                      <a:pt x="11459" y="10811"/>
                      <a:pt x="13313" y="7497"/>
                      <a:pt x="12402" y="4336"/>
                    </a:cubicBezTo>
                    <a:cubicBezTo>
                      <a:pt x="11647" y="1721"/>
                      <a:pt x="9270" y="0"/>
                      <a:pt x="666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8" name="Google Shape;898;p41"/>
            <p:cNvGrpSpPr/>
            <p:nvPr/>
          </p:nvGrpSpPr>
          <p:grpSpPr>
            <a:xfrm>
              <a:off x="1168075" y="835613"/>
              <a:ext cx="364775" cy="324575"/>
              <a:chOff x="1768650" y="4504588"/>
              <a:chExt cx="364775" cy="324575"/>
            </a:xfrm>
          </p:grpSpPr>
          <p:sp>
            <p:nvSpPr>
              <p:cNvPr id="899" name="Google Shape;899;p41"/>
              <p:cNvSpPr/>
              <p:nvPr/>
            </p:nvSpPr>
            <p:spPr>
              <a:xfrm>
                <a:off x="1768650" y="4504588"/>
                <a:ext cx="358700" cy="320475"/>
              </a:xfrm>
              <a:custGeom>
                <a:avLst/>
                <a:gdLst/>
                <a:ahLst/>
                <a:cxnLst/>
                <a:rect l="l" t="t" r="r" b="b"/>
                <a:pathLst>
                  <a:path w="14348" h="12819" extrusionOk="0">
                    <a:moveTo>
                      <a:pt x="7121" y="1"/>
                    </a:moveTo>
                    <a:cubicBezTo>
                      <a:pt x="6546" y="1"/>
                      <a:pt x="5962" y="77"/>
                      <a:pt x="5381" y="238"/>
                    </a:cubicBezTo>
                    <a:cubicBezTo>
                      <a:pt x="2007" y="1180"/>
                      <a:pt x="1" y="4767"/>
                      <a:pt x="973" y="8171"/>
                    </a:cubicBezTo>
                    <a:lnTo>
                      <a:pt x="1034" y="8202"/>
                    </a:lnTo>
                    <a:cubicBezTo>
                      <a:pt x="1865" y="11021"/>
                      <a:pt x="4446" y="12818"/>
                      <a:pt x="7224" y="12818"/>
                    </a:cubicBezTo>
                    <a:cubicBezTo>
                      <a:pt x="7801" y="12818"/>
                      <a:pt x="8387" y="12741"/>
                      <a:pt x="8967" y="12579"/>
                    </a:cubicBezTo>
                    <a:cubicBezTo>
                      <a:pt x="12341" y="11636"/>
                      <a:pt x="14347" y="8080"/>
                      <a:pt x="13375" y="4645"/>
                    </a:cubicBezTo>
                    <a:lnTo>
                      <a:pt x="13344" y="4585"/>
                    </a:lnTo>
                    <a:cubicBezTo>
                      <a:pt x="12487" y="1812"/>
                      <a:pt x="9916" y="1"/>
                      <a:pt x="71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41"/>
              <p:cNvSpPr/>
              <p:nvPr/>
            </p:nvSpPr>
            <p:spPr>
              <a:xfrm>
                <a:off x="1800575" y="4531313"/>
                <a:ext cx="332850" cy="297850"/>
              </a:xfrm>
              <a:custGeom>
                <a:avLst/>
                <a:gdLst/>
                <a:ahLst/>
                <a:cxnLst/>
                <a:rect l="l" t="t" r="r" b="b"/>
                <a:pathLst>
                  <a:path w="13314" h="11914" extrusionOk="0">
                    <a:moveTo>
                      <a:pt x="6664" y="0"/>
                    </a:moveTo>
                    <a:cubicBezTo>
                      <a:pt x="6121" y="0"/>
                      <a:pt x="5567" y="75"/>
                      <a:pt x="5015" y="233"/>
                    </a:cubicBezTo>
                    <a:cubicBezTo>
                      <a:pt x="1885" y="1145"/>
                      <a:pt x="0" y="4458"/>
                      <a:pt x="912" y="7589"/>
                    </a:cubicBezTo>
                    <a:cubicBezTo>
                      <a:pt x="1669" y="10212"/>
                      <a:pt x="4078" y="11914"/>
                      <a:pt x="6683" y="11914"/>
                    </a:cubicBezTo>
                    <a:cubicBezTo>
                      <a:pt x="7217" y="11914"/>
                      <a:pt x="7760" y="11842"/>
                      <a:pt x="8298" y="11692"/>
                    </a:cubicBezTo>
                    <a:cubicBezTo>
                      <a:pt x="11459" y="10811"/>
                      <a:pt x="13313" y="7497"/>
                      <a:pt x="12402" y="4336"/>
                    </a:cubicBezTo>
                    <a:cubicBezTo>
                      <a:pt x="11647" y="1721"/>
                      <a:pt x="9270" y="0"/>
                      <a:pt x="666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14" name="Google Shape;814;p41"/>
          <p:cNvSpPr txBox="1">
            <a:spLocks noGrp="1"/>
          </p:cNvSpPr>
          <p:nvPr>
            <p:ph type="subTitle" idx="1"/>
          </p:nvPr>
        </p:nvSpPr>
        <p:spPr>
          <a:xfrm>
            <a:off x="161364" y="519954"/>
            <a:ext cx="6544236" cy="4482352"/>
          </a:xfrm>
          <a:prstGeom prst="rect">
            <a:avLst/>
          </a:prstGeom>
        </p:spPr>
        <p:txBody>
          <a:bodyPr spcFirstLastPara="1" wrap="square" lIns="91425" tIns="0" rIns="91425" bIns="0" anchor="t" anchorCtr="0">
            <a:noAutofit/>
          </a:bodyPr>
          <a:lstStyle/>
          <a:p>
            <a:pPr marL="0" lvl="0" indent="0" algn="ctr" rtl="0">
              <a:spcBef>
                <a:spcPts val="0"/>
              </a:spcBef>
              <a:spcAft>
                <a:spcPts val="0"/>
              </a:spcAft>
              <a:buNone/>
            </a:pPr>
            <a:r>
              <a:rPr lang="en-GB" b="1" dirty="0"/>
              <a:t>IMPACT ON THE WORKFORCE</a:t>
            </a:r>
          </a:p>
          <a:p>
            <a:pPr marL="0" lvl="0" indent="0" algn="l" rtl="0">
              <a:spcBef>
                <a:spcPts val="0"/>
              </a:spcBef>
              <a:spcAft>
                <a:spcPts val="0"/>
              </a:spcAft>
              <a:buNone/>
            </a:pPr>
            <a:r>
              <a:rPr lang="en-GB" sz="2000" b="1" dirty="0"/>
              <a:t>Positive Impacts</a:t>
            </a:r>
          </a:p>
          <a:p>
            <a:pPr marL="342900" lvl="0" algn="l" rtl="0">
              <a:spcBef>
                <a:spcPts val="0"/>
              </a:spcBef>
              <a:spcAft>
                <a:spcPts val="0"/>
              </a:spcAft>
              <a:buFont typeface="Arial" panose="020B0604020202020204" pitchFamily="34" charset="0"/>
              <a:buChar char="•"/>
            </a:pPr>
            <a:r>
              <a:rPr lang="en-GB" sz="2000" dirty="0"/>
              <a:t>Improved multidisciplinary Collaboration</a:t>
            </a:r>
          </a:p>
          <a:p>
            <a:pPr marL="342900" lvl="0" algn="l" rtl="0">
              <a:spcBef>
                <a:spcPts val="0"/>
              </a:spcBef>
              <a:spcAft>
                <a:spcPts val="0"/>
              </a:spcAft>
              <a:buFont typeface="Arial" panose="020B0604020202020204" pitchFamily="34" charset="0"/>
              <a:buChar char="•"/>
            </a:pPr>
            <a:r>
              <a:rPr lang="en-GB" sz="2000" dirty="0"/>
              <a:t>Greater use of digital technologies</a:t>
            </a:r>
          </a:p>
          <a:p>
            <a:pPr marL="342900" lvl="0" algn="l" rtl="0">
              <a:spcBef>
                <a:spcPts val="0"/>
              </a:spcBef>
              <a:spcAft>
                <a:spcPts val="0"/>
              </a:spcAft>
              <a:buFont typeface="Arial" panose="020B0604020202020204" pitchFamily="34" charset="0"/>
              <a:buChar char="•"/>
            </a:pPr>
            <a:r>
              <a:rPr lang="en-GB" sz="2000" dirty="0"/>
              <a:t>Development of new digital competencies</a:t>
            </a:r>
          </a:p>
          <a:p>
            <a:pPr marL="342900" lvl="0" algn="l" rtl="0">
              <a:spcBef>
                <a:spcPts val="0"/>
              </a:spcBef>
              <a:spcAft>
                <a:spcPts val="0"/>
              </a:spcAft>
              <a:buFont typeface="Arial" panose="020B0604020202020204" pitchFamily="34" charset="0"/>
              <a:buChar char="•"/>
            </a:pPr>
            <a:r>
              <a:rPr lang="en-GB" sz="2000" dirty="0"/>
              <a:t>More Flexible working spaces</a:t>
            </a:r>
          </a:p>
          <a:p>
            <a:pPr marL="0" lvl="0" indent="0" algn="l" rtl="0">
              <a:spcBef>
                <a:spcPts val="0"/>
              </a:spcBef>
              <a:spcAft>
                <a:spcPts val="0"/>
              </a:spcAft>
              <a:buNone/>
            </a:pPr>
            <a:r>
              <a:rPr lang="en-GB" sz="2000" b="1" dirty="0"/>
              <a:t>Negative Impacts</a:t>
            </a:r>
          </a:p>
          <a:p>
            <a:pPr marL="342900" lvl="0" algn="l" rtl="0">
              <a:spcBef>
                <a:spcPts val="0"/>
              </a:spcBef>
              <a:spcAft>
                <a:spcPts val="0"/>
              </a:spcAft>
              <a:buFont typeface="Arial" panose="020B0604020202020204" pitchFamily="34" charset="0"/>
              <a:buChar char="•"/>
            </a:pPr>
            <a:r>
              <a:rPr lang="en-GB" sz="2000" dirty="0"/>
              <a:t>Increased Training requirements</a:t>
            </a:r>
          </a:p>
          <a:p>
            <a:pPr marL="342900" lvl="0" algn="l" rtl="0">
              <a:spcBef>
                <a:spcPts val="0"/>
              </a:spcBef>
              <a:spcAft>
                <a:spcPts val="0"/>
              </a:spcAft>
              <a:buFont typeface="Arial" panose="020B0604020202020204" pitchFamily="34" charset="0"/>
              <a:buChar char="•"/>
            </a:pPr>
            <a:r>
              <a:rPr lang="en-GB" sz="2000" dirty="0"/>
              <a:t>Additional monitoring responsibilities</a:t>
            </a:r>
          </a:p>
          <a:p>
            <a:pPr marL="342900" lvl="0" algn="l" rtl="0">
              <a:spcBef>
                <a:spcPts val="0"/>
              </a:spcBef>
              <a:spcAft>
                <a:spcPts val="0"/>
              </a:spcAft>
              <a:buFont typeface="Arial" panose="020B0604020202020204" pitchFamily="34" charset="0"/>
              <a:buChar char="•"/>
            </a:pPr>
            <a:r>
              <a:rPr lang="en-GB" sz="2000" dirty="0"/>
              <a:t>Digital fatigue and alert overload</a:t>
            </a:r>
          </a:p>
          <a:p>
            <a:pPr marL="342900" lvl="0" algn="l" rtl="0">
              <a:spcBef>
                <a:spcPts val="0"/>
              </a:spcBef>
              <a:spcAft>
                <a:spcPts val="0"/>
              </a:spcAft>
              <a:buFont typeface="Arial" panose="020B0604020202020204" pitchFamily="34" charset="0"/>
              <a:buChar char="•"/>
            </a:pPr>
            <a:r>
              <a:rPr lang="en-GB" sz="2000" dirty="0"/>
              <a:t>Resistance to technologic change.</a:t>
            </a:r>
          </a:p>
        </p:txBody>
      </p:sp>
      <p:grpSp>
        <p:nvGrpSpPr>
          <p:cNvPr id="815" name="Google Shape;815;p41"/>
          <p:cNvGrpSpPr/>
          <p:nvPr/>
        </p:nvGrpSpPr>
        <p:grpSpPr>
          <a:xfrm>
            <a:off x="5935250" y="1494912"/>
            <a:ext cx="2401312" cy="3762720"/>
            <a:chOff x="2324018" y="501825"/>
            <a:chExt cx="2968982" cy="4652225"/>
          </a:xfrm>
        </p:grpSpPr>
        <p:sp>
          <p:nvSpPr>
            <p:cNvPr id="816" name="Google Shape;816;p41"/>
            <p:cNvSpPr/>
            <p:nvPr/>
          </p:nvSpPr>
          <p:spPr>
            <a:xfrm>
              <a:off x="2893450" y="501825"/>
              <a:ext cx="1807350" cy="2102175"/>
            </a:xfrm>
            <a:custGeom>
              <a:avLst/>
              <a:gdLst/>
              <a:ahLst/>
              <a:cxnLst/>
              <a:rect l="l" t="t" r="r" b="b"/>
              <a:pathLst>
                <a:path w="72294" h="84087" extrusionOk="0">
                  <a:moveTo>
                    <a:pt x="37528" y="0"/>
                  </a:moveTo>
                  <a:cubicBezTo>
                    <a:pt x="31893" y="0"/>
                    <a:pt x="27209" y="1869"/>
                    <a:pt x="25511" y="5337"/>
                  </a:cubicBezTo>
                  <a:cubicBezTo>
                    <a:pt x="25511" y="5337"/>
                    <a:pt x="23996" y="4150"/>
                    <a:pt x="21495" y="4150"/>
                  </a:cubicBezTo>
                  <a:cubicBezTo>
                    <a:pt x="18647" y="4150"/>
                    <a:pt x="14523" y="5689"/>
                    <a:pt x="9904" y="12269"/>
                  </a:cubicBezTo>
                  <a:cubicBezTo>
                    <a:pt x="1229" y="24667"/>
                    <a:pt x="1" y="52872"/>
                    <a:pt x="3724" y="84086"/>
                  </a:cubicBezTo>
                  <a:lnTo>
                    <a:pt x="65124" y="84086"/>
                  </a:lnTo>
                  <a:cubicBezTo>
                    <a:pt x="65124" y="84086"/>
                    <a:pt x="72293" y="39998"/>
                    <a:pt x="65124" y="19201"/>
                  </a:cubicBezTo>
                  <a:cubicBezTo>
                    <a:pt x="60536" y="5896"/>
                    <a:pt x="47534" y="0"/>
                    <a:pt x="37528"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41"/>
            <p:cNvSpPr/>
            <p:nvPr/>
          </p:nvSpPr>
          <p:spPr>
            <a:xfrm>
              <a:off x="2324018" y="2356411"/>
              <a:ext cx="953700" cy="2797573"/>
            </a:xfrm>
            <a:custGeom>
              <a:avLst/>
              <a:gdLst/>
              <a:ahLst/>
              <a:cxnLst/>
              <a:rect l="l" t="t" r="r" b="b"/>
              <a:pathLst>
                <a:path w="38148" h="94833" extrusionOk="0">
                  <a:moveTo>
                    <a:pt x="21035" y="0"/>
                  </a:moveTo>
                  <a:cubicBezTo>
                    <a:pt x="21035" y="0"/>
                    <a:pt x="7448" y="43574"/>
                    <a:pt x="0" y="92099"/>
                  </a:cubicBezTo>
                  <a:lnTo>
                    <a:pt x="15608" y="94832"/>
                  </a:lnTo>
                  <a:lnTo>
                    <a:pt x="29948" y="41593"/>
                  </a:lnTo>
                  <a:cubicBezTo>
                    <a:pt x="29948" y="41593"/>
                    <a:pt x="38147" y="3961"/>
                    <a:pt x="210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41"/>
            <p:cNvSpPr/>
            <p:nvPr/>
          </p:nvSpPr>
          <p:spPr>
            <a:xfrm>
              <a:off x="2686475" y="2120275"/>
              <a:ext cx="2212375" cy="3033775"/>
            </a:xfrm>
            <a:custGeom>
              <a:avLst/>
              <a:gdLst/>
              <a:ahLst/>
              <a:cxnLst/>
              <a:rect l="l" t="t" r="r" b="b"/>
              <a:pathLst>
                <a:path w="88495" h="121351" extrusionOk="0">
                  <a:moveTo>
                    <a:pt x="43241" y="0"/>
                  </a:moveTo>
                  <a:cubicBezTo>
                    <a:pt x="42809" y="0"/>
                    <a:pt x="42378" y="6"/>
                    <a:pt x="41950" y="17"/>
                  </a:cubicBezTo>
                  <a:cubicBezTo>
                    <a:pt x="23966" y="532"/>
                    <a:pt x="6537" y="9445"/>
                    <a:pt x="6537" y="9445"/>
                  </a:cubicBezTo>
                  <a:cubicBezTo>
                    <a:pt x="6616" y="12852"/>
                    <a:pt x="7131" y="17645"/>
                    <a:pt x="8002" y="23072"/>
                  </a:cubicBezTo>
                  <a:cubicBezTo>
                    <a:pt x="11092" y="43551"/>
                    <a:pt x="18341" y="73182"/>
                    <a:pt x="18341" y="73182"/>
                  </a:cubicBezTo>
                  <a:cubicBezTo>
                    <a:pt x="14499" y="81896"/>
                    <a:pt x="1" y="121350"/>
                    <a:pt x="1" y="121350"/>
                  </a:cubicBezTo>
                  <a:lnTo>
                    <a:pt x="88495" y="121350"/>
                  </a:lnTo>
                  <a:cubicBezTo>
                    <a:pt x="85366" y="111804"/>
                    <a:pt x="69679" y="72667"/>
                    <a:pt x="69679" y="72667"/>
                  </a:cubicBezTo>
                  <a:cubicBezTo>
                    <a:pt x="73205" y="63278"/>
                    <a:pt x="77403" y="38441"/>
                    <a:pt x="79899" y="22794"/>
                  </a:cubicBezTo>
                  <a:cubicBezTo>
                    <a:pt x="81127" y="14872"/>
                    <a:pt x="81919" y="9287"/>
                    <a:pt x="81919" y="9287"/>
                  </a:cubicBezTo>
                  <a:cubicBezTo>
                    <a:pt x="81919" y="9287"/>
                    <a:pt x="60969" y="0"/>
                    <a:pt x="4324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41"/>
            <p:cNvSpPr/>
            <p:nvPr/>
          </p:nvSpPr>
          <p:spPr>
            <a:xfrm>
              <a:off x="2849875" y="2356400"/>
              <a:ext cx="295150" cy="1593425"/>
            </a:xfrm>
            <a:custGeom>
              <a:avLst/>
              <a:gdLst/>
              <a:ahLst/>
              <a:cxnLst/>
              <a:rect l="l" t="t" r="r" b="b"/>
              <a:pathLst>
                <a:path w="11806" h="63737" extrusionOk="0">
                  <a:moveTo>
                    <a:pt x="1" y="0"/>
                  </a:moveTo>
                  <a:lnTo>
                    <a:pt x="1" y="0"/>
                  </a:lnTo>
                  <a:cubicBezTo>
                    <a:pt x="80" y="3407"/>
                    <a:pt x="595" y="8160"/>
                    <a:pt x="1466" y="13627"/>
                  </a:cubicBezTo>
                  <a:cubicBezTo>
                    <a:pt x="4556" y="34106"/>
                    <a:pt x="11805" y="63737"/>
                    <a:pt x="11805" y="63737"/>
                  </a:cubicBezTo>
                  <a:lnTo>
                    <a:pt x="1" y="0"/>
                  </a:lnTo>
                  <a:close/>
                </a:path>
              </a:pathLst>
            </a:custGeom>
            <a:solidFill>
              <a:srgbClr val="CE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41"/>
            <p:cNvSpPr/>
            <p:nvPr/>
          </p:nvSpPr>
          <p:spPr>
            <a:xfrm>
              <a:off x="2849875" y="2356400"/>
              <a:ext cx="295150" cy="1593425"/>
            </a:xfrm>
            <a:custGeom>
              <a:avLst/>
              <a:gdLst/>
              <a:ahLst/>
              <a:cxnLst/>
              <a:rect l="l" t="t" r="r" b="b"/>
              <a:pathLst>
                <a:path w="11806" h="63737" extrusionOk="0">
                  <a:moveTo>
                    <a:pt x="1" y="0"/>
                  </a:moveTo>
                  <a:cubicBezTo>
                    <a:pt x="1" y="1"/>
                    <a:pt x="80" y="991"/>
                    <a:pt x="80" y="2773"/>
                  </a:cubicBezTo>
                  <a:cubicBezTo>
                    <a:pt x="120" y="3644"/>
                    <a:pt x="159" y="4754"/>
                    <a:pt x="278" y="5982"/>
                  </a:cubicBezTo>
                  <a:cubicBezTo>
                    <a:pt x="357" y="7210"/>
                    <a:pt x="476" y="8596"/>
                    <a:pt x="674" y="10141"/>
                  </a:cubicBezTo>
                  <a:cubicBezTo>
                    <a:pt x="872" y="11646"/>
                    <a:pt x="991" y="13270"/>
                    <a:pt x="1308" y="15013"/>
                  </a:cubicBezTo>
                  <a:cubicBezTo>
                    <a:pt x="1546" y="16677"/>
                    <a:pt x="1863" y="18499"/>
                    <a:pt x="2140" y="20401"/>
                  </a:cubicBezTo>
                  <a:cubicBezTo>
                    <a:pt x="2298" y="21351"/>
                    <a:pt x="2457" y="22342"/>
                    <a:pt x="2655" y="23253"/>
                  </a:cubicBezTo>
                  <a:cubicBezTo>
                    <a:pt x="2853" y="24203"/>
                    <a:pt x="2972" y="25194"/>
                    <a:pt x="3170" y="26184"/>
                  </a:cubicBezTo>
                  <a:cubicBezTo>
                    <a:pt x="3526" y="28165"/>
                    <a:pt x="3922" y="30145"/>
                    <a:pt x="4318" y="32126"/>
                  </a:cubicBezTo>
                  <a:cubicBezTo>
                    <a:pt x="4715" y="34106"/>
                    <a:pt x="5150" y="36127"/>
                    <a:pt x="5546" y="38068"/>
                  </a:cubicBezTo>
                  <a:cubicBezTo>
                    <a:pt x="5982" y="40048"/>
                    <a:pt x="6458" y="41989"/>
                    <a:pt x="6854" y="43811"/>
                  </a:cubicBezTo>
                  <a:cubicBezTo>
                    <a:pt x="7250" y="45713"/>
                    <a:pt x="7686" y="47495"/>
                    <a:pt x="8082" y="49159"/>
                  </a:cubicBezTo>
                  <a:cubicBezTo>
                    <a:pt x="8478" y="50863"/>
                    <a:pt x="8874" y="52447"/>
                    <a:pt x="9230" y="53913"/>
                  </a:cubicBezTo>
                  <a:cubicBezTo>
                    <a:pt x="9943" y="56884"/>
                    <a:pt x="10617" y="59300"/>
                    <a:pt x="11053" y="61043"/>
                  </a:cubicBezTo>
                  <a:cubicBezTo>
                    <a:pt x="11488" y="62746"/>
                    <a:pt x="11805" y="63737"/>
                    <a:pt x="11805" y="63737"/>
                  </a:cubicBezTo>
                  <a:cubicBezTo>
                    <a:pt x="11805" y="63737"/>
                    <a:pt x="11013" y="59775"/>
                    <a:pt x="9864" y="53754"/>
                  </a:cubicBezTo>
                  <a:cubicBezTo>
                    <a:pt x="9230" y="50783"/>
                    <a:pt x="8517" y="47337"/>
                    <a:pt x="7725" y="43613"/>
                  </a:cubicBezTo>
                  <a:cubicBezTo>
                    <a:pt x="7329" y="41752"/>
                    <a:pt x="6933" y="39811"/>
                    <a:pt x="6537" y="37870"/>
                  </a:cubicBezTo>
                  <a:lnTo>
                    <a:pt x="5348" y="31928"/>
                  </a:lnTo>
                  <a:cubicBezTo>
                    <a:pt x="4913" y="29947"/>
                    <a:pt x="4556" y="27966"/>
                    <a:pt x="4160" y="25986"/>
                  </a:cubicBezTo>
                  <a:cubicBezTo>
                    <a:pt x="3843" y="24005"/>
                    <a:pt x="3368" y="22143"/>
                    <a:pt x="3090" y="20242"/>
                  </a:cubicBezTo>
                  <a:cubicBezTo>
                    <a:pt x="2734" y="18380"/>
                    <a:pt x="2377" y="16598"/>
                    <a:pt x="2100" y="14855"/>
                  </a:cubicBezTo>
                  <a:cubicBezTo>
                    <a:pt x="1902" y="14023"/>
                    <a:pt x="1783" y="13151"/>
                    <a:pt x="1664" y="12359"/>
                  </a:cubicBezTo>
                  <a:cubicBezTo>
                    <a:pt x="1506" y="11567"/>
                    <a:pt x="1348" y="10775"/>
                    <a:pt x="1268" y="10062"/>
                  </a:cubicBezTo>
                  <a:cubicBezTo>
                    <a:pt x="1070" y="8517"/>
                    <a:pt x="872" y="7170"/>
                    <a:pt x="674" y="5942"/>
                  </a:cubicBezTo>
                  <a:cubicBezTo>
                    <a:pt x="516" y="4714"/>
                    <a:pt x="357" y="3644"/>
                    <a:pt x="278" y="2773"/>
                  </a:cubicBezTo>
                  <a:cubicBezTo>
                    <a:pt x="120" y="991"/>
                    <a:pt x="1" y="1"/>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41"/>
            <p:cNvSpPr/>
            <p:nvPr/>
          </p:nvSpPr>
          <p:spPr>
            <a:xfrm>
              <a:off x="4427450" y="2352425"/>
              <a:ext cx="306025" cy="1584525"/>
            </a:xfrm>
            <a:custGeom>
              <a:avLst/>
              <a:gdLst/>
              <a:ahLst/>
              <a:cxnLst/>
              <a:rect l="l" t="t" r="r" b="b"/>
              <a:pathLst>
                <a:path w="12241" h="63381" extrusionOk="0">
                  <a:moveTo>
                    <a:pt x="12241" y="1"/>
                  </a:moveTo>
                  <a:lnTo>
                    <a:pt x="0" y="63381"/>
                  </a:lnTo>
                  <a:cubicBezTo>
                    <a:pt x="3526" y="53992"/>
                    <a:pt x="7725" y="29155"/>
                    <a:pt x="10181" y="13508"/>
                  </a:cubicBezTo>
                  <a:cubicBezTo>
                    <a:pt x="11448" y="5587"/>
                    <a:pt x="12240" y="2"/>
                    <a:pt x="12241" y="1"/>
                  </a:cubicBezTo>
                  <a:close/>
                </a:path>
              </a:pathLst>
            </a:custGeom>
            <a:solidFill>
              <a:srgbClr val="CE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41"/>
            <p:cNvSpPr/>
            <p:nvPr/>
          </p:nvSpPr>
          <p:spPr>
            <a:xfrm>
              <a:off x="4427450" y="2352425"/>
              <a:ext cx="306025" cy="1584525"/>
            </a:xfrm>
            <a:custGeom>
              <a:avLst/>
              <a:gdLst/>
              <a:ahLst/>
              <a:cxnLst/>
              <a:rect l="l" t="t" r="r" b="b"/>
              <a:pathLst>
                <a:path w="12241" h="63381" extrusionOk="0">
                  <a:moveTo>
                    <a:pt x="12241" y="1"/>
                  </a:moveTo>
                  <a:cubicBezTo>
                    <a:pt x="12241" y="1"/>
                    <a:pt x="12082" y="992"/>
                    <a:pt x="11726" y="2694"/>
                  </a:cubicBezTo>
                  <a:cubicBezTo>
                    <a:pt x="11409" y="4477"/>
                    <a:pt x="10933" y="6933"/>
                    <a:pt x="10418" y="9904"/>
                  </a:cubicBezTo>
                  <a:cubicBezTo>
                    <a:pt x="9943" y="12875"/>
                    <a:pt x="9349" y="16400"/>
                    <a:pt x="8715" y="20124"/>
                  </a:cubicBezTo>
                  <a:cubicBezTo>
                    <a:pt x="8081" y="23808"/>
                    <a:pt x="7368" y="27848"/>
                    <a:pt x="6655" y="31809"/>
                  </a:cubicBezTo>
                  <a:cubicBezTo>
                    <a:pt x="6338" y="33830"/>
                    <a:pt x="5942" y="35810"/>
                    <a:pt x="5586" y="37751"/>
                  </a:cubicBezTo>
                  <a:cubicBezTo>
                    <a:pt x="5388" y="38742"/>
                    <a:pt x="5190" y="39732"/>
                    <a:pt x="5031" y="40643"/>
                  </a:cubicBezTo>
                  <a:cubicBezTo>
                    <a:pt x="4833" y="41594"/>
                    <a:pt x="4714" y="42544"/>
                    <a:pt x="4516" y="43495"/>
                  </a:cubicBezTo>
                  <a:cubicBezTo>
                    <a:pt x="4318" y="44406"/>
                    <a:pt x="4120" y="45317"/>
                    <a:pt x="3962" y="46189"/>
                  </a:cubicBezTo>
                  <a:cubicBezTo>
                    <a:pt x="3803" y="47100"/>
                    <a:pt x="3645" y="47971"/>
                    <a:pt x="3447" y="48843"/>
                  </a:cubicBezTo>
                  <a:cubicBezTo>
                    <a:pt x="3130" y="50546"/>
                    <a:pt x="2773" y="52131"/>
                    <a:pt x="2456" y="53636"/>
                  </a:cubicBezTo>
                  <a:cubicBezTo>
                    <a:pt x="2139" y="55102"/>
                    <a:pt x="1823" y="56448"/>
                    <a:pt x="1545" y="57637"/>
                  </a:cubicBezTo>
                  <a:cubicBezTo>
                    <a:pt x="1387" y="58231"/>
                    <a:pt x="1268" y="58825"/>
                    <a:pt x="1149" y="59340"/>
                  </a:cubicBezTo>
                  <a:cubicBezTo>
                    <a:pt x="991" y="59815"/>
                    <a:pt x="832" y="60251"/>
                    <a:pt x="713" y="60727"/>
                  </a:cubicBezTo>
                  <a:cubicBezTo>
                    <a:pt x="278" y="62390"/>
                    <a:pt x="0" y="63381"/>
                    <a:pt x="0" y="63381"/>
                  </a:cubicBezTo>
                  <a:cubicBezTo>
                    <a:pt x="0" y="63381"/>
                    <a:pt x="357" y="62430"/>
                    <a:pt x="951" y="60766"/>
                  </a:cubicBezTo>
                  <a:cubicBezTo>
                    <a:pt x="1070" y="60370"/>
                    <a:pt x="1228" y="59855"/>
                    <a:pt x="1426" y="59380"/>
                  </a:cubicBezTo>
                  <a:cubicBezTo>
                    <a:pt x="1624" y="58865"/>
                    <a:pt x="1704" y="58350"/>
                    <a:pt x="1941" y="57756"/>
                  </a:cubicBezTo>
                  <a:cubicBezTo>
                    <a:pt x="2258" y="56607"/>
                    <a:pt x="2654" y="55260"/>
                    <a:pt x="3051" y="53794"/>
                  </a:cubicBezTo>
                  <a:cubicBezTo>
                    <a:pt x="3407" y="52289"/>
                    <a:pt x="3803" y="50705"/>
                    <a:pt x="4199" y="49041"/>
                  </a:cubicBezTo>
                  <a:cubicBezTo>
                    <a:pt x="4635" y="47338"/>
                    <a:pt x="4992" y="45515"/>
                    <a:pt x="5388" y="43693"/>
                  </a:cubicBezTo>
                  <a:lnTo>
                    <a:pt x="5982" y="40841"/>
                  </a:lnTo>
                  <a:cubicBezTo>
                    <a:pt x="6140" y="39851"/>
                    <a:pt x="6338" y="38940"/>
                    <a:pt x="6536" y="37949"/>
                  </a:cubicBezTo>
                  <a:cubicBezTo>
                    <a:pt x="6893" y="35969"/>
                    <a:pt x="7289" y="33988"/>
                    <a:pt x="7606" y="32008"/>
                  </a:cubicBezTo>
                  <a:lnTo>
                    <a:pt x="8636" y="26066"/>
                  </a:lnTo>
                  <a:cubicBezTo>
                    <a:pt x="8992" y="24125"/>
                    <a:pt x="9309" y="22184"/>
                    <a:pt x="9587" y="20322"/>
                  </a:cubicBezTo>
                  <a:cubicBezTo>
                    <a:pt x="9864" y="18420"/>
                    <a:pt x="10141" y="16638"/>
                    <a:pt x="10379" y="14895"/>
                  </a:cubicBezTo>
                  <a:cubicBezTo>
                    <a:pt x="10617" y="13192"/>
                    <a:pt x="10854" y="11528"/>
                    <a:pt x="11052" y="10062"/>
                  </a:cubicBezTo>
                  <a:cubicBezTo>
                    <a:pt x="11448" y="7052"/>
                    <a:pt x="11726" y="4516"/>
                    <a:pt x="11924" y="2774"/>
                  </a:cubicBezTo>
                  <a:cubicBezTo>
                    <a:pt x="12122" y="992"/>
                    <a:pt x="12241" y="1"/>
                    <a:pt x="12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41"/>
            <p:cNvSpPr/>
            <p:nvPr/>
          </p:nvSpPr>
          <p:spPr>
            <a:xfrm>
              <a:off x="2838975" y="2645550"/>
              <a:ext cx="194150" cy="767525"/>
            </a:xfrm>
            <a:custGeom>
              <a:avLst/>
              <a:gdLst/>
              <a:ahLst/>
              <a:cxnLst/>
              <a:rect l="l" t="t" r="r" b="b"/>
              <a:pathLst>
                <a:path w="7766" h="30701" extrusionOk="0">
                  <a:moveTo>
                    <a:pt x="7290" y="1"/>
                  </a:moveTo>
                  <a:cubicBezTo>
                    <a:pt x="7290" y="1"/>
                    <a:pt x="1" y="13232"/>
                    <a:pt x="476" y="18183"/>
                  </a:cubicBezTo>
                  <a:cubicBezTo>
                    <a:pt x="991" y="23135"/>
                    <a:pt x="7765" y="30701"/>
                    <a:pt x="7765" y="30701"/>
                  </a:cubicBezTo>
                  <a:lnTo>
                    <a:pt x="729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41"/>
            <p:cNvSpPr/>
            <p:nvPr/>
          </p:nvSpPr>
          <p:spPr>
            <a:xfrm>
              <a:off x="2838000" y="2645550"/>
              <a:ext cx="194125" cy="766525"/>
            </a:xfrm>
            <a:custGeom>
              <a:avLst/>
              <a:gdLst/>
              <a:ahLst/>
              <a:cxnLst/>
              <a:rect l="l" t="t" r="r" b="b"/>
              <a:pathLst>
                <a:path w="7765" h="30661" extrusionOk="0">
                  <a:moveTo>
                    <a:pt x="7329" y="1"/>
                  </a:moveTo>
                  <a:lnTo>
                    <a:pt x="7329" y="1"/>
                  </a:lnTo>
                  <a:cubicBezTo>
                    <a:pt x="7329" y="1"/>
                    <a:pt x="7012" y="476"/>
                    <a:pt x="6536" y="1269"/>
                  </a:cubicBezTo>
                  <a:cubicBezTo>
                    <a:pt x="6101" y="2061"/>
                    <a:pt x="5388" y="3170"/>
                    <a:pt x="4635" y="4636"/>
                  </a:cubicBezTo>
                  <a:cubicBezTo>
                    <a:pt x="4239" y="5349"/>
                    <a:pt x="3843" y="6101"/>
                    <a:pt x="3447" y="6933"/>
                  </a:cubicBezTo>
                  <a:cubicBezTo>
                    <a:pt x="3051" y="7725"/>
                    <a:pt x="2654" y="8636"/>
                    <a:pt x="2258" y="9587"/>
                  </a:cubicBezTo>
                  <a:cubicBezTo>
                    <a:pt x="2060" y="10063"/>
                    <a:pt x="1862" y="10498"/>
                    <a:pt x="1664" y="11013"/>
                  </a:cubicBezTo>
                  <a:cubicBezTo>
                    <a:pt x="1466" y="11489"/>
                    <a:pt x="1268" y="12004"/>
                    <a:pt x="1110" y="12479"/>
                  </a:cubicBezTo>
                  <a:cubicBezTo>
                    <a:pt x="793" y="13469"/>
                    <a:pt x="476" y="14539"/>
                    <a:pt x="238" y="15608"/>
                  </a:cubicBezTo>
                  <a:cubicBezTo>
                    <a:pt x="159" y="15925"/>
                    <a:pt x="159" y="16163"/>
                    <a:pt x="80" y="16440"/>
                  </a:cubicBezTo>
                  <a:cubicBezTo>
                    <a:pt x="40" y="16757"/>
                    <a:pt x="0" y="16995"/>
                    <a:pt x="0" y="17312"/>
                  </a:cubicBezTo>
                  <a:lnTo>
                    <a:pt x="0" y="18143"/>
                  </a:lnTo>
                  <a:lnTo>
                    <a:pt x="0" y="18183"/>
                  </a:lnTo>
                  <a:lnTo>
                    <a:pt x="0" y="18223"/>
                  </a:lnTo>
                  <a:lnTo>
                    <a:pt x="0" y="18302"/>
                  </a:lnTo>
                  <a:lnTo>
                    <a:pt x="0" y="18381"/>
                  </a:lnTo>
                  <a:lnTo>
                    <a:pt x="40" y="18579"/>
                  </a:lnTo>
                  <a:lnTo>
                    <a:pt x="80" y="18975"/>
                  </a:lnTo>
                  <a:cubicBezTo>
                    <a:pt x="80" y="19213"/>
                    <a:pt x="238" y="19530"/>
                    <a:pt x="278" y="19768"/>
                  </a:cubicBezTo>
                  <a:cubicBezTo>
                    <a:pt x="357" y="20084"/>
                    <a:pt x="436" y="20322"/>
                    <a:pt x="515" y="20560"/>
                  </a:cubicBezTo>
                  <a:lnTo>
                    <a:pt x="832" y="21312"/>
                  </a:lnTo>
                  <a:cubicBezTo>
                    <a:pt x="991" y="21550"/>
                    <a:pt x="1070" y="21748"/>
                    <a:pt x="1189" y="21986"/>
                  </a:cubicBezTo>
                  <a:cubicBezTo>
                    <a:pt x="1624" y="22897"/>
                    <a:pt x="2179" y="23729"/>
                    <a:pt x="2654" y="24521"/>
                  </a:cubicBezTo>
                  <a:cubicBezTo>
                    <a:pt x="3209" y="25313"/>
                    <a:pt x="3724" y="26026"/>
                    <a:pt x="4199" y="26660"/>
                  </a:cubicBezTo>
                  <a:cubicBezTo>
                    <a:pt x="5190" y="27928"/>
                    <a:pt x="6101" y="28918"/>
                    <a:pt x="6734" y="29631"/>
                  </a:cubicBezTo>
                  <a:cubicBezTo>
                    <a:pt x="7368" y="30304"/>
                    <a:pt x="7764" y="30661"/>
                    <a:pt x="7764" y="30661"/>
                  </a:cubicBezTo>
                  <a:cubicBezTo>
                    <a:pt x="7764" y="30661"/>
                    <a:pt x="7408" y="30225"/>
                    <a:pt x="6853" y="29473"/>
                  </a:cubicBezTo>
                  <a:cubicBezTo>
                    <a:pt x="6338" y="28720"/>
                    <a:pt x="5586" y="27650"/>
                    <a:pt x="4675" y="26304"/>
                  </a:cubicBezTo>
                  <a:cubicBezTo>
                    <a:pt x="4239" y="25670"/>
                    <a:pt x="3803" y="24917"/>
                    <a:pt x="3367" y="24125"/>
                  </a:cubicBezTo>
                  <a:cubicBezTo>
                    <a:pt x="2892" y="23333"/>
                    <a:pt x="2456" y="22501"/>
                    <a:pt x="2060" y="21590"/>
                  </a:cubicBezTo>
                  <a:cubicBezTo>
                    <a:pt x="1981" y="21352"/>
                    <a:pt x="1862" y="21154"/>
                    <a:pt x="1783" y="20916"/>
                  </a:cubicBezTo>
                  <a:cubicBezTo>
                    <a:pt x="1664" y="20679"/>
                    <a:pt x="1624" y="20481"/>
                    <a:pt x="1506" y="20203"/>
                  </a:cubicBezTo>
                  <a:cubicBezTo>
                    <a:pt x="1426" y="19966"/>
                    <a:pt x="1387" y="19768"/>
                    <a:pt x="1308" y="19530"/>
                  </a:cubicBezTo>
                  <a:cubicBezTo>
                    <a:pt x="1228" y="19292"/>
                    <a:pt x="1189" y="19015"/>
                    <a:pt x="1110" y="18777"/>
                  </a:cubicBezTo>
                  <a:lnTo>
                    <a:pt x="1070" y="18381"/>
                  </a:lnTo>
                  <a:lnTo>
                    <a:pt x="1030" y="18183"/>
                  </a:lnTo>
                  <a:lnTo>
                    <a:pt x="1030" y="18104"/>
                  </a:lnTo>
                  <a:lnTo>
                    <a:pt x="1030" y="18025"/>
                  </a:lnTo>
                  <a:lnTo>
                    <a:pt x="1030" y="17312"/>
                  </a:lnTo>
                  <a:cubicBezTo>
                    <a:pt x="1030" y="17034"/>
                    <a:pt x="1110" y="16797"/>
                    <a:pt x="1110" y="16559"/>
                  </a:cubicBezTo>
                  <a:cubicBezTo>
                    <a:pt x="1110" y="16321"/>
                    <a:pt x="1189" y="16044"/>
                    <a:pt x="1228" y="15806"/>
                  </a:cubicBezTo>
                  <a:cubicBezTo>
                    <a:pt x="1426" y="14776"/>
                    <a:pt x="1664" y="13786"/>
                    <a:pt x="2021" y="12796"/>
                  </a:cubicBezTo>
                  <a:cubicBezTo>
                    <a:pt x="2377" y="11805"/>
                    <a:pt x="2694" y="10855"/>
                    <a:pt x="3051" y="9904"/>
                  </a:cubicBezTo>
                  <a:cubicBezTo>
                    <a:pt x="3447" y="8993"/>
                    <a:pt x="3803" y="8082"/>
                    <a:pt x="4160" y="7250"/>
                  </a:cubicBezTo>
                  <a:cubicBezTo>
                    <a:pt x="4477" y="6379"/>
                    <a:pt x="4833" y="5626"/>
                    <a:pt x="5150" y="4873"/>
                  </a:cubicBezTo>
                  <a:cubicBezTo>
                    <a:pt x="5467" y="4160"/>
                    <a:pt x="5784" y="3487"/>
                    <a:pt x="6021" y="2893"/>
                  </a:cubicBezTo>
                  <a:cubicBezTo>
                    <a:pt x="6259" y="2298"/>
                    <a:pt x="6536" y="1783"/>
                    <a:pt x="6734" y="1348"/>
                  </a:cubicBezTo>
                  <a:cubicBezTo>
                    <a:pt x="7131" y="516"/>
                    <a:pt x="7329" y="1"/>
                    <a:pt x="732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41"/>
            <p:cNvSpPr/>
            <p:nvPr/>
          </p:nvSpPr>
          <p:spPr>
            <a:xfrm>
              <a:off x="4543325" y="2645550"/>
              <a:ext cx="195100" cy="767525"/>
            </a:xfrm>
            <a:custGeom>
              <a:avLst/>
              <a:gdLst/>
              <a:ahLst/>
              <a:cxnLst/>
              <a:rect l="l" t="t" r="r" b="b"/>
              <a:pathLst>
                <a:path w="7804" h="30701" extrusionOk="0">
                  <a:moveTo>
                    <a:pt x="515" y="1"/>
                  </a:moveTo>
                  <a:lnTo>
                    <a:pt x="0" y="30701"/>
                  </a:lnTo>
                  <a:cubicBezTo>
                    <a:pt x="0" y="30701"/>
                    <a:pt x="6813" y="23135"/>
                    <a:pt x="7289" y="18183"/>
                  </a:cubicBezTo>
                  <a:cubicBezTo>
                    <a:pt x="7804" y="13232"/>
                    <a:pt x="515" y="1"/>
                    <a:pt x="51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41"/>
            <p:cNvSpPr/>
            <p:nvPr/>
          </p:nvSpPr>
          <p:spPr>
            <a:xfrm>
              <a:off x="4545300" y="2645550"/>
              <a:ext cx="194125" cy="766525"/>
            </a:xfrm>
            <a:custGeom>
              <a:avLst/>
              <a:gdLst/>
              <a:ahLst/>
              <a:cxnLst/>
              <a:rect l="l" t="t" r="r" b="b"/>
              <a:pathLst>
                <a:path w="7765" h="30661" extrusionOk="0">
                  <a:moveTo>
                    <a:pt x="436" y="1"/>
                  </a:moveTo>
                  <a:cubicBezTo>
                    <a:pt x="436" y="1"/>
                    <a:pt x="674" y="477"/>
                    <a:pt x="1030" y="1348"/>
                  </a:cubicBezTo>
                  <a:cubicBezTo>
                    <a:pt x="1228" y="1783"/>
                    <a:pt x="1466" y="2298"/>
                    <a:pt x="1704" y="2893"/>
                  </a:cubicBezTo>
                  <a:cubicBezTo>
                    <a:pt x="2021" y="3487"/>
                    <a:pt x="2298" y="4121"/>
                    <a:pt x="2615" y="4873"/>
                  </a:cubicBezTo>
                  <a:cubicBezTo>
                    <a:pt x="2892" y="5586"/>
                    <a:pt x="3248" y="6379"/>
                    <a:pt x="3605" y="7250"/>
                  </a:cubicBezTo>
                  <a:cubicBezTo>
                    <a:pt x="3962" y="8082"/>
                    <a:pt x="4358" y="8953"/>
                    <a:pt x="4675" y="9904"/>
                  </a:cubicBezTo>
                  <a:cubicBezTo>
                    <a:pt x="5071" y="10815"/>
                    <a:pt x="5427" y="11805"/>
                    <a:pt x="5744" y="12796"/>
                  </a:cubicBezTo>
                  <a:cubicBezTo>
                    <a:pt x="6021" y="13786"/>
                    <a:pt x="6338" y="14776"/>
                    <a:pt x="6536" y="15806"/>
                  </a:cubicBezTo>
                  <a:cubicBezTo>
                    <a:pt x="6576" y="16044"/>
                    <a:pt x="6576" y="16282"/>
                    <a:pt x="6616" y="16559"/>
                  </a:cubicBezTo>
                  <a:cubicBezTo>
                    <a:pt x="6655" y="16797"/>
                    <a:pt x="6734" y="17034"/>
                    <a:pt x="6734" y="17272"/>
                  </a:cubicBezTo>
                  <a:lnTo>
                    <a:pt x="6734" y="18025"/>
                  </a:lnTo>
                  <a:lnTo>
                    <a:pt x="6734" y="18064"/>
                  </a:lnTo>
                  <a:lnTo>
                    <a:pt x="6734" y="18183"/>
                  </a:lnTo>
                  <a:lnTo>
                    <a:pt x="6655" y="18381"/>
                  </a:lnTo>
                  <a:lnTo>
                    <a:pt x="6616" y="18777"/>
                  </a:lnTo>
                  <a:cubicBezTo>
                    <a:pt x="6576" y="19055"/>
                    <a:pt x="6457" y="19253"/>
                    <a:pt x="6417" y="19530"/>
                  </a:cubicBezTo>
                  <a:cubicBezTo>
                    <a:pt x="6378" y="19768"/>
                    <a:pt x="6338" y="19966"/>
                    <a:pt x="6219" y="20203"/>
                  </a:cubicBezTo>
                  <a:cubicBezTo>
                    <a:pt x="6140" y="20441"/>
                    <a:pt x="6061" y="20639"/>
                    <a:pt x="5982" y="20916"/>
                  </a:cubicBezTo>
                  <a:cubicBezTo>
                    <a:pt x="5863" y="21154"/>
                    <a:pt x="5784" y="21352"/>
                    <a:pt x="5665" y="21590"/>
                  </a:cubicBezTo>
                  <a:cubicBezTo>
                    <a:pt x="5269" y="22501"/>
                    <a:pt x="4833" y="23333"/>
                    <a:pt x="4397" y="24125"/>
                  </a:cubicBezTo>
                  <a:cubicBezTo>
                    <a:pt x="3962" y="24917"/>
                    <a:pt x="3486" y="25670"/>
                    <a:pt x="3050" y="26304"/>
                  </a:cubicBezTo>
                  <a:cubicBezTo>
                    <a:pt x="2219" y="27650"/>
                    <a:pt x="1426" y="28720"/>
                    <a:pt x="872" y="29473"/>
                  </a:cubicBezTo>
                  <a:cubicBezTo>
                    <a:pt x="278" y="30225"/>
                    <a:pt x="0" y="30661"/>
                    <a:pt x="0" y="30661"/>
                  </a:cubicBezTo>
                  <a:cubicBezTo>
                    <a:pt x="0" y="30661"/>
                    <a:pt x="396" y="30304"/>
                    <a:pt x="1030" y="29631"/>
                  </a:cubicBezTo>
                  <a:cubicBezTo>
                    <a:pt x="1664" y="28918"/>
                    <a:pt x="2575" y="27928"/>
                    <a:pt x="3565" y="26660"/>
                  </a:cubicBezTo>
                  <a:cubicBezTo>
                    <a:pt x="4041" y="25987"/>
                    <a:pt x="4595" y="25313"/>
                    <a:pt x="5071" y="24521"/>
                  </a:cubicBezTo>
                  <a:cubicBezTo>
                    <a:pt x="5625" y="23768"/>
                    <a:pt x="6140" y="22937"/>
                    <a:pt x="6576" y="21986"/>
                  </a:cubicBezTo>
                  <a:cubicBezTo>
                    <a:pt x="6655" y="21748"/>
                    <a:pt x="6814" y="21550"/>
                    <a:pt x="6932" y="21312"/>
                  </a:cubicBezTo>
                  <a:lnTo>
                    <a:pt x="7210" y="20560"/>
                  </a:lnTo>
                  <a:cubicBezTo>
                    <a:pt x="7329" y="20322"/>
                    <a:pt x="7368" y="20005"/>
                    <a:pt x="7447" y="19768"/>
                  </a:cubicBezTo>
                  <a:cubicBezTo>
                    <a:pt x="7527" y="19530"/>
                    <a:pt x="7606" y="19213"/>
                    <a:pt x="7645" y="18975"/>
                  </a:cubicBezTo>
                  <a:lnTo>
                    <a:pt x="7725" y="18579"/>
                  </a:lnTo>
                  <a:lnTo>
                    <a:pt x="7764" y="18381"/>
                  </a:lnTo>
                  <a:lnTo>
                    <a:pt x="7764" y="18262"/>
                  </a:lnTo>
                  <a:lnTo>
                    <a:pt x="7764" y="18223"/>
                  </a:lnTo>
                  <a:lnTo>
                    <a:pt x="7764" y="18183"/>
                  </a:lnTo>
                  <a:lnTo>
                    <a:pt x="7764" y="18143"/>
                  </a:lnTo>
                  <a:lnTo>
                    <a:pt x="7764" y="17312"/>
                  </a:lnTo>
                  <a:cubicBezTo>
                    <a:pt x="7764" y="16995"/>
                    <a:pt x="7645" y="16757"/>
                    <a:pt x="7645" y="16440"/>
                  </a:cubicBezTo>
                  <a:cubicBezTo>
                    <a:pt x="7606" y="16163"/>
                    <a:pt x="7566" y="15846"/>
                    <a:pt x="7527" y="15608"/>
                  </a:cubicBezTo>
                  <a:cubicBezTo>
                    <a:pt x="7249" y="14539"/>
                    <a:pt x="6972" y="13469"/>
                    <a:pt x="6616" y="12479"/>
                  </a:cubicBezTo>
                  <a:cubicBezTo>
                    <a:pt x="6457" y="12004"/>
                    <a:pt x="6259" y="11489"/>
                    <a:pt x="6061" y="11013"/>
                  </a:cubicBezTo>
                  <a:cubicBezTo>
                    <a:pt x="5863" y="10498"/>
                    <a:pt x="5665" y="10023"/>
                    <a:pt x="5467" y="9587"/>
                  </a:cubicBezTo>
                  <a:cubicBezTo>
                    <a:pt x="5071" y="8676"/>
                    <a:pt x="4675" y="7805"/>
                    <a:pt x="4278" y="6933"/>
                  </a:cubicBezTo>
                  <a:cubicBezTo>
                    <a:pt x="3882" y="6101"/>
                    <a:pt x="3486" y="5309"/>
                    <a:pt x="3090" y="4636"/>
                  </a:cubicBezTo>
                  <a:cubicBezTo>
                    <a:pt x="2377" y="3249"/>
                    <a:pt x="1704" y="2061"/>
                    <a:pt x="1228" y="1269"/>
                  </a:cubicBezTo>
                  <a:cubicBezTo>
                    <a:pt x="713" y="477"/>
                    <a:pt x="436" y="1"/>
                    <a:pt x="43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41"/>
            <p:cNvSpPr/>
            <p:nvPr/>
          </p:nvSpPr>
          <p:spPr>
            <a:xfrm>
              <a:off x="3834250" y="2934725"/>
              <a:ext cx="24775" cy="1799425"/>
            </a:xfrm>
            <a:custGeom>
              <a:avLst/>
              <a:gdLst/>
              <a:ahLst/>
              <a:cxnLst/>
              <a:rect l="l" t="t" r="r" b="b"/>
              <a:pathLst>
                <a:path w="991" h="71977" extrusionOk="0">
                  <a:moveTo>
                    <a:pt x="515" y="1"/>
                  </a:moveTo>
                  <a:cubicBezTo>
                    <a:pt x="515" y="1"/>
                    <a:pt x="436" y="1110"/>
                    <a:pt x="397" y="3051"/>
                  </a:cubicBezTo>
                  <a:cubicBezTo>
                    <a:pt x="357" y="5032"/>
                    <a:pt x="238" y="7844"/>
                    <a:pt x="199" y="11211"/>
                  </a:cubicBezTo>
                  <a:cubicBezTo>
                    <a:pt x="159" y="14578"/>
                    <a:pt x="80" y="18539"/>
                    <a:pt x="40" y="22778"/>
                  </a:cubicBezTo>
                  <a:cubicBezTo>
                    <a:pt x="40" y="24838"/>
                    <a:pt x="1" y="27016"/>
                    <a:pt x="1" y="29235"/>
                  </a:cubicBezTo>
                  <a:lnTo>
                    <a:pt x="1" y="35969"/>
                  </a:lnTo>
                  <a:lnTo>
                    <a:pt x="1" y="42703"/>
                  </a:lnTo>
                  <a:cubicBezTo>
                    <a:pt x="1" y="44882"/>
                    <a:pt x="40" y="47060"/>
                    <a:pt x="40" y="49199"/>
                  </a:cubicBezTo>
                  <a:cubicBezTo>
                    <a:pt x="119" y="53398"/>
                    <a:pt x="159" y="57360"/>
                    <a:pt x="199" y="60727"/>
                  </a:cubicBezTo>
                  <a:cubicBezTo>
                    <a:pt x="238" y="64094"/>
                    <a:pt x="357" y="66946"/>
                    <a:pt x="397" y="68926"/>
                  </a:cubicBezTo>
                  <a:cubicBezTo>
                    <a:pt x="436" y="70828"/>
                    <a:pt x="515" y="71977"/>
                    <a:pt x="515" y="71977"/>
                  </a:cubicBezTo>
                  <a:cubicBezTo>
                    <a:pt x="515" y="71977"/>
                    <a:pt x="555" y="70907"/>
                    <a:pt x="595" y="68926"/>
                  </a:cubicBezTo>
                  <a:cubicBezTo>
                    <a:pt x="634" y="66946"/>
                    <a:pt x="753" y="64094"/>
                    <a:pt x="793" y="60727"/>
                  </a:cubicBezTo>
                  <a:cubicBezTo>
                    <a:pt x="832" y="57360"/>
                    <a:pt x="912" y="53398"/>
                    <a:pt x="951" y="49199"/>
                  </a:cubicBezTo>
                  <a:cubicBezTo>
                    <a:pt x="951" y="47140"/>
                    <a:pt x="991" y="44961"/>
                    <a:pt x="991" y="42703"/>
                  </a:cubicBezTo>
                  <a:lnTo>
                    <a:pt x="991" y="35969"/>
                  </a:lnTo>
                  <a:lnTo>
                    <a:pt x="991" y="29235"/>
                  </a:lnTo>
                  <a:cubicBezTo>
                    <a:pt x="991" y="27056"/>
                    <a:pt x="951" y="24877"/>
                    <a:pt x="951" y="22778"/>
                  </a:cubicBezTo>
                  <a:cubicBezTo>
                    <a:pt x="872" y="18539"/>
                    <a:pt x="832" y="14578"/>
                    <a:pt x="793" y="11211"/>
                  </a:cubicBezTo>
                  <a:cubicBezTo>
                    <a:pt x="753" y="7844"/>
                    <a:pt x="634" y="5032"/>
                    <a:pt x="595" y="3051"/>
                  </a:cubicBezTo>
                  <a:cubicBezTo>
                    <a:pt x="555" y="1110"/>
                    <a:pt x="515" y="1"/>
                    <a:pt x="5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41"/>
            <p:cNvSpPr/>
            <p:nvPr/>
          </p:nvSpPr>
          <p:spPr>
            <a:xfrm>
              <a:off x="3664900" y="3211025"/>
              <a:ext cx="118875" cy="119850"/>
            </a:xfrm>
            <a:custGeom>
              <a:avLst/>
              <a:gdLst/>
              <a:ahLst/>
              <a:cxnLst/>
              <a:rect l="l" t="t" r="r" b="b"/>
              <a:pathLst>
                <a:path w="4755" h="4794" extrusionOk="0">
                  <a:moveTo>
                    <a:pt x="2378" y="1"/>
                  </a:moveTo>
                  <a:cubicBezTo>
                    <a:pt x="1070" y="1"/>
                    <a:pt x="1" y="1070"/>
                    <a:pt x="1" y="2417"/>
                  </a:cubicBezTo>
                  <a:cubicBezTo>
                    <a:pt x="1" y="3724"/>
                    <a:pt x="1070" y="4794"/>
                    <a:pt x="2378" y="4794"/>
                  </a:cubicBezTo>
                  <a:cubicBezTo>
                    <a:pt x="3685" y="4794"/>
                    <a:pt x="4754" y="3724"/>
                    <a:pt x="4754" y="2417"/>
                  </a:cubicBezTo>
                  <a:cubicBezTo>
                    <a:pt x="4754" y="1070"/>
                    <a:pt x="3685" y="1"/>
                    <a:pt x="2378" y="1"/>
                  </a:cubicBezTo>
                  <a:close/>
                </a:path>
              </a:pathLst>
            </a:custGeom>
            <a:solidFill>
              <a:srgbClr val="05CB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41"/>
            <p:cNvSpPr/>
            <p:nvPr/>
          </p:nvSpPr>
          <p:spPr>
            <a:xfrm>
              <a:off x="3664900" y="3623000"/>
              <a:ext cx="118875" cy="118850"/>
            </a:xfrm>
            <a:custGeom>
              <a:avLst/>
              <a:gdLst/>
              <a:ahLst/>
              <a:cxnLst/>
              <a:rect l="l" t="t" r="r" b="b"/>
              <a:pathLst>
                <a:path w="4755" h="4754" extrusionOk="0">
                  <a:moveTo>
                    <a:pt x="2378" y="0"/>
                  </a:moveTo>
                  <a:cubicBezTo>
                    <a:pt x="1070" y="0"/>
                    <a:pt x="1" y="1030"/>
                    <a:pt x="1" y="2377"/>
                  </a:cubicBezTo>
                  <a:cubicBezTo>
                    <a:pt x="1" y="3684"/>
                    <a:pt x="1070" y="4754"/>
                    <a:pt x="2378" y="4754"/>
                  </a:cubicBezTo>
                  <a:cubicBezTo>
                    <a:pt x="3685" y="4754"/>
                    <a:pt x="4754" y="3684"/>
                    <a:pt x="4754" y="2377"/>
                  </a:cubicBezTo>
                  <a:cubicBezTo>
                    <a:pt x="4754" y="1030"/>
                    <a:pt x="3685" y="0"/>
                    <a:pt x="2378" y="0"/>
                  </a:cubicBezTo>
                  <a:close/>
                </a:path>
              </a:pathLst>
            </a:custGeom>
            <a:solidFill>
              <a:srgbClr val="05CB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41"/>
            <p:cNvSpPr/>
            <p:nvPr/>
          </p:nvSpPr>
          <p:spPr>
            <a:xfrm>
              <a:off x="3664900" y="4028025"/>
              <a:ext cx="118875" cy="119875"/>
            </a:xfrm>
            <a:custGeom>
              <a:avLst/>
              <a:gdLst/>
              <a:ahLst/>
              <a:cxnLst/>
              <a:rect l="l" t="t" r="r" b="b"/>
              <a:pathLst>
                <a:path w="4755" h="4795" extrusionOk="0">
                  <a:moveTo>
                    <a:pt x="2378" y="1"/>
                  </a:moveTo>
                  <a:cubicBezTo>
                    <a:pt x="1070" y="1"/>
                    <a:pt x="1" y="1070"/>
                    <a:pt x="1" y="2417"/>
                  </a:cubicBezTo>
                  <a:cubicBezTo>
                    <a:pt x="1" y="3725"/>
                    <a:pt x="1070" y="4794"/>
                    <a:pt x="2378" y="4794"/>
                  </a:cubicBezTo>
                  <a:cubicBezTo>
                    <a:pt x="3685" y="4794"/>
                    <a:pt x="4754" y="3725"/>
                    <a:pt x="4754" y="2417"/>
                  </a:cubicBezTo>
                  <a:cubicBezTo>
                    <a:pt x="4754" y="1070"/>
                    <a:pt x="3685" y="1"/>
                    <a:pt x="2378" y="1"/>
                  </a:cubicBezTo>
                  <a:close/>
                </a:path>
              </a:pathLst>
            </a:custGeom>
            <a:solidFill>
              <a:srgbClr val="05CB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41"/>
            <p:cNvSpPr/>
            <p:nvPr/>
          </p:nvSpPr>
          <p:spPr>
            <a:xfrm>
              <a:off x="3255900" y="2924825"/>
              <a:ext cx="62425" cy="95100"/>
            </a:xfrm>
            <a:custGeom>
              <a:avLst/>
              <a:gdLst/>
              <a:ahLst/>
              <a:cxnLst/>
              <a:rect l="l" t="t" r="r" b="b"/>
              <a:pathLst>
                <a:path w="2497" h="3804" extrusionOk="0">
                  <a:moveTo>
                    <a:pt x="1" y="1"/>
                  </a:moveTo>
                  <a:lnTo>
                    <a:pt x="1" y="3803"/>
                  </a:lnTo>
                  <a:lnTo>
                    <a:pt x="2496" y="3803"/>
                  </a:lnTo>
                  <a:lnTo>
                    <a:pt x="249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41"/>
            <p:cNvSpPr/>
            <p:nvPr/>
          </p:nvSpPr>
          <p:spPr>
            <a:xfrm>
              <a:off x="3225200" y="2827775"/>
              <a:ext cx="123825" cy="123825"/>
            </a:xfrm>
            <a:custGeom>
              <a:avLst/>
              <a:gdLst/>
              <a:ahLst/>
              <a:cxnLst/>
              <a:rect l="l" t="t" r="r" b="b"/>
              <a:pathLst>
                <a:path w="4953" h="4953" extrusionOk="0">
                  <a:moveTo>
                    <a:pt x="2496" y="1"/>
                  </a:moveTo>
                  <a:cubicBezTo>
                    <a:pt x="1110" y="1"/>
                    <a:pt x="1" y="1110"/>
                    <a:pt x="1" y="2457"/>
                  </a:cubicBezTo>
                  <a:cubicBezTo>
                    <a:pt x="1" y="3843"/>
                    <a:pt x="1110" y="4952"/>
                    <a:pt x="2496" y="4952"/>
                  </a:cubicBezTo>
                  <a:cubicBezTo>
                    <a:pt x="3843" y="4952"/>
                    <a:pt x="4952" y="3843"/>
                    <a:pt x="4952" y="2457"/>
                  </a:cubicBezTo>
                  <a:cubicBezTo>
                    <a:pt x="4952" y="1110"/>
                    <a:pt x="3843" y="1"/>
                    <a:pt x="249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41"/>
            <p:cNvSpPr/>
            <p:nvPr/>
          </p:nvSpPr>
          <p:spPr>
            <a:xfrm>
              <a:off x="3097450" y="2981275"/>
              <a:ext cx="378325" cy="217900"/>
            </a:xfrm>
            <a:custGeom>
              <a:avLst/>
              <a:gdLst/>
              <a:ahLst/>
              <a:cxnLst/>
              <a:rect l="l" t="t" r="r" b="b"/>
              <a:pathLst>
                <a:path w="15133" h="8716" extrusionOk="0">
                  <a:moveTo>
                    <a:pt x="1" y="1"/>
                  </a:moveTo>
                  <a:lnTo>
                    <a:pt x="1" y="8715"/>
                  </a:lnTo>
                  <a:lnTo>
                    <a:pt x="15133" y="8715"/>
                  </a:lnTo>
                  <a:lnTo>
                    <a:pt x="15133"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41"/>
            <p:cNvSpPr/>
            <p:nvPr/>
          </p:nvSpPr>
          <p:spPr>
            <a:xfrm>
              <a:off x="3131125" y="3041675"/>
              <a:ext cx="310975" cy="19850"/>
            </a:xfrm>
            <a:custGeom>
              <a:avLst/>
              <a:gdLst/>
              <a:ahLst/>
              <a:cxnLst/>
              <a:rect l="l" t="t" r="r" b="b"/>
              <a:pathLst>
                <a:path w="12439" h="794" extrusionOk="0">
                  <a:moveTo>
                    <a:pt x="516" y="1"/>
                  </a:moveTo>
                  <a:cubicBezTo>
                    <a:pt x="1" y="1"/>
                    <a:pt x="1" y="793"/>
                    <a:pt x="516" y="793"/>
                  </a:cubicBezTo>
                  <a:lnTo>
                    <a:pt x="11924" y="793"/>
                  </a:lnTo>
                  <a:cubicBezTo>
                    <a:pt x="12439" y="793"/>
                    <a:pt x="12439" y="1"/>
                    <a:pt x="1192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41"/>
            <p:cNvSpPr/>
            <p:nvPr/>
          </p:nvSpPr>
          <p:spPr>
            <a:xfrm>
              <a:off x="3131125" y="3115925"/>
              <a:ext cx="310975" cy="19875"/>
            </a:xfrm>
            <a:custGeom>
              <a:avLst/>
              <a:gdLst/>
              <a:ahLst/>
              <a:cxnLst/>
              <a:rect l="l" t="t" r="r" b="b"/>
              <a:pathLst>
                <a:path w="12439" h="795" extrusionOk="0">
                  <a:moveTo>
                    <a:pt x="481" y="0"/>
                  </a:moveTo>
                  <a:cubicBezTo>
                    <a:pt x="1" y="0"/>
                    <a:pt x="13" y="794"/>
                    <a:pt x="516" y="794"/>
                  </a:cubicBezTo>
                  <a:lnTo>
                    <a:pt x="11924" y="794"/>
                  </a:lnTo>
                  <a:cubicBezTo>
                    <a:pt x="12439" y="794"/>
                    <a:pt x="12439" y="2"/>
                    <a:pt x="11924" y="2"/>
                  </a:cubicBezTo>
                  <a:lnTo>
                    <a:pt x="516" y="2"/>
                  </a:lnTo>
                  <a:cubicBezTo>
                    <a:pt x="504" y="1"/>
                    <a:pt x="492" y="0"/>
                    <a:pt x="48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41"/>
            <p:cNvSpPr/>
            <p:nvPr/>
          </p:nvSpPr>
          <p:spPr>
            <a:xfrm>
              <a:off x="3659950" y="2046425"/>
              <a:ext cx="657600" cy="964575"/>
            </a:xfrm>
            <a:custGeom>
              <a:avLst/>
              <a:gdLst/>
              <a:ahLst/>
              <a:cxnLst/>
              <a:rect l="l" t="t" r="r" b="b"/>
              <a:pathLst>
                <a:path w="26304" h="38583" extrusionOk="0">
                  <a:moveTo>
                    <a:pt x="17628" y="0"/>
                  </a:moveTo>
                  <a:cubicBezTo>
                    <a:pt x="16123" y="19490"/>
                    <a:pt x="4754" y="27412"/>
                    <a:pt x="2377" y="31492"/>
                  </a:cubicBezTo>
                  <a:cubicBezTo>
                    <a:pt x="1" y="35612"/>
                    <a:pt x="5824" y="38583"/>
                    <a:pt x="5824" y="38583"/>
                  </a:cubicBezTo>
                  <a:cubicBezTo>
                    <a:pt x="17232" y="33631"/>
                    <a:pt x="23570" y="26818"/>
                    <a:pt x="23570" y="26818"/>
                  </a:cubicBezTo>
                  <a:cubicBezTo>
                    <a:pt x="23214" y="24917"/>
                    <a:pt x="20599" y="18975"/>
                    <a:pt x="20599" y="18975"/>
                  </a:cubicBezTo>
                  <a:cubicBezTo>
                    <a:pt x="23412" y="17232"/>
                    <a:pt x="26303" y="14023"/>
                    <a:pt x="26303" y="14023"/>
                  </a:cubicBezTo>
                  <a:cubicBezTo>
                    <a:pt x="24442" y="6338"/>
                    <a:pt x="17628" y="0"/>
                    <a:pt x="1762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41"/>
            <p:cNvSpPr/>
            <p:nvPr/>
          </p:nvSpPr>
          <p:spPr>
            <a:xfrm>
              <a:off x="3487650" y="1852325"/>
              <a:ext cx="592225" cy="600925"/>
            </a:xfrm>
            <a:custGeom>
              <a:avLst/>
              <a:gdLst/>
              <a:ahLst/>
              <a:cxnLst/>
              <a:rect l="l" t="t" r="r" b="b"/>
              <a:pathLst>
                <a:path w="23689" h="24037" extrusionOk="0">
                  <a:moveTo>
                    <a:pt x="22936" y="0"/>
                  </a:moveTo>
                  <a:lnTo>
                    <a:pt x="1387" y="832"/>
                  </a:lnTo>
                  <a:lnTo>
                    <a:pt x="1030" y="5348"/>
                  </a:lnTo>
                  <a:lnTo>
                    <a:pt x="0" y="19331"/>
                  </a:lnTo>
                  <a:cubicBezTo>
                    <a:pt x="0" y="19331"/>
                    <a:pt x="3288" y="23609"/>
                    <a:pt x="12042" y="24006"/>
                  </a:cubicBezTo>
                  <a:cubicBezTo>
                    <a:pt x="12434" y="24027"/>
                    <a:pt x="12815" y="24037"/>
                    <a:pt x="13183" y="24037"/>
                  </a:cubicBezTo>
                  <a:cubicBezTo>
                    <a:pt x="21050" y="24037"/>
                    <a:pt x="23688" y="19410"/>
                    <a:pt x="23688" y="19410"/>
                  </a:cubicBezTo>
                  <a:lnTo>
                    <a:pt x="23173" y="5863"/>
                  </a:lnTo>
                  <a:lnTo>
                    <a:pt x="22936" y="0"/>
                  </a:ln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41"/>
            <p:cNvSpPr/>
            <p:nvPr/>
          </p:nvSpPr>
          <p:spPr>
            <a:xfrm>
              <a:off x="3371775" y="2005400"/>
              <a:ext cx="775450" cy="927375"/>
            </a:xfrm>
            <a:custGeom>
              <a:avLst/>
              <a:gdLst/>
              <a:ahLst/>
              <a:cxnLst/>
              <a:rect l="l" t="t" r="r" b="b"/>
              <a:pathLst>
                <a:path w="31018" h="37095" extrusionOk="0">
                  <a:moveTo>
                    <a:pt x="28303" y="0"/>
                  </a:moveTo>
                  <a:cubicBezTo>
                    <a:pt x="28080" y="0"/>
                    <a:pt x="27927" y="57"/>
                    <a:pt x="27927" y="57"/>
                  </a:cubicBezTo>
                  <a:cubicBezTo>
                    <a:pt x="27848" y="4295"/>
                    <a:pt x="21470" y="4454"/>
                    <a:pt x="19846" y="6118"/>
                  </a:cubicBezTo>
                  <a:cubicBezTo>
                    <a:pt x="18143" y="7742"/>
                    <a:pt x="16757" y="15427"/>
                    <a:pt x="16757" y="15427"/>
                  </a:cubicBezTo>
                  <a:cubicBezTo>
                    <a:pt x="16757" y="15427"/>
                    <a:pt x="15925" y="11346"/>
                    <a:pt x="14776" y="7979"/>
                  </a:cubicBezTo>
                  <a:cubicBezTo>
                    <a:pt x="14617" y="7544"/>
                    <a:pt x="14499" y="7187"/>
                    <a:pt x="14301" y="6870"/>
                  </a:cubicBezTo>
                  <a:cubicBezTo>
                    <a:pt x="12954" y="4612"/>
                    <a:pt x="10537" y="4692"/>
                    <a:pt x="7448" y="3305"/>
                  </a:cubicBezTo>
                  <a:cubicBezTo>
                    <a:pt x="5546" y="2434"/>
                    <a:pt x="5625" y="176"/>
                    <a:pt x="5625" y="176"/>
                  </a:cubicBezTo>
                  <a:cubicBezTo>
                    <a:pt x="5369" y="104"/>
                    <a:pt x="5161" y="65"/>
                    <a:pt x="4986" y="65"/>
                  </a:cubicBezTo>
                  <a:cubicBezTo>
                    <a:pt x="4187" y="65"/>
                    <a:pt x="4065" y="880"/>
                    <a:pt x="3090" y="3186"/>
                  </a:cubicBezTo>
                  <a:cubicBezTo>
                    <a:pt x="1981" y="6078"/>
                    <a:pt x="0" y="12495"/>
                    <a:pt x="3962" y="23626"/>
                  </a:cubicBezTo>
                  <a:cubicBezTo>
                    <a:pt x="7923" y="34797"/>
                    <a:pt x="16677" y="37095"/>
                    <a:pt x="16677" y="37095"/>
                  </a:cubicBezTo>
                  <a:cubicBezTo>
                    <a:pt x="30185" y="27904"/>
                    <a:pt x="31017" y="7742"/>
                    <a:pt x="31017" y="7742"/>
                  </a:cubicBezTo>
                  <a:cubicBezTo>
                    <a:pt x="31017" y="7742"/>
                    <a:pt x="30304" y="2315"/>
                    <a:pt x="29631" y="968"/>
                  </a:cubicBezTo>
                  <a:cubicBezTo>
                    <a:pt x="29236" y="154"/>
                    <a:pt x="28672" y="0"/>
                    <a:pt x="283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41"/>
            <p:cNvSpPr/>
            <p:nvPr/>
          </p:nvSpPr>
          <p:spPr>
            <a:xfrm>
              <a:off x="3775825" y="2414825"/>
              <a:ext cx="24775" cy="561525"/>
            </a:xfrm>
            <a:custGeom>
              <a:avLst/>
              <a:gdLst/>
              <a:ahLst/>
              <a:cxnLst/>
              <a:rect l="l" t="t" r="r" b="b"/>
              <a:pathLst>
                <a:path w="991" h="22461" extrusionOk="0">
                  <a:moveTo>
                    <a:pt x="515" y="0"/>
                  </a:moveTo>
                  <a:cubicBezTo>
                    <a:pt x="515" y="0"/>
                    <a:pt x="357" y="1387"/>
                    <a:pt x="198" y="3486"/>
                  </a:cubicBezTo>
                  <a:cubicBezTo>
                    <a:pt x="159" y="4595"/>
                    <a:pt x="119" y="5784"/>
                    <a:pt x="80" y="7130"/>
                  </a:cubicBezTo>
                  <a:cubicBezTo>
                    <a:pt x="80" y="7764"/>
                    <a:pt x="0" y="8438"/>
                    <a:pt x="0" y="9151"/>
                  </a:cubicBezTo>
                  <a:lnTo>
                    <a:pt x="0" y="11211"/>
                  </a:lnTo>
                  <a:lnTo>
                    <a:pt x="0" y="13310"/>
                  </a:lnTo>
                  <a:cubicBezTo>
                    <a:pt x="0" y="13983"/>
                    <a:pt x="80" y="14696"/>
                    <a:pt x="80" y="15330"/>
                  </a:cubicBezTo>
                  <a:cubicBezTo>
                    <a:pt x="119" y="16677"/>
                    <a:pt x="159" y="17905"/>
                    <a:pt x="198" y="18935"/>
                  </a:cubicBezTo>
                  <a:cubicBezTo>
                    <a:pt x="357" y="21074"/>
                    <a:pt x="515" y="22461"/>
                    <a:pt x="515" y="22461"/>
                  </a:cubicBezTo>
                  <a:cubicBezTo>
                    <a:pt x="515" y="22461"/>
                    <a:pt x="713" y="21074"/>
                    <a:pt x="793" y="18935"/>
                  </a:cubicBezTo>
                  <a:cubicBezTo>
                    <a:pt x="872" y="17865"/>
                    <a:pt x="911" y="16677"/>
                    <a:pt x="951" y="15330"/>
                  </a:cubicBezTo>
                  <a:cubicBezTo>
                    <a:pt x="951" y="14696"/>
                    <a:pt x="991" y="13983"/>
                    <a:pt x="991" y="13310"/>
                  </a:cubicBezTo>
                  <a:lnTo>
                    <a:pt x="991" y="11211"/>
                  </a:lnTo>
                  <a:lnTo>
                    <a:pt x="991" y="9151"/>
                  </a:lnTo>
                  <a:cubicBezTo>
                    <a:pt x="991" y="8438"/>
                    <a:pt x="951" y="7764"/>
                    <a:pt x="951" y="7130"/>
                  </a:cubicBezTo>
                  <a:cubicBezTo>
                    <a:pt x="911" y="5784"/>
                    <a:pt x="872" y="4556"/>
                    <a:pt x="793" y="3486"/>
                  </a:cubicBezTo>
                  <a:cubicBezTo>
                    <a:pt x="674" y="1387"/>
                    <a:pt x="515" y="0"/>
                    <a:pt x="5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41"/>
            <p:cNvSpPr/>
            <p:nvPr/>
          </p:nvSpPr>
          <p:spPr>
            <a:xfrm>
              <a:off x="3429225" y="2007025"/>
              <a:ext cx="300075" cy="378100"/>
            </a:xfrm>
            <a:custGeom>
              <a:avLst/>
              <a:gdLst/>
              <a:ahLst/>
              <a:cxnLst/>
              <a:rect l="l" t="t" r="r" b="b"/>
              <a:pathLst>
                <a:path w="12003" h="15124" extrusionOk="0">
                  <a:moveTo>
                    <a:pt x="2704" y="0"/>
                  </a:moveTo>
                  <a:cubicBezTo>
                    <a:pt x="1918" y="0"/>
                    <a:pt x="1782" y="820"/>
                    <a:pt x="871" y="3161"/>
                  </a:cubicBezTo>
                  <a:lnTo>
                    <a:pt x="0" y="7083"/>
                  </a:lnTo>
                  <a:cubicBezTo>
                    <a:pt x="1188" y="11559"/>
                    <a:pt x="9032" y="15124"/>
                    <a:pt x="9032" y="15124"/>
                  </a:cubicBezTo>
                  <a:cubicBezTo>
                    <a:pt x="9032" y="15124"/>
                    <a:pt x="9665" y="12232"/>
                    <a:pt x="10260" y="9420"/>
                  </a:cubicBezTo>
                  <a:cubicBezTo>
                    <a:pt x="10780" y="6954"/>
                    <a:pt x="11727" y="6802"/>
                    <a:pt x="11953" y="6802"/>
                  </a:cubicBezTo>
                  <a:cubicBezTo>
                    <a:pt x="11985" y="6802"/>
                    <a:pt x="12003" y="6805"/>
                    <a:pt x="12003" y="6805"/>
                  </a:cubicBezTo>
                  <a:cubicBezTo>
                    <a:pt x="10656" y="4547"/>
                    <a:pt x="8239" y="4627"/>
                    <a:pt x="5150" y="3240"/>
                  </a:cubicBezTo>
                  <a:cubicBezTo>
                    <a:pt x="3248" y="2369"/>
                    <a:pt x="3327" y="111"/>
                    <a:pt x="3327" y="111"/>
                  </a:cubicBezTo>
                  <a:cubicBezTo>
                    <a:pt x="3079" y="40"/>
                    <a:pt x="2876" y="0"/>
                    <a:pt x="270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41"/>
            <p:cNvSpPr/>
            <p:nvPr/>
          </p:nvSpPr>
          <p:spPr>
            <a:xfrm>
              <a:off x="3428225" y="2177750"/>
              <a:ext cx="300075" cy="225200"/>
            </a:xfrm>
            <a:custGeom>
              <a:avLst/>
              <a:gdLst/>
              <a:ahLst/>
              <a:cxnLst/>
              <a:rect l="l" t="t" r="r" b="b"/>
              <a:pathLst>
                <a:path w="12003" h="9008" extrusionOk="0">
                  <a:moveTo>
                    <a:pt x="11842" y="0"/>
                  </a:moveTo>
                  <a:cubicBezTo>
                    <a:pt x="11693" y="0"/>
                    <a:pt x="11533" y="37"/>
                    <a:pt x="11330" y="95"/>
                  </a:cubicBezTo>
                  <a:cubicBezTo>
                    <a:pt x="11250" y="135"/>
                    <a:pt x="11132" y="254"/>
                    <a:pt x="11092" y="293"/>
                  </a:cubicBezTo>
                  <a:cubicBezTo>
                    <a:pt x="11052" y="333"/>
                    <a:pt x="10933" y="412"/>
                    <a:pt x="10894" y="491"/>
                  </a:cubicBezTo>
                  <a:cubicBezTo>
                    <a:pt x="10815" y="650"/>
                    <a:pt x="10656" y="808"/>
                    <a:pt x="10537" y="1006"/>
                  </a:cubicBezTo>
                  <a:lnTo>
                    <a:pt x="10300" y="1521"/>
                  </a:lnTo>
                  <a:cubicBezTo>
                    <a:pt x="10220" y="1680"/>
                    <a:pt x="10141" y="1878"/>
                    <a:pt x="10102" y="2076"/>
                  </a:cubicBezTo>
                  <a:cubicBezTo>
                    <a:pt x="10022" y="2234"/>
                    <a:pt x="9943" y="2432"/>
                    <a:pt x="9904" y="2630"/>
                  </a:cubicBezTo>
                  <a:cubicBezTo>
                    <a:pt x="9824" y="2987"/>
                    <a:pt x="9705" y="3383"/>
                    <a:pt x="9626" y="3700"/>
                  </a:cubicBezTo>
                  <a:lnTo>
                    <a:pt x="9032" y="5958"/>
                  </a:lnTo>
                  <a:cubicBezTo>
                    <a:pt x="8888" y="6476"/>
                    <a:pt x="8744" y="7014"/>
                    <a:pt x="8616" y="7559"/>
                  </a:cubicBezTo>
                  <a:lnTo>
                    <a:pt x="8616" y="7559"/>
                  </a:lnTo>
                  <a:cubicBezTo>
                    <a:pt x="8358" y="7427"/>
                    <a:pt x="8101" y="7286"/>
                    <a:pt x="7844" y="7146"/>
                  </a:cubicBezTo>
                  <a:lnTo>
                    <a:pt x="6497" y="6393"/>
                  </a:lnTo>
                  <a:cubicBezTo>
                    <a:pt x="6061" y="6156"/>
                    <a:pt x="5665" y="5839"/>
                    <a:pt x="5190" y="5601"/>
                  </a:cubicBezTo>
                  <a:cubicBezTo>
                    <a:pt x="4794" y="5364"/>
                    <a:pt x="4358" y="5047"/>
                    <a:pt x="3962" y="4769"/>
                  </a:cubicBezTo>
                  <a:cubicBezTo>
                    <a:pt x="3566" y="4452"/>
                    <a:pt x="3169" y="4096"/>
                    <a:pt x="2773" y="3819"/>
                  </a:cubicBezTo>
                  <a:cubicBezTo>
                    <a:pt x="2615" y="3660"/>
                    <a:pt x="2417" y="3462"/>
                    <a:pt x="2219" y="3304"/>
                  </a:cubicBezTo>
                  <a:lnTo>
                    <a:pt x="1704" y="2789"/>
                  </a:lnTo>
                  <a:cubicBezTo>
                    <a:pt x="1506" y="2630"/>
                    <a:pt x="1347" y="2432"/>
                    <a:pt x="1189" y="2234"/>
                  </a:cubicBezTo>
                  <a:cubicBezTo>
                    <a:pt x="1030" y="2036"/>
                    <a:pt x="832" y="1838"/>
                    <a:pt x="753" y="1640"/>
                  </a:cubicBezTo>
                  <a:cubicBezTo>
                    <a:pt x="634" y="1442"/>
                    <a:pt x="436" y="1244"/>
                    <a:pt x="357" y="1006"/>
                  </a:cubicBezTo>
                  <a:lnTo>
                    <a:pt x="0" y="293"/>
                  </a:lnTo>
                  <a:lnTo>
                    <a:pt x="198" y="1046"/>
                  </a:lnTo>
                  <a:lnTo>
                    <a:pt x="515" y="1798"/>
                  </a:lnTo>
                  <a:cubicBezTo>
                    <a:pt x="595" y="2036"/>
                    <a:pt x="753" y="2234"/>
                    <a:pt x="911" y="2472"/>
                  </a:cubicBezTo>
                  <a:lnTo>
                    <a:pt x="1110" y="2828"/>
                  </a:lnTo>
                  <a:cubicBezTo>
                    <a:pt x="1189" y="2908"/>
                    <a:pt x="1228" y="3026"/>
                    <a:pt x="1347" y="3106"/>
                  </a:cubicBezTo>
                  <a:cubicBezTo>
                    <a:pt x="1506" y="3383"/>
                    <a:pt x="1625" y="3581"/>
                    <a:pt x="1823" y="3779"/>
                  </a:cubicBezTo>
                  <a:cubicBezTo>
                    <a:pt x="2021" y="3977"/>
                    <a:pt x="2179" y="4175"/>
                    <a:pt x="2377" y="4373"/>
                  </a:cubicBezTo>
                  <a:cubicBezTo>
                    <a:pt x="2734" y="4769"/>
                    <a:pt x="3130" y="5086"/>
                    <a:pt x="3526" y="5443"/>
                  </a:cubicBezTo>
                  <a:cubicBezTo>
                    <a:pt x="3922" y="5760"/>
                    <a:pt x="4358" y="6077"/>
                    <a:pt x="4754" y="6393"/>
                  </a:cubicBezTo>
                  <a:cubicBezTo>
                    <a:pt x="5150" y="6750"/>
                    <a:pt x="5586" y="6988"/>
                    <a:pt x="6061" y="7265"/>
                  </a:cubicBezTo>
                  <a:cubicBezTo>
                    <a:pt x="6497" y="7582"/>
                    <a:pt x="6933" y="7820"/>
                    <a:pt x="7368" y="8057"/>
                  </a:cubicBezTo>
                  <a:cubicBezTo>
                    <a:pt x="7883" y="8334"/>
                    <a:pt x="8319" y="8572"/>
                    <a:pt x="8834" y="8770"/>
                  </a:cubicBezTo>
                  <a:lnTo>
                    <a:pt x="9349" y="9008"/>
                  </a:lnTo>
                  <a:lnTo>
                    <a:pt x="9507" y="8414"/>
                  </a:lnTo>
                  <a:lnTo>
                    <a:pt x="9943" y="6195"/>
                  </a:lnTo>
                  <a:cubicBezTo>
                    <a:pt x="10102" y="5403"/>
                    <a:pt x="10220" y="4651"/>
                    <a:pt x="10339" y="3937"/>
                  </a:cubicBezTo>
                  <a:cubicBezTo>
                    <a:pt x="10458" y="3502"/>
                    <a:pt x="10498" y="3185"/>
                    <a:pt x="10537" y="2789"/>
                  </a:cubicBezTo>
                  <a:cubicBezTo>
                    <a:pt x="10617" y="2591"/>
                    <a:pt x="10617" y="2432"/>
                    <a:pt x="10656" y="2234"/>
                  </a:cubicBezTo>
                  <a:cubicBezTo>
                    <a:pt x="10696" y="2036"/>
                    <a:pt x="10696" y="1878"/>
                    <a:pt x="10735" y="1680"/>
                  </a:cubicBezTo>
                  <a:lnTo>
                    <a:pt x="10894" y="1165"/>
                  </a:lnTo>
                  <a:cubicBezTo>
                    <a:pt x="11013" y="1006"/>
                    <a:pt x="11052" y="808"/>
                    <a:pt x="11132" y="650"/>
                  </a:cubicBezTo>
                  <a:cubicBezTo>
                    <a:pt x="11211" y="610"/>
                    <a:pt x="11250" y="531"/>
                    <a:pt x="11290" y="452"/>
                  </a:cubicBezTo>
                  <a:lnTo>
                    <a:pt x="11488" y="254"/>
                  </a:lnTo>
                  <a:cubicBezTo>
                    <a:pt x="11646" y="95"/>
                    <a:pt x="11805" y="16"/>
                    <a:pt x="12003" y="16"/>
                  </a:cubicBezTo>
                  <a:cubicBezTo>
                    <a:pt x="11950" y="5"/>
                    <a:pt x="11897" y="0"/>
                    <a:pt x="118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41"/>
            <p:cNvSpPr/>
            <p:nvPr/>
          </p:nvSpPr>
          <p:spPr>
            <a:xfrm>
              <a:off x="3867925" y="2006750"/>
              <a:ext cx="279300" cy="373425"/>
            </a:xfrm>
            <a:custGeom>
              <a:avLst/>
              <a:gdLst/>
              <a:ahLst/>
              <a:cxnLst/>
              <a:rect l="l" t="t" r="r" b="b"/>
              <a:pathLst>
                <a:path w="11172" h="14937" extrusionOk="0">
                  <a:moveTo>
                    <a:pt x="8524" y="1"/>
                  </a:moveTo>
                  <a:cubicBezTo>
                    <a:pt x="8264" y="1"/>
                    <a:pt x="8081" y="82"/>
                    <a:pt x="8081" y="82"/>
                  </a:cubicBezTo>
                  <a:cubicBezTo>
                    <a:pt x="7962" y="4281"/>
                    <a:pt x="1624" y="4439"/>
                    <a:pt x="0" y="6103"/>
                  </a:cubicBezTo>
                  <a:cubicBezTo>
                    <a:pt x="0" y="6103"/>
                    <a:pt x="37" y="6069"/>
                    <a:pt x="103" y="6069"/>
                  </a:cubicBezTo>
                  <a:cubicBezTo>
                    <a:pt x="408" y="6069"/>
                    <a:pt x="1353" y="6793"/>
                    <a:pt x="2298" y="14937"/>
                  </a:cubicBezTo>
                  <a:lnTo>
                    <a:pt x="2298" y="14937"/>
                  </a:lnTo>
                  <a:cubicBezTo>
                    <a:pt x="2337" y="14934"/>
                    <a:pt x="6618" y="14754"/>
                    <a:pt x="11171" y="7727"/>
                  </a:cubicBezTo>
                  <a:cubicBezTo>
                    <a:pt x="11171" y="7727"/>
                    <a:pt x="10458" y="2300"/>
                    <a:pt x="9785" y="954"/>
                  </a:cubicBezTo>
                  <a:cubicBezTo>
                    <a:pt x="9413" y="164"/>
                    <a:pt x="8892" y="1"/>
                    <a:pt x="8524" y="1"/>
                  </a:cubicBezTo>
                  <a:close/>
                  <a:moveTo>
                    <a:pt x="2298" y="14937"/>
                  </a:moveTo>
                  <a:cubicBezTo>
                    <a:pt x="2298" y="14937"/>
                    <a:pt x="2298" y="14937"/>
                    <a:pt x="2298" y="14937"/>
                  </a:cubicBezTo>
                  <a:cubicBezTo>
                    <a:pt x="2298" y="14937"/>
                    <a:pt x="2298" y="14937"/>
                    <a:pt x="2298" y="1493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41"/>
            <p:cNvSpPr/>
            <p:nvPr/>
          </p:nvSpPr>
          <p:spPr>
            <a:xfrm>
              <a:off x="3866925" y="2157575"/>
              <a:ext cx="280300" cy="232500"/>
            </a:xfrm>
            <a:custGeom>
              <a:avLst/>
              <a:gdLst/>
              <a:ahLst/>
              <a:cxnLst/>
              <a:rect l="l" t="t" r="r" b="b"/>
              <a:pathLst>
                <a:path w="11212" h="9300" extrusionOk="0">
                  <a:moveTo>
                    <a:pt x="139" y="1"/>
                  </a:moveTo>
                  <a:cubicBezTo>
                    <a:pt x="90" y="1"/>
                    <a:pt x="40" y="11"/>
                    <a:pt x="1" y="31"/>
                  </a:cubicBezTo>
                  <a:lnTo>
                    <a:pt x="1" y="31"/>
                  </a:lnTo>
                  <a:cubicBezTo>
                    <a:pt x="27" y="17"/>
                    <a:pt x="58" y="13"/>
                    <a:pt x="92" y="13"/>
                  </a:cubicBezTo>
                  <a:cubicBezTo>
                    <a:pt x="147" y="13"/>
                    <a:pt x="210" y="25"/>
                    <a:pt x="275" y="29"/>
                  </a:cubicBezTo>
                  <a:lnTo>
                    <a:pt x="275" y="29"/>
                  </a:lnTo>
                  <a:cubicBezTo>
                    <a:pt x="236" y="10"/>
                    <a:pt x="188" y="1"/>
                    <a:pt x="139" y="1"/>
                  </a:cubicBezTo>
                  <a:close/>
                  <a:moveTo>
                    <a:pt x="275" y="29"/>
                  </a:moveTo>
                  <a:cubicBezTo>
                    <a:pt x="276" y="30"/>
                    <a:pt x="277" y="30"/>
                    <a:pt x="278" y="31"/>
                  </a:cubicBezTo>
                  <a:cubicBezTo>
                    <a:pt x="297" y="40"/>
                    <a:pt x="316" y="50"/>
                    <a:pt x="335" y="60"/>
                  </a:cubicBezTo>
                  <a:lnTo>
                    <a:pt x="335" y="60"/>
                  </a:lnTo>
                  <a:cubicBezTo>
                    <a:pt x="329" y="51"/>
                    <a:pt x="323" y="41"/>
                    <a:pt x="318" y="31"/>
                  </a:cubicBezTo>
                  <a:cubicBezTo>
                    <a:pt x="303" y="31"/>
                    <a:pt x="289" y="30"/>
                    <a:pt x="275" y="29"/>
                  </a:cubicBezTo>
                  <a:close/>
                  <a:moveTo>
                    <a:pt x="335" y="60"/>
                  </a:moveTo>
                  <a:cubicBezTo>
                    <a:pt x="378" y="122"/>
                    <a:pt x="442" y="165"/>
                    <a:pt x="476" y="268"/>
                  </a:cubicBezTo>
                  <a:cubicBezTo>
                    <a:pt x="516" y="466"/>
                    <a:pt x="635" y="625"/>
                    <a:pt x="674" y="823"/>
                  </a:cubicBezTo>
                  <a:cubicBezTo>
                    <a:pt x="833" y="1219"/>
                    <a:pt x="912" y="1536"/>
                    <a:pt x="951" y="1932"/>
                  </a:cubicBezTo>
                  <a:cubicBezTo>
                    <a:pt x="1031" y="2328"/>
                    <a:pt x="1110" y="2685"/>
                    <a:pt x="1149" y="3081"/>
                  </a:cubicBezTo>
                  <a:cubicBezTo>
                    <a:pt x="1229" y="3437"/>
                    <a:pt x="1268" y="3833"/>
                    <a:pt x="1308" y="4230"/>
                  </a:cubicBezTo>
                  <a:cubicBezTo>
                    <a:pt x="1348" y="4586"/>
                    <a:pt x="1427" y="4982"/>
                    <a:pt x="1466" y="5378"/>
                  </a:cubicBezTo>
                  <a:lnTo>
                    <a:pt x="1625" y="6527"/>
                  </a:lnTo>
                  <a:lnTo>
                    <a:pt x="1863" y="8825"/>
                  </a:lnTo>
                  <a:lnTo>
                    <a:pt x="1902" y="9300"/>
                  </a:lnTo>
                  <a:lnTo>
                    <a:pt x="2338" y="9300"/>
                  </a:lnTo>
                  <a:cubicBezTo>
                    <a:pt x="2694" y="9221"/>
                    <a:pt x="2932" y="9181"/>
                    <a:pt x="3209" y="9141"/>
                  </a:cubicBezTo>
                  <a:cubicBezTo>
                    <a:pt x="3447" y="9023"/>
                    <a:pt x="3685" y="8983"/>
                    <a:pt x="3922" y="8864"/>
                  </a:cubicBezTo>
                  <a:cubicBezTo>
                    <a:pt x="4200" y="8785"/>
                    <a:pt x="4398" y="8666"/>
                    <a:pt x="4635" y="8587"/>
                  </a:cubicBezTo>
                  <a:cubicBezTo>
                    <a:pt x="4873" y="8508"/>
                    <a:pt x="5071" y="8349"/>
                    <a:pt x="5309" y="8230"/>
                  </a:cubicBezTo>
                  <a:lnTo>
                    <a:pt x="5982" y="7834"/>
                  </a:lnTo>
                  <a:lnTo>
                    <a:pt x="6576" y="7399"/>
                  </a:lnTo>
                  <a:cubicBezTo>
                    <a:pt x="6774" y="7240"/>
                    <a:pt x="6973" y="7042"/>
                    <a:pt x="7171" y="6884"/>
                  </a:cubicBezTo>
                  <a:cubicBezTo>
                    <a:pt x="7369" y="6765"/>
                    <a:pt x="7487" y="6606"/>
                    <a:pt x="7686" y="6408"/>
                  </a:cubicBezTo>
                  <a:cubicBezTo>
                    <a:pt x="7884" y="6210"/>
                    <a:pt x="8082" y="6052"/>
                    <a:pt x="8240" y="5854"/>
                  </a:cubicBezTo>
                  <a:lnTo>
                    <a:pt x="8755" y="5339"/>
                  </a:lnTo>
                  <a:cubicBezTo>
                    <a:pt x="8953" y="5141"/>
                    <a:pt x="9072" y="4943"/>
                    <a:pt x="9230" y="4744"/>
                  </a:cubicBezTo>
                  <a:lnTo>
                    <a:pt x="9666" y="4150"/>
                  </a:lnTo>
                  <a:cubicBezTo>
                    <a:pt x="9983" y="3754"/>
                    <a:pt x="10260" y="3279"/>
                    <a:pt x="10538" y="2883"/>
                  </a:cubicBezTo>
                  <a:cubicBezTo>
                    <a:pt x="10775" y="2487"/>
                    <a:pt x="10973" y="2051"/>
                    <a:pt x="11211" y="1615"/>
                  </a:cubicBezTo>
                  <a:lnTo>
                    <a:pt x="11211" y="1615"/>
                  </a:lnTo>
                  <a:cubicBezTo>
                    <a:pt x="10934" y="2011"/>
                    <a:pt x="10577" y="2368"/>
                    <a:pt x="10260" y="2764"/>
                  </a:cubicBezTo>
                  <a:lnTo>
                    <a:pt x="9270" y="3833"/>
                  </a:lnTo>
                  <a:lnTo>
                    <a:pt x="8240" y="4863"/>
                  </a:lnTo>
                  <a:lnTo>
                    <a:pt x="7686" y="5378"/>
                  </a:lnTo>
                  <a:cubicBezTo>
                    <a:pt x="7567" y="5537"/>
                    <a:pt x="7369" y="5656"/>
                    <a:pt x="7171" y="5814"/>
                  </a:cubicBezTo>
                  <a:cubicBezTo>
                    <a:pt x="7012" y="5972"/>
                    <a:pt x="6814" y="6131"/>
                    <a:pt x="6616" y="6250"/>
                  </a:cubicBezTo>
                  <a:lnTo>
                    <a:pt x="6022" y="6725"/>
                  </a:lnTo>
                  <a:lnTo>
                    <a:pt x="5428" y="7121"/>
                  </a:lnTo>
                  <a:lnTo>
                    <a:pt x="4833" y="7438"/>
                  </a:lnTo>
                  <a:lnTo>
                    <a:pt x="4200" y="7755"/>
                  </a:lnTo>
                  <a:cubicBezTo>
                    <a:pt x="4002" y="7834"/>
                    <a:pt x="3724" y="7953"/>
                    <a:pt x="3526" y="7993"/>
                  </a:cubicBezTo>
                  <a:cubicBezTo>
                    <a:pt x="3328" y="8032"/>
                    <a:pt x="3090" y="8151"/>
                    <a:pt x="2892" y="8191"/>
                  </a:cubicBezTo>
                  <a:cubicBezTo>
                    <a:pt x="2843" y="8201"/>
                    <a:pt x="2791" y="8213"/>
                    <a:pt x="2739" y="8226"/>
                  </a:cubicBezTo>
                  <a:lnTo>
                    <a:pt x="2739" y="8226"/>
                  </a:lnTo>
                  <a:cubicBezTo>
                    <a:pt x="2656" y="7619"/>
                    <a:pt x="2580" y="7026"/>
                    <a:pt x="2457" y="6408"/>
                  </a:cubicBezTo>
                  <a:cubicBezTo>
                    <a:pt x="2417" y="6012"/>
                    <a:pt x="2338" y="5616"/>
                    <a:pt x="2259" y="5220"/>
                  </a:cubicBezTo>
                  <a:cubicBezTo>
                    <a:pt x="2140" y="4863"/>
                    <a:pt x="2100" y="4467"/>
                    <a:pt x="2021" y="4071"/>
                  </a:cubicBezTo>
                  <a:cubicBezTo>
                    <a:pt x="1902" y="3675"/>
                    <a:pt x="1823" y="3358"/>
                    <a:pt x="1704" y="2962"/>
                  </a:cubicBezTo>
                  <a:cubicBezTo>
                    <a:pt x="1625" y="2526"/>
                    <a:pt x="1506" y="2209"/>
                    <a:pt x="1348" y="1813"/>
                  </a:cubicBezTo>
                  <a:cubicBezTo>
                    <a:pt x="1229" y="1457"/>
                    <a:pt x="1070" y="1061"/>
                    <a:pt x="872" y="704"/>
                  </a:cubicBezTo>
                  <a:cubicBezTo>
                    <a:pt x="753" y="546"/>
                    <a:pt x="674" y="387"/>
                    <a:pt x="516" y="229"/>
                  </a:cubicBezTo>
                  <a:cubicBezTo>
                    <a:pt x="456" y="138"/>
                    <a:pt x="395" y="94"/>
                    <a:pt x="335" y="6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4" name="Google Shape;844;p41"/>
            <p:cNvSpPr/>
            <p:nvPr/>
          </p:nvSpPr>
          <p:spPr>
            <a:xfrm>
              <a:off x="3253925" y="2073100"/>
              <a:ext cx="627075" cy="950875"/>
            </a:xfrm>
            <a:custGeom>
              <a:avLst/>
              <a:gdLst/>
              <a:ahLst/>
              <a:cxnLst/>
              <a:rect l="l" t="t" r="r" b="b"/>
              <a:pathLst>
                <a:path w="25083" h="38035" extrusionOk="0">
                  <a:moveTo>
                    <a:pt x="7909" y="1"/>
                  </a:moveTo>
                  <a:cubicBezTo>
                    <a:pt x="7668" y="1"/>
                    <a:pt x="7090" y="391"/>
                    <a:pt x="5705" y="2261"/>
                  </a:cubicBezTo>
                  <a:cubicBezTo>
                    <a:pt x="3328" y="5469"/>
                    <a:pt x="357" y="10936"/>
                    <a:pt x="1" y="12758"/>
                  </a:cubicBezTo>
                  <a:cubicBezTo>
                    <a:pt x="1" y="12758"/>
                    <a:pt x="2377" y="15729"/>
                    <a:pt x="6101" y="17947"/>
                  </a:cubicBezTo>
                  <a:cubicBezTo>
                    <a:pt x="6101" y="17947"/>
                    <a:pt x="3724" y="23414"/>
                    <a:pt x="2853" y="25632"/>
                  </a:cubicBezTo>
                  <a:cubicBezTo>
                    <a:pt x="2853" y="25632"/>
                    <a:pt x="7091" y="30425"/>
                    <a:pt x="15331" y="35179"/>
                  </a:cubicBezTo>
                  <a:cubicBezTo>
                    <a:pt x="18952" y="37293"/>
                    <a:pt x="21520" y="38035"/>
                    <a:pt x="23015" y="38035"/>
                  </a:cubicBezTo>
                  <a:cubicBezTo>
                    <a:pt x="24936" y="38035"/>
                    <a:pt x="25083" y="36808"/>
                    <a:pt x="23412" y="35694"/>
                  </a:cubicBezTo>
                  <a:cubicBezTo>
                    <a:pt x="20441" y="33713"/>
                    <a:pt x="3724" y="15056"/>
                    <a:pt x="8082" y="201"/>
                  </a:cubicBezTo>
                  <a:cubicBezTo>
                    <a:pt x="8082" y="201"/>
                    <a:pt x="8082" y="1"/>
                    <a:pt x="790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41"/>
            <p:cNvSpPr/>
            <p:nvPr/>
          </p:nvSpPr>
          <p:spPr>
            <a:xfrm>
              <a:off x="3077650" y="1180650"/>
              <a:ext cx="226800" cy="331225"/>
            </a:xfrm>
            <a:custGeom>
              <a:avLst/>
              <a:gdLst/>
              <a:ahLst/>
              <a:cxnLst/>
              <a:rect l="l" t="t" r="r" b="b"/>
              <a:pathLst>
                <a:path w="9072" h="13249" extrusionOk="0">
                  <a:moveTo>
                    <a:pt x="6519" y="1"/>
                  </a:moveTo>
                  <a:cubicBezTo>
                    <a:pt x="4703" y="1"/>
                    <a:pt x="2282" y="617"/>
                    <a:pt x="1387" y="3654"/>
                  </a:cubicBezTo>
                  <a:cubicBezTo>
                    <a:pt x="1" y="8487"/>
                    <a:pt x="1697" y="13249"/>
                    <a:pt x="7950" y="13249"/>
                  </a:cubicBezTo>
                  <a:cubicBezTo>
                    <a:pt x="8309" y="13249"/>
                    <a:pt x="8683" y="13233"/>
                    <a:pt x="9072" y="13201"/>
                  </a:cubicBezTo>
                  <a:lnTo>
                    <a:pt x="8715" y="287"/>
                  </a:lnTo>
                  <a:cubicBezTo>
                    <a:pt x="8715" y="287"/>
                    <a:pt x="7758" y="1"/>
                    <a:pt x="6519"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41"/>
            <p:cNvSpPr/>
            <p:nvPr/>
          </p:nvSpPr>
          <p:spPr>
            <a:xfrm>
              <a:off x="3153900" y="1261350"/>
              <a:ext cx="135700" cy="77025"/>
            </a:xfrm>
            <a:custGeom>
              <a:avLst/>
              <a:gdLst/>
              <a:ahLst/>
              <a:cxnLst/>
              <a:rect l="l" t="t" r="r" b="b"/>
              <a:pathLst>
                <a:path w="5428" h="3081" extrusionOk="0">
                  <a:moveTo>
                    <a:pt x="2709" y="1"/>
                  </a:moveTo>
                  <a:cubicBezTo>
                    <a:pt x="2576" y="1"/>
                    <a:pt x="2437" y="10"/>
                    <a:pt x="2298" y="30"/>
                  </a:cubicBezTo>
                  <a:cubicBezTo>
                    <a:pt x="2219" y="70"/>
                    <a:pt x="2179" y="70"/>
                    <a:pt x="2061" y="70"/>
                  </a:cubicBezTo>
                  <a:lnTo>
                    <a:pt x="1863" y="110"/>
                  </a:lnTo>
                  <a:cubicBezTo>
                    <a:pt x="1704" y="110"/>
                    <a:pt x="1625" y="189"/>
                    <a:pt x="1466" y="228"/>
                  </a:cubicBezTo>
                  <a:cubicBezTo>
                    <a:pt x="1189" y="308"/>
                    <a:pt x="912" y="466"/>
                    <a:pt x="714" y="624"/>
                  </a:cubicBezTo>
                  <a:cubicBezTo>
                    <a:pt x="516" y="783"/>
                    <a:pt x="318" y="981"/>
                    <a:pt x="238" y="1219"/>
                  </a:cubicBezTo>
                  <a:cubicBezTo>
                    <a:pt x="120" y="1417"/>
                    <a:pt x="80" y="1654"/>
                    <a:pt x="40" y="1852"/>
                  </a:cubicBezTo>
                  <a:cubicBezTo>
                    <a:pt x="1" y="2051"/>
                    <a:pt x="1" y="2249"/>
                    <a:pt x="40" y="2407"/>
                  </a:cubicBezTo>
                  <a:cubicBezTo>
                    <a:pt x="40" y="2566"/>
                    <a:pt x="80" y="2684"/>
                    <a:pt x="120" y="2803"/>
                  </a:cubicBezTo>
                  <a:lnTo>
                    <a:pt x="278" y="3080"/>
                  </a:lnTo>
                  <a:cubicBezTo>
                    <a:pt x="278" y="3080"/>
                    <a:pt x="278" y="2962"/>
                    <a:pt x="318" y="2724"/>
                  </a:cubicBezTo>
                  <a:cubicBezTo>
                    <a:pt x="397" y="2645"/>
                    <a:pt x="397" y="2526"/>
                    <a:pt x="436" y="2407"/>
                  </a:cubicBezTo>
                  <a:cubicBezTo>
                    <a:pt x="476" y="2288"/>
                    <a:pt x="516" y="2130"/>
                    <a:pt x="595" y="2011"/>
                  </a:cubicBezTo>
                  <a:cubicBezTo>
                    <a:pt x="635" y="1852"/>
                    <a:pt x="714" y="1694"/>
                    <a:pt x="833" y="1615"/>
                  </a:cubicBezTo>
                  <a:cubicBezTo>
                    <a:pt x="872" y="1575"/>
                    <a:pt x="991" y="1496"/>
                    <a:pt x="1031" y="1456"/>
                  </a:cubicBezTo>
                  <a:cubicBezTo>
                    <a:pt x="1070" y="1417"/>
                    <a:pt x="1189" y="1377"/>
                    <a:pt x="1229" y="1298"/>
                  </a:cubicBezTo>
                  <a:cubicBezTo>
                    <a:pt x="1387" y="1219"/>
                    <a:pt x="1585" y="1139"/>
                    <a:pt x="1704" y="1100"/>
                  </a:cubicBezTo>
                  <a:cubicBezTo>
                    <a:pt x="1783" y="1100"/>
                    <a:pt x="1902" y="1060"/>
                    <a:pt x="2021" y="1060"/>
                  </a:cubicBezTo>
                  <a:lnTo>
                    <a:pt x="2219" y="1021"/>
                  </a:lnTo>
                  <a:lnTo>
                    <a:pt x="2377" y="1021"/>
                  </a:lnTo>
                  <a:cubicBezTo>
                    <a:pt x="2576" y="981"/>
                    <a:pt x="2774" y="981"/>
                    <a:pt x="2972" y="981"/>
                  </a:cubicBezTo>
                  <a:lnTo>
                    <a:pt x="3249" y="981"/>
                  </a:lnTo>
                  <a:cubicBezTo>
                    <a:pt x="3368" y="981"/>
                    <a:pt x="3447" y="1021"/>
                    <a:pt x="3566" y="1021"/>
                  </a:cubicBezTo>
                  <a:cubicBezTo>
                    <a:pt x="3764" y="1060"/>
                    <a:pt x="3962" y="1179"/>
                    <a:pt x="4081" y="1219"/>
                  </a:cubicBezTo>
                  <a:cubicBezTo>
                    <a:pt x="4239" y="1298"/>
                    <a:pt x="4398" y="1377"/>
                    <a:pt x="4556" y="1456"/>
                  </a:cubicBezTo>
                  <a:cubicBezTo>
                    <a:pt x="4833" y="1654"/>
                    <a:pt x="5032" y="1852"/>
                    <a:pt x="5190" y="2011"/>
                  </a:cubicBezTo>
                  <a:lnTo>
                    <a:pt x="5428" y="2249"/>
                  </a:lnTo>
                  <a:cubicBezTo>
                    <a:pt x="5428" y="2249"/>
                    <a:pt x="5428" y="2169"/>
                    <a:pt x="5388" y="1971"/>
                  </a:cubicBezTo>
                  <a:cubicBezTo>
                    <a:pt x="5348" y="1773"/>
                    <a:pt x="5230" y="1417"/>
                    <a:pt x="4992" y="1100"/>
                  </a:cubicBezTo>
                  <a:cubicBezTo>
                    <a:pt x="4873" y="902"/>
                    <a:pt x="4754" y="783"/>
                    <a:pt x="4556" y="624"/>
                  </a:cubicBezTo>
                  <a:cubicBezTo>
                    <a:pt x="4437" y="585"/>
                    <a:pt x="4358" y="466"/>
                    <a:pt x="4239" y="426"/>
                  </a:cubicBezTo>
                  <a:cubicBezTo>
                    <a:pt x="4160" y="387"/>
                    <a:pt x="4002" y="308"/>
                    <a:pt x="3883" y="268"/>
                  </a:cubicBezTo>
                  <a:cubicBezTo>
                    <a:pt x="3764" y="228"/>
                    <a:pt x="3645" y="189"/>
                    <a:pt x="3487" y="110"/>
                  </a:cubicBezTo>
                  <a:cubicBezTo>
                    <a:pt x="3368" y="70"/>
                    <a:pt x="3249" y="30"/>
                    <a:pt x="3091" y="30"/>
                  </a:cubicBezTo>
                  <a:cubicBezTo>
                    <a:pt x="2972" y="10"/>
                    <a:pt x="2843" y="1"/>
                    <a:pt x="270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41"/>
            <p:cNvSpPr/>
            <p:nvPr/>
          </p:nvSpPr>
          <p:spPr>
            <a:xfrm>
              <a:off x="4277900" y="1180650"/>
              <a:ext cx="226750" cy="331225"/>
            </a:xfrm>
            <a:custGeom>
              <a:avLst/>
              <a:gdLst/>
              <a:ahLst/>
              <a:cxnLst/>
              <a:rect l="l" t="t" r="r" b="b"/>
              <a:pathLst>
                <a:path w="9070" h="13249" extrusionOk="0">
                  <a:moveTo>
                    <a:pt x="2526" y="1"/>
                  </a:moveTo>
                  <a:cubicBezTo>
                    <a:pt x="1282" y="1"/>
                    <a:pt x="318" y="287"/>
                    <a:pt x="318" y="287"/>
                  </a:cubicBezTo>
                  <a:lnTo>
                    <a:pt x="1" y="13201"/>
                  </a:lnTo>
                  <a:cubicBezTo>
                    <a:pt x="390" y="13233"/>
                    <a:pt x="764" y="13249"/>
                    <a:pt x="1123" y="13249"/>
                  </a:cubicBezTo>
                  <a:cubicBezTo>
                    <a:pt x="7375" y="13249"/>
                    <a:pt x="9070" y="8487"/>
                    <a:pt x="7646" y="3654"/>
                  </a:cubicBezTo>
                  <a:cubicBezTo>
                    <a:pt x="6775" y="617"/>
                    <a:pt x="4350" y="1"/>
                    <a:pt x="2526"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41"/>
            <p:cNvSpPr/>
            <p:nvPr/>
          </p:nvSpPr>
          <p:spPr>
            <a:xfrm>
              <a:off x="4292775" y="1260225"/>
              <a:ext cx="134700" cy="77150"/>
            </a:xfrm>
            <a:custGeom>
              <a:avLst/>
              <a:gdLst/>
              <a:ahLst/>
              <a:cxnLst/>
              <a:rect l="l" t="t" r="r" b="b"/>
              <a:pathLst>
                <a:path w="5388" h="3086" extrusionOk="0">
                  <a:moveTo>
                    <a:pt x="2840" y="0"/>
                  </a:moveTo>
                  <a:cubicBezTo>
                    <a:pt x="2667" y="0"/>
                    <a:pt x="2482" y="36"/>
                    <a:pt x="2298" y="36"/>
                  </a:cubicBezTo>
                  <a:cubicBezTo>
                    <a:pt x="2179" y="75"/>
                    <a:pt x="2060" y="75"/>
                    <a:pt x="1901" y="115"/>
                  </a:cubicBezTo>
                  <a:cubicBezTo>
                    <a:pt x="1783" y="155"/>
                    <a:pt x="1624" y="234"/>
                    <a:pt x="1505" y="273"/>
                  </a:cubicBezTo>
                  <a:cubicBezTo>
                    <a:pt x="1426" y="313"/>
                    <a:pt x="1268" y="353"/>
                    <a:pt x="1188" y="432"/>
                  </a:cubicBezTo>
                  <a:cubicBezTo>
                    <a:pt x="1070" y="471"/>
                    <a:pt x="990" y="551"/>
                    <a:pt x="872" y="630"/>
                  </a:cubicBezTo>
                  <a:cubicBezTo>
                    <a:pt x="673" y="749"/>
                    <a:pt x="515" y="947"/>
                    <a:pt x="436" y="1105"/>
                  </a:cubicBezTo>
                  <a:cubicBezTo>
                    <a:pt x="198" y="1422"/>
                    <a:pt x="79" y="1739"/>
                    <a:pt x="40" y="1937"/>
                  </a:cubicBezTo>
                  <a:cubicBezTo>
                    <a:pt x="0" y="2135"/>
                    <a:pt x="0" y="2294"/>
                    <a:pt x="0" y="2294"/>
                  </a:cubicBezTo>
                  <a:cubicBezTo>
                    <a:pt x="0" y="2294"/>
                    <a:pt x="79" y="2214"/>
                    <a:pt x="238" y="1977"/>
                  </a:cubicBezTo>
                  <a:cubicBezTo>
                    <a:pt x="396" y="1858"/>
                    <a:pt x="634" y="1660"/>
                    <a:pt x="872" y="1462"/>
                  </a:cubicBezTo>
                  <a:cubicBezTo>
                    <a:pt x="1030" y="1343"/>
                    <a:pt x="1188" y="1303"/>
                    <a:pt x="1307" y="1184"/>
                  </a:cubicBezTo>
                  <a:cubicBezTo>
                    <a:pt x="1505" y="1105"/>
                    <a:pt x="1664" y="1066"/>
                    <a:pt x="1862" y="986"/>
                  </a:cubicBezTo>
                  <a:cubicBezTo>
                    <a:pt x="1981" y="986"/>
                    <a:pt x="2060" y="947"/>
                    <a:pt x="2179" y="947"/>
                  </a:cubicBezTo>
                  <a:lnTo>
                    <a:pt x="2456" y="947"/>
                  </a:lnTo>
                  <a:cubicBezTo>
                    <a:pt x="2654" y="947"/>
                    <a:pt x="2852" y="947"/>
                    <a:pt x="3050" y="986"/>
                  </a:cubicBezTo>
                  <a:lnTo>
                    <a:pt x="3209" y="986"/>
                  </a:lnTo>
                  <a:lnTo>
                    <a:pt x="3407" y="1066"/>
                  </a:lnTo>
                  <a:cubicBezTo>
                    <a:pt x="3486" y="1066"/>
                    <a:pt x="3644" y="1066"/>
                    <a:pt x="3684" y="1105"/>
                  </a:cubicBezTo>
                  <a:cubicBezTo>
                    <a:pt x="3842" y="1145"/>
                    <a:pt x="4041" y="1184"/>
                    <a:pt x="4199" y="1303"/>
                  </a:cubicBezTo>
                  <a:cubicBezTo>
                    <a:pt x="4239" y="1343"/>
                    <a:pt x="4357" y="1383"/>
                    <a:pt x="4397" y="1462"/>
                  </a:cubicBezTo>
                  <a:cubicBezTo>
                    <a:pt x="4476" y="1501"/>
                    <a:pt x="4556" y="1541"/>
                    <a:pt x="4595" y="1581"/>
                  </a:cubicBezTo>
                  <a:cubicBezTo>
                    <a:pt x="4674" y="1699"/>
                    <a:pt x="4754" y="1858"/>
                    <a:pt x="4833" y="1977"/>
                  </a:cubicBezTo>
                  <a:cubicBezTo>
                    <a:pt x="4872" y="2096"/>
                    <a:pt x="4952" y="2254"/>
                    <a:pt x="4991" y="2373"/>
                  </a:cubicBezTo>
                  <a:cubicBezTo>
                    <a:pt x="5031" y="2492"/>
                    <a:pt x="5070" y="2650"/>
                    <a:pt x="5070" y="2729"/>
                  </a:cubicBezTo>
                  <a:cubicBezTo>
                    <a:pt x="5150" y="2927"/>
                    <a:pt x="5150" y="3086"/>
                    <a:pt x="5150" y="3086"/>
                  </a:cubicBezTo>
                  <a:lnTo>
                    <a:pt x="5269" y="2769"/>
                  </a:lnTo>
                  <a:cubicBezTo>
                    <a:pt x="5348" y="2690"/>
                    <a:pt x="5387" y="2531"/>
                    <a:pt x="5387" y="2373"/>
                  </a:cubicBezTo>
                  <a:lnTo>
                    <a:pt x="5387" y="1858"/>
                  </a:lnTo>
                  <a:cubicBezTo>
                    <a:pt x="5387" y="1660"/>
                    <a:pt x="5348" y="1422"/>
                    <a:pt x="5189" y="1184"/>
                  </a:cubicBezTo>
                  <a:cubicBezTo>
                    <a:pt x="5070" y="986"/>
                    <a:pt x="4872" y="749"/>
                    <a:pt x="4674" y="590"/>
                  </a:cubicBezTo>
                  <a:cubicBezTo>
                    <a:pt x="4476" y="471"/>
                    <a:pt x="4239" y="313"/>
                    <a:pt x="3961" y="194"/>
                  </a:cubicBezTo>
                  <a:cubicBezTo>
                    <a:pt x="3803" y="155"/>
                    <a:pt x="3644" y="155"/>
                    <a:pt x="3565" y="115"/>
                  </a:cubicBezTo>
                  <a:lnTo>
                    <a:pt x="3367" y="75"/>
                  </a:lnTo>
                  <a:cubicBezTo>
                    <a:pt x="3209" y="36"/>
                    <a:pt x="3209" y="36"/>
                    <a:pt x="3090" y="36"/>
                  </a:cubicBezTo>
                  <a:cubicBezTo>
                    <a:pt x="3011" y="9"/>
                    <a:pt x="2927" y="0"/>
                    <a:pt x="2840"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41"/>
            <p:cNvSpPr/>
            <p:nvPr/>
          </p:nvSpPr>
          <p:spPr>
            <a:xfrm>
              <a:off x="3073700" y="1357900"/>
              <a:ext cx="1434975" cy="1244175"/>
            </a:xfrm>
            <a:custGeom>
              <a:avLst/>
              <a:gdLst/>
              <a:ahLst/>
              <a:cxnLst/>
              <a:rect l="l" t="t" r="r" b="b"/>
              <a:pathLst>
                <a:path w="57399" h="49767" extrusionOk="0">
                  <a:moveTo>
                    <a:pt x="49146" y="1"/>
                  </a:moveTo>
                  <a:cubicBezTo>
                    <a:pt x="48640" y="1"/>
                    <a:pt x="48138" y="44"/>
                    <a:pt x="47654" y="130"/>
                  </a:cubicBezTo>
                  <a:cubicBezTo>
                    <a:pt x="47057" y="204"/>
                    <a:pt x="47268" y="1051"/>
                    <a:pt x="47790" y="1051"/>
                  </a:cubicBezTo>
                  <a:cubicBezTo>
                    <a:pt x="47823" y="1051"/>
                    <a:pt x="47857" y="1048"/>
                    <a:pt x="47892" y="1041"/>
                  </a:cubicBezTo>
                  <a:cubicBezTo>
                    <a:pt x="48257" y="977"/>
                    <a:pt x="48632" y="947"/>
                    <a:pt x="49011" y="947"/>
                  </a:cubicBezTo>
                  <a:cubicBezTo>
                    <a:pt x="50278" y="947"/>
                    <a:pt x="51587" y="1284"/>
                    <a:pt x="52685" y="1833"/>
                  </a:cubicBezTo>
                  <a:cubicBezTo>
                    <a:pt x="54586" y="2823"/>
                    <a:pt x="55458" y="4685"/>
                    <a:pt x="55656" y="6705"/>
                  </a:cubicBezTo>
                  <a:cubicBezTo>
                    <a:pt x="56171" y="11934"/>
                    <a:pt x="53992" y="17559"/>
                    <a:pt x="52170" y="22313"/>
                  </a:cubicBezTo>
                  <a:cubicBezTo>
                    <a:pt x="49595" y="28928"/>
                    <a:pt x="46307" y="35424"/>
                    <a:pt x="41712" y="40930"/>
                  </a:cubicBezTo>
                  <a:cubicBezTo>
                    <a:pt x="38249" y="45019"/>
                    <a:pt x="33519" y="48800"/>
                    <a:pt x="27968" y="48800"/>
                  </a:cubicBezTo>
                  <a:cubicBezTo>
                    <a:pt x="27549" y="48800"/>
                    <a:pt x="27126" y="48778"/>
                    <a:pt x="26699" y="48734"/>
                  </a:cubicBezTo>
                  <a:cubicBezTo>
                    <a:pt x="22183" y="48259"/>
                    <a:pt x="18895" y="44931"/>
                    <a:pt x="16202" y="41564"/>
                  </a:cubicBezTo>
                  <a:cubicBezTo>
                    <a:pt x="13151" y="37643"/>
                    <a:pt x="10775" y="33206"/>
                    <a:pt x="8675" y="28730"/>
                  </a:cubicBezTo>
                  <a:cubicBezTo>
                    <a:pt x="6655" y="24412"/>
                    <a:pt x="4912" y="19975"/>
                    <a:pt x="3526" y="15420"/>
                  </a:cubicBezTo>
                  <a:cubicBezTo>
                    <a:pt x="2575" y="12330"/>
                    <a:pt x="1268" y="8567"/>
                    <a:pt x="2179" y="5358"/>
                  </a:cubicBezTo>
                  <a:cubicBezTo>
                    <a:pt x="2892" y="2942"/>
                    <a:pt x="5506" y="1318"/>
                    <a:pt x="7923" y="1120"/>
                  </a:cubicBezTo>
                  <a:cubicBezTo>
                    <a:pt x="8532" y="1006"/>
                    <a:pt x="8555" y="85"/>
                    <a:pt x="7958" y="85"/>
                  </a:cubicBezTo>
                  <a:cubicBezTo>
                    <a:pt x="7934" y="85"/>
                    <a:pt x="7909" y="87"/>
                    <a:pt x="7883" y="90"/>
                  </a:cubicBezTo>
                  <a:cubicBezTo>
                    <a:pt x="5387" y="288"/>
                    <a:pt x="2852" y="1714"/>
                    <a:pt x="1624" y="3972"/>
                  </a:cubicBezTo>
                  <a:cubicBezTo>
                    <a:pt x="0" y="6903"/>
                    <a:pt x="1109" y="10627"/>
                    <a:pt x="1902" y="13637"/>
                  </a:cubicBezTo>
                  <a:cubicBezTo>
                    <a:pt x="4318" y="22629"/>
                    <a:pt x="8240" y="31661"/>
                    <a:pt x="13429" y="39425"/>
                  </a:cubicBezTo>
                  <a:cubicBezTo>
                    <a:pt x="15647" y="42753"/>
                    <a:pt x="18301" y="46120"/>
                    <a:pt x="21827" y="48140"/>
                  </a:cubicBezTo>
                  <a:cubicBezTo>
                    <a:pt x="23760" y="49262"/>
                    <a:pt x="25836" y="49767"/>
                    <a:pt x="27920" y="49767"/>
                  </a:cubicBezTo>
                  <a:cubicBezTo>
                    <a:pt x="30620" y="49767"/>
                    <a:pt x="33334" y="48919"/>
                    <a:pt x="35770" y="47466"/>
                  </a:cubicBezTo>
                  <a:cubicBezTo>
                    <a:pt x="41078" y="44297"/>
                    <a:pt x="44881" y="38871"/>
                    <a:pt x="47892" y="33642"/>
                  </a:cubicBezTo>
                  <a:cubicBezTo>
                    <a:pt x="51219" y="27858"/>
                    <a:pt x="53873" y="21401"/>
                    <a:pt x="55616" y="14905"/>
                  </a:cubicBezTo>
                  <a:cubicBezTo>
                    <a:pt x="56527" y="11498"/>
                    <a:pt x="57399" y="7339"/>
                    <a:pt x="55973" y="3932"/>
                  </a:cubicBezTo>
                  <a:cubicBezTo>
                    <a:pt x="54834" y="1287"/>
                    <a:pt x="51913" y="1"/>
                    <a:pt x="491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41"/>
            <p:cNvSpPr/>
            <p:nvPr/>
          </p:nvSpPr>
          <p:spPr>
            <a:xfrm>
              <a:off x="3189550" y="1307650"/>
              <a:ext cx="106000" cy="133725"/>
            </a:xfrm>
            <a:custGeom>
              <a:avLst/>
              <a:gdLst/>
              <a:ahLst/>
              <a:cxnLst/>
              <a:rect l="l" t="t" r="r" b="b"/>
              <a:pathLst>
                <a:path w="4240" h="5349" extrusionOk="0">
                  <a:moveTo>
                    <a:pt x="2140" y="0"/>
                  </a:moveTo>
                  <a:cubicBezTo>
                    <a:pt x="951" y="0"/>
                    <a:pt x="1" y="1030"/>
                    <a:pt x="1" y="2298"/>
                  </a:cubicBezTo>
                  <a:lnTo>
                    <a:pt x="1" y="3090"/>
                  </a:lnTo>
                  <a:cubicBezTo>
                    <a:pt x="1" y="4358"/>
                    <a:pt x="991" y="5348"/>
                    <a:pt x="2140" y="5348"/>
                  </a:cubicBezTo>
                  <a:cubicBezTo>
                    <a:pt x="3328" y="5348"/>
                    <a:pt x="4239" y="4318"/>
                    <a:pt x="4239" y="3090"/>
                  </a:cubicBezTo>
                  <a:lnTo>
                    <a:pt x="4239" y="2298"/>
                  </a:lnTo>
                  <a:cubicBezTo>
                    <a:pt x="4239" y="991"/>
                    <a:pt x="3249" y="0"/>
                    <a:pt x="21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41"/>
            <p:cNvSpPr/>
            <p:nvPr/>
          </p:nvSpPr>
          <p:spPr>
            <a:xfrm>
              <a:off x="4284850" y="1307650"/>
              <a:ext cx="106975" cy="133725"/>
            </a:xfrm>
            <a:custGeom>
              <a:avLst/>
              <a:gdLst/>
              <a:ahLst/>
              <a:cxnLst/>
              <a:rect l="l" t="t" r="r" b="b"/>
              <a:pathLst>
                <a:path w="4279" h="5349" extrusionOk="0">
                  <a:moveTo>
                    <a:pt x="2139" y="0"/>
                  </a:moveTo>
                  <a:cubicBezTo>
                    <a:pt x="951" y="0"/>
                    <a:pt x="0" y="1030"/>
                    <a:pt x="0" y="2298"/>
                  </a:cubicBezTo>
                  <a:lnTo>
                    <a:pt x="0" y="3090"/>
                  </a:lnTo>
                  <a:cubicBezTo>
                    <a:pt x="0" y="4358"/>
                    <a:pt x="990" y="5348"/>
                    <a:pt x="2139" y="5348"/>
                  </a:cubicBezTo>
                  <a:cubicBezTo>
                    <a:pt x="3328" y="5348"/>
                    <a:pt x="4278" y="4318"/>
                    <a:pt x="4278" y="3090"/>
                  </a:cubicBezTo>
                  <a:lnTo>
                    <a:pt x="4278" y="2298"/>
                  </a:lnTo>
                  <a:cubicBezTo>
                    <a:pt x="4278" y="991"/>
                    <a:pt x="3288" y="0"/>
                    <a:pt x="213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41"/>
            <p:cNvSpPr/>
            <p:nvPr/>
          </p:nvSpPr>
          <p:spPr>
            <a:xfrm>
              <a:off x="3247975" y="658000"/>
              <a:ext cx="1083425" cy="1345725"/>
            </a:xfrm>
            <a:custGeom>
              <a:avLst/>
              <a:gdLst/>
              <a:ahLst/>
              <a:cxnLst/>
              <a:rect l="l" t="t" r="r" b="b"/>
              <a:pathLst>
                <a:path w="43337" h="53829" extrusionOk="0">
                  <a:moveTo>
                    <a:pt x="20560" y="1"/>
                  </a:moveTo>
                  <a:cubicBezTo>
                    <a:pt x="20560" y="1"/>
                    <a:pt x="6458" y="1"/>
                    <a:pt x="1506" y="15608"/>
                  </a:cubicBezTo>
                  <a:cubicBezTo>
                    <a:pt x="476" y="18856"/>
                    <a:pt x="1" y="22382"/>
                    <a:pt x="41" y="25907"/>
                  </a:cubicBezTo>
                  <a:cubicBezTo>
                    <a:pt x="80" y="29512"/>
                    <a:pt x="674" y="33077"/>
                    <a:pt x="1744" y="36444"/>
                  </a:cubicBezTo>
                  <a:cubicBezTo>
                    <a:pt x="4636" y="45436"/>
                    <a:pt x="11013" y="52725"/>
                    <a:pt x="19847" y="53715"/>
                  </a:cubicBezTo>
                  <a:cubicBezTo>
                    <a:pt x="20507" y="53791"/>
                    <a:pt x="21158" y="53829"/>
                    <a:pt x="21801" y="53829"/>
                  </a:cubicBezTo>
                  <a:cubicBezTo>
                    <a:pt x="30847" y="53829"/>
                    <a:pt x="38144" y="46474"/>
                    <a:pt x="41436" y="37118"/>
                  </a:cubicBezTo>
                  <a:cubicBezTo>
                    <a:pt x="42505" y="34028"/>
                    <a:pt x="43179" y="30700"/>
                    <a:pt x="43258" y="27333"/>
                  </a:cubicBezTo>
                  <a:cubicBezTo>
                    <a:pt x="43337" y="24838"/>
                    <a:pt x="43099" y="22342"/>
                    <a:pt x="42624" y="19886"/>
                  </a:cubicBezTo>
                  <a:cubicBezTo>
                    <a:pt x="39059" y="3724"/>
                    <a:pt x="29393" y="1"/>
                    <a:pt x="20560"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41"/>
            <p:cNvSpPr/>
            <p:nvPr/>
          </p:nvSpPr>
          <p:spPr>
            <a:xfrm>
              <a:off x="3224450" y="607075"/>
              <a:ext cx="1117525" cy="756075"/>
            </a:xfrm>
            <a:custGeom>
              <a:avLst/>
              <a:gdLst/>
              <a:ahLst/>
              <a:cxnLst/>
              <a:rect l="l" t="t" r="r" b="b"/>
              <a:pathLst>
                <a:path w="44701" h="30243" extrusionOk="0">
                  <a:moveTo>
                    <a:pt x="23803" y="1"/>
                  </a:moveTo>
                  <a:cubicBezTo>
                    <a:pt x="23477" y="1"/>
                    <a:pt x="23145" y="6"/>
                    <a:pt x="22808" y="17"/>
                  </a:cubicBezTo>
                  <a:cubicBezTo>
                    <a:pt x="2249" y="651"/>
                    <a:pt x="1853" y="14516"/>
                    <a:pt x="1853" y="14516"/>
                  </a:cubicBezTo>
                  <a:cubicBezTo>
                    <a:pt x="1853" y="14516"/>
                    <a:pt x="1" y="30242"/>
                    <a:pt x="2822" y="30242"/>
                  </a:cubicBezTo>
                  <a:cubicBezTo>
                    <a:pt x="2829" y="30242"/>
                    <a:pt x="2836" y="30242"/>
                    <a:pt x="2843" y="30242"/>
                  </a:cubicBezTo>
                  <a:cubicBezTo>
                    <a:pt x="5735" y="30202"/>
                    <a:pt x="5735" y="18318"/>
                    <a:pt x="5735" y="18318"/>
                  </a:cubicBezTo>
                  <a:cubicBezTo>
                    <a:pt x="5735" y="18318"/>
                    <a:pt x="13063" y="15466"/>
                    <a:pt x="14886" y="8178"/>
                  </a:cubicBezTo>
                  <a:cubicBezTo>
                    <a:pt x="14886" y="8178"/>
                    <a:pt x="25304" y="16496"/>
                    <a:pt x="39643" y="17566"/>
                  </a:cubicBezTo>
                  <a:cubicBezTo>
                    <a:pt x="39643" y="17566"/>
                    <a:pt x="40554" y="29450"/>
                    <a:pt x="42614" y="29846"/>
                  </a:cubicBezTo>
                  <a:cubicBezTo>
                    <a:pt x="42652" y="29853"/>
                    <a:pt x="42690" y="29856"/>
                    <a:pt x="42726" y="29856"/>
                  </a:cubicBezTo>
                  <a:cubicBezTo>
                    <a:pt x="44701" y="29856"/>
                    <a:pt x="44357" y="19546"/>
                    <a:pt x="44357" y="19546"/>
                  </a:cubicBezTo>
                  <a:cubicBezTo>
                    <a:pt x="44357" y="19546"/>
                    <a:pt x="43399" y="1"/>
                    <a:pt x="2380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41"/>
            <p:cNvSpPr/>
            <p:nvPr/>
          </p:nvSpPr>
          <p:spPr>
            <a:xfrm>
              <a:off x="3545075" y="1632475"/>
              <a:ext cx="483300" cy="115150"/>
            </a:xfrm>
            <a:custGeom>
              <a:avLst/>
              <a:gdLst/>
              <a:ahLst/>
              <a:cxnLst/>
              <a:rect l="l" t="t" r="r" b="b"/>
              <a:pathLst>
                <a:path w="19332" h="4606" extrusionOk="0">
                  <a:moveTo>
                    <a:pt x="1" y="0"/>
                  </a:moveTo>
                  <a:cubicBezTo>
                    <a:pt x="1" y="1"/>
                    <a:pt x="238" y="278"/>
                    <a:pt x="595" y="674"/>
                  </a:cubicBezTo>
                  <a:cubicBezTo>
                    <a:pt x="753" y="872"/>
                    <a:pt x="1031" y="1110"/>
                    <a:pt x="1387" y="1387"/>
                  </a:cubicBezTo>
                  <a:cubicBezTo>
                    <a:pt x="1704" y="1664"/>
                    <a:pt x="2061" y="1902"/>
                    <a:pt x="2496" y="2219"/>
                  </a:cubicBezTo>
                  <a:cubicBezTo>
                    <a:pt x="2972" y="2496"/>
                    <a:pt x="3407" y="2813"/>
                    <a:pt x="3962" y="3051"/>
                  </a:cubicBezTo>
                  <a:cubicBezTo>
                    <a:pt x="4437" y="3288"/>
                    <a:pt x="5031" y="3605"/>
                    <a:pt x="5626" y="3803"/>
                  </a:cubicBezTo>
                  <a:cubicBezTo>
                    <a:pt x="6220" y="4001"/>
                    <a:pt x="6854" y="4199"/>
                    <a:pt x="7567" y="4358"/>
                  </a:cubicBezTo>
                  <a:cubicBezTo>
                    <a:pt x="8240" y="4477"/>
                    <a:pt x="8913" y="4595"/>
                    <a:pt x="9627" y="4595"/>
                  </a:cubicBezTo>
                  <a:cubicBezTo>
                    <a:pt x="9739" y="4602"/>
                    <a:pt x="9855" y="4606"/>
                    <a:pt x="9974" y="4606"/>
                  </a:cubicBezTo>
                  <a:cubicBezTo>
                    <a:pt x="10526" y="4606"/>
                    <a:pt x="11139" y="4535"/>
                    <a:pt x="11726" y="4437"/>
                  </a:cubicBezTo>
                  <a:cubicBezTo>
                    <a:pt x="12043" y="4358"/>
                    <a:pt x="12399" y="4279"/>
                    <a:pt x="12716" y="4199"/>
                  </a:cubicBezTo>
                  <a:cubicBezTo>
                    <a:pt x="12994" y="4080"/>
                    <a:pt x="13350" y="4001"/>
                    <a:pt x="13627" y="3882"/>
                  </a:cubicBezTo>
                  <a:cubicBezTo>
                    <a:pt x="14261" y="3684"/>
                    <a:pt x="14776" y="3447"/>
                    <a:pt x="15331" y="3169"/>
                  </a:cubicBezTo>
                  <a:cubicBezTo>
                    <a:pt x="15885" y="2892"/>
                    <a:pt x="16321" y="2615"/>
                    <a:pt x="16757" y="2298"/>
                  </a:cubicBezTo>
                  <a:cubicBezTo>
                    <a:pt x="17628" y="1783"/>
                    <a:pt x="18262" y="1189"/>
                    <a:pt x="18698" y="793"/>
                  </a:cubicBezTo>
                  <a:cubicBezTo>
                    <a:pt x="19133" y="317"/>
                    <a:pt x="19331" y="80"/>
                    <a:pt x="19332" y="80"/>
                  </a:cubicBezTo>
                  <a:lnTo>
                    <a:pt x="19332" y="80"/>
                  </a:lnTo>
                  <a:cubicBezTo>
                    <a:pt x="19331" y="80"/>
                    <a:pt x="19094" y="317"/>
                    <a:pt x="18619" y="634"/>
                  </a:cubicBezTo>
                  <a:cubicBezTo>
                    <a:pt x="18104" y="991"/>
                    <a:pt x="17430" y="1426"/>
                    <a:pt x="16519" y="1862"/>
                  </a:cubicBezTo>
                  <a:cubicBezTo>
                    <a:pt x="16083" y="2100"/>
                    <a:pt x="15568" y="2377"/>
                    <a:pt x="15093" y="2575"/>
                  </a:cubicBezTo>
                  <a:cubicBezTo>
                    <a:pt x="14538" y="2773"/>
                    <a:pt x="13984" y="2971"/>
                    <a:pt x="13390" y="3169"/>
                  </a:cubicBezTo>
                  <a:cubicBezTo>
                    <a:pt x="12795" y="3288"/>
                    <a:pt x="12201" y="3447"/>
                    <a:pt x="11568" y="3565"/>
                  </a:cubicBezTo>
                  <a:cubicBezTo>
                    <a:pt x="11104" y="3623"/>
                    <a:pt x="10661" y="3660"/>
                    <a:pt x="10177" y="3660"/>
                  </a:cubicBezTo>
                  <a:cubicBezTo>
                    <a:pt x="10000" y="3660"/>
                    <a:pt x="9818" y="3655"/>
                    <a:pt x="9627" y="3645"/>
                  </a:cubicBezTo>
                  <a:cubicBezTo>
                    <a:pt x="9032" y="3645"/>
                    <a:pt x="8399" y="3565"/>
                    <a:pt x="7765" y="3447"/>
                  </a:cubicBezTo>
                  <a:cubicBezTo>
                    <a:pt x="7131" y="3367"/>
                    <a:pt x="6537" y="3209"/>
                    <a:pt x="5943" y="3011"/>
                  </a:cubicBezTo>
                  <a:cubicBezTo>
                    <a:pt x="5348" y="2813"/>
                    <a:pt x="4794" y="2615"/>
                    <a:pt x="4239" y="2417"/>
                  </a:cubicBezTo>
                  <a:cubicBezTo>
                    <a:pt x="3764" y="2139"/>
                    <a:pt x="3249" y="1902"/>
                    <a:pt x="2813" y="1704"/>
                  </a:cubicBezTo>
                  <a:cubicBezTo>
                    <a:pt x="2377" y="1506"/>
                    <a:pt x="1981" y="1268"/>
                    <a:pt x="1625" y="1070"/>
                  </a:cubicBezTo>
                  <a:cubicBezTo>
                    <a:pt x="1268" y="872"/>
                    <a:pt x="991" y="674"/>
                    <a:pt x="714" y="515"/>
                  </a:cubicBezTo>
                  <a:cubicBezTo>
                    <a:pt x="516" y="317"/>
                    <a:pt x="318" y="238"/>
                    <a:pt x="199" y="119"/>
                  </a:cubicBezTo>
                  <a:cubicBezTo>
                    <a:pt x="40" y="40"/>
                    <a:pt x="1" y="0"/>
                    <a:pt x="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41"/>
            <p:cNvSpPr/>
            <p:nvPr/>
          </p:nvSpPr>
          <p:spPr>
            <a:xfrm>
              <a:off x="3733250" y="1805775"/>
              <a:ext cx="121825" cy="19700"/>
            </a:xfrm>
            <a:custGeom>
              <a:avLst/>
              <a:gdLst/>
              <a:ahLst/>
              <a:cxnLst/>
              <a:rect l="l" t="t" r="r" b="b"/>
              <a:pathLst>
                <a:path w="4873" h="788" extrusionOk="0">
                  <a:moveTo>
                    <a:pt x="4872" y="1"/>
                  </a:moveTo>
                  <a:cubicBezTo>
                    <a:pt x="4872" y="1"/>
                    <a:pt x="4555" y="40"/>
                    <a:pt x="4080" y="119"/>
                  </a:cubicBezTo>
                  <a:cubicBezTo>
                    <a:pt x="4001" y="119"/>
                    <a:pt x="3882" y="199"/>
                    <a:pt x="3763" y="199"/>
                  </a:cubicBezTo>
                  <a:cubicBezTo>
                    <a:pt x="3644" y="199"/>
                    <a:pt x="3486" y="238"/>
                    <a:pt x="3367" y="238"/>
                  </a:cubicBezTo>
                  <a:cubicBezTo>
                    <a:pt x="3050" y="278"/>
                    <a:pt x="2773" y="278"/>
                    <a:pt x="2456" y="278"/>
                  </a:cubicBezTo>
                  <a:lnTo>
                    <a:pt x="1585" y="278"/>
                  </a:lnTo>
                  <a:cubicBezTo>
                    <a:pt x="1268" y="238"/>
                    <a:pt x="1030" y="238"/>
                    <a:pt x="792" y="238"/>
                  </a:cubicBezTo>
                  <a:cubicBezTo>
                    <a:pt x="317" y="238"/>
                    <a:pt x="0" y="199"/>
                    <a:pt x="0" y="199"/>
                  </a:cubicBezTo>
                  <a:lnTo>
                    <a:pt x="0" y="199"/>
                  </a:lnTo>
                  <a:lnTo>
                    <a:pt x="673" y="516"/>
                  </a:lnTo>
                  <a:cubicBezTo>
                    <a:pt x="832" y="595"/>
                    <a:pt x="911" y="595"/>
                    <a:pt x="1070" y="634"/>
                  </a:cubicBezTo>
                  <a:cubicBezTo>
                    <a:pt x="1228" y="674"/>
                    <a:pt x="1386" y="714"/>
                    <a:pt x="1505" y="714"/>
                  </a:cubicBezTo>
                  <a:cubicBezTo>
                    <a:pt x="1724" y="741"/>
                    <a:pt x="1924" y="787"/>
                    <a:pt x="2144" y="787"/>
                  </a:cubicBezTo>
                  <a:cubicBezTo>
                    <a:pt x="2243" y="787"/>
                    <a:pt x="2345" y="778"/>
                    <a:pt x="2456" y="753"/>
                  </a:cubicBezTo>
                  <a:cubicBezTo>
                    <a:pt x="2614" y="753"/>
                    <a:pt x="2813" y="714"/>
                    <a:pt x="2971" y="714"/>
                  </a:cubicBezTo>
                  <a:cubicBezTo>
                    <a:pt x="3090" y="714"/>
                    <a:pt x="3248" y="674"/>
                    <a:pt x="3407" y="634"/>
                  </a:cubicBezTo>
                  <a:cubicBezTo>
                    <a:pt x="3565" y="634"/>
                    <a:pt x="3684" y="595"/>
                    <a:pt x="3842" y="516"/>
                  </a:cubicBezTo>
                  <a:cubicBezTo>
                    <a:pt x="3961" y="476"/>
                    <a:pt x="4080" y="436"/>
                    <a:pt x="4199" y="397"/>
                  </a:cubicBezTo>
                  <a:cubicBezTo>
                    <a:pt x="4635" y="199"/>
                    <a:pt x="4872" y="1"/>
                    <a:pt x="4872"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41"/>
            <p:cNvSpPr/>
            <p:nvPr/>
          </p:nvSpPr>
          <p:spPr>
            <a:xfrm>
              <a:off x="3924375" y="1058350"/>
              <a:ext cx="243625" cy="90875"/>
            </a:xfrm>
            <a:custGeom>
              <a:avLst/>
              <a:gdLst/>
              <a:ahLst/>
              <a:cxnLst/>
              <a:rect l="l" t="t" r="r" b="b"/>
              <a:pathLst>
                <a:path w="9745" h="3635" extrusionOk="0">
                  <a:moveTo>
                    <a:pt x="4259" y="0"/>
                  </a:moveTo>
                  <a:cubicBezTo>
                    <a:pt x="4160" y="0"/>
                    <a:pt x="4061" y="10"/>
                    <a:pt x="3961" y="30"/>
                  </a:cubicBezTo>
                  <a:cubicBezTo>
                    <a:pt x="3763" y="30"/>
                    <a:pt x="3565" y="30"/>
                    <a:pt x="3367" y="69"/>
                  </a:cubicBezTo>
                  <a:cubicBezTo>
                    <a:pt x="3169" y="109"/>
                    <a:pt x="3050" y="149"/>
                    <a:pt x="2852" y="228"/>
                  </a:cubicBezTo>
                  <a:cubicBezTo>
                    <a:pt x="2694" y="267"/>
                    <a:pt x="2496" y="307"/>
                    <a:pt x="2337" y="426"/>
                  </a:cubicBezTo>
                  <a:cubicBezTo>
                    <a:pt x="2179" y="505"/>
                    <a:pt x="2060" y="545"/>
                    <a:pt x="1902" y="664"/>
                  </a:cubicBezTo>
                  <a:cubicBezTo>
                    <a:pt x="1664" y="862"/>
                    <a:pt x="1347" y="1020"/>
                    <a:pt x="1149" y="1218"/>
                  </a:cubicBezTo>
                  <a:lnTo>
                    <a:pt x="594" y="1733"/>
                  </a:lnTo>
                  <a:cubicBezTo>
                    <a:pt x="476" y="1892"/>
                    <a:pt x="357" y="2050"/>
                    <a:pt x="278" y="2208"/>
                  </a:cubicBezTo>
                  <a:cubicBezTo>
                    <a:pt x="79" y="2446"/>
                    <a:pt x="0" y="2644"/>
                    <a:pt x="0" y="2644"/>
                  </a:cubicBezTo>
                  <a:cubicBezTo>
                    <a:pt x="0" y="2644"/>
                    <a:pt x="159" y="2565"/>
                    <a:pt x="515" y="2406"/>
                  </a:cubicBezTo>
                  <a:cubicBezTo>
                    <a:pt x="634" y="2288"/>
                    <a:pt x="792" y="2248"/>
                    <a:pt x="991" y="2129"/>
                  </a:cubicBezTo>
                  <a:cubicBezTo>
                    <a:pt x="1189" y="2090"/>
                    <a:pt x="1387" y="2010"/>
                    <a:pt x="1624" y="1892"/>
                  </a:cubicBezTo>
                  <a:cubicBezTo>
                    <a:pt x="1902" y="1812"/>
                    <a:pt x="2139" y="1733"/>
                    <a:pt x="2377" y="1654"/>
                  </a:cubicBezTo>
                  <a:cubicBezTo>
                    <a:pt x="2496" y="1614"/>
                    <a:pt x="2615" y="1614"/>
                    <a:pt x="2773" y="1535"/>
                  </a:cubicBezTo>
                  <a:cubicBezTo>
                    <a:pt x="2932" y="1535"/>
                    <a:pt x="3090" y="1495"/>
                    <a:pt x="3209" y="1495"/>
                  </a:cubicBezTo>
                  <a:cubicBezTo>
                    <a:pt x="3367" y="1495"/>
                    <a:pt x="3526" y="1456"/>
                    <a:pt x="3684" y="1456"/>
                  </a:cubicBezTo>
                  <a:lnTo>
                    <a:pt x="4120" y="1456"/>
                  </a:lnTo>
                  <a:cubicBezTo>
                    <a:pt x="4173" y="1443"/>
                    <a:pt x="4221" y="1438"/>
                    <a:pt x="4268" y="1438"/>
                  </a:cubicBezTo>
                  <a:cubicBezTo>
                    <a:pt x="4362" y="1438"/>
                    <a:pt x="4450" y="1456"/>
                    <a:pt x="4556" y="1456"/>
                  </a:cubicBezTo>
                  <a:lnTo>
                    <a:pt x="4991" y="1495"/>
                  </a:lnTo>
                  <a:cubicBezTo>
                    <a:pt x="5308" y="1535"/>
                    <a:pt x="5625" y="1614"/>
                    <a:pt x="5903" y="1693"/>
                  </a:cubicBezTo>
                  <a:cubicBezTo>
                    <a:pt x="6140" y="1812"/>
                    <a:pt x="6497" y="1852"/>
                    <a:pt x="6734" y="2010"/>
                  </a:cubicBezTo>
                  <a:cubicBezTo>
                    <a:pt x="6972" y="2090"/>
                    <a:pt x="7289" y="2248"/>
                    <a:pt x="7527" y="2327"/>
                  </a:cubicBezTo>
                  <a:cubicBezTo>
                    <a:pt x="7764" y="2486"/>
                    <a:pt x="7962" y="2644"/>
                    <a:pt x="8240" y="2723"/>
                  </a:cubicBezTo>
                  <a:cubicBezTo>
                    <a:pt x="8438" y="2842"/>
                    <a:pt x="8636" y="3001"/>
                    <a:pt x="8834" y="3080"/>
                  </a:cubicBezTo>
                  <a:cubicBezTo>
                    <a:pt x="9032" y="3238"/>
                    <a:pt x="9151" y="3278"/>
                    <a:pt x="9309" y="3397"/>
                  </a:cubicBezTo>
                  <a:cubicBezTo>
                    <a:pt x="9547" y="3516"/>
                    <a:pt x="9745" y="3634"/>
                    <a:pt x="9745" y="3634"/>
                  </a:cubicBezTo>
                  <a:cubicBezTo>
                    <a:pt x="9745" y="3634"/>
                    <a:pt x="9666" y="3436"/>
                    <a:pt x="9507" y="3199"/>
                  </a:cubicBezTo>
                  <a:cubicBezTo>
                    <a:pt x="9468" y="3040"/>
                    <a:pt x="9388" y="2882"/>
                    <a:pt x="9230" y="2684"/>
                  </a:cubicBezTo>
                  <a:cubicBezTo>
                    <a:pt x="9151" y="2605"/>
                    <a:pt x="9072" y="2486"/>
                    <a:pt x="9032" y="2406"/>
                  </a:cubicBezTo>
                  <a:cubicBezTo>
                    <a:pt x="8953" y="2288"/>
                    <a:pt x="8873" y="2208"/>
                    <a:pt x="8755" y="2090"/>
                  </a:cubicBezTo>
                  <a:lnTo>
                    <a:pt x="8121" y="1456"/>
                  </a:lnTo>
                  <a:cubicBezTo>
                    <a:pt x="7883" y="1258"/>
                    <a:pt x="7566" y="1060"/>
                    <a:pt x="7289" y="862"/>
                  </a:cubicBezTo>
                  <a:cubicBezTo>
                    <a:pt x="7130" y="743"/>
                    <a:pt x="6932" y="703"/>
                    <a:pt x="6774" y="624"/>
                  </a:cubicBezTo>
                  <a:cubicBezTo>
                    <a:pt x="6655" y="505"/>
                    <a:pt x="6497" y="426"/>
                    <a:pt x="6299" y="347"/>
                  </a:cubicBezTo>
                  <a:cubicBezTo>
                    <a:pt x="5942" y="228"/>
                    <a:pt x="5546" y="149"/>
                    <a:pt x="5150" y="69"/>
                  </a:cubicBezTo>
                  <a:lnTo>
                    <a:pt x="4556" y="30"/>
                  </a:lnTo>
                  <a:cubicBezTo>
                    <a:pt x="4457" y="10"/>
                    <a:pt x="4358" y="0"/>
                    <a:pt x="425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41"/>
            <p:cNvSpPr/>
            <p:nvPr/>
          </p:nvSpPr>
          <p:spPr>
            <a:xfrm>
              <a:off x="3408425" y="1057100"/>
              <a:ext cx="246600" cy="91125"/>
            </a:xfrm>
            <a:custGeom>
              <a:avLst/>
              <a:gdLst/>
              <a:ahLst/>
              <a:cxnLst/>
              <a:rect l="l" t="t" r="r" b="b"/>
              <a:pathLst>
                <a:path w="9864" h="3645" extrusionOk="0">
                  <a:moveTo>
                    <a:pt x="6100" y="1"/>
                  </a:moveTo>
                  <a:cubicBezTo>
                    <a:pt x="5625" y="1"/>
                    <a:pt x="5229" y="80"/>
                    <a:pt x="4833" y="119"/>
                  </a:cubicBezTo>
                  <a:cubicBezTo>
                    <a:pt x="4437" y="199"/>
                    <a:pt x="4041" y="317"/>
                    <a:pt x="3724" y="476"/>
                  </a:cubicBezTo>
                  <a:cubicBezTo>
                    <a:pt x="3367" y="595"/>
                    <a:pt x="3011" y="753"/>
                    <a:pt x="2733" y="951"/>
                  </a:cubicBezTo>
                  <a:cubicBezTo>
                    <a:pt x="2139" y="1347"/>
                    <a:pt x="1585" y="1743"/>
                    <a:pt x="1189" y="2140"/>
                  </a:cubicBezTo>
                  <a:cubicBezTo>
                    <a:pt x="792" y="2536"/>
                    <a:pt x="515" y="2932"/>
                    <a:pt x="277" y="3170"/>
                  </a:cubicBezTo>
                  <a:lnTo>
                    <a:pt x="0" y="3645"/>
                  </a:lnTo>
                  <a:cubicBezTo>
                    <a:pt x="0" y="3645"/>
                    <a:pt x="713" y="3288"/>
                    <a:pt x="1624" y="2853"/>
                  </a:cubicBezTo>
                  <a:cubicBezTo>
                    <a:pt x="2575" y="2377"/>
                    <a:pt x="3843" y="1783"/>
                    <a:pt x="5110" y="1585"/>
                  </a:cubicBezTo>
                  <a:cubicBezTo>
                    <a:pt x="5427" y="1545"/>
                    <a:pt x="5744" y="1506"/>
                    <a:pt x="6021" y="1506"/>
                  </a:cubicBezTo>
                  <a:cubicBezTo>
                    <a:pt x="6338" y="1506"/>
                    <a:pt x="6615" y="1506"/>
                    <a:pt x="6932" y="1545"/>
                  </a:cubicBezTo>
                  <a:cubicBezTo>
                    <a:pt x="7170" y="1585"/>
                    <a:pt x="7487" y="1664"/>
                    <a:pt x="7725" y="1743"/>
                  </a:cubicBezTo>
                  <a:cubicBezTo>
                    <a:pt x="7962" y="1862"/>
                    <a:pt x="8200" y="1981"/>
                    <a:pt x="8398" y="2100"/>
                  </a:cubicBezTo>
                  <a:cubicBezTo>
                    <a:pt x="8596" y="2179"/>
                    <a:pt x="8794" y="2338"/>
                    <a:pt x="8992" y="2456"/>
                  </a:cubicBezTo>
                  <a:cubicBezTo>
                    <a:pt x="9151" y="2575"/>
                    <a:pt x="9349" y="2694"/>
                    <a:pt x="9468" y="2773"/>
                  </a:cubicBezTo>
                  <a:cubicBezTo>
                    <a:pt x="9705" y="2971"/>
                    <a:pt x="9864" y="3090"/>
                    <a:pt x="9864" y="3090"/>
                  </a:cubicBezTo>
                  <a:cubicBezTo>
                    <a:pt x="9864" y="3090"/>
                    <a:pt x="9824" y="2892"/>
                    <a:pt x="9705" y="2575"/>
                  </a:cubicBezTo>
                  <a:cubicBezTo>
                    <a:pt x="9666" y="2456"/>
                    <a:pt x="9547" y="2258"/>
                    <a:pt x="9468" y="2060"/>
                  </a:cubicBezTo>
                  <a:cubicBezTo>
                    <a:pt x="9349" y="1862"/>
                    <a:pt x="9190" y="1585"/>
                    <a:pt x="8992" y="1387"/>
                  </a:cubicBezTo>
                  <a:cubicBezTo>
                    <a:pt x="8794" y="1189"/>
                    <a:pt x="8556" y="951"/>
                    <a:pt x="8279" y="753"/>
                  </a:cubicBezTo>
                  <a:cubicBezTo>
                    <a:pt x="7962" y="555"/>
                    <a:pt x="7685" y="357"/>
                    <a:pt x="7289" y="278"/>
                  </a:cubicBezTo>
                  <a:lnTo>
                    <a:pt x="6695" y="119"/>
                  </a:lnTo>
                  <a:cubicBezTo>
                    <a:pt x="6497" y="80"/>
                    <a:pt x="6299" y="1"/>
                    <a:pt x="610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41"/>
            <p:cNvSpPr/>
            <p:nvPr/>
          </p:nvSpPr>
          <p:spPr>
            <a:xfrm>
              <a:off x="3444075" y="1245250"/>
              <a:ext cx="223825" cy="93125"/>
            </a:xfrm>
            <a:custGeom>
              <a:avLst/>
              <a:gdLst/>
              <a:ahLst/>
              <a:cxnLst/>
              <a:rect l="l" t="t" r="r" b="b"/>
              <a:pathLst>
                <a:path w="8953" h="3725" extrusionOk="0">
                  <a:moveTo>
                    <a:pt x="3961" y="1"/>
                  </a:moveTo>
                  <a:cubicBezTo>
                    <a:pt x="3763" y="1"/>
                    <a:pt x="3565" y="1"/>
                    <a:pt x="3367" y="80"/>
                  </a:cubicBezTo>
                  <a:cubicBezTo>
                    <a:pt x="3169" y="80"/>
                    <a:pt x="2971" y="120"/>
                    <a:pt x="2773" y="159"/>
                  </a:cubicBezTo>
                  <a:cubicBezTo>
                    <a:pt x="2575" y="239"/>
                    <a:pt x="2456" y="278"/>
                    <a:pt x="2258" y="357"/>
                  </a:cubicBezTo>
                  <a:cubicBezTo>
                    <a:pt x="2060" y="397"/>
                    <a:pt x="1902" y="516"/>
                    <a:pt x="1743" y="635"/>
                  </a:cubicBezTo>
                  <a:lnTo>
                    <a:pt x="1307" y="912"/>
                  </a:lnTo>
                  <a:cubicBezTo>
                    <a:pt x="1070" y="1110"/>
                    <a:pt x="792" y="1348"/>
                    <a:pt x="674" y="1625"/>
                  </a:cubicBezTo>
                  <a:cubicBezTo>
                    <a:pt x="476" y="1863"/>
                    <a:pt x="357" y="2100"/>
                    <a:pt x="277" y="2298"/>
                  </a:cubicBezTo>
                  <a:cubicBezTo>
                    <a:pt x="159" y="2496"/>
                    <a:pt x="119" y="2695"/>
                    <a:pt x="79" y="2853"/>
                  </a:cubicBezTo>
                  <a:cubicBezTo>
                    <a:pt x="0" y="3130"/>
                    <a:pt x="0" y="3328"/>
                    <a:pt x="0" y="3328"/>
                  </a:cubicBezTo>
                  <a:cubicBezTo>
                    <a:pt x="0" y="3328"/>
                    <a:pt x="119" y="3210"/>
                    <a:pt x="396" y="3051"/>
                  </a:cubicBezTo>
                  <a:cubicBezTo>
                    <a:pt x="515" y="2893"/>
                    <a:pt x="634" y="2774"/>
                    <a:pt x="792" y="2655"/>
                  </a:cubicBezTo>
                  <a:cubicBezTo>
                    <a:pt x="951" y="2536"/>
                    <a:pt x="1149" y="2378"/>
                    <a:pt x="1347" y="2259"/>
                  </a:cubicBezTo>
                  <a:cubicBezTo>
                    <a:pt x="1545" y="2140"/>
                    <a:pt x="1743" y="2021"/>
                    <a:pt x="1981" y="1902"/>
                  </a:cubicBezTo>
                  <a:cubicBezTo>
                    <a:pt x="2100" y="1863"/>
                    <a:pt x="2179" y="1783"/>
                    <a:pt x="2337" y="1744"/>
                  </a:cubicBezTo>
                  <a:cubicBezTo>
                    <a:pt x="2496" y="1704"/>
                    <a:pt x="2575" y="1704"/>
                    <a:pt x="2733" y="1665"/>
                  </a:cubicBezTo>
                  <a:cubicBezTo>
                    <a:pt x="2813" y="1585"/>
                    <a:pt x="2971" y="1546"/>
                    <a:pt x="3130" y="1546"/>
                  </a:cubicBezTo>
                  <a:cubicBezTo>
                    <a:pt x="3288" y="1506"/>
                    <a:pt x="3407" y="1506"/>
                    <a:pt x="3565" y="1506"/>
                  </a:cubicBezTo>
                  <a:lnTo>
                    <a:pt x="4476" y="1506"/>
                  </a:lnTo>
                  <a:cubicBezTo>
                    <a:pt x="4595" y="1506"/>
                    <a:pt x="4793" y="1506"/>
                    <a:pt x="4952" y="1546"/>
                  </a:cubicBezTo>
                  <a:cubicBezTo>
                    <a:pt x="5071" y="1625"/>
                    <a:pt x="5189" y="1625"/>
                    <a:pt x="5348" y="1665"/>
                  </a:cubicBezTo>
                  <a:cubicBezTo>
                    <a:pt x="5506" y="1704"/>
                    <a:pt x="5665" y="1704"/>
                    <a:pt x="5784" y="1744"/>
                  </a:cubicBezTo>
                  <a:cubicBezTo>
                    <a:pt x="5902" y="1783"/>
                    <a:pt x="6061" y="1863"/>
                    <a:pt x="6180" y="1902"/>
                  </a:cubicBezTo>
                  <a:cubicBezTo>
                    <a:pt x="6497" y="2021"/>
                    <a:pt x="6734" y="2100"/>
                    <a:pt x="6972" y="2259"/>
                  </a:cubicBezTo>
                  <a:cubicBezTo>
                    <a:pt x="7249" y="2378"/>
                    <a:pt x="7487" y="2496"/>
                    <a:pt x="7685" y="2655"/>
                  </a:cubicBezTo>
                  <a:cubicBezTo>
                    <a:pt x="7883" y="2774"/>
                    <a:pt x="8081" y="2893"/>
                    <a:pt x="8240" y="3051"/>
                  </a:cubicBezTo>
                  <a:cubicBezTo>
                    <a:pt x="8358" y="3170"/>
                    <a:pt x="8517" y="3289"/>
                    <a:pt x="8636" y="3368"/>
                  </a:cubicBezTo>
                  <a:lnTo>
                    <a:pt x="8953" y="3724"/>
                  </a:lnTo>
                  <a:cubicBezTo>
                    <a:pt x="8953" y="3724"/>
                    <a:pt x="8953" y="3526"/>
                    <a:pt x="8873" y="3249"/>
                  </a:cubicBezTo>
                  <a:cubicBezTo>
                    <a:pt x="8755" y="3091"/>
                    <a:pt x="8715" y="2893"/>
                    <a:pt x="8636" y="2695"/>
                  </a:cubicBezTo>
                  <a:cubicBezTo>
                    <a:pt x="8517" y="2496"/>
                    <a:pt x="8358" y="2298"/>
                    <a:pt x="8240" y="2061"/>
                  </a:cubicBezTo>
                  <a:cubicBezTo>
                    <a:pt x="8121" y="1942"/>
                    <a:pt x="8042" y="1823"/>
                    <a:pt x="7923" y="1704"/>
                  </a:cubicBezTo>
                  <a:lnTo>
                    <a:pt x="7566" y="1348"/>
                  </a:lnTo>
                  <a:cubicBezTo>
                    <a:pt x="7447" y="1229"/>
                    <a:pt x="7329" y="1110"/>
                    <a:pt x="7170" y="1031"/>
                  </a:cubicBezTo>
                  <a:lnTo>
                    <a:pt x="6734" y="714"/>
                  </a:lnTo>
                  <a:cubicBezTo>
                    <a:pt x="6576" y="635"/>
                    <a:pt x="6378" y="555"/>
                    <a:pt x="6259" y="476"/>
                  </a:cubicBezTo>
                  <a:cubicBezTo>
                    <a:pt x="6061" y="397"/>
                    <a:pt x="5902" y="318"/>
                    <a:pt x="5704" y="278"/>
                  </a:cubicBezTo>
                  <a:lnTo>
                    <a:pt x="5110" y="120"/>
                  </a:lnTo>
                  <a:cubicBezTo>
                    <a:pt x="4912" y="80"/>
                    <a:pt x="4754" y="80"/>
                    <a:pt x="4556"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41"/>
            <p:cNvSpPr/>
            <p:nvPr/>
          </p:nvSpPr>
          <p:spPr>
            <a:xfrm>
              <a:off x="3405950" y="1233800"/>
              <a:ext cx="78050" cy="68450"/>
            </a:xfrm>
            <a:custGeom>
              <a:avLst/>
              <a:gdLst/>
              <a:ahLst/>
              <a:cxnLst/>
              <a:rect l="l" t="t" r="r" b="b"/>
              <a:pathLst>
                <a:path w="3122" h="2738" extrusionOk="0">
                  <a:moveTo>
                    <a:pt x="725" y="1"/>
                  </a:moveTo>
                  <a:cubicBezTo>
                    <a:pt x="349" y="1"/>
                    <a:pt x="0" y="479"/>
                    <a:pt x="337" y="815"/>
                  </a:cubicBezTo>
                  <a:lnTo>
                    <a:pt x="2080" y="2558"/>
                  </a:lnTo>
                  <a:cubicBezTo>
                    <a:pt x="2187" y="2685"/>
                    <a:pt x="2311" y="2737"/>
                    <a:pt x="2430" y="2737"/>
                  </a:cubicBezTo>
                  <a:cubicBezTo>
                    <a:pt x="2797" y="2737"/>
                    <a:pt x="3121" y="2243"/>
                    <a:pt x="2793" y="1885"/>
                  </a:cubicBezTo>
                  <a:lnTo>
                    <a:pt x="1050" y="142"/>
                  </a:lnTo>
                  <a:cubicBezTo>
                    <a:pt x="951" y="43"/>
                    <a:pt x="837" y="1"/>
                    <a:pt x="72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41"/>
            <p:cNvSpPr/>
            <p:nvPr/>
          </p:nvSpPr>
          <p:spPr>
            <a:xfrm>
              <a:off x="3469250" y="1198025"/>
              <a:ext cx="51675" cy="78650"/>
            </a:xfrm>
            <a:custGeom>
              <a:avLst/>
              <a:gdLst/>
              <a:ahLst/>
              <a:cxnLst/>
              <a:rect l="l" t="t" r="r" b="b"/>
              <a:pathLst>
                <a:path w="2067" h="3146" extrusionOk="0">
                  <a:moveTo>
                    <a:pt x="598" y="1"/>
                  </a:moveTo>
                  <a:cubicBezTo>
                    <a:pt x="295" y="1"/>
                    <a:pt x="0" y="228"/>
                    <a:pt x="142" y="583"/>
                  </a:cubicBezTo>
                  <a:cubicBezTo>
                    <a:pt x="459" y="1335"/>
                    <a:pt x="697" y="2048"/>
                    <a:pt x="974" y="2801"/>
                  </a:cubicBezTo>
                  <a:cubicBezTo>
                    <a:pt x="1086" y="3041"/>
                    <a:pt x="1301" y="3145"/>
                    <a:pt x="1502" y="3145"/>
                  </a:cubicBezTo>
                  <a:cubicBezTo>
                    <a:pt x="1800" y="3145"/>
                    <a:pt x="2066" y="2918"/>
                    <a:pt x="1925" y="2563"/>
                  </a:cubicBezTo>
                  <a:cubicBezTo>
                    <a:pt x="1647" y="1811"/>
                    <a:pt x="1370" y="1058"/>
                    <a:pt x="1093" y="345"/>
                  </a:cubicBezTo>
                  <a:cubicBezTo>
                    <a:pt x="1013" y="105"/>
                    <a:pt x="804" y="1"/>
                    <a:pt x="598"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41"/>
            <p:cNvSpPr/>
            <p:nvPr/>
          </p:nvSpPr>
          <p:spPr>
            <a:xfrm>
              <a:off x="3913475" y="1243275"/>
              <a:ext cx="223825" cy="93125"/>
            </a:xfrm>
            <a:custGeom>
              <a:avLst/>
              <a:gdLst/>
              <a:ahLst/>
              <a:cxnLst/>
              <a:rect l="l" t="t" r="r" b="b"/>
              <a:pathLst>
                <a:path w="8953" h="3725" extrusionOk="0">
                  <a:moveTo>
                    <a:pt x="4397" y="1"/>
                  </a:moveTo>
                  <a:cubicBezTo>
                    <a:pt x="4199" y="40"/>
                    <a:pt x="4041" y="40"/>
                    <a:pt x="3843" y="120"/>
                  </a:cubicBezTo>
                  <a:lnTo>
                    <a:pt x="3249" y="238"/>
                  </a:lnTo>
                  <a:cubicBezTo>
                    <a:pt x="3051" y="318"/>
                    <a:pt x="2932" y="397"/>
                    <a:pt x="2734" y="436"/>
                  </a:cubicBezTo>
                  <a:cubicBezTo>
                    <a:pt x="2575" y="555"/>
                    <a:pt x="2377" y="595"/>
                    <a:pt x="2219" y="714"/>
                  </a:cubicBezTo>
                  <a:lnTo>
                    <a:pt x="1783" y="991"/>
                  </a:lnTo>
                  <a:cubicBezTo>
                    <a:pt x="1625" y="1149"/>
                    <a:pt x="1545" y="1229"/>
                    <a:pt x="1387" y="1347"/>
                  </a:cubicBezTo>
                  <a:lnTo>
                    <a:pt x="1030" y="1704"/>
                  </a:lnTo>
                  <a:cubicBezTo>
                    <a:pt x="951" y="1783"/>
                    <a:pt x="832" y="1942"/>
                    <a:pt x="753" y="2021"/>
                  </a:cubicBezTo>
                  <a:cubicBezTo>
                    <a:pt x="595" y="2219"/>
                    <a:pt x="436" y="2496"/>
                    <a:pt x="357" y="2694"/>
                  </a:cubicBezTo>
                  <a:cubicBezTo>
                    <a:pt x="199" y="2892"/>
                    <a:pt x="159" y="3090"/>
                    <a:pt x="80" y="3209"/>
                  </a:cubicBezTo>
                  <a:cubicBezTo>
                    <a:pt x="1" y="3526"/>
                    <a:pt x="1" y="3724"/>
                    <a:pt x="1" y="3724"/>
                  </a:cubicBezTo>
                  <a:cubicBezTo>
                    <a:pt x="1" y="3724"/>
                    <a:pt x="80" y="3566"/>
                    <a:pt x="357" y="3368"/>
                  </a:cubicBezTo>
                  <a:cubicBezTo>
                    <a:pt x="436" y="3289"/>
                    <a:pt x="595" y="3170"/>
                    <a:pt x="753" y="3011"/>
                  </a:cubicBezTo>
                  <a:cubicBezTo>
                    <a:pt x="872" y="2892"/>
                    <a:pt x="1070" y="2774"/>
                    <a:pt x="1268" y="2615"/>
                  </a:cubicBezTo>
                  <a:cubicBezTo>
                    <a:pt x="1545" y="2496"/>
                    <a:pt x="1743" y="2377"/>
                    <a:pt x="1981" y="2219"/>
                  </a:cubicBezTo>
                  <a:cubicBezTo>
                    <a:pt x="2219" y="2100"/>
                    <a:pt x="2536" y="1981"/>
                    <a:pt x="2773" y="1902"/>
                  </a:cubicBezTo>
                  <a:cubicBezTo>
                    <a:pt x="2853" y="1823"/>
                    <a:pt x="3011" y="1783"/>
                    <a:pt x="3170" y="1744"/>
                  </a:cubicBezTo>
                  <a:cubicBezTo>
                    <a:pt x="3328" y="1744"/>
                    <a:pt x="3447" y="1704"/>
                    <a:pt x="3605" y="1625"/>
                  </a:cubicBezTo>
                  <a:cubicBezTo>
                    <a:pt x="3724" y="1585"/>
                    <a:pt x="3843" y="1585"/>
                    <a:pt x="4001" y="1546"/>
                  </a:cubicBezTo>
                  <a:cubicBezTo>
                    <a:pt x="4160" y="1546"/>
                    <a:pt x="4358" y="1506"/>
                    <a:pt x="4516" y="1506"/>
                  </a:cubicBezTo>
                  <a:lnTo>
                    <a:pt x="5388" y="1506"/>
                  </a:lnTo>
                  <a:cubicBezTo>
                    <a:pt x="5546" y="1506"/>
                    <a:pt x="5705" y="1506"/>
                    <a:pt x="5824" y="1546"/>
                  </a:cubicBezTo>
                  <a:cubicBezTo>
                    <a:pt x="5982" y="1585"/>
                    <a:pt x="6101" y="1585"/>
                    <a:pt x="6259" y="1625"/>
                  </a:cubicBezTo>
                  <a:cubicBezTo>
                    <a:pt x="6378" y="1625"/>
                    <a:pt x="6497" y="1704"/>
                    <a:pt x="6655" y="1744"/>
                  </a:cubicBezTo>
                  <a:cubicBezTo>
                    <a:pt x="6735" y="1783"/>
                    <a:pt x="6893" y="1823"/>
                    <a:pt x="6972" y="1902"/>
                  </a:cubicBezTo>
                  <a:cubicBezTo>
                    <a:pt x="7250" y="1981"/>
                    <a:pt x="7448" y="2100"/>
                    <a:pt x="7646" y="2219"/>
                  </a:cubicBezTo>
                  <a:cubicBezTo>
                    <a:pt x="7844" y="2338"/>
                    <a:pt x="8042" y="2496"/>
                    <a:pt x="8161" y="2615"/>
                  </a:cubicBezTo>
                  <a:lnTo>
                    <a:pt x="8557" y="3011"/>
                  </a:lnTo>
                  <a:cubicBezTo>
                    <a:pt x="8755" y="3289"/>
                    <a:pt x="8874" y="3407"/>
                    <a:pt x="8874" y="3407"/>
                  </a:cubicBezTo>
                  <a:cubicBezTo>
                    <a:pt x="8874" y="3407"/>
                    <a:pt x="8874" y="3209"/>
                    <a:pt x="8953" y="2813"/>
                  </a:cubicBezTo>
                  <a:cubicBezTo>
                    <a:pt x="8913" y="2694"/>
                    <a:pt x="8874" y="2496"/>
                    <a:pt x="8755" y="2298"/>
                  </a:cubicBezTo>
                  <a:cubicBezTo>
                    <a:pt x="8676" y="2100"/>
                    <a:pt x="8517" y="1823"/>
                    <a:pt x="8359" y="1585"/>
                  </a:cubicBezTo>
                  <a:cubicBezTo>
                    <a:pt x="8200" y="1347"/>
                    <a:pt x="7963" y="1110"/>
                    <a:pt x="7725" y="912"/>
                  </a:cubicBezTo>
                  <a:lnTo>
                    <a:pt x="7289" y="595"/>
                  </a:lnTo>
                  <a:cubicBezTo>
                    <a:pt x="7131" y="516"/>
                    <a:pt x="6972" y="397"/>
                    <a:pt x="6774" y="357"/>
                  </a:cubicBezTo>
                  <a:cubicBezTo>
                    <a:pt x="6616" y="238"/>
                    <a:pt x="6418" y="199"/>
                    <a:pt x="6220" y="159"/>
                  </a:cubicBezTo>
                  <a:cubicBezTo>
                    <a:pt x="6022" y="80"/>
                    <a:pt x="5824" y="40"/>
                    <a:pt x="5625" y="40"/>
                  </a:cubicBezTo>
                  <a:cubicBezTo>
                    <a:pt x="5427" y="1"/>
                    <a:pt x="5229" y="1"/>
                    <a:pt x="5031"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41"/>
            <p:cNvSpPr/>
            <p:nvPr/>
          </p:nvSpPr>
          <p:spPr>
            <a:xfrm>
              <a:off x="4095275" y="1234825"/>
              <a:ext cx="78200" cy="67875"/>
            </a:xfrm>
            <a:custGeom>
              <a:avLst/>
              <a:gdLst/>
              <a:ahLst/>
              <a:cxnLst/>
              <a:rect l="l" t="t" r="r" b="b"/>
              <a:pathLst>
                <a:path w="3128" h="2715" extrusionOk="0">
                  <a:moveTo>
                    <a:pt x="2416" y="0"/>
                  </a:moveTo>
                  <a:cubicBezTo>
                    <a:pt x="2303" y="0"/>
                    <a:pt x="2185" y="42"/>
                    <a:pt x="2077" y="141"/>
                  </a:cubicBezTo>
                  <a:lnTo>
                    <a:pt x="334" y="1884"/>
                  </a:lnTo>
                  <a:cubicBezTo>
                    <a:pt x="0" y="2217"/>
                    <a:pt x="341" y="2714"/>
                    <a:pt x="714" y="2714"/>
                  </a:cubicBezTo>
                  <a:cubicBezTo>
                    <a:pt x="828" y="2714"/>
                    <a:pt x="945" y="2668"/>
                    <a:pt x="1047" y="2557"/>
                  </a:cubicBezTo>
                  <a:lnTo>
                    <a:pt x="2790" y="854"/>
                  </a:lnTo>
                  <a:cubicBezTo>
                    <a:pt x="3127" y="486"/>
                    <a:pt x="2801" y="0"/>
                    <a:pt x="2416"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41"/>
            <p:cNvSpPr/>
            <p:nvPr/>
          </p:nvSpPr>
          <p:spPr>
            <a:xfrm>
              <a:off x="4058475" y="1198025"/>
              <a:ext cx="51100" cy="78650"/>
            </a:xfrm>
            <a:custGeom>
              <a:avLst/>
              <a:gdLst/>
              <a:ahLst/>
              <a:cxnLst/>
              <a:rect l="l" t="t" r="r" b="b"/>
              <a:pathLst>
                <a:path w="2044" h="3146" extrusionOk="0">
                  <a:moveTo>
                    <a:pt x="1457" y="1"/>
                  </a:moveTo>
                  <a:cubicBezTo>
                    <a:pt x="1257" y="1"/>
                    <a:pt x="1054" y="105"/>
                    <a:pt x="974" y="345"/>
                  </a:cubicBezTo>
                  <a:cubicBezTo>
                    <a:pt x="697" y="1058"/>
                    <a:pt x="459" y="1811"/>
                    <a:pt x="142" y="2563"/>
                  </a:cubicBezTo>
                  <a:cubicBezTo>
                    <a:pt x="1" y="2918"/>
                    <a:pt x="281" y="3145"/>
                    <a:pt x="582" y="3145"/>
                  </a:cubicBezTo>
                  <a:cubicBezTo>
                    <a:pt x="785" y="3145"/>
                    <a:pt x="997" y="3041"/>
                    <a:pt x="1093" y="2801"/>
                  </a:cubicBezTo>
                  <a:cubicBezTo>
                    <a:pt x="1370" y="2048"/>
                    <a:pt x="1648" y="1335"/>
                    <a:pt x="1925" y="583"/>
                  </a:cubicBezTo>
                  <a:cubicBezTo>
                    <a:pt x="2043" y="228"/>
                    <a:pt x="1753" y="1"/>
                    <a:pt x="1457"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41"/>
            <p:cNvSpPr/>
            <p:nvPr/>
          </p:nvSpPr>
          <p:spPr>
            <a:xfrm>
              <a:off x="3734225" y="1214550"/>
              <a:ext cx="143625" cy="411500"/>
            </a:xfrm>
            <a:custGeom>
              <a:avLst/>
              <a:gdLst/>
              <a:ahLst/>
              <a:cxnLst/>
              <a:rect l="l" t="t" r="r" b="b"/>
              <a:pathLst>
                <a:path w="5745" h="16460" extrusionOk="0">
                  <a:moveTo>
                    <a:pt x="2813" y="1"/>
                  </a:moveTo>
                  <a:cubicBezTo>
                    <a:pt x="2813" y="1"/>
                    <a:pt x="2774" y="318"/>
                    <a:pt x="2734" y="912"/>
                  </a:cubicBezTo>
                  <a:cubicBezTo>
                    <a:pt x="2734" y="1189"/>
                    <a:pt x="2655" y="1546"/>
                    <a:pt x="2655" y="1942"/>
                  </a:cubicBezTo>
                  <a:cubicBezTo>
                    <a:pt x="2655" y="2338"/>
                    <a:pt x="2615" y="2774"/>
                    <a:pt x="2655" y="3289"/>
                  </a:cubicBezTo>
                  <a:cubicBezTo>
                    <a:pt x="2655" y="3526"/>
                    <a:pt x="2734" y="3843"/>
                    <a:pt x="2734" y="4081"/>
                  </a:cubicBezTo>
                  <a:cubicBezTo>
                    <a:pt x="2774" y="4358"/>
                    <a:pt x="2774" y="4636"/>
                    <a:pt x="2813" y="4913"/>
                  </a:cubicBezTo>
                  <a:cubicBezTo>
                    <a:pt x="2853" y="5507"/>
                    <a:pt x="2972" y="6101"/>
                    <a:pt x="3051" y="6695"/>
                  </a:cubicBezTo>
                  <a:cubicBezTo>
                    <a:pt x="3170" y="7329"/>
                    <a:pt x="3328" y="7923"/>
                    <a:pt x="3447" y="8597"/>
                  </a:cubicBezTo>
                  <a:cubicBezTo>
                    <a:pt x="3605" y="9231"/>
                    <a:pt x="3764" y="9825"/>
                    <a:pt x="3962" y="10459"/>
                  </a:cubicBezTo>
                  <a:cubicBezTo>
                    <a:pt x="4120" y="11053"/>
                    <a:pt x="4318" y="11687"/>
                    <a:pt x="4437" y="12281"/>
                  </a:cubicBezTo>
                  <a:cubicBezTo>
                    <a:pt x="4596" y="12875"/>
                    <a:pt x="4754" y="13548"/>
                    <a:pt x="4754" y="14024"/>
                  </a:cubicBezTo>
                  <a:cubicBezTo>
                    <a:pt x="4754" y="14182"/>
                    <a:pt x="4794" y="14261"/>
                    <a:pt x="4754" y="14420"/>
                  </a:cubicBezTo>
                  <a:lnTo>
                    <a:pt x="4715" y="14618"/>
                  </a:lnTo>
                  <a:lnTo>
                    <a:pt x="4715" y="14737"/>
                  </a:lnTo>
                  <a:lnTo>
                    <a:pt x="4715" y="14776"/>
                  </a:lnTo>
                  <a:lnTo>
                    <a:pt x="4556" y="15054"/>
                  </a:lnTo>
                  <a:cubicBezTo>
                    <a:pt x="4516" y="15172"/>
                    <a:pt x="4437" y="15252"/>
                    <a:pt x="4358" y="15371"/>
                  </a:cubicBezTo>
                  <a:cubicBezTo>
                    <a:pt x="4041" y="15648"/>
                    <a:pt x="3605" y="15886"/>
                    <a:pt x="3170" y="16004"/>
                  </a:cubicBezTo>
                  <a:cubicBezTo>
                    <a:pt x="2259" y="16202"/>
                    <a:pt x="1427" y="16202"/>
                    <a:pt x="872" y="16202"/>
                  </a:cubicBezTo>
                  <a:cubicBezTo>
                    <a:pt x="357" y="16202"/>
                    <a:pt x="1" y="16163"/>
                    <a:pt x="1" y="16163"/>
                  </a:cubicBezTo>
                  <a:lnTo>
                    <a:pt x="1" y="16163"/>
                  </a:lnTo>
                  <a:cubicBezTo>
                    <a:pt x="1" y="16163"/>
                    <a:pt x="278" y="16242"/>
                    <a:pt x="951" y="16242"/>
                  </a:cubicBezTo>
                  <a:cubicBezTo>
                    <a:pt x="1388" y="16329"/>
                    <a:pt x="1932" y="16459"/>
                    <a:pt x="2598" y="16459"/>
                  </a:cubicBezTo>
                  <a:cubicBezTo>
                    <a:pt x="2838" y="16459"/>
                    <a:pt x="3095" y="16442"/>
                    <a:pt x="3368" y="16400"/>
                  </a:cubicBezTo>
                  <a:cubicBezTo>
                    <a:pt x="3843" y="16321"/>
                    <a:pt x="4437" y="16163"/>
                    <a:pt x="4952" y="15727"/>
                  </a:cubicBezTo>
                  <a:cubicBezTo>
                    <a:pt x="5111" y="15608"/>
                    <a:pt x="5190" y="15450"/>
                    <a:pt x="5309" y="15331"/>
                  </a:cubicBezTo>
                  <a:cubicBezTo>
                    <a:pt x="5388" y="15212"/>
                    <a:pt x="5428" y="15014"/>
                    <a:pt x="5546" y="14856"/>
                  </a:cubicBezTo>
                  <a:lnTo>
                    <a:pt x="5586" y="14816"/>
                  </a:lnTo>
                  <a:lnTo>
                    <a:pt x="5586" y="14776"/>
                  </a:lnTo>
                  <a:lnTo>
                    <a:pt x="5586" y="14737"/>
                  </a:lnTo>
                  <a:lnTo>
                    <a:pt x="5626" y="14618"/>
                  </a:lnTo>
                  <a:lnTo>
                    <a:pt x="5705" y="14420"/>
                  </a:lnTo>
                  <a:cubicBezTo>
                    <a:pt x="5744" y="14341"/>
                    <a:pt x="5744" y="14143"/>
                    <a:pt x="5744" y="13944"/>
                  </a:cubicBezTo>
                  <a:cubicBezTo>
                    <a:pt x="5744" y="13231"/>
                    <a:pt x="5626" y="12598"/>
                    <a:pt x="5507" y="11964"/>
                  </a:cubicBezTo>
                  <a:cubicBezTo>
                    <a:pt x="5348" y="11290"/>
                    <a:pt x="5150" y="10696"/>
                    <a:pt x="4992" y="10062"/>
                  </a:cubicBezTo>
                  <a:cubicBezTo>
                    <a:pt x="4794" y="9468"/>
                    <a:pt x="4596" y="8834"/>
                    <a:pt x="4437" y="8240"/>
                  </a:cubicBezTo>
                  <a:cubicBezTo>
                    <a:pt x="4358" y="7923"/>
                    <a:pt x="4318" y="7646"/>
                    <a:pt x="4200" y="7329"/>
                  </a:cubicBezTo>
                  <a:cubicBezTo>
                    <a:pt x="4120" y="7052"/>
                    <a:pt x="4002" y="6735"/>
                    <a:pt x="3962" y="6458"/>
                  </a:cubicBezTo>
                  <a:cubicBezTo>
                    <a:pt x="3803" y="5864"/>
                    <a:pt x="3645" y="5309"/>
                    <a:pt x="3566" y="4754"/>
                  </a:cubicBezTo>
                  <a:cubicBezTo>
                    <a:pt x="3447" y="4239"/>
                    <a:pt x="3368" y="3724"/>
                    <a:pt x="3249" y="3249"/>
                  </a:cubicBezTo>
                  <a:cubicBezTo>
                    <a:pt x="3170" y="2774"/>
                    <a:pt x="3130" y="2338"/>
                    <a:pt x="3051" y="1942"/>
                  </a:cubicBezTo>
                  <a:cubicBezTo>
                    <a:pt x="2972" y="1546"/>
                    <a:pt x="2972" y="1189"/>
                    <a:pt x="2932" y="912"/>
                  </a:cubicBezTo>
                  <a:cubicBezTo>
                    <a:pt x="2853" y="357"/>
                    <a:pt x="2813" y="1"/>
                    <a:pt x="281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41"/>
            <p:cNvSpPr/>
            <p:nvPr/>
          </p:nvSpPr>
          <p:spPr>
            <a:xfrm>
              <a:off x="3241050" y="1048200"/>
              <a:ext cx="48550" cy="521900"/>
            </a:xfrm>
            <a:custGeom>
              <a:avLst/>
              <a:gdLst/>
              <a:ahLst/>
              <a:cxnLst/>
              <a:rect l="l" t="t" r="r" b="b"/>
              <a:pathLst>
                <a:path w="1942" h="20876" extrusionOk="0">
                  <a:moveTo>
                    <a:pt x="1783" y="0"/>
                  </a:moveTo>
                  <a:lnTo>
                    <a:pt x="1783" y="0"/>
                  </a:lnTo>
                  <a:cubicBezTo>
                    <a:pt x="1783" y="0"/>
                    <a:pt x="1704" y="277"/>
                    <a:pt x="1427" y="911"/>
                  </a:cubicBezTo>
                  <a:cubicBezTo>
                    <a:pt x="1387" y="1188"/>
                    <a:pt x="1268" y="1505"/>
                    <a:pt x="1149" y="1901"/>
                  </a:cubicBezTo>
                  <a:cubicBezTo>
                    <a:pt x="1110" y="2099"/>
                    <a:pt x="991" y="2298"/>
                    <a:pt x="951" y="2496"/>
                  </a:cubicBezTo>
                  <a:cubicBezTo>
                    <a:pt x="912" y="2694"/>
                    <a:pt x="833" y="2971"/>
                    <a:pt x="793" y="3209"/>
                  </a:cubicBezTo>
                  <a:cubicBezTo>
                    <a:pt x="714" y="3684"/>
                    <a:pt x="555" y="4239"/>
                    <a:pt x="436" y="4793"/>
                  </a:cubicBezTo>
                  <a:cubicBezTo>
                    <a:pt x="357" y="5348"/>
                    <a:pt x="318" y="5942"/>
                    <a:pt x="199" y="6576"/>
                  </a:cubicBezTo>
                  <a:cubicBezTo>
                    <a:pt x="159" y="6853"/>
                    <a:pt x="159" y="7209"/>
                    <a:pt x="119" y="7526"/>
                  </a:cubicBezTo>
                  <a:cubicBezTo>
                    <a:pt x="40" y="7843"/>
                    <a:pt x="40" y="8160"/>
                    <a:pt x="40" y="8517"/>
                  </a:cubicBezTo>
                  <a:cubicBezTo>
                    <a:pt x="40" y="9150"/>
                    <a:pt x="1" y="9784"/>
                    <a:pt x="1" y="10497"/>
                  </a:cubicBezTo>
                  <a:cubicBezTo>
                    <a:pt x="80" y="11171"/>
                    <a:pt x="80" y="11805"/>
                    <a:pt x="119" y="12478"/>
                  </a:cubicBezTo>
                  <a:cubicBezTo>
                    <a:pt x="119" y="13151"/>
                    <a:pt x="278" y="13746"/>
                    <a:pt x="318" y="14379"/>
                  </a:cubicBezTo>
                  <a:cubicBezTo>
                    <a:pt x="397" y="15053"/>
                    <a:pt x="476" y="15647"/>
                    <a:pt x="595" y="16162"/>
                  </a:cubicBezTo>
                  <a:cubicBezTo>
                    <a:pt x="714" y="16756"/>
                    <a:pt x="872" y="17271"/>
                    <a:pt x="951" y="17746"/>
                  </a:cubicBezTo>
                  <a:cubicBezTo>
                    <a:pt x="991" y="18024"/>
                    <a:pt x="1070" y="18261"/>
                    <a:pt x="1110" y="18459"/>
                  </a:cubicBezTo>
                  <a:cubicBezTo>
                    <a:pt x="1149" y="18657"/>
                    <a:pt x="1268" y="18856"/>
                    <a:pt x="1308" y="19054"/>
                  </a:cubicBezTo>
                  <a:cubicBezTo>
                    <a:pt x="1466" y="19450"/>
                    <a:pt x="1546" y="19727"/>
                    <a:pt x="1664" y="20044"/>
                  </a:cubicBezTo>
                  <a:cubicBezTo>
                    <a:pt x="1862" y="20598"/>
                    <a:pt x="1942" y="20876"/>
                    <a:pt x="1942" y="20876"/>
                  </a:cubicBezTo>
                  <a:cubicBezTo>
                    <a:pt x="1942" y="20876"/>
                    <a:pt x="1902" y="20519"/>
                    <a:pt x="1744" y="20004"/>
                  </a:cubicBezTo>
                  <a:cubicBezTo>
                    <a:pt x="1664" y="19727"/>
                    <a:pt x="1585" y="19410"/>
                    <a:pt x="1506" y="19014"/>
                  </a:cubicBezTo>
                  <a:cubicBezTo>
                    <a:pt x="1466" y="18618"/>
                    <a:pt x="1347" y="18143"/>
                    <a:pt x="1268" y="17667"/>
                  </a:cubicBezTo>
                  <a:cubicBezTo>
                    <a:pt x="1149" y="17152"/>
                    <a:pt x="1070" y="16637"/>
                    <a:pt x="951" y="16083"/>
                  </a:cubicBezTo>
                  <a:cubicBezTo>
                    <a:pt x="951" y="15924"/>
                    <a:pt x="912" y="15766"/>
                    <a:pt x="912" y="15647"/>
                  </a:cubicBezTo>
                  <a:cubicBezTo>
                    <a:pt x="912" y="15488"/>
                    <a:pt x="872" y="15330"/>
                    <a:pt x="872" y="15172"/>
                  </a:cubicBezTo>
                  <a:cubicBezTo>
                    <a:pt x="793" y="14894"/>
                    <a:pt x="793" y="14577"/>
                    <a:pt x="753" y="14300"/>
                  </a:cubicBezTo>
                  <a:cubicBezTo>
                    <a:pt x="714" y="13706"/>
                    <a:pt x="595" y="13072"/>
                    <a:pt x="595" y="12399"/>
                  </a:cubicBezTo>
                  <a:cubicBezTo>
                    <a:pt x="555" y="11765"/>
                    <a:pt x="555" y="11092"/>
                    <a:pt x="516" y="10418"/>
                  </a:cubicBezTo>
                  <a:cubicBezTo>
                    <a:pt x="516" y="9784"/>
                    <a:pt x="555" y="9150"/>
                    <a:pt x="555" y="8517"/>
                  </a:cubicBezTo>
                  <a:cubicBezTo>
                    <a:pt x="595" y="8200"/>
                    <a:pt x="555" y="7843"/>
                    <a:pt x="595" y="7566"/>
                  </a:cubicBezTo>
                  <a:cubicBezTo>
                    <a:pt x="674" y="7209"/>
                    <a:pt x="674" y="6893"/>
                    <a:pt x="714" y="6615"/>
                  </a:cubicBezTo>
                  <a:cubicBezTo>
                    <a:pt x="753" y="5981"/>
                    <a:pt x="753" y="5387"/>
                    <a:pt x="872" y="4833"/>
                  </a:cubicBezTo>
                  <a:cubicBezTo>
                    <a:pt x="951" y="4239"/>
                    <a:pt x="991" y="3763"/>
                    <a:pt x="1110" y="3248"/>
                  </a:cubicBezTo>
                  <a:cubicBezTo>
                    <a:pt x="1149" y="3011"/>
                    <a:pt x="1149" y="2773"/>
                    <a:pt x="1189" y="2535"/>
                  </a:cubicBezTo>
                  <a:cubicBezTo>
                    <a:pt x="1268" y="2298"/>
                    <a:pt x="1308" y="2099"/>
                    <a:pt x="1347" y="1901"/>
                  </a:cubicBezTo>
                  <a:cubicBezTo>
                    <a:pt x="1466" y="1505"/>
                    <a:pt x="1546" y="1188"/>
                    <a:pt x="1585" y="871"/>
                  </a:cubicBezTo>
                  <a:cubicBezTo>
                    <a:pt x="1744" y="317"/>
                    <a:pt x="1783" y="0"/>
                    <a:pt x="1783"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41"/>
            <p:cNvSpPr/>
            <p:nvPr/>
          </p:nvSpPr>
          <p:spPr>
            <a:xfrm>
              <a:off x="4283850" y="1155150"/>
              <a:ext cx="50525" cy="430800"/>
            </a:xfrm>
            <a:custGeom>
              <a:avLst/>
              <a:gdLst/>
              <a:ahLst/>
              <a:cxnLst/>
              <a:rect l="l" t="t" r="r" b="b"/>
              <a:pathLst>
                <a:path w="2021" h="17232" extrusionOk="0">
                  <a:moveTo>
                    <a:pt x="1149" y="0"/>
                  </a:moveTo>
                  <a:cubicBezTo>
                    <a:pt x="1150" y="3"/>
                    <a:pt x="1189" y="280"/>
                    <a:pt x="1229" y="753"/>
                  </a:cubicBezTo>
                  <a:cubicBezTo>
                    <a:pt x="1229" y="990"/>
                    <a:pt x="1268" y="1268"/>
                    <a:pt x="1347" y="1585"/>
                  </a:cubicBezTo>
                  <a:cubicBezTo>
                    <a:pt x="1387" y="1902"/>
                    <a:pt x="1387" y="2298"/>
                    <a:pt x="1427" y="2694"/>
                  </a:cubicBezTo>
                  <a:cubicBezTo>
                    <a:pt x="1466" y="3090"/>
                    <a:pt x="1545" y="3526"/>
                    <a:pt x="1545" y="3961"/>
                  </a:cubicBezTo>
                  <a:cubicBezTo>
                    <a:pt x="1545" y="4476"/>
                    <a:pt x="1585" y="4952"/>
                    <a:pt x="1585" y="5467"/>
                  </a:cubicBezTo>
                  <a:lnTo>
                    <a:pt x="1585" y="7051"/>
                  </a:lnTo>
                  <a:cubicBezTo>
                    <a:pt x="1585" y="7606"/>
                    <a:pt x="1545" y="8121"/>
                    <a:pt x="1466" y="8675"/>
                  </a:cubicBezTo>
                  <a:cubicBezTo>
                    <a:pt x="1427" y="9230"/>
                    <a:pt x="1427" y="9784"/>
                    <a:pt x="1347" y="10299"/>
                  </a:cubicBezTo>
                  <a:cubicBezTo>
                    <a:pt x="1268" y="10814"/>
                    <a:pt x="1189" y="11369"/>
                    <a:pt x="1149" y="11844"/>
                  </a:cubicBezTo>
                  <a:cubicBezTo>
                    <a:pt x="1070" y="12359"/>
                    <a:pt x="991" y="12835"/>
                    <a:pt x="872" y="13270"/>
                  </a:cubicBezTo>
                  <a:cubicBezTo>
                    <a:pt x="793" y="13746"/>
                    <a:pt x="753" y="14181"/>
                    <a:pt x="634" y="14578"/>
                  </a:cubicBezTo>
                  <a:cubicBezTo>
                    <a:pt x="595" y="14974"/>
                    <a:pt x="436" y="15330"/>
                    <a:pt x="397" y="15647"/>
                  </a:cubicBezTo>
                  <a:cubicBezTo>
                    <a:pt x="357" y="16004"/>
                    <a:pt x="238" y="16241"/>
                    <a:pt x="199" y="16519"/>
                  </a:cubicBezTo>
                  <a:cubicBezTo>
                    <a:pt x="278" y="16320"/>
                    <a:pt x="397" y="16004"/>
                    <a:pt x="476" y="15726"/>
                  </a:cubicBezTo>
                  <a:cubicBezTo>
                    <a:pt x="595" y="15409"/>
                    <a:pt x="753" y="15053"/>
                    <a:pt x="832" y="14657"/>
                  </a:cubicBezTo>
                  <a:cubicBezTo>
                    <a:pt x="951" y="14261"/>
                    <a:pt x="1070" y="13825"/>
                    <a:pt x="1189" y="13389"/>
                  </a:cubicBezTo>
                  <a:cubicBezTo>
                    <a:pt x="1347" y="12953"/>
                    <a:pt x="1466" y="12438"/>
                    <a:pt x="1545" y="11963"/>
                  </a:cubicBezTo>
                  <a:cubicBezTo>
                    <a:pt x="1585" y="11409"/>
                    <a:pt x="1664" y="10894"/>
                    <a:pt x="1783" y="10379"/>
                  </a:cubicBezTo>
                  <a:cubicBezTo>
                    <a:pt x="1862" y="9824"/>
                    <a:pt x="1862" y="9269"/>
                    <a:pt x="1942" y="8715"/>
                  </a:cubicBezTo>
                  <a:cubicBezTo>
                    <a:pt x="1981" y="8200"/>
                    <a:pt x="2021" y="7645"/>
                    <a:pt x="2021" y="7091"/>
                  </a:cubicBezTo>
                  <a:lnTo>
                    <a:pt x="2021" y="5506"/>
                  </a:lnTo>
                  <a:cubicBezTo>
                    <a:pt x="2021" y="5031"/>
                    <a:pt x="1981" y="4516"/>
                    <a:pt x="1942" y="4041"/>
                  </a:cubicBezTo>
                  <a:cubicBezTo>
                    <a:pt x="1862" y="3526"/>
                    <a:pt x="1783" y="3090"/>
                    <a:pt x="1744" y="2694"/>
                  </a:cubicBezTo>
                  <a:cubicBezTo>
                    <a:pt x="1664" y="2298"/>
                    <a:pt x="1625" y="1941"/>
                    <a:pt x="1545" y="1585"/>
                  </a:cubicBezTo>
                  <a:cubicBezTo>
                    <a:pt x="1466" y="1268"/>
                    <a:pt x="1387" y="990"/>
                    <a:pt x="1347" y="753"/>
                  </a:cubicBezTo>
                  <a:cubicBezTo>
                    <a:pt x="1190" y="280"/>
                    <a:pt x="1150" y="3"/>
                    <a:pt x="1149" y="0"/>
                  </a:cubicBezTo>
                  <a:close/>
                  <a:moveTo>
                    <a:pt x="199" y="16519"/>
                  </a:moveTo>
                  <a:cubicBezTo>
                    <a:pt x="40" y="16994"/>
                    <a:pt x="1" y="17232"/>
                    <a:pt x="1" y="17232"/>
                  </a:cubicBezTo>
                  <a:cubicBezTo>
                    <a:pt x="1" y="17232"/>
                    <a:pt x="80" y="16994"/>
                    <a:pt x="199" y="16519"/>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41"/>
            <p:cNvSpPr/>
            <p:nvPr/>
          </p:nvSpPr>
          <p:spPr>
            <a:xfrm>
              <a:off x="4580950" y="2684850"/>
              <a:ext cx="712050" cy="1229325"/>
            </a:xfrm>
            <a:custGeom>
              <a:avLst/>
              <a:gdLst/>
              <a:ahLst/>
              <a:cxnLst/>
              <a:rect l="l" t="t" r="r" b="b"/>
              <a:pathLst>
                <a:path w="28482" h="49173" extrusionOk="0">
                  <a:moveTo>
                    <a:pt x="15627" y="1"/>
                  </a:moveTo>
                  <a:cubicBezTo>
                    <a:pt x="13670" y="1"/>
                    <a:pt x="11567" y="1796"/>
                    <a:pt x="11567" y="1796"/>
                  </a:cubicBezTo>
                  <a:cubicBezTo>
                    <a:pt x="10101" y="2866"/>
                    <a:pt x="40" y="10828"/>
                    <a:pt x="0" y="15027"/>
                  </a:cubicBezTo>
                  <a:lnTo>
                    <a:pt x="0" y="15343"/>
                  </a:lnTo>
                  <a:cubicBezTo>
                    <a:pt x="159" y="16532"/>
                    <a:pt x="476" y="18829"/>
                    <a:pt x="991" y="21563"/>
                  </a:cubicBezTo>
                  <a:cubicBezTo>
                    <a:pt x="1149" y="22513"/>
                    <a:pt x="1347" y="23543"/>
                    <a:pt x="1466" y="24534"/>
                  </a:cubicBezTo>
                  <a:cubicBezTo>
                    <a:pt x="2536" y="30555"/>
                    <a:pt x="3763" y="37091"/>
                    <a:pt x="3763" y="37091"/>
                  </a:cubicBezTo>
                  <a:cubicBezTo>
                    <a:pt x="9587" y="44736"/>
                    <a:pt x="16875" y="49173"/>
                    <a:pt x="16875" y="49173"/>
                  </a:cubicBezTo>
                  <a:cubicBezTo>
                    <a:pt x="22976" y="45924"/>
                    <a:pt x="28482" y="35982"/>
                    <a:pt x="28482" y="35982"/>
                  </a:cubicBezTo>
                  <a:cubicBezTo>
                    <a:pt x="27174" y="29762"/>
                    <a:pt x="23649" y="18750"/>
                    <a:pt x="21074" y="10748"/>
                  </a:cubicBezTo>
                  <a:cubicBezTo>
                    <a:pt x="20163" y="7777"/>
                    <a:pt x="19292" y="5203"/>
                    <a:pt x="18777" y="3499"/>
                  </a:cubicBezTo>
                  <a:cubicBezTo>
                    <a:pt x="18658" y="3182"/>
                    <a:pt x="18579" y="2905"/>
                    <a:pt x="18499" y="2628"/>
                  </a:cubicBezTo>
                  <a:cubicBezTo>
                    <a:pt x="18182" y="1439"/>
                    <a:pt x="17628" y="766"/>
                    <a:pt x="16994" y="370"/>
                  </a:cubicBezTo>
                  <a:cubicBezTo>
                    <a:pt x="16568" y="107"/>
                    <a:pt x="16102" y="1"/>
                    <a:pt x="156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41"/>
            <p:cNvSpPr/>
            <p:nvPr/>
          </p:nvSpPr>
          <p:spPr>
            <a:xfrm>
              <a:off x="4570050" y="2685000"/>
              <a:ext cx="480325" cy="538925"/>
            </a:xfrm>
            <a:custGeom>
              <a:avLst/>
              <a:gdLst/>
              <a:ahLst/>
              <a:cxnLst/>
              <a:rect l="l" t="t" r="r" b="b"/>
              <a:pathLst>
                <a:path w="19213" h="21557" extrusionOk="0">
                  <a:moveTo>
                    <a:pt x="16044" y="1"/>
                  </a:moveTo>
                  <a:cubicBezTo>
                    <a:pt x="14088" y="1"/>
                    <a:pt x="12003" y="1790"/>
                    <a:pt x="12003" y="1790"/>
                  </a:cubicBezTo>
                  <a:cubicBezTo>
                    <a:pt x="10537" y="2899"/>
                    <a:pt x="1" y="11218"/>
                    <a:pt x="436" y="15337"/>
                  </a:cubicBezTo>
                  <a:cubicBezTo>
                    <a:pt x="595" y="16526"/>
                    <a:pt x="912" y="18823"/>
                    <a:pt x="1427" y="21557"/>
                  </a:cubicBezTo>
                  <a:cubicBezTo>
                    <a:pt x="5942" y="20131"/>
                    <a:pt x="12914" y="16684"/>
                    <a:pt x="16757" y="9237"/>
                  </a:cubicBezTo>
                  <a:cubicBezTo>
                    <a:pt x="18064" y="6742"/>
                    <a:pt x="18816" y="4919"/>
                    <a:pt x="19213" y="3493"/>
                  </a:cubicBezTo>
                  <a:cubicBezTo>
                    <a:pt x="19094" y="3176"/>
                    <a:pt x="19015" y="2899"/>
                    <a:pt x="18935" y="2661"/>
                  </a:cubicBezTo>
                  <a:cubicBezTo>
                    <a:pt x="18329" y="636"/>
                    <a:pt x="17209" y="1"/>
                    <a:pt x="160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41"/>
            <p:cNvSpPr/>
            <p:nvPr/>
          </p:nvSpPr>
          <p:spPr>
            <a:xfrm>
              <a:off x="4651250" y="2573275"/>
              <a:ext cx="357525" cy="550625"/>
            </a:xfrm>
            <a:custGeom>
              <a:avLst/>
              <a:gdLst/>
              <a:ahLst/>
              <a:cxnLst/>
              <a:rect l="l" t="t" r="r" b="b"/>
              <a:pathLst>
                <a:path w="14301" h="22025" extrusionOk="0">
                  <a:moveTo>
                    <a:pt x="1" y="0"/>
                  </a:moveTo>
                  <a:lnTo>
                    <a:pt x="635" y="9705"/>
                  </a:lnTo>
                  <a:lnTo>
                    <a:pt x="1427" y="22025"/>
                  </a:lnTo>
                  <a:cubicBezTo>
                    <a:pt x="7448" y="20718"/>
                    <a:pt x="14301" y="9824"/>
                    <a:pt x="14301" y="9824"/>
                  </a:cubicBezTo>
                  <a:lnTo>
                    <a:pt x="13786" y="4437"/>
                  </a:lnTo>
                  <a:lnTo>
                    <a:pt x="13390" y="396"/>
                  </a:lnTo>
                  <a:lnTo>
                    <a:pt x="1" y="0"/>
                  </a:ln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41"/>
            <p:cNvSpPr/>
            <p:nvPr/>
          </p:nvSpPr>
          <p:spPr>
            <a:xfrm>
              <a:off x="4666100" y="2684175"/>
              <a:ext cx="341700" cy="439725"/>
            </a:xfrm>
            <a:custGeom>
              <a:avLst/>
              <a:gdLst/>
              <a:ahLst/>
              <a:cxnLst/>
              <a:rect l="l" t="t" r="r" b="b"/>
              <a:pathLst>
                <a:path w="13668" h="17589" extrusionOk="0">
                  <a:moveTo>
                    <a:pt x="13113" y="1"/>
                  </a:moveTo>
                  <a:cubicBezTo>
                    <a:pt x="11833" y="1707"/>
                    <a:pt x="8224" y="5423"/>
                    <a:pt x="2172" y="5423"/>
                  </a:cubicBezTo>
                  <a:cubicBezTo>
                    <a:pt x="1480" y="5423"/>
                    <a:pt x="757" y="5375"/>
                    <a:pt x="1" y="5269"/>
                  </a:cubicBezTo>
                  <a:lnTo>
                    <a:pt x="1" y="5269"/>
                  </a:lnTo>
                  <a:lnTo>
                    <a:pt x="793" y="17589"/>
                  </a:lnTo>
                  <a:cubicBezTo>
                    <a:pt x="6775" y="16282"/>
                    <a:pt x="13667" y="5388"/>
                    <a:pt x="13667" y="5388"/>
                  </a:cubicBezTo>
                  <a:lnTo>
                    <a:pt x="131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41"/>
            <p:cNvSpPr/>
            <p:nvPr/>
          </p:nvSpPr>
          <p:spPr>
            <a:xfrm>
              <a:off x="4613625" y="1940450"/>
              <a:ext cx="570450" cy="719750"/>
            </a:xfrm>
            <a:custGeom>
              <a:avLst/>
              <a:gdLst/>
              <a:ahLst/>
              <a:cxnLst/>
              <a:rect l="l" t="t" r="r" b="b"/>
              <a:pathLst>
                <a:path w="22818" h="28790" extrusionOk="0">
                  <a:moveTo>
                    <a:pt x="16955" y="1"/>
                  </a:moveTo>
                  <a:cubicBezTo>
                    <a:pt x="16955" y="1"/>
                    <a:pt x="8755" y="1585"/>
                    <a:pt x="1466" y="11924"/>
                  </a:cubicBezTo>
                  <a:cubicBezTo>
                    <a:pt x="1466" y="11924"/>
                    <a:pt x="1" y="16638"/>
                    <a:pt x="119" y="20679"/>
                  </a:cubicBezTo>
                  <a:cubicBezTo>
                    <a:pt x="159" y="21946"/>
                    <a:pt x="317" y="23135"/>
                    <a:pt x="714" y="24046"/>
                  </a:cubicBezTo>
                  <a:cubicBezTo>
                    <a:pt x="1466" y="25828"/>
                    <a:pt x="2892" y="27017"/>
                    <a:pt x="4516" y="27769"/>
                  </a:cubicBezTo>
                  <a:cubicBezTo>
                    <a:pt x="6170" y="28504"/>
                    <a:pt x="8013" y="28789"/>
                    <a:pt x="9534" y="28789"/>
                  </a:cubicBezTo>
                  <a:cubicBezTo>
                    <a:pt x="9980" y="28789"/>
                    <a:pt x="10398" y="28765"/>
                    <a:pt x="10775" y="28720"/>
                  </a:cubicBezTo>
                  <a:cubicBezTo>
                    <a:pt x="12360" y="28522"/>
                    <a:pt x="14974" y="27175"/>
                    <a:pt x="17509" y="25511"/>
                  </a:cubicBezTo>
                  <a:cubicBezTo>
                    <a:pt x="19529" y="24164"/>
                    <a:pt x="21510" y="22620"/>
                    <a:pt x="22817" y="21352"/>
                  </a:cubicBezTo>
                  <a:cubicBezTo>
                    <a:pt x="22817" y="21352"/>
                    <a:pt x="22065" y="5349"/>
                    <a:pt x="16955"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41"/>
            <p:cNvSpPr/>
            <p:nvPr/>
          </p:nvSpPr>
          <p:spPr>
            <a:xfrm>
              <a:off x="4580950" y="2693100"/>
              <a:ext cx="526875" cy="605100"/>
            </a:xfrm>
            <a:custGeom>
              <a:avLst/>
              <a:gdLst/>
              <a:ahLst/>
              <a:cxnLst/>
              <a:rect l="l" t="t" r="r" b="b"/>
              <a:pathLst>
                <a:path w="21075" h="24204" extrusionOk="0">
                  <a:moveTo>
                    <a:pt x="16994" y="0"/>
                  </a:moveTo>
                  <a:lnTo>
                    <a:pt x="16994" y="0"/>
                  </a:lnTo>
                  <a:cubicBezTo>
                    <a:pt x="18618" y="3050"/>
                    <a:pt x="4952" y="14221"/>
                    <a:pt x="2575" y="15410"/>
                  </a:cubicBezTo>
                  <a:cubicBezTo>
                    <a:pt x="2067" y="15664"/>
                    <a:pt x="1654" y="15764"/>
                    <a:pt x="1319" y="15764"/>
                  </a:cubicBezTo>
                  <a:cubicBezTo>
                    <a:pt x="455" y="15764"/>
                    <a:pt x="115" y="15096"/>
                    <a:pt x="0" y="14697"/>
                  </a:cubicBezTo>
                  <a:lnTo>
                    <a:pt x="0" y="15013"/>
                  </a:lnTo>
                  <a:cubicBezTo>
                    <a:pt x="159" y="16202"/>
                    <a:pt x="476" y="18499"/>
                    <a:pt x="991" y="21233"/>
                  </a:cubicBezTo>
                  <a:cubicBezTo>
                    <a:pt x="1149" y="22183"/>
                    <a:pt x="1347" y="23213"/>
                    <a:pt x="1466" y="24204"/>
                  </a:cubicBezTo>
                  <a:cubicBezTo>
                    <a:pt x="13548" y="22659"/>
                    <a:pt x="20361" y="11686"/>
                    <a:pt x="21074" y="10379"/>
                  </a:cubicBezTo>
                  <a:cubicBezTo>
                    <a:pt x="20163" y="7408"/>
                    <a:pt x="19292" y="4833"/>
                    <a:pt x="18777" y="3130"/>
                  </a:cubicBezTo>
                  <a:cubicBezTo>
                    <a:pt x="18658" y="2813"/>
                    <a:pt x="18579" y="2536"/>
                    <a:pt x="18499" y="2258"/>
                  </a:cubicBezTo>
                  <a:cubicBezTo>
                    <a:pt x="18182" y="1070"/>
                    <a:pt x="17628" y="396"/>
                    <a:pt x="1699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41"/>
            <p:cNvSpPr/>
            <p:nvPr/>
          </p:nvSpPr>
          <p:spPr>
            <a:xfrm>
              <a:off x="3532200" y="1944075"/>
              <a:ext cx="1400925" cy="2131475"/>
            </a:xfrm>
            <a:custGeom>
              <a:avLst/>
              <a:gdLst/>
              <a:ahLst/>
              <a:cxnLst/>
              <a:rect l="l" t="t" r="r" b="b"/>
              <a:pathLst>
                <a:path w="56037" h="85259" extrusionOk="0">
                  <a:moveTo>
                    <a:pt x="55401" y="1"/>
                  </a:moveTo>
                  <a:cubicBezTo>
                    <a:pt x="55216" y="1"/>
                    <a:pt x="55053" y="100"/>
                    <a:pt x="55022" y="331"/>
                  </a:cubicBezTo>
                  <a:cubicBezTo>
                    <a:pt x="53636" y="8373"/>
                    <a:pt x="52527" y="16493"/>
                    <a:pt x="52012" y="24653"/>
                  </a:cubicBezTo>
                  <a:cubicBezTo>
                    <a:pt x="51655" y="29644"/>
                    <a:pt x="51695" y="34556"/>
                    <a:pt x="52012" y="39548"/>
                  </a:cubicBezTo>
                  <a:cubicBezTo>
                    <a:pt x="52289" y="44459"/>
                    <a:pt x="52527" y="49292"/>
                    <a:pt x="52210" y="54204"/>
                  </a:cubicBezTo>
                  <a:cubicBezTo>
                    <a:pt x="51853" y="59512"/>
                    <a:pt x="50744" y="64741"/>
                    <a:pt x="48368" y="69534"/>
                  </a:cubicBezTo>
                  <a:cubicBezTo>
                    <a:pt x="45713" y="74803"/>
                    <a:pt x="41237" y="79081"/>
                    <a:pt x="36008" y="81735"/>
                  </a:cubicBezTo>
                  <a:cubicBezTo>
                    <a:pt x="32592" y="83463"/>
                    <a:pt x="28845" y="84290"/>
                    <a:pt x="25103" y="84290"/>
                  </a:cubicBezTo>
                  <a:cubicBezTo>
                    <a:pt x="17780" y="84290"/>
                    <a:pt x="10476" y="81125"/>
                    <a:pt x="5705" y="75357"/>
                  </a:cubicBezTo>
                  <a:cubicBezTo>
                    <a:pt x="199" y="68742"/>
                    <a:pt x="635" y="60027"/>
                    <a:pt x="4120" y="52580"/>
                  </a:cubicBezTo>
                  <a:cubicBezTo>
                    <a:pt x="5665" y="49253"/>
                    <a:pt x="7527" y="46163"/>
                    <a:pt x="8953" y="42796"/>
                  </a:cubicBezTo>
                  <a:cubicBezTo>
                    <a:pt x="10617" y="38835"/>
                    <a:pt x="11290" y="34596"/>
                    <a:pt x="10934" y="30357"/>
                  </a:cubicBezTo>
                  <a:cubicBezTo>
                    <a:pt x="10914" y="30041"/>
                    <a:pt x="10656" y="29882"/>
                    <a:pt x="10409" y="29882"/>
                  </a:cubicBezTo>
                  <a:cubicBezTo>
                    <a:pt x="10161" y="29882"/>
                    <a:pt x="9924" y="30041"/>
                    <a:pt x="9943" y="30357"/>
                  </a:cubicBezTo>
                  <a:cubicBezTo>
                    <a:pt x="10419" y="36062"/>
                    <a:pt x="8874" y="41092"/>
                    <a:pt x="6339" y="46084"/>
                  </a:cubicBezTo>
                  <a:cubicBezTo>
                    <a:pt x="4120" y="50520"/>
                    <a:pt x="1625" y="54719"/>
                    <a:pt x="833" y="59671"/>
                  </a:cubicBezTo>
                  <a:cubicBezTo>
                    <a:pt x="1" y="64622"/>
                    <a:pt x="793" y="69574"/>
                    <a:pt x="3407" y="73812"/>
                  </a:cubicBezTo>
                  <a:cubicBezTo>
                    <a:pt x="6061" y="78051"/>
                    <a:pt x="10102" y="81220"/>
                    <a:pt x="14618" y="83121"/>
                  </a:cubicBezTo>
                  <a:cubicBezTo>
                    <a:pt x="17930" y="84573"/>
                    <a:pt x="21385" y="85259"/>
                    <a:pt x="24807" y="85259"/>
                  </a:cubicBezTo>
                  <a:cubicBezTo>
                    <a:pt x="32312" y="85259"/>
                    <a:pt x="39655" y="81957"/>
                    <a:pt x="44961" y="76189"/>
                  </a:cubicBezTo>
                  <a:cubicBezTo>
                    <a:pt x="52131" y="68465"/>
                    <a:pt x="53517" y="57650"/>
                    <a:pt x="53398" y="47549"/>
                  </a:cubicBezTo>
                  <a:cubicBezTo>
                    <a:pt x="53319" y="43469"/>
                    <a:pt x="53002" y="39468"/>
                    <a:pt x="52804" y="35388"/>
                  </a:cubicBezTo>
                  <a:cubicBezTo>
                    <a:pt x="52606" y="30635"/>
                    <a:pt x="52883" y="25842"/>
                    <a:pt x="53279" y="21088"/>
                  </a:cubicBezTo>
                  <a:cubicBezTo>
                    <a:pt x="53874" y="14275"/>
                    <a:pt x="54824" y="7382"/>
                    <a:pt x="56013" y="608"/>
                  </a:cubicBezTo>
                  <a:cubicBezTo>
                    <a:pt x="56037" y="245"/>
                    <a:pt x="55692" y="1"/>
                    <a:pt x="554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41"/>
            <p:cNvSpPr/>
            <p:nvPr/>
          </p:nvSpPr>
          <p:spPr>
            <a:xfrm>
              <a:off x="4859225" y="1837475"/>
              <a:ext cx="103025" cy="253025"/>
            </a:xfrm>
            <a:custGeom>
              <a:avLst/>
              <a:gdLst/>
              <a:ahLst/>
              <a:cxnLst/>
              <a:rect l="l" t="t" r="r" b="b"/>
              <a:pathLst>
                <a:path w="4121" h="10121" extrusionOk="0">
                  <a:moveTo>
                    <a:pt x="1110" y="0"/>
                  </a:moveTo>
                  <a:cubicBezTo>
                    <a:pt x="1110" y="0"/>
                    <a:pt x="0" y="7447"/>
                    <a:pt x="159" y="8953"/>
                  </a:cubicBezTo>
                  <a:cubicBezTo>
                    <a:pt x="244" y="9758"/>
                    <a:pt x="929" y="10121"/>
                    <a:pt x="1627" y="10121"/>
                  </a:cubicBezTo>
                  <a:cubicBezTo>
                    <a:pt x="2234" y="10121"/>
                    <a:pt x="2851" y="9846"/>
                    <a:pt x="3090" y="9349"/>
                  </a:cubicBezTo>
                  <a:cubicBezTo>
                    <a:pt x="3566" y="8319"/>
                    <a:pt x="4120" y="555"/>
                    <a:pt x="4120" y="555"/>
                  </a:cubicBezTo>
                  <a:lnTo>
                    <a:pt x="111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41"/>
            <p:cNvSpPr/>
            <p:nvPr/>
          </p:nvSpPr>
          <p:spPr>
            <a:xfrm>
              <a:off x="4725525" y="1487675"/>
              <a:ext cx="401100" cy="391625"/>
            </a:xfrm>
            <a:custGeom>
              <a:avLst/>
              <a:gdLst/>
              <a:ahLst/>
              <a:cxnLst/>
              <a:rect l="l" t="t" r="r" b="b"/>
              <a:pathLst>
                <a:path w="16044" h="15665" extrusionOk="0">
                  <a:moveTo>
                    <a:pt x="8033" y="1"/>
                  </a:moveTo>
                  <a:cubicBezTo>
                    <a:pt x="3875" y="1"/>
                    <a:pt x="391" y="3261"/>
                    <a:pt x="199" y="7456"/>
                  </a:cubicBezTo>
                  <a:cubicBezTo>
                    <a:pt x="1" y="11774"/>
                    <a:pt x="3328" y="15458"/>
                    <a:pt x="7646" y="15656"/>
                  </a:cubicBezTo>
                  <a:cubicBezTo>
                    <a:pt x="7768" y="15661"/>
                    <a:pt x="7891" y="15664"/>
                    <a:pt x="8012" y="15664"/>
                  </a:cubicBezTo>
                  <a:cubicBezTo>
                    <a:pt x="12170" y="15664"/>
                    <a:pt x="15653" y="12404"/>
                    <a:pt x="15846" y="8209"/>
                  </a:cubicBezTo>
                  <a:cubicBezTo>
                    <a:pt x="16044" y="3891"/>
                    <a:pt x="12716" y="207"/>
                    <a:pt x="8399" y="9"/>
                  </a:cubicBezTo>
                  <a:cubicBezTo>
                    <a:pt x="8276" y="3"/>
                    <a:pt x="8154" y="1"/>
                    <a:pt x="803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41"/>
            <p:cNvSpPr/>
            <p:nvPr/>
          </p:nvSpPr>
          <p:spPr>
            <a:xfrm>
              <a:off x="4771075" y="1534250"/>
              <a:ext cx="309000" cy="301350"/>
            </a:xfrm>
            <a:custGeom>
              <a:avLst/>
              <a:gdLst/>
              <a:ahLst/>
              <a:cxnLst/>
              <a:rect l="l" t="t" r="r" b="b"/>
              <a:pathLst>
                <a:path w="12360" h="12054" extrusionOk="0">
                  <a:moveTo>
                    <a:pt x="6167" y="1"/>
                  </a:moveTo>
                  <a:cubicBezTo>
                    <a:pt x="2968" y="1"/>
                    <a:pt x="313" y="2522"/>
                    <a:pt x="159" y="5752"/>
                  </a:cubicBezTo>
                  <a:cubicBezTo>
                    <a:pt x="1" y="9000"/>
                    <a:pt x="2576" y="11852"/>
                    <a:pt x="5903" y="12050"/>
                  </a:cubicBezTo>
                  <a:cubicBezTo>
                    <a:pt x="5977" y="12053"/>
                    <a:pt x="6051" y="12054"/>
                    <a:pt x="6124" y="12054"/>
                  </a:cubicBezTo>
                  <a:cubicBezTo>
                    <a:pt x="9354" y="12054"/>
                    <a:pt x="12047" y="9521"/>
                    <a:pt x="12202" y="6306"/>
                  </a:cubicBezTo>
                  <a:cubicBezTo>
                    <a:pt x="12360" y="2979"/>
                    <a:pt x="9746" y="166"/>
                    <a:pt x="6458" y="8"/>
                  </a:cubicBezTo>
                  <a:cubicBezTo>
                    <a:pt x="6360" y="3"/>
                    <a:pt x="6263" y="1"/>
                    <a:pt x="616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41"/>
            <p:cNvSpPr/>
            <p:nvPr/>
          </p:nvSpPr>
          <p:spPr>
            <a:xfrm>
              <a:off x="4932500" y="1863225"/>
              <a:ext cx="267425" cy="282250"/>
            </a:xfrm>
            <a:custGeom>
              <a:avLst/>
              <a:gdLst/>
              <a:ahLst/>
              <a:cxnLst/>
              <a:rect l="l" t="t" r="r" b="b"/>
              <a:pathLst>
                <a:path w="10697" h="11290" extrusionOk="0">
                  <a:moveTo>
                    <a:pt x="1229" y="0"/>
                  </a:moveTo>
                  <a:cubicBezTo>
                    <a:pt x="1229" y="0"/>
                    <a:pt x="1" y="2377"/>
                    <a:pt x="674" y="4437"/>
                  </a:cubicBezTo>
                  <a:cubicBezTo>
                    <a:pt x="1387" y="6457"/>
                    <a:pt x="5309" y="8398"/>
                    <a:pt x="5309" y="8398"/>
                  </a:cubicBezTo>
                  <a:lnTo>
                    <a:pt x="9468" y="11290"/>
                  </a:lnTo>
                  <a:cubicBezTo>
                    <a:pt x="9468" y="11290"/>
                    <a:pt x="10498" y="8041"/>
                    <a:pt x="10696" y="6298"/>
                  </a:cubicBezTo>
                  <a:cubicBezTo>
                    <a:pt x="10696" y="6298"/>
                    <a:pt x="5150" y="1347"/>
                    <a:pt x="1229" y="0"/>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41"/>
            <p:cNvSpPr/>
            <p:nvPr/>
          </p:nvSpPr>
          <p:spPr>
            <a:xfrm>
              <a:off x="4937450" y="1863225"/>
              <a:ext cx="128775" cy="207975"/>
            </a:xfrm>
            <a:custGeom>
              <a:avLst/>
              <a:gdLst/>
              <a:ahLst/>
              <a:cxnLst/>
              <a:rect l="l" t="t" r="r" b="b"/>
              <a:pathLst>
                <a:path w="5151" h="8319" extrusionOk="0">
                  <a:moveTo>
                    <a:pt x="1031" y="0"/>
                  </a:moveTo>
                  <a:cubicBezTo>
                    <a:pt x="1031" y="0"/>
                    <a:pt x="872" y="119"/>
                    <a:pt x="872" y="317"/>
                  </a:cubicBezTo>
                  <a:cubicBezTo>
                    <a:pt x="753" y="555"/>
                    <a:pt x="555" y="951"/>
                    <a:pt x="357" y="1426"/>
                  </a:cubicBezTo>
                  <a:cubicBezTo>
                    <a:pt x="159" y="1941"/>
                    <a:pt x="1" y="2535"/>
                    <a:pt x="1" y="3209"/>
                  </a:cubicBezTo>
                  <a:cubicBezTo>
                    <a:pt x="40" y="3565"/>
                    <a:pt x="40" y="3922"/>
                    <a:pt x="159" y="4278"/>
                  </a:cubicBezTo>
                  <a:lnTo>
                    <a:pt x="199" y="4397"/>
                  </a:lnTo>
                  <a:lnTo>
                    <a:pt x="199" y="4476"/>
                  </a:lnTo>
                  <a:lnTo>
                    <a:pt x="199" y="4516"/>
                  </a:lnTo>
                  <a:lnTo>
                    <a:pt x="199" y="4556"/>
                  </a:lnTo>
                  <a:lnTo>
                    <a:pt x="278" y="4793"/>
                  </a:lnTo>
                  <a:cubicBezTo>
                    <a:pt x="357" y="4952"/>
                    <a:pt x="476" y="5150"/>
                    <a:pt x="595" y="5308"/>
                  </a:cubicBezTo>
                  <a:cubicBezTo>
                    <a:pt x="674" y="5467"/>
                    <a:pt x="833" y="5585"/>
                    <a:pt x="952" y="5744"/>
                  </a:cubicBezTo>
                  <a:cubicBezTo>
                    <a:pt x="1031" y="5902"/>
                    <a:pt x="1189" y="5982"/>
                    <a:pt x="1268" y="6140"/>
                  </a:cubicBezTo>
                  <a:cubicBezTo>
                    <a:pt x="1546" y="6378"/>
                    <a:pt x="1823" y="6576"/>
                    <a:pt x="2061" y="6774"/>
                  </a:cubicBezTo>
                  <a:cubicBezTo>
                    <a:pt x="2576" y="7130"/>
                    <a:pt x="3091" y="7447"/>
                    <a:pt x="3566" y="7685"/>
                  </a:cubicBezTo>
                  <a:cubicBezTo>
                    <a:pt x="4437" y="8160"/>
                    <a:pt x="5150" y="8319"/>
                    <a:pt x="5150" y="8319"/>
                  </a:cubicBezTo>
                  <a:cubicBezTo>
                    <a:pt x="5150" y="8319"/>
                    <a:pt x="4596" y="7923"/>
                    <a:pt x="3804" y="7289"/>
                  </a:cubicBezTo>
                  <a:cubicBezTo>
                    <a:pt x="3606" y="7130"/>
                    <a:pt x="3368" y="6972"/>
                    <a:pt x="3170" y="6774"/>
                  </a:cubicBezTo>
                  <a:cubicBezTo>
                    <a:pt x="2972" y="6576"/>
                    <a:pt x="2774" y="6378"/>
                    <a:pt x="2496" y="6180"/>
                  </a:cubicBezTo>
                  <a:cubicBezTo>
                    <a:pt x="2417" y="6100"/>
                    <a:pt x="2259" y="5982"/>
                    <a:pt x="2179" y="5902"/>
                  </a:cubicBezTo>
                  <a:lnTo>
                    <a:pt x="1823" y="5546"/>
                  </a:lnTo>
                  <a:lnTo>
                    <a:pt x="1546" y="5189"/>
                  </a:lnTo>
                  <a:cubicBezTo>
                    <a:pt x="1466" y="5110"/>
                    <a:pt x="1387" y="4952"/>
                    <a:pt x="1268" y="4872"/>
                  </a:cubicBezTo>
                  <a:cubicBezTo>
                    <a:pt x="1229" y="4754"/>
                    <a:pt x="1110" y="4674"/>
                    <a:pt x="1070" y="4516"/>
                  </a:cubicBezTo>
                  <a:lnTo>
                    <a:pt x="991" y="4278"/>
                  </a:lnTo>
                  <a:lnTo>
                    <a:pt x="952" y="4199"/>
                  </a:lnTo>
                  <a:lnTo>
                    <a:pt x="872" y="4120"/>
                  </a:lnTo>
                  <a:cubicBezTo>
                    <a:pt x="793" y="3882"/>
                    <a:pt x="753" y="3565"/>
                    <a:pt x="674" y="3288"/>
                  </a:cubicBezTo>
                  <a:lnTo>
                    <a:pt x="674" y="2456"/>
                  </a:lnTo>
                  <a:cubicBezTo>
                    <a:pt x="674" y="2139"/>
                    <a:pt x="674" y="1901"/>
                    <a:pt x="753" y="1664"/>
                  </a:cubicBezTo>
                  <a:cubicBezTo>
                    <a:pt x="793" y="1149"/>
                    <a:pt x="872" y="753"/>
                    <a:pt x="952" y="475"/>
                  </a:cubicBezTo>
                  <a:cubicBezTo>
                    <a:pt x="991" y="159"/>
                    <a:pt x="1031" y="0"/>
                    <a:pt x="103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41"/>
            <p:cNvSpPr/>
            <p:nvPr/>
          </p:nvSpPr>
          <p:spPr>
            <a:xfrm>
              <a:off x="4587875" y="1922625"/>
              <a:ext cx="333750" cy="618975"/>
            </a:xfrm>
            <a:custGeom>
              <a:avLst/>
              <a:gdLst/>
              <a:ahLst/>
              <a:cxnLst/>
              <a:rect l="l" t="t" r="r" b="b"/>
              <a:pathLst>
                <a:path w="13350" h="24759" extrusionOk="0">
                  <a:moveTo>
                    <a:pt x="10656" y="1"/>
                  </a:moveTo>
                  <a:cubicBezTo>
                    <a:pt x="10656" y="1"/>
                    <a:pt x="6339" y="3764"/>
                    <a:pt x="5111" y="5863"/>
                  </a:cubicBezTo>
                  <a:cubicBezTo>
                    <a:pt x="3883" y="7923"/>
                    <a:pt x="2496" y="12637"/>
                    <a:pt x="2496" y="12637"/>
                  </a:cubicBezTo>
                  <a:cubicBezTo>
                    <a:pt x="2496" y="12637"/>
                    <a:pt x="1" y="20679"/>
                    <a:pt x="1744" y="24759"/>
                  </a:cubicBezTo>
                  <a:lnTo>
                    <a:pt x="7250" y="23135"/>
                  </a:lnTo>
                  <a:cubicBezTo>
                    <a:pt x="13350" y="17549"/>
                    <a:pt x="7804" y="11568"/>
                    <a:pt x="7804" y="11568"/>
                  </a:cubicBezTo>
                  <a:cubicBezTo>
                    <a:pt x="7804" y="11568"/>
                    <a:pt x="11369" y="7488"/>
                    <a:pt x="11686" y="4121"/>
                  </a:cubicBezTo>
                  <a:cubicBezTo>
                    <a:pt x="12043" y="753"/>
                    <a:pt x="10656" y="1"/>
                    <a:pt x="10656"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41"/>
            <p:cNvSpPr/>
            <p:nvPr/>
          </p:nvSpPr>
          <p:spPr>
            <a:xfrm>
              <a:off x="4765150" y="1922625"/>
              <a:ext cx="119850" cy="580350"/>
            </a:xfrm>
            <a:custGeom>
              <a:avLst/>
              <a:gdLst/>
              <a:ahLst/>
              <a:cxnLst/>
              <a:rect l="l" t="t" r="r" b="b"/>
              <a:pathLst>
                <a:path w="4794" h="23214" extrusionOk="0">
                  <a:moveTo>
                    <a:pt x="3565" y="1"/>
                  </a:moveTo>
                  <a:lnTo>
                    <a:pt x="3565" y="1"/>
                  </a:lnTo>
                  <a:cubicBezTo>
                    <a:pt x="3724" y="120"/>
                    <a:pt x="3763" y="159"/>
                    <a:pt x="3803" y="318"/>
                  </a:cubicBezTo>
                  <a:cubicBezTo>
                    <a:pt x="3922" y="397"/>
                    <a:pt x="3961" y="555"/>
                    <a:pt x="4001" y="635"/>
                  </a:cubicBezTo>
                  <a:cubicBezTo>
                    <a:pt x="4120" y="912"/>
                    <a:pt x="4160" y="1150"/>
                    <a:pt x="4278" y="1387"/>
                  </a:cubicBezTo>
                  <a:cubicBezTo>
                    <a:pt x="4278" y="1704"/>
                    <a:pt x="4358" y="1942"/>
                    <a:pt x="4358" y="2180"/>
                  </a:cubicBezTo>
                  <a:lnTo>
                    <a:pt x="4358" y="2972"/>
                  </a:lnTo>
                  <a:lnTo>
                    <a:pt x="4318" y="3764"/>
                  </a:lnTo>
                  <a:cubicBezTo>
                    <a:pt x="4278" y="3922"/>
                    <a:pt x="4278" y="4081"/>
                    <a:pt x="4278" y="4160"/>
                  </a:cubicBezTo>
                  <a:lnTo>
                    <a:pt x="4160" y="4556"/>
                  </a:lnTo>
                  <a:cubicBezTo>
                    <a:pt x="4120" y="4873"/>
                    <a:pt x="4001" y="5071"/>
                    <a:pt x="3961" y="5309"/>
                  </a:cubicBezTo>
                  <a:lnTo>
                    <a:pt x="3684" y="6062"/>
                  </a:lnTo>
                  <a:cubicBezTo>
                    <a:pt x="3526" y="6260"/>
                    <a:pt x="3486" y="6497"/>
                    <a:pt x="3328" y="6735"/>
                  </a:cubicBezTo>
                  <a:cubicBezTo>
                    <a:pt x="3209" y="6973"/>
                    <a:pt x="3130" y="7171"/>
                    <a:pt x="2971" y="7448"/>
                  </a:cubicBezTo>
                  <a:cubicBezTo>
                    <a:pt x="2733" y="7884"/>
                    <a:pt x="2417" y="8319"/>
                    <a:pt x="2139" y="8755"/>
                  </a:cubicBezTo>
                  <a:cubicBezTo>
                    <a:pt x="1822" y="9231"/>
                    <a:pt x="1545" y="9627"/>
                    <a:pt x="1228" y="10062"/>
                  </a:cubicBezTo>
                  <a:cubicBezTo>
                    <a:pt x="911" y="10498"/>
                    <a:pt x="594" y="10894"/>
                    <a:pt x="238" y="11290"/>
                  </a:cubicBezTo>
                  <a:lnTo>
                    <a:pt x="0" y="11607"/>
                  </a:lnTo>
                  <a:lnTo>
                    <a:pt x="238" y="11885"/>
                  </a:lnTo>
                  <a:cubicBezTo>
                    <a:pt x="436" y="12083"/>
                    <a:pt x="594" y="12281"/>
                    <a:pt x="753" y="12479"/>
                  </a:cubicBezTo>
                  <a:cubicBezTo>
                    <a:pt x="911" y="12677"/>
                    <a:pt x="1030" y="12875"/>
                    <a:pt x="1189" y="13113"/>
                  </a:cubicBezTo>
                  <a:cubicBezTo>
                    <a:pt x="1347" y="13390"/>
                    <a:pt x="1426" y="13588"/>
                    <a:pt x="1585" y="13826"/>
                  </a:cubicBezTo>
                  <a:cubicBezTo>
                    <a:pt x="1743" y="14024"/>
                    <a:pt x="1822" y="14261"/>
                    <a:pt x="1941" y="14499"/>
                  </a:cubicBezTo>
                  <a:cubicBezTo>
                    <a:pt x="2100" y="14776"/>
                    <a:pt x="2139" y="15014"/>
                    <a:pt x="2219" y="15252"/>
                  </a:cubicBezTo>
                  <a:cubicBezTo>
                    <a:pt x="2337" y="15489"/>
                    <a:pt x="2377" y="15767"/>
                    <a:pt x="2417" y="16004"/>
                  </a:cubicBezTo>
                  <a:cubicBezTo>
                    <a:pt x="2496" y="16242"/>
                    <a:pt x="2496" y="16480"/>
                    <a:pt x="2535" y="16757"/>
                  </a:cubicBezTo>
                  <a:cubicBezTo>
                    <a:pt x="2575" y="17034"/>
                    <a:pt x="2575" y="17272"/>
                    <a:pt x="2575" y="17549"/>
                  </a:cubicBezTo>
                  <a:cubicBezTo>
                    <a:pt x="2575" y="17826"/>
                    <a:pt x="2575" y="18064"/>
                    <a:pt x="2535" y="18341"/>
                  </a:cubicBezTo>
                  <a:cubicBezTo>
                    <a:pt x="2535" y="18579"/>
                    <a:pt x="2496" y="18817"/>
                    <a:pt x="2417" y="19054"/>
                  </a:cubicBezTo>
                  <a:lnTo>
                    <a:pt x="2219" y="19807"/>
                  </a:lnTo>
                  <a:cubicBezTo>
                    <a:pt x="2179" y="20045"/>
                    <a:pt x="2020" y="20322"/>
                    <a:pt x="1941" y="20560"/>
                  </a:cubicBezTo>
                  <a:cubicBezTo>
                    <a:pt x="1822" y="20797"/>
                    <a:pt x="1743" y="21035"/>
                    <a:pt x="1585" y="21233"/>
                  </a:cubicBezTo>
                  <a:lnTo>
                    <a:pt x="1149" y="21946"/>
                  </a:lnTo>
                  <a:cubicBezTo>
                    <a:pt x="991" y="22184"/>
                    <a:pt x="792" y="22382"/>
                    <a:pt x="634" y="22580"/>
                  </a:cubicBezTo>
                  <a:lnTo>
                    <a:pt x="159" y="23214"/>
                  </a:lnTo>
                  <a:lnTo>
                    <a:pt x="753" y="22699"/>
                  </a:lnTo>
                  <a:cubicBezTo>
                    <a:pt x="951" y="22501"/>
                    <a:pt x="1189" y="22303"/>
                    <a:pt x="1347" y="22105"/>
                  </a:cubicBezTo>
                  <a:lnTo>
                    <a:pt x="1902" y="21431"/>
                  </a:lnTo>
                  <a:cubicBezTo>
                    <a:pt x="2020" y="21233"/>
                    <a:pt x="2179" y="20995"/>
                    <a:pt x="2337" y="20758"/>
                  </a:cubicBezTo>
                  <a:cubicBezTo>
                    <a:pt x="2496" y="20520"/>
                    <a:pt x="2615" y="20243"/>
                    <a:pt x="2733" y="20005"/>
                  </a:cubicBezTo>
                  <a:lnTo>
                    <a:pt x="3011" y="19213"/>
                  </a:lnTo>
                  <a:cubicBezTo>
                    <a:pt x="3130" y="18936"/>
                    <a:pt x="3169" y="18658"/>
                    <a:pt x="3209" y="18381"/>
                  </a:cubicBezTo>
                  <a:cubicBezTo>
                    <a:pt x="3288" y="18064"/>
                    <a:pt x="3328" y="17826"/>
                    <a:pt x="3328" y="17549"/>
                  </a:cubicBezTo>
                  <a:cubicBezTo>
                    <a:pt x="3328" y="17272"/>
                    <a:pt x="3367" y="16995"/>
                    <a:pt x="3328" y="16678"/>
                  </a:cubicBezTo>
                  <a:cubicBezTo>
                    <a:pt x="3288" y="16400"/>
                    <a:pt x="3288" y="16163"/>
                    <a:pt x="3209" y="15846"/>
                  </a:cubicBezTo>
                  <a:cubicBezTo>
                    <a:pt x="3169" y="15569"/>
                    <a:pt x="3130" y="15252"/>
                    <a:pt x="3011" y="15014"/>
                  </a:cubicBezTo>
                  <a:cubicBezTo>
                    <a:pt x="2971" y="14776"/>
                    <a:pt x="2892" y="14459"/>
                    <a:pt x="2773" y="14222"/>
                  </a:cubicBezTo>
                  <a:cubicBezTo>
                    <a:pt x="2694" y="13944"/>
                    <a:pt x="2575" y="13667"/>
                    <a:pt x="2417" y="13429"/>
                  </a:cubicBezTo>
                  <a:cubicBezTo>
                    <a:pt x="2337" y="13192"/>
                    <a:pt x="2179" y="12914"/>
                    <a:pt x="2020" y="12677"/>
                  </a:cubicBezTo>
                  <a:cubicBezTo>
                    <a:pt x="1902" y="12439"/>
                    <a:pt x="1743" y="12241"/>
                    <a:pt x="1585" y="12003"/>
                  </a:cubicBezTo>
                  <a:cubicBezTo>
                    <a:pt x="1476" y="11851"/>
                    <a:pt x="1379" y="11723"/>
                    <a:pt x="1281" y="11599"/>
                  </a:cubicBezTo>
                  <a:lnTo>
                    <a:pt x="1281" y="11599"/>
                  </a:lnTo>
                  <a:cubicBezTo>
                    <a:pt x="1550" y="11283"/>
                    <a:pt x="1809" y="10950"/>
                    <a:pt x="2020" y="10617"/>
                  </a:cubicBezTo>
                  <a:cubicBezTo>
                    <a:pt x="2337" y="10142"/>
                    <a:pt x="2615" y="9666"/>
                    <a:pt x="2932" y="9231"/>
                  </a:cubicBezTo>
                  <a:cubicBezTo>
                    <a:pt x="3209" y="8755"/>
                    <a:pt x="3486" y="8280"/>
                    <a:pt x="3724" y="7765"/>
                  </a:cubicBezTo>
                  <a:cubicBezTo>
                    <a:pt x="3882" y="7527"/>
                    <a:pt x="3961" y="7290"/>
                    <a:pt x="4080" y="7052"/>
                  </a:cubicBezTo>
                  <a:cubicBezTo>
                    <a:pt x="4160" y="6775"/>
                    <a:pt x="4278" y="6497"/>
                    <a:pt x="4358" y="6260"/>
                  </a:cubicBezTo>
                  <a:cubicBezTo>
                    <a:pt x="4476" y="5982"/>
                    <a:pt x="4556" y="5705"/>
                    <a:pt x="4595" y="5467"/>
                  </a:cubicBezTo>
                  <a:cubicBezTo>
                    <a:pt x="4675" y="5150"/>
                    <a:pt x="4754" y="4873"/>
                    <a:pt x="4754" y="4596"/>
                  </a:cubicBezTo>
                  <a:lnTo>
                    <a:pt x="4793" y="4200"/>
                  </a:lnTo>
                  <a:lnTo>
                    <a:pt x="4793" y="3764"/>
                  </a:lnTo>
                  <a:lnTo>
                    <a:pt x="4793" y="2932"/>
                  </a:lnTo>
                  <a:lnTo>
                    <a:pt x="4714" y="2100"/>
                  </a:lnTo>
                  <a:cubicBezTo>
                    <a:pt x="4675" y="1823"/>
                    <a:pt x="4595" y="1546"/>
                    <a:pt x="4516" y="1308"/>
                  </a:cubicBezTo>
                  <a:cubicBezTo>
                    <a:pt x="4358" y="1031"/>
                    <a:pt x="4318" y="753"/>
                    <a:pt x="4120" y="555"/>
                  </a:cubicBezTo>
                  <a:cubicBezTo>
                    <a:pt x="4080" y="476"/>
                    <a:pt x="3961" y="357"/>
                    <a:pt x="3882" y="278"/>
                  </a:cubicBezTo>
                  <a:cubicBezTo>
                    <a:pt x="3803" y="159"/>
                    <a:pt x="3684" y="40"/>
                    <a:pt x="356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41"/>
            <p:cNvSpPr/>
            <p:nvPr/>
          </p:nvSpPr>
          <p:spPr>
            <a:xfrm>
              <a:off x="4812675" y="2036025"/>
              <a:ext cx="409025" cy="211700"/>
            </a:xfrm>
            <a:custGeom>
              <a:avLst/>
              <a:gdLst/>
              <a:ahLst/>
              <a:cxnLst/>
              <a:rect l="l" t="t" r="r" b="b"/>
              <a:pathLst>
                <a:path w="16361" h="8468" extrusionOk="0">
                  <a:moveTo>
                    <a:pt x="12119" y="1"/>
                  </a:moveTo>
                  <a:cubicBezTo>
                    <a:pt x="10439" y="1"/>
                    <a:pt x="7331" y="95"/>
                    <a:pt x="4635" y="694"/>
                  </a:cubicBezTo>
                  <a:cubicBezTo>
                    <a:pt x="4635" y="694"/>
                    <a:pt x="912" y="4219"/>
                    <a:pt x="1" y="5170"/>
                  </a:cubicBezTo>
                  <a:cubicBezTo>
                    <a:pt x="1" y="5170"/>
                    <a:pt x="436" y="8299"/>
                    <a:pt x="2655" y="8458"/>
                  </a:cubicBezTo>
                  <a:cubicBezTo>
                    <a:pt x="2749" y="8465"/>
                    <a:pt x="2845" y="8468"/>
                    <a:pt x="2940" y="8468"/>
                  </a:cubicBezTo>
                  <a:cubicBezTo>
                    <a:pt x="5039" y="8468"/>
                    <a:pt x="7250" y="6873"/>
                    <a:pt x="7250" y="6873"/>
                  </a:cubicBezTo>
                  <a:lnTo>
                    <a:pt x="16361" y="6636"/>
                  </a:lnTo>
                  <a:cubicBezTo>
                    <a:pt x="16361" y="6636"/>
                    <a:pt x="14578" y="1248"/>
                    <a:pt x="13350" y="20"/>
                  </a:cubicBezTo>
                  <a:cubicBezTo>
                    <a:pt x="13350" y="20"/>
                    <a:pt x="12882" y="1"/>
                    <a:pt x="12119"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41"/>
            <p:cNvSpPr/>
            <p:nvPr/>
          </p:nvSpPr>
          <p:spPr>
            <a:xfrm>
              <a:off x="4800800" y="2026625"/>
              <a:ext cx="419900" cy="227775"/>
            </a:xfrm>
            <a:custGeom>
              <a:avLst/>
              <a:gdLst/>
              <a:ahLst/>
              <a:cxnLst/>
              <a:rect l="l" t="t" r="r" b="b"/>
              <a:pathLst>
                <a:path w="16796" h="9111" extrusionOk="0">
                  <a:moveTo>
                    <a:pt x="13825" y="0"/>
                  </a:moveTo>
                  <a:cubicBezTo>
                    <a:pt x="13469" y="0"/>
                    <a:pt x="13072" y="0"/>
                    <a:pt x="12755" y="79"/>
                  </a:cubicBezTo>
                  <a:cubicBezTo>
                    <a:pt x="12399" y="119"/>
                    <a:pt x="12003" y="119"/>
                    <a:pt x="11646" y="159"/>
                  </a:cubicBezTo>
                  <a:cubicBezTo>
                    <a:pt x="11290" y="159"/>
                    <a:pt x="10894" y="198"/>
                    <a:pt x="10577" y="277"/>
                  </a:cubicBezTo>
                  <a:cubicBezTo>
                    <a:pt x="10220" y="317"/>
                    <a:pt x="9824" y="317"/>
                    <a:pt x="9468" y="357"/>
                  </a:cubicBezTo>
                  <a:cubicBezTo>
                    <a:pt x="9111" y="396"/>
                    <a:pt x="8715" y="396"/>
                    <a:pt x="8398" y="475"/>
                  </a:cubicBezTo>
                  <a:cubicBezTo>
                    <a:pt x="8042" y="475"/>
                    <a:pt x="7645" y="515"/>
                    <a:pt x="7289" y="555"/>
                  </a:cubicBezTo>
                  <a:cubicBezTo>
                    <a:pt x="6616" y="594"/>
                    <a:pt x="5863" y="713"/>
                    <a:pt x="5110" y="792"/>
                  </a:cubicBezTo>
                  <a:lnTo>
                    <a:pt x="5071" y="792"/>
                  </a:lnTo>
                  <a:lnTo>
                    <a:pt x="5031" y="832"/>
                  </a:lnTo>
                  <a:cubicBezTo>
                    <a:pt x="4239" y="1545"/>
                    <a:pt x="3367" y="2258"/>
                    <a:pt x="2575" y="2971"/>
                  </a:cubicBezTo>
                  <a:lnTo>
                    <a:pt x="198" y="5150"/>
                  </a:lnTo>
                  <a:lnTo>
                    <a:pt x="0" y="5308"/>
                  </a:lnTo>
                  <a:lnTo>
                    <a:pt x="80" y="5546"/>
                  </a:lnTo>
                  <a:cubicBezTo>
                    <a:pt x="119" y="5823"/>
                    <a:pt x="159" y="6021"/>
                    <a:pt x="198" y="6219"/>
                  </a:cubicBezTo>
                  <a:cubicBezTo>
                    <a:pt x="278" y="6417"/>
                    <a:pt x="317" y="6615"/>
                    <a:pt x="396" y="6813"/>
                  </a:cubicBezTo>
                  <a:cubicBezTo>
                    <a:pt x="476" y="7012"/>
                    <a:pt x="555" y="7210"/>
                    <a:pt x="674" y="7408"/>
                  </a:cubicBezTo>
                  <a:cubicBezTo>
                    <a:pt x="753" y="7606"/>
                    <a:pt x="872" y="7725"/>
                    <a:pt x="991" y="7923"/>
                  </a:cubicBezTo>
                  <a:cubicBezTo>
                    <a:pt x="1149" y="8081"/>
                    <a:pt x="1307" y="8279"/>
                    <a:pt x="1466" y="8438"/>
                  </a:cubicBezTo>
                  <a:cubicBezTo>
                    <a:pt x="1506" y="8477"/>
                    <a:pt x="1585" y="8596"/>
                    <a:pt x="1704" y="8636"/>
                  </a:cubicBezTo>
                  <a:cubicBezTo>
                    <a:pt x="1783" y="8715"/>
                    <a:pt x="1902" y="8794"/>
                    <a:pt x="1981" y="8834"/>
                  </a:cubicBezTo>
                  <a:cubicBezTo>
                    <a:pt x="2179" y="8913"/>
                    <a:pt x="2377" y="9032"/>
                    <a:pt x="2654" y="9071"/>
                  </a:cubicBezTo>
                  <a:lnTo>
                    <a:pt x="2971" y="9111"/>
                  </a:lnTo>
                  <a:lnTo>
                    <a:pt x="3328" y="9111"/>
                  </a:lnTo>
                  <a:cubicBezTo>
                    <a:pt x="3526" y="9111"/>
                    <a:pt x="3763" y="9071"/>
                    <a:pt x="3962" y="9071"/>
                  </a:cubicBezTo>
                  <a:lnTo>
                    <a:pt x="4556" y="8913"/>
                  </a:lnTo>
                  <a:cubicBezTo>
                    <a:pt x="4952" y="8834"/>
                    <a:pt x="5348" y="8636"/>
                    <a:pt x="5704" y="8477"/>
                  </a:cubicBezTo>
                  <a:lnTo>
                    <a:pt x="6734" y="7883"/>
                  </a:lnTo>
                  <a:cubicBezTo>
                    <a:pt x="7091" y="7685"/>
                    <a:pt x="7447" y="7447"/>
                    <a:pt x="7725" y="7210"/>
                  </a:cubicBezTo>
                  <a:lnTo>
                    <a:pt x="7685" y="7130"/>
                  </a:lnTo>
                  <a:cubicBezTo>
                    <a:pt x="7012" y="7487"/>
                    <a:pt x="6259" y="7804"/>
                    <a:pt x="5506" y="8041"/>
                  </a:cubicBezTo>
                  <a:cubicBezTo>
                    <a:pt x="5150" y="8121"/>
                    <a:pt x="4833" y="8240"/>
                    <a:pt x="4437" y="8279"/>
                  </a:cubicBezTo>
                  <a:cubicBezTo>
                    <a:pt x="4239" y="8279"/>
                    <a:pt x="4080" y="8319"/>
                    <a:pt x="3882" y="8319"/>
                  </a:cubicBezTo>
                  <a:lnTo>
                    <a:pt x="3090" y="8319"/>
                  </a:lnTo>
                  <a:lnTo>
                    <a:pt x="2852" y="8279"/>
                  </a:lnTo>
                  <a:cubicBezTo>
                    <a:pt x="2694" y="8240"/>
                    <a:pt x="2535" y="8200"/>
                    <a:pt x="2377" y="8081"/>
                  </a:cubicBezTo>
                  <a:cubicBezTo>
                    <a:pt x="2258" y="8041"/>
                    <a:pt x="2100" y="7883"/>
                    <a:pt x="1981" y="7804"/>
                  </a:cubicBezTo>
                  <a:cubicBezTo>
                    <a:pt x="1862" y="7685"/>
                    <a:pt x="1743" y="7527"/>
                    <a:pt x="1664" y="7408"/>
                  </a:cubicBezTo>
                  <a:cubicBezTo>
                    <a:pt x="1466" y="7091"/>
                    <a:pt x="1307" y="6774"/>
                    <a:pt x="1149" y="6457"/>
                  </a:cubicBezTo>
                  <a:cubicBezTo>
                    <a:pt x="1070" y="6299"/>
                    <a:pt x="991" y="6140"/>
                    <a:pt x="951" y="5942"/>
                  </a:cubicBezTo>
                  <a:cubicBezTo>
                    <a:pt x="928" y="5850"/>
                    <a:pt x="918" y="5758"/>
                    <a:pt x="907" y="5666"/>
                  </a:cubicBezTo>
                  <a:lnTo>
                    <a:pt x="907" y="5666"/>
                  </a:lnTo>
                  <a:lnTo>
                    <a:pt x="2971" y="3565"/>
                  </a:lnTo>
                  <a:cubicBezTo>
                    <a:pt x="3742" y="2794"/>
                    <a:pt x="4438" y="2023"/>
                    <a:pt x="5169" y="1252"/>
                  </a:cubicBezTo>
                  <a:lnTo>
                    <a:pt x="5169" y="1252"/>
                  </a:lnTo>
                  <a:lnTo>
                    <a:pt x="6140" y="990"/>
                  </a:lnTo>
                  <a:cubicBezTo>
                    <a:pt x="6338" y="990"/>
                    <a:pt x="6497" y="911"/>
                    <a:pt x="6695" y="911"/>
                  </a:cubicBezTo>
                  <a:lnTo>
                    <a:pt x="7249" y="792"/>
                  </a:lnTo>
                  <a:cubicBezTo>
                    <a:pt x="7606" y="753"/>
                    <a:pt x="8002" y="713"/>
                    <a:pt x="8319" y="674"/>
                  </a:cubicBezTo>
                  <a:cubicBezTo>
                    <a:pt x="8675" y="674"/>
                    <a:pt x="9072" y="594"/>
                    <a:pt x="9428" y="594"/>
                  </a:cubicBezTo>
                  <a:cubicBezTo>
                    <a:pt x="10181" y="594"/>
                    <a:pt x="10854" y="594"/>
                    <a:pt x="11607" y="674"/>
                  </a:cubicBezTo>
                  <a:cubicBezTo>
                    <a:pt x="12296" y="674"/>
                    <a:pt x="12951" y="707"/>
                    <a:pt x="13604" y="743"/>
                  </a:cubicBezTo>
                  <a:lnTo>
                    <a:pt x="13604" y="743"/>
                  </a:lnTo>
                  <a:cubicBezTo>
                    <a:pt x="13653" y="812"/>
                    <a:pt x="13698" y="892"/>
                    <a:pt x="13785" y="951"/>
                  </a:cubicBezTo>
                  <a:cubicBezTo>
                    <a:pt x="13865" y="1070"/>
                    <a:pt x="13983" y="1149"/>
                    <a:pt x="14023" y="1307"/>
                  </a:cubicBezTo>
                  <a:lnTo>
                    <a:pt x="14459" y="2060"/>
                  </a:lnTo>
                  <a:cubicBezTo>
                    <a:pt x="14736" y="2575"/>
                    <a:pt x="15013" y="3130"/>
                    <a:pt x="15251" y="3684"/>
                  </a:cubicBezTo>
                  <a:cubicBezTo>
                    <a:pt x="15766" y="4754"/>
                    <a:pt x="16241" y="5902"/>
                    <a:pt x="16796" y="7012"/>
                  </a:cubicBezTo>
                  <a:lnTo>
                    <a:pt x="16796" y="6932"/>
                  </a:lnTo>
                  <a:cubicBezTo>
                    <a:pt x="16558" y="5744"/>
                    <a:pt x="16202" y="4556"/>
                    <a:pt x="15806" y="3446"/>
                  </a:cubicBezTo>
                  <a:cubicBezTo>
                    <a:pt x="15608" y="2892"/>
                    <a:pt x="15370" y="2298"/>
                    <a:pt x="15093" y="1743"/>
                  </a:cubicBezTo>
                  <a:cubicBezTo>
                    <a:pt x="14974" y="1466"/>
                    <a:pt x="14815" y="1189"/>
                    <a:pt x="14657" y="911"/>
                  </a:cubicBezTo>
                  <a:cubicBezTo>
                    <a:pt x="14617" y="753"/>
                    <a:pt x="14498" y="674"/>
                    <a:pt x="14419" y="515"/>
                  </a:cubicBezTo>
                  <a:cubicBezTo>
                    <a:pt x="14300" y="357"/>
                    <a:pt x="14182" y="277"/>
                    <a:pt x="14063" y="119"/>
                  </a:cubicBezTo>
                  <a:lnTo>
                    <a:pt x="13983"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41"/>
            <p:cNvSpPr/>
            <p:nvPr/>
          </p:nvSpPr>
          <p:spPr>
            <a:xfrm>
              <a:off x="4859225" y="2169950"/>
              <a:ext cx="423875" cy="445925"/>
            </a:xfrm>
            <a:custGeom>
              <a:avLst/>
              <a:gdLst/>
              <a:ahLst/>
              <a:cxnLst/>
              <a:rect l="l" t="t" r="r" b="b"/>
              <a:pathLst>
                <a:path w="16955" h="17837" extrusionOk="0">
                  <a:moveTo>
                    <a:pt x="8140" y="0"/>
                  </a:moveTo>
                  <a:cubicBezTo>
                    <a:pt x="7234" y="0"/>
                    <a:pt x="6259" y="38"/>
                    <a:pt x="5229" y="130"/>
                  </a:cubicBezTo>
                  <a:cubicBezTo>
                    <a:pt x="5229" y="130"/>
                    <a:pt x="872" y="5953"/>
                    <a:pt x="0" y="6904"/>
                  </a:cubicBezTo>
                  <a:cubicBezTo>
                    <a:pt x="0" y="6904"/>
                    <a:pt x="715" y="8941"/>
                    <a:pt x="3164" y="8941"/>
                  </a:cubicBezTo>
                  <a:cubicBezTo>
                    <a:pt x="3293" y="8941"/>
                    <a:pt x="3427" y="8936"/>
                    <a:pt x="3566" y="8924"/>
                  </a:cubicBezTo>
                  <a:cubicBezTo>
                    <a:pt x="6338" y="8686"/>
                    <a:pt x="7487" y="5477"/>
                    <a:pt x="7487" y="5477"/>
                  </a:cubicBezTo>
                  <a:cubicBezTo>
                    <a:pt x="7487" y="5477"/>
                    <a:pt x="10062" y="5676"/>
                    <a:pt x="10537" y="5913"/>
                  </a:cubicBezTo>
                  <a:cubicBezTo>
                    <a:pt x="10537" y="5913"/>
                    <a:pt x="5031" y="8290"/>
                    <a:pt x="2456" y="13321"/>
                  </a:cubicBezTo>
                  <a:lnTo>
                    <a:pt x="5150" y="17837"/>
                  </a:lnTo>
                  <a:cubicBezTo>
                    <a:pt x="7963" y="16331"/>
                    <a:pt x="11132" y="13955"/>
                    <a:pt x="12993" y="12093"/>
                  </a:cubicBezTo>
                  <a:cubicBezTo>
                    <a:pt x="12993" y="12093"/>
                    <a:pt x="16955" y="4051"/>
                    <a:pt x="15053" y="803"/>
                  </a:cubicBezTo>
                  <a:cubicBezTo>
                    <a:pt x="15053" y="803"/>
                    <a:pt x="12324" y="0"/>
                    <a:pt x="8140" y="0"/>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41"/>
            <p:cNvSpPr/>
            <p:nvPr/>
          </p:nvSpPr>
          <p:spPr>
            <a:xfrm>
              <a:off x="4853275" y="2157325"/>
              <a:ext cx="381300" cy="340700"/>
            </a:xfrm>
            <a:custGeom>
              <a:avLst/>
              <a:gdLst/>
              <a:ahLst/>
              <a:cxnLst/>
              <a:rect l="l" t="t" r="r" b="b"/>
              <a:pathLst>
                <a:path w="15252" h="13628" extrusionOk="0">
                  <a:moveTo>
                    <a:pt x="7804" y="1"/>
                  </a:moveTo>
                  <a:cubicBezTo>
                    <a:pt x="7408" y="1"/>
                    <a:pt x="6973" y="41"/>
                    <a:pt x="6576" y="41"/>
                  </a:cubicBezTo>
                  <a:lnTo>
                    <a:pt x="5348" y="120"/>
                  </a:lnTo>
                  <a:lnTo>
                    <a:pt x="5150" y="120"/>
                  </a:lnTo>
                  <a:lnTo>
                    <a:pt x="5032" y="278"/>
                  </a:lnTo>
                  <a:cubicBezTo>
                    <a:pt x="4200" y="1427"/>
                    <a:pt x="3447" y="2615"/>
                    <a:pt x="2615" y="3804"/>
                  </a:cubicBezTo>
                  <a:cubicBezTo>
                    <a:pt x="2219" y="4398"/>
                    <a:pt x="1823" y="4992"/>
                    <a:pt x="1387" y="5547"/>
                  </a:cubicBezTo>
                  <a:cubicBezTo>
                    <a:pt x="991" y="6062"/>
                    <a:pt x="476" y="6616"/>
                    <a:pt x="40" y="7171"/>
                  </a:cubicBezTo>
                  <a:lnTo>
                    <a:pt x="1" y="7210"/>
                  </a:lnTo>
                  <a:lnTo>
                    <a:pt x="40" y="7329"/>
                  </a:lnTo>
                  <a:lnTo>
                    <a:pt x="318" y="7923"/>
                  </a:lnTo>
                  <a:cubicBezTo>
                    <a:pt x="476" y="8122"/>
                    <a:pt x="595" y="8320"/>
                    <a:pt x="714" y="8438"/>
                  </a:cubicBezTo>
                  <a:cubicBezTo>
                    <a:pt x="872" y="8597"/>
                    <a:pt x="1031" y="8755"/>
                    <a:pt x="1229" y="8914"/>
                  </a:cubicBezTo>
                  <a:cubicBezTo>
                    <a:pt x="1387" y="9033"/>
                    <a:pt x="1585" y="9151"/>
                    <a:pt x="1783" y="9231"/>
                  </a:cubicBezTo>
                  <a:cubicBezTo>
                    <a:pt x="1981" y="9350"/>
                    <a:pt x="2219" y="9429"/>
                    <a:pt x="2417" y="9508"/>
                  </a:cubicBezTo>
                  <a:cubicBezTo>
                    <a:pt x="2615" y="9548"/>
                    <a:pt x="2853" y="9587"/>
                    <a:pt x="3051" y="9587"/>
                  </a:cubicBezTo>
                  <a:lnTo>
                    <a:pt x="3685" y="9587"/>
                  </a:lnTo>
                  <a:cubicBezTo>
                    <a:pt x="3962" y="9548"/>
                    <a:pt x="4081" y="9548"/>
                    <a:pt x="4358" y="9508"/>
                  </a:cubicBezTo>
                  <a:cubicBezTo>
                    <a:pt x="4556" y="9429"/>
                    <a:pt x="4794" y="9389"/>
                    <a:pt x="4992" y="9310"/>
                  </a:cubicBezTo>
                  <a:lnTo>
                    <a:pt x="5586" y="8993"/>
                  </a:lnTo>
                  <a:cubicBezTo>
                    <a:pt x="5784" y="8835"/>
                    <a:pt x="5943" y="8755"/>
                    <a:pt x="6141" y="8597"/>
                  </a:cubicBezTo>
                  <a:cubicBezTo>
                    <a:pt x="6339" y="8438"/>
                    <a:pt x="6458" y="8320"/>
                    <a:pt x="6616" y="8161"/>
                  </a:cubicBezTo>
                  <a:cubicBezTo>
                    <a:pt x="6933" y="7805"/>
                    <a:pt x="7171" y="7448"/>
                    <a:pt x="7408" y="7092"/>
                  </a:cubicBezTo>
                  <a:cubicBezTo>
                    <a:pt x="7567" y="6973"/>
                    <a:pt x="7646" y="6775"/>
                    <a:pt x="7765" y="6577"/>
                  </a:cubicBezTo>
                  <a:cubicBezTo>
                    <a:pt x="7803" y="6480"/>
                    <a:pt x="7852" y="6393"/>
                    <a:pt x="7900" y="6301"/>
                  </a:cubicBezTo>
                  <a:lnTo>
                    <a:pt x="7900" y="6301"/>
                  </a:lnTo>
                  <a:cubicBezTo>
                    <a:pt x="8317" y="6354"/>
                    <a:pt x="8734" y="6386"/>
                    <a:pt x="9151" y="6418"/>
                  </a:cubicBezTo>
                  <a:cubicBezTo>
                    <a:pt x="9190" y="6425"/>
                    <a:pt x="9229" y="6430"/>
                    <a:pt x="9269" y="6435"/>
                  </a:cubicBezTo>
                  <a:lnTo>
                    <a:pt x="9269" y="6435"/>
                  </a:lnTo>
                  <a:cubicBezTo>
                    <a:pt x="9256" y="6443"/>
                    <a:pt x="9243" y="6450"/>
                    <a:pt x="9230" y="6458"/>
                  </a:cubicBezTo>
                  <a:cubicBezTo>
                    <a:pt x="8834" y="6656"/>
                    <a:pt x="8438" y="6973"/>
                    <a:pt x="8042" y="7210"/>
                  </a:cubicBezTo>
                  <a:cubicBezTo>
                    <a:pt x="7646" y="7448"/>
                    <a:pt x="7250" y="7765"/>
                    <a:pt x="6933" y="8042"/>
                  </a:cubicBezTo>
                  <a:cubicBezTo>
                    <a:pt x="6735" y="8201"/>
                    <a:pt x="6576" y="8359"/>
                    <a:pt x="6378" y="8478"/>
                  </a:cubicBezTo>
                  <a:cubicBezTo>
                    <a:pt x="6180" y="8637"/>
                    <a:pt x="5982" y="8835"/>
                    <a:pt x="5824" y="8993"/>
                  </a:cubicBezTo>
                  <a:lnTo>
                    <a:pt x="5348" y="9468"/>
                  </a:lnTo>
                  <a:lnTo>
                    <a:pt x="4833" y="10023"/>
                  </a:lnTo>
                  <a:cubicBezTo>
                    <a:pt x="4675" y="10181"/>
                    <a:pt x="4556" y="10379"/>
                    <a:pt x="4398" y="10578"/>
                  </a:cubicBezTo>
                  <a:cubicBezTo>
                    <a:pt x="4239" y="10736"/>
                    <a:pt x="4081" y="10934"/>
                    <a:pt x="3962" y="11132"/>
                  </a:cubicBezTo>
                  <a:lnTo>
                    <a:pt x="3566" y="11726"/>
                  </a:lnTo>
                  <a:lnTo>
                    <a:pt x="3209" y="12320"/>
                  </a:lnTo>
                  <a:cubicBezTo>
                    <a:pt x="3051" y="12519"/>
                    <a:pt x="2972" y="12756"/>
                    <a:pt x="2853" y="12954"/>
                  </a:cubicBezTo>
                  <a:lnTo>
                    <a:pt x="2576" y="13588"/>
                  </a:lnTo>
                  <a:lnTo>
                    <a:pt x="2655" y="13628"/>
                  </a:lnTo>
                  <a:lnTo>
                    <a:pt x="3051" y="13033"/>
                  </a:lnTo>
                  <a:cubicBezTo>
                    <a:pt x="3170" y="12835"/>
                    <a:pt x="3289" y="12717"/>
                    <a:pt x="3447" y="12519"/>
                  </a:cubicBezTo>
                  <a:lnTo>
                    <a:pt x="3843" y="11964"/>
                  </a:lnTo>
                  <a:lnTo>
                    <a:pt x="4279" y="11409"/>
                  </a:lnTo>
                  <a:cubicBezTo>
                    <a:pt x="4437" y="11251"/>
                    <a:pt x="4596" y="11053"/>
                    <a:pt x="4754" y="10934"/>
                  </a:cubicBezTo>
                  <a:cubicBezTo>
                    <a:pt x="4952" y="10776"/>
                    <a:pt x="5071" y="10578"/>
                    <a:pt x="5230" y="10419"/>
                  </a:cubicBezTo>
                  <a:lnTo>
                    <a:pt x="6260" y="9548"/>
                  </a:lnTo>
                  <a:cubicBezTo>
                    <a:pt x="6458" y="9389"/>
                    <a:pt x="6616" y="9231"/>
                    <a:pt x="6814" y="9072"/>
                  </a:cubicBezTo>
                  <a:cubicBezTo>
                    <a:pt x="7012" y="8993"/>
                    <a:pt x="7171" y="8835"/>
                    <a:pt x="7369" y="8676"/>
                  </a:cubicBezTo>
                  <a:cubicBezTo>
                    <a:pt x="7765" y="8438"/>
                    <a:pt x="8121" y="8201"/>
                    <a:pt x="8517" y="7963"/>
                  </a:cubicBezTo>
                  <a:cubicBezTo>
                    <a:pt x="8914" y="7686"/>
                    <a:pt x="9310" y="7448"/>
                    <a:pt x="9706" y="7250"/>
                  </a:cubicBezTo>
                  <a:lnTo>
                    <a:pt x="10300" y="6973"/>
                  </a:lnTo>
                  <a:lnTo>
                    <a:pt x="10894" y="6656"/>
                  </a:lnTo>
                  <a:lnTo>
                    <a:pt x="11924" y="6181"/>
                  </a:lnTo>
                  <a:lnTo>
                    <a:pt x="10894" y="5824"/>
                  </a:lnTo>
                  <a:lnTo>
                    <a:pt x="10617" y="5705"/>
                  </a:lnTo>
                  <a:cubicBezTo>
                    <a:pt x="10538" y="5705"/>
                    <a:pt x="10419" y="5666"/>
                    <a:pt x="10379" y="5666"/>
                  </a:cubicBezTo>
                  <a:cubicBezTo>
                    <a:pt x="10300" y="5626"/>
                    <a:pt x="10142" y="5586"/>
                    <a:pt x="9983" y="5586"/>
                  </a:cubicBezTo>
                  <a:cubicBezTo>
                    <a:pt x="9745" y="5547"/>
                    <a:pt x="9429" y="5547"/>
                    <a:pt x="9191" y="5468"/>
                  </a:cubicBezTo>
                  <a:cubicBezTo>
                    <a:pt x="8636" y="5428"/>
                    <a:pt x="8161" y="5428"/>
                    <a:pt x="7606" y="5388"/>
                  </a:cubicBezTo>
                  <a:lnTo>
                    <a:pt x="7250" y="5388"/>
                  </a:lnTo>
                  <a:lnTo>
                    <a:pt x="7171" y="5666"/>
                  </a:lnTo>
                  <a:cubicBezTo>
                    <a:pt x="7052" y="5824"/>
                    <a:pt x="7012" y="6022"/>
                    <a:pt x="6933" y="6181"/>
                  </a:cubicBezTo>
                  <a:cubicBezTo>
                    <a:pt x="6814" y="6339"/>
                    <a:pt x="6735" y="6537"/>
                    <a:pt x="6616" y="6656"/>
                  </a:cubicBezTo>
                  <a:cubicBezTo>
                    <a:pt x="6418" y="7012"/>
                    <a:pt x="6180" y="7329"/>
                    <a:pt x="5943" y="7607"/>
                  </a:cubicBezTo>
                  <a:cubicBezTo>
                    <a:pt x="5824" y="7765"/>
                    <a:pt x="5665" y="7844"/>
                    <a:pt x="5546" y="8003"/>
                  </a:cubicBezTo>
                  <a:cubicBezTo>
                    <a:pt x="5388" y="8122"/>
                    <a:pt x="5230" y="8240"/>
                    <a:pt x="5071" y="8359"/>
                  </a:cubicBezTo>
                  <a:cubicBezTo>
                    <a:pt x="4952" y="8518"/>
                    <a:pt x="4754" y="8557"/>
                    <a:pt x="4596" y="8637"/>
                  </a:cubicBezTo>
                  <a:cubicBezTo>
                    <a:pt x="4437" y="8755"/>
                    <a:pt x="4239" y="8795"/>
                    <a:pt x="4081" y="8835"/>
                  </a:cubicBezTo>
                  <a:cubicBezTo>
                    <a:pt x="3883" y="8835"/>
                    <a:pt x="3645" y="8953"/>
                    <a:pt x="3487" y="8953"/>
                  </a:cubicBezTo>
                  <a:cubicBezTo>
                    <a:pt x="3289" y="8993"/>
                    <a:pt x="3091" y="8993"/>
                    <a:pt x="2892" y="8993"/>
                  </a:cubicBezTo>
                  <a:cubicBezTo>
                    <a:pt x="2734" y="8993"/>
                    <a:pt x="2496" y="8993"/>
                    <a:pt x="2298" y="8953"/>
                  </a:cubicBezTo>
                  <a:cubicBezTo>
                    <a:pt x="2100" y="8874"/>
                    <a:pt x="1981" y="8874"/>
                    <a:pt x="1783" y="8795"/>
                  </a:cubicBezTo>
                  <a:cubicBezTo>
                    <a:pt x="1625" y="8755"/>
                    <a:pt x="1427" y="8637"/>
                    <a:pt x="1268" y="8557"/>
                  </a:cubicBezTo>
                  <a:cubicBezTo>
                    <a:pt x="1110" y="8438"/>
                    <a:pt x="991" y="8359"/>
                    <a:pt x="833" y="8201"/>
                  </a:cubicBezTo>
                  <a:cubicBezTo>
                    <a:pt x="605" y="7973"/>
                    <a:pt x="342" y="7638"/>
                    <a:pt x="215" y="7297"/>
                  </a:cubicBezTo>
                  <a:lnTo>
                    <a:pt x="215" y="7297"/>
                  </a:lnTo>
                  <a:lnTo>
                    <a:pt x="833" y="6577"/>
                  </a:lnTo>
                  <a:cubicBezTo>
                    <a:pt x="1070" y="6260"/>
                    <a:pt x="1308" y="6022"/>
                    <a:pt x="1506" y="5745"/>
                  </a:cubicBezTo>
                  <a:cubicBezTo>
                    <a:pt x="1981" y="5190"/>
                    <a:pt x="2457" y="4636"/>
                    <a:pt x="2932" y="4081"/>
                  </a:cubicBezTo>
                  <a:lnTo>
                    <a:pt x="4319" y="2457"/>
                  </a:lnTo>
                  <a:cubicBezTo>
                    <a:pt x="4722" y="1944"/>
                    <a:pt x="5125" y="1397"/>
                    <a:pt x="5528" y="910"/>
                  </a:cubicBezTo>
                  <a:lnTo>
                    <a:pt x="5528" y="910"/>
                  </a:lnTo>
                  <a:cubicBezTo>
                    <a:pt x="5894" y="902"/>
                    <a:pt x="6235" y="872"/>
                    <a:pt x="6576" y="872"/>
                  </a:cubicBezTo>
                  <a:cubicBezTo>
                    <a:pt x="7012" y="872"/>
                    <a:pt x="7408" y="833"/>
                    <a:pt x="7804" y="833"/>
                  </a:cubicBezTo>
                  <a:lnTo>
                    <a:pt x="9072" y="833"/>
                  </a:lnTo>
                  <a:cubicBezTo>
                    <a:pt x="9508" y="833"/>
                    <a:pt x="9904" y="872"/>
                    <a:pt x="10300" y="872"/>
                  </a:cubicBezTo>
                  <a:cubicBezTo>
                    <a:pt x="10736" y="872"/>
                    <a:pt x="11132" y="872"/>
                    <a:pt x="11528" y="912"/>
                  </a:cubicBezTo>
                  <a:cubicBezTo>
                    <a:pt x="11964" y="991"/>
                    <a:pt x="12360" y="991"/>
                    <a:pt x="12756" y="1031"/>
                  </a:cubicBezTo>
                  <a:cubicBezTo>
                    <a:pt x="13231" y="1071"/>
                    <a:pt x="13627" y="1110"/>
                    <a:pt x="14024" y="1189"/>
                  </a:cubicBezTo>
                  <a:cubicBezTo>
                    <a:pt x="14459" y="1229"/>
                    <a:pt x="14855" y="1308"/>
                    <a:pt x="15252" y="1387"/>
                  </a:cubicBezTo>
                  <a:lnTo>
                    <a:pt x="15133" y="1189"/>
                  </a:lnTo>
                  <a:cubicBezTo>
                    <a:pt x="14737" y="1031"/>
                    <a:pt x="14340" y="872"/>
                    <a:pt x="13944" y="793"/>
                  </a:cubicBezTo>
                  <a:lnTo>
                    <a:pt x="12756" y="476"/>
                  </a:lnTo>
                  <a:cubicBezTo>
                    <a:pt x="12360" y="397"/>
                    <a:pt x="11924" y="318"/>
                    <a:pt x="11528" y="278"/>
                  </a:cubicBezTo>
                  <a:cubicBezTo>
                    <a:pt x="11132" y="239"/>
                    <a:pt x="10696" y="199"/>
                    <a:pt x="10300" y="120"/>
                  </a:cubicBezTo>
                  <a:cubicBezTo>
                    <a:pt x="9904" y="80"/>
                    <a:pt x="9429" y="41"/>
                    <a:pt x="9032" y="41"/>
                  </a:cubicBezTo>
                  <a:lnTo>
                    <a:pt x="7804"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41"/>
            <p:cNvSpPr/>
            <p:nvPr/>
          </p:nvSpPr>
          <p:spPr>
            <a:xfrm>
              <a:off x="4883000" y="2578225"/>
              <a:ext cx="164400" cy="80225"/>
            </a:xfrm>
            <a:custGeom>
              <a:avLst/>
              <a:gdLst/>
              <a:ahLst/>
              <a:cxnLst/>
              <a:rect l="l" t="t" r="r" b="b"/>
              <a:pathLst>
                <a:path w="6576" h="3209" extrusionOk="0">
                  <a:moveTo>
                    <a:pt x="6576" y="0"/>
                  </a:moveTo>
                  <a:lnTo>
                    <a:pt x="6259" y="119"/>
                  </a:lnTo>
                  <a:cubicBezTo>
                    <a:pt x="6140" y="238"/>
                    <a:pt x="5823" y="396"/>
                    <a:pt x="5546" y="515"/>
                  </a:cubicBezTo>
                  <a:cubicBezTo>
                    <a:pt x="5229" y="674"/>
                    <a:pt x="4872" y="872"/>
                    <a:pt x="4476" y="1070"/>
                  </a:cubicBezTo>
                  <a:cubicBezTo>
                    <a:pt x="4159" y="1268"/>
                    <a:pt x="3684" y="1506"/>
                    <a:pt x="3288" y="1704"/>
                  </a:cubicBezTo>
                  <a:lnTo>
                    <a:pt x="2694" y="2021"/>
                  </a:lnTo>
                  <a:lnTo>
                    <a:pt x="2100" y="2298"/>
                  </a:lnTo>
                  <a:cubicBezTo>
                    <a:pt x="1902" y="2417"/>
                    <a:pt x="1783" y="2456"/>
                    <a:pt x="1585" y="2575"/>
                  </a:cubicBezTo>
                  <a:cubicBezTo>
                    <a:pt x="1426" y="2654"/>
                    <a:pt x="1228" y="2773"/>
                    <a:pt x="1070" y="2813"/>
                  </a:cubicBezTo>
                  <a:cubicBezTo>
                    <a:pt x="911" y="2892"/>
                    <a:pt x="792" y="2971"/>
                    <a:pt x="634" y="3011"/>
                  </a:cubicBezTo>
                  <a:cubicBezTo>
                    <a:pt x="475" y="3050"/>
                    <a:pt x="396" y="3050"/>
                    <a:pt x="277" y="3090"/>
                  </a:cubicBezTo>
                  <a:cubicBezTo>
                    <a:pt x="79" y="3169"/>
                    <a:pt x="0" y="3209"/>
                    <a:pt x="0" y="3209"/>
                  </a:cubicBezTo>
                  <a:lnTo>
                    <a:pt x="238" y="3209"/>
                  </a:lnTo>
                  <a:cubicBezTo>
                    <a:pt x="436" y="3209"/>
                    <a:pt x="713" y="3130"/>
                    <a:pt x="1070" y="3050"/>
                  </a:cubicBezTo>
                  <a:cubicBezTo>
                    <a:pt x="1228" y="3011"/>
                    <a:pt x="1426" y="2932"/>
                    <a:pt x="1624" y="2892"/>
                  </a:cubicBezTo>
                  <a:cubicBezTo>
                    <a:pt x="1822" y="2852"/>
                    <a:pt x="2020" y="2813"/>
                    <a:pt x="2218" y="2694"/>
                  </a:cubicBezTo>
                  <a:cubicBezTo>
                    <a:pt x="2615" y="2496"/>
                    <a:pt x="3050" y="2298"/>
                    <a:pt x="3446" y="2100"/>
                  </a:cubicBezTo>
                  <a:cubicBezTo>
                    <a:pt x="3843" y="1902"/>
                    <a:pt x="4239" y="1664"/>
                    <a:pt x="4635" y="1426"/>
                  </a:cubicBezTo>
                  <a:cubicBezTo>
                    <a:pt x="4833" y="1307"/>
                    <a:pt x="5031" y="1149"/>
                    <a:pt x="5189" y="1070"/>
                  </a:cubicBezTo>
                  <a:cubicBezTo>
                    <a:pt x="5348" y="911"/>
                    <a:pt x="5467" y="832"/>
                    <a:pt x="5625" y="713"/>
                  </a:cubicBezTo>
                  <a:cubicBezTo>
                    <a:pt x="6219" y="278"/>
                    <a:pt x="6576" y="0"/>
                    <a:pt x="6576"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41"/>
            <p:cNvSpPr/>
            <p:nvPr/>
          </p:nvSpPr>
          <p:spPr>
            <a:xfrm>
              <a:off x="4615600" y="2457400"/>
              <a:ext cx="110950" cy="175300"/>
            </a:xfrm>
            <a:custGeom>
              <a:avLst/>
              <a:gdLst/>
              <a:ahLst/>
              <a:cxnLst/>
              <a:rect l="l" t="t" r="r" b="b"/>
              <a:pathLst>
                <a:path w="4438" h="7012" extrusionOk="0">
                  <a:moveTo>
                    <a:pt x="40" y="1"/>
                  </a:moveTo>
                  <a:cubicBezTo>
                    <a:pt x="40" y="1"/>
                    <a:pt x="1" y="159"/>
                    <a:pt x="40" y="278"/>
                  </a:cubicBezTo>
                  <a:cubicBezTo>
                    <a:pt x="40" y="516"/>
                    <a:pt x="1" y="872"/>
                    <a:pt x="40" y="1308"/>
                  </a:cubicBezTo>
                  <a:cubicBezTo>
                    <a:pt x="40" y="1506"/>
                    <a:pt x="40" y="1744"/>
                    <a:pt x="80" y="1981"/>
                  </a:cubicBezTo>
                  <a:cubicBezTo>
                    <a:pt x="159" y="2258"/>
                    <a:pt x="159" y="2496"/>
                    <a:pt x="238" y="2734"/>
                  </a:cubicBezTo>
                  <a:cubicBezTo>
                    <a:pt x="278" y="2971"/>
                    <a:pt x="357" y="3288"/>
                    <a:pt x="476" y="3526"/>
                  </a:cubicBezTo>
                  <a:cubicBezTo>
                    <a:pt x="635" y="3764"/>
                    <a:pt x="753" y="4041"/>
                    <a:pt x="872" y="4279"/>
                  </a:cubicBezTo>
                  <a:lnTo>
                    <a:pt x="1150" y="4635"/>
                  </a:lnTo>
                  <a:lnTo>
                    <a:pt x="1387" y="4952"/>
                  </a:lnTo>
                  <a:cubicBezTo>
                    <a:pt x="1585" y="5229"/>
                    <a:pt x="1783" y="5348"/>
                    <a:pt x="1981" y="5546"/>
                  </a:cubicBezTo>
                  <a:cubicBezTo>
                    <a:pt x="2179" y="5744"/>
                    <a:pt x="2377" y="5903"/>
                    <a:pt x="2576" y="6061"/>
                  </a:cubicBezTo>
                  <a:cubicBezTo>
                    <a:pt x="2774" y="6140"/>
                    <a:pt x="2972" y="6299"/>
                    <a:pt x="3170" y="6418"/>
                  </a:cubicBezTo>
                  <a:cubicBezTo>
                    <a:pt x="3566" y="6616"/>
                    <a:pt x="3843" y="6735"/>
                    <a:pt x="4081" y="6854"/>
                  </a:cubicBezTo>
                  <a:cubicBezTo>
                    <a:pt x="4279" y="6933"/>
                    <a:pt x="4437" y="7012"/>
                    <a:pt x="4437" y="7012"/>
                  </a:cubicBezTo>
                  <a:cubicBezTo>
                    <a:pt x="4437" y="7012"/>
                    <a:pt x="4319" y="6933"/>
                    <a:pt x="4081" y="6814"/>
                  </a:cubicBezTo>
                  <a:cubicBezTo>
                    <a:pt x="3843" y="6695"/>
                    <a:pt x="3605" y="6497"/>
                    <a:pt x="3249" y="6259"/>
                  </a:cubicBezTo>
                  <a:cubicBezTo>
                    <a:pt x="3091" y="6140"/>
                    <a:pt x="2972" y="6022"/>
                    <a:pt x="2774" y="5863"/>
                  </a:cubicBezTo>
                  <a:cubicBezTo>
                    <a:pt x="2576" y="5705"/>
                    <a:pt x="2377" y="5546"/>
                    <a:pt x="2219" y="5348"/>
                  </a:cubicBezTo>
                  <a:cubicBezTo>
                    <a:pt x="2061" y="5150"/>
                    <a:pt x="1863" y="4952"/>
                    <a:pt x="1744" y="4754"/>
                  </a:cubicBezTo>
                  <a:lnTo>
                    <a:pt x="1466" y="4477"/>
                  </a:lnTo>
                  <a:lnTo>
                    <a:pt x="1268" y="4120"/>
                  </a:lnTo>
                  <a:cubicBezTo>
                    <a:pt x="1110" y="3922"/>
                    <a:pt x="991" y="3685"/>
                    <a:pt x="872" y="3447"/>
                  </a:cubicBezTo>
                  <a:cubicBezTo>
                    <a:pt x="753" y="3249"/>
                    <a:pt x="674" y="2971"/>
                    <a:pt x="595" y="2734"/>
                  </a:cubicBezTo>
                  <a:cubicBezTo>
                    <a:pt x="476" y="2536"/>
                    <a:pt x="436" y="2298"/>
                    <a:pt x="397" y="2060"/>
                  </a:cubicBezTo>
                  <a:cubicBezTo>
                    <a:pt x="318" y="1862"/>
                    <a:pt x="278" y="1585"/>
                    <a:pt x="238" y="1387"/>
                  </a:cubicBezTo>
                  <a:cubicBezTo>
                    <a:pt x="238" y="1189"/>
                    <a:pt x="120" y="991"/>
                    <a:pt x="120" y="872"/>
                  </a:cubicBezTo>
                  <a:cubicBezTo>
                    <a:pt x="120" y="674"/>
                    <a:pt x="80" y="516"/>
                    <a:pt x="80" y="397"/>
                  </a:cubicBezTo>
                  <a:cubicBezTo>
                    <a:pt x="80" y="159"/>
                    <a:pt x="40" y="1"/>
                    <a:pt x="4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41"/>
            <p:cNvSpPr/>
            <p:nvPr/>
          </p:nvSpPr>
          <p:spPr>
            <a:xfrm>
              <a:off x="3592625" y="2488525"/>
              <a:ext cx="410925" cy="333325"/>
            </a:xfrm>
            <a:custGeom>
              <a:avLst/>
              <a:gdLst/>
              <a:ahLst/>
              <a:cxnLst/>
              <a:rect l="l" t="t" r="r" b="b"/>
              <a:pathLst>
                <a:path w="16437" h="13333" extrusionOk="0">
                  <a:moveTo>
                    <a:pt x="13783" y="1"/>
                  </a:moveTo>
                  <a:cubicBezTo>
                    <a:pt x="13234" y="1"/>
                    <a:pt x="12576" y="237"/>
                    <a:pt x="11805" y="815"/>
                  </a:cubicBezTo>
                  <a:cubicBezTo>
                    <a:pt x="10548" y="1745"/>
                    <a:pt x="9417" y="2068"/>
                    <a:pt x="8395" y="2068"/>
                  </a:cubicBezTo>
                  <a:cubicBezTo>
                    <a:pt x="6322" y="2068"/>
                    <a:pt x="4693" y="738"/>
                    <a:pt x="3367" y="419"/>
                  </a:cubicBezTo>
                  <a:cubicBezTo>
                    <a:pt x="3047" y="336"/>
                    <a:pt x="2757" y="295"/>
                    <a:pt x="2493" y="295"/>
                  </a:cubicBezTo>
                  <a:cubicBezTo>
                    <a:pt x="1122" y="295"/>
                    <a:pt x="477" y="1397"/>
                    <a:pt x="277" y="3390"/>
                  </a:cubicBezTo>
                  <a:cubicBezTo>
                    <a:pt x="0" y="5767"/>
                    <a:pt x="5467" y="7233"/>
                    <a:pt x="5467" y="7233"/>
                  </a:cubicBezTo>
                  <a:cubicBezTo>
                    <a:pt x="5467" y="7233"/>
                    <a:pt x="4516" y="13333"/>
                    <a:pt x="8239" y="13333"/>
                  </a:cubicBezTo>
                  <a:cubicBezTo>
                    <a:pt x="11963" y="13333"/>
                    <a:pt x="10695" y="7233"/>
                    <a:pt x="10695" y="7233"/>
                  </a:cubicBezTo>
                  <a:cubicBezTo>
                    <a:pt x="13548" y="6005"/>
                    <a:pt x="14657" y="5609"/>
                    <a:pt x="15647" y="4499"/>
                  </a:cubicBezTo>
                  <a:cubicBezTo>
                    <a:pt x="16436" y="3647"/>
                    <a:pt x="15942" y="1"/>
                    <a:pt x="1378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01" name="Google Shape;901;p41"/>
          <p:cNvGrpSpPr/>
          <p:nvPr/>
        </p:nvGrpSpPr>
        <p:grpSpPr>
          <a:xfrm>
            <a:off x="4528785" y="2549547"/>
            <a:ext cx="565455" cy="1699917"/>
            <a:chOff x="563563" y="3116875"/>
            <a:chExt cx="493675" cy="1484125"/>
          </a:xfrm>
        </p:grpSpPr>
        <p:sp>
          <p:nvSpPr>
            <p:cNvPr id="902" name="Google Shape;902;p41"/>
            <p:cNvSpPr/>
            <p:nvPr/>
          </p:nvSpPr>
          <p:spPr>
            <a:xfrm>
              <a:off x="787888" y="3116875"/>
              <a:ext cx="45025" cy="351725"/>
            </a:xfrm>
            <a:custGeom>
              <a:avLst/>
              <a:gdLst/>
              <a:ahLst/>
              <a:cxnLst/>
              <a:rect l="l" t="t" r="r" b="b"/>
              <a:pathLst>
                <a:path w="1801" h="14069" extrusionOk="0">
                  <a:moveTo>
                    <a:pt x="533" y="0"/>
                  </a:moveTo>
                  <a:lnTo>
                    <a:pt x="1" y="14068"/>
                  </a:lnTo>
                  <a:lnTo>
                    <a:pt x="1801" y="13942"/>
                  </a:lnTo>
                  <a:lnTo>
                    <a:pt x="53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41"/>
            <p:cNvSpPr/>
            <p:nvPr/>
          </p:nvSpPr>
          <p:spPr>
            <a:xfrm>
              <a:off x="751788" y="3428650"/>
              <a:ext cx="116625" cy="153375"/>
            </a:xfrm>
            <a:custGeom>
              <a:avLst/>
              <a:gdLst/>
              <a:ahLst/>
              <a:cxnLst/>
              <a:rect l="l" t="t" r="r" b="b"/>
              <a:pathLst>
                <a:path w="4665" h="6135" extrusionOk="0">
                  <a:moveTo>
                    <a:pt x="0" y="1"/>
                  </a:moveTo>
                  <a:lnTo>
                    <a:pt x="0" y="6135"/>
                  </a:lnTo>
                  <a:lnTo>
                    <a:pt x="4664" y="6135"/>
                  </a:lnTo>
                  <a:lnTo>
                    <a:pt x="466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41"/>
            <p:cNvSpPr/>
            <p:nvPr/>
          </p:nvSpPr>
          <p:spPr>
            <a:xfrm>
              <a:off x="747338" y="4294900"/>
              <a:ext cx="116000" cy="255425"/>
            </a:xfrm>
            <a:custGeom>
              <a:avLst/>
              <a:gdLst/>
              <a:ahLst/>
              <a:cxnLst/>
              <a:rect l="l" t="t" r="r" b="b"/>
              <a:pathLst>
                <a:path w="4640" h="10217" extrusionOk="0">
                  <a:moveTo>
                    <a:pt x="1" y="1"/>
                  </a:moveTo>
                  <a:lnTo>
                    <a:pt x="1" y="10216"/>
                  </a:lnTo>
                  <a:lnTo>
                    <a:pt x="4639" y="10216"/>
                  </a:lnTo>
                  <a:lnTo>
                    <a:pt x="463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41"/>
            <p:cNvSpPr/>
            <p:nvPr/>
          </p:nvSpPr>
          <p:spPr>
            <a:xfrm>
              <a:off x="612363" y="4498325"/>
              <a:ext cx="396075" cy="102675"/>
            </a:xfrm>
            <a:custGeom>
              <a:avLst/>
              <a:gdLst/>
              <a:ahLst/>
              <a:cxnLst/>
              <a:rect l="l" t="t" r="r" b="b"/>
              <a:pathLst>
                <a:path w="15843" h="4107" extrusionOk="0">
                  <a:moveTo>
                    <a:pt x="5501" y="1"/>
                  </a:moveTo>
                  <a:lnTo>
                    <a:pt x="1" y="4107"/>
                  </a:lnTo>
                  <a:lnTo>
                    <a:pt x="15843" y="4107"/>
                  </a:lnTo>
                  <a:lnTo>
                    <a:pt x="101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41"/>
            <p:cNvSpPr/>
            <p:nvPr/>
          </p:nvSpPr>
          <p:spPr>
            <a:xfrm>
              <a:off x="653563" y="3568075"/>
              <a:ext cx="313075" cy="719250"/>
            </a:xfrm>
            <a:custGeom>
              <a:avLst/>
              <a:gdLst/>
              <a:ahLst/>
              <a:cxnLst/>
              <a:rect l="l" t="t" r="r" b="b"/>
              <a:pathLst>
                <a:path w="12523" h="28770" extrusionOk="0">
                  <a:moveTo>
                    <a:pt x="0" y="0"/>
                  </a:moveTo>
                  <a:lnTo>
                    <a:pt x="0" y="28770"/>
                  </a:lnTo>
                  <a:lnTo>
                    <a:pt x="12522" y="28770"/>
                  </a:lnTo>
                  <a:lnTo>
                    <a:pt x="1252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41"/>
            <p:cNvSpPr/>
            <p:nvPr/>
          </p:nvSpPr>
          <p:spPr>
            <a:xfrm>
              <a:off x="709963" y="3639050"/>
              <a:ext cx="200275" cy="464500"/>
            </a:xfrm>
            <a:custGeom>
              <a:avLst/>
              <a:gdLst/>
              <a:ahLst/>
              <a:cxnLst/>
              <a:rect l="l" t="t" r="r" b="b"/>
              <a:pathLst>
                <a:path w="8011" h="18580" extrusionOk="0">
                  <a:moveTo>
                    <a:pt x="0" y="0"/>
                  </a:moveTo>
                  <a:lnTo>
                    <a:pt x="0" y="18580"/>
                  </a:lnTo>
                  <a:lnTo>
                    <a:pt x="8010" y="18580"/>
                  </a:lnTo>
                  <a:lnTo>
                    <a:pt x="801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41"/>
            <p:cNvSpPr/>
            <p:nvPr/>
          </p:nvSpPr>
          <p:spPr>
            <a:xfrm>
              <a:off x="785363" y="4080725"/>
              <a:ext cx="49450" cy="202175"/>
            </a:xfrm>
            <a:custGeom>
              <a:avLst/>
              <a:gdLst/>
              <a:ahLst/>
              <a:cxnLst/>
              <a:rect l="l" t="t" r="r" b="b"/>
              <a:pathLst>
                <a:path w="1978" h="8087" extrusionOk="0">
                  <a:moveTo>
                    <a:pt x="1" y="0"/>
                  </a:moveTo>
                  <a:lnTo>
                    <a:pt x="1" y="8086"/>
                  </a:lnTo>
                  <a:lnTo>
                    <a:pt x="1978" y="8086"/>
                  </a:lnTo>
                  <a:lnTo>
                    <a:pt x="197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41"/>
            <p:cNvSpPr/>
            <p:nvPr/>
          </p:nvSpPr>
          <p:spPr>
            <a:xfrm>
              <a:off x="709963" y="4042700"/>
              <a:ext cx="200275" cy="60850"/>
            </a:xfrm>
            <a:custGeom>
              <a:avLst/>
              <a:gdLst/>
              <a:ahLst/>
              <a:cxnLst/>
              <a:rect l="l" t="t" r="r" b="b"/>
              <a:pathLst>
                <a:path w="8011" h="2434" extrusionOk="0">
                  <a:moveTo>
                    <a:pt x="0" y="1"/>
                  </a:moveTo>
                  <a:lnTo>
                    <a:pt x="0" y="2434"/>
                  </a:lnTo>
                  <a:lnTo>
                    <a:pt x="8010" y="2434"/>
                  </a:lnTo>
                  <a:lnTo>
                    <a:pt x="801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41"/>
            <p:cNvSpPr/>
            <p:nvPr/>
          </p:nvSpPr>
          <p:spPr>
            <a:xfrm>
              <a:off x="832928" y="3736000"/>
              <a:ext cx="116008" cy="24100"/>
            </a:xfrm>
            <a:custGeom>
              <a:avLst/>
              <a:gdLst/>
              <a:ahLst/>
              <a:cxnLst/>
              <a:rect l="l" t="t" r="r" b="b"/>
              <a:pathLst>
                <a:path w="6895" h="964" extrusionOk="0">
                  <a:moveTo>
                    <a:pt x="583" y="0"/>
                  </a:moveTo>
                  <a:cubicBezTo>
                    <a:pt x="0" y="0"/>
                    <a:pt x="0" y="963"/>
                    <a:pt x="583" y="963"/>
                  </a:cubicBezTo>
                  <a:lnTo>
                    <a:pt x="6286" y="963"/>
                  </a:lnTo>
                  <a:cubicBezTo>
                    <a:pt x="6895" y="963"/>
                    <a:pt x="6895" y="0"/>
                    <a:pt x="62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41"/>
            <p:cNvSpPr/>
            <p:nvPr/>
          </p:nvSpPr>
          <p:spPr>
            <a:xfrm>
              <a:off x="832928" y="3825975"/>
              <a:ext cx="116008" cy="23475"/>
            </a:xfrm>
            <a:custGeom>
              <a:avLst/>
              <a:gdLst/>
              <a:ahLst/>
              <a:cxnLst/>
              <a:rect l="l" t="t" r="r" b="b"/>
              <a:pathLst>
                <a:path w="6895" h="939" extrusionOk="0">
                  <a:moveTo>
                    <a:pt x="583" y="1"/>
                  </a:moveTo>
                  <a:cubicBezTo>
                    <a:pt x="0" y="1"/>
                    <a:pt x="0" y="938"/>
                    <a:pt x="583" y="938"/>
                  </a:cubicBezTo>
                  <a:lnTo>
                    <a:pt x="6286" y="938"/>
                  </a:lnTo>
                  <a:cubicBezTo>
                    <a:pt x="6895" y="938"/>
                    <a:pt x="6895" y="1"/>
                    <a:pt x="62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41"/>
            <p:cNvSpPr/>
            <p:nvPr/>
          </p:nvSpPr>
          <p:spPr>
            <a:xfrm>
              <a:off x="832928" y="3924825"/>
              <a:ext cx="116008" cy="23475"/>
            </a:xfrm>
            <a:custGeom>
              <a:avLst/>
              <a:gdLst/>
              <a:ahLst/>
              <a:cxnLst/>
              <a:rect l="l" t="t" r="r" b="b"/>
              <a:pathLst>
                <a:path w="6895" h="939" extrusionOk="0">
                  <a:moveTo>
                    <a:pt x="583" y="1"/>
                  </a:moveTo>
                  <a:cubicBezTo>
                    <a:pt x="0" y="1"/>
                    <a:pt x="0" y="939"/>
                    <a:pt x="583" y="939"/>
                  </a:cubicBezTo>
                  <a:lnTo>
                    <a:pt x="6286" y="939"/>
                  </a:lnTo>
                  <a:cubicBezTo>
                    <a:pt x="6895" y="939"/>
                    <a:pt x="6895" y="1"/>
                    <a:pt x="62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41"/>
            <p:cNvSpPr/>
            <p:nvPr/>
          </p:nvSpPr>
          <p:spPr>
            <a:xfrm>
              <a:off x="563563" y="4229650"/>
              <a:ext cx="493675" cy="104575"/>
            </a:xfrm>
            <a:custGeom>
              <a:avLst/>
              <a:gdLst/>
              <a:ahLst/>
              <a:cxnLst/>
              <a:rect l="l" t="t" r="r" b="b"/>
              <a:pathLst>
                <a:path w="19747" h="4183" extrusionOk="0">
                  <a:moveTo>
                    <a:pt x="2079" y="0"/>
                  </a:moveTo>
                  <a:cubicBezTo>
                    <a:pt x="913" y="0"/>
                    <a:pt x="1" y="938"/>
                    <a:pt x="1" y="2104"/>
                  </a:cubicBezTo>
                  <a:cubicBezTo>
                    <a:pt x="1" y="3270"/>
                    <a:pt x="939" y="4183"/>
                    <a:pt x="2079" y="4183"/>
                  </a:cubicBezTo>
                  <a:lnTo>
                    <a:pt x="17643" y="4183"/>
                  </a:lnTo>
                  <a:cubicBezTo>
                    <a:pt x="18809" y="4183"/>
                    <a:pt x="19747" y="3245"/>
                    <a:pt x="19747" y="2104"/>
                  </a:cubicBezTo>
                  <a:cubicBezTo>
                    <a:pt x="19747" y="963"/>
                    <a:pt x="18809" y="0"/>
                    <a:pt x="1766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9"/>
        <p:cNvGrpSpPr/>
        <p:nvPr/>
      </p:nvGrpSpPr>
      <p:grpSpPr>
        <a:xfrm>
          <a:off x="0" y="0"/>
          <a:ext cx="0" cy="0"/>
          <a:chOff x="0" y="0"/>
          <a:chExt cx="0" cy="0"/>
        </a:xfrm>
      </p:grpSpPr>
      <p:sp>
        <p:nvSpPr>
          <p:cNvPr id="980" name="Google Shape;980;p44"/>
          <p:cNvSpPr txBox="1">
            <a:spLocks noGrp="1"/>
          </p:cNvSpPr>
          <p:nvPr>
            <p:ph type="title"/>
          </p:nvPr>
        </p:nvSpPr>
        <p:spPr>
          <a:xfrm>
            <a:off x="2003200" y="245745"/>
            <a:ext cx="6960715" cy="732208"/>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 dirty="0"/>
              <a:t>IMPACT ON </a:t>
            </a:r>
            <a:r>
              <a:rPr lang="en" dirty="0">
                <a:solidFill>
                  <a:schemeClr val="dk2"/>
                </a:solidFill>
              </a:rPr>
              <a:t>THE SERVICE DELIVERY</a:t>
            </a:r>
            <a:endParaRPr dirty="0">
              <a:solidFill>
                <a:schemeClr val="dk2"/>
              </a:solidFill>
            </a:endParaRPr>
          </a:p>
        </p:txBody>
      </p:sp>
      <p:sp>
        <p:nvSpPr>
          <p:cNvPr id="981" name="Google Shape;981;p44"/>
          <p:cNvSpPr txBox="1">
            <a:spLocks noGrp="1"/>
          </p:cNvSpPr>
          <p:nvPr>
            <p:ph type="subTitle" idx="1"/>
          </p:nvPr>
        </p:nvSpPr>
        <p:spPr>
          <a:xfrm>
            <a:off x="2165578" y="977953"/>
            <a:ext cx="6004822" cy="2991572"/>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 b="1" dirty="0"/>
              <a:t>POSITIVE IMPACT</a:t>
            </a:r>
          </a:p>
          <a:p>
            <a:pPr marL="285750" lvl="0" indent="-285750" algn="l" rtl="0">
              <a:spcBef>
                <a:spcPts val="0"/>
              </a:spcBef>
              <a:spcAft>
                <a:spcPts val="0"/>
              </a:spcAft>
              <a:buFont typeface="Arial" panose="020B0604020202020204" pitchFamily="34" charset="0"/>
              <a:buChar char="•"/>
            </a:pPr>
            <a:r>
              <a:rPr lang="en-GB" dirty="0"/>
              <a:t>Reduced hospital admissions</a:t>
            </a:r>
          </a:p>
          <a:p>
            <a:pPr marL="285750" lvl="0" indent="-285750" algn="l" rtl="0">
              <a:spcBef>
                <a:spcPts val="0"/>
              </a:spcBef>
              <a:spcAft>
                <a:spcPts val="0"/>
              </a:spcAft>
              <a:buFont typeface="Arial" panose="020B0604020202020204" pitchFamily="34" charset="0"/>
              <a:buChar char="•"/>
            </a:pPr>
            <a:r>
              <a:rPr lang="en-GB" dirty="0"/>
              <a:t>Earlier discharge pathways</a:t>
            </a:r>
          </a:p>
          <a:p>
            <a:pPr marL="285750" lvl="0" indent="-285750" algn="l" rtl="0">
              <a:spcBef>
                <a:spcPts val="0"/>
              </a:spcBef>
              <a:spcAft>
                <a:spcPts val="0"/>
              </a:spcAft>
              <a:buFont typeface="Arial" panose="020B0604020202020204" pitchFamily="34" charset="0"/>
              <a:buChar char="•"/>
            </a:pPr>
            <a:r>
              <a:rPr lang="en-GB" dirty="0"/>
              <a:t>Improved patient flow</a:t>
            </a:r>
          </a:p>
          <a:p>
            <a:pPr marL="285750" lvl="0" indent="-285750" algn="l" rtl="0">
              <a:spcBef>
                <a:spcPts val="0"/>
              </a:spcBef>
              <a:spcAft>
                <a:spcPts val="0"/>
              </a:spcAft>
              <a:buFont typeface="Arial" panose="020B0604020202020204" pitchFamily="34" charset="0"/>
              <a:buChar char="•"/>
            </a:pPr>
            <a:r>
              <a:rPr lang="en-GB" dirty="0"/>
              <a:t>Better utilisation of NHS resources</a:t>
            </a:r>
          </a:p>
          <a:p>
            <a:pPr marL="285750" lvl="0" indent="-285750" algn="l" rtl="0">
              <a:spcBef>
                <a:spcPts val="0"/>
              </a:spcBef>
              <a:spcAft>
                <a:spcPts val="0"/>
              </a:spcAft>
              <a:buFont typeface="Arial" panose="020B0604020202020204" pitchFamily="34" charset="0"/>
              <a:buChar char="•"/>
            </a:pPr>
            <a:r>
              <a:rPr lang="en-GB" dirty="0"/>
              <a:t>Continuous patient monitoring</a:t>
            </a:r>
          </a:p>
          <a:p>
            <a:pPr marL="0" lvl="0" indent="0" algn="l" rtl="0">
              <a:spcBef>
                <a:spcPts val="0"/>
              </a:spcBef>
              <a:spcAft>
                <a:spcPts val="0"/>
              </a:spcAft>
            </a:pPr>
            <a:r>
              <a:rPr lang="en-US" b="1" dirty="0"/>
              <a:t>NEGATIVE IMPACTS</a:t>
            </a:r>
          </a:p>
          <a:p>
            <a:pPr marL="285750" lvl="0" indent="-285750" algn="l" rtl="0">
              <a:spcBef>
                <a:spcPts val="0"/>
              </a:spcBef>
              <a:spcAft>
                <a:spcPts val="0"/>
              </a:spcAft>
              <a:buFont typeface="Arial" panose="020B0604020202020204" pitchFamily="34" charset="0"/>
              <a:buChar char="•"/>
            </a:pPr>
            <a:r>
              <a:rPr lang="en-US" dirty="0"/>
              <a:t>Dependence on technology</a:t>
            </a:r>
          </a:p>
          <a:p>
            <a:pPr marL="285750" lvl="0" indent="-285750" algn="l" rtl="0">
              <a:spcBef>
                <a:spcPts val="0"/>
              </a:spcBef>
              <a:spcAft>
                <a:spcPts val="0"/>
              </a:spcAft>
              <a:buFont typeface="Arial" panose="020B0604020202020204" pitchFamily="34" charset="0"/>
              <a:buChar char="•"/>
            </a:pPr>
            <a:r>
              <a:rPr lang="en-US" dirty="0"/>
              <a:t>Connectivity failures</a:t>
            </a:r>
          </a:p>
          <a:p>
            <a:pPr marL="285750" lvl="0" indent="-285750" algn="l" rtl="0">
              <a:spcBef>
                <a:spcPts val="0"/>
              </a:spcBef>
              <a:spcAft>
                <a:spcPts val="0"/>
              </a:spcAft>
              <a:buFont typeface="Arial" panose="020B0604020202020204" pitchFamily="34" charset="0"/>
              <a:buChar char="•"/>
            </a:pPr>
            <a:r>
              <a:rPr lang="en-US" dirty="0"/>
              <a:t>Data security concerns </a:t>
            </a:r>
          </a:p>
          <a:p>
            <a:pPr marL="285750" lvl="0" indent="-285750" algn="l" rtl="0">
              <a:spcBef>
                <a:spcPts val="0"/>
              </a:spcBef>
              <a:spcAft>
                <a:spcPts val="0"/>
              </a:spcAft>
              <a:buFont typeface="Arial" panose="020B0604020202020204" pitchFamily="34" charset="0"/>
              <a:buChar char="•"/>
            </a:pPr>
            <a:r>
              <a:rPr lang="en-US" dirty="0"/>
              <a:t>Regional variation in implementation</a:t>
            </a:r>
            <a:endParaRPr dirty="0"/>
          </a:p>
        </p:txBody>
      </p:sp>
      <p:grpSp>
        <p:nvGrpSpPr>
          <p:cNvPr id="982" name="Google Shape;982;p44"/>
          <p:cNvGrpSpPr/>
          <p:nvPr/>
        </p:nvGrpSpPr>
        <p:grpSpPr>
          <a:xfrm>
            <a:off x="768648" y="3668913"/>
            <a:ext cx="1734019" cy="1474563"/>
            <a:chOff x="583661" y="1649632"/>
            <a:chExt cx="1952724" cy="1660544"/>
          </a:xfrm>
        </p:grpSpPr>
        <p:sp>
          <p:nvSpPr>
            <p:cNvPr id="983" name="Google Shape;983;p44"/>
            <p:cNvSpPr/>
            <p:nvPr/>
          </p:nvSpPr>
          <p:spPr>
            <a:xfrm>
              <a:off x="1034623" y="1649632"/>
              <a:ext cx="1049811" cy="583403"/>
            </a:xfrm>
            <a:custGeom>
              <a:avLst/>
              <a:gdLst/>
              <a:ahLst/>
              <a:cxnLst/>
              <a:rect l="l" t="t" r="r" b="b"/>
              <a:pathLst>
                <a:path w="30087" h="16720" extrusionOk="0">
                  <a:moveTo>
                    <a:pt x="23596" y="4180"/>
                  </a:moveTo>
                  <a:cubicBezTo>
                    <a:pt x="24252" y="4180"/>
                    <a:pt x="24808" y="4708"/>
                    <a:pt x="24808" y="5336"/>
                  </a:cubicBezTo>
                  <a:lnTo>
                    <a:pt x="24808" y="13424"/>
                  </a:lnTo>
                  <a:cubicBezTo>
                    <a:pt x="24808" y="14066"/>
                    <a:pt x="24281" y="14580"/>
                    <a:pt x="23596" y="14580"/>
                  </a:cubicBezTo>
                  <a:lnTo>
                    <a:pt x="6477" y="14580"/>
                  </a:lnTo>
                  <a:cubicBezTo>
                    <a:pt x="5821" y="14580"/>
                    <a:pt x="5265" y="14066"/>
                    <a:pt x="5265" y="13424"/>
                  </a:cubicBezTo>
                  <a:lnTo>
                    <a:pt x="5265" y="5336"/>
                  </a:lnTo>
                  <a:cubicBezTo>
                    <a:pt x="5265" y="4708"/>
                    <a:pt x="5807" y="4180"/>
                    <a:pt x="6477" y="4180"/>
                  </a:cubicBezTo>
                  <a:close/>
                  <a:moveTo>
                    <a:pt x="1855" y="1"/>
                  </a:moveTo>
                  <a:cubicBezTo>
                    <a:pt x="828" y="1"/>
                    <a:pt x="1" y="828"/>
                    <a:pt x="1" y="1855"/>
                  </a:cubicBezTo>
                  <a:lnTo>
                    <a:pt x="1" y="14865"/>
                  </a:lnTo>
                  <a:cubicBezTo>
                    <a:pt x="1" y="15906"/>
                    <a:pt x="843" y="16719"/>
                    <a:pt x="1855" y="16719"/>
                  </a:cubicBezTo>
                  <a:lnTo>
                    <a:pt x="28218" y="16719"/>
                  </a:lnTo>
                  <a:cubicBezTo>
                    <a:pt x="29245" y="16719"/>
                    <a:pt x="30072" y="15878"/>
                    <a:pt x="30072" y="14865"/>
                  </a:cubicBezTo>
                  <a:lnTo>
                    <a:pt x="30072" y="1855"/>
                  </a:lnTo>
                  <a:cubicBezTo>
                    <a:pt x="30087" y="828"/>
                    <a:pt x="29245" y="1"/>
                    <a:pt x="28218" y="1"/>
                  </a:cubicBezTo>
                  <a:close/>
                </a:path>
              </a:pathLst>
            </a:custGeom>
            <a:solidFill>
              <a:srgbClr val="05CB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984;p44"/>
            <p:cNvSpPr/>
            <p:nvPr/>
          </p:nvSpPr>
          <p:spPr>
            <a:xfrm>
              <a:off x="583661" y="2038902"/>
              <a:ext cx="1952724" cy="1271273"/>
            </a:xfrm>
            <a:custGeom>
              <a:avLst/>
              <a:gdLst/>
              <a:ahLst/>
              <a:cxnLst/>
              <a:rect l="l" t="t" r="r" b="b"/>
              <a:pathLst>
                <a:path w="55964" h="36434" extrusionOk="0">
                  <a:moveTo>
                    <a:pt x="1855" y="0"/>
                  </a:moveTo>
                  <a:cubicBezTo>
                    <a:pt x="842" y="0"/>
                    <a:pt x="0" y="827"/>
                    <a:pt x="0" y="1855"/>
                  </a:cubicBezTo>
                  <a:lnTo>
                    <a:pt x="0" y="34579"/>
                  </a:lnTo>
                  <a:cubicBezTo>
                    <a:pt x="0" y="35592"/>
                    <a:pt x="828" y="36434"/>
                    <a:pt x="1855" y="36434"/>
                  </a:cubicBezTo>
                  <a:lnTo>
                    <a:pt x="54109" y="36434"/>
                  </a:lnTo>
                  <a:cubicBezTo>
                    <a:pt x="55122" y="36434"/>
                    <a:pt x="55964" y="35606"/>
                    <a:pt x="55964" y="34579"/>
                  </a:cubicBezTo>
                  <a:lnTo>
                    <a:pt x="55964" y="1855"/>
                  </a:lnTo>
                  <a:cubicBezTo>
                    <a:pt x="55964" y="842"/>
                    <a:pt x="55136" y="0"/>
                    <a:pt x="5410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44"/>
            <p:cNvSpPr/>
            <p:nvPr/>
          </p:nvSpPr>
          <p:spPr>
            <a:xfrm>
              <a:off x="1125242" y="2244947"/>
              <a:ext cx="868614" cy="868614"/>
            </a:xfrm>
            <a:custGeom>
              <a:avLst/>
              <a:gdLst/>
              <a:ahLst/>
              <a:cxnLst/>
              <a:rect l="l" t="t" r="r" b="b"/>
              <a:pathLst>
                <a:path w="24894" h="24894" extrusionOk="0">
                  <a:moveTo>
                    <a:pt x="12440" y="1"/>
                  </a:moveTo>
                  <a:cubicBezTo>
                    <a:pt x="5564" y="1"/>
                    <a:pt x="0" y="5564"/>
                    <a:pt x="0" y="12440"/>
                  </a:cubicBezTo>
                  <a:cubicBezTo>
                    <a:pt x="0" y="19316"/>
                    <a:pt x="5564" y="24894"/>
                    <a:pt x="12440" y="24894"/>
                  </a:cubicBezTo>
                  <a:cubicBezTo>
                    <a:pt x="19316" y="24894"/>
                    <a:pt x="24893" y="19316"/>
                    <a:pt x="24893" y="12440"/>
                  </a:cubicBezTo>
                  <a:cubicBezTo>
                    <a:pt x="24893" y="5564"/>
                    <a:pt x="19316" y="1"/>
                    <a:pt x="1244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986;p44"/>
            <p:cNvSpPr/>
            <p:nvPr/>
          </p:nvSpPr>
          <p:spPr>
            <a:xfrm>
              <a:off x="1319842" y="2439094"/>
              <a:ext cx="479388" cy="479877"/>
            </a:xfrm>
            <a:custGeom>
              <a:avLst/>
              <a:gdLst/>
              <a:ahLst/>
              <a:cxnLst/>
              <a:rect l="l" t="t" r="r" b="b"/>
              <a:pathLst>
                <a:path w="13739" h="13753" extrusionOk="0">
                  <a:moveTo>
                    <a:pt x="4138" y="0"/>
                  </a:moveTo>
                  <a:lnTo>
                    <a:pt x="4138" y="4137"/>
                  </a:lnTo>
                  <a:lnTo>
                    <a:pt x="1" y="4137"/>
                  </a:lnTo>
                  <a:lnTo>
                    <a:pt x="1" y="9615"/>
                  </a:lnTo>
                  <a:lnTo>
                    <a:pt x="4138" y="9615"/>
                  </a:lnTo>
                  <a:lnTo>
                    <a:pt x="4138" y="13752"/>
                  </a:lnTo>
                  <a:lnTo>
                    <a:pt x="9616" y="13752"/>
                  </a:lnTo>
                  <a:lnTo>
                    <a:pt x="9616" y="9615"/>
                  </a:lnTo>
                  <a:lnTo>
                    <a:pt x="13739" y="9615"/>
                  </a:lnTo>
                  <a:lnTo>
                    <a:pt x="13739" y="4137"/>
                  </a:lnTo>
                  <a:lnTo>
                    <a:pt x="9616" y="4137"/>
                  </a:lnTo>
                  <a:lnTo>
                    <a:pt x="961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87" name="Google Shape;987;p44"/>
          <p:cNvGrpSpPr/>
          <p:nvPr/>
        </p:nvGrpSpPr>
        <p:grpSpPr>
          <a:xfrm>
            <a:off x="14368" y="2462"/>
            <a:ext cx="2086966" cy="3155715"/>
            <a:chOff x="513950" y="664425"/>
            <a:chExt cx="3193850" cy="3579125"/>
          </a:xfrm>
        </p:grpSpPr>
        <p:sp>
          <p:nvSpPr>
            <p:cNvPr id="988" name="Google Shape;988;p44"/>
            <p:cNvSpPr/>
            <p:nvPr/>
          </p:nvSpPr>
          <p:spPr>
            <a:xfrm>
              <a:off x="2247275" y="664425"/>
              <a:ext cx="1460525" cy="1106375"/>
            </a:xfrm>
            <a:custGeom>
              <a:avLst/>
              <a:gdLst/>
              <a:ahLst/>
              <a:cxnLst/>
              <a:rect l="l" t="t" r="r" b="b"/>
              <a:pathLst>
                <a:path w="58421" h="44255" extrusionOk="0">
                  <a:moveTo>
                    <a:pt x="48082" y="0"/>
                  </a:moveTo>
                  <a:cubicBezTo>
                    <a:pt x="48074" y="0"/>
                    <a:pt x="48065" y="1"/>
                    <a:pt x="48056" y="1"/>
                  </a:cubicBezTo>
                  <a:cubicBezTo>
                    <a:pt x="46840" y="31"/>
                    <a:pt x="45624" y="153"/>
                    <a:pt x="44408" y="305"/>
                  </a:cubicBezTo>
                  <a:cubicBezTo>
                    <a:pt x="36992" y="1065"/>
                    <a:pt x="29666" y="2524"/>
                    <a:pt x="22554" y="4651"/>
                  </a:cubicBezTo>
                  <a:cubicBezTo>
                    <a:pt x="17782" y="6080"/>
                    <a:pt x="13070" y="7873"/>
                    <a:pt x="8572" y="10031"/>
                  </a:cubicBezTo>
                  <a:cubicBezTo>
                    <a:pt x="7447" y="10579"/>
                    <a:pt x="6353" y="11186"/>
                    <a:pt x="5228" y="11734"/>
                  </a:cubicBezTo>
                  <a:cubicBezTo>
                    <a:pt x="4681" y="12038"/>
                    <a:pt x="4134" y="12341"/>
                    <a:pt x="3557" y="12706"/>
                  </a:cubicBezTo>
                  <a:cubicBezTo>
                    <a:pt x="3070" y="12980"/>
                    <a:pt x="2250" y="13314"/>
                    <a:pt x="2037" y="13922"/>
                  </a:cubicBezTo>
                  <a:cubicBezTo>
                    <a:pt x="1824" y="14682"/>
                    <a:pt x="1642" y="15442"/>
                    <a:pt x="1490" y="16232"/>
                  </a:cubicBezTo>
                  <a:cubicBezTo>
                    <a:pt x="578" y="20305"/>
                    <a:pt x="0" y="24500"/>
                    <a:pt x="274" y="28694"/>
                  </a:cubicBezTo>
                  <a:cubicBezTo>
                    <a:pt x="365" y="30579"/>
                    <a:pt x="669" y="32494"/>
                    <a:pt x="1581" y="34165"/>
                  </a:cubicBezTo>
                  <a:cubicBezTo>
                    <a:pt x="2341" y="35564"/>
                    <a:pt x="3526" y="36749"/>
                    <a:pt x="4742" y="37783"/>
                  </a:cubicBezTo>
                  <a:cubicBezTo>
                    <a:pt x="7326" y="39910"/>
                    <a:pt x="10365" y="41430"/>
                    <a:pt x="13496" y="42676"/>
                  </a:cubicBezTo>
                  <a:cubicBezTo>
                    <a:pt x="14590" y="43132"/>
                    <a:pt x="15684" y="43497"/>
                    <a:pt x="16839" y="43892"/>
                  </a:cubicBezTo>
                  <a:cubicBezTo>
                    <a:pt x="17248" y="44020"/>
                    <a:pt x="17742" y="44254"/>
                    <a:pt x="18196" y="44254"/>
                  </a:cubicBezTo>
                  <a:cubicBezTo>
                    <a:pt x="18282" y="44254"/>
                    <a:pt x="18368" y="44246"/>
                    <a:pt x="18450" y="44226"/>
                  </a:cubicBezTo>
                  <a:cubicBezTo>
                    <a:pt x="22615" y="43406"/>
                    <a:pt x="26657" y="42068"/>
                    <a:pt x="30700" y="40701"/>
                  </a:cubicBezTo>
                  <a:cubicBezTo>
                    <a:pt x="40092" y="37479"/>
                    <a:pt x="49211" y="33284"/>
                    <a:pt x="57904" y="28421"/>
                  </a:cubicBezTo>
                  <a:cubicBezTo>
                    <a:pt x="58269" y="28208"/>
                    <a:pt x="58421" y="27782"/>
                    <a:pt x="58330" y="27357"/>
                  </a:cubicBezTo>
                  <a:cubicBezTo>
                    <a:pt x="57479" y="23953"/>
                    <a:pt x="56567" y="20487"/>
                    <a:pt x="55290" y="17205"/>
                  </a:cubicBezTo>
                  <a:cubicBezTo>
                    <a:pt x="55110" y="16761"/>
                    <a:pt x="54717" y="16568"/>
                    <a:pt x="54335" y="16568"/>
                  </a:cubicBezTo>
                  <a:cubicBezTo>
                    <a:pt x="53750" y="16568"/>
                    <a:pt x="53190" y="17022"/>
                    <a:pt x="53466" y="17721"/>
                  </a:cubicBezTo>
                  <a:cubicBezTo>
                    <a:pt x="54651" y="20739"/>
                    <a:pt x="55521" y="23941"/>
                    <a:pt x="56321" y="27106"/>
                  </a:cubicBezTo>
                  <a:lnTo>
                    <a:pt x="56321" y="27106"/>
                  </a:lnTo>
                  <a:cubicBezTo>
                    <a:pt x="47531" y="32036"/>
                    <a:pt x="38361" y="36121"/>
                    <a:pt x="28785" y="39333"/>
                  </a:cubicBezTo>
                  <a:cubicBezTo>
                    <a:pt x="26049" y="40245"/>
                    <a:pt x="23314" y="41065"/>
                    <a:pt x="20517" y="41795"/>
                  </a:cubicBezTo>
                  <a:cubicBezTo>
                    <a:pt x="19818" y="41977"/>
                    <a:pt x="19119" y="42129"/>
                    <a:pt x="18420" y="42281"/>
                  </a:cubicBezTo>
                  <a:lnTo>
                    <a:pt x="18139" y="42356"/>
                  </a:lnTo>
                  <a:lnTo>
                    <a:pt x="18139" y="42356"/>
                  </a:lnTo>
                  <a:cubicBezTo>
                    <a:pt x="16217" y="41788"/>
                    <a:pt x="14297" y="41102"/>
                    <a:pt x="12493" y="40245"/>
                  </a:cubicBezTo>
                  <a:cubicBezTo>
                    <a:pt x="9484" y="38907"/>
                    <a:pt x="6444" y="37205"/>
                    <a:pt x="4256" y="34682"/>
                  </a:cubicBezTo>
                  <a:cubicBezTo>
                    <a:pt x="1642" y="31734"/>
                    <a:pt x="1946" y="27083"/>
                    <a:pt x="2219" y="23405"/>
                  </a:cubicBezTo>
                  <a:cubicBezTo>
                    <a:pt x="2482" y="20510"/>
                    <a:pt x="2999" y="17643"/>
                    <a:pt x="3769" y="14804"/>
                  </a:cubicBezTo>
                  <a:lnTo>
                    <a:pt x="3769" y="14804"/>
                  </a:lnTo>
                  <a:cubicBezTo>
                    <a:pt x="12141" y="9800"/>
                    <a:pt x="21453" y="6541"/>
                    <a:pt x="30973" y="4408"/>
                  </a:cubicBezTo>
                  <a:cubicBezTo>
                    <a:pt x="36384" y="3192"/>
                    <a:pt x="41946" y="2281"/>
                    <a:pt x="47539" y="1946"/>
                  </a:cubicBezTo>
                  <a:cubicBezTo>
                    <a:pt x="47573" y="1946"/>
                    <a:pt x="47607" y="1945"/>
                    <a:pt x="47639" y="1943"/>
                  </a:cubicBezTo>
                  <a:lnTo>
                    <a:pt x="47639" y="1943"/>
                  </a:lnTo>
                  <a:cubicBezTo>
                    <a:pt x="49236" y="3911"/>
                    <a:pt x="50349" y="6446"/>
                    <a:pt x="51187" y="8816"/>
                  </a:cubicBezTo>
                  <a:cubicBezTo>
                    <a:pt x="51345" y="9291"/>
                    <a:pt x="51744" y="9498"/>
                    <a:pt x="52137" y="9498"/>
                  </a:cubicBezTo>
                  <a:cubicBezTo>
                    <a:pt x="52722" y="9498"/>
                    <a:pt x="53295" y="9039"/>
                    <a:pt x="53041" y="8329"/>
                  </a:cubicBezTo>
                  <a:cubicBezTo>
                    <a:pt x="52615" y="7113"/>
                    <a:pt x="52129" y="5958"/>
                    <a:pt x="51551" y="4803"/>
                  </a:cubicBezTo>
                  <a:cubicBezTo>
                    <a:pt x="51095" y="3831"/>
                    <a:pt x="50609" y="2919"/>
                    <a:pt x="50062" y="2068"/>
                  </a:cubicBezTo>
                  <a:cubicBezTo>
                    <a:pt x="49701" y="1466"/>
                    <a:pt x="48953" y="0"/>
                    <a:pt x="48082"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44"/>
            <p:cNvSpPr/>
            <p:nvPr/>
          </p:nvSpPr>
          <p:spPr>
            <a:xfrm>
              <a:off x="701900" y="1428250"/>
              <a:ext cx="1620175" cy="2727750"/>
            </a:xfrm>
            <a:custGeom>
              <a:avLst/>
              <a:gdLst/>
              <a:ahLst/>
              <a:cxnLst/>
              <a:rect l="l" t="t" r="r" b="b"/>
              <a:pathLst>
                <a:path w="64807" h="109110" extrusionOk="0">
                  <a:moveTo>
                    <a:pt x="62150" y="2062"/>
                  </a:moveTo>
                  <a:lnTo>
                    <a:pt x="62150" y="2062"/>
                  </a:lnTo>
                  <a:cubicBezTo>
                    <a:pt x="62189" y="2067"/>
                    <a:pt x="62209" y="2069"/>
                    <a:pt x="62213" y="2069"/>
                  </a:cubicBezTo>
                  <a:cubicBezTo>
                    <a:pt x="62215" y="2069"/>
                    <a:pt x="62215" y="2068"/>
                    <a:pt x="62213" y="2068"/>
                  </a:cubicBezTo>
                  <a:lnTo>
                    <a:pt x="62213" y="2068"/>
                  </a:lnTo>
                  <a:cubicBezTo>
                    <a:pt x="62192" y="2066"/>
                    <a:pt x="62171" y="2064"/>
                    <a:pt x="62150" y="2062"/>
                  </a:cubicBezTo>
                  <a:close/>
                  <a:moveTo>
                    <a:pt x="24488" y="32606"/>
                  </a:moveTo>
                  <a:cubicBezTo>
                    <a:pt x="24793" y="32606"/>
                    <a:pt x="25097" y="32617"/>
                    <a:pt x="25401" y="32640"/>
                  </a:cubicBezTo>
                  <a:cubicBezTo>
                    <a:pt x="27468" y="32792"/>
                    <a:pt x="29292" y="33856"/>
                    <a:pt x="29687" y="35984"/>
                  </a:cubicBezTo>
                  <a:cubicBezTo>
                    <a:pt x="30234" y="38628"/>
                    <a:pt x="28684" y="41364"/>
                    <a:pt x="26404" y="42701"/>
                  </a:cubicBezTo>
                  <a:cubicBezTo>
                    <a:pt x="24901" y="43566"/>
                    <a:pt x="23118" y="43919"/>
                    <a:pt x="21344" y="43919"/>
                  </a:cubicBezTo>
                  <a:cubicBezTo>
                    <a:pt x="20249" y="43919"/>
                    <a:pt x="19158" y="43784"/>
                    <a:pt x="18137" y="43552"/>
                  </a:cubicBezTo>
                  <a:cubicBezTo>
                    <a:pt x="15705" y="43005"/>
                    <a:pt x="13030" y="41789"/>
                    <a:pt x="11814" y="39479"/>
                  </a:cubicBezTo>
                  <a:cubicBezTo>
                    <a:pt x="11801" y="39455"/>
                    <a:pt x="11788" y="39431"/>
                    <a:pt x="11775" y="39406"/>
                  </a:cubicBezTo>
                  <a:lnTo>
                    <a:pt x="11775" y="39406"/>
                  </a:lnTo>
                  <a:cubicBezTo>
                    <a:pt x="14713" y="35480"/>
                    <a:pt x="19644" y="32606"/>
                    <a:pt x="24488" y="32606"/>
                  </a:cubicBezTo>
                  <a:close/>
                  <a:moveTo>
                    <a:pt x="59891" y="1"/>
                  </a:moveTo>
                  <a:cubicBezTo>
                    <a:pt x="58377" y="1"/>
                    <a:pt x="56866" y="172"/>
                    <a:pt x="55402" y="391"/>
                  </a:cubicBezTo>
                  <a:cubicBezTo>
                    <a:pt x="51602" y="907"/>
                    <a:pt x="47894" y="1971"/>
                    <a:pt x="44307" y="3187"/>
                  </a:cubicBezTo>
                  <a:cubicBezTo>
                    <a:pt x="39170" y="4950"/>
                    <a:pt x="34064" y="7108"/>
                    <a:pt x="29353" y="9813"/>
                  </a:cubicBezTo>
                  <a:cubicBezTo>
                    <a:pt x="22331" y="13825"/>
                    <a:pt x="15796" y="19479"/>
                    <a:pt x="11936" y="26713"/>
                  </a:cubicBezTo>
                  <a:cubicBezTo>
                    <a:pt x="10092" y="30164"/>
                    <a:pt x="8248" y="35190"/>
                    <a:pt x="9629" y="39220"/>
                  </a:cubicBezTo>
                  <a:lnTo>
                    <a:pt x="9629" y="39220"/>
                  </a:lnTo>
                  <a:cubicBezTo>
                    <a:pt x="6261" y="44539"/>
                    <a:pt x="5661" y="51616"/>
                    <a:pt x="7589" y="57565"/>
                  </a:cubicBezTo>
                  <a:cubicBezTo>
                    <a:pt x="10325" y="65954"/>
                    <a:pt x="17802" y="70848"/>
                    <a:pt x="22818" y="77687"/>
                  </a:cubicBezTo>
                  <a:cubicBezTo>
                    <a:pt x="27650" y="84313"/>
                    <a:pt x="30568" y="94708"/>
                    <a:pt x="24459" y="101486"/>
                  </a:cubicBezTo>
                  <a:cubicBezTo>
                    <a:pt x="21299" y="104979"/>
                    <a:pt x="16204" y="107296"/>
                    <a:pt x="11350" y="107296"/>
                  </a:cubicBezTo>
                  <a:cubicBezTo>
                    <a:pt x="7798" y="107296"/>
                    <a:pt x="4376" y="106056"/>
                    <a:pt x="1936" y="103128"/>
                  </a:cubicBezTo>
                  <a:cubicBezTo>
                    <a:pt x="1744" y="102891"/>
                    <a:pt x="1519" y="102793"/>
                    <a:pt x="1301" y="102793"/>
                  </a:cubicBezTo>
                  <a:cubicBezTo>
                    <a:pt x="621" y="102793"/>
                    <a:pt x="0" y="103744"/>
                    <a:pt x="598" y="104435"/>
                  </a:cubicBezTo>
                  <a:cubicBezTo>
                    <a:pt x="3357" y="107746"/>
                    <a:pt x="7251" y="109110"/>
                    <a:pt x="11259" y="109110"/>
                  </a:cubicBezTo>
                  <a:cubicBezTo>
                    <a:pt x="14315" y="109110"/>
                    <a:pt x="17438" y="108316"/>
                    <a:pt x="20173" y="106988"/>
                  </a:cubicBezTo>
                  <a:cubicBezTo>
                    <a:pt x="23334" y="105468"/>
                    <a:pt x="26131" y="103036"/>
                    <a:pt x="27894" y="99997"/>
                  </a:cubicBezTo>
                  <a:cubicBezTo>
                    <a:pt x="30021" y="96319"/>
                    <a:pt x="30082" y="91577"/>
                    <a:pt x="29322" y="87474"/>
                  </a:cubicBezTo>
                  <a:cubicBezTo>
                    <a:pt x="28502" y="82915"/>
                    <a:pt x="26131" y="78811"/>
                    <a:pt x="23273" y="75224"/>
                  </a:cubicBezTo>
                  <a:cubicBezTo>
                    <a:pt x="20629" y="71851"/>
                    <a:pt x="17316" y="68993"/>
                    <a:pt x="14550" y="65741"/>
                  </a:cubicBezTo>
                  <a:cubicBezTo>
                    <a:pt x="11845" y="62580"/>
                    <a:pt x="9717" y="58963"/>
                    <a:pt x="8805" y="54859"/>
                  </a:cubicBezTo>
                  <a:cubicBezTo>
                    <a:pt x="7863" y="50574"/>
                    <a:pt x="8440" y="45437"/>
                    <a:pt x="10447" y="41516"/>
                  </a:cubicBezTo>
                  <a:cubicBezTo>
                    <a:pt x="10506" y="41401"/>
                    <a:pt x="10567" y="41287"/>
                    <a:pt x="10630" y="41173"/>
                  </a:cubicBezTo>
                  <a:lnTo>
                    <a:pt x="10630" y="41173"/>
                  </a:lnTo>
                  <a:cubicBezTo>
                    <a:pt x="12228" y="43377"/>
                    <a:pt x="14920" y="44663"/>
                    <a:pt x="17468" y="45285"/>
                  </a:cubicBezTo>
                  <a:cubicBezTo>
                    <a:pt x="18688" y="45583"/>
                    <a:pt x="19970" y="45743"/>
                    <a:pt x="21251" y="45743"/>
                  </a:cubicBezTo>
                  <a:cubicBezTo>
                    <a:pt x="22968" y="45743"/>
                    <a:pt x="24685" y="45456"/>
                    <a:pt x="26252" y="44829"/>
                  </a:cubicBezTo>
                  <a:cubicBezTo>
                    <a:pt x="29018" y="43704"/>
                    <a:pt x="31024" y="41364"/>
                    <a:pt x="31541" y="38324"/>
                  </a:cubicBezTo>
                  <a:cubicBezTo>
                    <a:pt x="31936" y="35801"/>
                    <a:pt x="31298" y="33279"/>
                    <a:pt x="29109" y="31789"/>
                  </a:cubicBezTo>
                  <a:cubicBezTo>
                    <a:pt x="27827" y="30946"/>
                    <a:pt x="26279" y="30645"/>
                    <a:pt x="24719" y="30645"/>
                  </a:cubicBezTo>
                  <a:cubicBezTo>
                    <a:pt x="23691" y="30645"/>
                    <a:pt x="22658" y="30775"/>
                    <a:pt x="21693" y="30969"/>
                  </a:cubicBezTo>
                  <a:cubicBezTo>
                    <a:pt x="18623" y="31576"/>
                    <a:pt x="15735" y="33096"/>
                    <a:pt x="13304" y="35072"/>
                  </a:cubicBezTo>
                  <a:cubicBezTo>
                    <a:pt x="12515" y="35708"/>
                    <a:pt x="11797" y="36409"/>
                    <a:pt x="11149" y="37164"/>
                  </a:cubicBezTo>
                  <a:lnTo>
                    <a:pt x="11149" y="37164"/>
                  </a:lnTo>
                  <a:cubicBezTo>
                    <a:pt x="11037" y="35952"/>
                    <a:pt x="11201" y="34691"/>
                    <a:pt x="11419" y="33583"/>
                  </a:cubicBezTo>
                  <a:cubicBezTo>
                    <a:pt x="11997" y="30695"/>
                    <a:pt x="13334" y="27990"/>
                    <a:pt x="14915" y="25528"/>
                  </a:cubicBezTo>
                  <a:cubicBezTo>
                    <a:pt x="19656" y="18081"/>
                    <a:pt x="27255" y="12731"/>
                    <a:pt x="35128" y="9053"/>
                  </a:cubicBezTo>
                  <a:cubicBezTo>
                    <a:pt x="39809" y="6834"/>
                    <a:pt x="44672" y="4980"/>
                    <a:pt x="49657" y="3612"/>
                  </a:cubicBezTo>
                  <a:cubicBezTo>
                    <a:pt x="52575" y="2822"/>
                    <a:pt x="55615" y="2214"/>
                    <a:pt x="58654" y="2002"/>
                  </a:cubicBezTo>
                  <a:cubicBezTo>
                    <a:pt x="59384" y="1971"/>
                    <a:pt x="60113" y="1971"/>
                    <a:pt x="60812" y="1971"/>
                  </a:cubicBezTo>
                  <a:cubicBezTo>
                    <a:pt x="61086" y="1971"/>
                    <a:pt x="61359" y="2002"/>
                    <a:pt x="61602" y="2002"/>
                  </a:cubicBezTo>
                  <a:cubicBezTo>
                    <a:pt x="61725" y="2002"/>
                    <a:pt x="62185" y="2061"/>
                    <a:pt x="62213" y="2068"/>
                  </a:cubicBezTo>
                  <a:lnTo>
                    <a:pt x="62213" y="2068"/>
                  </a:lnTo>
                  <a:cubicBezTo>
                    <a:pt x="62563" y="2100"/>
                    <a:pt x="62963" y="2161"/>
                    <a:pt x="63335" y="2275"/>
                  </a:cubicBezTo>
                  <a:cubicBezTo>
                    <a:pt x="63441" y="2313"/>
                    <a:pt x="63541" y="2331"/>
                    <a:pt x="63634" y="2331"/>
                  </a:cubicBezTo>
                  <a:cubicBezTo>
                    <a:pt x="64508" y="2331"/>
                    <a:pt x="64807" y="805"/>
                    <a:pt x="63791" y="421"/>
                  </a:cubicBezTo>
                  <a:cubicBezTo>
                    <a:pt x="63092" y="178"/>
                    <a:pt x="62332" y="117"/>
                    <a:pt x="61663" y="87"/>
                  </a:cubicBezTo>
                  <a:cubicBezTo>
                    <a:pt x="61074" y="27"/>
                    <a:pt x="60482" y="1"/>
                    <a:pt x="59891"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44"/>
            <p:cNvSpPr/>
            <p:nvPr/>
          </p:nvSpPr>
          <p:spPr>
            <a:xfrm>
              <a:off x="2004875" y="1129575"/>
              <a:ext cx="511425" cy="549300"/>
            </a:xfrm>
            <a:custGeom>
              <a:avLst/>
              <a:gdLst/>
              <a:ahLst/>
              <a:cxnLst/>
              <a:rect l="l" t="t" r="r" b="b"/>
              <a:pathLst>
                <a:path w="20457" h="21972" extrusionOk="0">
                  <a:moveTo>
                    <a:pt x="11493" y="1"/>
                  </a:moveTo>
                  <a:cubicBezTo>
                    <a:pt x="10886" y="1"/>
                    <a:pt x="10226" y="140"/>
                    <a:pt x="9575" y="514"/>
                  </a:cubicBezTo>
                  <a:cubicBezTo>
                    <a:pt x="7933" y="1456"/>
                    <a:pt x="7994" y="7079"/>
                    <a:pt x="8298" y="9176"/>
                  </a:cubicBezTo>
                  <a:cubicBezTo>
                    <a:pt x="8298" y="9176"/>
                    <a:pt x="8092" y="9169"/>
                    <a:pt x="7745" y="9169"/>
                  </a:cubicBezTo>
                  <a:cubicBezTo>
                    <a:pt x="5890" y="9169"/>
                    <a:pt x="0" y="9385"/>
                    <a:pt x="0" y="12125"/>
                  </a:cubicBezTo>
                  <a:cubicBezTo>
                    <a:pt x="0" y="15219"/>
                    <a:pt x="513" y="16639"/>
                    <a:pt x="3041" y="16639"/>
                  </a:cubicBezTo>
                  <a:cubicBezTo>
                    <a:pt x="3195" y="16639"/>
                    <a:pt x="3357" y="16634"/>
                    <a:pt x="3526" y="16623"/>
                  </a:cubicBezTo>
                  <a:cubicBezTo>
                    <a:pt x="6505" y="16441"/>
                    <a:pt x="9727" y="15924"/>
                    <a:pt x="9727" y="15924"/>
                  </a:cubicBezTo>
                  <a:cubicBezTo>
                    <a:pt x="9727" y="15924"/>
                    <a:pt x="13377" y="21972"/>
                    <a:pt x="16242" y="21972"/>
                  </a:cubicBezTo>
                  <a:cubicBezTo>
                    <a:pt x="16403" y="21972"/>
                    <a:pt x="16562" y="21953"/>
                    <a:pt x="16718" y="21912"/>
                  </a:cubicBezTo>
                  <a:cubicBezTo>
                    <a:pt x="19636" y="21152"/>
                    <a:pt x="20456" y="18174"/>
                    <a:pt x="19696" y="17231"/>
                  </a:cubicBezTo>
                  <a:cubicBezTo>
                    <a:pt x="18937" y="16289"/>
                    <a:pt x="13769" y="13584"/>
                    <a:pt x="14256" y="7626"/>
                  </a:cubicBezTo>
                  <a:cubicBezTo>
                    <a:pt x="14772" y="1760"/>
                    <a:pt x="14438" y="1122"/>
                    <a:pt x="13678" y="635"/>
                  </a:cubicBezTo>
                  <a:cubicBezTo>
                    <a:pt x="13220" y="323"/>
                    <a:pt x="12418" y="1"/>
                    <a:pt x="1149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44"/>
            <p:cNvSpPr/>
            <p:nvPr/>
          </p:nvSpPr>
          <p:spPr>
            <a:xfrm>
              <a:off x="3459300" y="823950"/>
              <a:ext cx="189225" cy="116400"/>
            </a:xfrm>
            <a:custGeom>
              <a:avLst/>
              <a:gdLst/>
              <a:ahLst/>
              <a:cxnLst/>
              <a:rect l="l" t="t" r="r" b="b"/>
              <a:pathLst>
                <a:path w="7569" h="4656" extrusionOk="0">
                  <a:moveTo>
                    <a:pt x="5686" y="1"/>
                  </a:moveTo>
                  <a:cubicBezTo>
                    <a:pt x="5465" y="1"/>
                    <a:pt x="5237" y="40"/>
                    <a:pt x="5016" y="125"/>
                  </a:cubicBezTo>
                  <a:lnTo>
                    <a:pt x="1368" y="1553"/>
                  </a:lnTo>
                  <a:cubicBezTo>
                    <a:pt x="456" y="1918"/>
                    <a:pt x="0" y="2860"/>
                    <a:pt x="335" y="3681"/>
                  </a:cubicBezTo>
                  <a:cubicBezTo>
                    <a:pt x="586" y="4296"/>
                    <a:pt x="1212" y="4655"/>
                    <a:pt x="1882" y="4655"/>
                  </a:cubicBezTo>
                  <a:cubicBezTo>
                    <a:pt x="2105" y="4655"/>
                    <a:pt x="2333" y="4615"/>
                    <a:pt x="2554" y="4532"/>
                  </a:cubicBezTo>
                  <a:lnTo>
                    <a:pt x="6201" y="3073"/>
                  </a:lnTo>
                  <a:cubicBezTo>
                    <a:pt x="7113" y="2739"/>
                    <a:pt x="7569" y="1796"/>
                    <a:pt x="7204" y="945"/>
                  </a:cubicBezTo>
                  <a:cubicBezTo>
                    <a:pt x="6954" y="354"/>
                    <a:pt x="6346" y="1"/>
                    <a:pt x="568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44"/>
            <p:cNvSpPr/>
            <p:nvPr/>
          </p:nvSpPr>
          <p:spPr>
            <a:xfrm>
              <a:off x="3512500" y="1041300"/>
              <a:ext cx="189225" cy="116375"/>
            </a:xfrm>
            <a:custGeom>
              <a:avLst/>
              <a:gdLst/>
              <a:ahLst/>
              <a:cxnLst/>
              <a:rect l="l" t="t" r="r" b="b"/>
              <a:pathLst>
                <a:path w="7569" h="4655" extrusionOk="0">
                  <a:moveTo>
                    <a:pt x="5682" y="0"/>
                  </a:moveTo>
                  <a:cubicBezTo>
                    <a:pt x="5462" y="0"/>
                    <a:pt x="5236" y="40"/>
                    <a:pt x="5015" y="124"/>
                  </a:cubicBezTo>
                  <a:lnTo>
                    <a:pt x="1368" y="1583"/>
                  </a:lnTo>
                  <a:cubicBezTo>
                    <a:pt x="456" y="1917"/>
                    <a:pt x="0" y="2859"/>
                    <a:pt x="334" y="3710"/>
                  </a:cubicBezTo>
                  <a:cubicBezTo>
                    <a:pt x="585" y="4302"/>
                    <a:pt x="1210" y="4655"/>
                    <a:pt x="1878" y="4655"/>
                  </a:cubicBezTo>
                  <a:cubicBezTo>
                    <a:pt x="2102" y="4655"/>
                    <a:pt x="2332" y="4615"/>
                    <a:pt x="2553" y="4531"/>
                  </a:cubicBezTo>
                  <a:lnTo>
                    <a:pt x="6201" y="3102"/>
                  </a:lnTo>
                  <a:cubicBezTo>
                    <a:pt x="7113" y="2738"/>
                    <a:pt x="7569" y="1795"/>
                    <a:pt x="7204" y="975"/>
                  </a:cubicBezTo>
                  <a:cubicBezTo>
                    <a:pt x="6953" y="359"/>
                    <a:pt x="6343" y="0"/>
                    <a:pt x="56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44"/>
            <p:cNvSpPr/>
            <p:nvPr/>
          </p:nvSpPr>
          <p:spPr>
            <a:xfrm>
              <a:off x="513950" y="3800500"/>
              <a:ext cx="442275" cy="443050"/>
            </a:xfrm>
            <a:custGeom>
              <a:avLst/>
              <a:gdLst/>
              <a:ahLst/>
              <a:cxnLst/>
              <a:rect l="l" t="t" r="r" b="b"/>
              <a:pathLst>
                <a:path w="17691" h="17722" extrusionOk="0">
                  <a:moveTo>
                    <a:pt x="8846" y="0"/>
                  </a:moveTo>
                  <a:cubicBezTo>
                    <a:pt x="3952" y="0"/>
                    <a:pt x="1" y="3982"/>
                    <a:pt x="1" y="8876"/>
                  </a:cubicBezTo>
                  <a:cubicBezTo>
                    <a:pt x="1" y="13770"/>
                    <a:pt x="3952" y="17721"/>
                    <a:pt x="8846" y="17721"/>
                  </a:cubicBezTo>
                  <a:cubicBezTo>
                    <a:pt x="13739" y="17721"/>
                    <a:pt x="17691" y="13770"/>
                    <a:pt x="17691" y="8876"/>
                  </a:cubicBezTo>
                  <a:cubicBezTo>
                    <a:pt x="17691" y="3982"/>
                    <a:pt x="13739" y="0"/>
                    <a:pt x="884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44"/>
            <p:cNvSpPr/>
            <p:nvPr/>
          </p:nvSpPr>
          <p:spPr>
            <a:xfrm>
              <a:off x="608950" y="3897000"/>
              <a:ext cx="252300" cy="252300"/>
            </a:xfrm>
            <a:custGeom>
              <a:avLst/>
              <a:gdLst/>
              <a:ahLst/>
              <a:cxnLst/>
              <a:rect l="l" t="t" r="r" b="b"/>
              <a:pathLst>
                <a:path w="10092" h="10092" extrusionOk="0">
                  <a:moveTo>
                    <a:pt x="5046" y="1"/>
                  </a:moveTo>
                  <a:cubicBezTo>
                    <a:pt x="2280" y="1"/>
                    <a:pt x="0" y="2280"/>
                    <a:pt x="0" y="5046"/>
                  </a:cubicBezTo>
                  <a:cubicBezTo>
                    <a:pt x="0" y="7812"/>
                    <a:pt x="2219" y="10092"/>
                    <a:pt x="5046" y="10092"/>
                  </a:cubicBezTo>
                  <a:cubicBezTo>
                    <a:pt x="7842" y="10092"/>
                    <a:pt x="10091" y="7812"/>
                    <a:pt x="10091" y="5046"/>
                  </a:cubicBezTo>
                  <a:cubicBezTo>
                    <a:pt x="10091" y="2280"/>
                    <a:pt x="7842" y="1"/>
                    <a:pt x="50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95" name="Google Shape;995;p44"/>
          <p:cNvGrpSpPr/>
          <p:nvPr/>
        </p:nvGrpSpPr>
        <p:grpSpPr>
          <a:xfrm>
            <a:off x="845725" y="1012000"/>
            <a:ext cx="1157475" cy="919888"/>
            <a:chOff x="845725" y="1012000"/>
            <a:chExt cx="1157475" cy="919888"/>
          </a:xfrm>
        </p:grpSpPr>
        <p:grpSp>
          <p:nvGrpSpPr>
            <p:cNvPr id="996" name="Google Shape;996;p44"/>
            <p:cNvGrpSpPr/>
            <p:nvPr/>
          </p:nvGrpSpPr>
          <p:grpSpPr>
            <a:xfrm>
              <a:off x="1671850" y="1012000"/>
              <a:ext cx="331350" cy="323750"/>
              <a:chOff x="4832575" y="708225"/>
              <a:chExt cx="331350" cy="323750"/>
            </a:xfrm>
          </p:grpSpPr>
          <p:sp>
            <p:nvSpPr>
              <p:cNvPr id="997" name="Google Shape;997;p44"/>
              <p:cNvSpPr/>
              <p:nvPr/>
            </p:nvSpPr>
            <p:spPr>
              <a:xfrm>
                <a:off x="4832575" y="710525"/>
                <a:ext cx="322975" cy="321450"/>
              </a:xfrm>
              <a:custGeom>
                <a:avLst/>
                <a:gdLst/>
                <a:ahLst/>
                <a:cxnLst/>
                <a:rect l="l" t="t" r="r" b="b"/>
                <a:pathLst>
                  <a:path w="12919" h="12858" extrusionOk="0">
                    <a:moveTo>
                      <a:pt x="6445" y="1"/>
                    </a:moveTo>
                    <a:cubicBezTo>
                      <a:pt x="2949" y="1"/>
                      <a:pt x="62" y="2858"/>
                      <a:pt x="31" y="6353"/>
                    </a:cubicBezTo>
                    <a:cubicBezTo>
                      <a:pt x="1" y="9879"/>
                      <a:pt x="2858" y="12827"/>
                      <a:pt x="6384" y="12858"/>
                    </a:cubicBezTo>
                    <a:lnTo>
                      <a:pt x="6445" y="12858"/>
                    </a:lnTo>
                    <a:cubicBezTo>
                      <a:pt x="9940" y="12858"/>
                      <a:pt x="12828" y="10001"/>
                      <a:pt x="12889" y="6505"/>
                    </a:cubicBezTo>
                    <a:cubicBezTo>
                      <a:pt x="12919" y="2979"/>
                      <a:pt x="10062" y="61"/>
                      <a:pt x="65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44"/>
              <p:cNvSpPr/>
              <p:nvPr/>
            </p:nvSpPr>
            <p:spPr>
              <a:xfrm>
                <a:off x="4863750" y="708225"/>
                <a:ext cx="300175" cy="297925"/>
              </a:xfrm>
              <a:custGeom>
                <a:avLst/>
                <a:gdLst/>
                <a:ahLst/>
                <a:cxnLst/>
                <a:rect l="l" t="t" r="r" b="b"/>
                <a:pathLst>
                  <a:path w="12007" h="11917" extrusionOk="0">
                    <a:moveTo>
                      <a:pt x="5967" y="0"/>
                    </a:moveTo>
                    <a:cubicBezTo>
                      <a:pt x="2706" y="0"/>
                      <a:pt x="91" y="2622"/>
                      <a:pt x="30" y="5868"/>
                    </a:cubicBezTo>
                    <a:cubicBezTo>
                      <a:pt x="0" y="9181"/>
                      <a:pt x="2614" y="11886"/>
                      <a:pt x="5927" y="11916"/>
                    </a:cubicBezTo>
                    <a:cubicBezTo>
                      <a:pt x="5946" y="11917"/>
                      <a:pt x="5965" y="11917"/>
                      <a:pt x="5984" y="11917"/>
                    </a:cubicBezTo>
                    <a:cubicBezTo>
                      <a:pt x="9271" y="11917"/>
                      <a:pt x="11946" y="9314"/>
                      <a:pt x="11976" y="6020"/>
                    </a:cubicBezTo>
                    <a:cubicBezTo>
                      <a:pt x="12006" y="2737"/>
                      <a:pt x="9362" y="32"/>
                      <a:pt x="6079" y="1"/>
                    </a:cubicBezTo>
                    <a:cubicBezTo>
                      <a:pt x="6042" y="1"/>
                      <a:pt x="6004" y="0"/>
                      <a:pt x="59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99" name="Google Shape;999;p44"/>
            <p:cNvGrpSpPr/>
            <p:nvPr/>
          </p:nvGrpSpPr>
          <p:grpSpPr>
            <a:xfrm>
              <a:off x="845725" y="1607313"/>
              <a:ext cx="364775" cy="324575"/>
              <a:chOff x="1768650" y="4504588"/>
              <a:chExt cx="364775" cy="324575"/>
            </a:xfrm>
          </p:grpSpPr>
          <p:sp>
            <p:nvSpPr>
              <p:cNvPr id="1000" name="Google Shape;1000;p44"/>
              <p:cNvSpPr/>
              <p:nvPr/>
            </p:nvSpPr>
            <p:spPr>
              <a:xfrm>
                <a:off x="1768650" y="4504588"/>
                <a:ext cx="358700" cy="320475"/>
              </a:xfrm>
              <a:custGeom>
                <a:avLst/>
                <a:gdLst/>
                <a:ahLst/>
                <a:cxnLst/>
                <a:rect l="l" t="t" r="r" b="b"/>
                <a:pathLst>
                  <a:path w="14348" h="12819" extrusionOk="0">
                    <a:moveTo>
                      <a:pt x="7121" y="1"/>
                    </a:moveTo>
                    <a:cubicBezTo>
                      <a:pt x="6546" y="1"/>
                      <a:pt x="5962" y="77"/>
                      <a:pt x="5381" y="238"/>
                    </a:cubicBezTo>
                    <a:cubicBezTo>
                      <a:pt x="2007" y="1180"/>
                      <a:pt x="1" y="4767"/>
                      <a:pt x="973" y="8171"/>
                    </a:cubicBezTo>
                    <a:lnTo>
                      <a:pt x="1034" y="8202"/>
                    </a:lnTo>
                    <a:cubicBezTo>
                      <a:pt x="1865" y="11021"/>
                      <a:pt x="4446" y="12818"/>
                      <a:pt x="7224" y="12818"/>
                    </a:cubicBezTo>
                    <a:cubicBezTo>
                      <a:pt x="7801" y="12818"/>
                      <a:pt x="8387" y="12741"/>
                      <a:pt x="8967" y="12579"/>
                    </a:cubicBezTo>
                    <a:cubicBezTo>
                      <a:pt x="12341" y="11636"/>
                      <a:pt x="14347" y="8080"/>
                      <a:pt x="13375" y="4645"/>
                    </a:cubicBezTo>
                    <a:lnTo>
                      <a:pt x="13344" y="4585"/>
                    </a:lnTo>
                    <a:cubicBezTo>
                      <a:pt x="12487" y="1812"/>
                      <a:pt x="9916" y="1"/>
                      <a:pt x="71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44"/>
              <p:cNvSpPr/>
              <p:nvPr/>
            </p:nvSpPr>
            <p:spPr>
              <a:xfrm>
                <a:off x="1800575" y="4531313"/>
                <a:ext cx="332850" cy="297850"/>
              </a:xfrm>
              <a:custGeom>
                <a:avLst/>
                <a:gdLst/>
                <a:ahLst/>
                <a:cxnLst/>
                <a:rect l="l" t="t" r="r" b="b"/>
                <a:pathLst>
                  <a:path w="13314" h="11914" extrusionOk="0">
                    <a:moveTo>
                      <a:pt x="6664" y="0"/>
                    </a:moveTo>
                    <a:cubicBezTo>
                      <a:pt x="6121" y="0"/>
                      <a:pt x="5567" y="75"/>
                      <a:pt x="5015" y="233"/>
                    </a:cubicBezTo>
                    <a:cubicBezTo>
                      <a:pt x="1885" y="1145"/>
                      <a:pt x="0" y="4458"/>
                      <a:pt x="912" y="7589"/>
                    </a:cubicBezTo>
                    <a:cubicBezTo>
                      <a:pt x="1669" y="10212"/>
                      <a:pt x="4078" y="11914"/>
                      <a:pt x="6683" y="11914"/>
                    </a:cubicBezTo>
                    <a:cubicBezTo>
                      <a:pt x="7217" y="11914"/>
                      <a:pt x="7760" y="11842"/>
                      <a:pt x="8298" y="11692"/>
                    </a:cubicBezTo>
                    <a:cubicBezTo>
                      <a:pt x="11459" y="10811"/>
                      <a:pt x="13313" y="7497"/>
                      <a:pt x="12402" y="4336"/>
                    </a:cubicBezTo>
                    <a:cubicBezTo>
                      <a:pt x="11647" y="1721"/>
                      <a:pt x="9270" y="0"/>
                      <a:pt x="666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002" name="Google Shape;1002;p44"/>
          <p:cNvSpPr/>
          <p:nvPr/>
        </p:nvSpPr>
        <p:spPr>
          <a:xfrm>
            <a:off x="6485321" y="1714708"/>
            <a:ext cx="1296044" cy="1239368"/>
          </a:xfrm>
          <a:custGeom>
            <a:avLst/>
            <a:gdLst/>
            <a:ahLst/>
            <a:cxnLst/>
            <a:rect l="l" t="t" r="r" b="b"/>
            <a:pathLst>
              <a:path w="14272" h="14247" extrusionOk="0">
                <a:moveTo>
                  <a:pt x="4031" y="1"/>
                </a:moveTo>
                <a:lnTo>
                  <a:pt x="4031" y="4057"/>
                </a:lnTo>
                <a:lnTo>
                  <a:pt x="1" y="4057"/>
                </a:lnTo>
                <a:lnTo>
                  <a:pt x="1" y="10216"/>
                </a:lnTo>
                <a:lnTo>
                  <a:pt x="4031" y="10216"/>
                </a:lnTo>
                <a:lnTo>
                  <a:pt x="4031" y="14246"/>
                </a:lnTo>
                <a:lnTo>
                  <a:pt x="10216" y="14246"/>
                </a:lnTo>
                <a:lnTo>
                  <a:pt x="10216" y="10216"/>
                </a:lnTo>
                <a:lnTo>
                  <a:pt x="14272" y="10216"/>
                </a:lnTo>
                <a:lnTo>
                  <a:pt x="14272" y="4057"/>
                </a:lnTo>
                <a:lnTo>
                  <a:pt x="10216" y="4057"/>
                </a:lnTo>
                <a:lnTo>
                  <a:pt x="10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79"/>
        <p:cNvGrpSpPr/>
        <p:nvPr/>
      </p:nvGrpSpPr>
      <p:grpSpPr>
        <a:xfrm>
          <a:off x="0" y="0"/>
          <a:ext cx="0" cy="0"/>
          <a:chOff x="0" y="0"/>
          <a:chExt cx="0" cy="0"/>
        </a:xfrm>
      </p:grpSpPr>
      <p:sp>
        <p:nvSpPr>
          <p:cNvPr id="1180" name="Google Shape;1180;p49"/>
          <p:cNvSpPr/>
          <p:nvPr/>
        </p:nvSpPr>
        <p:spPr>
          <a:xfrm>
            <a:off x="4134653" y="1324650"/>
            <a:ext cx="3045900" cy="2494200"/>
          </a:xfrm>
          <a:prstGeom prst="roundRect">
            <a:avLst>
              <a:gd name="adj" fmla="val 16667"/>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49"/>
          <p:cNvSpPr/>
          <p:nvPr/>
        </p:nvSpPr>
        <p:spPr>
          <a:xfrm>
            <a:off x="714178" y="1324650"/>
            <a:ext cx="3045900" cy="2494200"/>
          </a:xfrm>
          <a:prstGeom prst="roundRect">
            <a:avLst>
              <a:gd name="adj" fmla="val 16667"/>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49"/>
          <p:cNvSpPr txBox="1">
            <a:spLocks noGrp="1"/>
          </p:cNvSpPr>
          <p:nvPr>
            <p:ph type="title"/>
          </p:nvPr>
        </p:nvSpPr>
        <p:spPr>
          <a:xfrm>
            <a:off x="714175" y="465625"/>
            <a:ext cx="7715700" cy="572700"/>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GB" dirty="0"/>
              <a:t>I</a:t>
            </a:r>
            <a:r>
              <a:rPr lang="en" dirty="0"/>
              <a:t>MPACT ON PATIENTS AND </a:t>
            </a:r>
            <a:r>
              <a:rPr lang="en" dirty="0">
                <a:solidFill>
                  <a:schemeClr val="dk2"/>
                </a:solidFill>
              </a:rPr>
              <a:t>SERVICE CARE</a:t>
            </a:r>
            <a:endParaRPr dirty="0">
              <a:solidFill>
                <a:schemeClr val="dk2"/>
              </a:solidFill>
            </a:endParaRPr>
          </a:p>
        </p:txBody>
      </p:sp>
      <p:sp>
        <p:nvSpPr>
          <p:cNvPr id="1183" name="Google Shape;1183;p49"/>
          <p:cNvSpPr txBox="1">
            <a:spLocks noGrp="1"/>
          </p:cNvSpPr>
          <p:nvPr>
            <p:ph type="subTitle" idx="1"/>
          </p:nvPr>
        </p:nvSpPr>
        <p:spPr>
          <a:xfrm>
            <a:off x="851278" y="2044800"/>
            <a:ext cx="2771700" cy="1538400"/>
          </a:xfrm>
          <a:prstGeom prst="rect">
            <a:avLst/>
          </a:prstGeom>
        </p:spPr>
        <p:txBody>
          <a:bodyPr spcFirstLastPara="1" wrap="square" lIns="91425" tIns="0" rIns="91425" bIns="0" anchor="t" anchorCtr="0">
            <a:noAutofit/>
          </a:bodyPr>
          <a:lstStyle/>
          <a:p>
            <a:pPr marL="182880" lvl="0" indent="-193040" algn="l" rtl="0">
              <a:spcBef>
                <a:spcPts val="0"/>
              </a:spcBef>
              <a:spcAft>
                <a:spcPts val="0"/>
              </a:spcAft>
              <a:buSzPts val="1600"/>
              <a:buChar char="●"/>
            </a:pPr>
            <a:r>
              <a:rPr lang="en-US" dirty="0"/>
              <a:t>Care delivered at home</a:t>
            </a:r>
          </a:p>
          <a:p>
            <a:pPr marL="182880" lvl="0" indent="-193040" algn="l" rtl="0">
              <a:spcBef>
                <a:spcPts val="0"/>
              </a:spcBef>
              <a:spcAft>
                <a:spcPts val="0"/>
              </a:spcAft>
              <a:buSzPts val="1600"/>
              <a:buChar char="●"/>
            </a:pPr>
            <a:r>
              <a:rPr lang="en-US" dirty="0"/>
              <a:t>Increased independence</a:t>
            </a:r>
          </a:p>
          <a:p>
            <a:pPr marL="182880" lvl="0" indent="-193040" algn="l" rtl="0">
              <a:spcBef>
                <a:spcPts val="0"/>
              </a:spcBef>
              <a:spcAft>
                <a:spcPts val="0"/>
              </a:spcAft>
              <a:buSzPts val="1600"/>
              <a:buChar char="●"/>
            </a:pPr>
            <a:r>
              <a:rPr lang="en-US" dirty="0"/>
              <a:t>Greater patient involvement</a:t>
            </a:r>
          </a:p>
          <a:p>
            <a:pPr marL="182880" lvl="0" indent="-193040" algn="l" rtl="0">
              <a:spcBef>
                <a:spcPts val="0"/>
              </a:spcBef>
              <a:spcAft>
                <a:spcPts val="0"/>
              </a:spcAft>
              <a:buSzPts val="1600"/>
              <a:buChar char="●"/>
            </a:pPr>
            <a:r>
              <a:rPr lang="en-US" dirty="0"/>
              <a:t>Reduced travel requirements</a:t>
            </a:r>
          </a:p>
          <a:p>
            <a:pPr marL="182880" lvl="0" indent="-193040" algn="l" rtl="0">
              <a:spcBef>
                <a:spcPts val="0"/>
              </a:spcBef>
              <a:spcAft>
                <a:spcPts val="0"/>
              </a:spcAft>
              <a:buSzPts val="1600"/>
              <a:buChar char="●"/>
            </a:pPr>
            <a:r>
              <a:rPr lang="en-US" dirty="0"/>
              <a:t>Lower risk of hospital-acquired infections</a:t>
            </a:r>
            <a:endParaRPr dirty="0"/>
          </a:p>
        </p:txBody>
      </p:sp>
      <p:grpSp>
        <p:nvGrpSpPr>
          <p:cNvPr id="1184" name="Google Shape;1184;p49"/>
          <p:cNvGrpSpPr/>
          <p:nvPr/>
        </p:nvGrpSpPr>
        <p:grpSpPr>
          <a:xfrm>
            <a:off x="7796962" y="2365946"/>
            <a:ext cx="736117" cy="2235057"/>
            <a:chOff x="554677" y="365401"/>
            <a:chExt cx="689248" cy="2092750"/>
          </a:xfrm>
        </p:grpSpPr>
        <p:sp>
          <p:nvSpPr>
            <p:cNvPr id="1185" name="Google Shape;1185;p49"/>
            <p:cNvSpPr/>
            <p:nvPr/>
          </p:nvSpPr>
          <p:spPr>
            <a:xfrm>
              <a:off x="857305" y="804765"/>
              <a:ext cx="49856" cy="391352"/>
            </a:xfrm>
            <a:custGeom>
              <a:avLst/>
              <a:gdLst/>
              <a:ahLst/>
              <a:cxnLst/>
              <a:rect l="l" t="t" r="r" b="b"/>
              <a:pathLst>
                <a:path w="2913" h="22866" extrusionOk="0">
                  <a:moveTo>
                    <a:pt x="865" y="0"/>
                  </a:moveTo>
                  <a:lnTo>
                    <a:pt x="1" y="22866"/>
                  </a:lnTo>
                  <a:lnTo>
                    <a:pt x="2913" y="22674"/>
                  </a:lnTo>
                  <a:lnTo>
                    <a:pt x="86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49"/>
            <p:cNvSpPr/>
            <p:nvPr/>
          </p:nvSpPr>
          <p:spPr>
            <a:xfrm>
              <a:off x="817595" y="1151755"/>
              <a:ext cx="129287" cy="170910"/>
            </a:xfrm>
            <a:custGeom>
              <a:avLst/>
              <a:gdLst/>
              <a:ahLst/>
              <a:cxnLst/>
              <a:rect l="l" t="t" r="r" b="b"/>
              <a:pathLst>
                <a:path w="7554" h="9986" extrusionOk="0">
                  <a:moveTo>
                    <a:pt x="1" y="1"/>
                  </a:moveTo>
                  <a:lnTo>
                    <a:pt x="1" y="9986"/>
                  </a:lnTo>
                  <a:lnTo>
                    <a:pt x="7553" y="9986"/>
                  </a:lnTo>
                  <a:lnTo>
                    <a:pt x="755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187;p49"/>
            <p:cNvSpPr/>
            <p:nvPr/>
          </p:nvSpPr>
          <p:spPr>
            <a:xfrm>
              <a:off x="811571" y="2116884"/>
              <a:ext cx="129561" cy="285393"/>
            </a:xfrm>
            <a:custGeom>
              <a:avLst/>
              <a:gdLst/>
              <a:ahLst/>
              <a:cxnLst/>
              <a:rect l="l" t="t" r="r" b="b"/>
              <a:pathLst>
                <a:path w="7570" h="16675" extrusionOk="0">
                  <a:moveTo>
                    <a:pt x="1" y="1"/>
                  </a:moveTo>
                  <a:lnTo>
                    <a:pt x="1" y="16674"/>
                  </a:lnTo>
                  <a:lnTo>
                    <a:pt x="7569" y="16674"/>
                  </a:lnTo>
                  <a:lnTo>
                    <a:pt x="756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188;p49"/>
            <p:cNvSpPr/>
            <p:nvPr/>
          </p:nvSpPr>
          <p:spPr>
            <a:xfrm>
              <a:off x="661480" y="2343652"/>
              <a:ext cx="441481" cy="114499"/>
            </a:xfrm>
            <a:custGeom>
              <a:avLst/>
              <a:gdLst/>
              <a:ahLst/>
              <a:cxnLst/>
              <a:rect l="l" t="t" r="r" b="b"/>
              <a:pathLst>
                <a:path w="25795" h="6690" extrusionOk="0">
                  <a:moveTo>
                    <a:pt x="8946" y="1"/>
                  </a:moveTo>
                  <a:lnTo>
                    <a:pt x="1" y="6689"/>
                  </a:lnTo>
                  <a:lnTo>
                    <a:pt x="25795" y="6689"/>
                  </a:lnTo>
                  <a:lnTo>
                    <a:pt x="165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49"/>
            <p:cNvSpPr/>
            <p:nvPr/>
          </p:nvSpPr>
          <p:spPr>
            <a:xfrm>
              <a:off x="708053" y="1307047"/>
              <a:ext cx="348906" cy="801050"/>
            </a:xfrm>
            <a:custGeom>
              <a:avLst/>
              <a:gdLst/>
              <a:ahLst/>
              <a:cxnLst/>
              <a:rect l="l" t="t" r="r" b="b"/>
              <a:pathLst>
                <a:path w="20386" h="46804" extrusionOk="0">
                  <a:moveTo>
                    <a:pt x="0" y="0"/>
                  </a:moveTo>
                  <a:lnTo>
                    <a:pt x="0" y="46804"/>
                  </a:lnTo>
                  <a:lnTo>
                    <a:pt x="20386" y="46804"/>
                  </a:lnTo>
                  <a:lnTo>
                    <a:pt x="20386"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49"/>
            <p:cNvSpPr/>
            <p:nvPr/>
          </p:nvSpPr>
          <p:spPr>
            <a:xfrm>
              <a:off x="770218" y="1385643"/>
              <a:ext cx="223762" cy="517900"/>
            </a:xfrm>
            <a:custGeom>
              <a:avLst/>
              <a:gdLst/>
              <a:ahLst/>
              <a:cxnLst/>
              <a:rect l="l" t="t" r="r" b="b"/>
              <a:pathLst>
                <a:path w="13074" h="30260" extrusionOk="0">
                  <a:moveTo>
                    <a:pt x="0" y="1"/>
                  </a:moveTo>
                  <a:lnTo>
                    <a:pt x="0" y="30259"/>
                  </a:lnTo>
                  <a:lnTo>
                    <a:pt x="13073" y="30259"/>
                  </a:lnTo>
                  <a:lnTo>
                    <a:pt x="1307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49"/>
            <p:cNvSpPr/>
            <p:nvPr/>
          </p:nvSpPr>
          <p:spPr>
            <a:xfrm>
              <a:off x="854292" y="1878614"/>
              <a:ext cx="55607" cy="225405"/>
            </a:xfrm>
            <a:custGeom>
              <a:avLst/>
              <a:gdLst/>
              <a:ahLst/>
              <a:cxnLst/>
              <a:rect l="l" t="t" r="r" b="b"/>
              <a:pathLst>
                <a:path w="3249" h="13170" extrusionOk="0">
                  <a:moveTo>
                    <a:pt x="1" y="1"/>
                  </a:moveTo>
                  <a:lnTo>
                    <a:pt x="1" y="13170"/>
                  </a:lnTo>
                  <a:lnTo>
                    <a:pt x="3249" y="13170"/>
                  </a:lnTo>
                  <a:lnTo>
                    <a:pt x="324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49"/>
            <p:cNvSpPr/>
            <p:nvPr/>
          </p:nvSpPr>
          <p:spPr>
            <a:xfrm>
              <a:off x="770218" y="1835893"/>
              <a:ext cx="223762" cy="67673"/>
            </a:xfrm>
            <a:custGeom>
              <a:avLst/>
              <a:gdLst/>
              <a:ahLst/>
              <a:cxnLst/>
              <a:rect l="l" t="t" r="r" b="b"/>
              <a:pathLst>
                <a:path w="13074" h="3954" extrusionOk="0">
                  <a:moveTo>
                    <a:pt x="0" y="1"/>
                  </a:moveTo>
                  <a:lnTo>
                    <a:pt x="0" y="3953"/>
                  </a:lnTo>
                  <a:lnTo>
                    <a:pt x="13073" y="3953"/>
                  </a:lnTo>
                  <a:lnTo>
                    <a:pt x="1307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49"/>
            <p:cNvSpPr/>
            <p:nvPr/>
          </p:nvSpPr>
          <p:spPr>
            <a:xfrm>
              <a:off x="909902" y="1497400"/>
              <a:ext cx="97412" cy="21100"/>
            </a:xfrm>
            <a:custGeom>
              <a:avLst/>
              <a:gdLst/>
              <a:ahLst/>
              <a:cxnLst/>
              <a:rect l="l" t="t" r="r" b="b"/>
              <a:pathLst>
                <a:path w="10881" h="1233" extrusionOk="0">
                  <a:moveTo>
                    <a:pt x="800" y="0"/>
                  </a:moveTo>
                  <a:cubicBezTo>
                    <a:pt x="0" y="0"/>
                    <a:pt x="0" y="1232"/>
                    <a:pt x="800" y="1232"/>
                  </a:cubicBezTo>
                  <a:lnTo>
                    <a:pt x="10081" y="1232"/>
                  </a:lnTo>
                  <a:cubicBezTo>
                    <a:pt x="10881" y="1232"/>
                    <a:pt x="10881" y="0"/>
                    <a:pt x="1008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49"/>
            <p:cNvSpPr/>
            <p:nvPr/>
          </p:nvSpPr>
          <p:spPr>
            <a:xfrm>
              <a:off x="909902" y="1596527"/>
              <a:ext cx="97412" cy="21374"/>
            </a:xfrm>
            <a:custGeom>
              <a:avLst/>
              <a:gdLst/>
              <a:ahLst/>
              <a:cxnLst/>
              <a:rect l="l" t="t" r="r" b="b"/>
              <a:pathLst>
                <a:path w="10881" h="1249" extrusionOk="0">
                  <a:moveTo>
                    <a:pt x="800" y="1"/>
                  </a:moveTo>
                  <a:cubicBezTo>
                    <a:pt x="0" y="1"/>
                    <a:pt x="0" y="1249"/>
                    <a:pt x="800" y="1249"/>
                  </a:cubicBezTo>
                  <a:lnTo>
                    <a:pt x="10081" y="1249"/>
                  </a:lnTo>
                  <a:cubicBezTo>
                    <a:pt x="10881" y="1249"/>
                    <a:pt x="10881" y="1"/>
                    <a:pt x="1008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49"/>
            <p:cNvSpPr/>
            <p:nvPr/>
          </p:nvSpPr>
          <p:spPr>
            <a:xfrm>
              <a:off x="909902" y="1706899"/>
              <a:ext cx="97412" cy="21100"/>
            </a:xfrm>
            <a:custGeom>
              <a:avLst/>
              <a:gdLst/>
              <a:ahLst/>
              <a:cxnLst/>
              <a:rect l="l" t="t" r="r" b="b"/>
              <a:pathLst>
                <a:path w="10881" h="1233" extrusionOk="0">
                  <a:moveTo>
                    <a:pt x="800" y="0"/>
                  </a:moveTo>
                  <a:cubicBezTo>
                    <a:pt x="0" y="16"/>
                    <a:pt x="0" y="1232"/>
                    <a:pt x="800" y="1232"/>
                  </a:cubicBezTo>
                  <a:lnTo>
                    <a:pt x="10081" y="1232"/>
                  </a:lnTo>
                  <a:cubicBezTo>
                    <a:pt x="10881" y="1232"/>
                    <a:pt x="10881" y="0"/>
                    <a:pt x="1008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49"/>
            <p:cNvSpPr/>
            <p:nvPr/>
          </p:nvSpPr>
          <p:spPr>
            <a:xfrm>
              <a:off x="606983" y="2044587"/>
              <a:ext cx="550487" cy="116416"/>
            </a:xfrm>
            <a:custGeom>
              <a:avLst/>
              <a:gdLst/>
              <a:ahLst/>
              <a:cxnLst/>
              <a:rect l="l" t="t" r="r" b="b"/>
              <a:pathLst>
                <a:path w="32164" h="6802" extrusionOk="0">
                  <a:moveTo>
                    <a:pt x="3409" y="1"/>
                  </a:moveTo>
                  <a:cubicBezTo>
                    <a:pt x="1521" y="1"/>
                    <a:pt x="1" y="1521"/>
                    <a:pt x="1" y="3409"/>
                  </a:cubicBezTo>
                  <a:cubicBezTo>
                    <a:pt x="1" y="5281"/>
                    <a:pt x="1521" y="6801"/>
                    <a:pt x="3409" y="6801"/>
                  </a:cubicBezTo>
                  <a:lnTo>
                    <a:pt x="28755" y="6801"/>
                  </a:lnTo>
                  <a:cubicBezTo>
                    <a:pt x="30643" y="6801"/>
                    <a:pt x="32163" y="5281"/>
                    <a:pt x="32163" y="3409"/>
                  </a:cubicBezTo>
                  <a:cubicBezTo>
                    <a:pt x="32163" y="1553"/>
                    <a:pt x="30643" y="33"/>
                    <a:pt x="287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49"/>
            <p:cNvSpPr/>
            <p:nvPr/>
          </p:nvSpPr>
          <p:spPr>
            <a:xfrm>
              <a:off x="678014" y="380874"/>
              <a:ext cx="174641" cy="366655"/>
            </a:xfrm>
            <a:custGeom>
              <a:avLst/>
              <a:gdLst/>
              <a:ahLst/>
              <a:cxnLst/>
              <a:rect l="l" t="t" r="r" b="b"/>
              <a:pathLst>
                <a:path w="10204" h="21423" extrusionOk="0">
                  <a:moveTo>
                    <a:pt x="2125" y="0"/>
                  </a:moveTo>
                  <a:cubicBezTo>
                    <a:pt x="596" y="0"/>
                    <a:pt x="0" y="2866"/>
                    <a:pt x="1803" y="6877"/>
                  </a:cubicBezTo>
                  <a:cubicBezTo>
                    <a:pt x="4827" y="13517"/>
                    <a:pt x="10204" y="21422"/>
                    <a:pt x="10204" y="21422"/>
                  </a:cubicBezTo>
                  <a:cubicBezTo>
                    <a:pt x="10204" y="21422"/>
                    <a:pt x="9452" y="11757"/>
                    <a:pt x="5947" y="4237"/>
                  </a:cubicBezTo>
                  <a:cubicBezTo>
                    <a:pt x="4548" y="1247"/>
                    <a:pt x="3134" y="0"/>
                    <a:pt x="212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49"/>
            <p:cNvSpPr/>
            <p:nvPr/>
          </p:nvSpPr>
          <p:spPr>
            <a:xfrm>
              <a:off x="554677" y="730996"/>
              <a:ext cx="265933" cy="98394"/>
            </a:xfrm>
            <a:custGeom>
              <a:avLst/>
              <a:gdLst/>
              <a:ahLst/>
              <a:cxnLst/>
              <a:rect l="l" t="t" r="r" b="b"/>
              <a:pathLst>
                <a:path w="15538" h="5749" extrusionOk="0">
                  <a:moveTo>
                    <a:pt x="8426" y="1"/>
                  </a:moveTo>
                  <a:cubicBezTo>
                    <a:pt x="7901" y="1"/>
                    <a:pt x="7344" y="27"/>
                    <a:pt x="6753" y="86"/>
                  </a:cubicBezTo>
                  <a:cubicBezTo>
                    <a:pt x="480" y="710"/>
                    <a:pt x="0" y="5350"/>
                    <a:pt x="2737" y="5718"/>
                  </a:cubicBezTo>
                  <a:cubicBezTo>
                    <a:pt x="2886" y="5739"/>
                    <a:pt x="3048" y="5749"/>
                    <a:pt x="3221" y="5749"/>
                  </a:cubicBezTo>
                  <a:cubicBezTo>
                    <a:pt x="6264" y="5749"/>
                    <a:pt x="12706" y="2712"/>
                    <a:pt x="15538" y="2470"/>
                  </a:cubicBezTo>
                  <a:cubicBezTo>
                    <a:pt x="15538" y="2470"/>
                    <a:pt x="13489" y="1"/>
                    <a:pt x="8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49"/>
            <p:cNvSpPr/>
            <p:nvPr/>
          </p:nvSpPr>
          <p:spPr>
            <a:xfrm>
              <a:off x="563440" y="603739"/>
              <a:ext cx="188710" cy="75049"/>
            </a:xfrm>
            <a:custGeom>
              <a:avLst/>
              <a:gdLst/>
              <a:ahLst/>
              <a:cxnLst/>
              <a:rect l="l" t="t" r="r" b="b"/>
              <a:pathLst>
                <a:path w="11026" h="4385" extrusionOk="0">
                  <a:moveTo>
                    <a:pt x="4385" y="0"/>
                  </a:moveTo>
                  <a:cubicBezTo>
                    <a:pt x="0" y="0"/>
                    <a:pt x="1889" y="3137"/>
                    <a:pt x="4001" y="3265"/>
                  </a:cubicBezTo>
                  <a:cubicBezTo>
                    <a:pt x="6129" y="3377"/>
                    <a:pt x="11025" y="4385"/>
                    <a:pt x="11025" y="4385"/>
                  </a:cubicBezTo>
                  <a:cubicBezTo>
                    <a:pt x="11025" y="4385"/>
                    <a:pt x="8769" y="0"/>
                    <a:pt x="438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49"/>
            <p:cNvSpPr/>
            <p:nvPr/>
          </p:nvSpPr>
          <p:spPr>
            <a:xfrm>
              <a:off x="841695" y="365401"/>
              <a:ext cx="97436" cy="191243"/>
            </a:xfrm>
            <a:custGeom>
              <a:avLst/>
              <a:gdLst/>
              <a:ahLst/>
              <a:cxnLst/>
              <a:rect l="l" t="t" r="r" b="b"/>
              <a:pathLst>
                <a:path w="5693" h="11174" extrusionOk="0">
                  <a:moveTo>
                    <a:pt x="3472" y="0"/>
                  </a:moveTo>
                  <a:cubicBezTo>
                    <a:pt x="3146" y="0"/>
                    <a:pt x="2777" y="239"/>
                    <a:pt x="2385" y="772"/>
                  </a:cubicBezTo>
                  <a:cubicBezTo>
                    <a:pt x="1" y="4021"/>
                    <a:pt x="2641" y="11173"/>
                    <a:pt x="2641" y="11173"/>
                  </a:cubicBezTo>
                  <a:cubicBezTo>
                    <a:pt x="5693" y="6247"/>
                    <a:pt x="5139" y="0"/>
                    <a:pt x="347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49"/>
            <p:cNvSpPr/>
            <p:nvPr/>
          </p:nvSpPr>
          <p:spPr>
            <a:xfrm>
              <a:off x="908516" y="417057"/>
              <a:ext cx="189001" cy="300334"/>
            </a:xfrm>
            <a:custGeom>
              <a:avLst/>
              <a:gdLst/>
              <a:ahLst/>
              <a:cxnLst/>
              <a:rect l="l" t="t" r="r" b="b"/>
              <a:pathLst>
                <a:path w="11043" h="17548" extrusionOk="0">
                  <a:moveTo>
                    <a:pt x="9373" y="0"/>
                  </a:moveTo>
                  <a:cubicBezTo>
                    <a:pt x="8477" y="0"/>
                    <a:pt x="7119" y="835"/>
                    <a:pt x="5265" y="3131"/>
                  </a:cubicBezTo>
                  <a:cubicBezTo>
                    <a:pt x="513" y="9035"/>
                    <a:pt x="1" y="17548"/>
                    <a:pt x="1" y="17548"/>
                  </a:cubicBezTo>
                  <a:cubicBezTo>
                    <a:pt x="2145" y="14796"/>
                    <a:pt x="9026" y="6523"/>
                    <a:pt x="10290" y="3755"/>
                  </a:cubicBezTo>
                  <a:cubicBezTo>
                    <a:pt x="11043" y="2063"/>
                    <a:pt x="10780" y="0"/>
                    <a:pt x="93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49"/>
            <p:cNvSpPr/>
            <p:nvPr/>
          </p:nvSpPr>
          <p:spPr>
            <a:xfrm>
              <a:off x="1011777" y="583389"/>
              <a:ext cx="232148" cy="103888"/>
            </a:xfrm>
            <a:custGeom>
              <a:avLst/>
              <a:gdLst/>
              <a:ahLst/>
              <a:cxnLst/>
              <a:rect l="l" t="t" r="r" b="b"/>
              <a:pathLst>
                <a:path w="13564" h="6070" extrusionOk="0">
                  <a:moveTo>
                    <a:pt x="10537" y="1"/>
                  </a:moveTo>
                  <a:cubicBezTo>
                    <a:pt x="9523" y="1"/>
                    <a:pt x="8255" y="265"/>
                    <a:pt x="6753" y="933"/>
                  </a:cubicBezTo>
                  <a:cubicBezTo>
                    <a:pt x="2257" y="2934"/>
                    <a:pt x="0" y="6070"/>
                    <a:pt x="0" y="6070"/>
                  </a:cubicBezTo>
                  <a:lnTo>
                    <a:pt x="0" y="6070"/>
                  </a:lnTo>
                  <a:cubicBezTo>
                    <a:pt x="5761" y="4198"/>
                    <a:pt x="13153" y="3574"/>
                    <a:pt x="13393" y="2053"/>
                  </a:cubicBezTo>
                  <a:cubicBezTo>
                    <a:pt x="13564" y="1052"/>
                    <a:pt x="12557" y="1"/>
                    <a:pt x="1053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49"/>
            <p:cNvSpPr/>
            <p:nvPr/>
          </p:nvSpPr>
          <p:spPr>
            <a:xfrm>
              <a:off x="921678" y="730260"/>
              <a:ext cx="284400" cy="72174"/>
            </a:xfrm>
            <a:custGeom>
              <a:avLst/>
              <a:gdLst/>
              <a:ahLst/>
              <a:cxnLst/>
              <a:rect l="l" t="t" r="r" b="b"/>
              <a:pathLst>
                <a:path w="16617" h="4217" extrusionOk="0">
                  <a:moveTo>
                    <a:pt x="8586" y="0"/>
                  </a:moveTo>
                  <a:cubicBezTo>
                    <a:pt x="8363" y="0"/>
                    <a:pt x="8136" y="6"/>
                    <a:pt x="7905" y="17"/>
                  </a:cubicBezTo>
                  <a:cubicBezTo>
                    <a:pt x="2256" y="273"/>
                    <a:pt x="0" y="3153"/>
                    <a:pt x="0" y="3153"/>
                  </a:cubicBezTo>
                  <a:cubicBezTo>
                    <a:pt x="6998" y="3239"/>
                    <a:pt x="11875" y="4217"/>
                    <a:pt x="14227" y="4217"/>
                  </a:cubicBezTo>
                  <a:cubicBezTo>
                    <a:pt x="14946" y="4217"/>
                    <a:pt x="15429" y="4125"/>
                    <a:pt x="15665" y="3889"/>
                  </a:cubicBezTo>
                  <a:cubicBezTo>
                    <a:pt x="16617" y="2938"/>
                    <a:pt x="13787" y="0"/>
                    <a:pt x="858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04" name="Google Shape;1204;p49"/>
          <p:cNvGrpSpPr/>
          <p:nvPr/>
        </p:nvGrpSpPr>
        <p:grpSpPr>
          <a:xfrm>
            <a:off x="7425992" y="406413"/>
            <a:ext cx="1107072" cy="691114"/>
            <a:chOff x="6783117" y="1522200"/>
            <a:chExt cx="1107072" cy="691114"/>
          </a:xfrm>
        </p:grpSpPr>
        <p:grpSp>
          <p:nvGrpSpPr>
            <p:cNvPr id="1205" name="Google Shape;1205;p49"/>
            <p:cNvGrpSpPr/>
            <p:nvPr/>
          </p:nvGrpSpPr>
          <p:grpSpPr>
            <a:xfrm flipH="1">
              <a:off x="7540217" y="1522200"/>
              <a:ext cx="349972" cy="339539"/>
              <a:chOff x="2206867" y="1119950"/>
              <a:chExt cx="349972" cy="339539"/>
            </a:xfrm>
          </p:grpSpPr>
          <p:sp>
            <p:nvSpPr>
              <p:cNvPr id="1206" name="Google Shape;1206;p49"/>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49"/>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08" name="Google Shape;1208;p49"/>
            <p:cNvGrpSpPr/>
            <p:nvPr/>
          </p:nvGrpSpPr>
          <p:grpSpPr>
            <a:xfrm>
              <a:off x="6783117" y="1873775"/>
              <a:ext cx="349972" cy="339539"/>
              <a:chOff x="2206867" y="1119950"/>
              <a:chExt cx="349972" cy="339539"/>
            </a:xfrm>
          </p:grpSpPr>
          <p:sp>
            <p:nvSpPr>
              <p:cNvPr id="1209" name="Google Shape;1209;p49"/>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49"/>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211" name="Google Shape;1211;p49"/>
          <p:cNvGrpSpPr/>
          <p:nvPr/>
        </p:nvGrpSpPr>
        <p:grpSpPr>
          <a:xfrm>
            <a:off x="344717" y="3939500"/>
            <a:ext cx="824972" cy="820914"/>
            <a:chOff x="6447942" y="3924100"/>
            <a:chExt cx="824972" cy="820914"/>
          </a:xfrm>
        </p:grpSpPr>
        <p:grpSp>
          <p:nvGrpSpPr>
            <p:cNvPr id="1212" name="Google Shape;1212;p49"/>
            <p:cNvGrpSpPr/>
            <p:nvPr/>
          </p:nvGrpSpPr>
          <p:grpSpPr>
            <a:xfrm flipH="1">
              <a:off x="6447942" y="3924100"/>
              <a:ext cx="349972" cy="339539"/>
              <a:chOff x="2206867" y="1119950"/>
              <a:chExt cx="349972" cy="339539"/>
            </a:xfrm>
          </p:grpSpPr>
          <p:sp>
            <p:nvSpPr>
              <p:cNvPr id="1213" name="Google Shape;1213;p49"/>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49"/>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15" name="Google Shape;1215;p49"/>
            <p:cNvGrpSpPr/>
            <p:nvPr/>
          </p:nvGrpSpPr>
          <p:grpSpPr>
            <a:xfrm>
              <a:off x="6922942" y="4405475"/>
              <a:ext cx="349972" cy="339539"/>
              <a:chOff x="2206867" y="1119950"/>
              <a:chExt cx="349972" cy="339539"/>
            </a:xfrm>
          </p:grpSpPr>
          <p:sp>
            <p:nvSpPr>
              <p:cNvPr id="1216" name="Google Shape;1216;p49"/>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49"/>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18" name="Google Shape;1218;p49"/>
          <p:cNvSpPr txBox="1">
            <a:spLocks noGrp="1"/>
          </p:cNvSpPr>
          <p:nvPr>
            <p:ph type="subTitle" idx="2"/>
          </p:nvPr>
        </p:nvSpPr>
        <p:spPr>
          <a:xfrm>
            <a:off x="851278" y="1560300"/>
            <a:ext cx="2771700" cy="319200"/>
          </a:xfrm>
          <a:prstGeom prst="rect">
            <a:avLst/>
          </a:prstGeom>
        </p:spPr>
        <p:txBody>
          <a:bodyPr spcFirstLastPara="1" wrap="square" lIns="91425" tIns="0" rIns="91425" bIns="0" anchor="b" anchorCtr="0">
            <a:noAutofit/>
          </a:bodyPr>
          <a:lstStyle/>
          <a:p>
            <a:pPr marL="0" lvl="0" indent="0" algn="l" rtl="0">
              <a:spcBef>
                <a:spcPts val="0"/>
              </a:spcBef>
              <a:spcAft>
                <a:spcPts val="0"/>
              </a:spcAft>
              <a:buNone/>
            </a:pPr>
            <a:r>
              <a:rPr lang="en" dirty="0"/>
              <a:t>POSITIVE IMPACTS</a:t>
            </a:r>
            <a:endParaRPr dirty="0"/>
          </a:p>
        </p:txBody>
      </p:sp>
      <p:sp>
        <p:nvSpPr>
          <p:cNvPr id="1219" name="Google Shape;1219;p49"/>
          <p:cNvSpPr txBox="1">
            <a:spLocks noGrp="1"/>
          </p:cNvSpPr>
          <p:nvPr>
            <p:ph type="subTitle" idx="3"/>
          </p:nvPr>
        </p:nvSpPr>
        <p:spPr>
          <a:xfrm>
            <a:off x="4271753" y="2044800"/>
            <a:ext cx="2924304" cy="1538400"/>
          </a:xfrm>
          <a:prstGeom prst="rect">
            <a:avLst/>
          </a:prstGeom>
        </p:spPr>
        <p:txBody>
          <a:bodyPr spcFirstLastPara="1" wrap="square" lIns="91425" tIns="0" rIns="91425" bIns="0" anchor="t" anchorCtr="0">
            <a:noAutofit/>
          </a:bodyPr>
          <a:lstStyle/>
          <a:p>
            <a:r>
              <a:rPr lang="en-US" dirty="0"/>
              <a:t>Digital literacy barriers</a:t>
            </a:r>
          </a:p>
          <a:p>
            <a:r>
              <a:rPr lang="en-US" dirty="0"/>
              <a:t>Reduced face-to-face interaction</a:t>
            </a:r>
          </a:p>
          <a:p>
            <a:r>
              <a:rPr lang="en-US" dirty="0"/>
              <a:t> Concerns regarding patient safety</a:t>
            </a:r>
          </a:p>
          <a:p>
            <a:r>
              <a:rPr lang="en-US" dirty="0"/>
              <a:t>Anxiety about remote monitoring</a:t>
            </a:r>
          </a:p>
          <a:p>
            <a:pPr marL="182880" lvl="0" indent="-193040" algn="l" rtl="0">
              <a:spcBef>
                <a:spcPts val="0"/>
              </a:spcBef>
              <a:spcAft>
                <a:spcPts val="0"/>
              </a:spcAft>
              <a:buSzPts val="1600"/>
              <a:buChar char="●"/>
            </a:pPr>
            <a:endParaRPr dirty="0"/>
          </a:p>
        </p:txBody>
      </p:sp>
      <p:sp>
        <p:nvSpPr>
          <p:cNvPr id="1220" name="Google Shape;1220;p49"/>
          <p:cNvSpPr txBox="1">
            <a:spLocks noGrp="1"/>
          </p:cNvSpPr>
          <p:nvPr>
            <p:ph type="subTitle" idx="4"/>
          </p:nvPr>
        </p:nvSpPr>
        <p:spPr>
          <a:xfrm>
            <a:off x="4271753" y="1560300"/>
            <a:ext cx="2771700" cy="319200"/>
          </a:xfrm>
          <a:prstGeom prst="rect">
            <a:avLst/>
          </a:prstGeom>
        </p:spPr>
        <p:txBody>
          <a:bodyPr spcFirstLastPara="1" wrap="square" lIns="91425" tIns="0" rIns="91425" bIns="0" anchor="b" anchorCtr="0">
            <a:noAutofit/>
          </a:bodyPr>
          <a:lstStyle/>
          <a:p>
            <a:pPr marL="0" lvl="0" indent="0" algn="l" rtl="0">
              <a:spcBef>
                <a:spcPts val="0"/>
              </a:spcBef>
              <a:spcAft>
                <a:spcPts val="0"/>
              </a:spcAft>
              <a:buNone/>
            </a:pPr>
            <a:r>
              <a:rPr lang="en" dirty="0"/>
              <a:t>NEGATIVE IMPACT</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22">
          <a:extLst>
            <a:ext uri="{FF2B5EF4-FFF2-40B4-BE49-F238E27FC236}">
              <a16:creationId xmlns:a16="http://schemas.microsoft.com/office/drawing/2014/main" id="{C6EA2F34-697A-5FC9-01AA-A78813A360C9}"/>
            </a:ext>
          </a:extLst>
        </p:cNvPr>
        <p:cNvGrpSpPr/>
        <p:nvPr/>
      </p:nvGrpSpPr>
      <p:grpSpPr>
        <a:xfrm>
          <a:off x="0" y="0"/>
          <a:ext cx="0" cy="0"/>
          <a:chOff x="0" y="0"/>
          <a:chExt cx="0" cy="0"/>
        </a:xfrm>
      </p:grpSpPr>
      <p:sp>
        <p:nvSpPr>
          <p:cNvPr id="623" name="Google Shape;623;p38">
            <a:extLst>
              <a:ext uri="{FF2B5EF4-FFF2-40B4-BE49-F238E27FC236}">
                <a16:creationId xmlns:a16="http://schemas.microsoft.com/office/drawing/2014/main" id="{6A7E53A2-03ED-E86F-0E9E-0C535DF82546}"/>
              </a:ext>
            </a:extLst>
          </p:cNvPr>
          <p:cNvSpPr/>
          <p:nvPr/>
        </p:nvSpPr>
        <p:spPr>
          <a:xfrm>
            <a:off x="2151529" y="-1"/>
            <a:ext cx="6759389" cy="5143501"/>
          </a:xfrm>
          <a:prstGeom prst="roundRect">
            <a:avLst>
              <a:gd name="adj" fmla="val 16667"/>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8">
            <a:extLst>
              <a:ext uri="{FF2B5EF4-FFF2-40B4-BE49-F238E27FC236}">
                <a16:creationId xmlns:a16="http://schemas.microsoft.com/office/drawing/2014/main" id="{D21D6E4D-774C-0F89-E40E-4434029A72D1}"/>
              </a:ext>
            </a:extLst>
          </p:cNvPr>
          <p:cNvSpPr txBox="1">
            <a:spLocks noGrp="1"/>
          </p:cNvSpPr>
          <p:nvPr>
            <p:ph type="title"/>
          </p:nvPr>
        </p:nvSpPr>
        <p:spPr>
          <a:xfrm>
            <a:off x="2277035" y="186325"/>
            <a:ext cx="6331189" cy="494993"/>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 sz="2800" dirty="0"/>
              <a:t>COMMUNITY IMPACT</a:t>
            </a:r>
            <a:endParaRPr sz="2800" dirty="0">
              <a:solidFill>
                <a:schemeClr val="dk2"/>
              </a:solidFill>
            </a:endParaRPr>
          </a:p>
        </p:txBody>
      </p:sp>
      <p:sp>
        <p:nvSpPr>
          <p:cNvPr id="625" name="Google Shape;625;p38">
            <a:extLst>
              <a:ext uri="{FF2B5EF4-FFF2-40B4-BE49-F238E27FC236}">
                <a16:creationId xmlns:a16="http://schemas.microsoft.com/office/drawing/2014/main" id="{046D83D8-15A6-5120-DCF4-C3D4E606AC55}"/>
              </a:ext>
            </a:extLst>
          </p:cNvPr>
          <p:cNvSpPr txBox="1">
            <a:spLocks noGrp="1"/>
          </p:cNvSpPr>
          <p:nvPr>
            <p:ph type="subTitle" idx="1"/>
          </p:nvPr>
        </p:nvSpPr>
        <p:spPr>
          <a:xfrm>
            <a:off x="2277035" y="681318"/>
            <a:ext cx="6472517" cy="2958353"/>
          </a:xfrm>
          <a:prstGeom prst="rect">
            <a:avLst/>
          </a:prstGeom>
        </p:spPr>
        <p:txBody>
          <a:bodyPr spcFirstLastPara="1" wrap="square" lIns="91425" tIns="0" rIns="91425" bIns="0" anchor="t" anchorCtr="0">
            <a:noAutofit/>
          </a:bodyPr>
          <a:lstStyle/>
          <a:p>
            <a:pPr marL="114300" indent="0">
              <a:buNone/>
            </a:pPr>
            <a:r>
              <a:rPr lang="en-US" dirty="0"/>
              <a:t>Virtual wards can strengthen community healthcare but may widen inequalities if digital barriers are not addressed.</a:t>
            </a:r>
          </a:p>
          <a:p>
            <a:pPr marL="114300" indent="0">
              <a:buNone/>
            </a:pPr>
            <a:r>
              <a:rPr lang="en-US" sz="1700" b="1" dirty="0"/>
              <a:t>Positive Impacts</a:t>
            </a:r>
          </a:p>
          <a:p>
            <a:r>
              <a:rPr lang="en-US" dirty="0"/>
              <a:t>Reduced pressure on hospitals</a:t>
            </a:r>
          </a:p>
          <a:p>
            <a:r>
              <a:rPr lang="en-US" dirty="0"/>
              <a:t>Increased access to healthcare</a:t>
            </a:r>
          </a:p>
          <a:p>
            <a:r>
              <a:rPr lang="en-US" dirty="0"/>
              <a:t>Supports community-based care</a:t>
            </a:r>
          </a:p>
          <a:p>
            <a:r>
              <a:rPr lang="en-US" dirty="0"/>
              <a:t>Encourages preventive healthcare</a:t>
            </a:r>
          </a:p>
          <a:p>
            <a:pPr marL="114300" indent="0">
              <a:buNone/>
            </a:pPr>
            <a:r>
              <a:rPr lang="en-US" sz="1700" b="1" dirty="0"/>
              <a:t>Negative Impacts</a:t>
            </a:r>
          </a:p>
          <a:p>
            <a:r>
              <a:rPr lang="en-US" dirty="0"/>
              <a:t>Digital exclusion</a:t>
            </a:r>
          </a:p>
          <a:p>
            <a:r>
              <a:rPr lang="en-US" dirty="0"/>
              <a:t>Health inequalities</a:t>
            </a:r>
          </a:p>
          <a:p>
            <a:r>
              <a:rPr lang="en-US" dirty="0"/>
              <a:t>Increased burden on family carers</a:t>
            </a:r>
          </a:p>
        </p:txBody>
      </p:sp>
      <p:grpSp>
        <p:nvGrpSpPr>
          <p:cNvPr id="626" name="Google Shape;626;p38">
            <a:extLst>
              <a:ext uri="{FF2B5EF4-FFF2-40B4-BE49-F238E27FC236}">
                <a16:creationId xmlns:a16="http://schemas.microsoft.com/office/drawing/2014/main" id="{A4AED81F-E567-4998-D1BD-90E3A118D75B}"/>
              </a:ext>
            </a:extLst>
          </p:cNvPr>
          <p:cNvGrpSpPr/>
          <p:nvPr/>
        </p:nvGrpSpPr>
        <p:grpSpPr>
          <a:xfrm>
            <a:off x="-416431" y="619726"/>
            <a:ext cx="2904425" cy="4461968"/>
            <a:chOff x="2446225" y="647000"/>
            <a:chExt cx="2904425" cy="4461968"/>
          </a:xfrm>
        </p:grpSpPr>
        <p:sp>
          <p:nvSpPr>
            <p:cNvPr id="627" name="Google Shape;627;p38">
              <a:extLst>
                <a:ext uri="{FF2B5EF4-FFF2-40B4-BE49-F238E27FC236}">
                  <a16:creationId xmlns:a16="http://schemas.microsoft.com/office/drawing/2014/main" id="{E81FFE21-483F-04D6-D013-1D7E7837A026}"/>
                </a:ext>
              </a:extLst>
            </p:cNvPr>
            <p:cNvSpPr/>
            <p:nvPr/>
          </p:nvSpPr>
          <p:spPr>
            <a:xfrm>
              <a:off x="4405700" y="2435915"/>
              <a:ext cx="944950" cy="2673053"/>
            </a:xfrm>
            <a:custGeom>
              <a:avLst/>
              <a:gdLst/>
              <a:ahLst/>
              <a:cxnLst/>
              <a:rect l="l" t="t" r="r" b="b"/>
              <a:pathLst>
                <a:path w="37798" h="91285" extrusionOk="0">
                  <a:moveTo>
                    <a:pt x="16021" y="0"/>
                  </a:moveTo>
                  <a:cubicBezTo>
                    <a:pt x="1" y="11438"/>
                    <a:pt x="3813" y="38384"/>
                    <a:pt x="4033" y="39117"/>
                  </a:cubicBezTo>
                  <a:cubicBezTo>
                    <a:pt x="6233" y="45752"/>
                    <a:pt x="20970" y="86079"/>
                    <a:pt x="20970" y="86079"/>
                  </a:cubicBezTo>
                  <a:lnTo>
                    <a:pt x="37797" y="91284"/>
                  </a:lnTo>
                  <a:cubicBezTo>
                    <a:pt x="21153" y="4216"/>
                    <a:pt x="16021" y="0"/>
                    <a:pt x="160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8">
              <a:extLst>
                <a:ext uri="{FF2B5EF4-FFF2-40B4-BE49-F238E27FC236}">
                  <a16:creationId xmlns:a16="http://schemas.microsoft.com/office/drawing/2014/main" id="{E9940BF3-4501-4ADA-C7EE-CC8735665C03}"/>
                </a:ext>
              </a:extLst>
            </p:cNvPr>
            <p:cNvSpPr/>
            <p:nvPr/>
          </p:nvSpPr>
          <p:spPr>
            <a:xfrm>
              <a:off x="2879725" y="2170100"/>
              <a:ext cx="1926500" cy="2887025"/>
            </a:xfrm>
            <a:custGeom>
              <a:avLst/>
              <a:gdLst/>
              <a:ahLst/>
              <a:cxnLst/>
              <a:rect l="l" t="t" r="r" b="b"/>
              <a:pathLst>
                <a:path w="77060" h="115481" extrusionOk="0">
                  <a:moveTo>
                    <a:pt x="39190" y="1"/>
                  </a:moveTo>
                  <a:cubicBezTo>
                    <a:pt x="27276" y="1"/>
                    <a:pt x="1" y="10302"/>
                    <a:pt x="1" y="10302"/>
                  </a:cubicBezTo>
                  <a:cubicBezTo>
                    <a:pt x="1" y="10302"/>
                    <a:pt x="917" y="27166"/>
                    <a:pt x="9752" y="76841"/>
                  </a:cubicBezTo>
                  <a:lnTo>
                    <a:pt x="2970" y="115481"/>
                  </a:lnTo>
                  <a:lnTo>
                    <a:pt x="72624" y="115481"/>
                  </a:lnTo>
                  <a:lnTo>
                    <a:pt x="66905" y="76291"/>
                  </a:lnTo>
                  <a:cubicBezTo>
                    <a:pt x="66905" y="76291"/>
                    <a:pt x="70534" y="56568"/>
                    <a:pt x="73467" y="38237"/>
                  </a:cubicBezTo>
                  <a:cubicBezTo>
                    <a:pt x="75300" y="26799"/>
                    <a:pt x="76840" y="15838"/>
                    <a:pt x="77060" y="10632"/>
                  </a:cubicBezTo>
                  <a:cubicBezTo>
                    <a:pt x="77060" y="10632"/>
                    <a:pt x="51105" y="1"/>
                    <a:pt x="3919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8">
              <a:extLst>
                <a:ext uri="{FF2B5EF4-FFF2-40B4-BE49-F238E27FC236}">
                  <a16:creationId xmlns:a16="http://schemas.microsoft.com/office/drawing/2014/main" id="{D976ECF9-6958-CD9B-4481-15187D3EE1B9}"/>
                </a:ext>
              </a:extLst>
            </p:cNvPr>
            <p:cNvSpPr/>
            <p:nvPr/>
          </p:nvSpPr>
          <p:spPr>
            <a:xfrm>
              <a:off x="3790725" y="3049950"/>
              <a:ext cx="22950" cy="1933850"/>
            </a:xfrm>
            <a:custGeom>
              <a:avLst/>
              <a:gdLst/>
              <a:ahLst/>
              <a:cxnLst/>
              <a:rect l="l" t="t" r="r" b="b"/>
              <a:pathLst>
                <a:path w="918" h="77354" extrusionOk="0">
                  <a:moveTo>
                    <a:pt x="441" y="1"/>
                  </a:moveTo>
                  <a:cubicBezTo>
                    <a:pt x="441" y="1"/>
                    <a:pt x="404" y="1174"/>
                    <a:pt x="367" y="3337"/>
                  </a:cubicBezTo>
                  <a:cubicBezTo>
                    <a:pt x="294" y="5426"/>
                    <a:pt x="221" y="8469"/>
                    <a:pt x="184" y="12099"/>
                  </a:cubicBezTo>
                  <a:cubicBezTo>
                    <a:pt x="111" y="15691"/>
                    <a:pt x="37" y="19907"/>
                    <a:pt x="37" y="24453"/>
                  </a:cubicBezTo>
                  <a:cubicBezTo>
                    <a:pt x="37" y="28999"/>
                    <a:pt x="1" y="33838"/>
                    <a:pt x="1" y="38677"/>
                  </a:cubicBezTo>
                  <a:cubicBezTo>
                    <a:pt x="1" y="43516"/>
                    <a:pt x="37" y="48319"/>
                    <a:pt x="37" y="52865"/>
                  </a:cubicBezTo>
                  <a:cubicBezTo>
                    <a:pt x="37" y="57411"/>
                    <a:pt x="111" y="61627"/>
                    <a:pt x="184" y="65256"/>
                  </a:cubicBezTo>
                  <a:cubicBezTo>
                    <a:pt x="221" y="68849"/>
                    <a:pt x="294" y="71891"/>
                    <a:pt x="367" y="73981"/>
                  </a:cubicBezTo>
                  <a:cubicBezTo>
                    <a:pt x="404" y="76144"/>
                    <a:pt x="441" y="77354"/>
                    <a:pt x="441" y="77354"/>
                  </a:cubicBezTo>
                  <a:cubicBezTo>
                    <a:pt x="441" y="77354"/>
                    <a:pt x="477" y="76107"/>
                    <a:pt x="514" y="73981"/>
                  </a:cubicBezTo>
                  <a:cubicBezTo>
                    <a:pt x="587" y="71891"/>
                    <a:pt x="661" y="68849"/>
                    <a:pt x="734" y="65256"/>
                  </a:cubicBezTo>
                  <a:cubicBezTo>
                    <a:pt x="771" y="61627"/>
                    <a:pt x="844" y="57411"/>
                    <a:pt x="844" y="52865"/>
                  </a:cubicBezTo>
                  <a:cubicBezTo>
                    <a:pt x="844" y="48319"/>
                    <a:pt x="917" y="43480"/>
                    <a:pt x="917" y="38677"/>
                  </a:cubicBezTo>
                  <a:cubicBezTo>
                    <a:pt x="917" y="33801"/>
                    <a:pt x="844" y="28999"/>
                    <a:pt x="844" y="24453"/>
                  </a:cubicBezTo>
                  <a:cubicBezTo>
                    <a:pt x="844" y="19907"/>
                    <a:pt x="771" y="15691"/>
                    <a:pt x="734" y="12099"/>
                  </a:cubicBezTo>
                  <a:cubicBezTo>
                    <a:pt x="661" y="8469"/>
                    <a:pt x="587" y="5426"/>
                    <a:pt x="514" y="3337"/>
                  </a:cubicBezTo>
                  <a:cubicBezTo>
                    <a:pt x="477" y="1174"/>
                    <a:pt x="441" y="1"/>
                    <a:pt x="4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8">
              <a:extLst>
                <a:ext uri="{FF2B5EF4-FFF2-40B4-BE49-F238E27FC236}">
                  <a16:creationId xmlns:a16="http://schemas.microsoft.com/office/drawing/2014/main" id="{137055E1-60BE-55B3-597B-37DCECFB3163}"/>
                </a:ext>
              </a:extLst>
            </p:cNvPr>
            <p:cNvSpPr/>
            <p:nvPr/>
          </p:nvSpPr>
          <p:spPr>
            <a:xfrm>
              <a:off x="3880550" y="3174600"/>
              <a:ext cx="119175" cy="119175"/>
            </a:xfrm>
            <a:custGeom>
              <a:avLst/>
              <a:gdLst/>
              <a:ahLst/>
              <a:cxnLst/>
              <a:rect l="l" t="t" r="r" b="b"/>
              <a:pathLst>
                <a:path w="4767" h="4767" extrusionOk="0">
                  <a:moveTo>
                    <a:pt x="2383" y="0"/>
                  </a:moveTo>
                  <a:cubicBezTo>
                    <a:pt x="1063" y="0"/>
                    <a:pt x="0" y="1064"/>
                    <a:pt x="0" y="2383"/>
                  </a:cubicBezTo>
                  <a:cubicBezTo>
                    <a:pt x="0" y="3703"/>
                    <a:pt x="1063" y="4766"/>
                    <a:pt x="2383" y="4766"/>
                  </a:cubicBezTo>
                  <a:cubicBezTo>
                    <a:pt x="3703" y="4766"/>
                    <a:pt x="4766" y="3703"/>
                    <a:pt x="4766" y="2383"/>
                  </a:cubicBezTo>
                  <a:cubicBezTo>
                    <a:pt x="4766" y="1064"/>
                    <a:pt x="3703" y="0"/>
                    <a:pt x="23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8">
              <a:extLst>
                <a:ext uri="{FF2B5EF4-FFF2-40B4-BE49-F238E27FC236}">
                  <a16:creationId xmlns:a16="http://schemas.microsoft.com/office/drawing/2014/main" id="{0DD9D74E-BEB5-9907-79BC-4F5D88564899}"/>
                </a:ext>
              </a:extLst>
            </p:cNvPr>
            <p:cNvSpPr/>
            <p:nvPr/>
          </p:nvSpPr>
          <p:spPr>
            <a:xfrm>
              <a:off x="3880550" y="3490800"/>
              <a:ext cx="119175" cy="119175"/>
            </a:xfrm>
            <a:custGeom>
              <a:avLst/>
              <a:gdLst/>
              <a:ahLst/>
              <a:cxnLst/>
              <a:rect l="l" t="t" r="r" b="b"/>
              <a:pathLst>
                <a:path w="4767" h="4767" extrusionOk="0">
                  <a:moveTo>
                    <a:pt x="2383" y="0"/>
                  </a:moveTo>
                  <a:cubicBezTo>
                    <a:pt x="1063" y="0"/>
                    <a:pt x="0" y="1063"/>
                    <a:pt x="0" y="2383"/>
                  </a:cubicBezTo>
                  <a:cubicBezTo>
                    <a:pt x="0" y="3703"/>
                    <a:pt x="1063" y="4766"/>
                    <a:pt x="2383" y="4766"/>
                  </a:cubicBezTo>
                  <a:cubicBezTo>
                    <a:pt x="3703" y="4766"/>
                    <a:pt x="4766" y="3703"/>
                    <a:pt x="4766" y="2383"/>
                  </a:cubicBezTo>
                  <a:cubicBezTo>
                    <a:pt x="4766" y="1063"/>
                    <a:pt x="3703" y="0"/>
                    <a:pt x="23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38">
              <a:extLst>
                <a:ext uri="{FF2B5EF4-FFF2-40B4-BE49-F238E27FC236}">
                  <a16:creationId xmlns:a16="http://schemas.microsoft.com/office/drawing/2014/main" id="{8A303F3F-BD88-F6BD-CABB-BADCF08BEAB3}"/>
                </a:ext>
              </a:extLst>
            </p:cNvPr>
            <p:cNvSpPr/>
            <p:nvPr/>
          </p:nvSpPr>
          <p:spPr>
            <a:xfrm>
              <a:off x="3880550" y="3833575"/>
              <a:ext cx="119175" cy="118250"/>
            </a:xfrm>
            <a:custGeom>
              <a:avLst/>
              <a:gdLst/>
              <a:ahLst/>
              <a:cxnLst/>
              <a:rect l="l" t="t" r="r" b="b"/>
              <a:pathLst>
                <a:path w="4767" h="4730" extrusionOk="0">
                  <a:moveTo>
                    <a:pt x="2383" y="0"/>
                  </a:moveTo>
                  <a:cubicBezTo>
                    <a:pt x="1063" y="0"/>
                    <a:pt x="0" y="1063"/>
                    <a:pt x="0" y="2383"/>
                  </a:cubicBezTo>
                  <a:cubicBezTo>
                    <a:pt x="0" y="3666"/>
                    <a:pt x="1063" y="4729"/>
                    <a:pt x="2383" y="4729"/>
                  </a:cubicBezTo>
                  <a:cubicBezTo>
                    <a:pt x="3703" y="4729"/>
                    <a:pt x="4766" y="3666"/>
                    <a:pt x="4766" y="2383"/>
                  </a:cubicBezTo>
                  <a:cubicBezTo>
                    <a:pt x="4766" y="1063"/>
                    <a:pt x="3703" y="0"/>
                    <a:pt x="23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8">
              <a:extLst>
                <a:ext uri="{FF2B5EF4-FFF2-40B4-BE49-F238E27FC236}">
                  <a16:creationId xmlns:a16="http://schemas.microsoft.com/office/drawing/2014/main" id="{4ECE3731-B80E-295E-31BF-C9C014AB3A07}"/>
                </a:ext>
              </a:extLst>
            </p:cNvPr>
            <p:cNvSpPr/>
            <p:nvPr/>
          </p:nvSpPr>
          <p:spPr>
            <a:xfrm>
              <a:off x="4326875" y="3017875"/>
              <a:ext cx="70600" cy="108175"/>
            </a:xfrm>
            <a:custGeom>
              <a:avLst/>
              <a:gdLst/>
              <a:ahLst/>
              <a:cxnLst/>
              <a:rect l="l" t="t" r="r" b="b"/>
              <a:pathLst>
                <a:path w="2824" h="4327" extrusionOk="0">
                  <a:moveTo>
                    <a:pt x="1" y="1"/>
                  </a:moveTo>
                  <a:lnTo>
                    <a:pt x="1" y="4326"/>
                  </a:lnTo>
                  <a:lnTo>
                    <a:pt x="2824" y="4326"/>
                  </a:lnTo>
                  <a:lnTo>
                    <a:pt x="2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8">
              <a:extLst>
                <a:ext uri="{FF2B5EF4-FFF2-40B4-BE49-F238E27FC236}">
                  <a16:creationId xmlns:a16="http://schemas.microsoft.com/office/drawing/2014/main" id="{28F71145-589B-A944-C4F8-D74C9DBECFC5}"/>
                </a:ext>
              </a:extLst>
            </p:cNvPr>
            <p:cNvSpPr/>
            <p:nvPr/>
          </p:nvSpPr>
          <p:spPr>
            <a:xfrm>
              <a:off x="4291150" y="2906050"/>
              <a:ext cx="142075" cy="142100"/>
            </a:xfrm>
            <a:custGeom>
              <a:avLst/>
              <a:gdLst/>
              <a:ahLst/>
              <a:cxnLst/>
              <a:rect l="l" t="t" r="r" b="b"/>
              <a:pathLst>
                <a:path w="5683" h="5684" extrusionOk="0">
                  <a:moveTo>
                    <a:pt x="2823" y="1"/>
                  </a:moveTo>
                  <a:cubicBezTo>
                    <a:pt x="1246" y="1"/>
                    <a:pt x="0" y="1284"/>
                    <a:pt x="0" y="2860"/>
                  </a:cubicBezTo>
                  <a:cubicBezTo>
                    <a:pt x="0" y="4437"/>
                    <a:pt x="1246" y="5683"/>
                    <a:pt x="2823" y="5683"/>
                  </a:cubicBezTo>
                  <a:cubicBezTo>
                    <a:pt x="4399" y="5683"/>
                    <a:pt x="5682" y="4437"/>
                    <a:pt x="5682" y="2860"/>
                  </a:cubicBezTo>
                  <a:cubicBezTo>
                    <a:pt x="5682" y="1284"/>
                    <a:pt x="4399" y="1"/>
                    <a:pt x="28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8">
              <a:extLst>
                <a:ext uri="{FF2B5EF4-FFF2-40B4-BE49-F238E27FC236}">
                  <a16:creationId xmlns:a16="http://schemas.microsoft.com/office/drawing/2014/main" id="{687EB7B1-D471-62D8-6623-E5D9560BB143}"/>
                </a:ext>
              </a:extLst>
            </p:cNvPr>
            <p:cNvSpPr/>
            <p:nvPr/>
          </p:nvSpPr>
          <p:spPr>
            <a:xfrm>
              <a:off x="4145425" y="3082950"/>
              <a:ext cx="431675" cy="248400"/>
            </a:xfrm>
            <a:custGeom>
              <a:avLst/>
              <a:gdLst/>
              <a:ahLst/>
              <a:cxnLst/>
              <a:rect l="l" t="t" r="r" b="b"/>
              <a:pathLst>
                <a:path w="17267" h="9936" extrusionOk="0">
                  <a:moveTo>
                    <a:pt x="0" y="0"/>
                  </a:moveTo>
                  <a:lnTo>
                    <a:pt x="0" y="9935"/>
                  </a:lnTo>
                  <a:lnTo>
                    <a:pt x="17267" y="9935"/>
                  </a:lnTo>
                  <a:lnTo>
                    <a:pt x="1726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8">
              <a:extLst>
                <a:ext uri="{FF2B5EF4-FFF2-40B4-BE49-F238E27FC236}">
                  <a16:creationId xmlns:a16="http://schemas.microsoft.com/office/drawing/2014/main" id="{98BDB9F5-431D-5B96-0DA6-6623CAAA4341}"/>
                </a:ext>
              </a:extLst>
            </p:cNvPr>
            <p:cNvSpPr/>
            <p:nvPr/>
          </p:nvSpPr>
          <p:spPr>
            <a:xfrm>
              <a:off x="4183000" y="3151675"/>
              <a:ext cx="356525" cy="22950"/>
            </a:xfrm>
            <a:custGeom>
              <a:avLst/>
              <a:gdLst/>
              <a:ahLst/>
              <a:cxnLst/>
              <a:rect l="l" t="t" r="r" b="b"/>
              <a:pathLst>
                <a:path w="14261" h="918" extrusionOk="0">
                  <a:moveTo>
                    <a:pt x="623" y="1"/>
                  </a:moveTo>
                  <a:cubicBezTo>
                    <a:pt x="0" y="1"/>
                    <a:pt x="0" y="917"/>
                    <a:pt x="623" y="917"/>
                  </a:cubicBezTo>
                  <a:lnTo>
                    <a:pt x="13674" y="917"/>
                  </a:lnTo>
                  <a:cubicBezTo>
                    <a:pt x="14261" y="917"/>
                    <a:pt x="14261" y="1"/>
                    <a:pt x="136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8">
              <a:extLst>
                <a:ext uri="{FF2B5EF4-FFF2-40B4-BE49-F238E27FC236}">
                  <a16:creationId xmlns:a16="http://schemas.microsoft.com/office/drawing/2014/main" id="{A399DA2A-3FEF-B4AA-8E64-0BAA99E440C3}"/>
                </a:ext>
              </a:extLst>
            </p:cNvPr>
            <p:cNvSpPr/>
            <p:nvPr/>
          </p:nvSpPr>
          <p:spPr>
            <a:xfrm>
              <a:off x="4183000" y="3235100"/>
              <a:ext cx="356525" cy="22925"/>
            </a:xfrm>
            <a:custGeom>
              <a:avLst/>
              <a:gdLst/>
              <a:ahLst/>
              <a:cxnLst/>
              <a:rect l="l" t="t" r="r" b="b"/>
              <a:pathLst>
                <a:path w="14261" h="917" extrusionOk="0">
                  <a:moveTo>
                    <a:pt x="623" y="0"/>
                  </a:moveTo>
                  <a:cubicBezTo>
                    <a:pt x="0" y="0"/>
                    <a:pt x="0" y="917"/>
                    <a:pt x="623" y="917"/>
                  </a:cubicBezTo>
                  <a:lnTo>
                    <a:pt x="13674" y="917"/>
                  </a:lnTo>
                  <a:cubicBezTo>
                    <a:pt x="14261" y="917"/>
                    <a:pt x="14261" y="0"/>
                    <a:pt x="1367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38">
              <a:extLst>
                <a:ext uri="{FF2B5EF4-FFF2-40B4-BE49-F238E27FC236}">
                  <a16:creationId xmlns:a16="http://schemas.microsoft.com/office/drawing/2014/main" id="{1ACBEFE4-A1F2-C78B-C944-F7B9E4C2D0C8}"/>
                </a:ext>
              </a:extLst>
            </p:cNvPr>
            <p:cNvSpPr/>
            <p:nvPr/>
          </p:nvSpPr>
          <p:spPr>
            <a:xfrm>
              <a:off x="3314150" y="2078450"/>
              <a:ext cx="543500" cy="977025"/>
            </a:xfrm>
            <a:custGeom>
              <a:avLst/>
              <a:gdLst/>
              <a:ahLst/>
              <a:cxnLst/>
              <a:rect l="l" t="t" r="r" b="b"/>
              <a:pathLst>
                <a:path w="21740" h="39081" extrusionOk="0">
                  <a:moveTo>
                    <a:pt x="10888" y="1"/>
                  </a:moveTo>
                  <a:cubicBezTo>
                    <a:pt x="10888" y="1"/>
                    <a:pt x="1247" y="2384"/>
                    <a:pt x="0" y="19247"/>
                  </a:cubicBezTo>
                  <a:cubicBezTo>
                    <a:pt x="0" y="19247"/>
                    <a:pt x="1943" y="20750"/>
                    <a:pt x="6709" y="21740"/>
                  </a:cubicBezTo>
                  <a:cubicBezTo>
                    <a:pt x="6709" y="21740"/>
                    <a:pt x="4876" y="27386"/>
                    <a:pt x="4766" y="29329"/>
                  </a:cubicBezTo>
                  <a:cubicBezTo>
                    <a:pt x="4766" y="29329"/>
                    <a:pt x="9459" y="35598"/>
                    <a:pt x="20933" y="39081"/>
                  </a:cubicBezTo>
                  <a:lnTo>
                    <a:pt x="21740" y="37578"/>
                  </a:lnTo>
                  <a:lnTo>
                    <a:pt x="1088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38">
              <a:extLst>
                <a:ext uri="{FF2B5EF4-FFF2-40B4-BE49-F238E27FC236}">
                  <a16:creationId xmlns:a16="http://schemas.microsoft.com/office/drawing/2014/main" id="{A497BE1C-E368-C385-9FBD-58452214A8F2}"/>
                </a:ext>
              </a:extLst>
            </p:cNvPr>
            <p:cNvSpPr/>
            <p:nvPr/>
          </p:nvSpPr>
          <p:spPr>
            <a:xfrm>
              <a:off x="3544200" y="1988650"/>
              <a:ext cx="582000" cy="378525"/>
            </a:xfrm>
            <a:custGeom>
              <a:avLst/>
              <a:gdLst/>
              <a:ahLst/>
              <a:cxnLst/>
              <a:rect l="l" t="t" r="r" b="b"/>
              <a:pathLst>
                <a:path w="23280" h="15141" extrusionOk="0">
                  <a:moveTo>
                    <a:pt x="990" y="0"/>
                  </a:moveTo>
                  <a:lnTo>
                    <a:pt x="697" y="3080"/>
                  </a:lnTo>
                  <a:lnTo>
                    <a:pt x="0" y="10228"/>
                  </a:lnTo>
                  <a:lnTo>
                    <a:pt x="11585" y="15141"/>
                  </a:lnTo>
                  <a:lnTo>
                    <a:pt x="23279" y="12025"/>
                  </a:lnTo>
                  <a:lnTo>
                    <a:pt x="22876" y="3483"/>
                  </a:lnTo>
                  <a:lnTo>
                    <a:pt x="22693" y="147"/>
                  </a:lnTo>
                  <a:lnTo>
                    <a:pt x="990" y="0"/>
                  </a:ln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8">
              <a:extLst>
                <a:ext uri="{FF2B5EF4-FFF2-40B4-BE49-F238E27FC236}">
                  <a16:creationId xmlns:a16="http://schemas.microsoft.com/office/drawing/2014/main" id="{CA17E110-AA15-DBC3-9974-2E20802F896C}"/>
                </a:ext>
              </a:extLst>
            </p:cNvPr>
            <p:cNvSpPr/>
            <p:nvPr/>
          </p:nvSpPr>
          <p:spPr>
            <a:xfrm>
              <a:off x="3498375" y="2071800"/>
              <a:ext cx="738725" cy="953450"/>
            </a:xfrm>
            <a:custGeom>
              <a:avLst/>
              <a:gdLst/>
              <a:ahLst/>
              <a:cxnLst/>
              <a:rect l="l" t="t" r="r" b="b"/>
              <a:pathLst>
                <a:path w="29549" h="38138" extrusionOk="0">
                  <a:moveTo>
                    <a:pt x="2444" y="1"/>
                  </a:moveTo>
                  <a:cubicBezTo>
                    <a:pt x="2082" y="1"/>
                    <a:pt x="668" y="415"/>
                    <a:pt x="0" y="6682"/>
                  </a:cubicBezTo>
                  <a:cubicBezTo>
                    <a:pt x="0" y="6682"/>
                    <a:pt x="73" y="8405"/>
                    <a:pt x="550" y="11008"/>
                  </a:cubicBezTo>
                  <a:cubicBezTo>
                    <a:pt x="1320" y="15554"/>
                    <a:pt x="3006" y="22886"/>
                    <a:pt x="6856" y="28898"/>
                  </a:cubicBezTo>
                  <a:cubicBezTo>
                    <a:pt x="7149" y="29302"/>
                    <a:pt x="7369" y="29668"/>
                    <a:pt x="7589" y="30035"/>
                  </a:cubicBezTo>
                  <a:cubicBezTo>
                    <a:pt x="12701" y="37910"/>
                    <a:pt x="14038" y="38138"/>
                    <a:pt x="14175" y="38138"/>
                  </a:cubicBezTo>
                  <a:cubicBezTo>
                    <a:pt x="14184" y="38138"/>
                    <a:pt x="14188" y="38137"/>
                    <a:pt x="14188" y="38137"/>
                  </a:cubicBezTo>
                  <a:cubicBezTo>
                    <a:pt x="14188" y="38137"/>
                    <a:pt x="17010" y="36047"/>
                    <a:pt x="20126" y="32161"/>
                  </a:cubicBezTo>
                  <a:cubicBezTo>
                    <a:pt x="21813" y="29998"/>
                    <a:pt x="23646" y="27285"/>
                    <a:pt x="25186" y="24096"/>
                  </a:cubicBezTo>
                  <a:cubicBezTo>
                    <a:pt x="29548" y="15114"/>
                    <a:pt x="28265" y="4153"/>
                    <a:pt x="26469" y="1953"/>
                  </a:cubicBezTo>
                  <a:cubicBezTo>
                    <a:pt x="26469" y="1953"/>
                    <a:pt x="25988" y="510"/>
                    <a:pt x="24971" y="510"/>
                  </a:cubicBezTo>
                  <a:cubicBezTo>
                    <a:pt x="24865" y="510"/>
                    <a:pt x="24753" y="525"/>
                    <a:pt x="24636" y="560"/>
                  </a:cubicBezTo>
                  <a:cubicBezTo>
                    <a:pt x="24636" y="560"/>
                    <a:pt x="24746" y="2173"/>
                    <a:pt x="22803" y="3163"/>
                  </a:cubicBezTo>
                  <a:cubicBezTo>
                    <a:pt x="20896" y="4189"/>
                    <a:pt x="19283" y="4886"/>
                    <a:pt x="17230" y="5253"/>
                  </a:cubicBezTo>
                  <a:cubicBezTo>
                    <a:pt x="15177" y="5619"/>
                    <a:pt x="13931" y="10972"/>
                    <a:pt x="13931" y="10972"/>
                  </a:cubicBezTo>
                  <a:lnTo>
                    <a:pt x="13344" y="10972"/>
                  </a:lnTo>
                  <a:cubicBezTo>
                    <a:pt x="13344" y="10972"/>
                    <a:pt x="12061" y="5619"/>
                    <a:pt x="10668" y="5619"/>
                  </a:cubicBezTo>
                  <a:cubicBezTo>
                    <a:pt x="9312" y="5619"/>
                    <a:pt x="1686" y="2870"/>
                    <a:pt x="2530" y="10"/>
                  </a:cubicBezTo>
                  <a:cubicBezTo>
                    <a:pt x="2530" y="10"/>
                    <a:pt x="2499" y="1"/>
                    <a:pt x="24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38">
              <a:extLst>
                <a:ext uri="{FF2B5EF4-FFF2-40B4-BE49-F238E27FC236}">
                  <a16:creationId xmlns:a16="http://schemas.microsoft.com/office/drawing/2014/main" id="{7F3E5BB4-1267-8F84-8575-2C92B94E38F2}"/>
                </a:ext>
              </a:extLst>
            </p:cNvPr>
            <p:cNvSpPr/>
            <p:nvPr/>
          </p:nvSpPr>
          <p:spPr>
            <a:xfrm>
              <a:off x="3601925" y="2248925"/>
              <a:ext cx="204400" cy="200750"/>
            </a:xfrm>
            <a:custGeom>
              <a:avLst/>
              <a:gdLst/>
              <a:ahLst/>
              <a:cxnLst/>
              <a:rect l="l" t="t" r="r" b="b"/>
              <a:pathLst>
                <a:path w="8176" h="8030" extrusionOk="0">
                  <a:moveTo>
                    <a:pt x="3043" y="1"/>
                  </a:moveTo>
                  <a:lnTo>
                    <a:pt x="1" y="2750"/>
                  </a:lnTo>
                  <a:cubicBezTo>
                    <a:pt x="1174" y="5280"/>
                    <a:pt x="6893" y="8029"/>
                    <a:pt x="6893" y="8029"/>
                  </a:cubicBezTo>
                  <a:lnTo>
                    <a:pt x="8176" y="4217"/>
                  </a:lnTo>
                  <a:cubicBezTo>
                    <a:pt x="6563" y="3557"/>
                    <a:pt x="3043" y="1"/>
                    <a:pt x="304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38">
              <a:extLst>
                <a:ext uri="{FF2B5EF4-FFF2-40B4-BE49-F238E27FC236}">
                  <a16:creationId xmlns:a16="http://schemas.microsoft.com/office/drawing/2014/main" id="{E5462F4E-48DC-C551-3404-195A15AF9EA3}"/>
                </a:ext>
              </a:extLst>
            </p:cNvPr>
            <p:cNvSpPr/>
            <p:nvPr/>
          </p:nvSpPr>
          <p:spPr>
            <a:xfrm>
              <a:off x="3862225" y="2232425"/>
              <a:ext cx="189725" cy="214500"/>
            </a:xfrm>
            <a:custGeom>
              <a:avLst/>
              <a:gdLst/>
              <a:ahLst/>
              <a:cxnLst/>
              <a:rect l="l" t="t" r="r" b="b"/>
              <a:pathLst>
                <a:path w="7589" h="8580" extrusionOk="0">
                  <a:moveTo>
                    <a:pt x="5206" y="1"/>
                  </a:moveTo>
                  <a:cubicBezTo>
                    <a:pt x="3996" y="2384"/>
                    <a:pt x="0" y="5280"/>
                    <a:pt x="0" y="5280"/>
                  </a:cubicBezTo>
                  <a:lnTo>
                    <a:pt x="807" y="8579"/>
                  </a:lnTo>
                  <a:cubicBezTo>
                    <a:pt x="4216" y="7883"/>
                    <a:pt x="7589" y="4473"/>
                    <a:pt x="7589" y="4473"/>
                  </a:cubicBezTo>
                  <a:lnTo>
                    <a:pt x="520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8">
              <a:extLst>
                <a:ext uri="{FF2B5EF4-FFF2-40B4-BE49-F238E27FC236}">
                  <a16:creationId xmlns:a16="http://schemas.microsoft.com/office/drawing/2014/main" id="{33AB5FEC-9B99-90F0-810D-0A6BF54D5903}"/>
                </a:ext>
              </a:extLst>
            </p:cNvPr>
            <p:cNvSpPr/>
            <p:nvPr/>
          </p:nvSpPr>
          <p:spPr>
            <a:xfrm>
              <a:off x="3688075" y="2477125"/>
              <a:ext cx="313475" cy="548125"/>
            </a:xfrm>
            <a:custGeom>
              <a:avLst/>
              <a:gdLst/>
              <a:ahLst/>
              <a:cxnLst/>
              <a:rect l="l" t="t" r="r" b="b"/>
              <a:pathLst>
                <a:path w="12539" h="21925" extrusionOk="0">
                  <a:moveTo>
                    <a:pt x="7296" y="1"/>
                  </a:moveTo>
                  <a:lnTo>
                    <a:pt x="4400" y="771"/>
                  </a:lnTo>
                  <a:lnTo>
                    <a:pt x="1" y="13822"/>
                  </a:lnTo>
                  <a:cubicBezTo>
                    <a:pt x="5113" y="21697"/>
                    <a:pt x="6450" y="21925"/>
                    <a:pt x="6587" y="21925"/>
                  </a:cubicBezTo>
                  <a:cubicBezTo>
                    <a:pt x="6596" y="21925"/>
                    <a:pt x="6600" y="21924"/>
                    <a:pt x="6600" y="21924"/>
                  </a:cubicBezTo>
                  <a:cubicBezTo>
                    <a:pt x="6600" y="21924"/>
                    <a:pt x="9422" y="19834"/>
                    <a:pt x="12538" y="15948"/>
                  </a:cubicBezTo>
                  <a:lnTo>
                    <a:pt x="729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8">
              <a:extLst>
                <a:ext uri="{FF2B5EF4-FFF2-40B4-BE49-F238E27FC236}">
                  <a16:creationId xmlns:a16="http://schemas.microsoft.com/office/drawing/2014/main" id="{1D360966-7046-FFB5-3978-20B4FB19F906}"/>
                </a:ext>
              </a:extLst>
            </p:cNvPr>
            <p:cNvSpPr/>
            <p:nvPr/>
          </p:nvSpPr>
          <p:spPr>
            <a:xfrm>
              <a:off x="3741250" y="2318675"/>
              <a:ext cx="198900" cy="208600"/>
            </a:xfrm>
            <a:custGeom>
              <a:avLst/>
              <a:gdLst/>
              <a:ahLst/>
              <a:cxnLst/>
              <a:rect l="l" t="t" r="r" b="b"/>
              <a:pathLst>
                <a:path w="7956" h="8344" extrusionOk="0">
                  <a:moveTo>
                    <a:pt x="3814" y="1"/>
                  </a:moveTo>
                  <a:cubicBezTo>
                    <a:pt x="3043" y="1"/>
                    <a:pt x="2151" y="119"/>
                    <a:pt x="1210" y="473"/>
                  </a:cubicBezTo>
                  <a:cubicBezTo>
                    <a:pt x="1210" y="473"/>
                    <a:pt x="917" y="3113"/>
                    <a:pt x="0" y="4689"/>
                  </a:cubicBezTo>
                  <a:cubicBezTo>
                    <a:pt x="0" y="4689"/>
                    <a:pt x="550" y="6596"/>
                    <a:pt x="1906" y="8209"/>
                  </a:cubicBezTo>
                  <a:cubicBezTo>
                    <a:pt x="1906" y="8209"/>
                    <a:pt x="2970" y="8343"/>
                    <a:pt x="4029" y="8343"/>
                  </a:cubicBezTo>
                  <a:cubicBezTo>
                    <a:pt x="4717" y="8343"/>
                    <a:pt x="5402" y="8286"/>
                    <a:pt x="5792" y="8099"/>
                  </a:cubicBezTo>
                  <a:cubicBezTo>
                    <a:pt x="5792" y="8099"/>
                    <a:pt x="7185" y="6266"/>
                    <a:pt x="7955" y="4286"/>
                  </a:cubicBezTo>
                  <a:lnTo>
                    <a:pt x="7955" y="4286"/>
                  </a:lnTo>
                  <a:cubicBezTo>
                    <a:pt x="7955" y="4286"/>
                    <a:pt x="7954" y="4287"/>
                    <a:pt x="7954" y="4287"/>
                  </a:cubicBezTo>
                  <a:cubicBezTo>
                    <a:pt x="7893" y="4287"/>
                    <a:pt x="6778" y="2720"/>
                    <a:pt x="6416" y="473"/>
                  </a:cubicBezTo>
                  <a:cubicBezTo>
                    <a:pt x="6416" y="473"/>
                    <a:pt x="5356" y="1"/>
                    <a:pt x="381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8">
              <a:extLst>
                <a:ext uri="{FF2B5EF4-FFF2-40B4-BE49-F238E27FC236}">
                  <a16:creationId xmlns:a16="http://schemas.microsoft.com/office/drawing/2014/main" id="{748FCB27-2D4F-5C1C-3518-394F64E62354}"/>
                </a:ext>
              </a:extLst>
            </p:cNvPr>
            <p:cNvSpPr/>
            <p:nvPr/>
          </p:nvSpPr>
          <p:spPr>
            <a:xfrm>
              <a:off x="3498375" y="2071800"/>
              <a:ext cx="266725" cy="387025"/>
            </a:xfrm>
            <a:custGeom>
              <a:avLst/>
              <a:gdLst/>
              <a:ahLst/>
              <a:cxnLst/>
              <a:rect l="l" t="t" r="r" b="b"/>
              <a:pathLst>
                <a:path w="10669" h="15481" extrusionOk="0">
                  <a:moveTo>
                    <a:pt x="2444" y="1"/>
                  </a:moveTo>
                  <a:cubicBezTo>
                    <a:pt x="2082" y="1"/>
                    <a:pt x="668" y="415"/>
                    <a:pt x="0" y="6682"/>
                  </a:cubicBezTo>
                  <a:cubicBezTo>
                    <a:pt x="0" y="6682"/>
                    <a:pt x="73" y="8405"/>
                    <a:pt x="550" y="11008"/>
                  </a:cubicBezTo>
                  <a:lnTo>
                    <a:pt x="770" y="11338"/>
                  </a:lnTo>
                  <a:cubicBezTo>
                    <a:pt x="4619" y="15334"/>
                    <a:pt x="7332" y="15481"/>
                    <a:pt x="7332" y="15481"/>
                  </a:cubicBezTo>
                  <a:cubicBezTo>
                    <a:pt x="7222" y="6316"/>
                    <a:pt x="10668" y="5619"/>
                    <a:pt x="10668" y="5619"/>
                  </a:cubicBezTo>
                  <a:cubicBezTo>
                    <a:pt x="9312" y="5619"/>
                    <a:pt x="1686" y="2870"/>
                    <a:pt x="2530" y="10"/>
                  </a:cubicBezTo>
                  <a:cubicBezTo>
                    <a:pt x="2530" y="10"/>
                    <a:pt x="2499" y="1"/>
                    <a:pt x="24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8">
              <a:extLst>
                <a:ext uri="{FF2B5EF4-FFF2-40B4-BE49-F238E27FC236}">
                  <a16:creationId xmlns:a16="http://schemas.microsoft.com/office/drawing/2014/main" id="{A1C58F4B-FDB6-29C5-F8A3-A90DD67613FE}"/>
                </a:ext>
              </a:extLst>
            </p:cNvPr>
            <p:cNvSpPr/>
            <p:nvPr/>
          </p:nvSpPr>
          <p:spPr>
            <a:xfrm>
              <a:off x="3518525" y="2212275"/>
              <a:ext cx="246575" cy="256650"/>
            </a:xfrm>
            <a:custGeom>
              <a:avLst/>
              <a:gdLst/>
              <a:ahLst/>
              <a:cxnLst/>
              <a:rect l="l" t="t" r="r" b="b"/>
              <a:pathLst>
                <a:path w="9863" h="10266" extrusionOk="0">
                  <a:moveTo>
                    <a:pt x="9862" y="0"/>
                  </a:moveTo>
                  <a:lnTo>
                    <a:pt x="9862" y="0"/>
                  </a:lnTo>
                  <a:cubicBezTo>
                    <a:pt x="9422" y="74"/>
                    <a:pt x="8982" y="367"/>
                    <a:pt x="8762" y="587"/>
                  </a:cubicBezTo>
                  <a:cubicBezTo>
                    <a:pt x="8579" y="733"/>
                    <a:pt x="8396" y="917"/>
                    <a:pt x="8249" y="1100"/>
                  </a:cubicBezTo>
                  <a:cubicBezTo>
                    <a:pt x="8139" y="1283"/>
                    <a:pt x="7993" y="1503"/>
                    <a:pt x="7846" y="1687"/>
                  </a:cubicBezTo>
                  <a:cubicBezTo>
                    <a:pt x="7699" y="1870"/>
                    <a:pt x="7626" y="2053"/>
                    <a:pt x="7479" y="2273"/>
                  </a:cubicBezTo>
                  <a:cubicBezTo>
                    <a:pt x="7406" y="2456"/>
                    <a:pt x="7296" y="2713"/>
                    <a:pt x="7223" y="2933"/>
                  </a:cubicBezTo>
                  <a:cubicBezTo>
                    <a:pt x="7113" y="3116"/>
                    <a:pt x="7039" y="3336"/>
                    <a:pt x="6966" y="3556"/>
                  </a:cubicBezTo>
                  <a:lnTo>
                    <a:pt x="6746" y="4253"/>
                  </a:lnTo>
                  <a:lnTo>
                    <a:pt x="6489" y="5646"/>
                  </a:lnTo>
                  <a:cubicBezTo>
                    <a:pt x="6379" y="6086"/>
                    <a:pt x="6343" y="6562"/>
                    <a:pt x="6306" y="7002"/>
                  </a:cubicBezTo>
                  <a:cubicBezTo>
                    <a:pt x="6233" y="7479"/>
                    <a:pt x="6196" y="7919"/>
                    <a:pt x="6196" y="8395"/>
                  </a:cubicBezTo>
                  <a:lnTo>
                    <a:pt x="6196" y="9229"/>
                  </a:lnTo>
                  <a:lnTo>
                    <a:pt x="5793" y="9129"/>
                  </a:lnTo>
                  <a:cubicBezTo>
                    <a:pt x="5610" y="9129"/>
                    <a:pt x="5463" y="9019"/>
                    <a:pt x="5316" y="8982"/>
                  </a:cubicBezTo>
                  <a:cubicBezTo>
                    <a:pt x="5133" y="8872"/>
                    <a:pt x="5023" y="8835"/>
                    <a:pt x="4876" y="8799"/>
                  </a:cubicBezTo>
                  <a:cubicBezTo>
                    <a:pt x="4546" y="8652"/>
                    <a:pt x="4290" y="8505"/>
                    <a:pt x="3997" y="8395"/>
                  </a:cubicBezTo>
                  <a:cubicBezTo>
                    <a:pt x="3740" y="8212"/>
                    <a:pt x="3447" y="8065"/>
                    <a:pt x="3190" y="7882"/>
                  </a:cubicBezTo>
                  <a:cubicBezTo>
                    <a:pt x="3043" y="7845"/>
                    <a:pt x="2897" y="7735"/>
                    <a:pt x="2750" y="7662"/>
                  </a:cubicBezTo>
                  <a:lnTo>
                    <a:pt x="2347" y="7369"/>
                  </a:lnTo>
                  <a:cubicBezTo>
                    <a:pt x="2127" y="7186"/>
                    <a:pt x="1834" y="7002"/>
                    <a:pt x="1577" y="6819"/>
                  </a:cubicBezTo>
                  <a:cubicBezTo>
                    <a:pt x="1284" y="6636"/>
                    <a:pt x="1064" y="6416"/>
                    <a:pt x="807" y="6232"/>
                  </a:cubicBezTo>
                  <a:cubicBezTo>
                    <a:pt x="551" y="6049"/>
                    <a:pt x="294" y="5829"/>
                    <a:pt x="1" y="5646"/>
                  </a:cubicBezTo>
                  <a:lnTo>
                    <a:pt x="1" y="5646"/>
                  </a:lnTo>
                  <a:cubicBezTo>
                    <a:pt x="441" y="6122"/>
                    <a:pt x="844" y="6636"/>
                    <a:pt x="1284" y="7149"/>
                  </a:cubicBezTo>
                  <a:cubicBezTo>
                    <a:pt x="1540" y="7369"/>
                    <a:pt x="1797" y="7589"/>
                    <a:pt x="2017" y="7845"/>
                  </a:cubicBezTo>
                  <a:lnTo>
                    <a:pt x="2384" y="8139"/>
                  </a:lnTo>
                  <a:cubicBezTo>
                    <a:pt x="2530" y="8285"/>
                    <a:pt x="2677" y="8395"/>
                    <a:pt x="2823" y="8469"/>
                  </a:cubicBezTo>
                  <a:cubicBezTo>
                    <a:pt x="3080" y="8652"/>
                    <a:pt x="3373" y="8872"/>
                    <a:pt x="3630" y="9055"/>
                  </a:cubicBezTo>
                  <a:cubicBezTo>
                    <a:pt x="3923" y="9239"/>
                    <a:pt x="4217" y="9385"/>
                    <a:pt x="4510" y="9569"/>
                  </a:cubicBezTo>
                  <a:cubicBezTo>
                    <a:pt x="4656" y="9678"/>
                    <a:pt x="4840" y="9715"/>
                    <a:pt x="4950" y="9788"/>
                  </a:cubicBezTo>
                  <a:cubicBezTo>
                    <a:pt x="5096" y="9862"/>
                    <a:pt x="5243" y="9935"/>
                    <a:pt x="5426" y="9972"/>
                  </a:cubicBezTo>
                  <a:lnTo>
                    <a:pt x="5940" y="10118"/>
                  </a:lnTo>
                  <a:lnTo>
                    <a:pt x="6196" y="10155"/>
                  </a:lnTo>
                  <a:cubicBezTo>
                    <a:pt x="6233" y="10155"/>
                    <a:pt x="6379" y="10228"/>
                    <a:pt x="6489" y="10228"/>
                  </a:cubicBezTo>
                  <a:lnTo>
                    <a:pt x="6929" y="10265"/>
                  </a:lnTo>
                  <a:lnTo>
                    <a:pt x="6929" y="9788"/>
                  </a:lnTo>
                  <a:lnTo>
                    <a:pt x="6966" y="8469"/>
                  </a:lnTo>
                  <a:cubicBezTo>
                    <a:pt x="7039" y="8029"/>
                    <a:pt x="7076" y="7589"/>
                    <a:pt x="7076" y="7149"/>
                  </a:cubicBezTo>
                  <a:cubicBezTo>
                    <a:pt x="7076" y="6929"/>
                    <a:pt x="7076" y="6672"/>
                    <a:pt x="7113" y="6452"/>
                  </a:cubicBezTo>
                  <a:lnTo>
                    <a:pt x="7223" y="5756"/>
                  </a:lnTo>
                  <a:cubicBezTo>
                    <a:pt x="7223" y="5573"/>
                    <a:pt x="7259" y="5353"/>
                    <a:pt x="7296" y="5133"/>
                  </a:cubicBezTo>
                  <a:lnTo>
                    <a:pt x="7406" y="4473"/>
                  </a:lnTo>
                  <a:lnTo>
                    <a:pt x="7516" y="3850"/>
                  </a:lnTo>
                  <a:cubicBezTo>
                    <a:pt x="7589" y="3630"/>
                    <a:pt x="7663" y="3446"/>
                    <a:pt x="7699" y="3190"/>
                  </a:cubicBezTo>
                  <a:cubicBezTo>
                    <a:pt x="7809" y="2970"/>
                    <a:pt x="7846" y="2750"/>
                    <a:pt x="7956" y="2566"/>
                  </a:cubicBezTo>
                  <a:cubicBezTo>
                    <a:pt x="7993" y="2383"/>
                    <a:pt x="8066" y="2163"/>
                    <a:pt x="8176" y="1980"/>
                  </a:cubicBezTo>
                  <a:cubicBezTo>
                    <a:pt x="8249" y="1723"/>
                    <a:pt x="8359" y="1540"/>
                    <a:pt x="8506" y="1357"/>
                  </a:cubicBezTo>
                  <a:cubicBezTo>
                    <a:pt x="8579" y="1173"/>
                    <a:pt x="8726" y="990"/>
                    <a:pt x="8872" y="807"/>
                  </a:cubicBezTo>
                  <a:cubicBezTo>
                    <a:pt x="9129" y="513"/>
                    <a:pt x="9459" y="183"/>
                    <a:pt x="986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38">
              <a:extLst>
                <a:ext uri="{FF2B5EF4-FFF2-40B4-BE49-F238E27FC236}">
                  <a16:creationId xmlns:a16="http://schemas.microsoft.com/office/drawing/2014/main" id="{92734F92-1F17-7402-6CF1-E43F8E5CAAEE}"/>
                </a:ext>
              </a:extLst>
            </p:cNvPr>
            <p:cNvSpPr/>
            <p:nvPr/>
          </p:nvSpPr>
          <p:spPr>
            <a:xfrm>
              <a:off x="3930025" y="2084525"/>
              <a:ext cx="257575" cy="367900"/>
            </a:xfrm>
            <a:custGeom>
              <a:avLst/>
              <a:gdLst/>
              <a:ahLst/>
              <a:cxnLst/>
              <a:rect l="l" t="t" r="r" b="b"/>
              <a:pathLst>
                <a:path w="10303" h="14716" extrusionOk="0">
                  <a:moveTo>
                    <a:pt x="7742" y="1"/>
                  </a:moveTo>
                  <a:cubicBezTo>
                    <a:pt x="7636" y="1"/>
                    <a:pt x="7524" y="16"/>
                    <a:pt x="7406" y="51"/>
                  </a:cubicBezTo>
                  <a:cubicBezTo>
                    <a:pt x="7406" y="51"/>
                    <a:pt x="7516" y="1664"/>
                    <a:pt x="5573" y="2691"/>
                  </a:cubicBezTo>
                  <a:cubicBezTo>
                    <a:pt x="3667" y="3680"/>
                    <a:pt x="2054" y="4377"/>
                    <a:pt x="1" y="4744"/>
                  </a:cubicBezTo>
                  <a:cubicBezTo>
                    <a:pt x="1" y="4744"/>
                    <a:pt x="331" y="4890"/>
                    <a:pt x="478" y="4964"/>
                  </a:cubicBezTo>
                  <a:cubicBezTo>
                    <a:pt x="3300" y="7090"/>
                    <a:pt x="3044" y="14715"/>
                    <a:pt x="3044" y="14715"/>
                  </a:cubicBezTo>
                  <a:cubicBezTo>
                    <a:pt x="8139" y="13359"/>
                    <a:pt x="10156" y="9289"/>
                    <a:pt x="10156" y="9289"/>
                  </a:cubicBezTo>
                  <a:cubicBezTo>
                    <a:pt x="10302" y="4414"/>
                    <a:pt x="9239" y="1444"/>
                    <a:pt x="9239" y="1444"/>
                  </a:cubicBezTo>
                  <a:cubicBezTo>
                    <a:pt x="9239" y="1444"/>
                    <a:pt x="8758" y="1"/>
                    <a:pt x="77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8">
              <a:extLst>
                <a:ext uri="{FF2B5EF4-FFF2-40B4-BE49-F238E27FC236}">
                  <a16:creationId xmlns:a16="http://schemas.microsoft.com/office/drawing/2014/main" id="{7F35D598-9416-BC79-78F6-CF77432DF533}"/>
                </a:ext>
              </a:extLst>
            </p:cNvPr>
            <p:cNvSpPr/>
            <p:nvPr/>
          </p:nvSpPr>
          <p:spPr>
            <a:xfrm>
              <a:off x="3932775" y="2203100"/>
              <a:ext cx="252075" cy="264900"/>
            </a:xfrm>
            <a:custGeom>
              <a:avLst/>
              <a:gdLst/>
              <a:ahLst/>
              <a:cxnLst/>
              <a:rect l="l" t="t" r="r" b="b"/>
              <a:pathLst>
                <a:path w="10083" h="10596" extrusionOk="0">
                  <a:moveTo>
                    <a:pt x="1" y="1"/>
                  </a:moveTo>
                  <a:cubicBezTo>
                    <a:pt x="111" y="147"/>
                    <a:pt x="368" y="221"/>
                    <a:pt x="478" y="404"/>
                  </a:cubicBezTo>
                  <a:cubicBezTo>
                    <a:pt x="588" y="441"/>
                    <a:pt x="661" y="550"/>
                    <a:pt x="734" y="624"/>
                  </a:cubicBezTo>
                  <a:cubicBezTo>
                    <a:pt x="771" y="734"/>
                    <a:pt x="844" y="807"/>
                    <a:pt x="917" y="917"/>
                  </a:cubicBezTo>
                  <a:cubicBezTo>
                    <a:pt x="991" y="1100"/>
                    <a:pt x="1137" y="1284"/>
                    <a:pt x="1211" y="1467"/>
                  </a:cubicBezTo>
                  <a:cubicBezTo>
                    <a:pt x="1321" y="1650"/>
                    <a:pt x="1394" y="1870"/>
                    <a:pt x="1504" y="2054"/>
                  </a:cubicBezTo>
                  <a:cubicBezTo>
                    <a:pt x="1834" y="2897"/>
                    <a:pt x="2017" y="3740"/>
                    <a:pt x="2127" y="4620"/>
                  </a:cubicBezTo>
                  <a:cubicBezTo>
                    <a:pt x="2237" y="5096"/>
                    <a:pt x="2274" y="5500"/>
                    <a:pt x="2311" y="5940"/>
                  </a:cubicBezTo>
                  <a:cubicBezTo>
                    <a:pt x="2384" y="6416"/>
                    <a:pt x="2384" y="6819"/>
                    <a:pt x="2421" y="7296"/>
                  </a:cubicBezTo>
                  <a:cubicBezTo>
                    <a:pt x="2421" y="7736"/>
                    <a:pt x="2457" y="8139"/>
                    <a:pt x="2457" y="8616"/>
                  </a:cubicBezTo>
                  <a:lnTo>
                    <a:pt x="2457" y="9936"/>
                  </a:lnTo>
                  <a:lnTo>
                    <a:pt x="2457" y="10595"/>
                  </a:lnTo>
                  <a:lnTo>
                    <a:pt x="3044" y="10412"/>
                  </a:lnTo>
                  <a:lnTo>
                    <a:pt x="3594" y="10229"/>
                  </a:lnTo>
                  <a:cubicBezTo>
                    <a:pt x="3777" y="10155"/>
                    <a:pt x="3960" y="10119"/>
                    <a:pt x="4144" y="10045"/>
                  </a:cubicBezTo>
                  <a:lnTo>
                    <a:pt x="4693" y="9789"/>
                  </a:lnTo>
                  <a:lnTo>
                    <a:pt x="5243" y="9532"/>
                  </a:lnTo>
                  <a:cubicBezTo>
                    <a:pt x="5390" y="9422"/>
                    <a:pt x="5573" y="9349"/>
                    <a:pt x="5757" y="9239"/>
                  </a:cubicBezTo>
                  <a:lnTo>
                    <a:pt x="6270" y="8946"/>
                  </a:lnTo>
                  <a:cubicBezTo>
                    <a:pt x="6453" y="8799"/>
                    <a:pt x="6600" y="8652"/>
                    <a:pt x="6783" y="8579"/>
                  </a:cubicBezTo>
                  <a:cubicBezTo>
                    <a:pt x="6893" y="8432"/>
                    <a:pt x="7076" y="8322"/>
                    <a:pt x="7223" y="8212"/>
                  </a:cubicBezTo>
                  <a:cubicBezTo>
                    <a:pt x="7370" y="8102"/>
                    <a:pt x="7553" y="7956"/>
                    <a:pt x="7700" y="7846"/>
                  </a:cubicBezTo>
                  <a:lnTo>
                    <a:pt x="8103" y="7406"/>
                  </a:lnTo>
                  <a:cubicBezTo>
                    <a:pt x="8359" y="7149"/>
                    <a:pt x="8653" y="6856"/>
                    <a:pt x="8873" y="6563"/>
                  </a:cubicBezTo>
                  <a:cubicBezTo>
                    <a:pt x="9386" y="5903"/>
                    <a:pt x="9789" y="5280"/>
                    <a:pt x="10082" y="4546"/>
                  </a:cubicBezTo>
                  <a:lnTo>
                    <a:pt x="10082" y="4546"/>
                  </a:lnTo>
                  <a:cubicBezTo>
                    <a:pt x="9826" y="4840"/>
                    <a:pt x="9606" y="5133"/>
                    <a:pt x="9533" y="5500"/>
                  </a:cubicBezTo>
                  <a:cubicBezTo>
                    <a:pt x="9276" y="5756"/>
                    <a:pt x="9019" y="6050"/>
                    <a:pt x="8726" y="6306"/>
                  </a:cubicBezTo>
                  <a:cubicBezTo>
                    <a:pt x="8616" y="6416"/>
                    <a:pt x="8469" y="6563"/>
                    <a:pt x="8323" y="6673"/>
                  </a:cubicBezTo>
                  <a:cubicBezTo>
                    <a:pt x="8176" y="6819"/>
                    <a:pt x="8066" y="6929"/>
                    <a:pt x="7920" y="7039"/>
                  </a:cubicBezTo>
                  <a:cubicBezTo>
                    <a:pt x="7590" y="7296"/>
                    <a:pt x="7333" y="7516"/>
                    <a:pt x="7003" y="7736"/>
                  </a:cubicBezTo>
                  <a:cubicBezTo>
                    <a:pt x="6856" y="7883"/>
                    <a:pt x="6673" y="7956"/>
                    <a:pt x="6526" y="8066"/>
                  </a:cubicBezTo>
                  <a:cubicBezTo>
                    <a:pt x="6416" y="8139"/>
                    <a:pt x="6270" y="8249"/>
                    <a:pt x="6087" y="8322"/>
                  </a:cubicBezTo>
                  <a:lnTo>
                    <a:pt x="5573" y="8616"/>
                  </a:lnTo>
                  <a:cubicBezTo>
                    <a:pt x="5390" y="8689"/>
                    <a:pt x="5243" y="8762"/>
                    <a:pt x="5060" y="8836"/>
                  </a:cubicBezTo>
                  <a:cubicBezTo>
                    <a:pt x="4877" y="8946"/>
                    <a:pt x="4767" y="9019"/>
                    <a:pt x="4583" y="9056"/>
                  </a:cubicBezTo>
                  <a:lnTo>
                    <a:pt x="4070" y="9239"/>
                  </a:lnTo>
                  <a:cubicBezTo>
                    <a:pt x="3887" y="9349"/>
                    <a:pt x="3704" y="9386"/>
                    <a:pt x="3520" y="9422"/>
                  </a:cubicBezTo>
                  <a:lnTo>
                    <a:pt x="3520" y="8652"/>
                  </a:lnTo>
                  <a:cubicBezTo>
                    <a:pt x="3484" y="8212"/>
                    <a:pt x="3484" y="7736"/>
                    <a:pt x="3410" y="7296"/>
                  </a:cubicBezTo>
                  <a:cubicBezTo>
                    <a:pt x="3337" y="6379"/>
                    <a:pt x="3190" y="5463"/>
                    <a:pt x="2970" y="4546"/>
                  </a:cubicBezTo>
                  <a:cubicBezTo>
                    <a:pt x="2750" y="3630"/>
                    <a:pt x="2457" y="2750"/>
                    <a:pt x="2017" y="1907"/>
                  </a:cubicBezTo>
                  <a:cubicBezTo>
                    <a:pt x="1907" y="1724"/>
                    <a:pt x="1761" y="1504"/>
                    <a:pt x="1651" y="1320"/>
                  </a:cubicBezTo>
                  <a:cubicBezTo>
                    <a:pt x="1504" y="1137"/>
                    <a:pt x="1357" y="954"/>
                    <a:pt x="1174" y="770"/>
                  </a:cubicBezTo>
                  <a:cubicBezTo>
                    <a:pt x="1101" y="697"/>
                    <a:pt x="991" y="624"/>
                    <a:pt x="917" y="550"/>
                  </a:cubicBezTo>
                  <a:cubicBezTo>
                    <a:pt x="807" y="441"/>
                    <a:pt x="734" y="367"/>
                    <a:pt x="624" y="331"/>
                  </a:cubicBezTo>
                  <a:cubicBezTo>
                    <a:pt x="551" y="221"/>
                    <a:pt x="404" y="184"/>
                    <a:pt x="294" y="147"/>
                  </a:cubicBezTo>
                  <a:lnTo>
                    <a:pt x="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8">
              <a:extLst>
                <a:ext uri="{FF2B5EF4-FFF2-40B4-BE49-F238E27FC236}">
                  <a16:creationId xmlns:a16="http://schemas.microsoft.com/office/drawing/2014/main" id="{3B2300CE-F563-AE2A-6000-ED92997A9571}"/>
                </a:ext>
              </a:extLst>
            </p:cNvPr>
            <p:cNvSpPr/>
            <p:nvPr/>
          </p:nvSpPr>
          <p:spPr>
            <a:xfrm>
              <a:off x="3755375" y="2116025"/>
              <a:ext cx="605350" cy="968150"/>
            </a:xfrm>
            <a:custGeom>
              <a:avLst/>
              <a:gdLst/>
              <a:ahLst/>
              <a:cxnLst/>
              <a:rect l="l" t="t" r="r" b="b"/>
              <a:pathLst>
                <a:path w="24214" h="38726" extrusionOk="0">
                  <a:moveTo>
                    <a:pt x="16115" y="1"/>
                  </a:moveTo>
                  <a:lnTo>
                    <a:pt x="16115" y="1"/>
                  </a:lnTo>
                  <a:cubicBezTo>
                    <a:pt x="16115" y="1"/>
                    <a:pt x="17985" y="8946"/>
                    <a:pt x="13366" y="19431"/>
                  </a:cubicBezTo>
                  <a:cubicBezTo>
                    <a:pt x="8747" y="29916"/>
                    <a:pt x="6070" y="32775"/>
                    <a:pt x="1891" y="36441"/>
                  </a:cubicBezTo>
                  <a:cubicBezTo>
                    <a:pt x="1" y="38114"/>
                    <a:pt x="164" y="38726"/>
                    <a:pt x="1252" y="38726"/>
                  </a:cubicBezTo>
                  <a:cubicBezTo>
                    <a:pt x="2548" y="38726"/>
                    <a:pt x="5157" y="37858"/>
                    <a:pt x="7170" y="36881"/>
                  </a:cubicBezTo>
                  <a:cubicBezTo>
                    <a:pt x="10873" y="35085"/>
                    <a:pt x="16849" y="31565"/>
                    <a:pt x="20001" y="27569"/>
                  </a:cubicBezTo>
                  <a:cubicBezTo>
                    <a:pt x="20001" y="27569"/>
                    <a:pt x="18865" y="23243"/>
                    <a:pt x="17582" y="20201"/>
                  </a:cubicBezTo>
                  <a:cubicBezTo>
                    <a:pt x="17582" y="20201"/>
                    <a:pt x="21064" y="19687"/>
                    <a:pt x="24181" y="17561"/>
                  </a:cubicBezTo>
                  <a:cubicBezTo>
                    <a:pt x="24181" y="17561"/>
                    <a:pt x="24181" y="17561"/>
                    <a:pt x="24181" y="17561"/>
                  </a:cubicBezTo>
                  <a:cubicBezTo>
                    <a:pt x="24214" y="17561"/>
                    <a:pt x="22925" y="3882"/>
                    <a:pt x="1611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8">
              <a:extLst>
                <a:ext uri="{FF2B5EF4-FFF2-40B4-BE49-F238E27FC236}">
                  <a16:creationId xmlns:a16="http://schemas.microsoft.com/office/drawing/2014/main" id="{FF287871-72A9-046E-7BD2-18646B5D6613}"/>
                </a:ext>
              </a:extLst>
            </p:cNvPr>
            <p:cNvSpPr/>
            <p:nvPr/>
          </p:nvSpPr>
          <p:spPr>
            <a:xfrm>
              <a:off x="3188925" y="647000"/>
              <a:ext cx="1299275" cy="781675"/>
            </a:xfrm>
            <a:custGeom>
              <a:avLst/>
              <a:gdLst/>
              <a:ahLst/>
              <a:cxnLst/>
              <a:rect l="l" t="t" r="r" b="b"/>
              <a:pathLst>
                <a:path w="51971" h="31267" extrusionOk="0">
                  <a:moveTo>
                    <a:pt x="31313" y="0"/>
                  </a:moveTo>
                  <a:cubicBezTo>
                    <a:pt x="27731" y="0"/>
                    <a:pt x="25576" y="3002"/>
                    <a:pt x="25576" y="3002"/>
                  </a:cubicBezTo>
                  <a:cubicBezTo>
                    <a:pt x="25576" y="3002"/>
                    <a:pt x="24463" y="70"/>
                    <a:pt x="20881" y="70"/>
                  </a:cubicBezTo>
                  <a:cubicBezTo>
                    <a:pt x="20301" y="70"/>
                    <a:pt x="19656" y="146"/>
                    <a:pt x="18940" y="325"/>
                  </a:cubicBezTo>
                  <a:cubicBezTo>
                    <a:pt x="13808" y="1609"/>
                    <a:pt x="12965" y="6191"/>
                    <a:pt x="12965" y="6191"/>
                  </a:cubicBezTo>
                  <a:cubicBezTo>
                    <a:pt x="12965" y="6191"/>
                    <a:pt x="12016" y="5341"/>
                    <a:pt x="10446" y="5341"/>
                  </a:cubicBezTo>
                  <a:cubicBezTo>
                    <a:pt x="9309" y="5341"/>
                    <a:pt x="7846" y="5787"/>
                    <a:pt x="6183" y="7328"/>
                  </a:cubicBezTo>
                  <a:cubicBezTo>
                    <a:pt x="2260" y="10994"/>
                    <a:pt x="5596" y="16419"/>
                    <a:pt x="5596" y="16419"/>
                  </a:cubicBezTo>
                  <a:cubicBezTo>
                    <a:pt x="5596" y="16419"/>
                    <a:pt x="5588" y="16419"/>
                    <a:pt x="5574" y="16419"/>
                  </a:cubicBezTo>
                  <a:cubicBezTo>
                    <a:pt x="5213" y="16419"/>
                    <a:pt x="634" y="16554"/>
                    <a:pt x="317" y="23421"/>
                  </a:cubicBezTo>
                  <a:cubicBezTo>
                    <a:pt x="0" y="30288"/>
                    <a:pt x="6550" y="30424"/>
                    <a:pt x="7067" y="30424"/>
                  </a:cubicBezTo>
                  <a:cubicBezTo>
                    <a:pt x="7088" y="30424"/>
                    <a:pt x="7099" y="30423"/>
                    <a:pt x="7099" y="30423"/>
                  </a:cubicBezTo>
                  <a:lnTo>
                    <a:pt x="47462" y="31267"/>
                  </a:lnTo>
                  <a:cubicBezTo>
                    <a:pt x="47462" y="31267"/>
                    <a:pt x="51494" y="28957"/>
                    <a:pt x="51751" y="22871"/>
                  </a:cubicBezTo>
                  <a:cubicBezTo>
                    <a:pt x="51971" y="16786"/>
                    <a:pt x="46252" y="16566"/>
                    <a:pt x="46252" y="16566"/>
                  </a:cubicBezTo>
                  <a:cubicBezTo>
                    <a:pt x="46252" y="16566"/>
                    <a:pt x="48745" y="12093"/>
                    <a:pt x="45995" y="8317"/>
                  </a:cubicBezTo>
                  <a:cubicBezTo>
                    <a:pt x="44672" y="6482"/>
                    <a:pt x="42999" y="6006"/>
                    <a:pt x="41621" y="6006"/>
                  </a:cubicBezTo>
                  <a:cubicBezTo>
                    <a:pt x="40137" y="6006"/>
                    <a:pt x="38993" y="6558"/>
                    <a:pt x="38993" y="6558"/>
                  </a:cubicBezTo>
                  <a:cubicBezTo>
                    <a:pt x="38993" y="6558"/>
                    <a:pt x="37820" y="1535"/>
                    <a:pt x="33128" y="252"/>
                  </a:cubicBezTo>
                  <a:cubicBezTo>
                    <a:pt x="32489" y="76"/>
                    <a:pt x="31883" y="0"/>
                    <a:pt x="31313"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8">
              <a:extLst>
                <a:ext uri="{FF2B5EF4-FFF2-40B4-BE49-F238E27FC236}">
                  <a16:creationId xmlns:a16="http://schemas.microsoft.com/office/drawing/2014/main" id="{661360B0-EC64-96EA-0E8E-7D6A776443CC}"/>
                </a:ext>
              </a:extLst>
            </p:cNvPr>
            <p:cNvSpPr/>
            <p:nvPr/>
          </p:nvSpPr>
          <p:spPr>
            <a:xfrm>
              <a:off x="3186600" y="1360675"/>
              <a:ext cx="231125" cy="303100"/>
            </a:xfrm>
            <a:custGeom>
              <a:avLst/>
              <a:gdLst/>
              <a:ahLst/>
              <a:cxnLst/>
              <a:rect l="l" t="t" r="r" b="b"/>
              <a:pathLst>
                <a:path w="9245" h="12124" extrusionOk="0">
                  <a:moveTo>
                    <a:pt x="6088" y="1"/>
                  </a:moveTo>
                  <a:cubicBezTo>
                    <a:pt x="4559" y="1"/>
                    <a:pt x="1246" y="450"/>
                    <a:pt x="630" y="4259"/>
                  </a:cubicBezTo>
                  <a:cubicBezTo>
                    <a:pt x="1" y="8362"/>
                    <a:pt x="1843" y="12123"/>
                    <a:pt x="6057" y="12123"/>
                  </a:cubicBezTo>
                  <a:cubicBezTo>
                    <a:pt x="7001" y="12123"/>
                    <a:pt x="8064" y="11934"/>
                    <a:pt x="9245" y="11518"/>
                  </a:cubicBezTo>
                  <a:lnTo>
                    <a:pt x="6862" y="43"/>
                  </a:lnTo>
                  <a:cubicBezTo>
                    <a:pt x="6862" y="43"/>
                    <a:pt x="6560" y="1"/>
                    <a:pt x="6088" y="1"/>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8">
              <a:extLst>
                <a:ext uri="{FF2B5EF4-FFF2-40B4-BE49-F238E27FC236}">
                  <a16:creationId xmlns:a16="http://schemas.microsoft.com/office/drawing/2014/main" id="{6EB8B944-55E0-1031-0928-AD4E69AF3D45}"/>
                </a:ext>
              </a:extLst>
            </p:cNvPr>
            <p:cNvSpPr/>
            <p:nvPr/>
          </p:nvSpPr>
          <p:spPr>
            <a:xfrm>
              <a:off x="3242650" y="1441475"/>
              <a:ext cx="132000" cy="110025"/>
            </a:xfrm>
            <a:custGeom>
              <a:avLst/>
              <a:gdLst/>
              <a:ahLst/>
              <a:cxnLst/>
              <a:rect l="l" t="t" r="r" b="b"/>
              <a:pathLst>
                <a:path w="5280" h="4401" extrusionOk="0">
                  <a:moveTo>
                    <a:pt x="2494" y="1"/>
                  </a:moveTo>
                  <a:cubicBezTo>
                    <a:pt x="2164" y="38"/>
                    <a:pt x="1834" y="111"/>
                    <a:pt x="1577" y="258"/>
                  </a:cubicBezTo>
                  <a:cubicBezTo>
                    <a:pt x="1467" y="294"/>
                    <a:pt x="1431" y="294"/>
                    <a:pt x="1321" y="404"/>
                  </a:cubicBezTo>
                  <a:lnTo>
                    <a:pt x="1137" y="477"/>
                  </a:lnTo>
                  <a:lnTo>
                    <a:pt x="954" y="587"/>
                  </a:lnTo>
                  <a:lnTo>
                    <a:pt x="771" y="771"/>
                  </a:lnTo>
                  <a:lnTo>
                    <a:pt x="588" y="954"/>
                  </a:lnTo>
                  <a:lnTo>
                    <a:pt x="478" y="1137"/>
                  </a:lnTo>
                  <a:cubicBezTo>
                    <a:pt x="368" y="1284"/>
                    <a:pt x="294" y="1394"/>
                    <a:pt x="221" y="1541"/>
                  </a:cubicBezTo>
                  <a:cubicBezTo>
                    <a:pt x="111" y="1834"/>
                    <a:pt x="38" y="2091"/>
                    <a:pt x="1" y="2384"/>
                  </a:cubicBezTo>
                  <a:lnTo>
                    <a:pt x="1" y="2750"/>
                  </a:lnTo>
                  <a:cubicBezTo>
                    <a:pt x="1" y="2860"/>
                    <a:pt x="1" y="3007"/>
                    <a:pt x="38" y="3117"/>
                  </a:cubicBezTo>
                  <a:cubicBezTo>
                    <a:pt x="148" y="3557"/>
                    <a:pt x="331" y="3850"/>
                    <a:pt x="478" y="4070"/>
                  </a:cubicBezTo>
                  <a:cubicBezTo>
                    <a:pt x="588" y="4290"/>
                    <a:pt x="697" y="4400"/>
                    <a:pt x="697" y="4400"/>
                  </a:cubicBezTo>
                  <a:cubicBezTo>
                    <a:pt x="697" y="4400"/>
                    <a:pt x="697" y="4254"/>
                    <a:pt x="661" y="4034"/>
                  </a:cubicBezTo>
                  <a:cubicBezTo>
                    <a:pt x="588" y="3777"/>
                    <a:pt x="588" y="3484"/>
                    <a:pt x="588" y="3117"/>
                  </a:cubicBezTo>
                  <a:cubicBezTo>
                    <a:pt x="588" y="2934"/>
                    <a:pt x="661" y="2750"/>
                    <a:pt x="697" y="2567"/>
                  </a:cubicBezTo>
                  <a:cubicBezTo>
                    <a:pt x="771" y="2384"/>
                    <a:pt x="844" y="2201"/>
                    <a:pt x="954" y="2017"/>
                  </a:cubicBezTo>
                  <a:cubicBezTo>
                    <a:pt x="1027" y="1907"/>
                    <a:pt x="1064" y="1871"/>
                    <a:pt x="1137" y="1761"/>
                  </a:cubicBezTo>
                  <a:cubicBezTo>
                    <a:pt x="1247" y="1687"/>
                    <a:pt x="1284" y="1577"/>
                    <a:pt x="1394" y="1541"/>
                  </a:cubicBezTo>
                  <a:lnTo>
                    <a:pt x="1467" y="1467"/>
                  </a:lnTo>
                  <a:lnTo>
                    <a:pt x="1651" y="1357"/>
                  </a:lnTo>
                  <a:lnTo>
                    <a:pt x="1834" y="1284"/>
                  </a:lnTo>
                  <a:cubicBezTo>
                    <a:pt x="1834" y="1284"/>
                    <a:pt x="1944" y="1211"/>
                    <a:pt x="1981" y="1211"/>
                  </a:cubicBezTo>
                  <a:cubicBezTo>
                    <a:pt x="2164" y="1137"/>
                    <a:pt x="2384" y="1101"/>
                    <a:pt x="2567" y="1027"/>
                  </a:cubicBezTo>
                  <a:cubicBezTo>
                    <a:pt x="2659" y="1009"/>
                    <a:pt x="2760" y="1000"/>
                    <a:pt x="2860" y="1000"/>
                  </a:cubicBezTo>
                  <a:cubicBezTo>
                    <a:pt x="2961" y="1000"/>
                    <a:pt x="3062" y="1009"/>
                    <a:pt x="3154" y="1027"/>
                  </a:cubicBezTo>
                  <a:cubicBezTo>
                    <a:pt x="3410" y="1027"/>
                    <a:pt x="3594" y="1137"/>
                    <a:pt x="3777" y="1211"/>
                  </a:cubicBezTo>
                  <a:cubicBezTo>
                    <a:pt x="3960" y="1321"/>
                    <a:pt x="4144" y="1467"/>
                    <a:pt x="4254" y="1541"/>
                  </a:cubicBezTo>
                  <a:cubicBezTo>
                    <a:pt x="4583" y="1761"/>
                    <a:pt x="4803" y="1944"/>
                    <a:pt x="4987" y="2127"/>
                  </a:cubicBezTo>
                  <a:lnTo>
                    <a:pt x="5280" y="2420"/>
                  </a:lnTo>
                  <a:cubicBezTo>
                    <a:pt x="5280" y="2420"/>
                    <a:pt x="5243" y="2274"/>
                    <a:pt x="5133" y="1871"/>
                  </a:cubicBezTo>
                  <a:cubicBezTo>
                    <a:pt x="5060" y="1651"/>
                    <a:pt x="4913" y="1321"/>
                    <a:pt x="4620" y="991"/>
                  </a:cubicBezTo>
                  <a:cubicBezTo>
                    <a:pt x="4510" y="807"/>
                    <a:pt x="4363" y="624"/>
                    <a:pt x="4144" y="477"/>
                  </a:cubicBezTo>
                  <a:cubicBezTo>
                    <a:pt x="3960" y="294"/>
                    <a:pt x="3667" y="184"/>
                    <a:pt x="3410" y="74"/>
                  </a:cubicBezTo>
                  <a:cubicBezTo>
                    <a:pt x="3264" y="38"/>
                    <a:pt x="3080" y="1"/>
                    <a:pt x="2934"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38">
              <a:extLst>
                <a:ext uri="{FF2B5EF4-FFF2-40B4-BE49-F238E27FC236}">
                  <a16:creationId xmlns:a16="http://schemas.microsoft.com/office/drawing/2014/main" id="{4B02B67B-BD81-5A0B-181C-54CF6AE104E0}"/>
                </a:ext>
              </a:extLst>
            </p:cNvPr>
            <p:cNvSpPr/>
            <p:nvPr/>
          </p:nvSpPr>
          <p:spPr>
            <a:xfrm>
              <a:off x="4258150" y="1360675"/>
              <a:ext cx="231150" cy="302950"/>
            </a:xfrm>
            <a:custGeom>
              <a:avLst/>
              <a:gdLst/>
              <a:ahLst/>
              <a:cxnLst/>
              <a:rect l="l" t="t" r="r" b="b"/>
              <a:pathLst>
                <a:path w="9246" h="12118" extrusionOk="0">
                  <a:moveTo>
                    <a:pt x="3157" y="1"/>
                  </a:moveTo>
                  <a:cubicBezTo>
                    <a:pt x="2685" y="1"/>
                    <a:pt x="2383" y="43"/>
                    <a:pt x="2383" y="43"/>
                  </a:cubicBezTo>
                  <a:lnTo>
                    <a:pt x="0" y="11518"/>
                  </a:lnTo>
                  <a:cubicBezTo>
                    <a:pt x="1170" y="11930"/>
                    <a:pt x="2225" y="12117"/>
                    <a:pt x="3162" y="12117"/>
                  </a:cubicBezTo>
                  <a:cubicBezTo>
                    <a:pt x="7394" y="12117"/>
                    <a:pt x="9246" y="8311"/>
                    <a:pt x="8615" y="4259"/>
                  </a:cubicBezTo>
                  <a:cubicBezTo>
                    <a:pt x="7999" y="450"/>
                    <a:pt x="4686" y="1"/>
                    <a:pt x="3157" y="1"/>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38">
              <a:extLst>
                <a:ext uri="{FF2B5EF4-FFF2-40B4-BE49-F238E27FC236}">
                  <a16:creationId xmlns:a16="http://schemas.microsoft.com/office/drawing/2014/main" id="{78C399FB-84D1-C93A-DE2E-FB92E6C72649}"/>
                </a:ext>
              </a:extLst>
            </p:cNvPr>
            <p:cNvSpPr/>
            <p:nvPr/>
          </p:nvSpPr>
          <p:spPr>
            <a:xfrm>
              <a:off x="4301225" y="1445250"/>
              <a:ext cx="132000" cy="110825"/>
            </a:xfrm>
            <a:custGeom>
              <a:avLst/>
              <a:gdLst/>
              <a:ahLst/>
              <a:cxnLst/>
              <a:rect l="l" t="t" r="r" b="b"/>
              <a:pathLst>
                <a:path w="5280" h="4433" extrusionOk="0">
                  <a:moveTo>
                    <a:pt x="2493" y="1"/>
                  </a:moveTo>
                  <a:cubicBezTo>
                    <a:pt x="2444" y="1"/>
                    <a:pt x="2395" y="9"/>
                    <a:pt x="2347" y="33"/>
                  </a:cubicBezTo>
                  <a:cubicBezTo>
                    <a:pt x="2163" y="33"/>
                    <a:pt x="2017" y="70"/>
                    <a:pt x="1870" y="107"/>
                  </a:cubicBezTo>
                  <a:cubicBezTo>
                    <a:pt x="1613" y="217"/>
                    <a:pt x="1320" y="400"/>
                    <a:pt x="1137" y="510"/>
                  </a:cubicBezTo>
                  <a:cubicBezTo>
                    <a:pt x="953" y="656"/>
                    <a:pt x="770" y="840"/>
                    <a:pt x="660" y="1023"/>
                  </a:cubicBezTo>
                  <a:cubicBezTo>
                    <a:pt x="367" y="1353"/>
                    <a:pt x="220" y="1683"/>
                    <a:pt x="147" y="1903"/>
                  </a:cubicBezTo>
                  <a:cubicBezTo>
                    <a:pt x="37" y="2123"/>
                    <a:pt x="0" y="2269"/>
                    <a:pt x="0" y="2269"/>
                  </a:cubicBezTo>
                  <a:cubicBezTo>
                    <a:pt x="0" y="2269"/>
                    <a:pt x="110" y="2160"/>
                    <a:pt x="294" y="2160"/>
                  </a:cubicBezTo>
                  <a:cubicBezTo>
                    <a:pt x="477" y="2050"/>
                    <a:pt x="697" y="1793"/>
                    <a:pt x="1027" y="1573"/>
                  </a:cubicBezTo>
                  <a:cubicBezTo>
                    <a:pt x="1137" y="1426"/>
                    <a:pt x="1320" y="1353"/>
                    <a:pt x="1503" y="1243"/>
                  </a:cubicBezTo>
                  <a:cubicBezTo>
                    <a:pt x="1687" y="1170"/>
                    <a:pt x="1943" y="1096"/>
                    <a:pt x="2127" y="1060"/>
                  </a:cubicBezTo>
                  <a:cubicBezTo>
                    <a:pt x="2218" y="1041"/>
                    <a:pt x="2319" y="1032"/>
                    <a:pt x="2420" y="1032"/>
                  </a:cubicBezTo>
                  <a:cubicBezTo>
                    <a:pt x="2521" y="1032"/>
                    <a:pt x="2621" y="1041"/>
                    <a:pt x="2713" y="1060"/>
                  </a:cubicBezTo>
                  <a:cubicBezTo>
                    <a:pt x="2896" y="1060"/>
                    <a:pt x="3116" y="1170"/>
                    <a:pt x="3300" y="1243"/>
                  </a:cubicBezTo>
                  <a:cubicBezTo>
                    <a:pt x="3336" y="1243"/>
                    <a:pt x="3446" y="1280"/>
                    <a:pt x="3446" y="1280"/>
                  </a:cubicBezTo>
                  <a:lnTo>
                    <a:pt x="3630" y="1390"/>
                  </a:lnTo>
                  <a:lnTo>
                    <a:pt x="3813" y="1500"/>
                  </a:lnTo>
                  <a:lnTo>
                    <a:pt x="3886" y="1573"/>
                  </a:lnTo>
                  <a:lnTo>
                    <a:pt x="4143" y="1793"/>
                  </a:lnTo>
                  <a:cubicBezTo>
                    <a:pt x="4216" y="1866"/>
                    <a:pt x="4253" y="1940"/>
                    <a:pt x="4326" y="2050"/>
                  </a:cubicBezTo>
                  <a:cubicBezTo>
                    <a:pt x="4436" y="2233"/>
                    <a:pt x="4546" y="2416"/>
                    <a:pt x="4583" y="2599"/>
                  </a:cubicBezTo>
                  <a:cubicBezTo>
                    <a:pt x="4619" y="2783"/>
                    <a:pt x="4693" y="2966"/>
                    <a:pt x="4693" y="3149"/>
                  </a:cubicBezTo>
                  <a:cubicBezTo>
                    <a:pt x="4693" y="3516"/>
                    <a:pt x="4693" y="3809"/>
                    <a:pt x="4619" y="4066"/>
                  </a:cubicBezTo>
                  <a:cubicBezTo>
                    <a:pt x="4619" y="4286"/>
                    <a:pt x="4583" y="4432"/>
                    <a:pt x="4583" y="4432"/>
                  </a:cubicBezTo>
                  <a:cubicBezTo>
                    <a:pt x="4583" y="4432"/>
                    <a:pt x="4693" y="4322"/>
                    <a:pt x="4803" y="4103"/>
                  </a:cubicBezTo>
                  <a:cubicBezTo>
                    <a:pt x="4949" y="3883"/>
                    <a:pt x="5133" y="3553"/>
                    <a:pt x="5243" y="3149"/>
                  </a:cubicBezTo>
                  <a:cubicBezTo>
                    <a:pt x="5243" y="3003"/>
                    <a:pt x="5279" y="2893"/>
                    <a:pt x="5279" y="2783"/>
                  </a:cubicBezTo>
                  <a:lnTo>
                    <a:pt x="5279" y="2416"/>
                  </a:lnTo>
                  <a:cubicBezTo>
                    <a:pt x="5243" y="2123"/>
                    <a:pt x="5169" y="1866"/>
                    <a:pt x="5059" y="1573"/>
                  </a:cubicBezTo>
                  <a:cubicBezTo>
                    <a:pt x="4986" y="1426"/>
                    <a:pt x="4913" y="1316"/>
                    <a:pt x="4803" y="1170"/>
                  </a:cubicBezTo>
                  <a:lnTo>
                    <a:pt x="4693" y="986"/>
                  </a:lnTo>
                  <a:lnTo>
                    <a:pt x="4509" y="803"/>
                  </a:lnTo>
                  <a:lnTo>
                    <a:pt x="4326" y="620"/>
                  </a:lnTo>
                  <a:lnTo>
                    <a:pt x="4143" y="510"/>
                  </a:lnTo>
                  <a:lnTo>
                    <a:pt x="3960" y="436"/>
                  </a:lnTo>
                  <a:cubicBezTo>
                    <a:pt x="3850" y="326"/>
                    <a:pt x="3813" y="326"/>
                    <a:pt x="3703" y="290"/>
                  </a:cubicBezTo>
                  <a:cubicBezTo>
                    <a:pt x="3446" y="143"/>
                    <a:pt x="3116" y="70"/>
                    <a:pt x="2786" y="33"/>
                  </a:cubicBezTo>
                  <a:cubicBezTo>
                    <a:pt x="2689" y="33"/>
                    <a:pt x="2591" y="1"/>
                    <a:pt x="249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38">
              <a:extLst>
                <a:ext uri="{FF2B5EF4-FFF2-40B4-BE49-F238E27FC236}">
                  <a16:creationId xmlns:a16="http://schemas.microsoft.com/office/drawing/2014/main" id="{EAAC6B0F-1A5C-907E-2FE6-D5F15E5BFDC1}"/>
                </a:ext>
              </a:extLst>
            </p:cNvPr>
            <p:cNvSpPr/>
            <p:nvPr/>
          </p:nvSpPr>
          <p:spPr>
            <a:xfrm>
              <a:off x="3151925" y="1535050"/>
              <a:ext cx="1352775" cy="1154350"/>
            </a:xfrm>
            <a:custGeom>
              <a:avLst/>
              <a:gdLst/>
              <a:ahLst/>
              <a:cxnLst/>
              <a:rect l="l" t="t" r="r" b="b"/>
              <a:pathLst>
                <a:path w="54111" h="46174" extrusionOk="0">
                  <a:moveTo>
                    <a:pt x="46909" y="0"/>
                  </a:moveTo>
                  <a:cubicBezTo>
                    <a:pt x="46484" y="0"/>
                    <a:pt x="46361" y="750"/>
                    <a:pt x="46852" y="914"/>
                  </a:cubicBezTo>
                  <a:cubicBezTo>
                    <a:pt x="48355" y="1500"/>
                    <a:pt x="49785" y="2417"/>
                    <a:pt x="50958" y="3480"/>
                  </a:cubicBezTo>
                  <a:cubicBezTo>
                    <a:pt x="52534" y="4873"/>
                    <a:pt x="53011" y="6266"/>
                    <a:pt x="52938" y="8246"/>
                  </a:cubicBezTo>
                  <a:cubicBezTo>
                    <a:pt x="52754" y="13488"/>
                    <a:pt x="50518" y="18841"/>
                    <a:pt x="48172" y="23460"/>
                  </a:cubicBezTo>
                  <a:cubicBezTo>
                    <a:pt x="46705" y="26356"/>
                    <a:pt x="44946" y="28996"/>
                    <a:pt x="43113" y="31635"/>
                  </a:cubicBezTo>
                  <a:cubicBezTo>
                    <a:pt x="41463" y="34018"/>
                    <a:pt x="39813" y="36401"/>
                    <a:pt x="37980" y="38637"/>
                  </a:cubicBezTo>
                  <a:cubicBezTo>
                    <a:pt x="35376" y="41852"/>
                    <a:pt x="31842" y="45264"/>
                    <a:pt x="27550" y="45264"/>
                  </a:cubicBezTo>
                  <a:cubicBezTo>
                    <a:pt x="26948" y="45264"/>
                    <a:pt x="26331" y="45197"/>
                    <a:pt x="25699" y="45053"/>
                  </a:cubicBezTo>
                  <a:cubicBezTo>
                    <a:pt x="22840" y="44393"/>
                    <a:pt x="20530" y="42303"/>
                    <a:pt x="18514" y="40250"/>
                  </a:cubicBezTo>
                  <a:cubicBezTo>
                    <a:pt x="16534" y="38271"/>
                    <a:pt x="14811" y="36071"/>
                    <a:pt x="13162" y="33761"/>
                  </a:cubicBezTo>
                  <a:cubicBezTo>
                    <a:pt x="10045" y="29435"/>
                    <a:pt x="7479" y="24706"/>
                    <a:pt x="5316" y="19830"/>
                  </a:cubicBezTo>
                  <a:cubicBezTo>
                    <a:pt x="3813" y="16421"/>
                    <a:pt x="2347" y="12755"/>
                    <a:pt x="1760" y="8979"/>
                  </a:cubicBezTo>
                  <a:cubicBezTo>
                    <a:pt x="1137" y="5166"/>
                    <a:pt x="4326" y="2563"/>
                    <a:pt x="7516" y="1244"/>
                  </a:cubicBezTo>
                  <a:cubicBezTo>
                    <a:pt x="7699" y="1134"/>
                    <a:pt x="7883" y="1097"/>
                    <a:pt x="8066" y="1024"/>
                  </a:cubicBezTo>
                  <a:cubicBezTo>
                    <a:pt x="8656" y="893"/>
                    <a:pt x="8543" y="147"/>
                    <a:pt x="8067" y="147"/>
                  </a:cubicBezTo>
                  <a:cubicBezTo>
                    <a:pt x="8010" y="147"/>
                    <a:pt x="7949" y="157"/>
                    <a:pt x="7883" y="181"/>
                  </a:cubicBezTo>
                  <a:cubicBezTo>
                    <a:pt x="5243" y="1060"/>
                    <a:pt x="2530" y="2893"/>
                    <a:pt x="1284" y="5460"/>
                  </a:cubicBezTo>
                  <a:cubicBezTo>
                    <a:pt x="1" y="8246"/>
                    <a:pt x="1320" y="11839"/>
                    <a:pt x="2237" y="14515"/>
                  </a:cubicBezTo>
                  <a:cubicBezTo>
                    <a:pt x="5463" y="24010"/>
                    <a:pt x="10705" y="33468"/>
                    <a:pt x="17634" y="40690"/>
                  </a:cubicBezTo>
                  <a:cubicBezTo>
                    <a:pt x="20409" y="43556"/>
                    <a:pt x="23805" y="46173"/>
                    <a:pt x="27740" y="46173"/>
                  </a:cubicBezTo>
                  <a:cubicBezTo>
                    <a:pt x="28587" y="46173"/>
                    <a:pt x="29459" y="46052"/>
                    <a:pt x="30355" y="45786"/>
                  </a:cubicBezTo>
                  <a:cubicBezTo>
                    <a:pt x="34938" y="44393"/>
                    <a:pt x="38274" y="39957"/>
                    <a:pt x="40987" y="36291"/>
                  </a:cubicBezTo>
                  <a:cubicBezTo>
                    <a:pt x="44653" y="31305"/>
                    <a:pt x="48135" y="26173"/>
                    <a:pt x="50591" y="20490"/>
                  </a:cubicBezTo>
                  <a:cubicBezTo>
                    <a:pt x="52351" y="16421"/>
                    <a:pt x="54111" y="11655"/>
                    <a:pt x="53854" y="7109"/>
                  </a:cubicBezTo>
                  <a:cubicBezTo>
                    <a:pt x="53671" y="3590"/>
                    <a:pt x="50042" y="1244"/>
                    <a:pt x="47072" y="34"/>
                  </a:cubicBezTo>
                  <a:cubicBezTo>
                    <a:pt x="47014" y="11"/>
                    <a:pt x="46959" y="0"/>
                    <a:pt x="46909"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38">
              <a:extLst>
                <a:ext uri="{FF2B5EF4-FFF2-40B4-BE49-F238E27FC236}">
                  <a16:creationId xmlns:a16="http://schemas.microsoft.com/office/drawing/2014/main" id="{19ED1D68-CB28-94FA-AC66-64C6F730274B}"/>
                </a:ext>
              </a:extLst>
            </p:cNvPr>
            <p:cNvSpPr/>
            <p:nvPr/>
          </p:nvSpPr>
          <p:spPr>
            <a:xfrm>
              <a:off x="3294900" y="1492750"/>
              <a:ext cx="115500" cy="115625"/>
            </a:xfrm>
            <a:custGeom>
              <a:avLst/>
              <a:gdLst/>
              <a:ahLst/>
              <a:cxnLst/>
              <a:rect l="l" t="t" r="r" b="b"/>
              <a:pathLst>
                <a:path w="4620" h="4625" extrusionOk="0">
                  <a:moveTo>
                    <a:pt x="2190" y="1"/>
                  </a:moveTo>
                  <a:cubicBezTo>
                    <a:pt x="2060" y="1"/>
                    <a:pt x="1928" y="13"/>
                    <a:pt x="1797" y="40"/>
                  </a:cubicBezTo>
                  <a:cubicBezTo>
                    <a:pt x="697" y="260"/>
                    <a:pt x="1" y="1433"/>
                    <a:pt x="257" y="2569"/>
                  </a:cubicBezTo>
                  <a:lnTo>
                    <a:pt x="331" y="2936"/>
                  </a:lnTo>
                  <a:cubicBezTo>
                    <a:pt x="589" y="3936"/>
                    <a:pt x="1472" y="4624"/>
                    <a:pt x="2430" y="4624"/>
                  </a:cubicBezTo>
                  <a:cubicBezTo>
                    <a:pt x="2561" y="4624"/>
                    <a:pt x="2692" y="4612"/>
                    <a:pt x="2823" y="4585"/>
                  </a:cubicBezTo>
                  <a:cubicBezTo>
                    <a:pt x="3923" y="4365"/>
                    <a:pt x="4620" y="3192"/>
                    <a:pt x="4363" y="2056"/>
                  </a:cubicBezTo>
                  <a:lnTo>
                    <a:pt x="4290" y="1689"/>
                  </a:lnTo>
                  <a:cubicBezTo>
                    <a:pt x="4032" y="689"/>
                    <a:pt x="3148" y="1"/>
                    <a:pt x="219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38">
              <a:extLst>
                <a:ext uri="{FF2B5EF4-FFF2-40B4-BE49-F238E27FC236}">
                  <a16:creationId xmlns:a16="http://schemas.microsoft.com/office/drawing/2014/main" id="{F6C65749-1D3B-C91A-0A09-24E5094379D8}"/>
                </a:ext>
              </a:extLst>
            </p:cNvPr>
            <p:cNvSpPr/>
            <p:nvPr/>
          </p:nvSpPr>
          <p:spPr>
            <a:xfrm>
              <a:off x="4267300" y="1492750"/>
              <a:ext cx="114600" cy="115625"/>
            </a:xfrm>
            <a:custGeom>
              <a:avLst/>
              <a:gdLst/>
              <a:ahLst/>
              <a:cxnLst/>
              <a:rect l="l" t="t" r="r" b="b"/>
              <a:pathLst>
                <a:path w="4584" h="4625" extrusionOk="0">
                  <a:moveTo>
                    <a:pt x="2394" y="1"/>
                  </a:moveTo>
                  <a:cubicBezTo>
                    <a:pt x="1436" y="1"/>
                    <a:pt x="552" y="689"/>
                    <a:pt x="294" y="1689"/>
                  </a:cubicBezTo>
                  <a:lnTo>
                    <a:pt x="221" y="2056"/>
                  </a:lnTo>
                  <a:cubicBezTo>
                    <a:pt x="1" y="3192"/>
                    <a:pt x="661" y="4365"/>
                    <a:pt x="1761" y="4585"/>
                  </a:cubicBezTo>
                  <a:cubicBezTo>
                    <a:pt x="1892" y="4612"/>
                    <a:pt x="2023" y="4624"/>
                    <a:pt x="2153" y="4624"/>
                  </a:cubicBezTo>
                  <a:cubicBezTo>
                    <a:pt x="3112" y="4624"/>
                    <a:pt x="3995" y="3936"/>
                    <a:pt x="4253" y="2936"/>
                  </a:cubicBezTo>
                  <a:lnTo>
                    <a:pt x="4327" y="2569"/>
                  </a:lnTo>
                  <a:cubicBezTo>
                    <a:pt x="4583" y="1433"/>
                    <a:pt x="3887" y="260"/>
                    <a:pt x="2787" y="40"/>
                  </a:cubicBezTo>
                  <a:cubicBezTo>
                    <a:pt x="2656" y="13"/>
                    <a:pt x="2524" y="1"/>
                    <a:pt x="239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38">
              <a:extLst>
                <a:ext uri="{FF2B5EF4-FFF2-40B4-BE49-F238E27FC236}">
                  <a16:creationId xmlns:a16="http://schemas.microsoft.com/office/drawing/2014/main" id="{432B161A-D0A7-1953-AD97-6154430170CC}"/>
                </a:ext>
              </a:extLst>
            </p:cNvPr>
            <p:cNvSpPr/>
            <p:nvPr/>
          </p:nvSpPr>
          <p:spPr>
            <a:xfrm>
              <a:off x="3332475" y="820150"/>
              <a:ext cx="1014600" cy="1265225"/>
            </a:xfrm>
            <a:custGeom>
              <a:avLst/>
              <a:gdLst/>
              <a:ahLst/>
              <a:cxnLst/>
              <a:rect l="l" t="t" r="r" b="b"/>
              <a:pathLst>
                <a:path w="40584" h="50609" extrusionOk="0">
                  <a:moveTo>
                    <a:pt x="19245" y="0"/>
                  </a:moveTo>
                  <a:cubicBezTo>
                    <a:pt x="16550" y="0"/>
                    <a:pt x="9168" y="595"/>
                    <a:pt x="4473" y="6707"/>
                  </a:cubicBezTo>
                  <a:cubicBezTo>
                    <a:pt x="1100" y="11106"/>
                    <a:pt x="1" y="15542"/>
                    <a:pt x="37" y="20125"/>
                  </a:cubicBezTo>
                  <a:cubicBezTo>
                    <a:pt x="37" y="23388"/>
                    <a:pt x="624" y="26687"/>
                    <a:pt x="1284" y="30096"/>
                  </a:cubicBezTo>
                  <a:cubicBezTo>
                    <a:pt x="1540" y="31379"/>
                    <a:pt x="1870" y="32736"/>
                    <a:pt x="2237" y="34056"/>
                  </a:cubicBezTo>
                  <a:cubicBezTo>
                    <a:pt x="4217" y="40948"/>
                    <a:pt x="7553" y="47620"/>
                    <a:pt x="9899" y="48683"/>
                  </a:cubicBezTo>
                  <a:cubicBezTo>
                    <a:pt x="11497" y="49429"/>
                    <a:pt x="16527" y="50608"/>
                    <a:pt x="21589" y="50608"/>
                  </a:cubicBezTo>
                  <a:cubicBezTo>
                    <a:pt x="25235" y="50608"/>
                    <a:pt x="28898" y="49996"/>
                    <a:pt x="31308" y="48170"/>
                  </a:cubicBezTo>
                  <a:cubicBezTo>
                    <a:pt x="34461" y="45824"/>
                    <a:pt x="36441" y="40288"/>
                    <a:pt x="37834" y="35155"/>
                  </a:cubicBezTo>
                  <a:cubicBezTo>
                    <a:pt x="38970" y="30756"/>
                    <a:pt x="39630" y="26614"/>
                    <a:pt x="40033" y="24964"/>
                  </a:cubicBezTo>
                  <a:cubicBezTo>
                    <a:pt x="40363" y="23681"/>
                    <a:pt x="40583" y="22031"/>
                    <a:pt x="40583" y="20161"/>
                  </a:cubicBezTo>
                  <a:cubicBezTo>
                    <a:pt x="40583" y="16789"/>
                    <a:pt x="39887" y="12719"/>
                    <a:pt x="37980" y="9163"/>
                  </a:cubicBezTo>
                  <a:cubicBezTo>
                    <a:pt x="34938" y="3518"/>
                    <a:pt x="29072" y="145"/>
                    <a:pt x="20274" y="35"/>
                  </a:cubicBezTo>
                  <a:cubicBezTo>
                    <a:pt x="20274" y="35"/>
                    <a:pt x="19896" y="0"/>
                    <a:pt x="19245" y="0"/>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38">
              <a:extLst>
                <a:ext uri="{FF2B5EF4-FFF2-40B4-BE49-F238E27FC236}">
                  <a16:creationId xmlns:a16="http://schemas.microsoft.com/office/drawing/2014/main" id="{B419AB47-1B4B-F8E0-A905-072E8EA520CD}"/>
                </a:ext>
              </a:extLst>
            </p:cNvPr>
            <p:cNvSpPr/>
            <p:nvPr/>
          </p:nvSpPr>
          <p:spPr>
            <a:xfrm>
              <a:off x="3318725" y="767975"/>
              <a:ext cx="1047600" cy="753300"/>
            </a:xfrm>
            <a:custGeom>
              <a:avLst/>
              <a:gdLst/>
              <a:ahLst/>
              <a:cxnLst/>
              <a:rect l="l" t="t" r="r" b="b"/>
              <a:pathLst>
                <a:path w="41904" h="30132" extrusionOk="0">
                  <a:moveTo>
                    <a:pt x="20664" y="1"/>
                  </a:moveTo>
                  <a:cubicBezTo>
                    <a:pt x="7488" y="1"/>
                    <a:pt x="2328" y="8866"/>
                    <a:pt x="1357" y="12717"/>
                  </a:cubicBezTo>
                  <a:cubicBezTo>
                    <a:pt x="294" y="16859"/>
                    <a:pt x="1" y="21112"/>
                    <a:pt x="1" y="21112"/>
                  </a:cubicBezTo>
                  <a:cubicBezTo>
                    <a:pt x="1" y="21112"/>
                    <a:pt x="1357" y="30057"/>
                    <a:pt x="2970" y="30130"/>
                  </a:cubicBezTo>
                  <a:cubicBezTo>
                    <a:pt x="2978" y="30131"/>
                    <a:pt x="2986" y="30131"/>
                    <a:pt x="2994" y="30131"/>
                  </a:cubicBezTo>
                  <a:cubicBezTo>
                    <a:pt x="4587" y="30131"/>
                    <a:pt x="4945" y="19219"/>
                    <a:pt x="3887" y="14660"/>
                  </a:cubicBezTo>
                  <a:lnTo>
                    <a:pt x="3887" y="14660"/>
                  </a:lnTo>
                  <a:cubicBezTo>
                    <a:pt x="3887" y="14660"/>
                    <a:pt x="4863" y="15068"/>
                    <a:pt x="6152" y="15068"/>
                  </a:cubicBezTo>
                  <a:cubicBezTo>
                    <a:pt x="8139" y="15068"/>
                    <a:pt x="10870" y="14097"/>
                    <a:pt x="11915" y="9161"/>
                  </a:cubicBezTo>
                  <a:cubicBezTo>
                    <a:pt x="11915" y="9161"/>
                    <a:pt x="13742" y="11122"/>
                    <a:pt x="16189" y="11122"/>
                  </a:cubicBezTo>
                  <a:cubicBezTo>
                    <a:pt x="17571" y="11122"/>
                    <a:pt x="19152" y="10496"/>
                    <a:pt x="20714" y="8537"/>
                  </a:cubicBezTo>
                  <a:cubicBezTo>
                    <a:pt x="20714" y="8537"/>
                    <a:pt x="22565" y="10910"/>
                    <a:pt x="25413" y="10910"/>
                  </a:cubicBezTo>
                  <a:cubicBezTo>
                    <a:pt x="26631" y="10910"/>
                    <a:pt x="28032" y="10476"/>
                    <a:pt x="29549" y="9234"/>
                  </a:cubicBezTo>
                  <a:cubicBezTo>
                    <a:pt x="29549" y="9234"/>
                    <a:pt x="30957" y="15234"/>
                    <a:pt x="35255" y="15234"/>
                  </a:cubicBezTo>
                  <a:cubicBezTo>
                    <a:pt x="35860" y="15234"/>
                    <a:pt x="36523" y="15115"/>
                    <a:pt x="37247" y="14843"/>
                  </a:cubicBezTo>
                  <a:lnTo>
                    <a:pt x="37247" y="14843"/>
                  </a:lnTo>
                  <a:cubicBezTo>
                    <a:pt x="37247" y="14843"/>
                    <a:pt x="35561" y="27784"/>
                    <a:pt x="38017" y="29727"/>
                  </a:cubicBezTo>
                  <a:cubicBezTo>
                    <a:pt x="38184" y="29858"/>
                    <a:pt x="38346" y="29919"/>
                    <a:pt x="38503" y="29919"/>
                  </a:cubicBezTo>
                  <a:cubicBezTo>
                    <a:pt x="40632" y="29919"/>
                    <a:pt x="41903" y="18729"/>
                    <a:pt x="41903" y="18729"/>
                  </a:cubicBezTo>
                  <a:cubicBezTo>
                    <a:pt x="41903" y="18729"/>
                    <a:pt x="40767" y="2232"/>
                    <a:pt x="24636" y="252"/>
                  </a:cubicBezTo>
                  <a:cubicBezTo>
                    <a:pt x="23238" y="81"/>
                    <a:pt x="21915" y="1"/>
                    <a:pt x="20664"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8">
              <a:extLst>
                <a:ext uri="{FF2B5EF4-FFF2-40B4-BE49-F238E27FC236}">
                  <a16:creationId xmlns:a16="http://schemas.microsoft.com/office/drawing/2014/main" id="{D01670EA-3193-F342-11C2-427B7F87D51C}"/>
                </a:ext>
              </a:extLst>
            </p:cNvPr>
            <p:cNvSpPr/>
            <p:nvPr/>
          </p:nvSpPr>
          <p:spPr>
            <a:xfrm>
              <a:off x="3627600" y="1728350"/>
              <a:ext cx="392275" cy="90750"/>
            </a:xfrm>
            <a:custGeom>
              <a:avLst/>
              <a:gdLst/>
              <a:ahLst/>
              <a:cxnLst/>
              <a:rect l="l" t="t" r="r" b="b"/>
              <a:pathLst>
                <a:path w="15691" h="3630" extrusionOk="0">
                  <a:moveTo>
                    <a:pt x="0" y="1"/>
                  </a:moveTo>
                  <a:cubicBezTo>
                    <a:pt x="0" y="1"/>
                    <a:pt x="184" y="257"/>
                    <a:pt x="440" y="514"/>
                  </a:cubicBezTo>
                  <a:cubicBezTo>
                    <a:pt x="843" y="844"/>
                    <a:pt x="1283" y="1247"/>
                    <a:pt x="1980" y="1724"/>
                  </a:cubicBezTo>
                  <a:cubicBezTo>
                    <a:pt x="2310" y="1907"/>
                    <a:pt x="2676" y="2127"/>
                    <a:pt x="3080" y="2347"/>
                  </a:cubicBezTo>
                  <a:cubicBezTo>
                    <a:pt x="3483" y="2567"/>
                    <a:pt x="3959" y="2750"/>
                    <a:pt x="4399" y="2933"/>
                  </a:cubicBezTo>
                  <a:cubicBezTo>
                    <a:pt x="4913" y="3117"/>
                    <a:pt x="5426" y="3300"/>
                    <a:pt x="5902" y="3410"/>
                  </a:cubicBezTo>
                  <a:cubicBezTo>
                    <a:pt x="6416" y="3483"/>
                    <a:pt x="6929" y="3593"/>
                    <a:pt x="7515" y="3630"/>
                  </a:cubicBezTo>
                  <a:lnTo>
                    <a:pt x="9092" y="3630"/>
                  </a:lnTo>
                  <a:cubicBezTo>
                    <a:pt x="9642" y="3593"/>
                    <a:pt x="10118" y="3483"/>
                    <a:pt x="10632" y="3447"/>
                  </a:cubicBezTo>
                  <a:cubicBezTo>
                    <a:pt x="11145" y="3373"/>
                    <a:pt x="11585" y="3227"/>
                    <a:pt x="12061" y="3117"/>
                  </a:cubicBezTo>
                  <a:cubicBezTo>
                    <a:pt x="12501" y="3043"/>
                    <a:pt x="12941" y="2897"/>
                    <a:pt x="13308" y="2750"/>
                  </a:cubicBezTo>
                  <a:cubicBezTo>
                    <a:pt x="13674" y="2640"/>
                    <a:pt x="14041" y="2493"/>
                    <a:pt x="14298" y="2347"/>
                  </a:cubicBezTo>
                  <a:lnTo>
                    <a:pt x="15031" y="1980"/>
                  </a:lnTo>
                  <a:cubicBezTo>
                    <a:pt x="15434" y="1760"/>
                    <a:pt x="15691" y="1614"/>
                    <a:pt x="15691" y="1614"/>
                  </a:cubicBezTo>
                  <a:lnTo>
                    <a:pt x="15691" y="1614"/>
                  </a:lnTo>
                  <a:cubicBezTo>
                    <a:pt x="15691" y="1614"/>
                    <a:pt x="15617" y="1614"/>
                    <a:pt x="15507" y="1650"/>
                  </a:cubicBezTo>
                  <a:cubicBezTo>
                    <a:pt x="15397" y="1724"/>
                    <a:pt x="15214" y="1724"/>
                    <a:pt x="14994" y="1797"/>
                  </a:cubicBezTo>
                  <a:cubicBezTo>
                    <a:pt x="14811" y="1870"/>
                    <a:pt x="14518" y="1944"/>
                    <a:pt x="14224" y="2017"/>
                  </a:cubicBezTo>
                  <a:cubicBezTo>
                    <a:pt x="13894" y="2090"/>
                    <a:pt x="13528" y="2164"/>
                    <a:pt x="13161" y="2274"/>
                  </a:cubicBezTo>
                  <a:cubicBezTo>
                    <a:pt x="12758" y="2347"/>
                    <a:pt x="12318" y="2383"/>
                    <a:pt x="11915" y="2493"/>
                  </a:cubicBezTo>
                  <a:cubicBezTo>
                    <a:pt x="11475" y="2530"/>
                    <a:pt x="10998" y="2567"/>
                    <a:pt x="10558" y="2677"/>
                  </a:cubicBezTo>
                  <a:cubicBezTo>
                    <a:pt x="10082" y="2713"/>
                    <a:pt x="9642" y="2713"/>
                    <a:pt x="9129" y="2750"/>
                  </a:cubicBezTo>
                  <a:cubicBezTo>
                    <a:pt x="8615" y="2750"/>
                    <a:pt x="8065" y="2713"/>
                    <a:pt x="7552" y="2713"/>
                  </a:cubicBezTo>
                  <a:cubicBezTo>
                    <a:pt x="7112" y="2677"/>
                    <a:pt x="6562" y="2603"/>
                    <a:pt x="6086" y="2530"/>
                  </a:cubicBezTo>
                  <a:cubicBezTo>
                    <a:pt x="5609" y="2457"/>
                    <a:pt x="5133" y="2347"/>
                    <a:pt x="4693" y="2200"/>
                  </a:cubicBezTo>
                  <a:cubicBezTo>
                    <a:pt x="3776" y="1980"/>
                    <a:pt x="2933" y="1614"/>
                    <a:pt x="2236" y="1284"/>
                  </a:cubicBezTo>
                  <a:cubicBezTo>
                    <a:pt x="880" y="661"/>
                    <a:pt x="0" y="1"/>
                    <a:pt x="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8">
              <a:extLst>
                <a:ext uri="{FF2B5EF4-FFF2-40B4-BE49-F238E27FC236}">
                  <a16:creationId xmlns:a16="http://schemas.microsoft.com/office/drawing/2014/main" id="{889C33EF-4BCD-8A59-E2B1-08131304320B}"/>
                </a:ext>
              </a:extLst>
            </p:cNvPr>
            <p:cNvSpPr/>
            <p:nvPr/>
          </p:nvSpPr>
          <p:spPr>
            <a:xfrm>
              <a:off x="3773325" y="1876825"/>
              <a:ext cx="114575" cy="28850"/>
            </a:xfrm>
            <a:custGeom>
              <a:avLst/>
              <a:gdLst/>
              <a:ahLst/>
              <a:cxnLst/>
              <a:rect l="l" t="t" r="r" b="b"/>
              <a:pathLst>
                <a:path w="4583" h="1154" extrusionOk="0">
                  <a:moveTo>
                    <a:pt x="0" y="1"/>
                  </a:moveTo>
                  <a:cubicBezTo>
                    <a:pt x="0" y="1"/>
                    <a:pt x="147" y="257"/>
                    <a:pt x="513" y="440"/>
                  </a:cubicBezTo>
                  <a:cubicBezTo>
                    <a:pt x="697" y="624"/>
                    <a:pt x="953" y="770"/>
                    <a:pt x="1247" y="917"/>
                  </a:cubicBezTo>
                  <a:cubicBezTo>
                    <a:pt x="1357" y="954"/>
                    <a:pt x="1503" y="990"/>
                    <a:pt x="1686" y="1027"/>
                  </a:cubicBezTo>
                  <a:cubicBezTo>
                    <a:pt x="1870" y="1100"/>
                    <a:pt x="2016" y="1137"/>
                    <a:pt x="2200" y="1137"/>
                  </a:cubicBezTo>
                  <a:cubicBezTo>
                    <a:pt x="2261" y="1149"/>
                    <a:pt x="2318" y="1153"/>
                    <a:pt x="2374" y="1153"/>
                  </a:cubicBezTo>
                  <a:cubicBezTo>
                    <a:pt x="2485" y="1153"/>
                    <a:pt x="2591" y="1137"/>
                    <a:pt x="2713" y="1137"/>
                  </a:cubicBezTo>
                  <a:cubicBezTo>
                    <a:pt x="2823" y="1137"/>
                    <a:pt x="3006" y="1100"/>
                    <a:pt x="3153" y="1027"/>
                  </a:cubicBezTo>
                  <a:lnTo>
                    <a:pt x="3556" y="917"/>
                  </a:lnTo>
                  <a:cubicBezTo>
                    <a:pt x="3703" y="844"/>
                    <a:pt x="3849" y="770"/>
                    <a:pt x="3923" y="734"/>
                  </a:cubicBezTo>
                  <a:cubicBezTo>
                    <a:pt x="4106" y="624"/>
                    <a:pt x="4289" y="477"/>
                    <a:pt x="4399" y="404"/>
                  </a:cubicBezTo>
                  <a:cubicBezTo>
                    <a:pt x="4546" y="294"/>
                    <a:pt x="4583" y="257"/>
                    <a:pt x="4583" y="257"/>
                  </a:cubicBezTo>
                  <a:lnTo>
                    <a:pt x="4583" y="257"/>
                  </a:lnTo>
                  <a:cubicBezTo>
                    <a:pt x="4583" y="257"/>
                    <a:pt x="4473" y="294"/>
                    <a:pt x="4363" y="367"/>
                  </a:cubicBezTo>
                  <a:cubicBezTo>
                    <a:pt x="4216" y="404"/>
                    <a:pt x="4033" y="477"/>
                    <a:pt x="3813" y="550"/>
                  </a:cubicBezTo>
                  <a:cubicBezTo>
                    <a:pt x="3666" y="550"/>
                    <a:pt x="3556" y="624"/>
                    <a:pt x="3446" y="624"/>
                  </a:cubicBezTo>
                  <a:cubicBezTo>
                    <a:pt x="3300" y="660"/>
                    <a:pt x="3153" y="660"/>
                    <a:pt x="3006" y="734"/>
                  </a:cubicBezTo>
                  <a:cubicBezTo>
                    <a:pt x="2896" y="734"/>
                    <a:pt x="2750" y="770"/>
                    <a:pt x="2603" y="770"/>
                  </a:cubicBezTo>
                  <a:cubicBezTo>
                    <a:pt x="2505" y="770"/>
                    <a:pt x="2424" y="787"/>
                    <a:pt x="2337" y="787"/>
                  </a:cubicBezTo>
                  <a:cubicBezTo>
                    <a:pt x="2293" y="787"/>
                    <a:pt x="2249" y="783"/>
                    <a:pt x="2200" y="770"/>
                  </a:cubicBezTo>
                  <a:cubicBezTo>
                    <a:pt x="1906" y="770"/>
                    <a:pt x="1650" y="734"/>
                    <a:pt x="1357" y="624"/>
                  </a:cubicBezTo>
                  <a:cubicBezTo>
                    <a:pt x="1210" y="587"/>
                    <a:pt x="1137" y="550"/>
                    <a:pt x="990" y="477"/>
                  </a:cubicBezTo>
                  <a:cubicBezTo>
                    <a:pt x="917" y="440"/>
                    <a:pt x="770" y="404"/>
                    <a:pt x="697" y="367"/>
                  </a:cubicBezTo>
                  <a:cubicBezTo>
                    <a:pt x="257" y="184"/>
                    <a:pt x="0" y="1"/>
                    <a:pt x="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38">
              <a:extLst>
                <a:ext uri="{FF2B5EF4-FFF2-40B4-BE49-F238E27FC236}">
                  <a16:creationId xmlns:a16="http://schemas.microsoft.com/office/drawing/2014/main" id="{A09938EE-461A-DFEB-9CBF-057C4ADDACF8}"/>
                </a:ext>
              </a:extLst>
            </p:cNvPr>
            <p:cNvSpPr/>
            <p:nvPr/>
          </p:nvSpPr>
          <p:spPr>
            <a:xfrm>
              <a:off x="3530450" y="1374575"/>
              <a:ext cx="208975" cy="101750"/>
            </a:xfrm>
            <a:custGeom>
              <a:avLst/>
              <a:gdLst/>
              <a:ahLst/>
              <a:cxnLst/>
              <a:rect l="l" t="t" r="r" b="b"/>
              <a:pathLst>
                <a:path w="8359" h="4070" extrusionOk="0">
                  <a:moveTo>
                    <a:pt x="4106" y="1"/>
                  </a:moveTo>
                  <a:lnTo>
                    <a:pt x="3520" y="111"/>
                  </a:lnTo>
                  <a:cubicBezTo>
                    <a:pt x="3336" y="147"/>
                    <a:pt x="3116" y="184"/>
                    <a:pt x="2933" y="221"/>
                  </a:cubicBezTo>
                  <a:cubicBezTo>
                    <a:pt x="2750" y="294"/>
                    <a:pt x="2566" y="367"/>
                    <a:pt x="2383" y="477"/>
                  </a:cubicBezTo>
                  <a:cubicBezTo>
                    <a:pt x="2200" y="587"/>
                    <a:pt x="2017" y="697"/>
                    <a:pt x="1870" y="771"/>
                  </a:cubicBezTo>
                  <a:cubicBezTo>
                    <a:pt x="1687" y="917"/>
                    <a:pt x="1540" y="1027"/>
                    <a:pt x="1430" y="1137"/>
                  </a:cubicBezTo>
                  <a:cubicBezTo>
                    <a:pt x="1283" y="1247"/>
                    <a:pt x="1137" y="1394"/>
                    <a:pt x="1063" y="1504"/>
                  </a:cubicBezTo>
                  <a:cubicBezTo>
                    <a:pt x="807" y="1797"/>
                    <a:pt x="623" y="2017"/>
                    <a:pt x="513" y="2310"/>
                  </a:cubicBezTo>
                  <a:cubicBezTo>
                    <a:pt x="220" y="2787"/>
                    <a:pt x="74" y="3263"/>
                    <a:pt x="37" y="3593"/>
                  </a:cubicBezTo>
                  <a:cubicBezTo>
                    <a:pt x="0" y="3887"/>
                    <a:pt x="0" y="4070"/>
                    <a:pt x="0" y="4070"/>
                  </a:cubicBezTo>
                  <a:cubicBezTo>
                    <a:pt x="0" y="4070"/>
                    <a:pt x="147" y="3960"/>
                    <a:pt x="257" y="3630"/>
                  </a:cubicBezTo>
                  <a:cubicBezTo>
                    <a:pt x="440" y="3337"/>
                    <a:pt x="733" y="3007"/>
                    <a:pt x="1100" y="2640"/>
                  </a:cubicBezTo>
                  <a:cubicBezTo>
                    <a:pt x="1283" y="2457"/>
                    <a:pt x="1467" y="2347"/>
                    <a:pt x="1687" y="2164"/>
                  </a:cubicBezTo>
                  <a:cubicBezTo>
                    <a:pt x="1833" y="2054"/>
                    <a:pt x="1907" y="2017"/>
                    <a:pt x="2053" y="1907"/>
                  </a:cubicBezTo>
                  <a:cubicBezTo>
                    <a:pt x="2200" y="1834"/>
                    <a:pt x="2273" y="1797"/>
                    <a:pt x="2420" y="1687"/>
                  </a:cubicBezTo>
                  <a:cubicBezTo>
                    <a:pt x="2566" y="1650"/>
                    <a:pt x="2676" y="1540"/>
                    <a:pt x="2823" y="1504"/>
                  </a:cubicBezTo>
                  <a:lnTo>
                    <a:pt x="3226" y="1357"/>
                  </a:lnTo>
                  <a:cubicBezTo>
                    <a:pt x="3410" y="1320"/>
                    <a:pt x="3556" y="1320"/>
                    <a:pt x="3703" y="1284"/>
                  </a:cubicBezTo>
                  <a:lnTo>
                    <a:pt x="4143" y="1247"/>
                  </a:lnTo>
                  <a:lnTo>
                    <a:pt x="5023" y="1247"/>
                  </a:lnTo>
                  <a:cubicBezTo>
                    <a:pt x="5316" y="1284"/>
                    <a:pt x="5573" y="1357"/>
                    <a:pt x="5866" y="1467"/>
                  </a:cubicBezTo>
                  <a:cubicBezTo>
                    <a:pt x="5976" y="1504"/>
                    <a:pt x="6086" y="1614"/>
                    <a:pt x="6232" y="1650"/>
                  </a:cubicBezTo>
                  <a:cubicBezTo>
                    <a:pt x="6342" y="1724"/>
                    <a:pt x="6452" y="1834"/>
                    <a:pt x="6599" y="1870"/>
                  </a:cubicBezTo>
                  <a:cubicBezTo>
                    <a:pt x="6782" y="2054"/>
                    <a:pt x="7002" y="2200"/>
                    <a:pt x="7186" y="2384"/>
                  </a:cubicBezTo>
                  <a:cubicBezTo>
                    <a:pt x="7589" y="2714"/>
                    <a:pt x="7882" y="3080"/>
                    <a:pt x="8065" y="3300"/>
                  </a:cubicBezTo>
                  <a:cubicBezTo>
                    <a:pt x="8285" y="3557"/>
                    <a:pt x="8359" y="3703"/>
                    <a:pt x="8359" y="3703"/>
                  </a:cubicBezTo>
                  <a:cubicBezTo>
                    <a:pt x="8359" y="3703"/>
                    <a:pt x="8359" y="3520"/>
                    <a:pt x="8322" y="3190"/>
                  </a:cubicBezTo>
                  <a:cubicBezTo>
                    <a:pt x="8285" y="2897"/>
                    <a:pt x="8139" y="2420"/>
                    <a:pt x="7882" y="1944"/>
                  </a:cubicBezTo>
                  <a:cubicBezTo>
                    <a:pt x="7809" y="1834"/>
                    <a:pt x="7735" y="1687"/>
                    <a:pt x="7625" y="1577"/>
                  </a:cubicBezTo>
                  <a:cubicBezTo>
                    <a:pt x="7552" y="1467"/>
                    <a:pt x="7406" y="1320"/>
                    <a:pt x="7332" y="1211"/>
                  </a:cubicBezTo>
                  <a:cubicBezTo>
                    <a:pt x="7186" y="1064"/>
                    <a:pt x="7039" y="954"/>
                    <a:pt x="6892" y="844"/>
                  </a:cubicBezTo>
                  <a:cubicBezTo>
                    <a:pt x="6782" y="734"/>
                    <a:pt x="6636" y="587"/>
                    <a:pt x="6452" y="514"/>
                  </a:cubicBezTo>
                  <a:cubicBezTo>
                    <a:pt x="6086" y="331"/>
                    <a:pt x="5719" y="184"/>
                    <a:pt x="5316" y="111"/>
                  </a:cubicBezTo>
                  <a:lnTo>
                    <a:pt x="4986" y="37"/>
                  </a:lnTo>
                  <a:cubicBezTo>
                    <a:pt x="4839" y="1"/>
                    <a:pt x="4766" y="1"/>
                    <a:pt x="4656"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38">
              <a:extLst>
                <a:ext uri="{FF2B5EF4-FFF2-40B4-BE49-F238E27FC236}">
                  <a16:creationId xmlns:a16="http://schemas.microsoft.com/office/drawing/2014/main" id="{F573B9C5-BAEA-BF6A-8705-A54DDA184A8D}"/>
                </a:ext>
              </a:extLst>
            </p:cNvPr>
            <p:cNvSpPr/>
            <p:nvPr/>
          </p:nvSpPr>
          <p:spPr>
            <a:xfrm>
              <a:off x="3937375" y="1374175"/>
              <a:ext cx="206225" cy="100325"/>
            </a:xfrm>
            <a:custGeom>
              <a:avLst/>
              <a:gdLst/>
              <a:ahLst/>
              <a:cxnLst/>
              <a:rect l="l" t="t" r="r" b="b"/>
              <a:pathLst>
                <a:path w="8249" h="4013" extrusionOk="0">
                  <a:moveTo>
                    <a:pt x="4467" y="0"/>
                  </a:moveTo>
                  <a:cubicBezTo>
                    <a:pt x="4334" y="0"/>
                    <a:pt x="4228" y="17"/>
                    <a:pt x="4106" y="17"/>
                  </a:cubicBezTo>
                  <a:lnTo>
                    <a:pt x="3850" y="17"/>
                  </a:lnTo>
                  <a:lnTo>
                    <a:pt x="3556" y="53"/>
                  </a:lnTo>
                  <a:cubicBezTo>
                    <a:pt x="3336" y="53"/>
                    <a:pt x="3153" y="163"/>
                    <a:pt x="2970" y="200"/>
                  </a:cubicBezTo>
                  <a:cubicBezTo>
                    <a:pt x="2786" y="237"/>
                    <a:pt x="2603" y="347"/>
                    <a:pt x="2420" y="420"/>
                  </a:cubicBezTo>
                  <a:cubicBezTo>
                    <a:pt x="2237" y="493"/>
                    <a:pt x="2053" y="603"/>
                    <a:pt x="1907" y="713"/>
                  </a:cubicBezTo>
                  <a:cubicBezTo>
                    <a:pt x="1577" y="897"/>
                    <a:pt x="1320" y="1153"/>
                    <a:pt x="1100" y="1410"/>
                  </a:cubicBezTo>
                  <a:cubicBezTo>
                    <a:pt x="843" y="1630"/>
                    <a:pt x="660" y="1886"/>
                    <a:pt x="550" y="2143"/>
                  </a:cubicBezTo>
                  <a:cubicBezTo>
                    <a:pt x="404" y="2363"/>
                    <a:pt x="294" y="2583"/>
                    <a:pt x="220" y="2803"/>
                  </a:cubicBezTo>
                  <a:cubicBezTo>
                    <a:pt x="110" y="2986"/>
                    <a:pt x="74" y="3243"/>
                    <a:pt x="37" y="3353"/>
                  </a:cubicBezTo>
                  <a:cubicBezTo>
                    <a:pt x="0" y="3683"/>
                    <a:pt x="0" y="3866"/>
                    <a:pt x="0" y="3866"/>
                  </a:cubicBezTo>
                  <a:cubicBezTo>
                    <a:pt x="0" y="3866"/>
                    <a:pt x="110" y="3719"/>
                    <a:pt x="294" y="3646"/>
                  </a:cubicBezTo>
                  <a:cubicBezTo>
                    <a:pt x="404" y="3499"/>
                    <a:pt x="513" y="3353"/>
                    <a:pt x="660" y="3243"/>
                  </a:cubicBezTo>
                  <a:cubicBezTo>
                    <a:pt x="807" y="3096"/>
                    <a:pt x="990" y="2950"/>
                    <a:pt x="1173" y="2766"/>
                  </a:cubicBezTo>
                  <a:cubicBezTo>
                    <a:pt x="1540" y="2400"/>
                    <a:pt x="1980" y="2070"/>
                    <a:pt x="2493" y="1850"/>
                  </a:cubicBezTo>
                  <a:cubicBezTo>
                    <a:pt x="2640" y="1776"/>
                    <a:pt x="2786" y="1703"/>
                    <a:pt x="2896" y="1666"/>
                  </a:cubicBezTo>
                  <a:lnTo>
                    <a:pt x="3336" y="1520"/>
                  </a:lnTo>
                  <a:cubicBezTo>
                    <a:pt x="3520" y="1483"/>
                    <a:pt x="3630" y="1446"/>
                    <a:pt x="3776" y="1446"/>
                  </a:cubicBezTo>
                  <a:lnTo>
                    <a:pt x="3996" y="1410"/>
                  </a:lnTo>
                  <a:lnTo>
                    <a:pt x="4179" y="1410"/>
                  </a:lnTo>
                  <a:cubicBezTo>
                    <a:pt x="4302" y="1410"/>
                    <a:pt x="4424" y="1377"/>
                    <a:pt x="4524" y="1377"/>
                  </a:cubicBezTo>
                  <a:cubicBezTo>
                    <a:pt x="4575" y="1377"/>
                    <a:pt x="4619" y="1385"/>
                    <a:pt x="4656" y="1410"/>
                  </a:cubicBezTo>
                  <a:cubicBezTo>
                    <a:pt x="4729" y="1410"/>
                    <a:pt x="4876" y="1410"/>
                    <a:pt x="5023" y="1446"/>
                  </a:cubicBezTo>
                  <a:cubicBezTo>
                    <a:pt x="5169" y="1446"/>
                    <a:pt x="5279" y="1483"/>
                    <a:pt x="5426" y="1520"/>
                  </a:cubicBezTo>
                  <a:lnTo>
                    <a:pt x="5609" y="1630"/>
                  </a:lnTo>
                  <a:lnTo>
                    <a:pt x="5793" y="1703"/>
                  </a:lnTo>
                  <a:cubicBezTo>
                    <a:pt x="6012" y="1850"/>
                    <a:pt x="6269" y="1996"/>
                    <a:pt x="6489" y="2180"/>
                  </a:cubicBezTo>
                  <a:cubicBezTo>
                    <a:pt x="6709" y="2326"/>
                    <a:pt x="6892" y="2510"/>
                    <a:pt x="7076" y="2693"/>
                  </a:cubicBezTo>
                  <a:cubicBezTo>
                    <a:pt x="7442" y="2986"/>
                    <a:pt x="7736" y="3353"/>
                    <a:pt x="7919" y="3609"/>
                  </a:cubicBezTo>
                  <a:cubicBezTo>
                    <a:pt x="8139" y="3866"/>
                    <a:pt x="8249" y="4013"/>
                    <a:pt x="8249" y="4013"/>
                  </a:cubicBezTo>
                  <a:cubicBezTo>
                    <a:pt x="8249" y="4013"/>
                    <a:pt x="8249" y="3829"/>
                    <a:pt x="8175" y="3499"/>
                  </a:cubicBezTo>
                  <a:cubicBezTo>
                    <a:pt x="8102" y="3169"/>
                    <a:pt x="7992" y="2730"/>
                    <a:pt x="7736" y="2216"/>
                  </a:cubicBezTo>
                  <a:cubicBezTo>
                    <a:pt x="7589" y="1996"/>
                    <a:pt x="7442" y="1703"/>
                    <a:pt x="7222" y="1446"/>
                  </a:cubicBezTo>
                  <a:cubicBezTo>
                    <a:pt x="7002" y="1227"/>
                    <a:pt x="6782" y="933"/>
                    <a:pt x="6452" y="713"/>
                  </a:cubicBezTo>
                  <a:lnTo>
                    <a:pt x="6232" y="530"/>
                  </a:lnTo>
                  <a:lnTo>
                    <a:pt x="5939" y="383"/>
                  </a:lnTo>
                  <a:cubicBezTo>
                    <a:pt x="5756" y="310"/>
                    <a:pt x="5536" y="200"/>
                    <a:pt x="5353" y="163"/>
                  </a:cubicBezTo>
                  <a:cubicBezTo>
                    <a:pt x="5169" y="53"/>
                    <a:pt x="4949" y="17"/>
                    <a:pt x="4693" y="17"/>
                  </a:cubicBezTo>
                  <a:cubicBezTo>
                    <a:pt x="4607" y="4"/>
                    <a:pt x="4534" y="0"/>
                    <a:pt x="4467"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38">
              <a:extLst>
                <a:ext uri="{FF2B5EF4-FFF2-40B4-BE49-F238E27FC236}">
                  <a16:creationId xmlns:a16="http://schemas.microsoft.com/office/drawing/2014/main" id="{11656E84-C071-4F8A-42BD-3D160C1E72A0}"/>
                </a:ext>
              </a:extLst>
            </p:cNvPr>
            <p:cNvSpPr/>
            <p:nvPr/>
          </p:nvSpPr>
          <p:spPr>
            <a:xfrm>
              <a:off x="3778825" y="1332425"/>
              <a:ext cx="153075" cy="320800"/>
            </a:xfrm>
            <a:custGeom>
              <a:avLst/>
              <a:gdLst/>
              <a:ahLst/>
              <a:cxnLst/>
              <a:rect l="l" t="t" r="r" b="b"/>
              <a:pathLst>
                <a:path w="6123" h="12832" extrusionOk="0">
                  <a:moveTo>
                    <a:pt x="3666" y="0"/>
                  </a:moveTo>
                  <a:lnTo>
                    <a:pt x="3666" y="0"/>
                  </a:lnTo>
                  <a:cubicBezTo>
                    <a:pt x="3703" y="990"/>
                    <a:pt x="3813" y="2053"/>
                    <a:pt x="3996" y="3006"/>
                  </a:cubicBezTo>
                  <a:cubicBezTo>
                    <a:pt x="4033" y="3520"/>
                    <a:pt x="4106" y="4070"/>
                    <a:pt x="4179" y="4583"/>
                  </a:cubicBezTo>
                  <a:cubicBezTo>
                    <a:pt x="4216" y="5133"/>
                    <a:pt x="4289" y="5646"/>
                    <a:pt x="4363" y="6123"/>
                  </a:cubicBezTo>
                  <a:cubicBezTo>
                    <a:pt x="4436" y="6673"/>
                    <a:pt x="4509" y="7186"/>
                    <a:pt x="4583" y="7699"/>
                  </a:cubicBezTo>
                  <a:cubicBezTo>
                    <a:pt x="4656" y="8249"/>
                    <a:pt x="4729" y="8762"/>
                    <a:pt x="4803" y="9239"/>
                  </a:cubicBezTo>
                  <a:lnTo>
                    <a:pt x="5096" y="10778"/>
                  </a:lnTo>
                  <a:lnTo>
                    <a:pt x="5297" y="11958"/>
                  </a:lnTo>
                  <a:lnTo>
                    <a:pt x="4986" y="12062"/>
                  </a:lnTo>
                  <a:cubicBezTo>
                    <a:pt x="4766" y="12098"/>
                    <a:pt x="4546" y="12135"/>
                    <a:pt x="4289" y="12135"/>
                  </a:cubicBezTo>
                  <a:cubicBezTo>
                    <a:pt x="4069" y="12135"/>
                    <a:pt x="3849" y="12172"/>
                    <a:pt x="3629" y="12172"/>
                  </a:cubicBezTo>
                  <a:lnTo>
                    <a:pt x="2933" y="12208"/>
                  </a:lnTo>
                  <a:lnTo>
                    <a:pt x="1466" y="12208"/>
                  </a:lnTo>
                  <a:cubicBezTo>
                    <a:pt x="953" y="12172"/>
                    <a:pt x="513" y="12172"/>
                    <a:pt x="0" y="12172"/>
                  </a:cubicBezTo>
                  <a:cubicBezTo>
                    <a:pt x="440" y="12318"/>
                    <a:pt x="953" y="12465"/>
                    <a:pt x="1430" y="12538"/>
                  </a:cubicBezTo>
                  <a:cubicBezTo>
                    <a:pt x="1686" y="12575"/>
                    <a:pt x="1906" y="12648"/>
                    <a:pt x="2163" y="12685"/>
                  </a:cubicBezTo>
                  <a:cubicBezTo>
                    <a:pt x="2383" y="12721"/>
                    <a:pt x="2640" y="12795"/>
                    <a:pt x="2896" y="12795"/>
                  </a:cubicBezTo>
                  <a:lnTo>
                    <a:pt x="3629" y="12831"/>
                  </a:lnTo>
                  <a:lnTo>
                    <a:pt x="4363" y="12831"/>
                  </a:lnTo>
                  <a:cubicBezTo>
                    <a:pt x="4583" y="12831"/>
                    <a:pt x="4839" y="12795"/>
                    <a:pt x="5096" y="12795"/>
                  </a:cubicBezTo>
                  <a:cubicBezTo>
                    <a:pt x="5169" y="12795"/>
                    <a:pt x="5316" y="12721"/>
                    <a:pt x="5462" y="12721"/>
                  </a:cubicBezTo>
                  <a:cubicBezTo>
                    <a:pt x="5499" y="12721"/>
                    <a:pt x="5572" y="12685"/>
                    <a:pt x="5646" y="12685"/>
                  </a:cubicBezTo>
                  <a:cubicBezTo>
                    <a:pt x="5719" y="12685"/>
                    <a:pt x="5756" y="12685"/>
                    <a:pt x="5866" y="12648"/>
                  </a:cubicBezTo>
                  <a:lnTo>
                    <a:pt x="6122" y="12538"/>
                  </a:lnTo>
                  <a:lnTo>
                    <a:pt x="6086" y="12245"/>
                  </a:lnTo>
                  <a:cubicBezTo>
                    <a:pt x="6012" y="11695"/>
                    <a:pt x="5939" y="11182"/>
                    <a:pt x="5866" y="10668"/>
                  </a:cubicBezTo>
                  <a:lnTo>
                    <a:pt x="5646" y="9129"/>
                  </a:lnTo>
                  <a:cubicBezTo>
                    <a:pt x="5536" y="8542"/>
                    <a:pt x="5462" y="8066"/>
                    <a:pt x="5352" y="7552"/>
                  </a:cubicBezTo>
                  <a:lnTo>
                    <a:pt x="5096" y="6049"/>
                  </a:lnTo>
                  <a:cubicBezTo>
                    <a:pt x="4949" y="5536"/>
                    <a:pt x="4839" y="5023"/>
                    <a:pt x="4766" y="4546"/>
                  </a:cubicBezTo>
                  <a:cubicBezTo>
                    <a:pt x="4693" y="4033"/>
                    <a:pt x="4583" y="3520"/>
                    <a:pt x="4436" y="3006"/>
                  </a:cubicBezTo>
                  <a:cubicBezTo>
                    <a:pt x="4216" y="2017"/>
                    <a:pt x="3959" y="990"/>
                    <a:pt x="3666"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38">
              <a:extLst>
                <a:ext uri="{FF2B5EF4-FFF2-40B4-BE49-F238E27FC236}">
                  <a16:creationId xmlns:a16="http://schemas.microsoft.com/office/drawing/2014/main" id="{C74A8239-E8CF-FE82-5A61-5CB1C875C5F4}"/>
                </a:ext>
              </a:extLst>
            </p:cNvPr>
            <p:cNvSpPr/>
            <p:nvPr/>
          </p:nvSpPr>
          <p:spPr>
            <a:xfrm>
              <a:off x="3513025" y="1116125"/>
              <a:ext cx="238325" cy="154000"/>
            </a:xfrm>
            <a:custGeom>
              <a:avLst/>
              <a:gdLst/>
              <a:ahLst/>
              <a:cxnLst/>
              <a:rect l="l" t="t" r="r" b="b"/>
              <a:pathLst>
                <a:path w="9533" h="6160" extrusionOk="0">
                  <a:moveTo>
                    <a:pt x="5830" y="1"/>
                  </a:moveTo>
                  <a:cubicBezTo>
                    <a:pt x="5610" y="1"/>
                    <a:pt x="5426" y="37"/>
                    <a:pt x="5170" y="37"/>
                  </a:cubicBezTo>
                  <a:lnTo>
                    <a:pt x="4510" y="184"/>
                  </a:lnTo>
                  <a:cubicBezTo>
                    <a:pt x="4253" y="220"/>
                    <a:pt x="4143" y="257"/>
                    <a:pt x="3960" y="294"/>
                  </a:cubicBezTo>
                  <a:lnTo>
                    <a:pt x="3813" y="330"/>
                  </a:lnTo>
                  <a:lnTo>
                    <a:pt x="3630" y="440"/>
                  </a:lnTo>
                  <a:lnTo>
                    <a:pt x="3300" y="587"/>
                  </a:lnTo>
                  <a:cubicBezTo>
                    <a:pt x="3080" y="660"/>
                    <a:pt x="2897" y="807"/>
                    <a:pt x="2714" y="880"/>
                  </a:cubicBezTo>
                  <a:cubicBezTo>
                    <a:pt x="2530" y="990"/>
                    <a:pt x="2347" y="1137"/>
                    <a:pt x="2164" y="1247"/>
                  </a:cubicBezTo>
                  <a:cubicBezTo>
                    <a:pt x="1980" y="1394"/>
                    <a:pt x="1797" y="1540"/>
                    <a:pt x="1650" y="1687"/>
                  </a:cubicBezTo>
                  <a:cubicBezTo>
                    <a:pt x="1504" y="1797"/>
                    <a:pt x="1394" y="1944"/>
                    <a:pt x="1247" y="2127"/>
                  </a:cubicBezTo>
                  <a:cubicBezTo>
                    <a:pt x="734" y="2787"/>
                    <a:pt x="367" y="3483"/>
                    <a:pt x="184" y="4070"/>
                  </a:cubicBezTo>
                  <a:cubicBezTo>
                    <a:pt x="1" y="4656"/>
                    <a:pt x="1" y="5206"/>
                    <a:pt x="1" y="5573"/>
                  </a:cubicBezTo>
                  <a:cubicBezTo>
                    <a:pt x="37" y="5939"/>
                    <a:pt x="111" y="6159"/>
                    <a:pt x="111" y="6159"/>
                  </a:cubicBezTo>
                  <a:cubicBezTo>
                    <a:pt x="111" y="6159"/>
                    <a:pt x="147" y="6159"/>
                    <a:pt x="111" y="6049"/>
                  </a:cubicBezTo>
                  <a:cubicBezTo>
                    <a:pt x="184" y="5976"/>
                    <a:pt x="257" y="5903"/>
                    <a:pt x="404" y="5756"/>
                  </a:cubicBezTo>
                  <a:cubicBezTo>
                    <a:pt x="697" y="5536"/>
                    <a:pt x="1064" y="5206"/>
                    <a:pt x="1467" y="4876"/>
                  </a:cubicBezTo>
                  <a:cubicBezTo>
                    <a:pt x="1870" y="4510"/>
                    <a:pt x="2347" y="4216"/>
                    <a:pt x="2860" y="3887"/>
                  </a:cubicBezTo>
                  <a:cubicBezTo>
                    <a:pt x="3117" y="3703"/>
                    <a:pt x="3337" y="3557"/>
                    <a:pt x="3630" y="3410"/>
                  </a:cubicBezTo>
                  <a:cubicBezTo>
                    <a:pt x="3777" y="3373"/>
                    <a:pt x="3887" y="3263"/>
                    <a:pt x="4033" y="3227"/>
                  </a:cubicBezTo>
                  <a:cubicBezTo>
                    <a:pt x="4180" y="3190"/>
                    <a:pt x="4290" y="3080"/>
                    <a:pt x="4437" y="3043"/>
                  </a:cubicBezTo>
                  <a:lnTo>
                    <a:pt x="4620" y="2970"/>
                  </a:lnTo>
                  <a:lnTo>
                    <a:pt x="4693" y="2897"/>
                  </a:lnTo>
                  <a:lnTo>
                    <a:pt x="4730" y="2897"/>
                  </a:lnTo>
                  <a:cubicBezTo>
                    <a:pt x="4739" y="2888"/>
                    <a:pt x="4741" y="2883"/>
                    <a:pt x="4740" y="2881"/>
                  </a:cubicBezTo>
                  <a:lnTo>
                    <a:pt x="4740" y="2881"/>
                  </a:lnTo>
                  <a:lnTo>
                    <a:pt x="4803" y="2860"/>
                  </a:lnTo>
                  <a:cubicBezTo>
                    <a:pt x="4986" y="2823"/>
                    <a:pt x="5170" y="2713"/>
                    <a:pt x="5316" y="2677"/>
                  </a:cubicBezTo>
                  <a:cubicBezTo>
                    <a:pt x="5463" y="2640"/>
                    <a:pt x="5536" y="2603"/>
                    <a:pt x="5683" y="2530"/>
                  </a:cubicBezTo>
                  <a:lnTo>
                    <a:pt x="6086" y="2420"/>
                  </a:lnTo>
                  <a:lnTo>
                    <a:pt x="6526" y="2273"/>
                  </a:lnTo>
                  <a:cubicBezTo>
                    <a:pt x="6636" y="2237"/>
                    <a:pt x="6783" y="2237"/>
                    <a:pt x="6929" y="2163"/>
                  </a:cubicBezTo>
                  <a:cubicBezTo>
                    <a:pt x="7186" y="2127"/>
                    <a:pt x="7479" y="2090"/>
                    <a:pt x="7699" y="2053"/>
                  </a:cubicBezTo>
                  <a:cubicBezTo>
                    <a:pt x="7919" y="2017"/>
                    <a:pt x="8176" y="2017"/>
                    <a:pt x="8396" y="2017"/>
                  </a:cubicBezTo>
                  <a:lnTo>
                    <a:pt x="8982" y="2017"/>
                  </a:lnTo>
                  <a:cubicBezTo>
                    <a:pt x="9312" y="2017"/>
                    <a:pt x="9532" y="2053"/>
                    <a:pt x="9532" y="2053"/>
                  </a:cubicBezTo>
                  <a:cubicBezTo>
                    <a:pt x="9532" y="2053"/>
                    <a:pt x="9532" y="2017"/>
                    <a:pt x="9496" y="1907"/>
                  </a:cubicBezTo>
                  <a:cubicBezTo>
                    <a:pt x="9459" y="1797"/>
                    <a:pt x="9386" y="1687"/>
                    <a:pt x="9276" y="1540"/>
                  </a:cubicBezTo>
                  <a:cubicBezTo>
                    <a:pt x="9166" y="1394"/>
                    <a:pt x="8982" y="1210"/>
                    <a:pt x="8799" y="1027"/>
                  </a:cubicBezTo>
                  <a:cubicBezTo>
                    <a:pt x="8616" y="844"/>
                    <a:pt x="8359" y="734"/>
                    <a:pt x="8066" y="550"/>
                  </a:cubicBezTo>
                  <a:cubicBezTo>
                    <a:pt x="7919" y="440"/>
                    <a:pt x="7809" y="404"/>
                    <a:pt x="7626" y="294"/>
                  </a:cubicBezTo>
                  <a:cubicBezTo>
                    <a:pt x="7443" y="220"/>
                    <a:pt x="7259" y="184"/>
                    <a:pt x="7076" y="111"/>
                  </a:cubicBezTo>
                  <a:cubicBezTo>
                    <a:pt x="6893" y="74"/>
                    <a:pt x="6636" y="74"/>
                    <a:pt x="6453" y="37"/>
                  </a:cubicBezTo>
                  <a:cubicBezTo>
                    <a:pt x="6233" y="1"/>
                    <a:pt x="6050" y="1"/>
                    <a:pt x="583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38">
              <a:extLst>
                <a:ext uri="{FF2B5EF4-FFF2-40B4-BE49-F238E27FC236}">
                  <a16:creationId xmlns:a16="http://schemas.microsoft.com/office/drawing/2014/main" id="{BADC933B-476B-8547-886F-9A88EBF64C74}"/>
                </a:ext>
              </a:extLst>
            </p:cNvPr>
            <p:cNvSpPr/>
            <p:nvPr/>
          </p:nvSpPr>
          <p:spPr>
            <a:xfrm>
              <a:off x="3926375" y="1117050"/>
              <a:ext cx="241050" cy="153075"/>
            </a:xfrm>
            <a:custGeom>
              <a:avLst/>
              <a:gdLst/>
              <a:ahLst/>
              <a:cxnLst/>
              <a:rect l="l" t="t" r="r" b="b"/>
              <a:pathLst>
                <a:path w="9642" h="6123" extrusionOk="0">
                  <a:moveTo>
                    <a:pt x="3703" y="0"/>
                  </a:moveTo>
                  <a:cubicBezTo>
                    <a:pt x="3483" y="0"/>
                    <a:pt x="3263" y="37"/>
                    <a:pt x="3080" y="37"/>
                  </a:cubicBezTo>
                  <a:cubicBezTo>
                    <a:pt x="2860" y="37"/>
                    <a:pt x="2677" y="74"/>
                    <a:pt x="2493" y="147"/>
                  </a:cubicBezTo>
                  <a:cubicBezTo>
                    <a:pt x="2310" y="220"/>
                    <a:pt x="2127" y="257"/>
                    <a:pt x="1943" y="330"/>
                  </a:cubicBezTo>
                  <a:cubicBezTo>
                    <a:pt x="1797" y="403"/>
                    <a:pt x="1613" y="440"/>
                    <a:pt x="1467" y="550"/>
                  </a:cubicBezTo>
                  <a:cubicBezTo>
                    <a:pt x="1210" y="697"/>
                    <a:pt x="917" y="843"/>
                    <a:pt x="734" y="1063"/>
                  </a:cubicBezTo>
                  <a:cubicBezTo>
                    <a:pt x="550" y="1210"/>
                    <a:pt x="367" y="1430"/>
                    <a:pt x="294" y="1540"/>
                  </a:cubicBezTo>
                  <a:cubicBezTo>
                    <a:pt x="147" y="1687"/>
                    <a:pt x="110" y="1833"/>
                    <a:pt x="37" y="1907"/>
                  </a:cubicBezTo>
                  <a:cubicBezTo>
                    <a:pt x="0" y="2016"/>
                    <a:pt x="0" y="2053"/>
                    <a:pt x="0" y="2053"/>
                  </a:cubicBezTo>
                  <a:cubicBezTo>
                    <a:pt x="0" y="2053"/>
                    <a:pt x="220" y="2016"/>
                    <a:pt x="550" y="2016"/>
                  </a:cubicBezTo>
                  <a:lnTo>
                    <a:pt x="1137" y="2016"/>
                  </a:lnTo>
                  <a:cubicBezTo>
                    <a:pt x="1357" y="2016"/>
                    <a:pt x="1613" y="2016"/>
                    <a:pt x="1833" y="2053"/>
                  </a:cubicBezTo>
                  <a:cubicBezTo>
                    <a:pt x="2127" y="2090"/>
                    <a:pt x="2347" y="2126"/>
                    <a:pt x="2603" y="2200"/>
                  </a:cubicBezTo>
                  <a:cubicBezTo>
                    <a:pt x="2750" y="2236"/>
                    <a:pt x="2896" y="2236"/>
                    <a:pt x="3043" y="2273"/>
                  </a:cubicBezTo>
                  <a:cubicBezTo>
                    <a:pt x="3190" y="2383"/>
                    <a:pt x="3300" y="2383"/>
                    <a:pt x="3446" y="2420"/>
                  </a:cubicBezTo>
                  <a:lnTo>
                    <a:pt x="3850" y="2566"/>
                  </a:lnTo>
                  <a:cubicBezTo>
                    <a:pt x="3996" y="2603"/>
                    <a:pt x="4106" y="2640"/>
                    <a:pt x="4216" y="2676"/>
                  </a:cubicBezTo>
                  <a:cubicBezTo>
                    <a:pt x="4363" y="2750"/>
                    <a:pt x="4546" y="2823"/>
                    <a:pt x="4729" y="2860"/>
                  </a:cubicBezTo>
                  <a:lnTo>
                    <a:pt x="4876" y="2933"/>
                  </a:lnTo>
                  <a:lnTo>
                    <a:pt x="4913" y="2970"/>
                  </a:lnTo>
                  <a:lnTo>
                    <a:pt x="5096" y="3043"/>
                  </a:lnTo>
                  <a:cubicBezTo>
                    <a:pt x="5243" y="3116"/>
                    <a:pt x="5389" y="3153"/>
                    <a:pt x="5499" y="3226"/>
                  </a:cubicBezTo>
                  <a:cubicBezTo>
                    <a:pt x="5646" y="3300"/>
                    <a:pt x="5793" y="3336"/>
                    <a:pt x="5939" y="3410"/>
                  </a:cubicBezTo>
                  <a:cubicBezTo>
                    <a:pt x="6196" y="3556"/>
                    <a:pt x="6489" y="3740"/>
                    <a:pt x="6709" y="3886"/>
                  </a:cubicBezTo>
                  <a:cubicBezTo>
                    <a:pt x="7222" y="4216"/>
                    <a:pt x="7662" y="4583"/>
                    <a:pt x="8066" y="4913"/>
                  </a:cubicBezTo>
                  <a:cubicBezTo>
                    <a:pt x="8505" y="5206"/>
                    <a:pt x="8872" y="5536"/>
                    <a:pt x="9129" y="5756"/>
                  </a:cubicBezTo>
                  <a:cubicBezTo>
                    <a:pt x="9275" y="5902"/>
                    <a:pt x="9422" y="6012"/>
                    <a:pt x="9459" y="6049"/>
                  </a:cubicBezTo>
                  <a:lnTo>
                    <a:pt x="9532" y="6122"/>
                  </a:lnTo>
                  <a:cubicBezTo>
                    <a:pt x="9532" y="6122"/>
                    <a:pt x="9605" y="5939"/>
                    <a:pt x="9605" y="5573"/>
                  </a:cubicBezTo>
                  <a:cubicBezTo>
                    <a:pt x="9642" y="5206"/>
                    <a:pt x="9605" y="4656"/>
                    <a:pt x="9385" y="4069"/>
                  </a:cubicBezTo>
                  <a:cubicBezTo>
                    <a:pt x="9202" y="3483"/>
                    <a:pt x="8909" y="2786"/>
                    <a:pt x="8359" y="2126"/>
                  </a:cubicBezTo>
                  <a:cubicBezTo>
                    <a:pt x="8249" y="1943"/>
                    <a:pt x="8066" y="1833"/>
                    <a:pt x="7919" y="1687"/>
                  </a:cubicBezTo>
                  <a:cubicBezTo>
                    <a:pt x="7809" y="1540"/>
                    <a:pt x="7626" y="1393"/>
                    <a:pt x="7442" y="1283"/>
                  </a:cubicBezTo>
                  <a:cubicBezTo>
                    <a:pt x="7259" y="1137"/>
                    <a:pt x="7076" y="990"/>
                    <a:pt x="6892" y="917"/>
                  </a:cubicBezTo>
                  <a:cubicBezTo>
                    <a:pt x="6709" y="770"/>
                    <a:pt x="6452" y="660"/>
                    <a:pt x="6269" y="587"/>
                  </a:cubicBezTo>
                  <a:lnTo>
                    <a:pt x="5976" y="440"/>
                  </a:lnTo>
                  <a:lnTo>
                    <a:pt x="5719" y="367"/>
                  </a:lnTo>
                  <a:lnTo>
                    <a:pt x="5609" y="293"/>
                  </a:lnTo>
                  <a:lnTo>
                    <a:pt x="5059" y="183"/>
                  </a:lnTo>
                  <a:lnTo>
                    <a:pt x="4363" y="37"/>
                  </a:lnTo>
                  <a:cubicBezTo>
                    <a:pt x="4143" y="0"/>
                    <a:pt x="3960" y="0"/>
                    <a:pt x="3703"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38">
              <a:extLst>
                <a:ext uri="{FF2B5EF4-FFF2-40B4-BE49-F238E27FC236}">
                  <a16:creationId xmlns:a16="http://schemas.microsoft.com/office/drawing/2014/main" id="{69239928-F04A-70F4-9323-DD9FBB2F7294}"/>
                </a:ext>
              </a:extLst>
            </p:cNvPr>
            <p:cNvSpPr/>
            <p:nvPr/>
          </p:nvSpPr>
          <p:spPr>
            <a:xfrm>
              <a:off x="3332475" y="1322350"/>
              <a:ext cx="55925" cy="346450"/>
            </a:xfrm>
            <a:custGeom>
              <a:avLst/>
              <a:gdLst/>
              <a:ahLst/>
              <a:cxnLst/>
              <a:rect l="l" t="t" r="r" b="b"/>
              <a:pathLst>
                <a:path w="2237" h="13858" extrusionOk="0">
                  <a:moveTo>
                    <a:pt x="1" y="0"/>
                  </a:moveTo>
                  <a:cubicBezTo>
                    <a:pt x="1" y="0"/>
                    <a:pt x="1" y="220"/>
                    <a:pt x="37" y="623"/>
                  </a:cubicBezTo>
                  <a:lnTo>
                    <a:pt x="37" y="2236"/>
                  </a:lnTo>
                  <a:cubicBezTo>
                    <a:pt x="1" y="2566"/>
                    <a:pt x="74" y="2933"/>
                    <a:pt x="74" y="3300"/>
                  </a:cubicBezTo>
                  <a:cubicBezTo>
                    <a:pt x="111" y="3666"/>
                    <a:pt x="111" y="4069"/>
                    <a:pt x="184" y="4473"/>
                  </a:cubicBezTo>
                  <a:cubicBezTo>
                    <a:pt x="257" y="5279"/>
                    <a:pt x="404" y="6159"/>
                    <a:pt x="551" y="7039"/>
                  </a:cubicBezTo>
                  <a:cubicBezTo>
                    <a:pt x="661" y="7919"/>
                    <a:pt x="844" y="8762"/>
                    <a:pt x="1027" y="9605"/>
                  </a:cubicBezTo>
                  <a:cubicBezTo>
                    <a:pt x="1100" y="9972"/>
                    <a:pt x="1210" y="10375"/>
                    <a:pt x="1320" y="10742"/>
                  </a:cubicBezTo>
                  <a:cubicBezTo>
                    <a:pt x="1394" y="11108"/>
                    <a:pt x="1504" y="11438"/>
                    <a:pt x="1577" y="11768"/>
                  </a:cubicBezTo>
                  <a:cubicBezTo>
                    <a:pt x="1760" y="12355"/>
                    <a:pt x="1944" y="12904"/>
                    <a:pt x="2054" y="13271"/>
                  </a:cubicBezTo>
                  <a:cubicBezTo>
                    <a:pt x="2200" y="13638"/>
                    <a:pt x="2237" y="13858"/>
                    <a:pt x="2237" y="13858"/>
                  </a:cubicBezTo>
                  <a:cubicBezTo>
                    <a:pt x="2237" y="13858"/>
                    <a:pt x="2200" y="13638"/>
                    <a:pt x="2127" y="13271"/>
                  </a:cubicBezTo>
                  <a:cubicBezTo>
                    <a:pt x="2090" y="12904"/>
                    <a:pt x="2017" y="12355"/>
                    <a:pt x="1870" y="11695"/>
                  </a:cubicBezTo>
                  <a:cubicBezTo>
                    <a:pt x="1760" y="11401"/>
                    <a:pt x="1724" y="11035"/>
                    <a:pt x="1650" y="10668"/>
                  </a:cubicBezTo>
                  <a:cubicBezTo>
                    <a:pt x="1540" y="10302"/>
                    <a:pt x="1467" y="9935"/>
                    <a:pt x="1394" y="9495"/>
                  </a:cubicBezTo>
                  <a:cubicBezTo>
                    <a:pt x="1284" y="8689"/>
                    <a:pt x="1100" y="7809"/>
                    <a:pt x="954" y="6929"/>
                  </a:cubicBezTo>
                  <a:cubicBezTo>
                    <a:pt x="844" y="6526"/>
                    <a:pt x="807" y="6086"/>
                    <a:pt x="734" y="5646"/>
                  </a:cubicBezTo>
                  <a:cubicBezTo>
                    <a:pt x="661" y="5242"/>
                    <a:pt x="587" y="4839"/>
                    <a:pt x="551" y="4436"/>
                  </a:cubicBezTo>
                  <a:cubicBezTo>
                    <a:pt x="477" y="4033"/>
                    <a:pt x="404" y="3593"/>
                    <a:pt x="367" y="3226"/>
                  </a:cubicBezTo>
                  <a:cubicBezTo>
                    <a:pt x="294" y="2860"/>
                    <a:pt x="221" y="2493"/>
                    <a:pt x="221" y="2200"/>
                  </a:cubicBezTo>
                  <a:cubicBezTo>
                    <a:pt x="184" y="1503"/>
                    <a:pt x="111" y="953"/>
                    <a:pt x="74" y="587"/>
                  </a:cubicBezTo>
                  <a:cubicBezTo>
                    <a:pt x="37" y="220"/>
                    <a:pt x="1" y="0"/>
                    <a:pt x="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38">
              <a:extLst>
                <a:ext uri="{FF2B5EF4-FFF2-40B4-BE49-F238E27FC236}">
                  <a16:creationId xmlns:a16="http://schemas.microsoft.com/office/drawing/2014/main" id="{E58330F4-F4C4-B243-5CEC-4D0252997B1D}"/>
                </a:ext>
              </a:extLst>
            </p:cNvPr>
            <p:cNvSpPr/>
            <p:nvPr/>
          </p:nvSpPr>
          <p:spPr>
            <a:xfrm>
              <a:off x="4277400" y="1325100"/>
              <a:ext cx="66925" cy="373025"/>
            </a:xfrm>
            <a:custGeom>
              <a:avLst/>
              <a:gdLst/>
              <a:ahLst/>
              <a:cxnLst/>
              <a:rect l="l" t="t" r="r" b="b"/>
              <a:pathLst>
                <a:path w="2677" h="14921" extrusionOk="0">
                  <a:moveTo>
                    <a:pt x="2640" y="0"/>
                  </a:moveTo>
                  <a:cubicBezTo>
                    <a:pt x="2640" y="0"/>
                    <a:pt x="2640" y="257"/>
                    <a:pt x="2603" y="660"/>
                  </a:cubicBezTo>
                  <a:cubicBezTo>
                    <a:pt x="2603" y="843"/>
                    <a:pt x="2603" y="1100"/>
                    <a:pt x="2566" y="1393"/>
                  </a:cubicBezTo>
                  <a:cubicBezTo>
                    <a:pt x="2493" y="1650"/>
                    <a:pt x="2456" y="1980"/>
                    <a:pt x="2420" y="2346"/>
                  </a:cubicBezTo>
                  <a:cubicBezTo>
                    <a:pt x="2383" y="2713"/>
                    <a:pt x="2273" y="3080"/>
                    <a:pt x="2236" y="3483"/>
                  </a:cubicBezTo>
                  <a:cubicBezTo>
                    <a:pt x="2200" y="3849"/>
                    <a:pt x="2053" y="4253"/>
                    <a:pt x="1943" y="4729"/>
                  </a:cubicBezTo>
                  <a:cubicBezTo>
                    <a:pt x="1870" y="5132"/>
                    <a:pt x="1760" y="5609"/>
                    <a:pt x="1686" y="6049"/>
                  </a:cubicBezTo>
                  <a:lnTo>
                    <a:pt x="1393" y="7442"/>
                  </a:lnTo>
                  <a:cubicBezTo>
                    <a:pt x="1247" y="8359"/>
                    <a:pt x="1063" y="9312"/>
                    <a:pt x="843" y="10192"/>
                  </a:cubicBezTo>
                  <a:cubicBezTo>
                    <a:pt x="660" y="11071"/>
                    <a:pt x="550" y="11878"/>
                    <a:pt x="403" y="12575"/>
                  </a:cubicBezTo>
                  <a:cubicBezTo>
                    <a:pt x="306" y="13035"/>
                    <a:pt x="242" y="13448"/>
                    <a:pt x="177" y="13791"/>
                  </a:cubicBezTo>
                  <a:lnTo>
                    <a:pt x="177" y="13791"/>
                  </a:lnTo>
                  <a:cubicBezTo>
                    <a:pt x="262" y="13481"/>
                    <a:pt x="369" y="13107"/>
                    <a:pt x="477" y="12721"/>
                  </a:cubicBezTo>
                  <a:cubicBezTo>
                    <a:pt x="660" y="12025"/>
                    <a:pt x="843" y="11181"/>
                    <a:pt x="1100" y="10338"/>
                  </a:cubicBezTo>
                  <a:cubicBezTo>
                    <a:pt x="1320" y="9458"/>
                    <a:pt x="1540" y="8505"/>
                    <a:pt x="1723" y="7589"/>
                  </a:cubicBezTo>
                  <a:lnTo>
                    <a:pt x="2016" y="6196"/>
                  </a:lnTo>
                  <a:lnTo>
                    <a:pt x="2273" y="4839"/>
                  </a:lnTo>
                  <a:cubicBezTo>
                    <a:pt x="2383" y="4363"/>
                    <a:pt x="2456" y="3959"/>
                    <a:pt x="2493" y="3556"/>
                  </a:cubicBezTo>
                  <a:cubicBezTo>
                    <a:pt x="2566" y="3116"/>
                    <a:pt x="2640" y="2750"/>
                    <a:pt x="2640" y="2383"/>
                  </a:cubicBezTo>
                  <a:cubicBezTo>
                    <a:pt x="2676" y="2090"/>
                    <a:pt x="2676" y="1723"/>
                    <a:pt x="2676" y="1430"/>
                  </a:cubicBezTo>
                  <a:lnTo>
                    <a:pt x="2676" y="660"/>
                  </a:lnTo>
                  <a:cubicBezTo>
                    <a:pt x="2640" y="257"/>
                    <a:pt x="2640" y="0"/>
                    <a:pt x="2640" y="0"/>
                  </a:cubicBezTo>
                  <a:close/>
                  <a:moveTo>
                    <a:pt x="177" y="13791"/>
                  </a:moveTo>
                  <a:cubicBezTo>
                    <a:pt x="116" y="14010"/>
                    <a:pt x="67" y="14197"/>
                    <a:pt x="37" y="14334"/>
                  </a:cubicBezTo>
                  <a:cubicBezTo>
                    <a:pt x="37" y="14664"/>
                    <a:pt x="0" y="14921"/>
                    <a:pt x="0" y="14921"/>
                  </a:cubicBezTo>
                  <a:cubicBezTo>
                    <a:pt x="0" y="14921"/>
                    <a:pt x="37" y="14664"/>
                    <a:pt x="73" y="14261"/>
                  </a:cubicBezTo>
                  <a:cubicBezTo>
                    <a:pt x="111" y="14124"/>
                    <a:pt x="144" y="13967"/>
                    <a:pt x="177" y="1379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38">
              <a:extLst>
                <a:ext uri="{FF2B5EF4-FFF2-40B4-BE49-F238E27FC236}">
                  <a16:creationId xmlns:a16="http://schemas.microsoft.com/office/drawing/2014/main" id="{20F39C01-8E54-0ABB-70C3-6B856DC5B5AA}"/>
                </a:ext>
              </a:extLst>
            </p:cNvPr>
            <p:cNvSpPr/>
            <p:nvPr/>
          </p:nvSpPr>
          <p:spPr>
            <a:xfrm>
              <a:off x="2446225" y="2771800"/>
              <a:ext cx="696550" cy="1201100"/>
            </a:xfrm>
            <a:custGeom>
              <a:avLst/>
              <a:gdLst/>
              <a:ahLst/>
              <a:cxnLst/>
              <a:rect l="l" t="t" r="r" b="b"/>
              <a:pathLst>
                <a:path w="27862" h="48044" extrusionOk="0">
                  <a:moveTo>
                    <a:pt x="12570" y="0"/>
                  </a:moveTo>
                  <a:cubicBezTo>
                    <a:pt x="12114" y="0"/>
                    <a:pt x="11666" y="100"/>
                    <a:pt x="11255" y="349"/>
                  </a:cubicBezTo>
                  <a:cubicBezTo>
                    <a:pt x="10595" y="715"/>
                    <a:pt x="10082" y="1412"/>
                    <a:pt x="9715" y="2548"/>
                  </a:cubicBezTo>
                  <a:cubicBezTo>
                    <a:pt x="9679" y="2768"/>
                    <a:pt x="9605" y="3061"/>
                    <a:pt x="9495" y="3355"/>
                  </a:cubicBezTo>
                  <a:cubicBezTo>
                    <a:pt x="8945" y="5078"/>
                    <a:pt x="8139" y="7534"/>
                    <a:pt x="7222" y="10467"/>
                  </a:cubicBezTo>
                  <a:cubicBezTo>
                    <a:pt x="4730" y="18275"/>
                    <a:pt x="1283" y="29017"/>
                    <a:pt x="0" y="35066"/>
                  </a:cubicBezTo>
                  <a:cubicBezTo>
                    <a:pt x="0" y="35066"/>
                    <a:pt x="5426" y="44854"/>
                    <a:pt x="11365" y="48044"/>
                  </a:cubicBezTo>
                  <a:cubicBezTo>
                    <a:pt x="11365" y="48044"/>
                    <a:pt x="18477" y="43681"/>
                    <a:pt x="24196" y="36239"/>
                  </a:cubicBezTo>
                  <a:cubicBezTo>
                    <a:pt x="24196" y="36239"/>
                    <a:pt x="25369" y="29860"/>
                    <a:pt x="26396" y="23921"/>
                  </a:cubicBezTo>
                  <a:cubicBezTo>
                    <a:pt x="26579" y="22931"/>
                    <a:pt x="26726" y="21941"/>
                    <a:pt x="26909" y="21025"/>
                  </a:cubicBezTo>
                  <a:cubicBezTo>
                    <a:pt x="27385" y="18349"/>
                    <a:pt x="27752" y="16076"/>
                    <a:pt x="27862" y="14903"/>
                  </a:cubicBezTo>
                  <a:lnTo>
                    <a:pt x="27862" y="14609"/>
                  </a:lnTo>
                  <a:cubicBezTo>
                    <a:pt x="27825" y="10467"/>
                    <a:pt x="17964" y="2731"/>
                    <a:pt x="16497" y="1742"/>
                  </a:cubicBezTo>
                  <a:cubicBezTo>
                    <a:pt x="16497" y="1742"/>
                    <a:pt x="14470" y="0"/>
                    <a:pt x="125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38">
              <a:extLst>
                <a:ext uri="{FF2B5EF4-FFF2-40B4-BE49-F238E27FC236}">
                  <a16:creationId xmlns:a16="http://schemas.microsoft.com/office/drawing/2014/main" id="{DBD1DDEC-26C2-5DDE-F64B-B639719A1B9A}"/>
                </a:ext>
              </a:extLst>
            </p:cNvPr>
            <p:cNvSpPr/>
            <p:nvPr/>
          </p:nvSpPr>
          <p:spPr>
            <a:xfrm>
              <a:off x="2683600" y="2769675"/>
              <a:ext cx="471100" cy="525925"/>
            </a:xfrm>
            <a:custGeom>
              <a:avLst/>
              <a:gdLst/>
              <a:ahLst/>
              <a:cxnLst/>
              <a:rect l="l" t="t" r="r" b="b"/>
              <a:pathLst>
                <a:path w="18844" h="21037" extrusionOk="0">
                  <a:moveTo>
                    <a:pt x="3042" y="1"/>
                  </a:moveTo>
                  <a:cubicBezTo>
                    <a:pt x="1909" y="1"/>
                    <a:pt x="819" y="613"/>
                    <a:pt x="220" y="2560"/>
                  </a:cubicBezTo>
                  <a:cubicBezTo>
                    <a:pt x="184" y="2816"/>
                    <a:pt x="110" y="3073"/>
                    <a:pt x="0" y="3403"/>
                  </a:cubicBezTo>
                  <a:cubicBezTo>
                    <a:pt x="404" y="4759"/>
                    <a:pt x="1137" y="6592"/>
                    <a:pt x="2383" y="8975"/>
                  </a:cubicBezTo>
                  <a:cubicBezTo>
                    <a:pt x="6196" y="16307"/>
                    <a:pt x="13015" y="19607"/>
                    <a:pt x="17414" y="21037"/>
                  </a:cubicBezTo>
                  <a:cubicBezTo>
                    <a:pt x="17890" y="18397"/>
                    <a:pt x="18257" y="16087"/>
                    <a:pt x="18367" y="14951"/>
                  </a:cubicBezTo>
                  <a:cubicBezTo>
                    <a:pt x="18844" y="10955"/>
                    <a:pt x="8542" y="2816"/>
                    <a:pt x="7002" y="1753"/>
                  </a:cubicBezTo>
                  <a:cubicBezTo>
                    <a:pt x="7002" y="1753"/>
                    <a:pt x="4960" y="1"/>
                    <a:pt x="304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38">
              <a:extLst>
                <a:ext uri="{FF2B5EF4-FFF2-40B4-BE49-F238E27FC236}">
                  <a16:creationId xmlns:a16="http://schemas.microsoft.com/office/drawing/2014/main" id="{8F102311-9141-4389-9606-FF0EC84BB719}"/>
                </a:ext>
              </a:extLst>
            </p:cNvPr>
            <p:cNvSpPr/>
            <p:nvPr/>
          </p:nvSpPr>
          <p:spPr>
            <a:xfrm>
              <a:off x="2724850" y="2660450"/>
              <a:ext cx="349200" cy="538000"/>
            </a:xfrm>
            <a:custGeom>
              <a:avLst/>
              <a:gdLst/>
              <a:ahLst/>
              <a:cxnLst/>
              <a:rect l="l" t="t" r="r" b="b"/>
              <a:pathLst>
                <a:path w="13968" h="21520" extrusionOk="0">
                  <a:moveTo>
                    <a:pt x="13967" y="0"/>
                  </a:moveTo>
                  <a:lnTo>
                    <a:pt x="917" y="367"/>
                  </a:lnTo>
                  <a:lnTo>
                    <a:pt x="513" y="4326"/>
                  </a:lnTo>
                  <a:lnTo>
                    <a:pt x="0" y="9605"/>
                  </a:lnTo>
                  <a:cubicBezTo>
                    <a:pt x="0" y="9605"/>
                    <a:pt x="6745" y="20273"/>
                    <a:pt x="12611" y="21520"/>
                  </a:cubicBezTo>
                  <a:lnTo>
                    <a:pt x="13381" y="9458"/>
                  </a:lnTo>
                  <a:lnTo>
                    <a:pt x="13967" y="0"/>
                  </a:ln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38">
              <a:extLst>
                <a:ext uri="{FF2B5EF4-FFF2-40B4-BE49-F238E27FC236}">
                  <a16:creationId xmlns:a16="http://schemas.microsoft.com/office/drawing/2014/main" id="{AE69ECEB-535B-5F2D-DF2C-97A3F8A8B8C7}"/>
                </a:ext>
              </a:extLst>
            </p:cNvPr>
            <p:cNvSpPr/>
            <p:nvPr/>
          </p:nvSpPr>
          <p:spPr>
            <a:xfrm>
              <a:off x="2724850" y="2768575"/>
              <a:ext cx="334525" cy="429875"/>
            </a:xfrm>
            <a:custGeom>
              <a:avLst/>
              <a:gdLst/>
              <a:ahLst/>
              <a:cxnLst/>
              <a:rect l="l" t="t" r="r" b="b"/>
              <a:pathLst>
                <a:path w="13381" h="17195" extrusionOk="0">
                  <a:moveTo>
                    <a:pt x="513" y="1"/>
                  </a:moveTo>
                  <a:lnTo>
                    <a:pt x="0" y="5280"/>
                  </a:lnTo>
                  <a:cubicBezTo>
                    <a:pt x="0" y="5280"/>
                    <a:pt x="6745" y="15948"/>
                    <a:pt x="12611" y="17195"/>
                  </a:cubicBezTo>
                  <a:lnTo>
                    <a:pt x="13381" y="5133"/>
                  </a:lnTo>
                  <a:lnTo>
                    <a:pt x="13381" y="5133"/>
                  </a:lnTo>
                  <a:cubicBezTo>
                    <a:pt x="12635" y="5240"/>
                    <a:pt x="11921" y="5289"/>
                    <a:pt x="11239" y="5289"/>
                  </a:cubicBezTo>
                  <a:cubicBezTo>
                    <a:pt x="5350" y="5289"/>
                    <a:pt x="1827" y="1644"/>
                    <a:pt x="513" y="1"/>
                  </a:cubicBezTo>
                  <a:close/>
                </a:path>
              </a:pathLst>
            </a:custGeom>
            <a:solidFill>
              <a:srgbClr val="CE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38">
              <a:extLst>
                <a:ext uri="{FF2B5EF4-FFF2-40B4-BE49-F238E27FC236}">
                  <a16:creationId xmlns:a16="http://schemas.microsoft.com/office/drawing/2014/main" id="{46FE070D-E54A-E732-886E-B78CDA93DD6F}"/>
                </a:ext>
              </a:extLst>
            </p:cNvPr>
            <p:cNvSpPr/>
            <p:nvPr/>
          </p:nvSpPr>
          <p:spPr>
            <a:xfrm>
              <a:off x="2564450" y="2039050"/>
              <a:ext cx="587500" cy="744425"/>
            </a:xfrm>
            <a:custGeom>
              <a:avLst/>
              <a:gdLst/>
              <a:ahLst/>
              <a:cxnLst/>
              <a:rect l="l" t="t" r="r" b="b"/>
              <a:pathLst>
                <a:path w="23500" h="29777" extrusionOk="0">
                  <a:moveTo>
                    <a:pt x="7003" y="0"/>
                  </a:moveTo>
                  <a:cubicBezTo>
                    <a:pt x="1577" y="5243"/>
                    <a:pt x="1" y="21483"/>
                    <a:pt x="1" y="21483"/>
                  </a:cubicBezTo>
                  <a:cubicBezTo>
                    <a:pt x="1284" y="22913"/>
                    <a:pt x="3227" y="24563"/>
                    <a:pt x="5280" y="26029"/>
                  </a:cubicBezTo>
                  <a:cubicBezTo>
                    <a:pt x="7736" y="27826"/>
                    <a:pt x="10339" y="29329"/>
                    <a:pt x="11952" y="29622"/>
                  </a:cubicBezTo>
                  <a:cubicBezTo>
                    <a:pt x="12502" y="29720"/>
                    <a:pt x="13149" y="29777"/>
                    <a:pt x="13851" y="29777"/>
                  </a:cubicBezTo>
                  <a:cubicBezTo>
                    <a:pt x="15255" y="29777"/>
                    <a:pt x="16876" y="29549"/>
                    <a:pt x="18367" y="28962"/>
                  </a:cubicBezTo>
                  <a:cubicBezTo>
                    <a:pt x="20054" y="28339"/>
                    <a:pt x="21630" y="27166"/>
                    <a:pt x="22436" y="25406"/>
                  </a:cubicBezTo>
                  <a:cubicBezTo>
                    <a:pt x="22913" y="24416"/>
                    <a:pt x="23133" y="23243"/>
                    <a:pt x="23243" y="21960"/>
                  </a:cubicBezTo>
                  <a:cubicBezTo>
                    <a:pt x="23500" y="17817"/>
                    <a:pt x="22290" y="12978"/>
                    <a:pt x="22290" y="12978"/>
                  </a:cubicBezTo>
                  <a:cubicBezTo>
                    <a:pt x="15324" y="2017"/>
                    <a:pt x="7003" y="0"/>
                    <a:pt x="7003" y="0"/>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38">
              <a:extLst>
                <a:ext uri="{FF2B5EF4-FFF2-40B4-BE49-F238E27FC236}">
                  <a16:creationId xmlns:a16="http://schemas.microsoft.com/office/drawing/2014/main" id="{9F0E83E6-AF23-E9C8-2554-DAB1CFB8041D}"/>
                </a:ext>
              </a:extLst>
            </p:cNvPr>
            <p:cNvSpPr/>
            <p:nvPr/>
          </p:nvSpPr>
          <p:spPr>
            <a:xfrm>
              <a:off x="2626775" y="2780500"/>
              <a:ext cx="516000" cy="589350"/>
            </a:xfrm>
            <a:custGeom>
              <a:avLst/>
              <a:gdLst/>
              <a:ahLst/>
              <a:cxnLst/>
              <a:rect l="l" t="t" r="r" b="b"/>
              <a:pathLst>
                <a:path w="20640" h="23574" extrusionOk="0">
                  <a:moveTo>
                    <a:pt x="4033" y="1"/>
                  </a:moveTo>
                  <a:cubicBezTo>
                    <a:pt x="3373" y="367"/>
                    <a:pt x="2860" y="1027"/>
                    <a:pt x="2493" y="2200"/>
                  </a:cubicBezTo>
                  <a:cubicBezTo>
                    <a:pt x="2457" y="2420"/>
                    <a:pt x="2383" y="2713"/>
                    <a:pt x="2273" y="3007"/>
                  </a:cubicBezTo>
                  <a:cubicBezTo>
                    <a:pt x="1723" y="4693"/>
                    <a:pt x="917" y="7186"/>
                    <a:pt x="0" y="10119"/>
                  </a:cubicBezTo>
                  <a:cubicBezTo>
                    <a:pt x="734" y="11365"/>
                    <a:pt x="7369" y="22070"/>
                    <a:pt x="19174" y="23573"/>
                  </a:cubicBezTo>
                  <a:cubicBezTo>
                    <a:pt x="19357" y="22583"/>
                    <a:pt x="19504" y="21593"/>
                    <a:pt x="19687" y="20677"/>
                  </a:cubicBezTo>
                  <a:cubicBezTo>
                    <a:pt x="20163" y="18001"/>
                    <a:pt x="20530" y="15728"/>
                    <a:pt x="20640" y="14555"/>
                  </a:cubicBezTo>
                  <a:lnTo>
                    <a:pt x="20640" y="14261"/>
                  </a:lnTo>
                  <a:cubicBezTo>
                    <a:pt x="20559" y="14666"/>
                    <a:pt x="20200" y="15329"/>
                    <a:pt x="19314" y="15329"/>
                  </a:cubicBezTo>
                  <a:cubicBezTo>
                    <a:pt x="18997" y="15329"/>
                    <a:pt x="18611" y="15244"/>
                    <a:pt x="18147" y="15031"/>
                  </a:cubicBezTo>
                  <a:cubicBezTo>
                    <a:pt x="15764" y="13931"/>
                    <a:pt x="2457" y="3007"/>
                    <a:pt x="40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38">
              <a:extLst>
                <a:ext uri="{FF2B5EF4-FFF2-40B4-BE49-F238E27FC236}">
                  <a16:creationId xmlns:a16="http://schemas.microsoft.com/office/drawing/2014/main" id="{5F136F39-6D6A-B4F1-2285-F73DA8EDC057}"/>
                </a:ext>
              </a:extLst>
            </p:cNvPr>
            <p:cNvSpPr/>
            <p:nvPr/>
          </p:nvSpPr>
          <p:spPr>
            <a:xfrm>
              <a:off x="2759675" y="2044175"/>
              <a:ext cx="1370175" cy="2288175"/>
            </a:xfrm>
            <a:custGeom>
              <a:avLst/>
              <a:gdLst/>
              <a:ahLst/>
              <a:cxnLst/>
              <a:rect l="l" t="t" r="r" b="b"/>
              <a:pathLst>
                <a:path w="54807" h="91527" extrusionOk="0">
                  <a:moveTo>
                    <a:pt x="4215" y="0"/>
                  </a:moveTo>
                  <a:cubicBezTo>
                    <a:pt x="3937" y="0"/>
                    <a:pt x="3653" y="219"/>
                    <a:pt x="3739" y="565"/>
                  </a:cubicBezTo>
                  <a:cubicBezTo>
                    <a:pt x="5536" y="9290"/>
                    <a:pt x="5719" y="18529"/>
                    <a:pt x="5023" y="27327"/>
                  </a:cubicBezTo>
                  <a:cubicBezTo>
                    <a:pt x="4473" y="34036"/>
                    <a:pt x="3006" y="40598"/>
                    <a:pt x="1723" y="47124"/>
                  </a:cubicBezTo>
                  <a:cubicBezTo>
                    <a:pt x="770" y="52183"/>
                    <a:pt x="0" y="57279"/>
                    <a:pt x="477" y="62411"/>
                  </a:cubicBezTo>
                  <a:cubicBezTo>
                    <a:pt x="990" y="67617"/>
                    <a:pt x="2603" y="73079"/>
                    <a:pt x="5389" y="77552"/>
                  </a:cubicBezTo>
                  <a:cubicBezTo>
                    <a:pt x="7882" y="81548"/>
                    <a:pt x="11475" y="84847"/>
                    <a:pt x="15471" y="87230"/>
                  </a:cubicBezTo>
                  <a:cubicBezTo>
                    <a:pt x="20064" y="89986"/>
                    <a:pt x="25375" y="91526"/>
                    <a:pt x="30647" y="91526"/>
                  </a:cubicBezTo>
                  <a:cubicBezTo>
                    <a:pt x="34842" y="91526"/>
                    <a:pt x="39014" y="90552"/>
                    <a:pt x="42782" y="88440"/>
                  </a:cubicBezTo>
                  <a:cubicBezTo>
                    <a:pt x="46925" y="86094"/>
                    <a:pt x="50298" y="82464"/>
                    <a:pt x="52131" y="78065"/>
                  </a:cubicBezTo>
                  <a:cubicBezTo>
                    <a:pt x="53890" y="73849"/>
                    <a:pt x="54294" y="69267"/>
                    <a:pt x="53927" y="64721"/>
                  </a:cubicBezTo>
                  <a:cubicBezTo>
                    <a:pt x="53597" y="60431"/>
                    <a:pt x="52534" y="56216"/>
                    <a:pt x="51178" y="52146"/>
                  </a:cubicBezTo>
                  <a:cubicBezTo>
                    <a:pt x="49784" y="48187"/>
                    <a:pt x="47768" y="44558"/>
                    <a:pt x="46118" y="40782"/>
                  </a:cubicBezTo>
                  <a:cubicBezTo>
                    <a:pt x="44175" y="36089"/>
                    <a:pt x="42892" y="30883"/>
                    <a:pt x="43552" y="25788"/>
                  </a:cubicBezTo>
                  <a:cubicBezTo>
                    <a:pt x="43618" y="25439"/>
                    <a:pt x="43320" y="25207"/>
                    <a:pt x="43061" y="25207"/>
                  </a:cubicBezTo>
                  <a:cubicBezTo>
                    <a:pt x="42884" y="25207"/>
                    <a:pt x="42724" y="25315"/>
                    <a:pt x="42709" y="25568"/>
                  </a:cubicBezTo>
                  <a:cubicBezTo>
                    <a:pt x="41976" y="30993"/>
                    <a:pt x="43332" y="36566"/>
                    <a:pt x="45495" y="41551"/>
                  </a:cubicBezTo>
                  <a:cubicBezTo>
                    <a:pt x="47145" y="45364"/>
                    <a:pt x="49125" y="48920"/>
                    <a:pt x="50444" y="52916"/>
                  </a:cubicBezTo>
                  <a:cubicBezTo>
                    <a:pt x="53267" y="61311"/>
                    <a:pt x="54807" y="71393"/>
                    <a:pt x="50481" y="79531"/>
                  </a:cubicBezTo>
                  <a:cubicBezTo>
                    <a:pt x="46552" y="86983"/>
                    <a:pt x="38486" y="90644"/>
                    <a:pt x="30430" y="90644"/>
                  </a:cubicBezTo>
                  <a:cubicBezTo>
                    <a:pt x="28339" y="90644"/>
                    <a:pt x="26249" y="90397"/>
                    <a:pt x="24232" y="89906"/>
                  </a:cubicBezTo>
                  <a:cubicBezTo>
                    <a:pt x="19357" y="88733"/>
                    <a:pt x="14847" y="86277"/>
                    <a:pt x="11108" y="82941"/>
                  </a:cubicBezTo>
                  <a:cubicBezTo>
                    <a:pt x="7149" y="79385"/>
                    <a:pt x="4619" y="74949"/>
                    <a:pt x="3006" y="69926"/>
                  </a:cubicBezTo>
                  <a:cubicBezTo>
                    <a:pt x="1320" y="64684"/>
                    <a:pt x="953" y="59295"/>
                    <a:pt x="1540" y="53869"/>
                  </a:cubicBezTo>
                  <a:cubicBezTo>
                    <a:pt x="2200" y="48040"/>
                    <a:pt x="3703" y="42321"/>
                    <a:pt x="4693" y="36566"/>
                  </a:cubicBezTo>
                  <a:cubicBezTo>
                    <a:pt x="6672" y="25238"/>
                    <a:pt x="6819" y="13653"/>
                    <a:pt x="4986" y="2288"/>
                  </a:cubicBezTo>
                  <a:cubicBezTo>
                    <a:pt x="4876" y="1628"/>
                    <a:pt x="4766" y="1005"/>
                    <a:pt x="4656" y="345"/>
                  </a:cubicBezTo>
                  <a:cubicBezTo>
                    <a:pt x="4596" y="105"/>
                    <a:pt x="4407" y="0"/>
                    <a:pt x="4215"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38">
              <a:extLst>
                <a:ext uri="{FF2B5EF4-FFF2-40B4-BE49-F238E27FC236}">
                  <a16:creationId xmlns:a16="http://schemas.microsoft.com/office/drawing/2014/main" id="{6FF64A4F-906F-6632-8A29-A36E35981FF8}"/>
                </a:ext>
              </a:extLst>
            </p:cNvPr>
            <p:cNvSpPr/>
            <p:nvPr/>
          </p:nvSpPr>
          <p:spPr>
            <a:xfrm>
              <a:off x="2821075" y="1942825"/>
              <a:ext cx="96250" cy="257900"/>
            </a:xfrm>
            <a:custGeom>
              <a:avLst/>
              <a:gdLst/>
              <a:ahLst/>
              <a:cxnLst/>
              <a:rect l="l" t="t" r="r" b="b"/>
              <a:pathLst>
                <a:path w="3850" h="10316" extrusionOk="0">
                  <a:moveTo>
                    <a:pt x="3116" y="0"/>
                  </a:moveTo>
                  <a:lnTo>
                    <a:pt x="0" y="367"/>
                  </a:lnTo>
                  <a:cubicBezTo>
                    <a:pt x="0" y="367"/>
                    <a:pt x="184" y="8359"/>
                    <a:pt x="660" y="9458"/>
                  </a:cubicBezTo>
                  <a:cubicBezTo>
                    <a:pt x="876" y="9997"/>
                    <a:pt x="1539" y="10316"/>
                    <a:pt x="2187" y="10316"/>
                  </a:cubicBezTo>
                  <a:cubicBezTo>
                    <a:pt x="2861" y="10316"/>
                    <a:pt x="3517" y="9970"/>
                    <a:pt x="3630" y="9165"/>
                  </a:cubicBezTo>
                  <a:cubicBezTo>
                    <a:pt x="3850" y="7625"/>
                    <a:pt x="3116" y="0"/>
                    <a:pt x="3116" y="0"/>
                  </a:cubicBezTo>
                  <a:close/>
                </a:path>
              </a:pathLst>
            </a:custGeom>
            <a:solidFill>
              <a:srgbClr val="F5B4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38">
              <a:extLst>
                <a:ext uri="{FF2B5EF4-FFF2-40B4-BE49-F238E27FC236}">
                  <a16:creationId xmlns:a16="http://schemas.microsoft.com/office/drawing/2014/main" id="{C4580027-AA7F-6F38-8B85-EE5653463731}"/>
                </a:ext>
              </a:extLst>
            </p:cNvPr>
            <p:cNvSpPr/>
            <p:nvPr/>
          </p:nvSpPr>
          <p:spPr>
            <a:xfrm>
              <a:off x="2666175" y="1584450"/>
              <a:ext cx="398700" cy="398725"/>
            </a:xfrm>
            <a:custGeom>
              <a:avLst/>
              <a:gdLst/>
              <a:ahLst/>
              <a:cxnLst/>
              <a:rect l="l" t="t" r="r" b="b"/>
              <a:pathLst>
                <a:path w="15948" h="15949" extrusionOk="0">
                  <a:moveTo>
                    <a:pt x="7993" y="1"/>
                  </a:moveTo>
                  <a:cubicBezTo>
                    <a:pt x="3593" y="1"/>
                    <a:pt x="1" y="3557"/>
                    <a:pt x="1" y="7956"/>
                  </a:cubicBezTo>
                  <a:cubicBezTo>
                    <a:pt x="1" y="12355"/>
                    <a:pt x="3593" y="15948"/>
                    <a:pt x="7993" y="15948"/>
                  </a:cubicBezTo>
                  <a:cubicBezTo>
                    <a:pt x="12392" y="15948"/>
                    <a:pt x="15948" y="12355"/>
                    <a:pt x="15948" y="7956"/>
                  </a:cubicBezTo>
                  <a:cubicBezTo>
                    <a:pt x="15948" y="3557"/>
                    <a:pt x="12392" y="1"/>
                    <a:pt x="7993" y="1"/>
                  </a:cubicBezTo>
                  <a:close/>
                </a:path>
              </a:pathLst>
            </a:custGeom>
            <a:solidFill>
              <a:srgbClr val="F587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38">
              <a:extLst>
                <a:ext uri="{FF2B5EF4-FFF2-40B4-BE49-F238E27FC236}">
                  <a16:creationId xmlns:a16="http://schemas.microsoft.com/office/drawing/2014/main" id="{57785C18-A58E-43FE-F6CA-9E5AABD9E7AB}"/>
                </a:ext>
              </a:extLst>
            </p:cNvPr>
            <p:cNvSpPr/>
            <p:nvPr/>
          </p:nvSpPr>
          <p:spPr>
            <a:xfrm>
              <a:off x="2712000" y="1631200"/>
              <a:ext cx="308900" cy="307050"/>
            </a:xfrm>
            <a:custGeom>
              <a:avLst/>
              <a:gdLst/>
              <a:ahLst/>
              <a:cxnLst/>
              <a:rect l="l" t="t" r="r" b="b"/>
              <a:pathLst>
                <a:path w="12356" h="12282" extrusionOk="0">
                  <a:moveTo>
                    <a:pt x="6160" y="1"/>
                  </a:moveTo>
                  <a:cubicBezTo>
                    <a:pt x="2750" y="1"/>
                    <a:pt x="1" y="2750"/>
                    <a:pt x="1" y="6160"/>
                  </a:cubicBezTo>
                  <a:cubicBezTo>
                    <a:pt x="1" y="9532"/>
                    <a:pt x="2750" y="12282"/>
                    <a:pt x="6160" y="12282"/>
                  </a:cubicBezTo>
                  <a:cubicBezTo>
                    <a:pt x="9532" y="12282"/>
                    <a:pt x="12355" y="9532"/>
                    <a:pt x="12282" y="6160"/>
                  </a:cubicBezTo>
                  <a:cubicBezTo>
                    <a:pt x="12282" y="2750"/>
                    <a:pt x="9532" y="1"/>
                    <a:pt x="6160" y="1"/>
                  </a:cubicBezTo>
                  <a:close/>
                </a:path>
              </a:pathLst>
            </a:custGeom>
            <a:solidFill>
              <a:srgbClr val="F5B4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38">
              <a:extLst>
                <a:ext uri="{FF2B5EF4-FFF2-40B4-BE49-F238E27FC236}">
                  <a16:creationId xmlns:a16="http://schemas.microsoft.com/office/drawing/2014/main" id="{A7730B06-AC7C-8C13-974E-7730E936418D}"/>
                </a:ext>
              </a:extLst>
            </p:cNvPr>
            <p:cNvSpPr/>
            <p:nvPr/>
          </p:nvSpPr>
          <p:spPr>
            <a:xfrm>
              <a:off x="2569950" y="1964800"/>
              <a:ext cx="278650" cy="278650"/>
            </a:xfrm>
            <a:custGeom>
              <a:avLst/>
              <a:gdLst/>
              <a:ahLst/>
              <a:cxnLst/>
              <a:rect l="l" t="t" r="r" b="b"/>
              <a:pathLst>
                <a:path w="11146" h="11146" extrusionOk="0">
                  <a:moveTo>
                    <a:pt x="10009" y="1"/>
                  </a:moveTo>
                  <a:cubicBezTo>
                    <a:pt x="5939" y="1174"/>
                    <a:pt x="0" y="5940"/>
                    <a:pt x="0" y="5940"/>
                  </a:cubicBezTo>
                  <a:cubicBezTo>
                    <a:pt x="147" y="7736"/>
                    <a:pt x="1064" y="11146"/>
                    <a:pt x="1064" y="11146"/>
                  </a:cubicBezTo>
                  <a:lnTo>
                    <a:pt x="5463" y="8396"/>
                  </a:lnTo>
                  <a:cubicBezTo>
                    <a:pt x="5463" y="8396"/>
                    <a:pt x="9569" y="6600"/>
                    <a:pt x="10375" y="4547"/>
                  </a:cubicBezTo>
                  <a:cubicBezTo>
                    <a:pt x="11145" y="2457"/>
                    <a:pt x="10009" y="1"/>
                    <a:pt x="10009" y="1"/>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38">
              <a:extLst>
                <a:ext uri="{FF2B5EF4-FFF2-40B4-BE49-F238E27FC236}">
                  <a16:creationId xmlns:a16="http://schemas.microsoft.com/office/drawing/2014/main" id="{1DE3F159-F4CD-4ED7-A543-085F5137AA06}"/>
                </a:ext>
              </a:extLst>
            </p:cNvPr>
            <p:cNvSpPr/>
            <p:nvPr/>
          </p:nvSpPr>
          <p:spPr>
            <a:xfrm>
              <a:off x="2706500" y="1965725"/>
              <a:ext cx="139350" cy="209000"/>
            </a:xfrm>
            <a:custGeom>
              <a:avLst/>
              <a:gdLst/>
              <a:ahLst/>
              <a:cxnLst/>
              <a:rect l="l" t="t" r="r" b="b"/>
              <a:pathLst>
                <a:path w="5574" h="8360" extrusionOk="0">
                  <a:moveTo>
                    <a:pt x="4547" y="1"/>
                  </a:moveTo>
                  <a:cubicBezTo>
                    <a:pt x="4547" y="1"/>
                    <a:pt x="4547" y="147"/>
                    <a:pt x="4583" y="477"/>
                  </a:cubicBezTo>
                  <a:cubicBezTo>
                    <a:pt x="4620" y="770"/>
                    <a:pt x="4657" y="1210"/>
                    <a:pt x="4730" y="1687"/>
                  </a:cubicBezTo>
                  <a:cubicBezTo>
                    <a:pt x="4767" y="1944"/>
                    <a:pt x="4767" y="2200"/>
                    <a:pt x="4767" y="2493"/>
                  </a:cubicBezTo>
                  <a:cubicBezTo>
                    <a:pt x="4767" y="2750"/>
                    <a:pt x="4767" y="3080"/>
                    <a:pt x="4730" y="3337"/>
                  </a:cubicBezTo>
                  <a:cubicBezTo>
                    <a:pt x="4657" y="3630"/>
                    <a:pt x="4583" y="3960"/>
                    <a:pt x="4473" y="4217"/>
                  </a:cubicBezTo>
                  <a:lnTo>
                    <a:pt x="4437" y="4326"/>
                  </a:lnTo>
                  <a:lnTo>
                    <a:pt x="4400" y="4363"/>
                  </a:lnTo>
                  <a:lnTo>
                    <a:pt x="4253" y="4583"/>
                  </a:lnTo>
                  <a:cubicBezTo>
                    <a:pt x="4180" y="4766"/>
                    <a:pt x="4107" y="4803"/>
                    <a:pt x="4033" y="4950"/>
                  </a:cubicBezTo>
                  <a:cubicBezTo>
                    <a:pt x="3923" y="5096"/>
                    <a:pt x="3850" y="5170"/>
                    <a:pt x="3740" y="5316"/>
                  </a:cubicBezTo>
                  <a:lnTo>
                    <a:pt x="3447" y="5646"/>
                  </a:lnTo>
                  <a:cubicBezTo>
                    <a:pt x="3300" y="5720"/>
                    <a:pt x="3154" y="5866"/>
                    <a:pt x="3080" y="5976"/>
                  </a:cubicBezTo>
                  <a:cubicBezTo>
                    <a:pt x="2934" y="6086"/>
                    <a:pt x="2824" y="6196"/>
                    <a:pt x="2714" y="6269"/>
                  </a:cubicBezTo>
                  <a:lnTo>
                    <a:pt x="2017" y="6819"/>
                  </a:lnTo>
                  <a:cubicBezTo>
                    <a:pt x="1797" y="7003"/>
                    <a:pt x="1541" y="7186"/>
                    <a:pt x="1357" y="7333"/>
                  </a:cubicBezTo>
                  <a:cubicBezTo>
                    <a:pt x="551" y="7919"/>
                    <a:pt x="1" y="8359"/>
                    <a:pt x="1" y="8359"/>
                  </a:cubicBezTo>
                  <a:cubicBezTo>
                    <a:pt x="1" y="8359"/>
                    <a:pt x="697" y="8212"/>
                    <a:pt x="1651" y="7809"/>
                  </a:cubicBezTo>
                  <a:cubicBezTo>
                    <a:pt x="2164" y="7553"/>
                    <a:pt x="2714" y="7296"/>
                    <a:pt x="3264" y="6929"/>
                  </a:cubicBezTo>
                  <a:cubicBezTo>
                    <a:pt x="3520" y="6746"/>
                    <a:pt x="3813" y="6526"/>
                    <a:pt x="4070" y="6269"/>
                  </a:cubicBezTo>
                  <a:cubicBezTo>
                    <a:pt x="4217" y="6160"/>
                    <a:pt x="4363" y="6050"/>
                    <a:pt x="4473" y="5903"/>
                  </a:cubicBezTo>
                  <a:cubicBezTo>
                    <a:pt x="4620" y="5793"/>
                    <a:pt x="4730" y="5646"/>
                    <a:pt x="4840" y="5500"/>
                  </a:cubicBezTo>
                  <a:cubicBezTo>
                    <a:pt x="4950" y="5316"/>
                    <a:pt x="5133" y="5133"/>
                    <a:pt x="5170" y="4986"/>
                  </a:cubicBezTo>
                  <a:lnTo>
                    <a:pt x="5280" y="4766"/>
                  </a:lnTo>
                  <a:lnTo>
                    <a:pt x="5317" y="4730"/>
                  </a:lnTo>
                  <a:lnTo>
                    <a:pt x="5317" y="4693"/>
                  </a:lnTo>
                  <a:lnTo>
                    <a:pt x="5317" y="4620"/>
                  </a:lnTo>
                  <a:lnTo>
                    <a:pt x="5353" y="4510"/>
                  </a:lnTo>
                  <a:cubicBezTo>
                    <a:pt x="5500" y="4180"/>
                    <a:pt x="5500" y="3813"/>
                    <a:pt x="5536" y="3447"/>
                  </a:cubicBezTo>
                  <a:cubicBezTo>
                    <a:pt x="5573" y="2750"/>
                    <a:pt x="5463" y="2127"/>
                    <a:pt x="5317" y="1614"/>
                  </a:cubicBezTo>
                  <a:cubicBezTo>
                    <a:pt x="5170" y="1100"/>
                    <a:pt x="4950" y="697"/>
                    <a:pt x="4803" y="404"/>
                  </a:cubicBezTo>
                  <a:lnTo>
                    <a:pt x="4547"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38">
              <a:extLst>
                <a:ext uri="{FF2B5EF4-FFF2-40B4-BE49-F238E27FC236}">
                  <a16:creationId xmlns:a16="http://schemas.microsoft.com/office/drawing/2014/main" id="{72F00C91-6587-27BB-FEBF-2FCC373F4166}"/>
                </a:ext>
              </a:extLst>
            </p:cNvPr>
            <p:cNvSpPr/>
            <p:nvPr/>
          </p:nvSpPr>
          <p:spPr>
            <a:xfrm>
              <a:off x="2835725" y="2030800"/>
              <a:ext cx="338225" cy="643400"/>
            </a:xfrm>
            <a:custGeom>
              <a:avLst/>
              <a:gdLst/>
              <a:ahLst/>
              <a:cxnLst/>
              <a:rect l="l" t="t" r="r" b="b"/>
              <a:pathLst>
                <a:path w="13529" h="25736" extrusionOk="0">
                  <a:moveTo>
                    <a:pt x="3630" y="0"/>
                  </a:moveTo>
                  <a:cubicBezTo>
                    <a:pt x="3630" y="0"/>
                    <a:pt x="2200" y="697"/>
                    <a:pt x="2347" y="4143"/>
                  </a:cubicBezTo>
                  <a:cubicBezTo>
                    <a:pt x="2494" y="7589"/>
                    <a:pt x="5976" y="11915"/>
                    <a:pt x="5976" y="11915"/>
                  </a:cubicBezTo>
                  <a:cubicBezTo>
                    <a:pt x="5976" y="11915"/>
                    <a:pt x="1" y="17781"/>
                    <a:pt x="5976" y="23793"/>
                  </a:cubicBezTo>
                  <a:lnTo>
                    <a:pt x="11549" y="25736"/>
                  </a:lnTo>
                  <a:cubicBezTo>
                    <a:pt x="13528" y="21593"/>
                    <a:pt x="11366" y="13308"/>
                    <a:pt x="11366" y="13308"/>
                  </a:cubicBezTo>
                  <a:cubicBezTo>
                    <a:pt x="11366" y="13308"/>
                    <a:pt x="10192" y="8432"/>
                    <a:pt x="9056" y="6233"/>
                  </a:cubicBezTo>
                  <a:cubicBezTo>
                    <a:pt x="7883" y="4033"/>
                    <a:pt x="3630" y="0"/>
                    <a:pt x="3630" y="0"/>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38">
              <a:extLst>
                <a:ext uri="{FF2B5EF4-FFF2-40B4-BE49-F238E27FC236}">
                  <a16:creationId xmlns:a16="http://schemas.microsoft.com/office/drawing/2014/main" id="{389D8E1D-1256-31BF-AF94-BDDA86ACED55}"/>
                </a:ext>
              </a:extLst>
            </p:cNvPr>
            <p:cNvSpPr/>
            <p:nvPr/>
          </p:nvSpPr>
          <p:spPr>
            <a:xfrm>
              <a:off x="2888900" y="2030800"/>
              <a:ext cx="111825" cy="593925"/>
            </a:xfrm>
            <a:custGeom>
              <a:avLst/>
              <a:gdLst/>
              <a:ahLst/>
              <a:cxnLst/>
              <a:rect l="l" t="t" r="r" b="b"/>
              <a:pathLst>
                <a:path w="4473" h="23757" extrusionOk="0">
                  <a:moveTo>
                    <a:pt x="1503" y="1"/>
                  </a:moveTo>
                  <a:lnTo>
                    <a:pt x="1503" y="1"/>
                  </a:lnTo>
                  <a:cubicBezTo>
                    <a:pt x="1443" y="60"/>
                    <a:pt x="1335" y="120"/>
                    <a:pt x="1217" y="120"/>
                  </a:cubicBezTo>
                  <a:cubicBezTo>
                    <a:pt x="1190" y="120"/>
                    <a:pt x="1164" y="117"/>
                    <a:pt x="1137" y="110"/>
                  </a:cubicBezTo>
                  <a:cubicBezTo>
                    <a:pt x="1063" y="184"/>
                    <a:pt x="953" y="330"/>
                    <a:pt x="880" y="404"/>
                  </a:cubicBezTo>
                  <a:cubicBezTo>
                    <a:pt x="697" y="660"/>
                    <a:pt x="587" y="917"/>
                    <a:pt x="440" y="1137"/>
                  </a:cubicBezTo>
                  <a:cubicBezTo>
                    <a:pt x="367" y="1430"/>
                    <a:pt x="220" y="1687"/>
                    <a:pt x="183" y="1980"/>
                  </a:cubicBezTo>
                  <a:lnTo>
                    <a:pt x="37" y="2787"/>
                  </a:lnTo>
                  <a:cubicBezTo>
                    <a:pt x="0" y="3080"/>
                    <a:pt x="0" y="3337"/>
                    <a:pt x="0" y="3630"/>
                  </a:cubicBezTo>
                  <a:lnTo>
                    <a:pt x="0" y="4070"/>
                  </a:lnTo>
                  <a:lnTo>
                    <a:pt x="37" y="4510"/>
                  </a:lnTo>
                  <a:cubicBezTo>
                    <a:pt x="37" y="4766"/>
                    <a:pt x="147" y="5096"/>
                    <a:pt x="183" y="5353"/>
                  </a:cubicBezTo>
                  <a:cubicBezTo>
                    <a:pt x="257" y="5646"/>
                    <a:pt x="330" y="5903"/>
                    <a:pt x="403" y="6196"/>
                  </a:cubicBezTo>
                  <a:lnTo>
                    <a:pt x="697" y="7003"/>
                  </a:lnTo>
                  <a:cubicBezTo>
                    <a:pt x="770" y="7296"/>
                    <a:pt x="880" y="7516"/>
                    <a:pt x="990" y="7809"/>
                  </a:cubicBezTo>
                  <a:cubicBezTo>
                    <a:pt x="1247" y="8286"/>
                    <a:pt x="1467" y="8799"/>
                    <a:pt x="1723" y="9312"/>
                  </a:cubicBezTo>
                  <a:cubicBezTo>
                    <a:pt x="2016" y="9752"/>
                    <a:pt x="2273" y="10265"/>
                    <a:pt x="2603" y="10742"/>
                  </a:cubicBezTo>
                  <a:cubicBezTo>
                    <a:pt x="2860" y="11085"/>
                    <a:pt x="3073" y="11451"/>
                    <a:pt x="3328" y="11804"/>
                  </a:cubicBezTo>
                  <a:lnTo>
                    <a:pt x="3328" y="11804"/>
                  </a:lnTo>
                  <a:cubicBezTo>
                    <a:pt x="3212" y="11931"/>
                    <a:pt x="3109" y="12064"/>
                    <a:pt x="3006" y="12208"/>
                  </a:cubicBezTo>
                  <a:cubicBezTo>
                    <a:pt x="2823" y="12428"/>
                    <a:pt x="2713" y="12648"/>
                    <a:pt x="2530" y="12868"/>
                  </a:cubicBezTo>
                  <a:cubicBezTo>
                    <a:pt x="2200" y="13345"/>
                    <a:pt x="1906" y="13858"/>
                    <a:pt x="1687" y="14408"/>
                  </a:cubicBezTo>
                  <a:cubicBezTo>
                    <a:pt x="1540" y="14665"/>
                    <a:pt x="1467" y="14958"/>
                    <a:pt x="1357" y="15214"/>
                  </a:cubicBezTo>
                  <a:cubicBezTo>
                    <a:pt x="1283" y="15508"/>
                    <a:pt x="1173" y="15764"/>
                    <a:pt x="1137" y="16058"/>
                  </a:cubicBezTo>
                  <a:cubicBezTo>
                    <a:pt x="1100" y="16314"/>
                    <a:pt x="1063" y="16644"/>
                    <a:pt x="990" y="16901"/>
                  </a:cubicBezTo>
                  <a:cubicBezTo>
                    <a:pt x="953" y="17194"/>
                    <a:pt x="953" y="17524"/>
                    <a:pt x="953" y="17781"/>
                  </a:cubicBezTo>
                  <a:cubicBezTo>
                    <a:pt x="953" y="18074"/>
                    <a:pt x="953" y="18367"/>
                    <a:pt x="990" y="18661"/>
                  </a:cubicBezTo>
                  <a:cubicBezTo>
                    <a:pt x="1063" y="18990"/>
                    <a:pt x="1100" y="19247"/>
                    <a:pt x="1173" y="19540"/>
                  </a:cubicBezTo>
                  <a:lnTo>
                    <a:pt x="1320" y="19944"/>
                  </a:lnTo>
                  <a:lnTo>
                    <a:pt x="1467" y="20347"/>
                  </a:lnTo>
                  <a:cubicBezTo>
                    <a:pt x="1540" y="20640"/>
                    <a:pt x="1687" y="20860"/>
                    <a:pt x="1833" y="21117"/>
                  </a:cubicBezTo>
                  <a:cubicBezTo>
                    <a:pt x="2090" y="21630"/>
                    <a:pt x="2420" y="22143"/>
                    <a:pt x="2786" y="22547"/>
                  </a:cubicBezTo>
                  <a:cubicBezTo>
                    <a:pt x="2933" y="22766"/>
                    <a:pt x="3153" y="22950"/>
                    <a:pt x="3336" y="23206"/>
                  </a:cubicBezTo>
                  <a:cubicBezTo>
                    <a:pt x="3520" y="23390"/>
                    <a:pt x="3739" y="23573"/>
                    <a:pt x="3923" y="23756"/>
                  </a:cubicBezTo>
                  <a:cubicBezTo>
                    <a:pt x="3739" y="23573"/>
                    <a:pt x="3630" y="23316"/>
                    <a:pt x="3446" y="23096"/>
                  </a:cubicBezTo>
                  <a:cubicBezTo>
                    <a:pt x="3300" y="22876"/>
                    <a:pt x="3116" y="22656"/>
                    <a:pt x="2970" y="22400"/>
                  </a:cubicBezTo>
                  <a:lnTo>
                    <a:pt x="2566" y="21740"/>
                  </a:lnTo>
                  <a:cubicBezTo>
                    <a:pt x="2420" y="21483"/>
                    <a:pt x="2273" y="21227"/>
                    <a:pt x="2200" y="21007"/>
                  </a:cubicBezTo>
                  <a:cubicBezTo>
                    <a:pt x="1797" y="19980"/>
                    <a:pt x="1613" y="18917"/>
                    <a:pt x="1650" y="17891"/>
                  </a:cubicBezTo>
                  <a:cubicBezTo>
                    <a:pt x="1650" y="17597"/>
                    <a:pt x="1687" y="17377"/>
                    <a:pt x="1723" y="17084"/>
                  </a:cubicBezTo>
                  <a:cubicBezTo>
                    <a:pt x="1797" y="16828"/>
                    <a:pt x="1833" y="16608"/>
                    <a:pt x="1906" y="16314"/>
                  </a:cubicBezTo>
                  <a:cubicBezTo>
                    <a:pt x="1980" y="16094"/>
                    <a:pt x="2053" y="15801"/>
                    <a:pt x="2163" y="15581"/>
                  </a:cubicBezTo>
                  <a:cubicBezTo>
                    <a:pt x="2236" y="15324"/>
                    <a:pt x="2346" y="15068"/>
                    <a:pt x="2456" y="14848"/>
                  </a:cubicBezTo>
                  <a:cubicBezTo>
                    <a:pt x="2713" y="14408"/>
                    <a:pt x="2933" y="13931"/>
                    <a:pt x="3263" y="13491"/>
                  </a:cubicBezTo>
                  <a:cubicBezTo>
                    <a:pt x="3373" y="13235"/>
                    <a:pt x="3520" y="13015"/>
                    <a:pt x="3703" y="12832"/>
                  </a:cubicBezTo>
                  <a:cubicBezTo>
                    <a:pt x="3849" y="12612"/>
                    <a:pt x="4033" y="12428"/>
                    <a:pt x="4216" y="12245"/>
                  </a:cubicBezTo>
                  <a:lnTo>
                    <a:pt x="4473" y="11952"/>
                  </a:lnTo>
                  <a:lnTo>
                    <a:pt x="4253" y="11658"/>
                  </a:lnTo>
                  <a:cubicBezTo>
                    <a:pt x="3886" y="11182"/>
                    <a:pt x="3630" y="10779"/>
                    <a:pt x="3300" y="10302"/>
                  </a:cubicBezTo>
                  <a:cubicBezTo>
                    <a:pt x="2970" y="9862"/>
                    <a:pt x="2713" y="9385"/>
                    <a:pt x="2420" y="8946"/>
                  </a:cubicBezTo>
                  <a:cubicBezTo>
                    <a:pt x="2163" y="8469"/>
                    <a:pt x="1870" y="8029"/>
                    <a:pt x="1650" y="7516"/>
                  </a:cubicBezTo>
                  <a:cubicBezTo>
                    <a:pt x="1540" y="7296"/>
                    <a:pt x="1430" y="7003"/>
                    <a:pt x="1320" y="6783"/>
                  </a:cubicBezTo>
                  <a:cubicBezTo>
                    <a:pt x="1173" y="6563"/>
                    <a:pt x="1100" y="6269"/>
                    <a:pt x="990" y="6049"/>
                  </a:cubicBezTo>
                  <a:cubicBezTo>
                    <a:pt x="917" y="5793"/>
                    <a:pt x="880" y="5499"/>
                    <a:pt x="770" y="5280"/>
                  </a:cubicBezTo>
                  <a:cubicBezTo>
                    <a:pt x="733" y="4986"/>
                    <a:pt x="623" y="4766"/>
                    <a:pt x="587" y="4510"/>
                  </a:cubicBezTo>
                  <a:lnTo>
                    <a:pt x="550" y="4070"/>
                  </a:lnTo>
                  <a:lnTo>
                    <a:pt x="550" y="3703"/>
                  </a:lnTo>
                  <a:lnTo>
                    <a:pt x="513" y="2897"/>
                  </a:lnTo>
                  <a:lnTo>
                    <a:pt x="550" y="2127"/>
                  </a:lnTo>
                  <a:cubicBezTo>
                    <a:pt x="550" y="1833"/>
                    <a:pt x="623" y="1614"/>
                    <a:pt x="697" y="1320"/>
                  </a:cubicBezTo>
                  <a:cubicBezTo>
                    <a:pt x="770" y="1100"/>
                    <a:pt x="880" y="844"/>
                    <a:pt x="990" y="587"/>
                  </a:cubicBezTo>
                  <a:cubicBezTo>
                    <a:pt x="1100" y="514"/>
                    <a:pt x="1137" y="367"/>
                    <a:pt x="1247" y="294"/>
                  </a:cubicBezTo>
                  <a:cubicBezTo>
                    <a:pt x="1283" y="184"/>
                    <a:pt x="1393" y="110"/>
                    <a:pt x="150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8">
              <a:extLst>
                <a:ext uri="{FF2B5EF4-FFF2-40B4-BE49-F238E27FC236}">
                  <a16:creationId xmlns:a16="http://schemas.microsoft.com/office/drawing/2014/main" id="{77610C17-B5A0-2BDB-7405-ADC26DFB3A64}"/>
                </a:ext>
              </a:extLst>
            </p:cNvPr>
            <p:cNvSpPr/>
            <p:nvPr/>
          </p:nvSpPr>
          <p:spPr>
            <a:xfrm>
              <a:off x="2539700" y="2133450"/>
              <a:ext cx="419775" cy="227375"/>
            </a:xfrm>
            <a:custGeom>
              <a:avLst/>
              <a:gdLst/>
              <a:ahLst/>
              <a:cxnLst/>
              <a:rect l="l" t="t" r="r" b="b"/>
              <a:pathLst>
                <a:path w="16791" h="9095" extrusionOk="0">
                  <a:moveTo>
                    <a:pt x="3373" y="0"/>
                  </a:moveTo>
                  <a:cubicBezTo>
                    <a:pt x="2054" y="1174"/>
                    <a:pt x="1" y="6599"/>
                    <a:pt x="1" y="6599"/>
                  </a:cubicBezTo>
                  <a:lnTo>
                    <a:pt x="9276" y="7259"/>
                  </a:lnTo>
                  <a:cubicBezTo>
                    <a:pt x="9276" y="7259"/>
                    <a:pt x="11570" y="9094"/>
                    <a:pt x="13803" y="9094"/>
                  </a:cubicBezTo>
                  <a:cubicBezTo>
                    <a:pt x="13846" y="9094"/>
                    <a:pt x="13889" y="9094"/>
                    <a:pt x="13932" y="9092"/>
                  </a:cubicBezTo>
                  <a:cubicBezTo>
                    <a:pt x="16168" y="9055"/>
                    <a:pt x="16791" y="5903"/>
                    <a:pt x="16791" y="5903"/>
                  </a:cubicBezTo>
                  <a:cubicBezTo>
                    <a:pt x="15874" y="4950"/>
                    <a:pt x="12245" y="1100"/>
                    <a:pt x="12245" y="1100"/>
                  </a:cubicBezTo>
                  <a:cubicBezTo>
                    <a:pt x="8323" y="37"/>
                    <a:pt x="3373" y="0"/>
                    <a:pt x="3373" y="0"/>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8">
              <a:extLst>
                <a:ext uri="{FF2B5EF4-FFF2-40B4-BE49-F238E27FC236}">
                  <a16:creationId xmlns:a16="http://schemas.microsoft.com/office/drawing/2014/main" id="{8FB3C43D-8E1E-C49E-5432-24684F615C37}"/>
                </a:ext>
              </a:extLst>
            </p:cNvPr>
            <p:cNvSpPr/>
            <p:nvPr/>
          </p:nvSpPr>
          <p:spPr>
            <a:xfrm>
              <a:off x="2536950" y="2121525"/>
              <a:ext cx="434450" cy="250250"/>
            </a:xfrm>
            <a:custGeom>
              <a:avLst/>
              <a:gdLst/>
              <a:ahLst/>
              <a:cxnLst/>
              <a:rect l="l" t="t" r="r" b="b"/>
              <a:pathLst>
                <a:path w="17378" h="10010" extrusionOk="0">
                  <a:moveTo>
                    <a:pt x="3300" y="1"/>
                  </a:moveTo>
                  <a:lnTo>
                    <a:pt x="3227" y="147"/>
                  </a:lnTo>
                  <a:cubicBezTo>
                    <a:pt x="3080" y="294"/>
                    <a:pt x="2934" y="404"/>
                    <a:pt x="2860" y="551"/>
                  </a:cubicBezTo>
                  <a:lnTo>
                    <a:pt x="2567" y="954"/>
                  </a:lnTo>
                  <a:cubicBezTo>
                    <a:pt x="2384" y="1247"/>
                    <a:pt x="2200" y="1504"/>
                    <a:pt x="2054" y="1797"/>
                  </a:cubicBezTo>
                  <a:cubicBezTo>
                    <a:pt x="1760" y="2347"/>
                    <a:pt x="1467" y="2897"/>
                    <a:pt x="1247" y="3484"/>
                  </a:cubicBezTo>
                  <a:cubicBezTo>
                    <a:pt x="771" y="4620"/>
                    <a:pt x="367" y="5793"/>
                    <a:pt x="37" y="7003"/>
                  </a:cubicBezTo>
                  <a:lnTo>
                    <a:pt x="1" y="7150"/>
                  </a:lnTo>
                  <a:cubicBezTo>
                    <a:pt x="587" y="6050"/>
                    <a:pt x="1137" y="4950"/>
                    <a:pt x="1760" y="3850"/>
                  </a:cubicBezTo>
                  <a:cubicBezTo>
                    <a:pt x="2017" y="3300"/>
                    <a:pt x="2310" y="2750"/>
                    <a:pt x="2604" y="2237"/>
                  </a:cubicBezTo>
                  <a:cubicBezTo>
                    <a:pt x="2787" y="1980"/>
                    <a:pt x="2934" y="1687"/>
                    <a:pt x="3117" y="1467"/>
                  </a:cubicBezTo>
                  <a:cubicBezTo>
                    <a:pt x="3227" y="1321"/>
                    <a:pt x="3300" y="1247"/>
                    <a:pt x="3410" y="1101"/>
                  </a:cubicBezTo>
                  <a:cubicBezTo>
                    <a:pt x="3457" y="1007"/>
                    <a:pt x="3519" y="943"/>
                    <a:pt x="3576" y="881"/>
                  </a:cubicBezTo>
                  <a:lnTo>
                    <a:pt x="5610" y="881"/>
                  </a:lnTo>
                  <a:cubicBezTo>
                    <a:pt x="6380" y="917"/>
                    <a:pt x="7113" y="917"/>
                    <a:pt x="7846" y="954"/>
                  </a:cubicBezTo>
                  <a:lnTo>
                    <a:pt x="8946" y="1101"/>
                  </a:lnTo>
                  <a:cubicBezTo>
                    <a:pt x="9312" y="1137"/>
                    <a:pt x="9679" y="1247"/>
                    <a:pt x="10046" y="1284"/>
                  </a:cubicBezTo>
                  <a:lnTo>
                    <a:pt x="10595" y="1394"/>
                  </a:lnTo>
                  <a:lnTo>
                    <a:pt x="11145" y="1504"/>
                  </a:lnTo>
                  <a:lnTo>
                    <a:pt x="12095" y="1799"/>
                  </a:lnTo>
                  <a:lnTo>
                    <a:pt x="12095" y="1799"/>
                  </a:lnTo>
                  <a:cubicBezTo>
                    <a:pt x="12816" y="2629"/>
                    <a:pt x="13503" y="3459"/>
                    <a:pt x="14225" y="4253"/>
                  </a:cubicBezTo>
                  <a:lnTo>
                    <a:pt x="16229" y="6525"/>
                  </a:lnTo>
                  <a:lnTo>
                    <a:pt x="16229" y="6525"/>
                  </a:lnTo>
                  <a:cubicBezTo>
                    <a:pt x="16195" y="6615"/>
                    <a:pt x="16152" y="6717"/>
                    <a:pt x="16131" y="6820"/>
                  </a:cubicBezTo>
                  <a:cubicBezTo>
                    <a:pt x="16094" y="6966"/>
                    <a:pt x="16058" y="7150"/>
                    <a:pt x="15948" y="7333"/>
                  </a:cubicBezTo>
                  <a:cubicBezTo>
                    <a:pt x="15765" y="7699"/>
                    <a:pt x="15618" y="8029"/>
                    <a:pt x="15398" y="8286"/>
                  </a:cubicBezTo>
                  <a:cubicBezTo>
                    <a:pt x="15251" y="8433"/>
                    <a:pt x="15178" y="8579"/>
                    <a:pt x="15031" y="8653"/>
                  </a:cubicBezTo>
                  <a:cubicBezTo>
                    <a:pt x="14885" y="8763"/>
                    <a:pt x="14775" y="8909"/>
                    <a:pt x="14628" y="8946"/>
                  </a:cubicBezTo>
                  <a:cubicBezTo>
                    <a:pt x="14481" y="9019"/>
                    <a:pt x="14298" y="9093"/>
                    <a:pt x="14151" y="9129"/>
                  </a:cubicBezTo>
                  <a:lnTo>
                    <a:pt x="13932" y="9166"/>
                  </a:lnTo>
                  <a:lnTo>
                    <a:pt x="13712" y="9166"/>
                  </a:lnTo>
                  <a:cubicBezTo>
                    <a:pt x="13638" y="9178"/>
                    <a:pt x="13573" y="9182"/>
                    <a:pt x="13512" y="9182"/>
                  </a:cubicBezTo>
                  <a:cubicBezTo>
                    <a:pt x="13390" y="9182"/>
                    <a:pt x="13284" y="9166"/>
                    <a:pt x="13162" y="9166"/>
                  </a:cubicBezTo>
                  <a:cubicBezTo>
                    <a:pt x="12978" y="9129"/>
                    <a:pt x="12795" y="9129"/>
                    <a:pt x="12612" y="9093"/>
                  </a:cubicBezTo>
                  <a:cubicBezTo>
                    <a:pt x="12245" y="8983"/>
                    <a:pt x="11879" y="8909"/>
                    <a:pt x="11512" y="8763"/>
                  </a:cubicBezTo>
                  <a:cubicBezTo>
                    <a:pt x="10779" y="8433"/>
                    <a:pt x="10046" y="8103"/>
                    <a:pt x="9349" y="7699"/>
                  </a:cubicBezTo>
                  <a:lnTo>
                    <a:pt x="9312" y="7809"/>
                  </a:lnTo>
                  <a:cubicBezTo>
                    <a:pt x="9642" y="8066"/>
                    <a:pt x="9936" y="8359"/>
                    <a:pt x="10266" y="8579"/>
                  </a:cubicBezTo>
                  <a:cubicBezTo>
                    <a:pt x="10595" y="8799"/>
                    <a:pt x="10962" y="9019"/>
                    <a:pt x="11329" y="9203"/>
                  </a:cubicBezTo>
                  <a:cubicBezTo>
                    <a:pt x="11695" y="9386"/>
                    <a:pt x="12062" y="9569"/>
                    <a:pt x="12465" y="9716"/>
                  </a:cubicBezTo>
                  <a:cubicBezTo>
                    <a:pt x="12685" y="9826"/>
                    <a:pt x="12868" y="9862"/>
                    <a:pt x="13125" y="9899"/>
                  </a:cubicBezTo>
                  <a:cubicBezTo>
                    <a:pt x="13345" y="9936"/>
                    <a:pt x="13565" y="10009"/>
                    <a:pt x="13748" y="10009"/>
                  </a:cubicBezTo>
                  <a:lnTo>
                    <a:pt x="14078" y="10009"/>
                  </a:lnTo>
                  <a:lnTo>
                    <a:pt x="14445" y="9936"/>
                  </a:lnTo>
                  <a:cubicBezTo>
                    <a:pt x="14665" y="9899"/>
                    <a:pt x="14885" y="9826"/>
                    <a:pt x="15141" y="9716"/>
                  </a:cubicBezTo>
                  <a:cubicBezTo>
                    <a:pt x="15251" y="9679"/>
                    <a:pt x="15361" y="9606"/>
                    <a:pt x="15435" y="9532"/>
                  </a:cubicBezTo>
                  <a:cubicBezTo>
                    <a:pt x="15545" y="9459"/>
                    <a:pt x="15618" y="9386"/>
                    <a:pt x="15728" y="9313"/>
                  </a:cubicBezTo>
                  <a:cubicBezTo>
                    <a:pt x="15911" y="9129"/>
                    <a:pt x="16094" y="8983"/>
                    <a:pt x="16241" y="8799"/>
                  </a:cubicBezTo>
                  <a:cubicBezTo>
                    <a:pt x="16351" y="8616"/>
                    <a:pt x="16498" y="8433"/>
                    <a:pt x="16608" y="8249"/>
                  </a:cubicBezTo>
                  <a:cubicBezTo>
                    <a:pt x="16718" y="8066"/>
                    <a:pt x="16828" y="7846"/>
                    <a:pt x="16901" y="7663"/>
                  </a:cubicBezTo>
                  <a:cubicBezTo>
                    <a:pt x="17011" y="7480"/>
                    <a:pt x="17084" y="7296"/>
                    <a:pt x="17158" y="7076"/>
                  </a:cubicBezTo>
                  <a:cubicBezTo>
                    <a:pt x="17231" y="6820"/>
                    <a:pt x="17268" y="6636"/>
                    <a:pt x="17341" y="6416"/>
                  </a:cubicBezTo>
                  <a:lnTo>
                    <a:pt x="17378" y="6196"/>
                  </a:lnTo>
                  <a:lnTo>
                    <a:pt x="17194" y="6013"/>
                  </a:lnTo>
                  <a:lnTo>
                    <a:pt x="14848" y="3667"/>
                  </a:lnTo>
                  <a:cubicBezTo>
                    <a:pt x="14078" y="2897"/>
                    <a:pt x="13308" y="2090"/>
                    <a:pt x="12465" y="1357"/>
                  </a:cubicBezTo>
                  <a:lnTo>
                    <a:pt x="12428" y="1321"/>
                  </a:lnTo>
                  <a:lnTo>
                    <a:pt x="12392" y="1321"/>
                  </a:lnTo>
                  <a:cubicBezTo>
                    <a:pt x="11585" y="1174"/>
                    <a:pt x="10852" y="1064"/>
                    <a:pt x="10119" y="954"/>
                  </a:cubicBezTo>
                  <a:cubicBezTo>
                    <a:pt x="9752" y="917"/>
                    <a:pt x="9386" y="807"/>
                    <a:pt x="9019" y="771"/>
                  </a:cubicBezTo>
                  <a:cubicBezTo>
                    <a:pt x="8652" y="697"/>
                    <a:pt x="8286" y="624"/>
                    <a:pt x="7919" y="587"/>
                  </a:cubicBezTo>
                  <a:cubicBezTo>
                    <a:pt x="7736" y="551"/>
                    <a:pt x="7553" y="551"/>
                    <a:pt x="7369" y="514"/>
                  </a:cubicBezTo>
                  <a:lnTo>
                    <a:pt x="6819" y="404"/>
                  </a:lnTo>
                  <a:cubicBezTo>
                    <a:pt x="6453" y="331"/>
                    <a:pt x="6086" y="257"/>
                    <a:pt x="5720" y="221"/>
                  </a:cubicBezTo>
                  <a:lnTo>
                    <a:pt x="4620" y="74"/>
                  </a:lnTo>
                  <a:cubicBezTo>
                    <a:pt x="4253" y="37"/>
                    <a:pt x="3850" y="37"/>
                    <a:pt x="348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38">
              <a:extLst>
                <a:ext uri="{FF2B5EF4-FFF2-40B4-BE49-F238E27FC236}">
                  <a16:creationId xmlns:a16="http://schemas.microsoft.com/office/drawing/2014/main" id="{7B536B6B-0A6F-A829-D712-C661C988D3DD}"/>
                </a:ext>
              </a:extLst>
            </p:cNvPr>
            <p:cNvSpPr/>
            <p:nvPr/>
          </p:nvSpPr>
          <p:spPr>
            <a:xfrm>
              <a:off x="2472800" y="2271950"/>
              <a:ext cx="429875" cy="460000"/>
            </a:xfrm>
            <a:custGeom>
              <a:avLst/>
              <a:gdLst/>
              <a:ahLst/>
              <a:cxnLst/>
              <a:rect l="l" t="t" r="r" b="b"/>
              <a:pathLst>
                <a:path w="17195" h="18400" extrusionOk="0">
                  <a:moveTo>
                    <a:pt x="7611" y="1"/>
                  </a:moveTo>
                  <a:cubicBezTo>
                    <a:pt x="4251" y="1"/>
                    <a:pt x="2127" y="546"/>
                    <a:pt x="2127" y="546"/>
                  </a:cubicBezTo>
                  <a:cubicBezTo>
                    <a:pt x="1" y="3735"/>
                    <a:pt x="3667" y="12167"/>
                    <a:pt x="3667" y="12167"/>
                  </a:cubicBezTo>
                  <a:cubicBezTo>
                    <a:pt x="5426" y="14147"/>
                    <a:pt x="8579" y="16677"/>
                    <a:pt x="11365" y="18400"/>
                  </a:cubicBezTo>
                  <a:lnTo>
                    <a:pt x="14298" y="13890"/>
                  </a:lnTo>
                  <a:cubicBezTo>
                    <a:pt x="11952" y="8611"/>
                    <a:pt x="6453" y="5898"/>
                    <a:pt x="6453" y="5898"/>
                  </a:cubicBezTo>
                  <a:cubicBezTo>
                    <a:pt x="6966" y="5678"/>
                    <a:pt x="9642" y="5642"/>
                    <a:pt x="9642" y="5642"/>
                  </a:cubicBezTo>
                  <a:cubicBezTo>
                    <a:pt x="9642" y="5642"/>
                    <a:pt x="10669" y="8905"/>
                    <a:pt x="13491" y="9344"/>
                  </a:cubicBezTo>
                  <a:cubicBezTo>
                    <a:pt x="13718" y="9377"/>
                    <a:pt x="13933" y="9392"/>
                    <a:pt x="14136" y="9392"/>
                  </a:cubicBezTo>
                  <a:cubicBezTo>
                    <a:pt x="16421" y="9392"/>
                    <a:pt x="17194" y="7475"/>
                    <a:pt x="17194" y="7475"/>
                  </a:cubicBezTo>
                  <a:cubicBezTo>
                    <a:pt x="16314" y="6485"/>
                    <a:pt x="12135" y="326"/>
                    <a:pt x="12135" y="326"/>
                  </a:cubicBezTo>
                  <a:cubicBezTo>
                    <a:pt x="10469" y="87"/>
                    <a:pt x="8943" y="1"/>
                    <a:pt x="7611" y="1"/>
                  </a:cubicBezTo>
                  <a:close/>
                </a:path>
              </a:pathLst>
            </a:custGeom>
            <a:solidFill>
              <a:srgbClr val="B06A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38">
              <a:extLst>
                <a:ext uri="{FF2B5EF4-FFF2-40B4-BE49-F238E27FC236}">
                  <a16:creationId xmlns:a16="http://schemas.microsoft.com/office/drawing/2014/main" id="{354F5A55-3059-2CAC-F969-33D8AED10E8D}"/>
                </a:ext>
              </a:extLst>
            </p:cNvPr>
            <p:cNvSpPr/>
            <p:nvPr/>
          </p:nvSpPr>
          <p:spPr>
            <a:xfrm>
              <a:off x="2525950" y="2264500"/>
              <a:ext cx="382225" cy="355625"/>
            </a:xfrm>
            <a:custGeom>
              <a:avLst/>
              <a:gdLst/>
              <a:ahLst/>
              <a:cxnLst/>
              <a:rect l="l" t="t" r="r" b="b"/>
              <a:pathLst>
                <a:path w="15289" h="14225" extrusionOk="0">
                  <a:moveTo>
                    <a:pt x="6306" y="1"/>
                  </a:moveTo>
                  <a:cubicBezTo>
                    <a:pt x="5903" y="1"/>
                    <a:pt x="5426" y="74"/>
                    <a:pt x="5023" y="74"/>
                  </a:cubicBezTo>
                  <a:cubicBezTo>
                    <a:pt x="4583" y="74"/>
                    <a:pt x="4143" y="111"/>
                    <a:pt x="3740" y="147"/>
                  </a:cubicBezTo>
                  <a:cubicBezTo>
                    <a:pt x="3300" y="184"/>
                    <a:pt x="2860" y="184"/>
                    <a:pt x="2457" y="294"/>
                  </a:cubicBezTo>
                  <a:cubicBezTo>
                    <a:pt x="2054" y="331"/>
                    <a:pt x="1651" y="441"/>
                    <a:pt x="1211" y="514"/>
                  </a:cubicBezTo>
                  <a:cubicBezTo>
                    <a:pt x="807" y="624"/>
                    <a:pt x="404" y="697"/>
                    <a:pt x="1" y="844"/>
                  </a:cubicBezTo>
                  <a:lnTo>
                    <a:pt x="147" y="881"/>
                  </a:lnTo>
                  <a:lnTo>
                    <a:pt x="1394" y="734"/>
                  </a:lnTo>
                  <a:cubicBezTo>
                    <a:pt x="1797" y="697"/>
                    <a:pt x="2237" y="697"/>
                    <a:pt x="2640" y="661"/>
                  </a:cubicBezTo>
                  <a:cubicBezTo>
                    <a:pt x="3044" y="587"/>
                    <a:pt x="3447" y="587"/>
                    <a:pt x="3887" y="587"/>
                  </a:cubicBezTo>
                  <a:cubicBezTo>
                    <a:pt x="4021" y="575"/>
                    <a:pt x="4156" y="571"/>
                    <a:pt x="4290" y="571"/>
                  </a:cubicBezTo>
                  <a:cubicBezTo>
                    <a:pt x="4559" y="571"/>
                    <a:pt x="4828" y="587"/>
                    <a:pt x="5097" y="587"/>
                  </a:cubicBezTo>
                  <a:cubicBezTo>
                    <a:pt x="5317" y="624"/>
                    <a:pt x="5527" y="624"/>
                    <a:pt x="5734" y="624"/>
                  </a:cubicBezTo>
                  <a:cubicBezTo>
                    <a:pt x="5940" y="624"/>
                    <a:pt x="6141" y="624"/>
                    <a:pt x="6343" y="661"/>
                  </a:cubicBezTo>
                  <a:lnTo>
                    <a:pt x="7589" y="734"/>
                  </a:lnTo>
                  <a:lnTo>
                    <a:pt x="8836" y="881"/>
                  </a:lnTo>
                  <a:lnTo>
                    <a:pt x="9904" y="1010"/>
                  </a:lnTo>
                  <a:lnTo>
                    <a:pt x="9904" y="1010"/>
                  </a:lnTo>
                  <a:cubicBezTo>
                    <a:pt x="10270" y="1535"/>
                    <a:pt x="10641" y="2036"/>
                    <a:pt x="11072" y="2567"/>
                  </a:cubicBezTo>
                  <a:lnTo>
                    <a:pt x="12392" y="4327"/>
                  </a:lnTo>
                  <a:cubicBezTo>
                    <a:pt x="12868" y="4877"/>
                    <a:pt x="13308" y="5463"/>
                    <a:pt x="13712" y="6050"/>
                  </a:cubicBezTo>
                  <a:cubicBezTo>
                    <a:pt x="13895" y="6343"/>
                    <a:pt x="14152" y="6600"/>
                    <a:pt x="14372" y="6930"/>
                  </a:cubicBezTo>
                  <a:lnTo>
                    <a:pt x="14933" y="7722"/>
                  </a:lnTo>
                  <a:lnTo>
                    <a:pt x="14933" y="7722"/>
                  </a:lnTo>
                  <a:cubicBezTo>
                    <a:pt x="14861" y="7885"/>
                    <a:pt x="14759" y="8045"/>
                    <a:pt x="14628" y="8176"/>
                  </a:cubicBezTo>
                  <a:cubicBezTo>
                    <a:pt x="14518" y="8359"/>
                    <a:pt x="14372" y="8469"/>
                    <a:pt x="14225" y="8616"/>
                  </a:cubicBezTo>
                  <a:cubicBezTo>
                    <a:pt x="14078" y="8763"/>
                    <a:pt x="13968" y="8909"/>
                    <a:pt x="13785" y="8983"/>
                  </a:cubicBezTo>
                  <a:cubicBezTo>
                    <a:pt x="13602" y="9093"/>
                    <a:pt x="13418" y="9166"/>
                    <a:pt x="13235" y="9239"/>
                  </a:cubicBezTo>
                  <a:cubicBezTo>
                    <a:pt x="13052" y="9313"/>
                    <a:pt x="12868" y="9313"/>
                    <a:pt x="12685" y="9349"/>
                  </a:cubicBezTo>
                  <a:cubicBezTo>
                    <a:pt x="12502" y="9423"/>
                    <a:pt x="12245" y="9423"/>
                    <a:pt x="12062" y="9423"/>
                  </a:cubicBezTo>
                  <a:cubicBezTo>
                    <a:pt x="11879" y="9423"/>
                    <a:pt x="11659" y="9349"/>
                    <a:pt x="11475" y="9349"/>
                  </a:cubicBezTo>
                  <a:cubicBezTo>
                    <a:pt x="11292" y="9349"/>
                    <a:pt x="11072" y="9276"/>
                    <a:pt x="10889" y="9239"/>
                  </a:cubicBezTo>
                  <a:cubicBezTo>
                    <a:pt x="10706" y="9129"/>
                    <a:pt x="10559" y="9093"/>
                    <a:pt x="10376" y="8983"/>
                  </a:cubicBezTo>
                  <a:cubicBezTo>
                    <a:pt x="10339" y="8946"/>
                    <a:pt x="10229" y="8909"/>
                    <a:pt x="10156" y="8873"/>
                  </a:cubicBezTo>
                  <a:lnTo>
                    <a:pt x="9936" y="8689"/>
                  </a:lnTo>
                  <a:cubicBezTo>
                    <a:pt x="9752" y="8579"/>
                    <a:pt x="9606" y="8433"/>
                    <a:pt x="9459" y="8286"/>
                  </a:cubicBezTo>
                  <a:lnTo>
                    <a:pt x="9056" y="7883"/>
                  </a:lnTo>
                  <a:cubicBezTo>
                    <a:pt x="8836" y="7626"/>
                    <a:pt x="8579" y="7296"/>
                    <a:pt x="8396" y="6930"/>
                  </a:cubicBezTo>
                  <a:lnTo>
                    <a:pt x="8139" y="6380"/>
                  </a:lnTo>
                  <a:cubicBezTo>
                    <a:pt x="8103" y="6196"/>
                    <a:pt x="7993" y="6013"/>
                    <a:pt x="7956" y="5830"/>
                  </a:cubicBezTo>
                  <a:lnTo>
                    <a:pt x="7846" y="5500"/>
                  </a:lnTo>
                  <a:lnTo>
                    <a:pt x="7479" y="5500"/>
                  </a:lnTo>
                  <a:cubicBezTo>
                    <a:pt x="6930" y="5500"/>
                    <a:pt x="6453" y="5500"/>
                    <a:pt x="5903" y="5573"/>
                  </a:cubicBezTo>
                  <a:cubicBezTo>
                    <a:pt x="5610" y="5573"/>
                    <a:pt x="5353" y="5573"/>
                    <a:pt x="5060" y="5610"/>
                  </a:cubicBezTo>
                  <a:cubicBezTo>
                    <a:pt x="4913" y="5610"/>
                    <a:pt x="4803" y="5646"/>
                    <a:pt x="4657" y="5646"/>
                  </a:cubicBezTo>
                  <a:lnTo>
                    <a:pt x="4547" y="5646"/>
                  </a:lnTo>
                  <a:lnTo>
                    <a:pt x="4437" y="5683"/>
                  </a:lnTo>
                  <a:lnTo>
                    <a:pt x="4143" y="5793"/>
                  </a:lnTo>
                  <a:lnTo>
                    <a:pt x="3080" y="6086"/>
                  </a:lnTo>
                  <a:lnTo>
                    <a:pt x="4143" y="6636"/>
                  </a:lnTo>
                  <a:lnTo>
                    <a:pt x="4730" y="6966"/>
                  </a:lnTo>
                  <a:cubicBezTo>
                    <a:pt x="4913" y="7113"/>
                    <a:pt x="5170" y="7186"/>
                    <a:pt x="5353" y="7333"/>
                  </a:cubicBezTo>
                  <a:cubicBezTo>
                    <a:pt x="5720" y="7626"/>
                    <a:pt x="6123" y="7846"/>
                    <a:pt x="6490" y="8103"/>
                  </a:cubicBezTo>
                  <a:lnTo>
                    <a:pt x="7589" y="8946"/>
                  </a:lnTo>
                  <a:cubicBezTo>
                    <a:pt x="7773" y="9093"/>
                    <a:pt x="7956" y="9276"/>
                    <a:pt x="8139" y="9386"/>
                  </a:cubicBezTo>
                  <a:cubicBezTo>
                    <a:pt x="8323" y="9532"/>
                    <a:pt x="8469" y="9679"/>
                    <a:pt x="8653" y="9862"/>
                  </a:cubicBezTo>
                  <a:cubicBezTo>
                    <a:pt x="9019" y="10192"/>
                    <a:pt x="9312" y="10486"/>
                    <a:pt x="9642" y="10816"/>
                  </a:cubicBezTo>
                  <a:cubicBezTo>
                    <a:pt x="9789" y="10962"/>
                    <a:pt x="9972" y="11146"/>
                    <a:pt x="10119" y="11329"/>
                  </a:cubicBezTo>
                  <a:cubicBezTo>
                    <a:pt x="10302" y="11512"/>
                    <a:pt x="10412" y="11695"/>
                    <a:pt x="10559" y="11879"/>
                  </a:cubicBezTo>
                  <a:lnTo>
                    <a:pt x="10962" y="12429"/>
                  </a:lnTo>
                  <a:lnTo>
                    <a:pt x="11402" y="13015"/>
                  </a:lnTo>
                  <a:cubicBezTo>
                    <a:pt x="11512" y="13199"/>
                    <a:pt x="11659" y="13418"/>
                    <a:pt x="11769" y="13602"/>
                  </a:cubicBezTo>
                  <a:lnTo>
                    <a:pt x="12135" y="14225"/>
                  </a:lnTo>
                  <a:lnTo>
                    <a:pt x="12209" y="14152"/>
                  </a:lnTo>
                  <a:lnTo>
                    <a:pt x="11952" y="13492"/>
                  </a:lnTo>
                  <a:cubicBezTo>
                    <a:pt x="11842" y="13235"/>
                    <a:pt x="11695" y="13052"/>
                    <a:pt x="11622" y="12832"/>
                  </a:cubicBezTo>
                  <a:lnTo>
                    <a:pt x="11292" y="12209"/>
                  </a:lnTo>
                  <a:lnTo>
                    <a:pt x="10925" y="11585"/>
                  </a:lnTo>
                  <a:cubicBezTo>
                    <a:pt x="10779" y="11365"/>
                    <a:pt x="10669" y="11182"/>
                    <a:pt x="10522" y="10999"/>
                  </a:cubicBezTo>
                  <a:cubicBezTo>
                    <a:pt x="10376" y="10779"/>
                    <a:pt x="10229" y="10596"/>
                    <a:pt x="10119" y="10412"/>
                  </a:cubicBezTo>
                  <a:lnTo>
                    <a:pt x="9642" y="9862"/>
                  </a:lnTo>
                  <a:cubicBezTo>
                    <a:pt x="9459" y="9679"/>
                    <a:pt x="9312" y="9496"/>
                    <a:pt x="9129" y="9313"/>
                  </a:cubicBezTo>
                  <a:cubicBezTo>
                    <a:pt x="9019" y="9129"/>
                    <a:pt x="8836" y="8983"/>
                    <a:pt x="8653" y="8799"/>
                  </a:cubicBezTo>
                  <a:cubicBezTo>
                    <a:pt x="8469" y="8616"/>
                    <a:pt x="8286" y="8433"/>
                    <a:pt x="8103" y="8286"/>
                  </a:cubicBezTo>
                  <a:cubicBezTo>
                    <a:pt x="7736" y="7993"/>
                    <a:pt x="7369" y="7699"/>
                    <a:pt x="7003" y="7370"/>
                  </a:cubicBezTo>
                  <a:cubicBezTo>
                    <a:pt x="6566" y="7115"/>
                    <a:pt x="6201" y="6823"/>
                    <a:pt x="5801" y="6568"/>
                  </a:cubicBezTo>
                  <a:lnTo>
                    <a:pt x="5801" y="6568"/>
                  </a:lnTo>
                  <a:cubicBezTo>
                    <a:pt x="5859" y="6565"/>
                    <a:pt x="5918" y="6563"/>
                    <a:pt x="5976" y="6563"/>
                  </a:cubicBezTo>
                  <a:cubicBezTo>
                    <a:pt x="6380" y="6534"/>
                    <a:pt x="6806" y="6483"/>
                    <a:pt x="7219" y="6462"/>
                  </a:cubicBezTo>
                  <a:lnTo>
                    <a:pt x="7219" y="6462"/>
                  </a:lnTo>
                  <a:cubicBezTo>
                    <a:pt x="7266" y="6566"/>
                    <a:pt x="7313" y="6670"/>
                    <a:pt x="7369" y="6783"/>
                  </a:cubicBezTo>
                  <a:cubicBezTo>
                    <a:pt x="7443" y="6966"/>
                    <a:pt x="7589" y="7186"/>
                    <a:pt x="7663" y="7370"/>
                  </a:cubicBezTo>
                  <a:cubicBezTo>
                    <a:pt x="7919" y="7809"/>
                    <a:pt x="8139" y="8176"/>
                    <a:pt x="8469" y="8469"/>
                  </a:cubicBezTo>
                  <a:cubicBezTo>
                    <a:pt x="8579" y="8689"/>
                    <a:pt x="8726" y="8836"/>
                    <a:pt x="8909" y="8983"/>
                  </a:cubicBezTo>
                  <a:lnTo>
                    <a:pt x="9459" y="9386"/>
                  </a:lnTo>
                  <a:lnTo>
                    <a:pt x="9752" y="9606"/>
                  </a:lnTo>
                  <a:cubicBezTo>
                    <a:pt x="9826" y="9642"/>
                    <a:pt x="9972" y="9679"/>
                    <a:pt x="10046" y="9716"/>
                  </a:cubicBezTo>
                  <a:cubicBezTo>
                    <a:pt x="10302" y="9826"/>
                    <a:pt x="10522" y="9862"/>
                    <a:pt x="10742" y="9972"/>
                  </a:cubicBezTo>
                  <a:cubicBezTo>
                    <a:pt x="10962" y="10009"/>
                    <a:pt x="11109" y="10009"/>
                    <a:pt x="11402" y="10046"/>
                  </a:cubicBezTo>
                  <a:cubicBezTo>
                    <a:pt x="11549" y="10046"/>
                    <a:pt x="11695" y="10062"/>
                    <a:pt x="11842" y="10062"/>
                  </a:cubicBezTo>
                  <a:cubicBezTo>
                    <a:pt x="11915" y="10062"/>
                    <a:pt x="11989" y="10058"/>
                    <a:pt x="12062" y="10046"/>
                  </a:cubicBezTo>
                  <a:cubicBezTo>
                    <a:pt x="12319" y="10046"/>
                    <a:pt x="12539" y="10009"/>
                    <a:pt x="12758" y="9972"/>
                  </a:cubicBezTo>
                  <a:cubicBezTo>
                    <a:pt x="12978" y="9862"/>
                    <a:pt x="13235" y="9826"/>
                    <a:pt x="13418" y="9716"/>
                  </a:cubicBezTo>
                  <a:cubicBezTo>
                    <a:pt x="13638" y="9642"/>
                    <a:pt x="13822" y="9532"/>
                    <a:pt x="14005" y="9423"/>
                  </a:cubicBezTo>
                  <a:cubicBezTo>
                    <a:pt x="14188" y="9313"/>
                    <a:pt x="14372" y="9166"/>
                    <a:pt x="14518" y="8983"/>
                  </a:cubicBezTo>
                  <a:cubicBezTo>
                    <a:pt x="14628" y="8873"/>
                    <a:pt x="14775" y="8689"/>
                    <a:pt x="14921" y="8506"/>
                  </a:cubicBezTo>
                  <a:cubicBezTo>
                    <a:pt x="15068" y="8323"/>
                    <a:pt x="15141" y="8139"/>
                    <a:pt x="15251" y="7883"/>
                  </a:cubicBezTo>
                  <a:lnTo>
                    <a:pt x="15288" y="7809"/>
                  </a:lnTo>
                  <a:lnTo>
                    <a:pt x="15251" y="7699"/>
                  </a:lnTo>
                  <a:cubicBezTo>
                    <a:pt x="14848" y="7113"/>
                    <a:pt x="14372" y="6563"/>
                    <a:pt x="13968" y="5976"/>
                  </a:cubicBezTo>
                  <a:cubicBezTo>
                    <a:pt x="13565" y="5390"/>
                    <a:pt x="13125" y="4767"/>
                    <a:pt x="12758" y="4143"/>
                  </a:cubicBezTo>
                  <a:lnTo>
                    <a:pt x="10449" y="441"/>
                  </a:lnTo>
                  <a:lnTo>
                    <a:pt x="10339" y="294"/>
                  </a:lnTo>
                  <a:lnTo>
                    <a:pt x="10156" y="294"/>
                  </a:lnTo>
                  <a:cubicBezTo>
                    <a:pt x="9716" y="221"/>
                    <a:pt x="9276" y="184"/>
                    <a:pt x="8873" y="147"/>
                  </a:cubicBezTo>
                  <a:cubicBezTo>
                    <a:pt x="8433" y="111"/>
                    <a:pt x="7993" y="74"/>
                    <a:pt x="7589" y="74"/>
                  </a:cubicBezTo>
                  <a:lnTo>
                    <a:pt x="6306"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38">
              <a:extLst>
                <a:ext uri="{FF2B5EF4-FFF2-40B4-BE49-F238E27FC236}">
                  <a16:creationId xmlns:a16="http://schemas.microsoft.com/office/drawing/2014/main" id="{0DD6F51A-2E28-F4DC-0ED7-F462285A6B8D}"/>
                </a:ext>
              </a:extLst>
            </p:cNvPr>
            <p:cNvSpPr/>
            <p:nvPr/>
          </p:nvSpPr>
          <p:spPr>
            <a:xfrm>
              <a:off x="2696425" y="2689775"/>
              <a:ext cx="165925" cy="90750"/>
            </a:xfrm>
            <a:custGeom>
              <a:avLst/>
              <a:gdLst/>
              <a:ahLst/>
              <a:cxnLst/>
              <a:rect l="l" t="t" r="r" b="b"/>
              <a:pathLst>
                <a:path w="6637" h="3630" extrusionOk="0">
                  <a:moveTo>
                    <a:pt x="1" y="0"/>
                  </a:moveTo>
                  <a:lnTo>
                    <a:pt x="221" y="220"/>
                  </a:lnTo>
                  <a:cubicBezTo>
                    <a:pt x="367" y="367"/>
                    <a:pt x="587" y="550"/>
                    <a:pt x="880" y="770"/>
                  </a:cubicBezTo>
                  <a:cubicBezTo>
                    <a:pt x="990" y="917"/>
                    <a:pt x="1137" y="1027"/>
                    <a:pt x="1320" y="1137"/>
                  </a:cubicBezTo>
                  <a:cubicBezTo>
                    <a:pt x="1467" y="1247"/>
                    <a:pt x="1650" y="1393"/>
                    <a:pt x="1834" y="1503"/>
                  </a:cubicBezTo>
                  <a:cubicBezTo>
                    <a:pt x="2200" y="1797"/>
                    <a:pt x="2603" y="2053"/>
                    <a:pt x="3007" y="2310"/>
                  </a:cubicBezTo>
                  <a:cubicBezTo>
                    <a:pt x="3227" y="2420"/>
                    <a:pt x="3447" y="2566"/>
                    <a:pt x="3667" y="2676"/>
                  </a:cubicBezTo>
                  <a:cubicBezTo>
                    <a:pt x="3887" y="2786"/>
                    <a:pt x="4106" y="2896"/>
                    <a:pt x="4290" y="2970"/>
                  </a:cubicBezTo>
                  <a:cubicBezTo>
                    <a:pt x="4473" y="3080"/>
                    <a:pt x="4730" y="3116"/>
                    <a:pt x="4913" y="3226"/>
                  </a:cubicBezTo>
                  <a:cubicBezTo>
                    <a:pt x="5096" y="3300"/>
                    <a:pt x="5280" y="3336"/>
                    <a:pt x="5463" y="3410"/>
                  </a:cubicBezTo>
                  <a:cubicBezTo>
                    <a:pt x="5646" y="3446"/>
                    <a:pt x="5830" y="3483"/>
                    <a:pt x="5939" y="3520"/>
                  </a:cubicBezTo>
                  <a:cubicBezTo>
                    <a:pt x="6086" y="3520"/>
                    <a:pt x="6233" y="3593"/>
                    <a:pt x="6306" y="3593"/>
                  </a:cubicBezTo>
                  <a:cubicBezTo>
                    <a:pt x="6489" y="3630"/>
                    <a:pt x="6636" y="3630"/>
                    <a:pt x="6636" y="3630"/>
                  </a:cubicBezTo>
                  <a:cubicBezTo>
                    <a:pt x="6636" y="3630"/>
                    <a:pt x="6563" y="3593"/>
                    <a:pt x="6306" y="3446"/>
                  </a:cubicBezTo>
                  <a:cubicBezTo>
                    <a:pt x="6233" y="3410"/>
                    <a:pt x="6086" y="3336"/>
                    <a:pt x="5939" y="3300"/>
                  </a:cubicBezTo>
                  <a:cubicBezTo>
                    <a:pt x="5830" y="3226"/>
                    <a:pt x="5646" y="3153"/>
                    <a:pt x="5500" y="3080"/>
                  </a:cubicBezTo>
                  <a:cubicBezTo>
                    <a:pt x="5353" y="2970"/>
                    <a:pt x="5170" y="2896"/>
                    <a:pt x="4986" y="2786"/>
                  </a:cubicBezTo>
                  <a:lnTo>
                    <a:pt x="4436" y="2530"/>
                  </a:lnTo>
                  <a:cubicBezTo>
                    <a:pt x="4253" y="2420"/>
                    <a:pt x="4033" y="2310"/>
                    <a:pt x="3850" y="2200"/>
                  </a:cubicBezTo>
                  <a:cubicBezTo>
                    <a:pt x="3667" y="2053"/>
                    <a:pt x="3447" y="1980"/>
                    <a:pt x="3263" y="1833"/>
                  </a:cubicBezTo>
                  <a:cubicBezTo>
                    <a:pt x="2823" y="1613"/>
                    <a:pt x="2420" y="1393"/>
                    <a:pt x="2054" y="1137"/>
                  </a:cubicBezTo>
                  <a:cubicBezTo>
                    <a:pt x="1687" y="917"/>
                    <a:pt x="1320" y="733"/>
                    <a:pt x="990" y="550"/>
                  </a:cubicBezTo>
                  <a:cubicBezTo>
                    <a:pt x="734" y="367"/>
                    <a:pt x="440" y="220"/>
                    <a:pt x="257" y="147"/>
                  </a:cubicBezTo>
                  <a:lnTo>
                    <a:pt x="1"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8">
              <a:extLst>
                <a:ext uri="{FF2B5EF4-FFF2-40B4-BE49-F238E27FC236}">
                  <a16:creationId xmlns:a16="http://schemas.microsoft.com/office/drawing/2014/main" id="{4413C9F3-D79D-0DC0-4F38-EA7503BF694E}"/>
                </a:ext>
              </a:extLst>
            </p:cNvPr>
            <p:cNvSpPr/>
            <p:nvPr/>
          </p:nvSpPr>
          <p:spPr>
            <a:xfrm>
              <a:off x="3025450" y="2588950"/>
              <a:ext cx="119175" cy="175075"/>
            </a:xfrm>
            <a:custGeom>
              <a:avLst/>
              <a:gdLst/>
              <a:ahLst/>
              <a:cxnLst/>
              <a:rect l="l" t="t" r="r" b="b"/>
              <a:pathLst>
                <a:path w="4767" h="7003" extrusionOk="0">
                  <a:moveTo>
                    <a:pt x="4766" y="1"/>
                  </a:moveTo>
                  <a:cubicBezTo>
                    <a:pt x="4766" y="1"/>
                    <a:pt x="4693" y="147"/>
                    <a:pt x="4693" y="330"/>
                  </a:cubicBezTo>
                  <a:cubicBezTo>
                    <a:pt x="4656" y="477"/>
                    <a:pt x="4656" y="587"/>
                    <a:pt x="4620" y="770"/>
                  </a:cubicBezTo>
                  <a:cubicBezTo>
                    <a:pt x="4583" y="917"/>
                    <a:pt x="4510" y="1137"/>
                    <a:pt x="4473" y="1320"/>
                  </a:cubicBezTo>
                  <a:cubicBezTo>
                    <a:pt x="4436" y="1504"/>
                    <a:pt x="4400" y="1760"/>
                    <a:pt x="4290" y="1980"/>
                  </a:cubicBezTo>
                  <a:cubicBezTo>
                    <a:pt x="4253" y="2164"/>
                    <a:pt x="4143" y="2420"/>
                    <a:pt x="4070" y="2677"/>
                  </a:cubicBezTo>
                  <a:cubicBezTo>
                    <a:pt x="3960" y="2897"/>
                    <a:pt x="3886" y="3153"/>
                    <a:pt x="3740" y="3410"/>
                  </a:cubicBezTo>
                  <a:cubicBezTo>
                    <a:pt x="3593" y="3667"/>
                    <a:pt x="3520" y="3960"/>
                    <a:pt x="3337" y="4143"/>
                  </a:cubicBezTo>
                  <a:lnTo>
                    <a:pt x="3117" y="4436"/>
                  </a:lnTo>
                  <a:lnTo>
                    <a:pt x="2823" y="4766"/>
                  </a:lnTo>
                  <a:cubicBezTo>
                    <a:pt x="2640" y="4986"/>
                    <a:pt x="2457" y="5170"/>
                    <a:pt x="2273" y="5353"/>
                  </a:cubicBezTo>
                  <a:cubicBezTo>
                    <a:pt x="2090" y="5536"/>
                    <a:pt x="1907" y="5720"/>
                    <a:pt x="1724" y="5866"/>
                  </a:cubicBezTo>
                  <a:lnTo>
                    <a:pt x="1174" y="6269"/>
                  </a:lnTo>
                  <a:cubicBezTo>
                    <a:pt x="990" y="6416"/>
                    <a:pt x="807" y="6526"/>
                    <a:pt x="660" y="6599"/>
                  </a:cubicBezTo>
                  <a:cubicBezTo>
                    <a:pt x="550" y="6709"/>
                    <a:pt x="404" y="6783"/>
                    <a:pt x="294" y="6819"/>
                  </a:cubicBezTo>
                  <a:cubicBezTo>
                    <a:pt x="110" y="6929"/>
                    <a:pt x="1" y="7003"/>
                    <a:pt x="1" y="7003"/>
                  </a:cubicBezTo>
                  <a:cubicBezTo>
                    <a:pt x="1" y="7003"/>
                    <a:pt x="110" y="7003"/>
                    <a:pt x="367" y="6929"/>
                  </a:cubicBezTo>
                  <a:cubicBezTo>
                    <a:pt x="587" y="6893"/>
                    <a:pt x="880" y="6746"/>
                    <a:pt x="1320" y="6563"/>
                  </a:cubicBezTo>
                  <a:cubicBezTo>
                    <a:pt x="1504" y="6416"/>
                    <a:pt x="1687" y="6343"/>
                    <a:pt x="1907" y="6196"/>
                  </a:cubicBezTo>
                  <a:cubicBezTo>
                    <a:pt x="2127" y="6049"/>
                    <a:pt x="2383" y="5903"/>
                    <a:pt x="2567" y="5720"/>
                  </a:cubicBezTo>
                  <a:cubicBezTo>
                    <a:pt x="2713" y="5536"/>
                    <a:pt x="2970" y="5353"/>
                    <a:pt x="3153" y="5133"/>
                  </a:cubicBezTo>
                  <a:lnTo>
                    <a:pt x="3410" y="4803"/>
                  </a:lnTo>
                  <a:lnTo>
                    <a:pt x="3703" y="4436"/>
                  </a:lnTo>
                  <a:cubicBezTo>
                    <a:pt x="3886" y="4216"/>
                    <a:pt x="3960" y="3960"/>
                    <a:pt x="4106" y="3703"/>
                  </a:cubicBezTo>
                  <a:cubicBezTo>
                    <a:pt x="4253" y="3483"/>
                    <a:pt x="4326" y="3227"/>
                    <a:pt x="4436" y="2933"/>
                  </a:cubicBezTo>
                  <a:cubicBezTo>
                    <a:pt x="4510" y="2677"/>
                    <a:pt x="4583" y="2383"/>
                    <a:pt x="4620" y="2164"/>
                  </a:cubicBezTo>
                  <a:cubicBezTo>
                    <a:pt x="4656" y="1944"/>
                    <a:pt x="4656" y="1687"/>
                    <a:pt x="4693" y="1467"/>
                  </a:cubicBezTo>
                  <a:cubicBezTo>
                    <a:pt x="4766" y="1027"/>
                    <a:pt x="4766" y="660"/>
                    <a:pt x="4766" y="404"/>
                  </a:cubicBezTo>
                  <a:lnTo>
                    <a:pt x="4766"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8">
              <a:extLst>
                <a:ext uri="{FF2B5EF4-FFF2-40B4-BE49-F238E27FC236}">
                  <a16:creationId xmlns:a16="http://schemas.microsoft.com/office/drawing/2014/main" id="{C6A2E57B-3D5D-956A-2952-14EA6C7B6A7D}"/>
                </a:ext>
              </a:extLst>
            </p:cNvPr>
            <p:cNvSpPr/>
            <p:nvPr/>
          </p:nvSpPr>
          <p:spPr>
            <a:xfrm>
              <a:off x="3639500" y="2562575"/>
              <a:ext cx="393850" cy="313350"/>
            </a:xfrm>
            <a:custGeom>
              <a:avLst/>
              <a:gdLst/>
              <a:ahLst/>
              <a:cxnLst/>
              <a:rect l="l" t="t" r="r" b="b"/>
              <a:pathLst>
                <a:path w="15754" h="12534" extrusionOk="0">
                  <a:moveTo>
                    <a:pt x="2752" y="0"/>
                  </a:moveTo>
                  <a:cubicBezTo>
                    <a:pt x="2622" y="0"/>
                    <a:pt x="2499" y="32"/>
                    <a:pt x="2384" y="102"/>
                  </a:cubicBezTo>
                  <a:cubicBezTo>
                    <a:pt x="1211" y="799"/>
                    <a:pt x="1" y="3402"/>
                    <a:pt x="1064" y="4538"/>
                  </a:cubicBezTo>
                  <a:cubicBezTo>
                    <a:pt x="2127" y="5675"/>
                    <a:pt x="4217" y="6591"/>
                    <a:pt x="5646" y="7141"/>
                  </a:cubicBezTo>
                  <a:cubicBezTo>
                    <a:pt x="5646" y="7141"/>
                    <a:pt x="5573" y="11980"/>
                    <a:pt x="6563" y="12274"/>
                  </a:cubicBezTo>
                  <a:cubicBezTo>
                    <a:pt x="6998" y="12413"/>
                    <a:pt x="7617" y="12533"/>
                    <a:pt x="8208" y="12533"/>
                  </a:cubicBezTo>
                  <a:cubicBezTo>
                    <a:pt x="9013" y="12533"/>
                    <a:pt x="9767" y="12311"/>
                    <a:pt x="9936" y="11614"/>
                  </a:cubicBezTo>
                  <a:cubicBezTo>
                    <a:pt x="10266" y="10367"/>
                    <a:pt x="10266" y="7398"/>
                    <a:pt x="10266" y="7398"/>
                  </a:cubicBezTo>
                  <a:cubicBezTo>
                    <a:pt x="10266" y="7398"/>
                    <a:pt x="14848" y="5088"/>
                    <a:pt x="15288" y="4025"/>
                  </a:cubicBezTo>
                  <a:cubicBezTo>
                    <a:pt x="15753" y="2987"/>
                    <a:pt x="14086" y="61"/>
                    <a:pt x="13154" y="61"/>
                  </a:cubicBezTo>
                  <a:cubicBezTo>
                    <a:pt x="13132" y="61"/>
                    <a:pt x="13110" y="62"/>
                    <a:pt x="13088" y="66"/>
                  </a:cubicBezTo>
                  <a:cubicBezTo>
                    <a:pt x="12207" y="171"/>
                    <a:pt x="10173" y="2718"/>
                    <a:pt x="7998" y="2718"/>
                  </a:cubicBezTo>
                  <a:cubicBezTo>
                    <a:pt x="7911" y="2718"/>
                    <a:pt x="7823" y="2714"/>
                    <a:pt x="7736" y="2705"/>
                  </a:cubicBezTo>
                  <a:cubicBezTo>
                    <a:pt x="5660" y="2508"/>
                    <a:pt x="3910" y="0"/>
                    <a:pt x="275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8">
              <a:extLst>
                <a:ext uri="{FF2B5EF4-FFF2-40B4-BE49-F238E27FC236}">
                  <a16:creationId xmlns:a16="http://schemas.microsoft.com/office/drawing/2014/main" id="{605C5C9A-2CCF-670F-4509-90F596056316}"/>
                </a:ext>
              </a:extLst>
            </p:cNvPr>
            <p:cNvSpPr/>
            <p:nvPr/>
          </p:nvSpPr>
          <p:spPr>
            <a:xfrm>
              <a:off x="4552350" y="2436800"/>
              <a:ext cx="253875" cy="1640575"/>
            </a:xfrm>
            <a:custGeom>
              <a:avLst/>
              <a:gdLst/>
              <a:ahLst/>
              <a:cxnLst/>
              <a:rect l="l" t="t" r="r" b="b"/>
              <a:pathLst>
                <a:path w="10155" h="65623" extrusionOk="0">
                  <a:moveTo>
                    <a:pt x="10155" y="1"/>
                  </a:moveTo>
                  <a:cubicBezTo>
                    <a:pt x="10155" y="2"/>
                    <a:pt x="10082" y="1065"/>
                    <a:pt x="9862" y="2824"/>
                  </a:cubicBezTo>
                  <a:cubicBezTo>
                    <a:pt x="9715" y="3740"/>
                    <a:pt x="9605" y="4840"/>
                    <a:pt x="9422" y="6087"/>
                  </a:cubicBezTo>
                  <a:cubicBezTo>
                    <a:pt x="9238" y="7370"/>
                    <a:pt x="9055" y="8763"/>
                    <a:pt x="8835" y="10302"/>
                  </a:cubicBezTo>
                  <a:cubicBezTo>
                    <a:pt x="8762" y="11036"/>
                    <a:pt x="8615" y="11879"/>
                    <a:pt x="8469" y="12685"/>
                  </a:cubicBezTo>
                  <a:cubicBezTo>
                    <a:pt x="8322" y="13529"/>
                    <a:pt x="8212" y="14372"/>
                    <a:pt x="8065" y="15252"/>
                  </a:cubicBezTo>
                  <a:cubicBezTo>
                    <a:pt x="7772" y="17011"/>
                    <a:pt x="7515" y="18881"/>
                    <a:pt x="7185" y="20787"/>
                  </a:cubicBezTo>
                  <a:cubicBezTo>
                    <a:pt x="6856" y="22730"/>
                    <a:pt x="6562" y="24710"/>
                    <a:pt x="6232" y="26726"/>
                  </a:cubicBezTo>
                  <a:cubicBezTo>
                    <a:pt x="5902" y="28743"/>
                    <a:pt x="5536" y="30759"/>
                    <a:pt x="5169" y="32812"/>
                  </a:cubicBezTo>
                  <a:cubicBezTo>
                    <a:pt x="4839" y="34828"/>
                    <a:pt x="4473" y="36881"/>
                    <a:pt x="4179" y="38897"/>
                  </a:cubicBezTo>
                  <a:cubicBezTo>
                    <a:pt x="3849" y="40914"/>
                    <a:pt x="3519" y="42893"/>
                    <a:pt x="3190" y="44800"/>
                  </a:cubicBezTo>
                  <a:cubicBezTo>
                    <a:pt x="2603" y="48649"/>
                    <a:pt x="2053" y="52278"/>
                    <a:pt x="1540" y="55358"/>
                  </a:cubicBezTo>
                  <a:cubicBezTo>
                    <a:pt x="1063" y="58437"/>
                    <a:pt x="697" y="61004"/>
                    <a:pt x="403" y="62763"/>
                  </a:cubicBezTo>
                  <a:cubicBezTo>
                    <a:pt x="147" y="64596"/>
                    <a:pt x="0" y="65623"/>
                    <a:pt x="0" y="65623"/>
                  </a:cubicBezTo>
                  <a:cubicBezTo>
                    <a:pt x="0" y="65623"/>
                    <a:pt x="220" y="64596"/>
                    <a:pt x="623" y="62873"/>
                  </a:cubicBezTo>
                  <a:cubicBezTo>
                    <a:pt x="990" y="61077"/>
                    <a:pt x="1540" y="58547"/>
                    <a:pt x="2163" y="55505"/>
                  </a:cubicBezTo>
                  <a:cubicBezTo>
                    <a:pt x="2420" y="53965"/>
                    <a:pt x="2750" y="52278"/>
                    <a:pt x="3080" y="50555"/>
                  </a:cubicBezTo>
                  <a:cubicBezTo>
                    <a:pt x="3373" y="48759"/>
                    <a:pt x="3703" y="46926"/>
                    <a:pt x="4069" y="44983"/>
                  </a:cubicBezTo>
                  <a:cubicBezTo>
                    <a:pt x="4436" y="43077"/>
                    <a:pt x="4766" y="41097"/>
                    <a:pt x="5133" y="39081"/>
                  </a:cubicBezTo>
                  <a:cubicBezTo>
                    <a:pt x="5499" y="37064"/>
                    <a:pt x="5829" y="35048"/>
                    <a:pt x="6196" y="32995"/>
                  </a:cubicBezTo>
                  <a:cubicBezTo>
                    <a:pt x="6489" y="30942"/>
                    <a:pt x="6856" y="28853"/>
                    <a:pt x="7185" y="26836"/>
                  </a:cubicBezTo>
                  <a:cubicBezTo>
                    <a:pt x="7479" y="24783"/>
                    <a:pt x="7772" y="22804"/>
                    <a:pt x="8065" y="20897"/>
                  </a:cubicBezTo>
                  <a:cubicBezTo>
                    <a:pt x="8322" y="18954"/>
                    <a:pt x="8579" y="17085"/>
                    <a:pt x="8799" y="15288"/>
                  </a:cubicBezTo>
                  <a:cubicBezTo>
                    <a:pt x="9018" y="13529"/>
                    <a:pt x="9238" y="11879"/>
                    <a:pt x="9385" y="10302"/>
                  </a:cubicBezTo>
                  <a:cubicBezTo>
                    <a:pt x="9532" y="8799"/>
                    <a:pt x="9678" y="7370"/>
                    <a:pt x="9788" y="6087"/>
                  </a:cubicBezTo>
                  <a:cubicBezTo>
                    <a:pt x="9935" y="4840"/>
                    <a:pt x="9972" y="3740"/>
                    <a:pt x="10045" y="2824"/>
                  </a:cubicBezTo>
                  <a:cubicBezTo>
                    <a:pt x="10118" y="1065"/>
                    <a:pt x="10155" y="2"/>
                    <a:pt x="1015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91" name="Google Shape;691;p38">
            <a:extLst>
              <a:ext uri="{FF2B5EF4-FFF2-40B4-BE49-F238E27FC236}">
                <a16:creationId xmlns:a16="http://schemas.microsoft.com/office/drawing/2014/main" id="{808FB3EC-452B-D543-259F-50BA0AADD4B7}"/>
              </a:ext>
            </a:extLst>
          </p:cNvPr>
          <p:cNvGrpSpPr/>
          <p:nvPr/>
        </p:nvGrpSpPr>
        <p:grpSpPr>
          <a:xfrm>
            <a:off x="5382598" y="2927574"/>
            <a:ext cx="3447637" cy="1993743"/>
            <a:chOff x="5287384" y="2905955"/>
            <a:chExt cx="3447637" cy="1993743"/>
          </a:xfrm>
        </p:grpSpPr>
        <p:grpSp>
          <p:nvGrpSpPr>
            <p:cNvPr id="692" name="Google Shape;692;p38">
              <a:extLst>
                <a:ext uri="{FF2B5EF4-FFF2-40B4-BE49-F238E27FC236}">
                  <a16:creationId xmlns:a16="http://schemas.microsoft.com/office/drawing/2014/main" id="{43AB88AC-3DC3-C951-A08A-BA2FC4CC3D04}"/>
                </a:ext>
              </a:extLst>
            </p:cNvPr>
            <p:cNvGrpSpPr/>
            <p:nvPr/>
          </p:nvGrpSpPr>
          <p:grpSpPr>
            <a:xfrm>
              <a:off x="5287384" y="2950226"/>
              <a:ext cx="3447637" cy="1949472"/>
              <a:chOff x="1718475" y="3009100"/>
              <a:chExt cx="4123475" cy="2331625"/>
            </a:xfrm>
          </p:grpSpPr>
          <p:sp>
            <p:nvSpPr>
              <p:cNvPr id="693" name="Google Shape;693;p38">
                <a:extLst>
                  <a:ext uri="{FF2B5EF4-FFF2-40B4-BE49-F238E27FC236}">
                    <a16:creationId xmlns:a16="http://schemas.microsoft.com/office/drawing/2014/main" id="{0F945FC4-738E-6210-AF59-5C81C95CD591}"/>
                  </a:ext>
                </a:extLst>
              </p:cNvPr>
              <p:cNvSpPr/>
              <p:nvPr/>
            </p:nvSpPr>
            <p:spPr>
              <a:xfrm>
                <a:off x="2383850" y="4052525"/>
                <a:ext cx="408775" cy="412975"/>
              </a:xfrm>
              <a:custGeom>
                <a:avLst/>
                <a:gdLst/>
                <a:ahLst/>
                <a:cxnLst/>
                <a:rect l="l" t="t" r="r" b="b"/>
                <a:pathLst>
                  <a:path w="16351" h="16519" extrusionOk="0">
                    <a:moveTo>
                      <a:pt x="8862" y="0"/>
                    </a:moveTo>
                    <a:cubicBezTo>
                      <a:pt x="7183" y="0"/>
                      <a:pt x="6110" y="677"/>
                      <a:pt x="6110" y="677"/>
                    </a:cubicBezTo>
                    <a:cubicBezTo>
                      <a:pt x="6671" y="8248"/>
                      <a:pt x="4507" y="9830"/>
                      <a:pt x="2602" y="9830"/>
                    </a:cubicBezTo>
                    <a:cubicBezTo>
                      <a:pt x="1235" y="9830"/>
                      <a:pt x="1" y="9016"/>
                      <a:pt x="1" y="9016"/>
                    </a:cubicBezTo>
                    <a:lnTo>
                      <a:pt x="1" y="9016"/>
                    </a:lnTo>
                    <a:lnTo>
                      <a:pt x="1040" y="16291"/>
                    </a:lnTo>
                    <a:cubicBezTo>
                      <a:pt x="3907" y="14726"/>
                      <a:pt x="6444" y="14197"/>
                      <a:pt x="8563" y="14197"/>
                    </a:cubicBezTo>
                    <a:cubicBezTo>
                      <a:pt x="13003" y="14197"/>
                      <a:pt x="15615" y="16519"/>
                      <a:pt x="15615" y="16519"/>
                    </a:cubicBezTo>
                    <a:lnTo>
                      <a:pt x="16350" y="10182"/>
                    </a:lnTo>
                    <a:lnTo>
                      <a:pt x="16350" y="10182"/>
                    </a:lnTo>
                    <a:cubicBezTo>
                      <a:pt x="16141" y="10201"/>
                      <a:pt x="15939" y="10210"/>
                      <a:pt x="15746" y="10210"/>
                    </a:cubicBezTo>
                    <a:cubicBezTo>
                      <a:pt x="9512" y="10210"/>
                      <a:pt x="11610" y="601"/>
                      <a:pt x="11610" y="601"/>
                    </a:cubicBezTo>
                    <a:cubicBezTo>
                      <a:pt x="10591" y="152"/>
                      <a:pt x="9659" y="0"/>
                      <a:pt x="886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38">
                <a:extLst>
                  <a:ext uri="{FF2B5EF4-FFF2-40B4-BE49-F238E27FC236}">
                    <a16:creationId xmlns:a16="http://schemas.microsoft.com/office/drawing/2014/main" id="{05C588A0-4587-81D3-AF89-947BC555FD01}"/>
                  </a:ext>
                </a:extLst>
              </p:cNvPr>
              <p:cNvSpPr/>
              <p:nvPr/>
            </p:nvSpPr>
            <p:spPr>
              <a:xfrm>
                <a:off x="1718475" y="4234700"/>
                <a:ext cx="808000" cy="1106025"/>
              </a:xfrm>
              <a:custGeom>
                <a:avLst/>
                <a:gdLst/>
                <a:ahLst/>
                <a:cxnLst/>
                <a:rect l="l" t="t" r="r" b="b"/>
                <a:pathLst>
                  <a:path w="32320" h="44241" extrusionOk="0">
                    <a:moveTo>
                      <a:pt x="23733" y="1"/>
                    </a:moveTo>
                    <a:cubicBezTo>
                      <a:pt x="21509" y="1"/>
                      <a:pt x="18363" y="957"/>
                      <a:pt x="15209" y="5126"/>
                    </a:cubicBezTo>
                    <a:cubicBezTo>
                      <a:pt x="9405" y="12831"/>
                      <a:pt x="1" y="33743"/>
                      <a:pt x="6034" y="40080"/>
                    </a:cubicBezTo>
                    <a:cubicBezTo>
                      <a:pt x="8568" y="42753"/>
                      <a:pt x="12834" y="44240"/>
                      <a:pt x="17078" y="44240"/>
                    </a:cubicBezTo>
                    <a:cubicBezTo>
                      <a:pt x="22894" y="44240"/>
                      <a:pt x="28669" y="41447"/>
                      <a:pt x="29886" y="35087"/>
                    </a:cubicBezTo>
                    <a:cubicBezTo>
                      <a:pt x="32015" y="24136"/>
                      <a:pt x="32319" y="2591"/>
                      <a:pt x="26844" y="690"/>
                    </a:cubicBezTo>
                    <a:cubicBezTo>
                      <a:pt x="26844" y="690"/>
                      <a:pt x="25621" y="1"/>
                      <a:pt x="2373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8">
                <a:extLst>
                  <a:ext uri="{FF2B5EF4-FFF2-40B4-BE49-F238E27FC236}">
                    <a16:creationId xmlns:a16="http://schemas.microsoft.com/office/drawing/2014/main" id="{3CF6207A-F371-7AC7-49D1-F68AA7E5C262}"/>
                  </a:ext>
                </a:extLst>
              </p:cNvPr>
              <p:cNvSpPr/>
              <p:nvPr/>
            </p:nvSpPr>
            <p:spPr>
              <a:xfrm>
                <a:off x="2698175" y="4207675"/>
                <a:ext cx="807975" cy="1105850"/>
              </a:xfrm>
              <a:custGeom>
                <a:avLst/>
                <a:gdLst/>
                <a:ahLst/>
                <a:cxnLst/>
                <a:rect l="l" t="t" r="r" b="b"/>
                <a:pathLst>
                  <a:path w="32319" h="44234" extrusionOk="0">
                    <a:moveTo>
                      <a:pt x="8587" y="0"/>
                    </a:moveTo>
                    <a:cubicBezTo>
                      <a:pt x="6713" y="0"/>
                      <a:pt x="5501" y="681"/>
                      <a:pt x="5501" y="681"/>
                    </a:cubicBezTo>
                    <a:cubicBezTo>
                      <a:pt x="0" y="2582"/>
                      <a:pt x="330" y="24128"/>
                      <a:pt x="2434" y="35103"/>
                    </a:cubicBezTo>
                    <a:cubicBezTo>
                      <a:pt x="3650" y="41446"/>
                      <a:pt x="9420" y="44233"/>
                      <a:pt x="15239" y="44233"/>
                    </a:cubicBezTo>
                    <a:cubicBezTo>
                      <a:pt x="19489" y="44233"/>
                      <a:pt x="23765" y="42746"/>
                      <a:pt x="26311" y="40071"/>
                    </a:cubicBezTo>
                    <a:cubicBezTo>
                      <a:pt x="32319" y="33734"/>
                      <a:pt x="22940" y="12822"/>
                      <a:pt x="17110" y="5117"/>
                    </a:cubicBezTo>
                    <a:cubicBezTo>
                      <a:pt x="13950" y="954"/>
                      <a:pt x="10805" y="0"/>
                      <a:pt x="85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8">
                <a:extLst>
                  <a:ext uri="{FF2B5EF4-FFF2-40B4-BE49-F238E27FC236}">
                    <a16:creationId xmlns:a16="http://schemas.microsoft.com/office/drawing/2014/main" id="{3BDD0887-70A1-9C89-23FF-480A6F65151F}"/>
                  </a:ext>
                </a:extLst>
              </p:cNvPr>
              <p:cNvSpPr/>
              <p:nvPr/>
            </p:nvSpPr>
            <p:spPr>
              <a:xfrm>
                <a:off x="5096700" y="3009100"/>
                <a:ext cx="745250" cy="1045775"/>
              </a:xfrm>
              <a:custGeom>
                <a:avLst/>
                <a:gdLst/>
                <a:ahLst/>
                <a:cxnLst/>
                <a:rect l="l" t="t" r="r" b="b"/>
                <a:pathLst>
                  <a:path w="29810" h="41831" extrusionOk="0">
                    <a:moveTo>
                      <a:pt x="28860" y="3745"/>
                    </a:moveTo>
                    <a:cubicBezTo>
                      <a:pt x="28947" y="3754"/>
                      <a:pt x="29034" y="3765"/>
                      <a:pt x="28997" y="3765"/>
                    </a:cubicBezTo>
                    <a:cubicBezTo>
                      <a:pt x="28981" y="3765"/>
                      <a:pt x="28943" y="3763"/>
                      <a:pt x="28872" y="3758"/>
                    </a:cubicBezTo>
                    <a:cubicBezTo>
                      <a:pt x="28868" y="3754"/>
                      <a:pt x="28864" y="3750"/>
                      <a:pt x="28860" y="3745"/>
                    </a:cubicBezTo>
                    <a:close/>
                    <a:moveTo>
                      <a:pt x="6129" y="0"/>
                    </a:moveTo>
                    <a:cubicBezTo>
                      <a:pt x="5407" y="0"/>
                      <a:pt x="4689" y="21"/>
                      <a:pt x="3980" y="57"/>
                    </a:cubicBezTo>
                    <a:cubicBezTo>
                      <a:pt x="3676" y="83"/>
                      <a:pt x="3423" y="260"/>
                      <a:pt x="3372" y="539"/>
                    </a:cubicBezTo>
                    <a:cubicBezTo>
                      <a:pt x="2535" y="4392"/>
                      <a:pt x="1876" y="8270"/>
                      <a:pt x="1268" y="12174"/>
                    </a:cubicBezTo>
                    <a:cubicBezTo>
                      <a:pt x="812" y="15215"/>
                      <a:pt x="381" y="18283"/>
                      <a:pt x="178" y="21350"/>
                    </a:cubicBezTo>
                    <a:cubicBezTo>
                      <a:pt x="77" y="22642"/>
                      <a:pt x="1" y="23986"/>
                      <a:pt x="51" y="25279"/>
                    </a:cubicBezTo>
                    <a:cubicBezTo>
                      <a:pt x="51" y="26039"/>
                      <a:pt x="1" y="26951"/>
                      <a:pt x="330" y="27611"/>
                    </a:cubicBezTo>
                    <a:cubicBezTo>
                      <a:pt x="1268" y="29689"/>
                      <a:pt x="2383" y="31666"/>
                      <a:pt x="3549" y="33618"/>
                    </a:cubicBezTo>
                    <a:cubicBezTo>
                      <a:pt x="5298" y="36457"/>
                      <a:pt x="7301" y="39347"/>
                      <a:pt x="9886" y="41476"/>
                    </a:cubicBezTo>
                    <a:cubicBezTo>
                      <a:pt x="10215" y="41738"/>
                      <a:pt x="10468" y="41831"/>
                      <a:pt x="10735" y="41831"/>
                    </a:cubicBezTo>
                    <a:cubicBezTo>
                      <a:pt x="10983" y="41831"/>
                      <a:pt x="11242" y="41751"/>
                      <a:pt x="11584" y="41653"/>
                    </a:cubicBezTo>
                    <a:cubicBezTo>
                      <a:pt x="12522" y="41374"/>
                      <a:pt x="13486" y="41070"/>
                      <a:pt x="14423" y="40665"/>
                    </a:cubicBezTo>
                    <a:cubicBezTo>
                      <a:pt x="17414" y="39499"/>
                      <a:pt x="20253" y="37978"/>
                      <a:pt x="22763" y="35950"/>
                    </a:cubicBezTo>
                    <a:cubicBezTo>
                      <a:pt x="23447" y="35418"/>
                      <a:pt x="24081" y="34809"/>
                      <a:pt x="24689" y="34176"/>
                    </a:cubicBezTo>
                    <a:cubicBezTo>
                      <a:pt x="25019" y="33871"/>
                      <a:pt x="25298" y="33517"/>
                      <a:pt x="25576" y="33187"/>
                    </a:cubicBezTo>
                    <a:cubicBezTo>
                      <a:pt x="25754" y="32984"/>
                      <a:pt x="26083" y="32655"/>
                      <a:pt x="26134" y="32401"/>
                    </a:cubicBezTo>
                    <a:cubicBezTo>
                      <a:pt x="26235" y="32046"/>
                      <a:pt x="26312" y="31666"/>
                      <a:pt x="26362" y="31337"/>
                    </a:cubicBezTo>
                    <a:cubicBezTo>
                      <a:pt x="26844" y="29182"/>
                      <a:pt x="27249" y="26977"/>
                      <a:pt x="27630" y="24797"/>
                    </a:cubicBezTo>
                    <a:cubicBezTo>
                      <a:pt x="28770" y="18460"/>
                      <a:pt x="29810" y="11971"/>
                      <a:pt x="29759" y="5533"/>
                    </a:cubicBezTo>
                    <a:cubicBezTo>
                      <a:pt x="29759" y="4747"/>
                      <a:pt x="29683" y="3910"/>
                      <a:pt x="29632" y="3125"/>
                    </a:cubicBezTo>
                    <a:cubicBezTo>
                      <a:pt x="29607" y="2871"/>
                      <a:pt x="29480" y="2567"/>
                      <a:pt x="29150" y="2516"/>
                    </a:cubicBezTo>
                    <a:cubicBezTo>
                      <a:pt x="26881" y="2230"/>
                      <a:pt x="24476" y="1828"/>
                      <a:pt x="22138" y="1828"/>
                    </a:cubicBezTo>
                    <a:cubicBezTo>
                      <a:pt x="21787" y="1828"/>
                      <a:pt x="21437" y="1837"/>
                      <a:pt x="21090" y="1857"/>
                    </a:cubicBezTo>
                    <a:cubicBezTo>
                      <a:pt x="20278" y="1931"/>
                      <a:pt x="20254" y="3128"/>
                      <a:pt x="21019" y="3128"/>
                    </a:cubicBezTo>
                    <a:cubicBezTo>
                      <a:pt x="21042" y="3128"/>
                      <a:pt x="21066" y="3127"/>
                      <a:pt x="21090" y="3125"/>
                    </a:cubicBezTo>
                    <a:cubicBezTo>
                      <a:pt x="21379" y="3106"/>
                      <a:pt x="21668" y="3097"/>
                      <a:pt x="21958" y="3097"/>
                    </a:cubicBezTo>
                    <a:cubicBezTo>
                      <a:pt x="23215" y="3097"/>
                      <a:pt x="24472" y="3254"/>
                      <a:pt x="25729" y="3378"/>
                    </a:cubicBezTo>
                    <a:cubicBezTo>
                      <a:pt x="26489" y="3454"/>
                      <a:pt x="27224" y="3530"/>
                      <a:pt x="27984" y="3632"/>
                    </a:cubicBezTo>
                    <a:cubicBezTo>
                      <a:pt x="28142" y="3647"/>
                      <a:pt x="28290" y="3673"/>
                      <a:pt x="28440" y="3696"/>
                    </a:cubicBezTo>
                    <a:lnTo>
                      <a:pt x="28440" y="3696"/>
                    </a:lnTo>
                    <a:cubicBezTo>
                      <a:pt x="28669" y="6511"/>
                      <a:pt x="28474" y="9366"/>
                      <a:pt x="28213" y="12199"/>
                    </a:cubicBezTo>
                    <a:cubicBezTo>
                      <a:pt x="27883" y="15545"/>
                      <a:pt x="27427" y="18891"/>
                      <a:pt x="26844" y="22211"/>
                    </a:cubicBezTo>
                    <a:cubicBezTo>
                      <a:pt x="26413" y="24772"/>
                      <a:pt x="25931" y="27306"/>
                      <a:pt x="25424" y="29866"/>
                    </a:cubicBezTo>
                    <a:cubicBezTo>
                      <a:pt x="25298" y="30551"/>
                      <a:pt x="25146" y="31185"/>
                      <a:pt x="25019" y="31844"/>
                    </a:cubicBezTo>
                    <a:cubicBezTo>
                      <a:pt x="24816" y="32655"/>
                      <a:pt x="23929" y="33314"/>
                      <a:pt x="23320" y="33897"/>
                    </a:cubicBezTo>
                    <a:cubicBezTo>
                      <a:pt x="20020" y="37198"/>
                      <a:pt x="15334" y="39551"/>
                      <a:pt x="10761" y="40695"/>
                    </a:cubicBezTo>
                    <a:lnTo>
                      <a:pt x="10761" y="40695"/>
                    </a:lnTo>
                    <a:cubicBezTo>
                      <a:pt x="8147" y="38625"/>
                      <a:pt x="6246" y="35731"/>
                      <a:pt x="4538" y="32934"/>
                    </a:cubicBezTo>
                    <a:cubicBezTo>
                      <a:pt x="3397" y="31032"/>
                      <a:pt x="2333" y="29081"/>
                      <a:pt x="1395" y="27078"/>
                    </a:cubicBezTo>
                    <a:cubicBezTo>
                      <a:pt x="1369" y="27053"/>
                      <a:pt x="1369" y="27028"/>
                      <a:pt x="1344" y="26951"/>
                    </a:cubicBezTo>
                    <a:lnTo>
                      <a:pt x="1344" y="26951"/>
                    </a:lnTo>
                    <a:cubicBezTo>
                      <a:pt x="1389" y="27068"/>
                      <a:pt x="1413" y="27113"/>
                      <a:pt x="1423" y="27113"/>
                    </a:cubicBezTo>
                    <a:cubicBezTo>
                      <a:pt x="1452" y="27113"/>
                      <a:pt x="1363" y="26722"/>
                      <a:pt x="1344" y="26571"/>
                    </a:cubicBezTo>
                    <a:cubicBezTo>
                      <a:pt x="1268" y="26014"/>
                      <a:pt x="1268" y="25405"/>
                      <a:pt x="1268" y="24848"/>
                    </a:cubicBezTo>
                    <a:cubicBezTo>
                      <a:pt x="1268" y="23479"/>
                      <a:pt x="1344" y="22135"/>
                      <a:pt x="1471" y="20792"/>
                    </a:cubicBezTo>
                    <a:cubicBezTo>
                      <a:pt x="1724" y="17674"/>
                      <a:pt x="2155" y="14607"/>
                      <a:pt x="2637" y="11540"/>
                    </a:cubicBezTo>
                    <a:cubicBezTo>
                      <a:pt x="3196" y="8163"/>
                      <a:pt x="3801" y="4786"/>
                      <a:pt x="4475" y="1453"/>
                    </a:cubicBezTo>
                    <a:lnTo>
                      <a:pt x="4475" y="1453"/>
                    </a:lnTo>
                    <a:cubicBezTo>
                      <a:pt x="5010" y="1431"/>
                      <a:pt x="5549" y="1419"/>
                      <a:pt x="6090" y="1419"/>
                    </a:cubicBezTo>
                    <a:cubicBezTo>
                      <a:pt x="8241" y="1419"/>
                      <a:pt x="10425" y="1609"/>
                      <a:pt x="12522" y="2085"/>
                    </a:cubicBezTo>
                    <a:cubicBezTo>
                      <a:pt x="12531" y="2086"/>
                      <a:pt x="12539" y="2086"/>
                      <a:pt x="12547" y="2086"/>
                    </a:cubicBezTo>
                    <a:cubicBezTo>
                      <a:pt x="13315" y="2086"/>
                      <a:pt x="13629" y="917"/>
                      <a:pt x="12852" y="717"/>
                    </a:cubicBezTo>
                    <a:cubicBezTo>
                      <a:pt x="10665" y="199"/>
                      <a:pt x="8376" y="0"/>
                      <a:pt x="6129"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8">
                <a:extLst>
                  <a:ext uri="{FF2B5EF4-FFF2-40B4-BE49-F238E27FC236}">
                    <a16:creationId xmlns:a16="http://schemas.microsoft.com/office/drawing/2014/main" id="{2C37BC28-09EF-588B-91AA-29D6FB5E2079}"/>
                  </a:ext>
                </a:extLst>
              </p:cNvPr>
              <p:cNvSpPr/>
              <p:nvPr/>
            </p:nvSpPr>
            <p:spPr>
              <a:xfrm>
                <a:off x="2970250" y="4017050"/>
                <a:ext cx="2409425" cy="698950"/>
              </a:xfrm>
              <a:custGeom>
                <a:avLst/>
                <a:gdLst/>
                <a:ahLst/>
                <a:cxnLst/>
                <a:rect l="l" t="t" r="r" b="b"/>
                <a:pathLst>
                  <a:path w="96377" h="27958" extrusionOk="0">
                    <a:moveTo>
                      <a:pt x="50550" y="1240"/>
                    </a:moveTo>
                    <a:cubicBezTo>
                      <a:pt x="50861" y="1240"/>
                      <a:pt x="51211" y="1320"/>
                      <a:pt x="51549" y="1462"/>
                    </a:cubicBezTo>
                    <a:cubicBezTo>
                      <a:pt x="52233" y="1791"/>
                      <a:pt x="52816" y="2273"/>
                      <a:pt x="53196" y="2932"/>
                    </a:cubicBezTo>
                    <a:cubicBezTo>
                      <a:pt x="54058" y="4554"/>
                      <a:pt x="52994" y="6633"/>
                      <a:pt x="52208" y="8027"/>
                    </a:cubicBezTo>
                    <a:cubicBezTo>
                      <a:pt x="51394" y="9441"/>
                      <a:pt x="50379" y="10734"/>
                      <a:pt x="49263" y="11938"/>
                    </a:cubicBezTo>
                    <a:lnTo>
                      <a:pt x="49263" y="11938"/>
                    </a:lnTo>
                    <a:cubicBezTo>
                      <a:pt x="48813" y="10869"/>
                      <a:pt x="48473" y="9754"/>
                      <a:pt x="48254" y="8610"/>
                    </a:cubicBezTo>
                    <a:cubicBezTo>
                      <a:pt x="47924" y="6988"/>
                      <a:pt x="47899" y="5239"/>
                      <a:pt x="48355" y="3616"/>
                    </a:cubicBezTo>
                    <a:cubicBezTo>
                      <a:pt x="48634" y="2552"/>
                      <a:pt x="49242" y="1538"/>
                      <a:pt x="50180" y="1284"/>
                    </a:cubicBezTo>
                    <a:cubicBezTo>
                      <a:pt x="50294" y="1254"/>
                      <a:pt x="50418" y="1240"/>
                      <a:pt x="50550" y="1240"/>
                    </a:cubicBezTo>
                    <a:close/>
                    <a:moveTo>
                      <a:pt x="50554" y="1"/>
                    </a:moveTo>
                    <a:cubicBezTo>
                      <a:pt x="50378" y="1"/>
                      <a:pt x="50202" y="14"/>
                      <a:pt x="50028" y="42"/>
                    </a:cubicBezTo>
                    <a:cubicBezTo>
                      <a:pt x="48811" y="245"/>
                      <a:pt x="47924" y="1310"/>
                      <a:pt x="47468" y="2400"/>
                    </a:cubicBezTo>
                    <a:cubicBezTo>
                      <a:pt x="46036" y="5682"/>
                      <a:pt x="46864" y="9781"/>
                      <a:pt x="48289" y="12943"/>
                    </a:cubicBezTo>
                    <a:lnTo>
                      <a:pt x="48289" y="12943"/>
                    </a:lnTo>
                    <a:cubicBezTo>
                      <a:pt x="47716" y="13511"/>
                      <a:pt x="47126" y="14059"/>
                      <a:pt x="46530" y="14592"/>
                    </a:cubicBezTo>
                    <a:cubicBezTo>
                      <a:pt x="43919" y="16975"/>
                      <a:pt x="41004" y="19028"/>
                      <a:pt x="37912" y="20828"/>
                    </a:cubicBezTo>
                    <a:cubicBezTo>
                      <a:pt x="31718" y="24460"/>
                      <a:pt x="24883" y="26659"/>
                      <a:pt x="17720" y="26659"/>
                    </a:cubicBezTo>
                    <a:cubicBezTo>
                      <a:pt x="17086" y="26659"/>
                      <a:pt x="16448" y="26642"/>
                      <a:pt x="15809" y="26607"/>
                    </a:cubicBezTo>
                    <a:cubicBezTo>
                      <a:pt x="12158" y="26404"/>
                      <a:pt x="8508" y="25542"/>
                      <a:pt x="5163" y="24097"/>
                    </a:cubicBezTo>
                    <a:cubicBezTo>
                      <a:pt x="4174" y="23641"/>
                      <a:pt x="3236" y="23185"/>
                      <a:pt x="2349" y="22627"/>
                    </a:cubicBezTo>
                    <a:lnTo>
                      <a:pt x="1588" y="22171"/>
                    </a:lnTo>
                    <a:cubicBezTo>
                      <a:pt x="1534" y="22116"/>
                      <a:pt x="1308" y="21956"/>
                      <a:pt x="1300" y="21956"/>
                    </a:cubicBezTo>
                    <a:cubicBezTo>
                      <a:pt x="1297" y="21956"/>
                      <a:pt x="1322" y="21978"/>
                      <a:pt x="1396" y="22033"/>
                    </a:cubicBezTo>
                    <a:lnTo>
                      <a:pt x="1396" y="22033"/>
                    </a:lnTo>
                    <a:cubicBezTo>
                      <a:pt x="1260" y="21933"/>
                      <a:pt x="1114" y="21890"/>
                      <a:pt x="975" y="21890"/>
                    </a:cubicBezTo>
                    <a:cubicBezTo>
                      <a:pt x="443" y="21890"/>
                      <a:pt x="0" y="22513"/>
                      <a:pt x="499" y="22931"/>
                    </a:cubicBezTo>
                    <a:cubicBezTo>
                      <a:pt x="3261" y="25061"/>
                      <a:pt x="6861" y="26303"/>
                      <a:pt x="10232" y="27114"/>
                    </a:cubicBezTo>
                    <a:cubicBezTo>
                      <a:pt x="12721" y="27685"/>
                      <a:pt x="15270" y="27958"/>
                      <a:pt x="17822" y="27958"/>
                    </a:cubicBezTo>
                    <a:cubicBezTo>
                      <a:pt x="22860" y="27958"/>
                      <a:pt x="27911" y="26894"/>
                      <a:pt x="32538" y="24959"/>
                    </a:cubicBezTo>
                    <a:cubicBezTo>
                      <a:pt x="38517" y="22458"/>
                      <a:pt x="44227" y="18748"/>
                      <a:pt x="48870" y="14124"/>
                    </a:cubicBezTo>
                    <a:lnTo>
                      <a:pt x="48870" y="14124"/>
                    </a:lnTo>
                    <a:cubicBezTo>
                      <a:pt x="51234" y="18506"/>
                      <a:pt x="55397" y="21647"/>
                      <a:pt x="60091" y="23236"/>
                    </a:cubicBezTo>
                    <a:cubicBezTo>
                      <a:pt x="62802" y="24157"/>
                      <a:pt x="65635" y="24612"/>
                      <a:pt x="68462" y="24612"/>
                    </a:cubicBezTo>
                    <a:cubicBezTo>
                      <a:pt x="72323" y="24612"/>
                      <a:pt x="76173" y="23763"/>
                      <a:pt x="79685" y="22095"/>
                    </a:cubicBezTo>
                    <a:cubicBezTo>
                      <a:pt x="84526" y="19814"/>
                      <a:pt x="88582" y="16012"/>
                      <a:pt x="91700" y="11677"/>
                    </a:cubicBezTo>
                    <a:cubicBezTo>
                      <a:pt x="93880" y="8559"/>
                      <a:pt x="96009" y="4808"/>
                      <a:pt x="96338" y="955"/>
                    </a:cubicBezTo>
                    <a:cubicBezTo>
                      <a:pt x="96376" y="553"/>
                      <a:pt x="96083" y="356"/>
                      <a:pt x="95769" y="356"/>
                    </a:cubicBezTo>
                    <a:cubicBezTo>
                      <a:pt x="95450" y="356"/>
                      <a:pt x="95109" y="559"/>
                      <a:pt x="95071" y="955"/>
                    </a:cubicBezTo>
                    <a:cubicBezTo>
                      <a:pt x="94919" y="2704"/>
                      <a:pt x="94260" y="4428"/>
                      <a:pt x="93525" y="5999"/>
                    </a:cubicBezTo>
                    <a:cubicBezTo>
                      <a:pt x="92485" y="8255"/>
                      <a:pt x="91142" y="10384"/>
                      <a:pt x="89621" y="12311"/>
                    </a:cubicBezTo>
                    <a:cubicBezTo>
                      <a:pt x="85996" y="16975"/>
                      <a:pt x="81079" y="20701"/>
                      <a:pt x="75350" y="22374"/>
                    </a:cubicBezTo>
                    <a:cubicBezTo>
                      <a:pt x="73151" y="23027"/>
                      <a:pt x="70822" y="23355"/>
                      <a:pt x="68483" y="23355"/>
                    </a:cubicBezTo>
                    <a:cubicBezTo>
                      <a:pt x="64110" y="23355"/>
                      <a:pt x="59702" y="22211"/>
                      <a:pt x="56035" y="19915"/>
                    </a:cubicBezTo>
                    <a:cubicBezTo>
                      <a:pt x="53397" y="18262"/>
                      <a:pt x="51242" y="15893"/>
                      <a:pt x="49825" y="13143"/>
                    </a:cubicBezTo>
                    <a:lnTo>
                      <a:pt x="49825" y="13143"/>
                    </a:lnTo>
                    <a:cubicBezTo>
                      <a:pt x="51571" y="11287"/>
                      <a:pt x="53211" y="9209"/>
                      <a:pt x="54185" y="6836"/>
                    </a:cubicBezTo>
                    <a:cubicBezTo>
                      <a:pt x="54844" y="5137"/>
                      <a:pt x="55022" y="3186"/>
                      <a:pt x="53856" y="1690"/>
                    </a:cubicBezTo>
                    <a:cubicBezTo>
                      <a:pt x="53077" y="689"/>
                      <a:pt x="51811" y="1"/>
                      <a:pt x="50554"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8">
                <a:extLst>
                  <a:ext uri="{FF2B5EF4-FFF2-40B4-BE49-F238E27FC236}">
                    <a16:creationId xmlns:a16="http://schemas.microsoft.com/office/drawing/2014/main" id="{10930CD1-0F20-25B2-54AC-05CA21F62A75}"/>
                  </a:ext>
                </a:extLst>
              </p:cNvPr>
              <p:cNvSpPr/>
              <p:nvPr/>
            </p:nvSpPr>
            <p:spPr>
              <a:xfrm>
                <a:off x="2843300" y="4428725"/>
                <a:ext cx="309250" cy="308650"/>
              </a:xfrm>
              <a:custGeom>
                <a:avLst/>
                <a:gdLst/>
                <a:ahLst/>
                <a:cxnLst/>
                <a:rect l="l" t="t" r="r" b="b"/>
                <a:pathLst>
                  <a:path w="12370" h="12346" extrusionOk="0">
                    <a:moveTo>
                      <a:pt x="6185" y="1"/>
                    </a:moveTo>
                    <a:cubicBezTo>
                      <a:pt x="2763" y="1"/>
                      <a:pt x="0" y="2764"/>
                      <a:pt x="0" y="6160"/>
                    </a:cubicBezTo>
                    <a:cubicBezTo>
                      <a:pt x="0" y="9582"/>
                      <a:pt x="2763" y="12345"/>
                      <a:pt x="6185" y="12345"/>
                    </a:cubicBezTo>
                    <a:cubicBezTo>
                      <a:pt x="9581" y="12345"/>
                      <a:pt x="12370" y="9582"/>
                      <a:pt x="12370" y="6160"/>
                    </a:cubicBezTo>
                    <a:cubicBezTo>
                      <a:pt x="12370" y="2764"/>
                      <a:pt x="9581" y="1"/>
                      <a:pt x="618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8">
                <a:extLst>
                  <a:ext uri="{FF2B5EF4-FFF2-40B4-BE49-F238E27FC236}">
                    <a16:creationId xmlns:a16="http://schemas.microsoft.com/office/drawing/2014/main" id="{7A282DAE-92E1-BC44-5556-E0248A2EE717}"/>
                  </a:ext>
                </a:extLst>
              </p:cNvPr>
              <p:cNvSpPr/>
              <p:nvPr/>
            </p:nvSpPr>
            <p:spPr>
              <a:xfrm>
                <a:off x="2922500" y="4507950"/>
                <a:ext cx="150850" cy="150200"/>
              </a:xfrm>
              <a:custGeom>
                <a:avLst/>
                <a:gdLst/>
                <a:ahLst/>
                <a:cxnLst/>
                <a:rect l="l" t="t" r="r" b="b"/>
                <a:pathLst>
                  <a:path w="6034" h="6008" extrusionOk="0">
                    <a:moveTo>
                      <a:pt x="3017" y="0"/>
                    </a:moveTo>
                    <a:cubicBezTo>
                      <a:pt x="1369" y="0"/>
                      <a:pt x="1" y="1344"/>
                      <a:pt x="1" y="2991"/>
                    </a:cubicBezTo>
                    <a:cubicBezTo>
                      <a:pt x="1" y="4639"/>
                      <a:pt x="1369" y="6008"/>
                      <a:pt x="3017" y="6008"/>
                    </a:cubicBezTo>
                    <a:cubicBezTo>
                      <a:pt x="4664" y="6008"/>
                      <a:pt x="6033" y="4639"/>
                      <a:pt x="6033" y="2991"/>
                    </a:cubicBezTo>
                    <a:cubicBezTo>
                      <a:pt x="6033" y="1344"/>
                      <a:pt x="4664" y="0"/>
                      <a:pt x="301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8">
                <a:extLst>
                  <a:ext uri="{FF2B5EF4-FFF2-40B4-BE49-F238E27FC236}">
                    <a16:creationId xmlns:a16="http://schemas.microsoft.com/office/drawing/2014/main" id="{D4EAE94B-7028-FB19-4738-F733D8CCAAE3}"/>
                  </a:ext>
                </a:extLst>
              </p:cNvPr>
              <p:cNvSpPr/>
              <p:nvPr/>
            </p:nvSpPr>
            <p:spPr>
              <a:xfrm>
                <a:off x="5149925" y="3814600"/>
                <a:ext cx="517925" cy="429125"/>
              </a:xfrm>
              <a:custGeom>
                <a:avLst/>
                <a:gdLst/>
                <a:ahLst/>
                <a:cxnLst/>
                <a:rect l="l" t="t" r="r" b="b"/>
                <a:pathLst>
                  <a:path w="20717" h="17165" extrusionOk="0">
                    <a:moveTo>
                      <a:pt x="3914" y="0"/>
                    </a:moveTo>
                    <a:cubicBezTo>
                      <a:pt x="3878" y="0"/>
                      <a:pt x="3840" y="1"/>
                      <a:pt x="3803" y="4"/>
                    </a:cubicBezTo>
                    <a:cubicBezTo>
                      <a:pt x="1420" y="156"/>
                      <a:pt x="1" y="2158"/>
                      <a:pt x="787" y="4110"/>
                    </a:cubicBezTo>
                    <a:cubicBezTo>
                      <a:pt x="1598" y="6087"/>
                      <a:pt x="4792" y="9763"/>
                      <a:pt x="6059" y="10548"/>
                    </a:cubicBezTo>
                    <a:cubicBezTo>
                      <a:pt x="6059" y="10548"/>
                      <a:pt x="3752" y="14199"/>
                      <a:pt x="4056" y="15466"/>
                    </a:cubicBezTo>
                    <a:cubicBezTo>
                      <a:pt x="4287" y="16353"/>
                      <a:pt x="5634" y="17165"/>
                      <a:pt x="6883" y="17165"/>
                    </a:cubicBezTo>
                    <a:cubicBezTo>
                      <a:pt x="7419" y="17165"/>
                      <a:pt x="7937" y="17015"/>
                      <a:pt x="8340" y="16657"/>
                    </a:cubicBezTo>
                    <a:cubicBezTo>
                      <a:pt x="9658" y="15491"/>
                      <a:pt x="10723" y="11284"/>
                      <a:pt x="10723" y="11284"/>
                    </a:cubicBezTo>
                    <a:cubicBezTo>
                      <a:pt x="10723" y="11284"/>
                      <a:pt x="18251" y="9864"/>
                      <a:pt x="19519" y="7329"/>
                    </a:cubicBezTo>
                    <a:cubicBezTo>
                      <a:pt x="20716" y="4934"/>
                      <a:pt x="19085" y="2539"/>
                      <a:pt x="17426" y="2539"/>
                    </a:cubicBezTo>
                    <a:cubicBezTo>
                      <a:pt x="17329" y="2539"/>
                      <a:pt x="17232" y="2547"/>
                      <a:pt x="17136" y="2564"/>
                    </a:cubicBezTo>
                    <a:cubicBezTo>
                      <a:pt x="15613" y="2851"/>
                      <a:pt x="13323" y="6095"/>
                      <a:pt x="10866" y="6095"/>
                    </a:cubicBezTo>
                    <a:cubicBezTo>
                      <a:pt x="10500" y="6095"/>
                      <a:pt x="10131" y="6023"/>
                      <a:pt x="9760" y="5859"/>
                    </a:cubicBezTo>
                    <a:cubicBezTo>
                      <a:pt x="6965" y="4612"/>
                      <a:pt x="6209" y="0"/>
                      <a:pt x="391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01" name="Google Shape;701;p38">
              <a:extLst>
                <a:ext uri="{FF2B5EF4-FFF2-40B4-BE49-F238E27FC236}">
                  <a16:creationId xmlns:a16="http://schemas.microsoft.com/office/drawing/2014/main" id="{0FCFBCA0-518A-D6D1-37EA-86E9D56D908D}"/>
                </a:ext>
              </a:extLst>
            </p:cNvPr>
            <p:cNvSpPr/>
            <p:nvPr/>
          </p:nvSpPr>
          <p:spPr>
            <a:xfrm>
              <a:off x="8337101" y="2905955"/>
              <a:ext cx="77381" cy="139169"/>
            </a:xfrm>
            <a:custGeom>
              <a:avLst/>
              <a:gdLst/>
              <a:ahLst/>
              <a:cxnLst/>
              <a:rect l="l" t="t" r="r" b="b"/>
              <a:pathLst>
                <a:path w="3702" h="6658" extrusionOk="0">
                  <a:moveTo>
                    <a:pt x="2241" y="1"/>
                  </a:moveTo>
                  <a:cubicBezTo>
                    <a:pt x="1573" y="1"/>
                    <a:pt x="975" y="457"/>
                    <a:pt x="862" y="1136"/>
                  </a:cubicBezTo>
                  <a:lnTo>
                    <a:pt x="127" y="5040"/>
                  </a:lnTo>
                  <a:cubicBezTo>
                    <a:pt x="0" y="5800"/>
                    <a:pt x="482" y="6510"/>
                    <a:pt x="1242" y="6637"/>
                  </a:cubicBezTo>
                  <a:cubicBezTo>
                    <a:pt x="1327" y="6651"/>
                    <a:pt x="1412" y="6658"/>
                    <a:pt x="1495" y="6658"/>
                  </a:cubicBezTo>
                  <a:cubicBezTo>
                    <a:pt x="2159" y="6658"/>
                    <a:pt x="2752" y="6222"/>
                    <a:pt x="2865" y="5547"/>
                  </a:cubicBezTo>
                  <a:lnTo>
                    <a:pt x="3574" y="1643"/>
                  </a:lnTo>
                  <a:cubicBezTo>
                    <a:pt x="3701" y="883"/>
                    <a:pt x="3245" y="148"/>
                    <a:pt x="2484" y="21"/>
                  </a:cubicBezTo>
                  <a:cubicBezTo>
                    <a:pt x="2403" y="7"/>
                    <a:pt x="2322" y="1"/>
                    <a:pt x="224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8">
              <a:extLst>
                <a:ext uri="{FF2B5EF4-FFF2-40B4-BE49-F238E27FC236}">
                  <a16:creationId xmlns:a16="http://schemas.microsoft.com/office/drawing/2014/main" id="{CAF0AC81-6CC7-5AAC-82ED-67E3A0AC529C}"/>
                </a:ext>
              </a:extLst>
            </p:cNvPr>
            <p:cNvSpPr/>
            <p:nvPr/>
          </p:nvSpPr>
          <p:spPr>
            <a:xfrm>
              <a:off x="8517238" y="2928905"/>
              <a:ext cx="72615" cy="139880"/>
            </a:xfrm>
            <a:custGeom>
              <a:avLst/>
              <a:gdLst/>
              <a:ahLst/>
              <a:cxnLst/>
              <a:rect l="l" t="t" r="r" b="b"/>
              <a:pathLst>
                <a:path w="3474" h="6692" extrusionOk="0">
                  <a:moveTo>
                    <a:pt x="1970" y="1"/>
                  </a:moveTo>
                  <a:cubicBezTo>
                    <a:pt x="1286" y="1"/>
                    <a:pt x="702" y="506"/>
                    <a:pt x="609" y="1204"/>
                  </a:cubicBezTo>
                  <a:lnTo>
                    <a:pt x="102" y="5133"/>
                  </a:lnTo>
                  <a:cubicBezTo>
                    <a:pt x="1" y="5894"/>
                    <a:pt x="558" y="6603"/>
                    <a:pt x="1319" y="6679"/>
                  </a:cubicBezTo>
                  <a:cubicBezTo>
                    <a:pt x="1381" y="6688"/>
                    <a:pt x="1443" y="6692"/>
                    <a:pt x="1504" y="6692"/>
                  </a:cubicBezTo>
                  <a:cubicBezTo>
                    <a:pt x="2188" y="6692"/>
                    <a:pt x="2772" y="6186"/>
                    <a:pt x="2865" y="5488"/>
                  </a:cubicBezTo>
                  <a:lnTo>
                    <a:pt x="3372" y="1559"/>
                  </a:lnTo>
                  <a:cubicBezTo>
                    <a:pt x="3473" y="799"/>
                    <a:pt x="2916" y="89"/>
                    <a:pt x="2155" y="13"/>
                  </a:cubicBezTo>
                  <a:cubicBezTo>
                    <a:pt x="2093" y="5"/>
                    <a:pt x="2031" y="1"/>
                    <a:pt x="197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03" name="Google Shape;703;p38">
            <a:extLst>
              <a:ext uri="{FF2B5EF4-FFF2-40B4-BE49-F238E27FC236}">
                <a16:creationId xmlns:a16="http://schemas.microsoft.com/office/drawing/2014/main" id="{D82A8A83-BA6D-424C-69CC-4C7B3E537B11}"/>
              </a:ext>
            </a:extLst>
          </p:cNvPr>
          <p:cNvGrpSpPr/>
          <p:nvPr/>
        </p:nvGrpSpPr>
        <p:grpSpPr>
          <a:xfrm>
            <a:off x="1653969" y="245714"/>
            <a:ext cx="356801" cy="1743273"/>
            <a:chOff x="3029550" y="73025"/>
            <a:chExt cx="316875" cy="1548200"/>
          </a:xfrm>
        </p:grpSpPr>
        <p:sp>
          <p:nvSpPr>
            <p:cNvPr id="704" name="Google Shape;704;p38">
              <a:extLst>
                <a:ext uri="{FF2B5EF4-FFF2-40B4-BE49-F238E27FC236}">
                  <a16:creationId xmlns:a16="http://schemas.microsoft.com/office/drawing/2014/main" id="{13910CDC-670F-61C2-C025-C661D8902F1C}"/>
                </a:ext>
              </a:extLst>
            </p:cNvPr>
            <p:cNvSpPr/>
            <p:nvPr/>
          </p:nvSpPr>
          <p:spPr>
            <a:xfrm>
              <a:off x="3029550" y="73025"/>
              <a:ext cx="316875" cy="1548200"/>
            </a:xfrm>
            <a:custGeom>
              <a:avLst/>
              <a:gdLst/>
              <a:ahLst/>
              <a:cxnLst/>
              <a:rect l="l" t="t" r="r" b="b"/>
              <a:pathLst>
                <a:path w="12675" h="61928" extrusionOk="0">
                  <a:moveTo>
                    <a:pt x="7123" y="1"/>
                  </a:moveTo>
                  <a:cubicBezTo>
                    <a:pt x="7123" y="1"/>
                    <a:pt x="2054" y="1"/>
                    <a:pt x="1597" y="6160"/>
                  </a:cubicBezTo>
                  <a:cubicBezTo>
                    <a:pt x="1116" y="12345"/>
                    <a:pt x="1" y="38808"/>
                    <a:pt x="1116" y="40557"/>
                  </a:cubicBezTo>
                  <a:cubicBezTo>
                    <a:pt x="2231" y="42281"/>
                    <a:pt x="4588" y="41825"/>
                    <a:pt x="4766" y="50215"/>
                  </a:cubicBezTo>
                  <a:cubicBezTo>
                    <a:pt x="4791" y="51381"/>
                    <a:pt x="4817" y="52471"/>
                    <a:pt x="4817" y="53434"/>
                  </a:cubicBezTo>
                  <a:cubicBezTo>
                    <a:pt x="4918" y="59441"/>
                    <a:pt x="4969" y="61799"/>
                    <a:pt x="6337" y="61925"/>
                  </a:cubicBezTo>
                  <a:cubicBezTo>
                    <a:pt x="6348" y="61927"/>
                    <a:pt x="6359" y="61927"/>
                    <a:pt x="6370" y="61927"/>
                  </a:cubicBezTo>
                  <a:cubicBezTo>
                    <a:pt x="7332" y="61927"/>
                    <a:pt x="7581" y="57445"/>
                    <a:pt x="7732" y="53434"/>
                  </a:cubicBezTo>
                  <a:cubicBezTo>
                    <a:pt x="7833" y="50950"/>
                    <a:pt x="7884" y="48618"/>
                    <a:pt x="8086" y="47680"/>
                  </a:cubicBezTo>
                  <a:cubicBezTo>
                    <a:pt x="8568" y="45145"/>
                    <a:pt x="8872" y="43726"/>
                    <a:pt x="9835" y="42762"/>
                  </a:cubicBezTo>
                  <a:cubicBezTo>
                    <a:pt x="10773" y="41825"/>
                    <a:pt x="11889" y="42610"/>
                    <a:pt x="12193" y="32953"/>
                  </a:cubicBezTo>
                  <a:cubicBezTo>
                    <a:pt x="12522" y="23270"/>
                    <a:pt x="12674" y="14398"/>
                    <a:pt x="12193" y="7605"/>
                  </a:cubicBezTo>
                  <a:cubicBezTo>
                    <a:pt x="11737" y="787"/>
                    <a:pt x="10292" y="305"/>
                    <a:pt x="71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38">
              <a:extLst>
                <a:ext uri="{FF2B5EF4-FFF2-40B4-BE49-F238E27FC236}">
                  <a16:creationId xmlns:a16="http://schemas.microsoft.com/office/drawing/2014/main" id="{A4BB9F10-C595-03B0-8AAD-58266D4CF249}"/>
                </a:ext>
              </a:extLst>
            </p:cNvPr>
            <p:cNvSpPr/>
            <p:nvPr/>
          </p:nvSpPr>
          <p:spPr>
            <a:xfrm>
              <a:off x="3132850" y="201675"/>
              <a:ext cx="126750" cy="858050"/>
            </a:xfrm>
            <a:custGeom>
              <a:avLst/>
              <a:gdLst/>
              <a:ahLst/>
              <a:cxnLst/>
              <a:rect l="l" t="t" r="r" b="b"/>
              <a:pathLst>
                <a:path w="5070" h="34322" extrusionOk="0">
                  <a:moveTo>
                    <a:pt x="2535" y="0"/>
                  </a:moveTo>
                  <a:cubicBezTo>
                    <a:pt x="1141" y="0"/>
                    <a:pt x="0" y="1141"/>
                    <a:pt x="0" y="2535"/>
                  </a:cubicBezTo>
                  <a:lnTo>
                    <a:pt x="0" y="31787"/>
                  </a:lnTo>
                  <a:cubicBezTo>
                    <a:pt x="0" y="32522"/>
                    <a:pt x="279" y="33155"/>
                    <a:pt x="710" y="33586"/>
                  </a:cubicBezTo>
                  <a:cubicBezTo>
                    <a:pt x="1192" y="34042"/>
                    <a:pt x="1825" y="34321"/>
                    <a:pt x="2535" y="34321"/>
                  </a:cubicBezTo>
                  <a:cubicBezTo>
                    <a:pt x="3929" y="34321"/>
                    <a:pt x="5070" y="33181"/>
                    <a:pt x="5070" y="31787"/>
                  </a:cubicBezTo>
                  <a:lnTo>
                    <a:pt x="5070" y="2535"/>
                  </a:lnTo>
                  <a:cubicBezTo>
                    <a:pt x="5070" y="1851"/>
                    <a:pt x="4766" y="1217"/>
                    <a:pt x="4335" y="761"/>
                  </a:cubicBezTo>
                  <a:cubicBezTo>
                    <a:pt x="3853" y="305"/>
                    <a:pt x="3219" y="0"/>
                    <a:pt x="253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38">
              <a:extLst>
                <a:ext uri="{FF2B5EF4-FFF2-40B4-BE49-F238E27FC236}">
                  <a16:creationId xmlns:a16="http://schemas.microsoft.com/office/drawing/2014/main" id="{F1FB0324-F5D3-A0CD-304C-C99D4C5568EB}"/>
                </a:ext>
              </a:extLst>
            </p:cNvPr>
            <p:cNvSpPr/>
            <p:nvPr/>
          </p:nvSpPr>
          <p:spPr>
            <a:xfrm>
              <a:off x="3132850" y="201675"/>
              <a:ext cx="126750" cy="457550"/>
            </a:xfrm>
            <a:custGeom>
              <a:avLst/>
              <a:gdLst/>
              <a:ahLst/>
              <a:cxnLst/>
              <a:rect l="l" t="t" r="r" b="b"/>
              <a:pathLst>
                <a:path w="5070" h="18302" extrusionOk="0">
                  <a:moveTo>
                    <a:pt x="2535" y="0"/>
                  </a:moveTo>
                  <a:cubicBezTo>
                    <a:pt x="1141" y="0"/>
                    <a:pt x="0" y="1141"/>
                    <a:pt x="0" y="2535"/>
                  </a:cubicBezTo>
                  <a:lnTo>
                    <a:pt x="0" y="18301"/>
                  </a:lnTo>
                  <a:lnTo>
                    <a:pt x="5070" y="18301"/>
                  </a:lnTo>
                  <a:lnTo>
                    <a:pt x="5070" y="2535"/>
                  </a:lnTo>
                  <a:cubicBezTo>
                    <a:pt x="5070" y="1851"/>
                    <a:pt x="4766" y="1217"/>
                    <a:pt x="4335" y="761"/>
                  </a:cubicBezTo>
                  <a:cubicBezTo>
                    <a:pt x="3853" y="305"/>
                    <a:pt x="3219" y="0"/>
                    <a:pt x="253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38">
              <a:extLst>
                <a:ext uri="{FF2B5EF4-FFF2-40B4-BE49-F238E27FC236}">
                  <a16:creationId xmlns:a16="http://schemas.microsoft.com/office/drawing/2014/main" id="{42E49615-E68D-E456-6D6E-22A437634F7D}"/>
                </a:ext>
              </a:extLst>
            </p:cNvPr>
            <p:cNvSpPr/>
            <p:nvPr/>
          </p:nvSpPr>
          <p:spPr>
            <a:xfrm>
              <a:off x="3194300" y="387975"/>
              <a:ext cx="114100" cy="15875"/>
            </a:xfrm>
            <a:custGeom>
              <a:avLst/>
              <a:gdLst/>
              <a:ahLst/>
              <a:cxnLst/>
              <a:rect l="l" t="t" r="r" b="b"/>
              <a:pathLst>
                <a:path w="4564" h="635" extrusionOk="0">
                  <a:moveTo>
                    <a:pt x="407" y="1"/>
                  </a:moveTo>
                  <a:cubicBezTo>
                    <a:pt x="1" y="1"/>
                    <a:pt x="1" y="634"/>
                    <a:pt x="407" y="634"/>
                  </a:cubicBezTo>
                  <a:lnTo>
                    <a:pt x="4158" y="634"/>
                  </a:lnTo>
                  <a:cubicBezTo>
                    <a:pt x="4564" y="634"/>
                    <a:pt x="4564" y="1"/>
                    <a:pt x="4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38">
              <a:extLst>
                <a:ext uri="{FF2B5EF4-FFF2-40B4-BE49-F238E27FC236}">
                  <a16:creationId xmlns:a16="http://schemas.microsoft.com/office/drawing/2014/main" id="{DBE36BE6-5F35-E133-1427-AE1E8FC4E0CF}"/>
                </a:ext>
              </a:extLst>
            </p:cNvPr>
            <p:cNvSpPr/>
            <p:nvPr/>
          </p:nvSpPr>
          <p:spPr>
            <a:xfrm>
              <a:off x="3194300" y="501400"/>
              <a:ext cx="114100" cy="15875"/>
            </a:xfrm>
            <a:custGeom>
              <a:avLst/>
              <a:gdLst/>
              <a:ahLst/>
              <a:cxnLst/>
              <a:rect l="l" t="t" r="r" b="b"/>
              <a:pathLst>
                <a:path w="4564" h="635" extrusionOk="0">
                  <a:moveTo>
                    <a:pt x="407" y="1"/>
                  </a:moveTo>
                  <a:cubicBezTo>
                    <a:pt x="1" y="1"/>
                    <a:pt x="1" y="635"/>
                    <a:pt x="407" y="635"/>
                  </a:cubicBezTo>
                  <a:lnTo>
                    <a:pt x="4158" y="635"/>
                  </a:lnTo>
                  <a:cubicBezTo>
                    <a:pt x="4564" y="635"/>
                    <a:pt x="4564" y="1"/>
                    <a:pt x="4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38">
              <a:extLst>
                <a:ext uri="{FF2B5EF4-FFF2-40B4-BE49-F238E27FC236}">
                  <a16:creationId xmlns:a16="http://schemas.microsoft.com/office/drawing/2014/main" id="{47230D2B-0247-50A5-7548-2229D79C97EA}"/>
                </a:ext>
              </a:extLst>
            </p:cNvPr>
            <p:cNvSpPr/>
            <p:nvPr/>
          </p:nvSpPr>
          <p:spPr>
            <a:xfrm>
              <a:off x="3194300" y="615475"/>
              <a:ext cx="114100" cy="15875"/>
            </a:xfrm>
            <a:custGeom>
              <a:avLst/>
              <a:gdLst/>
              <a:ahLst/>
              <a:cxnLst/>
              <a:rect l="l" t="t" r="r" b="b"/>
              <a:pathLst>
                <a:path w="4564" h="635" extrusionOk="0">
                  <a:moveTo>
                    <a:pt x="407" y="0"/>
                  </a:moveTo>
                  <a:cubicBezTo>
                    <a:pt x="1" y="0"/>
                    <a:pt x="1" y="634"/>
                    <a:pt x="407" y="634"/>
                  </a:cubicBezTo>
                  <a:lnTo>
                    <a:pt x="4158" y="634"/>
                  </a:lnTo>
                  <a:cubicBezTo>
                    <a:pt x="4564" y="634"/>
                    <a:pt x="4564" y="0"/>
                    <a:pt x="41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38">
              <a:extLst>
                <a:ext uri="{FF2B5EF4-FFF2-40B4-BE49-F238E27FC236}">
                  <a16:creationId xmlns:a16="http://schemas.microsoft.com/office/drawing/2014/main" id="{49A93166-8735-D188-0566-E0D8030B4820}"/>
                </a:ext>
              </a:extLst>
            </p:cNvPr>
            <p:cNvSpPr/>
            <p:nvPr/>
          </p:nvSpPr>
          <p:spPr>
            <a:xfrm>
              <a:off x="3194300" y="730175"/>
              <a:ext cx="114100" cy="15875"/>
            </a:xfrm>
            <a:custGeom>
              <a:avLst/>
              <a:gdLst/>
              <a:ahLst/>
              <a:cxnLst/>
              <a:rect l="l" t="t" r="r" b="b"/>
              <a:pathLst>
                <a:path w="4564" h="635" extrusionOk="0">
                  <a:moveTo>
                    <a:pt x="407" y="0"/>
                  </a:moveTo>
                  <a:cubicBezTo>
                    <a:pt x="1" y="0"/>
                    <a:pt x="1" y="634"/>
                    <a:pt x="407" y="634"/>
                  </a:cubicBezTo>
                  <a:lnTo>
                    <a:pt x="4158" y="634"/>
                  </a:lnTo>
                  <a:cubicBezTo>
                    <a:pt x="4564" y="634"/>
                    <a:pt x="4564" y="0"/>
                    <a:pt x="41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38">
              <a:extLst>
                <a:ext uri="{FF2B5EF4-FFF2-40B4-BE49-F238E27FC236}">
                  <a16:creationId xmlns:a16="http://schemas.microsoft.com/office/drawing/2014/main" id="{F7F93ABC-7406-FA4D-132B-B4EF20F57E48}"/>
                </a:ext>
              </a:extLst>
            </p:cNvPr>
            <p:cNvSpPr/>
            <p:nvPr/>
          </p:nvSpPr>
          <p:spPr>
            <a:xfrm>
              <a:off x="3194300" y="844250"/>
              <a:ext cx="114100" cy="15850"/>
            </a:xfrm>
            <a:custGeom>
              <a:avLst/>
              <a:gdLst/>
              <a:ahLst/>
              <a:cxnLst/>
              <a:rect l="l" t="t" r="r" b="b"/>
              <a:pathLst>
                <a:path w="4564" h="634" extrusionOk="0">
                  <a:moveTo>
                    <a:pt x="407" y="0"/>
                  </a:moveTo>
                  <a:cubicBezTo>
                    <a:pt x="1" y="0"/>
                    <a:pt x="1" y="634"/>
                    <a:pt x="407" y="634"/>
                  </a:cubicBezTo>
                  <a:lnTo>
                    <a:pt x="4158" y="634"/>
                  </a:lnTo>
                  <a:cubicBezTo>
                    <a:pt x="4564" y="634"/>
                    <a:pt x="4564" y="0"/>
                    <a:pt x="41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38">
              <a:extLst>
                <a:ext uri="{FF2B5EF4-FFF2-40B4-BE49-F238E27FC236}">
                  <a16:creationId xmlns:a16="http://schemas.microsoft.com/office/drawing/2014/main" id="{E0476AEB-E34D-E1D2-DFAF-BB33BF38C3CF}"/>
                </a:ext>
              </a:extLst>
            </p:cNvPr>
            <p:cNvSpPr/>
            <p:nvPr/>
          </p:nvSpPr>
          <p:spPr>
            <a:xfrm>
              <a:off x="3194300" y="958300"/>
              <a:ext cx="114100" cy="15875"/>
            </a:xfrm>
            <a:custGeom>
              <a:avLst/>
              <a:gdLst/>
              <a:ahLst/>
              <a:cxnLst/>
              <a:rect l="l" t="t" r="r" b="b"/>
              <a:pathLst>
                <a:path w="4564" h="635" extrusionOk="0">
                  <a:moveTo>
                    <a:pt x="407" y="1"/>
                  </a:moveTo>
                  <a:cubicBezTo>
                    <a:pt x="1" y="1"/>
                    <a:pt x="1" y="634"/>
                    <a:pt x="407" y="634"/>
                  </a:cubicBezTo>
                  <a:lnTo>
                    <a:pt x="4158" y="634"/>
                  </a:lnTo>
                  <a:cubicBezTo>
                    <a:pt x="4564" y="634"/>
                    <a:pt x="4564" y="1"/>
                    <a:pt x="4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38">
              <a:extLst>
                <a:ext uri="{FF2B5EF4-FFF2-40B4-BE49-F238E27FC236}">
                  <a16:creationId xmlns:a16="http://schemas.microsoft.com/office/drawing/2014/main" id="{19AA6287-594B-D984-2BAC-FCC0706A0786}"/>
                </a:ext>
              </a:extLst>
            </p:cNvPr>
            <p:cNvSpPr/>
            <p:nvPr/>
          </p:nvSpPr>
          <p:spPr>
            <a:xfrm>
              <a:off x="3149950" y="1408850"/>
              <a:ext cx="72900" cy="212375"/>
            </a:xfrm>
            <a:custGeom>
              <a:avLst/>
              <a:gdLst/>
              <a:ahLst/>
              <a:cxnLst/>
              <a:rect l="l" t="t" r="r" b="b"/>
              <a:pathLst>
                <a:path w="2916" h="8495" extrusionOk="0">
                  <a:moveTo>
                    <a:pt x="1" y="1"/>
                  </a:moveTo>
                  <a:cubicBezTo>
                    <a:pt x="102" y="6008"/>
                    <a:pt x="153" y="8366"/>
                    <a:pt x="1521" y="8492"/>
                  </a:cubicBezTo>
                  <a:cubicBezTo>
                    <a:pt x="1532" y="8494"/>
                    <a:pt x="1543" y="8494"/>
                    <a:pt x="1554" y="8494"/>
                  </a:cubicBezTo>
                  <a:cubicBezTo>
                    <a:pt x="2516" y="8494"/>
                    <a:pt x="2765" y="4012"/>
                    <a:pt x="29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14" name="Google Shape;714;p38">
            <a:extLst>
              <a:ext uri="{FF2B5EF4-FFF2-40B4-BE49-F238E27FC236}">
                <a16:creationId xmlns:a16="http://schemas.microsoft.com/office/drawing/2014/main" id="{6F0813C3-5D87-008C-3A7A-EA92A0C00775}"/>
              </a:ext>
            </a:extLst>
          </p:cNvPr>
          <p:cNvSpPr/>
          <p:nvPr/>
        </p:nvSpPr>
        <p:spPr>
          <a:xfrm>
            <a:off x="233082" y="186325"/>
            <a:ext cx="356800" cy="356175"/>
          </a:xfrm>
          <a:custGeom>
            <a:avLst/>
            <a:gdLst/>
            <a:ahLst/>
            <a:cxnLst/>
            <a:rect l="l" t="t" r="r" b="b"/>
            <a:pathLst>
              <a:path w="14272" h="14247" extrusionOk="0">
                <a:moveTo>
                  <a:pt x="4031" y="1"/>
                </a:moveTo>
                <a:lnTo>
                  <a:pt x="4031" y="4057"/>
                </a:lnTo>
                <a:lnTo>
                  <a:pt x="1" y="4057"/>
                </a:lnTo>
                <a:lnTo>
                  <a:pt x="1" y="10216"/>
                </a:lnTo>
                <a:lnTo>
                  <a:pt x="4031" y="10216"/>
                </a:lnTo>
                <a:lnTo>
                  <a:pt x="4031" y="14246"/>
                </a:lnTo>
                <a:lnTo>
                  <a:pt x="10216" y="14246"/>
                </a:lnTo>
                <a:lnTo>
                  <a:pt x="10216" y="10216"/>
                </a:lnTo>
                <a:lnTo>
                  <a:pt x="14272" y="10216"/>
                </a:lnTo>
                <a:lnTo>
                  <a:pt x="14272" y="4057"/>
                </a:lnTo>
                <a:lnTo>
                  <a:pt x="10216" y="4057"/>
                </a:lnTo>
                <a:lnTo>
                  <a:pt x="10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15259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48"/>
        <p:cNvGrpSpPr/>
        <p:nvPr/>
      </p:nvGrpSpPr>
      <p:grpSpPr>
        <a:xfrm>
          <a:off x="0" y="0"/>
          <a:ext cx="0" cy="0"/>
          <a:chOff x="0" y="0"/>
          <a:chExt cx="0" cy="0"/>
        </a:xfrm>
      </p:grpSpPr>
      <p:sp>
        <p:nvSpPr>
          <p:cNvPr id="2449" name="Google Shape;2449;p66"/>
          <p:cNvSpPr txBox="1">
            <a:spLocks noGrp="1"/>
          </p:cNvSpPr>
          <p:nvPr>
            <p:ph type="title"/>
          </p:nvPr>
        </p:nvSpPr>
        <p:spPr>
          <a:xfrm>
            <a:off x="714175" y="465625"/>
            <a:ext cx="7715700" cy="572700"/>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 dirty="0"/>
              <a:t>OVERALL </a:t>
            </a:r>
            <a:r>
              <a:rPr lang="en" dirty="0">
                <a:solidFill>
                  <a:schemeClr val="dk2"/>
                </a:solidFill>
              </a:rPr>
              <a:t>EVALUATION</a:t>
            </a:r>
            <a:endParaRPr dirty="0">
              <a:solidFill>
                <a:schemeClr val="dk2"/>
              </a:solidFill>
            </a:endParaRPr>
          </a:p>
        </p:txBody>
      </p:sp>
      <p:sp>
        <p:nvSpPr>
          <p:cNvPr id="2450" name="Google Shape;2450;p66"/>
          <p:cNvSpPr txBox="1">
            <a:spLocks noGrp="1"/>
          </p:cNvSpPr>
          <p:nvPr>
            <p:ph type="body" idx="1"/>
          </p:nvPr>
        </p:nvSpPr>
        <p:spPr>
          <a:xfrm>
            <a:off x="714174" y="1152474"/>
            <a:ext cx="5983128" cy="2858243"/>
          </a:xfrm>
          <a:prstGeom prst="rect">
            <a:avLst/>
          </a:prstGeom>
        </p:spPr>
        <p:txBody>
          <a:bodyPr spcFirstLastPara="1" wrap="square" lIns="91425" tIns="0" rIns="91425" bIns="0" anchor="t" anchorCtr="0">
            <a:noAutofit/>
          </a:bodyPr>
          <a:lstStyle/>
          <a:p>
            <a:pPr marL="0" lvl="0" indent="0">
              <a:buNone/>
            </a:pPr>
            <a:r>
              <a:rPr lang="en-US" dirty="0"/>
              <a:t>Virtual wards have been largely successful in </a:t>
            </a:r>
            <a:r>
              <a:rPr lang="en-US" dirty="0" err="1"/>
              <a:t>modernising</a:t>
            </a:r>
            <a:r>
              <a:rPr lang="en-US" dirty="0"/>
              <a:t> healthcare delivery, but their long-term effectiveness depends on investment in workforce development, digital infrastructure and equitable access</a:t>
            </a:r>
          </a:p>
          <a:p>
            <a:pPr marL="0" lvl="0" indent="0">
              <a:buNone/>
            </a:pPr>
            <a:r>
              <a:rPr lang="en-US" b="1" dirty="0"/>
              <a:t>Major Benefits</a:t>
            </a:r>
          </a:p>
          <a:p>
            <a:pPr marL="285750" indent="-285750"/>
            <a:r>
              <a:rPr lang="en-US" dirty="0"/>
              <a:t>Improved hospital capacity</a:t>
            </a:r>
          </a:p>
          <a:p>
            <a:pPr marL="285750" indent="-285750"/>
            <a:r>
              <a:rPr lang="en-US" dirty="0"/>
              <a:t>Patient-</a:t>
            </a:r>
            <a:r>
              <a:rPr lang="en-US" dirty="0" err="1"/>
              <a:t>centred</a:t>
            </a:r>
            <a:r>
              <a:rPr lang="en-US" dirty="0"/>
              <a:t> care</a:t>
            </a:r>
          </a:p>
          <a:p>
            <a:pPr marL="285750" indent="-285750"/>
            <a:r>
              <a:rPr lang="en-US" dirty="0"/>
              <a:t>Increased flexibility</a:t>
            </a:r>
          </a:p>
          <a:p>
            <a:pPr marL="285750" indent="-285750"/>
            <a:r>
              <a:rPr lang="en-US" dirty="0"/>
              <a:t>Better resource utilization</a:t>
            </a:r>
          </a:p>
          <a:p>
            <a:pPr marL="0" lvl="0" indent="0">
              <a:buNone/>
            </a:pPr>
            <a:r>
              <a:rPr lang="en-US" b="1" dirty="0"/>
              <a:t>Major Challenges</a:t>
            </a:r>
          </a:p>
          <a:p>
            <a:pPr marL="285750" indent="-285750"/>
            <a:r>
              <a:rPr lang="en-US" dirty="0"/>
              <a:t>Workforce pressures</a:t>
            </a:r>
          </a:p>
          <a:p>
            <a:pPr marL="285750" indent="-285750"/>
            <a:r>
              <a:rPr lang="en-US" dirty="0"/>
              <a:t>Digital exclusion</a:t>
            </a:r>
          </a:p>
          <a:p>
            <a:pPr marL="285750" indent="-285750"/>
            <a:r>
              <a:rPr lang="en-US" dirty="0"/>
              <a:t>Technological dependence</a:t>
            </a:r>
          </a:p>
          <a:p>
            <a:pPr marL="285750" indent="-285750"/>
            <a:r>
              <a:rPr lang="en-US" dirty="0"/>
              <a:t>Health inequalities</a:t>
            </a:r>
          </a:p>
        </p:txBody>
      </p:sp>
      <p:grpSp>
        <p:nvGrpSpPr>
          <p:cNvPr id="2451" name="Google Shape;2451;p66"/>
          <p:cNvGrpSpPr/>
          <p:nvPr/>
        </p:nvGrpSpPr>
        <p:grpSpPr>
          <a:xfrm>
            <a:off x="7123343" y="418746"/>
            <a:ext cx="1615805" cy="3207278"/>
            <a:chOff x="6708711" y="1152475"/>
            <a:chExt cx="1721139" cy="3416360"/>
          </a:xfrm>
        </p:grpSpPr>
        <p:sp>
          <p:nvSpPr>
            <p:cNvPr id="2452" name="Google Shape;2452;p66"/>
            <p:cNvSpPr/>
            <p:nvPr/>
          </p:nvSpPr>
          <p:spPr>
            <a:xfrm>
              <a:off x="6902365" y="3516375"/>
              <a:ext cx="762865" cy="998246"/>
            </a:xfrm>
            <a:custGeom>
              <a:avLst/>
              <a:gdLst/>
              <a:ahLst/>
              <a:cxnLst/>
              <a:rect l="l" t="t" r="r" b="b"/>
              <a:pathLst>
                <a:path w="39394" h="51549" extrusionOk="0">
                  <a:moveTo>
                    <a:pt x="30518" y="1"/>
                  </a:moveTo>
                  <a:cubicBezTo>
                    <a:pt x="20700" y="8815"/>
                    <a:pt x="19393" y="11034"/>
                    <a:pt x="16050" y="19241"/>
                  </a:cubicBezTo>
                  <a:cubicBezTo>
                    <a:pt x="14287" y="23527"/>
                    <a:pt x="13831" y="28208"/>
                    <a:pt x="12402" y="32554"/>
                  </a:cubicBezTo>
                  <a:cubicBezTo>
                    <a:pt x="10974" y="36931"/>
                    <a:pt x="8177" y="41308"/>
                    <a:pt x="3770" y="42676"/>
                  </a:cubicBezTo>
                  <a:cubicBezTo>
                    <a:pt x="2980" y="42919"/>
                    <a:pt x="2159" y="43071"/>
                    <a:pt x="1460" y="43436"/>
                  </a:cubicBezTo>
                  <a:cubicBezTo>
                    <a:pt x="730" y="43831"/>
                    <a:pt x="92" y="44500"/>
                    <a:pt x="31" y="45290"/>
                  </a:cubicBezTo>
                  <a:cubicBezTo>
                    <a:pt x="1" y="46445"/>
                    <a:pt x="1065" y="47266"/>
                    <a:pt x="2098" y="47813"/>
                  </a:cubicBezTo>
                  <a:cubicBezTo>
                    <a:pt x="4859" y="49251"/>
                    <a:pt x="7974" y="50009"/>
                    <a:pt x="11108" y="50009"/>
                  </a:cubicBezTo>
                  <a:cubicBezTo>
                    <a:pt x="11286" y="50009"/>
                    <a:pt x="11464" y="50006"/>
                    <a:pt x="11642" y="50001"/>
                  </a:cubicBezTo>
                  <a:cubicBezTo>
                    <a:pt x="12783" y="51087"/>
                    <a:pt x="14737" y="51549"/>
                    <a:pt x="16984" y="51549"/>
                  </a:cubicBezTo>
                  <a:cubicBezTo>
                    <a:pt x="18450" y="51549"/>
                    <a:pt x="20041" y="51352"/>
                    <a:pt x="21612" y="51004"/>
                  </a:cubicBezTo>
                  <a:cubicBezTo>
                    <a:pt x="25564" y="50123"/>
                    <a:pt x="29424" y="48208"/>
                    <a:pt x="32068" y="45138"/>
                  </a:cubicBezTo>
                  <a:cubicBezTo>
                    <a:pt x="35108" y="41643"/>
                    <a:pt x="36354" y="36962"/>
                    <a:pt x="37418" y="32494"/>
                  </a:cubicBezTo>
                  <a:cubicBezTo>
                    <a:pt x="38451" y="28238"/>
                    <a:pt x="39394" y="23892"/>
                    <a:pt x="39333" y="19484"/>
                  </a:cubicBezTo>
                  <a:cubicBezTo>
                    <a:pt x="39211" y="13071"/>
                    <a:pt x="32798" y="6019"/>
                    <a:pt x="30518" y="1"/>
                  </a:cubicBezTo>
                  <a:close/>
                </a:path>
              </a:pathLst>
            </a:custGeom>
            <a:solidFill>
              <a:srgbClr val="4DC3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3" name="Google Shape;2453;p66"/>
            <p:cNvSpPr/>
            <p:nvPr/>
          </p:nvSpPr>
          <p:spPr>
            <a:xfrm>
              <a:off x="6733441" y="1362551"/>
              <a:ext cx="590400" cy="193301"/>
            </a:xfrm>
            <a:custGeom>
              <a:avLst/>
              <a:gdLst/>
              <a:ahLst/>
              <a:cxnLst/>
              <a:rect l="l" t="t" r="r" b="b"/>
              <a:pathLst>
                <a:path w="30488" h="9982" extrusionOk="0">
                  <a:moveTo>
                    <a:pt x="24139" y="0"/>
                  </a:moveTo>
                  <a:cubicBezTo>
                    <a:pt x="19809" y="0"/>
                    <a:pt x="14726" y="1128"/>
                    <a:pt x="14621" y="1128"/>
                  </a:cubicBezTo>
                  <a:cubicBezTo>
                    <a:pt x="14621" y="1128"/>
                    <a:pt x="0" y="1584"/>
                    <a:pt x="791" y="4502"/>
                  </a:cubicBezTo>
                  <a:cubicBezTo>
                    <a:pt x="2187" y="9639"/>
                    <a:pt x="11094" y="9981"/>
                    <a:pt x="13445" y="9981"/>
                  </a:cubicBezTo>
                  <a:cubicBezTo>
                    <a:pt x="13806" y="9981"/>
                    <a:pt x="14013" y="9973"/>
                    <a:pt x="14013" y="9973"/>
                  </a:cubicBezTo>
                  <a:cubicBezTo>
                    <a:pt x="14013" y="9973"/>
                    <a:pt x="30487" y="7663"/>
                    <a:pt x="30183" y="2678"/>
                  </a:cubicBezTo>
                  <a:cubicBezTo>
                    <a:pt x="30055" y="601"/>
                    <a:pt x="27298" y="0"/>
                    <a:pt x="24139" y="0"/>
                  </a:cubicBezTo>
                  <a:close/>
                </a:path>
              </a:pathLst>
            </a:custGeom>
            <a:solidFill>
              <a:srgbClr val="14A3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4" name="Google Shape;2454;p66"/>
            <p:cNvSpPr/>
            <p:nvPr/>
          </p:nvSpPr>
          <p:spPr>
            <a:xfrm>
              <a:off x="6708711" y="1152475"/>
              <a:ext cx="573921" cy="672798"/>
            </a:xfrm>
            <a:custGeom>
              <a:avLst/>
              <a:gdLst/>
              <a:ahLst/>
              <a:cxnLst/>
              <a:rect l="l" t="t" r="r" b="b"/>
              <a:pathLst>
                <a:path w="29637" h="34743" extrusionOk="0">
                  <a:moveTo>
                    <a:pt x="1" y="0"/>
                  </a:moveTo>
                  <a:lnTo>
                    <a:pt x="8755" y="34742"/>
                  </a:lnTo>
                  <a:lnTo>
                    <a:pt x="29636" y="30122"/>
                  </a:lnTo>
                  <a:lnTo>
                    <a:pt x="29636"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5" name="Google Shape;2455;p66"/>
            <p:cNvSpPr/>
            <p:nvPr/>
          </p:nvSpPr>
          <p:spPr>
            <a:xfrm>
              <a:off x="6749321" y="1450315"/>
              <a:ext cx="803493" cy="1372281"/>
            </a:xfrm>
            <a:custGeom>
              <a:avLst/>
              <a:gdLst/>
              <a:ahLst/>
              <a:cxnLst/>
              <a:rect l="l" t="t" r="r" b="b"/>
              <a:pathLst>
                <a:path w="41492" h="70864" extrusionOk="0">
                  <a:moveTo>
                    <a:pt x="1" y="0"/>
                  </a:moveTo>
                  <a:lnTo>
                    <a:pt x="1" y="0"/>
                  </a:lnTo>
                  <a:cubicBezTo>
                    <a:pt x="3071" y="10791"/>
                    <a:pt x="3983" y="13648"/>
                    <a:pt x="4895" y="23040"/>
                  </a:cubicBezTo>
                  <a:cubicBezTo>
                    <a:pt x="5807" y="32432"/>
                    <a:pt x="7387" y="47995"/>
                    <a:pt x="12554" y="55898"/>
                  </a:cubicBezTo>
                  <a:cubicBezTo>
                    <a:pt x="17722" y="63770"/>
                    <a:pt x="26081" y="69910"/>
                    <a:pt x="35442" y="70791"/>
                  </a:cubicBezTo>
                  <a:cubicBezTo>
                    <a:pt x="35861" y="70835"/>
                    <a:pt x="36286" y="70864"/>
                    <a:pt x="36709" y="70864"/>
                  </a:cubicBezTo>
                  <a:cubicBezTo>
                    <a:pt x="37762" y="70864"/>
                    <a:pt x="38800" y="70687"/>
                    <a:pt x="39667" y="70123"/>
                  </a:cubicBezTo>
                  <a:cubicBezTo>
                    <a:pt x="40883" y="69302"/>
                    <a:pt x="41491" y="67478"/>
                    <a:pt x="40579" y="66354"/>
                  </a:cubicBezTo>
                  <a:cubicBezTo>
                    <a:pt x="37448" y="65199"/>
                    <a:pt x="34743" y="63740"/>
                    <a:pt x="32372" y="61977"/>
                  </a:cubicBezTo>
                  <a:lnTo>
                    <a:pt x="33011" y="61794"/>
                  </a:lnTo>
                  <a:cubicBezTo>
                    <a:pt x="33011" y="61794"/>
                    <a:pt x="39485" y="59971"/>
                    <a:pt x="40336" y="54165"/>
                  </a:cubicBezTo>
                  <a:cubicBezTo>
                    <a:pt x="41218" y="48329"/>
                    <a:pt x="34318" y="46141"/>
                    <a:pt x="34318" y="46141"/>
                  </a:cubicBezTo>
                  <a:cubicBezTo>
                    <a:pt x="34318" y="46141"/>
                    <a:pt x="33862" y="45502"/>
                    <a:pt x="27631" y="45502"/>
                  </a:cubicBezTo>
                  <a:cubicBezTo>
                    <a:pt x="21400" y="45442"/>
                    <a:pt x="30093" y="14712"/>
                    <a:pt x="30093" y="14712"/>
                  </a:cubicBezTo>
                  <a:lnTo>
                    <a:pt x="30093" y="14712"/>
                  </a:lnTo>
                  <a:lnTo>
                    <a:pt x="12129" y="21551"/>
                  </a:lnTo>
                  <a:cubicBezTo>
                    <a:pt x="12129" y="21551"/>
                    <a:pt x="12463" y="23982"/>
                    <a:pt x="12980" y="27447"/>
                  </a:cubicBezTo>
                  <a:cubicBezTo>
                    <a:pt x="9758" y="18602"/>
                    <a:pt x="4804" y="8936"/>
                    <a:pt x="1" y="0"/>
                  </a:cubicBezTo>
                  <a:close/>
                </a:path>
              </a:pathLst>
            </a:custGeom>
            <a:solidFill>
              <a:srgbClr val="4DC3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6" name="Google Shape;2456;p66"/>
            <p:cNvSpPr/>
            <p:nvPr/>
          </p:nvSpPr>
          <p:spPr>
            <a:xfrm>
              <a:off x="7120168" y="1817426"/>
              <a:ext cx="349654" cy="826014"/>
            </a:xfrm>
            <a:custGeom>
              <a:avLst/>
              <a:gdLst/>
              <a:ahLst/>
              <a:cxnLst/>
              <a:rect l="l" t="t" r="r" b="b"/>
              <a:pathLst>
                <a:path w="18056" h="42655" extrusionOk="0">
                  <a:moveTo>
                    <a:pt x="7750" y="0"/>
                  </a:moveTo>
                  <a:cubicBezTo>
                    <a:pt x="4868" y="0"/>
                    <a:pt x="1459" y="1651"/>
                    <a:pt x="1459" y="1651"/>
                  </a:cubicBezTo>
                  <a:lnTo>
                    <a:pt x="1247" y="23901"/>
                  </a:lnTo>
                  <a:lnTo>
                    <a:pt x="9058" y="38430"/>
                  </a:lnTo>
                  <a:lnTo>
                    <a:pt x="18055" y="42655"/>
                  </a:lnTo>
                  <a:lnTo>
                    <a:pt x="16201" y="39403"/>
                  </a:lnTo>
                  <a:cubicBezTo>
                    <a:pt x="16201" y="39403"/>
                    <a:pt x="0" y="32320"/>
                    <a:pt x="8997" y="12959"/>
                  </a:cubicBezTo>
                  <a:cubicBezTo>
                    <a:pt x="13930" y="2396"/>
                    <a:pt x="11222" y="0"/>
                    <a:pt x="7750" y="0"/>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7" name="Google Shape;2457;p66"/>
            <p:cNvSpPr/>
            <p:nvPr/>
          </p:nvSpPr>
          <p:spPr>
            <a:xfrm>
              <a:off x="7028027" y="2451237"/>
              <a:ext cx="430600" cy="354089"/>
            </a:xfrm>
            <a:custGeom>
              <a:avLst/>
              <a:gdLst/>
              <a:ahLst/>
              <a:cxnLst/>
              <a:rect l="l" t="t" r="r" b="b"/>
              <a:pathLst>
                <a:path w="22236" h="18285" extrusionOk="0">
                  <a:moveTo>
                    <a:pt x="1181" y="1"/>
                  </a:moveTo>
                  <a:cubicBezTo>
                    <a:pt x="261" y="1"/>
                    <a:pt x="0" y="780"/>
                    <a:pt x="746" y="2692"/>
                  </a:cubicBezTo>
                  <a:cubicBezTo>
                    <a:pt x="4758" y="13057"/>
                    <a:pt x="18923" y="18285"/>
                    <a:pt x="18923" y="18285"/>
                  </a:cubicBezTo>
                  <a:lnTo>
                    <a:pt x="22236" y="15245"/>
                  </a:lnTo>
                  <a:cubicBezTo>
                    <a:pt x="22236" y="15245"/>
                    <a:pt x="5253" y="1"/>
                    <a:pt x="1181" y="1"/>
                  </a:cubicBezTo>
                  <a:close/>
                </a:path>
              </a:pathLst>
            </a:custGeom>
            <a:solidFill>
              <a:srgbClr val="0634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8" name="Google Shape;2458;p66"/>
            <p:cNvSpPr/>
            <p:nvPr/>
          </p:nvSpPr>
          <p:spPr>
            <a:xfrm>
              <a:off x="7256132" y="1414993"/>
              <a:ext cx="307284" cy="1007910"/>
            </a:xfrm>
            <a:custGeom>
              <a:avLst/>
              <a:gdLst/>
              <a:ahLst/>
              <a:cxnLst/>
              <a:rect l="l" t="t" r="r" b="b"/>
              <a:pathLst>
                <a:path w="15868" h="52048" extrusionOk="0">
                  <a:moveTo>
                    <a:pt x="3283" y="0"/>
                  </a:moveTo>
                  <a:lnTo>
                    <a:pt x="1" y="33344"/>
                  </a:lnTo>
                  <a:cubicBezTo>
                    <a:pt x="4986" y="36840"/>
                    <a:pt x="9119" y="43466"/>
                    <a:pt x="10548" y="48937"/>
                  </a:cubicBezTo>
                  <a:cubicBezTo>
                    <a:pt x="10882" y="50244"/>
                    <a:pt x="11369" y="51825"/>
                    <a:pt x="12706" y="52038"/>
                  </a:cubicBezTo>
                  <a:cubicBezTo>
                    <a:pt x="12766" y="52044"/>
                    <a:pt x="12826" y="52048"/>
                    <a:pt x="12887" y="52048"/>
                  </a:cubicBezTo>
                  <a:cubicBezTo>
                    <a:pt x="13645" y="52048"/>
                    <a:pt x="14381" y="51528"/>
                    <a:pt x="14803" y="50852"/>
                  </a:cubicBezTo>
                  <a:cubicBezTo>
                    <a:pt x="15199" y="50123"/>
                    <a:pt x="15351" y="49241"/>
                    <a:pt x="15472" y="48421"/>
                  </a:cubicBezTo>
                  <a:cubicBezTo>
                    <a:pt x="15867" y="45563"/>
                    <a:pt x="15320" y="41034"/>
                    <a:pt x="15047" y="38177"/>
                  </a:cubicBezTo>
                  <a:cubicBezTo>
                    <a:pt x="14530" y="32797"/>
                    <a:pt x="13132" y="26323"/>
                    <a:pt x="10913" y="23557"/>
                  </a:cubicBezTo>
                  <a:cubicBezTo>
                    <a:pt x="8907" y="21095"/>
                    <a:pt x="6809" y="18390"/>
                    <a:pt x="3952" y="16536"/>
                  </a:cubicBezTo>
                  <a:cubicBezTo>
                    <a:pt x="3922" y="9058"/>
                    <a:pt x="3587" y="6171"/>
                    <a:pt x="3283" y="0"/>
                  </a:cubicBezTo>
                  <a:close/>
                </a:path>
              </a:pathLst>
            </a:custGeom>
            <a:solidFill>
              <a:srgbClr val="4DC3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9" name="Google Shape;2459;p66"/>
            <p:cNvSpPr/>
            <p:nvPr/>
          </p:nvSpPr>
          <p:spPr>
            <a:xfrm>
              <a:off x="7211999" y="3073139"/>
              <a:ext cx="192488" cy="828319"/>
            </a:xfrm>
            <a:custGeom>
              <a:avLst/>
              <a:gdLst/>
              <a:ahLst/>
              <a:cxnLst/>
              <a:rect l="l" t="t" r="r" b="b"/>
              <a:pathLst>
                <a:path w="9940" h="42774" extrusionOk="0">
                  <a:moveTo>
                    <a:pt x="9028" y="1"/>
                  </a:moveTo>
                  <a:lnTo>
                    <a:pt x="61" y="42433"/>
                  </a:lnTo>
                  <a:cubicBezTo>
                    <a:pt x="0" y="42585"/>
                    <a:pt x="122" y="42737"/>
                    <a:pt x="274" y="42767"/>
                  </a:cubicBezTo>
                  <a:cubicBezTo>
                    <a:pt x="293" y="42771"/>
                    <a:pt x="313" y="42773"/>
                    <a:pt x="332" y="42773"/>
                  </a:cubicBezTo>
                  <a:cubicBezTo>
                    <a:pt x="463" y="42773"/>
                    <a:pt x="581" y="42687"/>
                    <a:pt x="608" y="42555"/>
                  </a:cubicBezTo>
                  <a:lnTo>
                    <a:pt x="9939" y="183"/>
                  </a:lnTo>
                  <a:lnTo>
                    <a:pt x="902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0" name="Google Shape;2460;p66"/>
            <p:cNvSpPr/>
            <p:nvPr/>
          </p:nvSpPr>
          <p:spPr>
            <a:xfrm>
              <a:off x="7265563" y="3286217"/>
              <a:ext cx="148936" cy="129610"/>
            </a:xfrm>
            <a:custGeom>
              <a:avLst/>
              <a:gdLst/>
              <a:ahLst/>
              <a:cxnLst/>
              <a:rect l="l" t="t" r="r" b="b"/>
              <a:pathLst>
                <a:path w="7691" h="6693" extrusionOk="0">
                  <a:moveTo>
                    <a:pt x="608" y="1"/>
                  </a:moveTo>
                  <a:lnTo>
                    <a:pt x="395" y="1095"/>
                  </a:lnTo>
                  <a:lnTo>
                    <a:pt x="912" y="1217"/>
                  </a:lnTo>
                  <a:lnTo>
                    <a:pt x="760" y="2007"/>
                  </a:lnTo>
                  <a:lnTo>
                    <a:pt x="243" y="1916"/>
                  </a:lnTo>
                  <a:lnTo>
                    <a:pt x="0" y="3010"/>
                  </a:lnTo>
                  <a:lnTo>
                    <a:pt x="2219" y="6202"/>
                  </a:lnTo>
                  <a:cubicBezTo>
                    <a:pt x="2436" y="6518"/>
                    <a:pt x="2808" y="6693"/>
                    <a:pt x="3175" y="6693"/>
                  </a:cubicBezTo>
                  <a:cubicBezTo>
                    <a:pt x="3373" y="6693"/>
                    <a:pt x="3569" y="6642"/>
                    <a:pt x="3739" y="6536"/>
                  </a:cubicBezTo>
                  <a:lnTo>
                    <a:pt x="7082" y="4530"/>
                  </a:lnTo>
                  <a:lnTo>
                    <a:pt x="7295" y="3405"/>
                  </a:lnTo>
                  <a:lnTo>
                    <a:pt x="6778" y="3314"/>
                  </a:lnTo>
                  <a:lnTo>
                    <a:pt x="6930" y="2493"/>
                  </a:lnTo>
                  <a:lnTo>
                    <a:pt x="7447" y="2615"/>
                  </a:lnTo>
                  <a:lnTo>
                    <a:pt x="7690" y="1521"/>
                  </a:lnTo>
                  <a:lnTo>
                    <a:pt x="608" y="1"/>
                  </a:lnTo>
                  <a:close/>
                </a:path>
              </a:pathLst>
            </a:custGeom>
            <a:solidFill>
              <a:srgbClr val="4DC3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1" name="Google Shape;2461;p66"/>
            <p:cNvSpPr/>
            <p:nvPr/>
          </p:nvSpPr>
          <p:spPr>
            <a:xfrm>
              <a:off x="7279681" y="3310366"/>
              <a:ext cx="120683" cy="40047"/>
            </a:xfrm>
            <a:custGeom>
              <a:avLst/>
              <a:gdLst/>
              <a:ahLst/>
              <a:cxnLst/>
              <a:rect l="l" t="t" r="r" b="b"/>
              <a:pathLst>
                <a:path w="6232" h="2068" extrusionOk="0">
                  <a:moveTo>
                    <a:pt x="183" y="0"/>
                  </a:moveTo>
                  <a:lnTo>
                    <a:pt x="1" y="760"/>
                  </a:lnTo>
                  <a:lnTo>
                    <a:pt x="6049" y="2067"/>
                  </a:lnTo>
                  <a:lnTo>
                    <a:pt x="6232" y="1277"/>
                  </a:lnTo>
                  <a:lnTo>
                    <a:pt x="183" y="0"/>
                  </a:lnTo>
                  <a:close/>
                </a:path>
              </a:pathLst>
            </a:custGeom>
            <a:solidFill>
              <a:srgbClr val="4DC3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2" name="Google Shape;2462;p66"/>
            <p:cNvSpPr/>
            <p:nvPr/>
          </p:nvSpPr>
          <p:spPr>
            <a:xfrm>
              <a:off x="7277318" y="2434486"/>
              <a:ext cx="319639" cy="881766"/>
            </a:xfrm>
            <a:custGeom>
              <a:avLst/>
              <a:gdLst/>
              <a:ahLst/>
              <a:cxnLst/>
              <a:rect l="l" t="t" r="r" b="b"/>
              <a:pathLst>
                <a:path w="16506" h="45534" extrusionOk="0">
                  <a:moveTo>
                    <a:pt x="9424" y="1"/>
                  </a:moveTo>
                  <a:lnTo>
                    <a:pt x="1" y="44013"/>
                  </a:lnTo>
                  <a:lnTo>
                    <a:pt x="7114" y="45533"/>
                  </a:lnTo>
                  <a:lnTo>
                    <a:pt x="16506" y="1520"/>
                  </a:lnTo>
                  <a:lnTo>
                    <a:pt x="94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3" name="Google Shape;2463;p66"/>
            <p:cNvSpPr/>
            <p:nvPr/>
          </p:nvSpPr>
          <p:spPr>
            <a:xfrm>
              <a:off x="7392697" y="2376797"/>
              <a:ext cx="281373" cy="101260"/>
            </a:xfrm>
            <a:custGeom>
              <a:avLst/>
              <a:gdLst/>
              <a:ahLst/>
              <a:cxnLst/>
              <a:rect l="l" t="t" r="r" b="b"/>
              <a:pathLst>
                <a:path w="14530" h="5229" extrusionOk="0">
                  <a:moveTo>
                    <a:pt x="487" y="1"/>
                  </a:moveTo>
                  <a:lnTo>
                    <a:pt x="0" y="2220"/>
                  </a:lnTo>
                  <a:lnTo>
                    <a:pt x="14043" y="5229"/>
                  </a:lnTo>
                  <a:lnTo>
                    <a:pt x="14530" y="3010"/>
                  </a:lnTo>
                  <a:lnTo>
                    <a:pt x="48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4" name="Google Shape;2464;p66"/>
            <p:cNvSpPr/>
            <p:nvPr/>
          </p:nvSpPr>
          <p:spPr>
            <a:xfrm>
              <a:off x="7237890" y="2637572"/>
              <a:ext cx="324925" cy="815828"/>
            </a:xfrm>
            <a:custGeom>
              <a:avLst/>
              <a:gdLst/>
              <a:ahLst/>
              <a:cxnLst/>
              <a:rect l="l" t="t" r="r" b="b"/>
              <a:pathLst>
                <a:path w="16779" h="42129" extrusionOk="0">
                  <a:moveTo>
                    <a:pt x="8633" y="0"/>
                  </a:moveTo>
                  <a:lnTo>
                    <a:pt x="0" y="40396"/>
                  </a:lnTo>
                  <a:lnTo>
                    <a:pt x="8146" y="42128"/>
                  </a:lnTo>
                  <a:lnTo>
                    <a:pt x="16779" y="1733"/>
                  </a:lnTo>
                  <a:lnTo>
                    <a:pt x="863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5" name="Google Shape;2465;p66"/>
            <p:cNvSpPr/>
            <p:nvPr/>
          </p:nvSpPr>
          <p:spPr>
            <a:xfrm>
              <a:off x="7347382" y="2581644"/>
              <a:ext cx="281373" cy="102441"/>
            </a:xfrm>
            <a:custGeom>
              <a:avLst/>
              <a:gdLst/>
              <a:ahLst/>
              <a:cxnLst/>
              <a:rect l="l" t="t" r="r" b="b"/>
              <a:pathLst>
                <a:path w="14530" h="5290" extrusionOk="0">
                  <a:moveTo>
                    <a:pt x="486" y="0"/>
                  </a:moveTo>
                  <a:lnTo>
                    <a:pt x="0" y="2280"/>
                  </a:lnTo>
                  <a:lnTo>
                    <a:pt x="14043" y="5289"/>
                  </a:lnTo>
                  <a:lnTo>
                    <a:pt x="14529" y="3010"/>
                  </a:lnTo>
                  <a:lnTo>
                    <a:pt x="48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6" name="Google Shape;2466;p66"/>
            <p:cNvSpPr/>
            <p:nvPr/>
          </p:nvSpPr>
          <p:spPr>
            <a:xfrm>
              <a:off x="7317346" y="3359225"/>
              <a:ext cx="94211" cy="20604"/>
            </a:xfrm>
            <a:custGeom>
              <a:avLst/>
              <a:gdLst/>
              <a:ahLst/>
              <a:cxnLst/>
              <a:rect l="l" t="t" r="r" b="b"/>
              <a:pathLst>
                <a:path w="4865" h="1064" fill="none" extrusionOk="0">
                  <a:moveTo>
                    <a:pt x="4864" y="1064"/>
                  </a:moveTo>
                  <a:lnTo>
                    <a:pt x="1" y="0"/>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7" name="Google Shape;2467;p66"/>
            <p:cNvSpPr/>
            <p:nvPr/>
          </p:nvSpPr>
          <p:spPr>
            <a:xfrm>
              <a:off x="7326777" y="3316253"/>
              <a:ext cx="93610" cy="20023"/>
            </a:xfrm>
            <a:custGeom>
              <a:avLst/>
              <a:gdLst/>
              <a:ahLst/>
              <a:cxnLst/>
              <a:rect l="l" t="t" r="r" b="b"/>
              <a:pathLst>
                <a:path w="4834" h="1034" fill="none" extrusionOk="0">
                  <a:moveTo>
                    <a:pt x="4833" y="1034"/>
                  </a:moveTo>
                  <a:lnTo>
                    <a:pt x="0" y="0"/>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8" name="Google Shape;2468;p66"/>
            <p:cNvSpPr/>
            <p:nvPr/>
          </p:nvSpPr>
          <p:spPr>
            <a:xfrm>
              <a:off x="7335608" y="3273281"/>
              <a:ext cx="94191" cy="19442"/>
            </a:xfrm>
            <a:custGeom>
              <a:avLst/>
              <a:gdLst/>
              <a:ahLst/>
              <a:cxnLst/>
              <a:rect l="l" t="t" r="r" b="b"/>
              <a:pathLst>
                <a:path w="4864" h="1004" fill="none" extrusionOk="0">
                  <a:moveTo>
                    <a:pt x="4863" y="1003"/>
                  </a:moveTo>
                  <a:lnTo>
                    <a:pt x="0" y="0"/>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9" name="Google Shape;2469;p66"/>
            <p:cNvSpPr/>
            <p:nvPr/>
          </p:nvSpPr>
          <p:spPr>
            <a:xfrm>
              <a:off x="7345019" y="3229709"/>
              <a:ext cx="93610" cy="20043"/>
            </a:xfrm>
            <a:custGeom>
              <a:avLst/>
              <a:gdLst/>
              <a:ahLst/>
              <a:cxnLst/>
              <a:rect l="l" t="t" r="r" b="b"/>
              <a:pathLst>
                <a:path w="4834" h="1035" fill="none" extrusionOk="0">
                  <a:moveTo>
                    <a:pt x="4833" y="1034"/>
                  </a:moveTo>
                  <a:lnTo>
                    <a:pt x="0" y="1"/>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0" name="Google Shape;2470;p66"/>
            <p:cNvSpPr/>
            <p:nvPr/>
          </p:nvSpPr>
          <p:spPr>
            <a:xfrm>
              <a:off x="7353850" y="3186156"/>
              <a:ext cx="94191" cy="20624"/>
            </a:xfrm>
            <a:custGeom>
              <a:avLst/>
              <a:gdLst/>
              <a:ahLst/>
              <a:cxnLst/>
              <a:rect l="l" t="t" r="r" b="b"/>
              <a:pathLst>
                <a:path w="4864" h="1065" fill="none" extrusionOk="0">
                  <a:moveTo>
                    <a:pt x="4864" y="1065"/>
                  </a:moveTo>
                  <a:lnTo>
                    <a:pt x="0" y="1"/>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1" name="Google Shape;2471;p66"/>
            <p:cNvSpPr/>
            <p:nvPr/>
          </p:nvSpPr>
          <p:spPr>
            <a:xfrm>
              <a:off x="7363862" y="3143784"/>
              <a:ext cx="93010" cy="19442"/>
            </a:xfrm>
            <a:custGeom>
              <a:avLst/>
              <a:gdLst/>
              <a:ahLst/>
              <a:cxnLst/>
              <a:rect l="l" t="t" r="r" b="b"/>
              <a:pathLst>
                <a:path w="4803" h="1004" fill="none" extrusionOk="0">
                  <a:moveTo>
                    <a:pt x="4803" y="1003"/>
                  </a:moveTo>
                  <a:lnTo>
                    <a:pt x="0" y="0"/>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2" name="Google Shape;2472;p66"/>
            <p:cNvSpPr/>
            <p:nvPr/>
          </p:nvSpPr>
          <p:spPr>
            <a:xfrm>
              <a:off x="7372693" y="3100212"/>
              <a:ext cx="94191" cy="19462"/>
            </a:xfrm>
            <a:custGeom>
              <a:avLst/>
              <a:gdLst/>
              <a:ahLst/>
              <a:cxnLst/>
              <a:rect l="l" t="t" r="r" b="b"/>
              <a:pathLst>
                <a:path w="4864" h="1005" fill="none" extrusionOk="0">
                  <a:moveTo>
                    <a:pt x="4863" y="1004"/>
                  </a:moveTo>
                  <a:lnTo>
                    <a:pt x="0" y="1"/>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3" name="Google Shape;2473;p66"/>
            <p:cNvSpPr/>
            <p:nvPr/>
          </p:nvSpPr>
          <p:spPr>
            <a:xfrm>
              <a:off x="7382104" y="3056659"/>
              <a:ext cx="94191" cy="20624"/>
            </a:xfrm>
            <a:custGeom>
              <a:avLst/>
              <a:gdLst/>
              <a:ahLst/>
              <a:cxnLst/>
              <a:rect l="l" t="t" r="r" b="b"/>
              <a:pathLst>
                <a:path w="4864" h="1065" fill="none" extrusionOk="0">
                  <a:moveTo>
                    <a:pt x="4864" y="1065"/>
                  </a:moveTo>
                  <a:lnTo>
                    <a:pt x="0" y="1"/>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4" name="Google Shape;2474;p66"/>
            <p:cNvSpPr/>
            <p:nvPr/>
          </p:nvSpPr>
          <p:spPr>
            <a:xfrm>
              <a:off x="7390935" y="3014288"/>
              <a:ext cx="94191" cy="19442"/>
            </a:xfrm>
            <a:custGeom>
              <a:avLst/>
              <a:gdLst/>
              <a:ahLst/>
              <a:cxnLst/>
              <a:rect l="l" t="t" r="r" b="b"/>
              <a:pathLst>
                <a:path w="4864" h="1004" fill="none" extrusionOk="0">
                  <a:moveTo>
                    <a:pt x="4864" y="1003"/>
                  </a:moveTo>
                  <a:lnTo>
                    <a:pt x="0" y="0"/>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5" name="Google Shape;2475;p66"/>
            <p:cNvSpPr/>
            <p:nvPr/>
          </p:nvSpPr>
          <p:spPr>
            <a:xfrm>
              <a:off x="7400346" y="2970715"/>
              <a:ext cx="94191" cy="20043"/>
            </a:xfrm>
            <a:custGeom>
              <a:avLst/>
              <a:gdLst/>
              <a:ahLst/>
              <a:cxnLst/>
              <a:rect l="l" t="t" r="r" b="b"/>
              <a:pathLst>
                <a:path w="4864" h="1035" fill="none" extrusionOk="0">
                  <a:moveTo>
                    <a:pt x="4864" y="1034"/>
                  </a:moveTo>
                  <a:lnTo>
                    <a:pt x="1" y="1"/>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6" name="Google Shape;2476;p66"/>
            <p:cNvSpPr/>
            <p:nvPr/>
          </p:nvSpPr>
          <p:spPr>
            <a:xfrm>
              <a:off x="7409177" y="2927163"/>
              <a:ext cx="94191" cy="20043"/>
            </a:xfrm>
            <a:custGeom>
              <a:avLst/>
              <a:gdLst/>
              <a:ahLst/>
              <a:cxnLst/>
              <a:rect l="l" t="t" r="r" b="b"/>
              <a:pathLst>
                <a:path w="4864" h="1035" fill="none" extrusionOk="0">
                  <a:moveTo>
                    <a:pt x="4864" y="1034"/>
                  </a:moveTo>
                  <a:lnTo>
                    <a:pt x="1" y="1"/>
                  </a:lnTo>
                </a:path>
              </a:pathLst>
            </a:custGeom>
            <a:solidFill>
              <a:schemeClr val="lt1"/>
            </a:solidFill>
            <a:ln w="129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7" name="Google Shape;2477;p66"/>
            <p:cNvSpPr/>
            <p:nvPr/>
          </p:nvSpPr>
          <p:spPr>
            <a:xfrm>
              <a:off x="6749321" y="1414993"/>
              <a:ext cx="861162" cy="1357971"/>
            </a:xfrm>
            <a:custGeom>
              <a:avLst/>
              <a:gdLst/>
              <a:ahLst/>
              <a:cxnLst/>
              <a:rect l="l" t="t" r="r" b="b"/>
              <a:pathLst>
                <a:path w="44470" h="70125" extrusionOk="0">
                  <a:moveTo>
                    <a:pt x="29424" y="0"/>
                  </a:moveTo>
                  <a:cubicBezTo>
                    <a:pt x="26383" y="2313"/>
                    <a:pt x="19632" y="3568"/>
                    <a:pt x="12786" y="3568"/>
                  </a:cubicBezTo>
                  <a:cubicBezTo>
                    <a:pt x="8206" y="3568"/>
                    <a:pt x="3583" y="3006"/>
                    <a:pt x="1" y="1824"/>
                  </a:cubicBezTo>
                  <a:lnTo>
                    <a:pt x="1" y="1824"/>
                  </a:lnTo>
                  <a:cubicBezTo>
                    <a:pt x="3679" y="14074"/>
                    <a:pt x="4560" y="26901"/>
                    <a:pt x="10457" y="46536"/>
                  </a:cubicBezTo>
                  <a:cubicBezTo>
                    <a:pt x="13953" y="58178"/>
                    <a:pt x="23406" y="67083"/>
                    <a:pt x="35230" y="69667"/>
                  </a:cubicBezTo>
                  <a:cubicBezTo>
                    <a:pt x="35382" y="69697"/>
                    <a:pt x="35534" y="69728"/>
                    <a:pt x="35716" y="69758"/>
                  </a:cubicBezTo>
                  <a:cubicBezTo>
                    <a:pt x="36694" y="69967"/>
                    <a:pt x="37705" y="70124"/>
                    <a:pt x="38701" y="70124"/>
                  </a:cubicBezTo>
                  <a:cubicBezTo>
                    <a:pt x="39594" y="70124"/>
                    <a:pt x="40475" y="69998"/>
                    <a:pt x="41309" y="69667"/>
                  </a:cubicBezTo>
                  <a:cubicBezTo>
                    <a:pt x="43041" y="68938"/>
                    <a:pt x="44470" y="67114"/>
                    <a:pt x="43862" y="65290"/>
                  </a:cubicBezTo>
                  <a:cubicBezTo>
                    <a:pt x="35990" y="63801"/>
                    <a:pt x="33284" y="61460"/>
                    <a:pt x="30670" y="59089"/>
                  </a:cubicBezTo>
                  <a:cubicBezTo>
                    <a:pt x="28269" y="56962"/>
                    <a:pt x="25199" y="54196"/>
                    <a:pt x="23679" y="50153"/>
                  </a:cubicBezTo>
                  <a:cubicBezTo>
                    <a:pt x="21612" y="44682"/>
                    <a:pt x="23953" y="38633"/>
                    <a:pt x="26232" y="33284"/>
                  </a:cubicBezTo>
                  <a:lnTo>
                    <a:pt x="2942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8" name="Google Shape;2478;p66"/>
            <p:cNvSpPr/>
            <p:nvPr/>
          </p:nvSpPr>
          <p:spPr>
            <a:xfrm>
              <a:off x="7129579" y="3861119"/>
              <a:ext cx="157767" cy="99691"/>
            </a:xfrm>
            <a:custGeom>
              <a:avLst/>
              <a:gdLst/>
              <a:ahLst/>
              <a:cxnLst/>
              <a:rect l="l" t="t" r="r" b="b"/>
              <a:pathLst>
                <a:path w="8147" h="5148" extrusionOk="0">
                  <a:moveTo>
                    <a:pt x="2167" y="0"/>
                  </a:moveTo>
                  <a:cubicBezTo>
                    <a:pt x="1363" y="0"/>
                    <a:pt x="812" y="169"/>
                    <a:pt x="730" y="497"/>
                  </a:cubicBezTo>
                  <a:lnTo>
                    <a:pt x="1" y="3232"/>
                  </a:lnTo>
                  <a:lnTo>
                    <a:pt x="7265" y="5147"/>
                  </a:lnTo>
                  <a:lnTo>
                    <a:pt x="7995" y="2412"/>
                  </a:lnTo>
                  <a:cubicBezTo>
                    <a:pt x="8147" y="1804"/>
                    <a:pt x="6657" y="892"/>
                    <a:pt x="4651" y="375"/>
                  </a:cubicBezTo>
                  <a:cubicBezTo>
                    <a:pt x="3727" y="123"/>
                    <a:pt x="2855" y="0"/>
                    <a:pt x="216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9" name="Google Shape;2479;p66"/>
            <p:cNvSpPr/>
            <p:nvPr/>
          </p:nvSpPr>
          <p:spPr>
            <a:xfrm>
              <a:off x="7126055" y="3914083"/>
              <a:ext cx="147174" cy="56933"/>
            </a:xfrm>
            <a:custGeom>
              <a:avLst/>
              <a:gdLst/>
              <a:ahLst/>
              <a:cxnLst/>
              <a:rect l="l" t="t" r="r" b="b"/>
              <a:pathLst>
                <a:path w="7600" h="2940" extrusionOk="0">
                  <a:moveTo>
                    <a:pt x="1617" y="1"/>
                  </a:moveTo>
                  <a:cubicBezTo>
                    <a:pt x="809" y="1"/>
                    <a:pt x="251" y="169"/>
                    <a:pt x="152" y="497"/>
                  </a:cubicBezTo>
                  <a:cubicBezTo>
                    <a:pt x="0" y="1105"/>
                    <a:pt x="1490" y="2048"/>
                    <a:pt x="3496" y="2564"/>
                  </a:cubicBezTo>
                  <a:cubicBezTo>
                    <a:pt x="4434" y="2816"/>
                    <a:pt x="5307" y="2939"/>
                    <a:pt x="5995" y="2939"/>
                  </a:cubicBezTo>
                  <a:cubicBezTo>
                    <a:pt x="6799" y="2939"/>
                    <a:pt x="7349" y="2771"/>
                    <a:pt x="7447" y="2443"/>
                  </a:cubicBezTo>
                  <a:cubicBezTo>
                    <a:pt x="7599" y="1835"/>
                    <a:pt x="6110" y="893"/>
                    <a:pt x="4104" y="376"/>
                  </a:cubicBezTo>
                  <a:cubicBezTo>
                    <a:pt x="3180" y="124"/>
                    <a:pt x="2307" y="1"/>
                    <a:pt x="161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0" name="Google Shape;2480;p66"/>
            <p:cNvSpPr/>
            <p:nvPr/>
          </p:nvSpPr>
          <p:spPr>
            <a:xfrm>
              <a:off x="7010676" y="4084402"/>
              <a:ext cx="223704" cy="216617"/>
            </a:xfrm>
            <a:custGeom>
              <a:avLst/>
              <a:gdLst/>
              <a:ahLst/>
              <a:cxnLst/>
              <a:rect l="l" t="t" r="r" b="b"/>
              <a:pathLst>
                <a:path w="11552" h="11186" extrusionOk="0">
                  <a:moveTo>
                    <a:pt x="6749" y="0"/>
                  </a:moveTo>
                  <a:lnTo>
                    <a:pt x="122" y="547"/>
                  </a:lnTo>
                  <a:cubicBezTo>
                    <a:pt x="122" y="547"/>
                    <a:pt x="122" y="608"/>
                    <a:pt x="61" y="730"/>
                  </a:cubicBezTo>
                  <a:cubicBezTo>
                    <a:pt x="1" y="1307"/>
                    <a:pt x="122" y="2675"/>
                    <a:pt x="1368" y="3800"/>
                  </a:cubicBezTo>
                  <a:cubicBezTo>
                    <a:pt x="2888" y="5228"/>
                    <a:pt x="10214" y="9423"/>
                    <a:pt x="11034" y="11186"/>
                  </a:cubicBezTo>
                  <a:lnTo>
                    <a:pt x="11551" y="4104"/>
                  </a:lnTo>
                  <a:lnTo>
                    <a:pt x="6749" y="0"/>
                  </a:lnTo>
                  <a:close/>
                </a:path>
              </a:pathLst>
            </a:custGeom>
            <a:solidFill>
              <a:srgbClr val="F497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1" name="Google Shape;2481;p66"/>
            <p:cNvSpPr/>
            <p:nvPr/>
          </p:nvSpPr>
          <p:spPr>
            <a:xfrm>
              <a:off x="7011857" y="3938368"/>
              <a:ext cx="297272" cy="374422"/>
            </a:xfrm>
            <a:custGeom>
              <a:avLst/>
              <a:gdLst/>
              <a:ahLst/>
              <a:cxnLst/>
              <a:rect l="l" t="t" r="r" b="b"/>
              <a:pathLst>
                <a:path w="15351" h="19335" extrusionOk="0">
                  <a:moveTo>
                    <a:pt x="8130" y="1"/>
                  </a:moveTo>
                  <a:cubicBezTo>
                    <a:pt x="7956" y="1"/>
                    <a:pt x="7818" y="14"/>
                    <a:pt x="7721" y="34"/>
                  </a:cubicBezTo>
                  <a:lnTo>
                    <a:pt x="7113" y="2344"/>
                  </a:lnTo>
                  <a:lnTo>
                    <a:pt x="6323" y="2283"/>
                  </a:lnTo>
                  <a:cubicBezTo>
                    <a:pt x="6312" y="2283"/>
                    <a:pt x="6155" y="2271"/>
                    <a:pt x="5899" y="2271"/>
                  </a:cubicBezTo>
                  <a:cubicBezTo>
                    <a:pt x="4727" y="2271"/>
                    <a:pt x="1484" y="2517"/>
                    <a:pt x="760" y="5262"/>
                  </a:cubicBezTo>
                  <a:lnTo>
                    <a:pt x="0" y="8088"/>
                  </a:lnTo>
                  <a:cubicBezTo>
                    <a:pt x="1794" y="9274"/>
                    <a:pt x="4256" y="11280"/>
                    <a:pt x="6748" y="14624"/>
                  </a:cubicBezTo>
                  <a:cubicBezTo>
                    <a:pt x="8785" y="17390"/>
                    <a:pt x="10700" y="18727"/>
                    <a:pt x="12220" y="19335"/>
                  </a:cubicBezTo>
                  <a:lnTo>
                    <a:pt x="14955" y="9031"/>
                  </a:lnTo>
                  <a:cubicBezTo>
                    <a:pt x="15350" y="7420"/>
                    <a:pt x="14712" y="5961"/>
                    <a:pt x="13040" y="4623"/>
                  </a:cubicBezTo>
                  <a:cubicBezTo>
                    <a:pt x="12280" y="4015"/>
                    <a:pt x="11612" y="3681"/>
                    <a:pt x="11612" y="3681"/>
                  </a:cubicBezTo>
                  <a:lnTo>
                    <a:pt x="10882" y="3316"/>
                  </a:lnTo>
                  <a:lnTo>
                    <a:pt x="11490" y="1006"/>
                  </a:lnTo>
                  <a:cubicBezTo>
                    <a:pt x="11186" y="794"/>
                    <a:pt x="10578" y="490"/>
                    <a:pt x="9666" y="246"/>
                  </a:cubicBezTo>
                  <a:cubicBezTo>
                    <a:pt x="9026" y="61"/>
                    <a:pt x="8498" y="1"/>
                    <a:pt x="8130" y="1"/>
                  </a:cubicBezTo>
                  <a:close/>
                </a:path>
              </a:pathLst>
            </a:custGeom>
            <a:solidFill>
              <a:srgbClr val="F4B16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2" name="Google Shape;2482;p66"/>
            <p:cNvSpPr/>
            <p:nvPr/>
          </p:nvSpPr>
          <p:spPr>
            <a:xfrm>
              <a:off x="6919446" y="3920823"/>
              <a:ext cx="419698" cy="529652"/>
            </a:xfrm>
            <a:custGeom>
              <a:avLst/>
              <a:gdLst/>
              <a:ahLst/>
              <a:cxnLst/>
              <a:rect l="l" t="t" r="r" b="b"/>
              <a:pathLst>
                <a:path w="21673" h="27351" extrusionOk="0">
                  <a:moveTo>
                    <a:pt x="12700" y="0"/>
                  </a:moveTo>
                  <a:cubicBezTo>
                    <a:pt x="12113" y="0"/>
                    <a:pt x="11720" y="122"/>
                    <a:pt x="11672" y="362"/>
                  </a:cubicBezTo>
                  <a:lnTo>
                    <a:pt x="11156" y="2216"/>
                  </a:lnTo>
                  <a:cubicBezTo>
                    <a:pt x="11125" y="2277"/>
                    <a:pt x="5654" y="1852"/>
                    <a:pt x="4590" y="5955"/>
                  </a:cubicBezTo>
                  <a:cubicBezTo>
                    <a:pt x="3496" y="10058"/>
                    <a:pt x="335" y="22034"/>
                    <a:pt x="335" y="22034"/>
                  </a:cubicBezTo>
                  <a:cubicBezTo>
                    <a:pt x="0" y="23341"/>
                    <a:pt x="3283" y="25378"/>
                    <a:pt x="7690" y="26533"/>
                  </a:cubicBezTo>
                  <a:cubicBezTo>
                    <a:pt x="9733" y="27082"/>
                    <a:pt x="11665" y="27351"/>
                    <a:pt x="13183" y="27351"/>
                  </a:cubicBezTo>
                  <a:cubicBezTo>
                    <a:pt x="14940" y="27351"/>
                    <a:pt x="16143" y="26991"/>
                    <a:pt x="16323" y="26290"/>
                  </a:cubicBezTo>
                  <a:cubicBezTo>
                    <a:pt x="16323" y="26290"/>
                    <a:pt x="19514" y="14314"/>
                    <a:pt x="20578" y="10210"/>
                  </a:cubicBezTo>
                  <a:cubicBezTo>
                    <a:pt x="21672" y="6107"/>
                    <a:pt x="16748" y="3736"/>
                    <a:pt x="16748" y="3736"/>
                  </a:cubicBezTo>
                  <a:lnTo>
                    <a:pt x="17235" y="1882"/>
                  </a:lnTo>
                  <a:cubicBezTo>
                    <a:pt x="17356" y="1426"/>
                    <a:pt x="16201" y="696"/>
                    <a:pt x="14651" y="301"/>
                  </a:cubicBezTo>
                  <a:cubicBezTo>
                    <a:pt x="13916" y="100"/>
                    <a:pt x="13229" y="0"/>
                    <a:pt x="1270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3" name="Google Shape;2483;p66"/>
            <p:cNvSpPr/>
            <p:nvPr/>
          </p:nvSpPr>
          <p:spPr>
            <a:xfrm>
              <a:off x="6921208" y="4332629"/>
              <a:ext cx="316695" cy="117487"/>
            </a:xfrm>
            <a:custGeom>
              <a:avLst/>
              <a:gdLst/>
              <a:ahLst/>
              <a:cxnLst/>
              <a:rect l="l" t="t" r="r" b="b"/>
              <a:pathLst>
                <a:path w="16354" h="6067" extrusionOk="0">
                  <a:moveTo>
                    <a:pt x="3203" y="0"/>
                  </a:moveTo>
                  <a:cubicBezTo>
                    <a:pt x="1578" y="0"/>
                    <a:pt x="478" y="320"/>
                    <a:pt x="304" y="952"/>
                  </a:cubicBezTo>
                  <a:cubicBezTo>
                    <a:pt x="1" y="2167"/>
                    <a:pt x="3253" y="4082"/>
                    <a:pt x="7599" y="5237"/>
                  </a:cubicBezTo>
                  <a:cubicBezTo>
                    <a:pt x="9675" y="5793"/>
                    <a:pt x="11630" y="6067"/>
                    <a:pt x="13135" y="6067"/>
                  </a:cubicBezTo>
                  <a:cubicBezTo>
                    <a:pt x="14761" y="6067"/>
                    <a:pt x="15861" y="5747"/>
                    <a:pt x="16019" y="5116"/>
                  </a:cubicBezTo>
                  <a:cubicBezTo>
                    <a:pt x="16353" y="3900"/>
                    <a:pt x="13101" y="1985"/>
                    <a:pt x="8754" y="830"/>
                  </a:cubicBezTo>
                  <a:cubicBezTo>
                    <a:pt x="6665" y="275"/>
                    <a:pt x="4708" y="0"/>
                    <a:pt x="320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4" name="Google Shape;2484;p66"/>
            <p:cNvSpPr/>
            <p:nvPr/>
          </p:nvSpPr>
          <p:spPr>
            <a:xfrm>
              <a:off x="7532786" y="1361428"/>
              <a:ext cx="897064" cy="2227324"/>
            </a:xfrm>
            <a:custGeom>
              <a:avLst/>
              <a:gdLst/>
              <a:ahLst/>
              <a:cxnLst/>
              <a:rect l="l" t="t" r="r" b="b"/>
              <a:pathLst>
                <a:path w="46324" h="115018" extrusionOk="0">
                  <a:moveTo>
                    <a:pt x="46324" y="0"/>
                  </a:moveTo>
                  <a:lnTo>
                    <a:pt x="1" y="108938"/>
                  </a:lnTo>
                  <a:lnTo>
                    <a:pt x="19697" y="115017"/>
                  </a:lnTo>
                  <a:lnTo>
                    <a:pt x="46324" y="75655"/>
                  </a:lnTo>
                  <a:lnTo>
                    <a:pt x="46324"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5" name="Google Shape;2485;p66"/>
            <p:cNvSpPr/>
            <p:nvPr/>
          </p:nvSpPr>
          <p:spPr>
            <a:xfrm>
              <a:off x="6970067" y="3118009"/>
              <a:ext cx="1161939" cy="1450826"/>
            </a:xfrm>
            <a:custGeom>
              <a:avLst/>
              <a:gdLst/>
              <a:ahLst/>
              <a:cxnLst/>
              <a:rect l="l" t="t" r="r" b="b"/>
              <a:pathLst>
                <a:path w="60002" h="74920" extrusionOk="0">
                  <a:moveTo>
                    <a:pt x="37433" y="1"/>
                  </a:moveTo>
                  <a:cubicBezTo>
                    <a:pt x="36435" y="1"/>
                    <a:pt x="35397" y="48"/>
                    <a:pt x="34317" y="146"/>
                  </a:cubicBezTo>
                  <a:cubicBezTo>
                    <a:pt x="32189" y="7046"/>
                    <a:pt x="29758" y="13885"/>
                    <a:pt x="27022" y="20602"/>
                  </a:cubicBezTo>
                  <a:cubicBezTo>
                    <a:pt x="22402" y="25557"/>
                    <a:pt x="18390" y="29630"/>
                    <a:pt x="16718" y="34858"/>
                  </a:cubicBezTo>
                  <a:cubicBezTo>
                    <a:pt x="14955" y="40238"/>
                    <a:pt x="15928" y="46195"/>
                    <a:pt x="14286" y="51575"/>
                  </a:cubicBezTo>
                  <a:cubicBezTo>
                    <a:pt x="13253" y="55040"/>
                    <a:pt x="11247" y="58110"/>
                    <a:pt x="10183" y="61575"/>
                  </a:cubicBezTo>
                  <a:cubicBezTo>
                    <a:pt x="9666" y="63277"/>
                    <a:pt x="9453" y="65375"/>
                    <a:pt x="10760" y="66925"/>
                  </a:cubicBezTo>
                  <a:cubicBezTo>
                    <a:pt x="8207" y="67198"/>
                    <a:pt x="5715" y="67624"/>
                    <a:pt x="3192" y="68202"/>
                  </a:cubicBezTo>
                  <a:cubicBezTo>
                    <a:pt x="2128" y="68445"/>
                    <a:pt x="1003" y="68809"/>
                    <a:pt x="487" y="69752"/>
                  </a:cubicBezTo>
                  <a:cubicBezTo>
                    <a:pt x="0" y="70664"/>
                    <a:pt x="335" y="71879"/>
                    <a:pt x="1064" y="72639"/>
                  </a:cubicBezTo>
                  <a:cubicBezTo>
                    <a:pt x="1794" y="73399"/>
                    <a:pt x="2827" y="73825"/>
                    <a:pt x="3800" y="74068"/>
                  </a:cubicBezTo>
                  <a:cubicBezTo>
                    <a:pt x="5748" y="74658"/>
                    <a:pt x="7745" y="74919"/>
                    <a:pt x="9752" y="74919"/>
                  </a:cubicBezTo>
                  <a:cubicBezTo>
                    <a:pt x="14667" y="74919"/>
                    <a:pt x="19646" y="73356"/>
                    <a:pt x="24135" y="71241"/>
                  </a:cubicBezTo>
                  <a:cubicBezTo>
                    <a:pt x="29515" y="68657"/>
                    <a:pt x="34591" y="65101"/>
                    <a:pt x="38025" y="60207"/>
                  </a:cubicBezTo>
                  <a:cubicBezTo>
                    <a:pt x="41187" y="55739"/>
                    <a:pt x="42342" y="50207"/>
                    <a:pt x="43618" y="44888"/>
                  </a:cubicBezTo>
                  <a:cubicBezTo>
                    <a:pt x="44834" y="39782"/>
                    <a:pt x="45989" y="35131"/>
                    <a:pt x="46384" y="29812"/>
                  </a:cubicBezTo>
                  <a:cubicBezTo>
                    <a:pt x="51035" y="24280"/>
                    <a:pt x="55442" y="19569"/>
                    <a:pt x="60002" y="14888"/>
                  </a:cubicBezTo>
                  <a:cubicBezTo>
                    <a:pt x="56092" y="7210"/>
                    <a:pt x="49789" y="1"/>
                    <a:pt x="374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6" name="Google Shape;2486;p66"/>
            <p:cNvSpPr/>
            <p:nvPr/>
          </p:nvSpPr>
          <p:spPr>
            <a:xfrm>
              <a:off x="7178438" y="3986684"/>
              <a:ext cx="409686" cy="487979"/>
            </a:xfrm>
            <a:custGeom>
              <a:avLst/>
              <a:gdLst/>
              <a:ahLst/>
              <a:cxnLst/>
              <a:rect l="l" t="t" r="r" b="b"/>
              <a:pathLst>
                <a:path w="21156" h="25199" fill="none" extrusionOk="0">
                  <a:moveTo>
                    <a:pt x="0" y="22037"/>
                  </a:moveTo>
                  <a:cubicBezTo>
                    <a:pt x="0" y="22037"/>
                    <a:pt x="3526" y="25199"/>
                    <a:pt x="11672" y="14439"/>
                  </a:cubicBezTo>
                  <a:cubicBezTo>
                    <a:pt x="19788" y="3679"/>
                    <a:pt x="21156" y="1"/>
                    <a:pt x="21156" y="1"/>
                  </a:cubicBezTo>
                </a:path>
              </a:pathLst>
            </a:custGeom>
            <a:noFill/>
            <a:ln w="23550" cap="rnd" cmpd="sng">
              <a:solidFill>
                <a:srgbClr val="063466"/>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87" name="Google Shape;2487;p66"/>
          <p:cNvGrpSpPr/>
          <p:nvPr/>
        </p:nvGrpSpPr>
        <p:grpSpPr>
          <a:xfrm flipV="1">
            <a:off x="284287" y="4105386"/>
            <a:ext cx="490760" cy="532397"/>
            <a:chOff x="4764017" y="2157437"/>
            <a:chExt cx="710456" cy="494376"/>
          </a:xfrm>
        </p:grpSpPr>
        <p:sp>
          <p:nvSpPr>
            <p:cNvPr id="2488" name="Google Shape;2488;p66"/>
            <p:cNvSpPr/>
            <p:nvPr/>
          </p:nvSpPr>
          <p:spPr>
            <a:xfrm>
              <a:off x="5061440" y="2262108"/>
              <a:ext cx="213314" cy="276253"/>
            </a:xfrm>
            <a:custGeom>
              <a:avLst/>
              <a:gdLst/>
              <a:ahLst/>
              <a:cxnLst/>
              <a:rect l="l" t="t" r="r" b="b"/>
              <a:pathLst>
                <a:path w="11947" h="15472" extrusionOk="0">
                  <a:moveTo>
                    <a:pt x="3952" y="0"/>
                  </a:moveTo>
                  <a:lnTo>
                    <a:pt x="1" y="13070"/>
                  </a:lnTo>
                  <a:lnTo>
                    <a:pt x="7995" y="15472"/>
                  </a:lnTo>
                  <a:lnTo>
                    <a:pt x="11946" y="2432"/>
                  </a:lnTo>
                  <a:lnTo>
                    <a:pt x="395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9" name="Google Shape;2489;p66"/>
            <p:cNvSpPr/>
            <p:nvPr/>
          </p:nvSpPr>
          <p:spPr>
            <a:xfrm>
              <a:off x="4827530" y="2171918"/>
              <a:ext cx="105844" cy="109826"/>
            </a:xfrm>
            <a:custGeom>
              <a:avLst/>
              <a:gdLst/>
              <a:ahLst/>
              <a:cxnLst/>
              <a:rect l="l" t="t" r="r" b="b"/>
              <a:pathLst>
                <a:path w="5928" h="6151" extrusionOk="0">
                  <a:moveTo>
                    <a:pt x="4201" y="0"/>
                  </a:moveTo>
                  <a:cubicBezTo>
                    <a:pt x="3295" y="0"/>
                    <a:pt x="2148" y="701"/>
                    <a:pt x="1307" y="1860"/>
                  </a:cubicBezTo>
                  <a:cubicBezTo>
                    <a:pt x="182" y="3440"/>
                    <a:pt x="0" y="5234"/>
                    <a:pt x="942" y="5902"/>
                  </a:cubicBezTo>
                  <a:cubicBezTo>
                    <a:pt x="1172" y="6071"/>
                    <a:pt x="1447" y="6150"/>
                    <a:pt x="1749" y="6150"/>
                  </a:cubicBezTo>
                  <a:cubicBezTo>
                    <a:pt x="2649" y="6150"/>
                    <a:pt x="3786" y="5444"/>
                    <a:pt x="4651" y="4261"/>
                  </a:cubicBezTo>
                  <a:cubicBezTo>
                    <a:pt x="5775" y="2711"/>
                    <a:pt x="5927" y="887"/>
                    <a:pt x="5015" y="249"/>
                  </a:cubicBezTo>
                  <a:cubicBezTo>
                    <a:pt x="4785" y="80"/>
                    <a:pt x="4507" y="0"/>
                    <a:pt x="4201" y="0"/>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0" name="Google Shape;2490;p66"/>
            <p:cNvSpPr/>
            <p:nvPr/>
          </p:nvSpPr>
          <p:spPr>
            <a:xfrm>
              <a:off x="4882347" y="2194559"/>
              <a:ext cx="37995" cy="45012"/>
            </a:xfrm>
            <a:custGeom>
              <a:avLst/>
              <a:gdLst/>
              <a:ahLst/>
              <a:cxnLst/>
              <a:rect l="l" t="t" r="r" b="b"/>
              <a:pathLst>
                <a:path w="2128" h="2521" extrusionOk="0">
                  <a:moveTo>
                    <a:pt x="1359" y="0"/>
                  </a:moveTo>
                  <a:cubicBezTo>
                    <a:pt x="972" y="0"/>
                    <a:pt x="527" y="368"/>
                    <a:pt x="274" y="926"/>
                  </a:cubicBezTo>
                  <a:cubicBezTo>
                    <a:pt x="0" y="1595"/>
                    <a:pt x="122" y="2294"/>
                    <a:pt x="547" y="2476"/>
                  </a:cubicBezTo>
                  <a:cubicBezTo>
                    <a:pt x="612" y="2506"/>
                    <a:pt x="683" y="2521"/>
                    <a:pt x="756" y="2521"/>
                  </a:cubicBezTo>
                  <a:cubicBezTo>
                    <a:pt x="1126" y="2521"/>
                    <a:pt x="1570" y="2153"/>
                    <a:pt x="1824" y="1595"/>
                  </a:cubicBezTo>
                  <a:cubicBezTo>
                    <a:pt x="2128" y="926"/>
                    <a:pt x="2006" y="227"/>
                    <a:pt x="1581" y="45"/>
                  </a:cubicBezTo>
                  <a:cubicBezTo>
                    <a:pt x="1510" y="15"/>
                    <a:pt x="1436" y="0"/>
                    <a:pt x="1359" y="0"/>
                  </a:cubicBezTo>
                  <a:close/>
                </a:path>
              </a:pathLst>
            </a:custGeom>
            <a:solidFill>
              <a:srgbClr val="F9E9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1" name="Google Shape;2491;p66"/>
            <p:cNvSpPr/>
            <p:nvPr/>
          </p:nvSpPr>
          <p:spPr>
            <a:xfrm>
              <a:off x="4844885" y="2303891"/>
              <a:ext cx="105844" cy="110272"/>
            </a:xfrm>
            <a:custGeom>
              <a:avLst/>
              <a:gdLst/>
              <a:ahLst/>
              <a:cxnLst/>
              <a:rect l="l" t="t" r="r" b="b"/>
              <a:pathLst>
                <a:path w="5928" h="6176" extrusionOk="0">
                  <a:moveTo>
                    <a:pt x="4218" y="0"/>
                  </a:moveTo>
                  <a:cubicBezTo>
                    <a:pt x="3309" y="0"/>
                    <a:pt x="2154" y="719"/>
                    <a:pt x="1308" y="1885"/>
                  </a:cubicBezTo>
                  <a:cubicBezTo>
                    <a:pt x="183" y="3466"/>
                    <a:pt x="1" y="5259"/>
                    <a:pt x="913" y="5928"/>
                  </a:cubicBezTo>
                  <a:cubicBezTo>
                    <a:pt x="1150" y="6096"/>
                    <a:pt x="1431" y="6176"/>
                    <a:pt x="1737" y="6176"/>
                  </a:cubicBezTo>
                  <a:cubicBezTo>
                    <a:pt x="2648" y="6176"/>
                    <a:pt x="3779" y="5470"/>
                    <a:pt x="4621" y="4287"/>
                  </a:cubicBezTo>
                  <a:cubicBezTo>
                    <a:pt x="5776" y="2736"/>
                    <a:pt x="5928" y="913"/>
                    <a:pt x="5016" y="244"/>
                  </a:cubicBezTo>
                  <a:cubicBezTo>
                    <a:pt x="4790" y="78"/>
                    <a:pt x="4518" y="0"/>
                    <a:pt x="4218" y="0"/>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2" name="Google Shape;2492;p66"/>
            <p:cNvSpPr/>
            <p:nvPr/>
          </p:nvSpPr>
          <p:spPr>
            <a:xfrm>
              <a:off x="4895364" y="2342174"/>
              <a:ext cx="38013" cy="45030"/>
            </a:xfrm>
            <a:custGeom>
              <a:avLst/>
              <a:gdLst/>
              <a:ahLst/>
              <a:cxnLst/>
              <a:rect l="l" t="t" r="r" b="b"/>
              <a:pathLst>
                <a:path w="2129" h="2522" extrusionOk="0">
                  <a:moveTo>
                    <a:pt x="1360" y="1"/>
                  </a:moveTo>
                  <a:cubicBezTo>
                    <a:pt x="973" y="1"/>
                    <a:pt x="533" y="368"/>
                    <a:pt x="304" y="927"/>
                  </a:cubicBezTo>
                  <a:cubicBezTo>
                    <a:pt x="1" y="1626"/>
                    <a:pt x="122" y="2294"/>
                    <a:pt x="548" y="2477"/>
                  </a:cubicBezTo>
                  <a:cubicBezTo>
                    <a:pt x="618" y="2507"/>
                    <a:pt x="692" y="2521"/>
                    <a:pt x="769" y="2521"/>
                  </a:cubicBezTo>
                  <a:cubicBezTo>
                    <a:pt x="1156" y="2521"/>
                    <a:pt x="1596" y="2154"/>
                    <a:pt x="1824" y="1595"/>
                  </a:cubicBezTo>
                  <a:cubicBezTo>
                    <a:pt x="2128" y="927"/>
                    <a:pt x="2007" y="228"/>
                    <a:pt x="1581" y="45"/>
                  </a:cubicBezTo>
                  <a:cubicBezTo>
                    <a:pt x="1511" y="15"/>
                    <a:pt x="1436" y="1"/>
                    <a:pt x="1360" y="1"/>
                  </a:cubicBezTo>
                  <a:close/>
                </a:path>
              </a:pathLst>
            </a:custGeom>
            <a:solidFill>
              <a:srgbClr val="F9E9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3" name="Google Shape;2493;p66"/>
            <p:cNvSpPr/>
            <p:nvPr/>
          </p:nvSpPr>
          <p:spPr>
            <a:xfrm>
              <a:off x="4959412" y="2328228"/>
              <a:ext cx="105844" cy="110058"/>
            </a:xfrm>
            <a:custGeom>
              <a:avLst/>
              <a:gdLst/>
              <a:ahLst/>
              <a:cxnLst/>
              <a:rect l="l" t="t" r="r" b="b"/>
              <a:pathLst>
                <a:path w="5928" h="6164" extrusionOk="0">
                  <a:moveTo>
                    <a:pt x="4174" y="1"/>
                  </a:moveTo>
                  <a:cubicBezTo>
                    <a:pt x="3267" y="1"/>
                    <a:pt x="2119" y="707"/>
                    <a:pt x="1277" y="1890"/>
                  </a:cubicBezTo>
                  <a:cubicBezTo>
                    <a:pt x="152" y="3440"/>
                    <a:pt x="0" y="5264"/>
                    <a:pt x="912" y="5933"/>
                  </a:cubicBezTo>
                  <a:cubicBezTo>
                    <a:pt x="1136" y="6089"/>
                    <a:pt x="1405" y="6164"/>
                    <a:pt x="1701" y="6164"/>
                  </a:cubicBezTo>
                  <a:cubicBezTo>
                    <a:pt x="2611" y="6164"/>
                    <a:pt x="3772" y="5461"/>
                    <a:pt x="4620" y="4291"/>
                  </a:cubicBezTo>
                  <a:cubicBezTo>
                    <a:pt x="5745" y="2711"/>
                    <a:pt x="5927" y="917"/>
                    <a:pt x="4985" y="249"/>
                  </a:cubicBezTo>
                  <a:cubicBezTo>
                    <a:pt x="4756" y="81"/>
                    <a:pt x="4478" y="1"/>
                    <a:pt x="4174" y="1"/>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4" name="Google Shape;2494;p66"/>
            <p:cNvSpPr/>
            <p:nvPr/>
          </p:nvSpPr>
          <p:spPr>
            <a:xfrm>
              <a:off x="5013676" y="2350870"/>
              <a:ext cx="38013" cy="45012"/>
            </a:xfrm>
            <a:custGeom>
              <a:avLst/>
              <a:gdLst/>
              <a:ahLst/>
              <a:cxnLst/>
              <a:rect l="l" t="t" r="r" b="b"/>
              <a:pathLst>
                <a:path w="2129" h="2521" extrusionOk="0">
                  <a:moveTo>
                    <a:pt x="1360" y="0"/>
                  </a:moveTo>
                  <a:cubicBezTo>
                    <a:pt x="973" y="0"/>
                    <a:pt x="533" y="368"/>
                    <a:pt x="305" y="926"/>
                  </a:cubicBezTo>
                  <a:cubicBezTo>
                    <a:pt x="1" y="1625"/>
                    <a:pt x="122" y="2294"/>
                    <a:pt x="548" y="2476"/>
                  </a:cubicBezTo>
                  <a:cubicBezTo>
                    <a:pt x="618" y="2506"/>
                    <a:pt x="693" y="2521"/>
                    <a:pt x="769" y="2521"/>
                  </a:cubicBezTo>
                  <a:cubicBezTo>
                    <a:pt x="1156" y="2521"/>
                    <a:pt x="1596" y="2153"/>
                    <a:pt x="1825" y="1595"/>
                  </a:cubicBezTo>
                  <a:cubicBezTo>
                    <a:pt x="2128" y="926"/>
                    <a:pt x="2007" y="227"/>
                    <a:pt x="1581" y="45"/>
                  </a:cubicBezTo>
                  <a:cubicBezTo>
                    <a:pt x="1511" y="14"/>
                    <a:pt x="1437" y="0"/>
                    <a:pt x="1360" y="0"/>
                  </a:cubicBezTo>
                  <a:close/>
                </a:path>
              </a:pathLst>
            </a:custGeom>
            <a:solidFill>
              <a:srgbClr val="F9E9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5" name="Google Shape;2495;p66"/>
            <p:cNvSpPr/>
            <p:nvPr/>
          </p:nvSpPr>
          <p:spPr>
            <a:xfrm>
              <a:off x="4803639" y="2259430"/>
              <a:ext cx="85222" cy="123021"/>
            </a:xfrm>
            <a:custGeom>
              <a:avLst/>
              <a:gdLst/>
              <a:ahLst/>
              <a:cxnLst/>
              <a:rect l="l" t="t" r="r" b="b"/>
              <a:pathLst>
                <a:path w="4773" h="6890" extrusionOk="0">
                  <a:moveTo>
                    <a:pt x="2808" y="1"/>
                  </a:moveTo>
                  <a:cubicBezTo>
                    <a:pt x="1763" y="1"/>
                    <a:pt x="702" y="1299"/>
                    <a:pt x="365" y="3038"/>
                  </a:cubicBezTo>
                  <a:cubicBezTo>
                    <a:pt x="1" y="4922"/>
                    <a:pt x="578" y="6655"/>
                    <a:pt x="1703" y="6868"/>
                  </a:cubicBezTo>
                  <a:cubicBezTo>
                    <a:pt x="1780" y="6883"/>
                    <a:pt x="1857" y="6890"/>
                    <a:pt x="1935" y="6890"/>
                  </a:cubicBezTo>
                  <a:cubicBezTo>
                    <a:pt x="2964" y="6890"/>
                    <a:pt x="4039" y="5611"/>
                    <a:pt x="4378" y="3859"/>
                  </a:cubicBezTo>
                  <a:cubicBezTo>
                    <a:pt x="4773" y="1944"/>
                    <a:pt x="4165" y="241"/>
                    <a:pt x="3071" y="29"/>
                  </a:cubicBezTo>
                  <a:cubicBezTo>
                    <a:pt x="2983" y="10"/>
                    <a:pt x="2896" y="1"/>
                    <a:pt x="2808" y="1"/>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6" name="Google Shape;2496;p66"/>
            <p:cNvSpPr/>
            <p:nvPr/>
          </p:nvSpPr>
          <p:spPr>
            <a:xfrm>
              <a:off x="4889935" y="2195488"/>
              <a:ext cx="85222" cy="123039"/>
            </a:xfrm>
            <a:custGeom>
              <a:avLst/>
              <a:gdLst/>
              <a:ahLst/>
              <a:cxnLst/>
              <a:rect l="l" t="t" r="r" b="b"/>
              <a:pathLst>
                <a:path w="4773" h="6891" extrusionOk="0">
                  <a:moveTo>
                    <a:pt x="2839" y="1"/>
                  </a:moveTo>
                  <a:cubicBezTo>
                    <a:pt x="1810" y="1"/>
                    <a:pt x="735" y="1282"/>
                    <a:pt x="396" y="3063"/>
                  </a:cubicBezTo>
                  <a:cubicBezTo>
                    <a:pt x="1" y="4947"/>
                    <a:pt x="608" y="6649"/>
                    <a:pt x="1703" y="6862"/>
                  </a:cubicBezTo>
                  <a:cubicBezTo>
                    <a:pt x="1790" y="6881"/>
                    <a:pt x="1878" y="6890"/>
                    <a:pt x="1965" y="6890"/>
                  </a:cubicBezTo>
                  <a:cubicBezTo>
                    <a:pt x="3011" y="6890"/>
                    <a:pt x="4071" y="5591"/>
                    <a:pt x="4408" y="3853"/>
                  </a:cubicBezTo>
                  <a:cubicBezTo>
                    <a:pt x="4773" y="1968"/>
                    <a:pt x="4195" y="236"/>
                    <a:pt x="3071" y="23"/>
                  </a:cubicBezTo>
                  <a:cubicBezTo>
                    <a:pt x="2994" y="8"/>
                    <a:pt x="2916" y="1"/>
                    <a:pt x="2839" y="1"/>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7" name="Google Shape;2497;p66"/>
            <p:cNvSpPr/>
            <p:nvPr/>
          </p:nvSpPr>
          <p:spPr>
            <a:xfrm>
              <a:off x="4796050" y="2353387"/>
              <a:ext cx="119414" cy="100363"/>
            </a:xfrm>
            <a:custGeom>
              <a:avLst/>
              <a:gdLst/>
              <a:ahLst/>
              <a:cxnLst/>
              <a:rect l="l" t="t" r="r" b="b"/>
              <a:pathLst>
                <a:path w="6688" h="5621" extrusionOk="0">
                  <a:moveTo>
                    <a:pt x="1934" y="0"/>
                  </a:moveTo>
                  <a:cubicBezTo>
                    <a:pt x="1465" y="0"/>
                    <a:pt x="1063" y="145"/>
                    <a:pt x="790" y="451"/>
                  </a:cubicBezTo>
                  <a:cubicBezTo>
                    <a:pt x="0" y="1271"/>
                    <a:pt x="547" y="3004"/>
                    <a:pt x="1945" y="4311"/>
                  </a:cubicBezTo>
                  <a:cubicBezTo>
                    <a:pt x="2870" y="5156"/>
                    <a:pt x="3934" y="5620"/>
                    <a:pt x="4784" y="5620"/>
                  </a:cubicBezTo>
                  <a:cubicBezTo>
                    <a:pt x="5248" y="5620"/>
                    <a:pt x="5648" y="5482"/>
                    <a:pt x="5927" y="5192"/>
                  </a:cubicBezTo>
                  <a:cubicBezTo>
                    <a:pt x="6687" y="4341"/>
                    <a:pt x="6170" y="2609"/>
                    <a:pt x="4742" y="1302"/>
                  </a:cubicBezTo>
                  <a:cubicBezTo>
                    <a:pt x="3826" y="464"/>
                    <a:pt x="2772" y="0"/>
                    <a:pt x="1934" y="0"/>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8" name="Google Shape;2498;p66"/>
            <p:cNvSpPr/>
            <p:nvPr/>
          </p:nvSpPr>
          <p:spPr>
            <a:xfrm>
              <a:off x="4825351" y="2375850"/>
              <a:ext cx="49405" cy="35210"/>
            </a:xfrm>
            <a:custGeom>
              <a:avLst/>
              <a:gdLst/>
              <a:ahLst/>
              <a:cxnLst/>
              <a:rect l="l" t="t" r="r" b="b"/>
              <a:pathLst>
                <a:path w="2767" h="1972" extrusionOk="0">
                  <a:moveTo>
                    <a:pt x="910" y="1"/>
                  </a:moveTo>
                  <a:cubicBezTo>
                    <a:pt x="606" y="1"/>
                    <a:pt x="356" y="108"/>
                    <a:pt x="244" y="317"/>
                  </a:cubicBezTo>
                  <a:cubicBezTo>
                    <a:pt x="0" y="712"/>
                    <a:pt x="335" y="1351"/>
                    <a:pt x="973" y="1716"/>
                  </a:cubicBezTo>
                  <a:cubicBezTo>
                    <a:pt x="1273" y="1887"/>
                    <a:pt x="1587" y="1971"/>
                    <a:pt x="1857" y="1971"/>
                  </a:cubicBezTo>
                  <a:cubicBezTo>
                    <a:pt x="2161" y="1971"/>
                    <a:pt x="2411" y="1864"/>
                    <a:pt x="2523" y="1655"/>
                  </a:cubicBezTo>
                  <a:cubicBezTo>
                    <a:pt x="2766" y="1260"/>
                    <a:pt x="2432" y="652"/>
                    <a:pt x="1794" y="257"/>
                  </a:cubicBezTo>
                  <a:cubicBezTo>
                    <a:pt x="1494" y="85"/>
                    <a:pt x="1180" y="1"/>
                    <a:pt x="910" y="1"/>
                  </a:cubicBezTo>
                  <a:close/>
                </a:path>
              </a:pathLst>
            </a:custGeom>
            <a:solidFill>
              <a:srgbClr val="F9E9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9" name="Google Shape;2499;p66"/>
            <p:cNvSpPr/>
            <p:nvPr/>
          </p:nvSpPr>
          <p:spPr>
            <a:xfrm>
              <a:off x="5238926" y="2347673"/>
              <a:ext cx="119414" cy="100506"/>
            </a:xfrm>
            <a:custGeom>
              <a:avLst/>
              <a:gdLst/>
              <a:ahLst/>
              <a:cxnLst/>
              <a:rect l="l" t="t" r="r" b="b"/>
              <a:pathLst>
                <a:path w="6688" h="5629" extrusionOk="0">
                  <a:moveTo>
                    <a:pt x="1929" y="1"/>
                  </a:moveTo>
                  <a:cubicBezTo>
                    <a:pt x="1462" y="1"/>
                    <a:pt x="1062" y="143"/>
                    <a:pt x="790" y="436"/>
                  </a:cubicBezTo>
                  <a:cubicBezTo>
                    <a:pt x="0" y="1257"/>
                    <a:pt x="547" y="3020"/>
                    <a:pt x="1945" y="4327"/>
                  </a:cubicBezTo>
                  <a:cubicBezTo>
                    <a:pt x="2861" y="5165"/>
                    <a:pt x="3915" y="5628"/>
                    <a:pt x="4762" y="5628"/>
                  </a:cubicBezTo>
                  <a:cubicBezTo>
                    <a:pt x="5235" y="5628"/>
                    <a:pt x="5644" y="5483"/>
                    <a:pt x="5927" y="5178"/>
                  </a:cubicBezTo>
                  <a:cubicBezTo>
                    <a:pt x="6687" y="4357"/>
                    <a:pt x="6170" y="2625"/>
                    <a:pt x="4742" y="1318"/>
                  </a:cubicBezTo>
                  <a:cubicBezTo>
                    <a:pt x="3824" y="459"/>
                    <a:pt x="2768" y="1"/>
                    <a:pt x="1929" y="1"/>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0" name="Google Shape;2500;p66"/>
            <p:cNvSpPr/>
            <p:nvPr/>
          </p:nvSpPr>
          <p:spPr>
            <a:xfrm>
              <a:off x="5261710" y="2357691"/>
              <a:ext cx="49405" cy="35103"/>
            </a:xfrm>
            <a:custGeom>
              <a:avLst/>
              <a:gdLst/>
              <a:ahLst/>
              <a:cxnLst/>
              <a:rect l="l" t="t" r="r" b="b"/>
              <a:pathLst>
                <a:path w="2767" h="1966" extrusionOk="0">
                  <a:moveTo>
                    <a:pt x="903" y="1"/>
                  </a:moveTo>
                  <a:cubicBezTo>
                    <a:pt x="610" y="1"/>
                    <a:pt x="368" y="99"/>
                    <a:pt x="244" y="301"/>
                  </a:cubicBezTo>
                  <a:cubicBezTo>
                    <a:pt x="1" y="726"/>
                    <a:pt x="335" y="1334"/>
                    <a:pt x="973" y="1699"/>
                  </a:cubicBezTo>
                  <a:cubicBezTo>
                    <a:pt x="1280" y="1874"/>
                    <a:pt x="1601" y="1965"/>
                    <a:pt x="1879" y="1965"/>
                  </a:cubicBezTo>
                  <a:cubicBezTo>
                    <a:pt x="2178" y="1965"/>
                    <a:pt x="2428" y="1859"/>
                    <a:pt x="2554" y="1638"/>
                  </a:cubicBezTo>
                  <a:cubicBezTo>
                    <a:pt x="2767" y="1243"/>
                    <a:pt x="2463" y="635"/>
                    <a:pt x="1824" y="270"/>
                  </a:cubicBezTo>
                  <a:cubicBezTo>
                    <a:pt x="1512" y="92"/>
                    <a:pt x="1184" y="1"/>
                    <a:pt x="903" y="1"/>
                  </a:cubicBezTo>
                  <a:close/>
                </a:path>
              </a:pathLst>
            </a:custGeom>
            <a:solidFill>
              <a:srgbClr val="F9E9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1" name="Google Shape;2501;p66"/>
            <p:cNvSpPr/>
            <p:nvPr/>
          </p:nvSpPr>
          <p:spPr>
            <a:xfrm>
              <a:off x="4854652" y="2261394"/>
              <a:ext cx="125931" cy="92417"/>
            </a:xfrm>
            <a:custGeom>
              <a:avLst/>
              <a:gdLst/>
              <a:ahLst/>
              <a:cxnLst/>
              <a:rect l="l" t="t" r="r" b="b"/>
              <a:pathLst>
                <a:path w="7053" h="5176" extrusionOk="0">
                  <a:moveTo>
                    <a:pt x="2102" y="1"/>
                  </a:moveTo>
                  <a:cubicBezTo>
                    <a:pt x="1444" y="1"/>
                    <a:pt x="902" y="216"/>
                    <a:pt x="609" y="648"/>
                  </a:cubicBezTo>
                  <a:cubicBezTo>
                    <a:pt x="1" y="1590"/>
                    <a:pt x="791" y="3201"/>
                    <a:pt x="2372" y="4296"/>
                  </a:cubicBezTo>
                  <a:cubicBezTo>
                    <a:pt x="3250" y="4876"/>
                    <a:pt x="4192" y="5176"/>
                    <a:pt x="4965" y="5176"/>
                  </a:cubicBezTo>
                  <a:cubicBezTo>
                    <a:pt x="5610" y="5176"/>
                    <a:pt x="6138" y="4967"/>
                    <a:pt x="6414" y="4539"/>
                  </a:cubicBezTo>
                  <a:cubicBezTo>
                    <a:pt x="7053" y="3597"/>
                    <a:pt x="6262" y="1955"/>
                    <a:pt x="4682" y="891"/>
                  </a:cubicBezTo>
                  <a:cubicBezTo>
                    <a:pt x="3810" y="299"/>
                    <a:pt x="2876" y="1"/>
                    <a:pt x="2102" y="1"/>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2" name="Google Shape;2502;p66"/>
            <p:cNvSpPr/>
            <p:nvPr/>
          </p:nvSpPr>
          <p:spPr>
            <a:xfrm>
              <a:off x="4911112" y="2296248"/>
              <a:ext cx="50476" cy="32675"/>
            </a:xfrm>
            <a:custGeom>
              <a:avLst/>
              <a:gdLst/>
              <a:ahLst/>
              <a:cxnLst/>
              <a:rect l="l" t="t" r="r" b="b"/>
              <a:pathLst>
                <a:path w="2827" h="1830" extrusionOk="0">
                  <a:moveTo>
                    <a:pt x="1035" y="1"/>
                  </a:moveTo>
                  <a:cubicBezTo>
                    <a:pt x="618" y="1"/>
                    <a:pt x="282" y="149"/>
                    <a:pt x="182" y="429"/>
                  </a:cubicBezTo>
                  <a:cubicBezTo>
                    <a:pt x="0" y="854"/>
                    <a:pt x="426" y="1432"/>
                    <a:pt x="1125" y="1705"/>
                  </a:cubicBezTo>
                  <a:cubicBezTo>
                    <a:pt x="1354" y="1789"/>
                    <a:pt x="1587" y="1829"/>
                    <a:pt x="1800" y="1829"/>
                  </a:cubicBezTo>
                  <a:cubicBezTo>
                    <a:pt x="2209" y="1829"/>
                    <a:pt x="2545" y="1681"/>
                    <a:pt x="2644" y="1401"/>
                  </a:cubicBezTo>
                  <a:cubicBezTo>
                    <a:pt x="2827" y="976"/>
                    <a:pt x="2401" y="398"/>
                    <a:pt x="1733" y="125"/>
                  </a:cubicBezTo>
                  <a:cubicBezTo>
                    <a:pt x="1493" y="41"/>
                    <a:pt x="1253" y="1"/>
                    <a:pt x="1035" y="1"/>
                  </a:cubicBezTo>
                  <a:close/>
                </a:path>
              </a:pathLst>
            </a:custGeom>
            <a:solidFill>
              <a:srgbClr val="F9E9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3" name="Google Shape;2503;p66"/>
            <p:cNvSpPr/>
            <p:nvPr/>
          </p:nvSpPr>
          <p:spPr>
            <a:xfrm>
              <a:off x="5031585" y="2406705"/>
              <a:ext cx="129199" cy="74455"/>
            </a:xfrm>
            <a:custGeom>
              <a:avLst/>
              <a:gdLst/>
              <a:ahLst/>
              <a:cxnLst/>
              <a:rect l="l" t="t" r="r" b="b"/>
              <a:pathLst>
                <a:path w="7236" h="4170" extrusionOk="0">
                  <a:moveTo>
                    <a:pt x="4098" y="0"/>
                  </a:moveTo>
                  <a:cubicBezTo>
                    <a:pt x="3853" y="0"/>
                    <a:pt x="3601" y="16"/>
                    <a:pt x="3344" y="48"/>
                  </a:cubicBezTo>
                  <a:cubicBezTo>
                    <a:pt x="1429" y="291"/>
                    <a:pt x="1" y="1416"/>
                    <a:pt x="153" y="2541"/>
                  </a:cubicBezTo>
                  <a:cubicBezTo>
                    <a:pt x="284" y="3515"/>
                    <a:pt x="1556" y="4170"/>
                    <a:pt x="3138" y="4170"/>
                  </a:cubicBezTo>
                  <a:cubicBezTo>
                    <a:pt x="3383" y="4170"/>
                    <a:pt x="3635" y="4154"/>
                    <a:pt x="3892" y="4121"/>
                  </a:cubicBezTo>
                  <a:cubicBezTo>
                    <a:pt x="5806" y="3878"/>
                    <a:pt x="7235" y="2754"/>
                    <a:pt x="7083" y="1629"/>
                  </a:cubicBezTo>
                  <a:cubicBezTo>
                    <a:pt x="6951" y="655"/>
                    <a:pt x="5680" y="0"/>
                    <a:pt x="4098" y="0"/>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4" name="Google Shape;2504;p66"/>
            <p:cNvSpPr/>
            <p:nvPr/>
          </p:nvSpPr>
          <p:spPr>
            <a:xfrm>
              <a:off x="4939324" y="2231556"/>
              <a:ext cx="126467" cy="92400"/>
            </a:xfrm>
            <a:custGeom>
              <a:avLst/>
              <a:gdLst/>
              <a:ahLst/>
              <a:cxnLst/>
              <a:rect l="l" t="t" r="r" b="b"/>
              <a:pathLst>
                <a:path w="7083" h="5175" extrusionOk="0">
                  <a:moveTo>
                    <a:pt x="2106" y="0"/>
                  </a:moveTo>
                  <a:cubicBezTo>
                    <a:pt x="1453" y="0"/>
                    <a:pt x="918" y="215"/>
                    <a:pt x="639" y="647"/>
                  </a:cubicBezTo>
                  <a:cubicBezTo>
                    <a:pt x="1" y="1590"/>
                    <a:pt x="791" y="3231"/>
                    <a:pt x="2402" y="4295"/>
                  </a:cubicBezTo>
                  <a:cubicBezTo>
                    <a:pt x="3264" y="4875"/>
                    <a:pt x="4198" y="5175"/>
                    <a:pt x="4973" y="5175"/>
                  </a:cubicBezTo>
                  <a:cubicBezTo>
                    <a:pt x="5619" y="5175"/>
                    <a:pt x="6154" y="4966"/>
                    <a:pt x="6444" y="4538"/>
                  </a:cubicBezTo>
                  <a:cubicBezTo>
                    <a:pt x="7083" y="3596"/>
                    <a:pt x="6292" y="1954"/>
                    <a:pt x="4682" y="891"/>
                  </a:cubicBezTo>
                  <a:cubicBezTo>
                    <a:pt x="3810" y="299"/>
                    <a:pt x="2876" y="0"/>
                    <a:pt x="2106" y="0"/>
                  </a:cubicBezTo>
                  <a:close/>
                </a:path>
              </a:pathLst>
            </a:custGeom>
            <a:solidFill>
              <a:srgbClr val="43D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5" name="Google Shape;2505;p66"/>
            <p:cNvSpPr/>
            <p:nvPr/>
          </p:nvSpPr>
          <p:spPr>
            <a:xfrm>
              <a:off x="4966465" y="2243216"/>
              <a:ext cx="50494" cy="32764"/>
            </a:xfrm>
            <a:custGeom>
              <a:avLst/>
              <a:gdLst/>
              <a:ahLst/>
              <a:cxnLst/>
              <a:rect l="l" t="t" r="r" b="b"/>
              <a:pathLst>
                <a:path w="2828" h="1835" extrusionOk="0">
                  <a:moveTo>
                    <a:pt x="1001" y="0"/>
                  </a:moveTo>
                  <a:cubicBezTo>
                    <a:pt x="600" y="0"/>
                    <a:pt x="280" y="148"/>
                    <a:pt x="183" y="420"/>
                  </a:cubicBezTo>
                  <a:cubicBezTo>
                    <a:pt x="0" y="876"/>
                    <a:pt x="426" y="1423"/>
                    <a:pt x="1125" y="1697"/>
                  </a:cubicBezTo>
                  <a:cubicBezTo>
                    <a:pt x="1354" y="1790"/>
                    <a:pt x="1586" y="1834"/>
                    <a:pt x="1799" y="1834"/>
                  </a:cubicBezTo>
                  <a:cubicBezTo>
                    <a:pt x="2208" y="1834"/>
                    <a:pt x="2545" y="1672"/>
                    <a:pt x="2645" y="1393"/>
                  </a:cubicBezTo>
                  <a:cubicBezTo>
                    <a:pt x="2827" y="967"/>
                    <a:pt x="2402" y="390"/>
                    <a:pt x="1733" y="146"/>
                  </a:cubicBezTo>
                  <a:cubicBezTo>
                    <a:pt x="1480" y="48"/>
                    <a:pt x="1228" y="0"/>
                    <a:pt x="1001" y="0"/>
                  </a:cubicBezTo>
                  <a:close/>
                </a:path>
              </a:pathLst>
            </a:custGeom>
            <a:solidFill>
              <a:srgbClr val="F9E9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6" name="Google Shape;2506;p66"/>
            <p:cNvSpPr/>
            <p:nvPr/>
          </p:nvSpPr>
          <p:spPr>
            <a:xfrm>
              <a:off x="4764017" y="2157437"/>
              <a:ext cx="687650" cy="465033"/>
            </a:xfrm>
            <a:custGeom>
              <a:avLst/>
              <a:gdLst/>
              <a:ahLst/>
              <a:cxnLst/>
              <a:rect l="l" t="t" r="r" b="b"/>
              <a:pathLst>
                <a:path w="38513" h="26045" extrusionOk="0">
                  <a:moveTo>
                    <a:pt x="8063" y="1"/>
                  </a:moveTo>
                  <a:cubicBezTo>
                    <a:pt x="5748" y="1"/>
                    <a:pt x="3614" y="1523"/>
                    <a:pt x="2919" y="3856"/>
                  </a:cubicBezTo>
                  <a:lnTo>
                    <a:pt x="852" y="10574"/>
                  </a:lnTo>
                  <a:cubicBezTo>
                    <a:pt x="1" y="13461"/>
                    <a:pt x="1612" y="16470"/>
                    <a:pt x="4469" y="17291"/>
                  </a:cubicBezTo>
                  <a:lnTo>
                    <a:pt x="33345" y="26045"/>
                  </a:lnTo>
                  <a:lnTo>
                    <a:pt x="38512" y="8993"/>
                  </a:lnTo>
                  <a:lnTo>
                    <a:pt x="9636" y="239"/>
                  </a:lnTo>
                  <a:cubicBezTo>
                    <a:pt x="9112" y="77"/>
                    <a:pt x="8583" y="1"/>
                    <a:pt x="80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7" name="Google Shape;2507;p66"/>
            <p:cNvSpPr/>
            <p:nvPr/>
          </p:nvSpPr>
          <p:spPr>
            <a:xfrm>
              <a:off x="5334990" y="2294320"/>
              <a:ext cx="139483" cy="357493"/>
            </a:xfrm>
            <a:custGeom>
              <a:avLst/>
              <a:gdLst/>
              <a:ahLst/>
              <a:cxnLst/>
              <a:rect l="l" t="t" r="r" b="b"/>
              <a:pathLst>
                <a:path w="7812" h="20022" extrusionOk="0">
                  <a:moveTo>
                    <a:pt x="6592" y="1"/>
                  </a:moveTo>
                  <a:cubicBezTo>
                    <a:pt x="6141" y="1"/>
                    <a:pt x="5705" y="310"/>
                    <a:pt x="5532" y="780"/>
                  </a:cubicBezTo>
                  <a:lnTo>
                    <a:pt x="152" y="18592"/>
                  </a:lnTo>
                  <a:cubicBezTo>
                    <a:pt x="0" y="19169"/>
                    <a:pt x="304" y="19777"/>
                    <a:pt x="882" y="19960"/>
                  </a:cubicBezTo>
                  <a:cubicBezTo>
                    <a:pt x="990" y="20002"/>
                    <a:pt x="1100" y="20021"/>
                    <a:pt x="1209" y="20021"/>
                  </a:cubicBezTo>
                  <a:cubicBezTo>
                    <a:pt x="1653" y="20021"/>
                    <a:pt x="2079" y="19699"/>
                    <a:pt x="2249" y="19260"/>
                  </a:cubicBezTo>
                  <a:lnTo>
                    <a:pt x="7629" y="1418"/>
                  </a:lnTo>
                  <a:cubicBezTo>
                    <a:pt x="7812" y="871"/>
                    <a:pt x="7477" y="263"/>
                    <a:pt x="6900" y="50"/>
                  </a:cubicBezTo>
                  <a:cubicBezTo>
                    <a:pt x="6798" y="17"/>
                    <a:pt x="6695" y="1"/>
                    <a:pt x="659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08" name="Google Shape;2508;p66"/>
          <p:cNvSpPr/>
          <p:nvPr/>
        </p:nvSpPr>
        <p:spPr>
          <a:xfrm>
            <a:off x="5791310" y="2277187"/>
            <a:ext cx="136061" cy="136564"/>
          </a:xfrm>
          <a:custGeom>
            <a:avLst/>
            <a:gdLst/>
            <a:ahLst/>
            <a:cxnLst/>
            <a:rect l="l" t="t" r="r" b="b"/>
            <a:pathLst>
              <a:path w="8117" h="8147" extrusionOk="0">
                <a:moveTo>
                  <a:pt x="4043" y="0"/>
                </a:moveTo>
                <a:cubicBezTo>
                  <a:pt x="3526" y="0"/>
                  <a:pt x="3101" y="426"/>
                  <a:pt x="3101" y="973"/>
                </a:cubicBezTo>
                <a:lnTo>
                  <a:pt x="3101" y="3131"/>
                </a:lnTo>
                <a:lnTo>
                  <a:pt x="943" y="3131"/>
                </a:lnTo>
                <a:cubicBezTo>
                  <a:pt x="396" y="3131"/>
                  <a:pt x="0" y="3557"/>
                  <a:pt x="0" y="4073"/>
                </a:cubicBezTo>
                <a:cubicBezTo>
                  <a:pt x="0" y="4620"/>
                  <a:pt x="396" y="5046"/>
                  <a:pt x="943" y="5046"/>
                </a:cubicBezTo>
                <a:lnTo>
                  <a:pt x="3101" y="5046"/>
                </a:lnTo>
                <a:lnTo>
                  <a:pt x="3101" y="7204"/>
                </a:lnTo>
                <a:cubicBezTo>
                  <a:pt x="3101" y="7721"/>
                  <a:pt x="3526" y="8146"/>
                  <a:pt x="4043" y="8146"/>
                </a:cubicBezTo>
                <a:cubicBezTo>
                  <a:pt x="4590" y="8146"/>
                  <a:pt x="5016" y="7721"/>
                  <a:pt x="5016" y="7204"/>
                </a:cubicBezTo>
                <a:lnTo>
                  <a:pt x="5016" y="5046"/>
                </a:lnTo>
                <a:lnTo>
                  <a:pt x="7174" y="5046"/>
                </a:lnTo>
                <a:cubicBezTo>
                  <a:pt x="7691" y="5046"/>
                  <a:pt x="8116" y="4620"/>
                  <a:pt x="8116" y="4073"/>
                </a:cubicBezTo>
                <a:cubicBezTo>
                  <a:pt x="8116" y="3557"/>
                  <a:pt x="7691" y="3131"/>
                  <a:pt x="7174" y="3131"/>
                </a:cubicBezTo>
                <a:lnTo>
                  <a:pt x="5016" y="3131"/>
                </a:lnTo>
                <a:lnTo>
                  <a:pt x="5016" y="973"/>
                </a:lnTo>
                <a:cubicBezTo>
                  <a:pt x="5016" y="426"/>
                  <a:pt x="4590" y="0"/>
                  <a:pt x="404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09" name="Google Shape;2509;p66"/>
          <p:cNvGrpSpPr/>
          <p:nvPr/>
        </p:nvGrpSpPr>
        <p:grpSpPr>
          <a:xfrm>
            <a:off x="3994037" y="1684299"/>
            <a:ext cx="1650864" cy="2330287"/>
            <a:chOff x="4772712" y="2118796"/>
            <a:chExt cx="1758483" cy="2482198"/>
          </a:xfrm>
        </p:grpSpPr>
        <p:grpSp>
          <p:nvGrpSpPr>
            <p:cNvPr id="2510" name="Google Shape;2510;p66"/>
            <p:cNvGrpSpPr/>
            <p:nvPr/>
          </p:nvGrpSpPr>
          <p:grpSpPr>
            <a:xfrm>
              <a:off x="4772712" y="2118796"/>
              <a:ext cx="1702546" cy="2482198"/>
              <a:chOff x="4772712" y="2118796"/>
              <a:chExt cx="1702546" cy="2482198"/>
            </a:xfrm>
          </p:grpSpPr>
          <p:sp>
            <p:nvSpPr>
              <p:cNvPr id="2511" name="Google Shape;2511;p66"/>
              <p:cNvSpPr/>
              <p:nvPr/>
            </p:nvSpPr>
            <p:spPr>
              <a:xfrm>
                <a:off x="5091295" y="3141958"/>
                <a:ext cx="778817" cy="1262473"/>
              </a:xfrm>
              <a:custGeom>
                <a:avLst/>
                <a:gdLst/>
                <a:ahLst/>
                <a:cxnLst/>
                <a:rect l="l" t="t" r="r" b="b"/>
                <a:pathLst>
                  <a:path w="43619" h="70707" extrusionOk="0">
                    <a:moveTo>
                      <a:pt x="1998" y="1"/>
                    </a:moveTo>
                    <a:cubicBezTo>
                      <a:pt x="1386" y="1"/>
                      <a:pt x="791" y="291"/>
                      <a:pt x="426" y="848"/>
                    </a:cubicBezTo>
                    <a:cubicBezTo>
                      <a:pt x="31" y="1425"/>
                      <a:pt x="0" y="2124"/>
                      <a:pt x="274" y="2702"/>
                    </a:cubicBezTo>
                    <a:cubicBezTo>
                      <a:pt x="396" y="3006"/>
                      <a:pt x="608" y="3310"/>
                      <a:pt x="912" y="3492"/>
                    </a:cubicBezTo>
                    <a:cubicBezTo>
                      <a:pt x="12706" y="11273"/>
                      <a:pt x="22007" y="19510"/>
                      <a:pt x="28542" y="27930"/>
                    </a:cubicBezTo>
                    <a:cubicBezTo>
                      <a:pt x="34348" y="35347"/>
                      <a:pt x="37843" y="42885"/>
                      <a:pt x="38755" y="49784"/>
                    </a:cubicBezTo>
                    <a:cubicBezTo>
                      <a:pt x="39667" y="56684"/>
                      <a:pt x="37965" y="62855"/>
                      <a:pt x="33770" y="67535"/>
                    </a:cubicBezTo>
                    <a:cubicBezTo>
                      <a:pt x="33101" y="68326"/>
                      <a:pt x="33132" y="69542"/>
                      <a:pt x="33922" y="70210"/>
                    </a:cubicBezTo>
                    <a:cubicBezTo>
                      <a:pt x="34308" y="70539"/>
                      <a:pt x="34781" y="70706"/>
                      <a:pt x="35243" y="70706"/>
                    </a:cubicBezTo>
                    <a:cubicBezTo>
                      <a:pt x="35765" y="70706"/>
                      <a:pt x="36273" y="70493"/>
                      <a:pt x="36627" y="70058"/>
                    </a:cubicBezTo>
                    <a:cubicBezTo>
                      <a:pt x="41582" y="64526"/>
                      <a:pt x="43618" y="57353"/>
                      <a:pt x="42554" y="49298"/>
                    </a:cubicBezTo>
                    <a:cubicBezTo>
                      <a:pt x="42068" y="45559"/>
                      <a:pt x="40913" y="41699"/>
                      <a:pt x="39150" y="37778"/>
                    </a:cubicBezTo>
                    <a:cubicBezTo>
                      <a:pt x="37266" y="33736"/>
                      <a:pt x="34743" y="29632"/>
                      <a:pt x="31582" y="25590"/>
                    </a:cubicBezTo>
                    <a:cubicBezTo>
                      <a:pt x="24773" y="16836"/>
                      <a:pt x="15168" y="8325"/>
                      <a:pt x="3040" y="300"/>
                    </a:cubicBezTo>
                    <a:cubicBezTo>
                      <a:pt x="2715" y="99"/>
                      <a:pt x="2354" y="1"/>
                      <a:pt x="199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2" name="Google Shape;2512;p66"/>
              <p:cNvSpPr/>
              <p:nvPr/>
            </p:nvSpPr>
            <p:spPr>
              <a:xfrm>
                <a:off x="4772712" y="3085015"/>
                <a:ext cx="983418" cy="1515979"/>
              </a:xfrm>
              <a:custGeom>
                <a:avLst/>
                <a:gdLst/>
                <a:ahLst/>
                <a:cxnLst/>
                <a:rect l="l" t="t" r="r" b="b"/>
                <a:pathLst>
                  <a:path w="55078" h="84905" extrusionOk="0">
                    <a:moveTo>
                      <a:pt x="52062" y="0"/>
                    </a:moveTo>
                    <a:cubicBezTo>
                      <a:pt x="51417" y="0"/>
                      <a:pt x="50794" y="311"/>
                      <a:pt x="50457" y="906"/>
                    </a:cubicBezTo>
                    <a:cubicBezTo>
                      <a:pt x="50457" y="967"/>
                      <a:pt x="48785" y="3702"/>
                      <a:pt x="45442" y="7228"/>
                    </a:cubicBezTo>
                    <a:cubicBezTo>
                      <a:pt x="42311" y="10480"/>
                      <a:pt x="37113" y="15131"/>
                      <a:pt x="29818" y="18778"/>
                    </a:cubicBezTo>
                    <a:cubicBezTo>
                      <a:pt x="17478" y="24918"/>
                      <a:pt x="9180" y="31362"/>
                      <a:pt x="4590" y="38384"/>
                    </a:cubicBezTo>
                    <a:cubicBezTo>
                      <a:pt x="1915" y="42457"/>
                      <a:pt x="426" y="46773"/>
                      <a:pt x="213" y="51302"/>
                    </a:cubicBezTo>
                    <a:cubicBezTo>
                      <a:pt x="0" y="56043"/>
                      <a:pt x="1094" y="61089"/>
                      <a:pt x="3556" y="66348"/>
                    </a:cubicBezTo>
                    <a:cubicBezTo>
                      <a:pt x="8359" y="76500"/>
                      <a:pt x="16748" y="83126"/>
                      <a:pt x="26505" y="84615"/>
                    </a:cubicBezTo>
                    <a:cubicBezTo>
                      <a:pt x="27837" y="84809"/>
                      <a:pt x="29171" y="84905"/>
                      <a:pt x="30501" y="84905"/>
                    </a:cubicBezTo>
                    <a:cubicBezTo>
                      <a:pt x="39194" y="84905"/>
                      <a:pt x="47735" y="80821"/>
                      <a:pt x="54378" y="73308"/>
                    </a:cubicBezTo>
                    <a:cubicBezTo>
                      <a:pt x="55077" y="72487"/>
                      <a:pt x="55047" y="71272"/>
                      <a:pt x="54226" y="70603"/>
                    </a:cubicBezTo>
                    <a:cubicBezTo>
                      <a:pt x="53859" y="70278"/>
                      <a:pt x="53400" y="70118"/>
                      <a:pt x="52947" y="70118"/>
                    </a:cubicBezTo>
                    <a:cubicBezTo>
                      <a:pt x="52425" y="70118"/>
                      <a:pt x="51909" y="70332"/>
                      <a:pt x="51551" y="70755"/>
                    </a:cubicBezTo>
                    <a:cubicBezTo>
                      <a:pt x="45593" y="77428"/>
                      <a:pt x="38043" y="81056"/>
                      <a:pt x="30409" y="81056"/>
                    </a:cubicBezTo>
                    <a:cubicBezTo>
                      <a:pt x="29280" y="81056"/>
                      <a:pt x="28150" y="80976"/>
                      <a:pt x="27022" y="80816"/>
                    </a:cubicBezTo>
                    <a:cubicBezTo>
                      <a:pt x="18511" y="79570"/>
                      <a:pt x="11186" y="73703"/>
                      <a:pt x="6961" y="64706"/>
                    </a:cubicBezTo>
                    <a:lnTo>
                      <a:pt x="6961" y="64676"/>
                    </a:lnTo>
                    <a:cubicBezTo>
                      <a:pt x="2705" y="55618"/>
                      <a:pt x="2979" y="47715"/>
                      <a:pt x="7781" y="40420"/>
                    </a:cubicBezTo>
                    <a:cubicBezTo>
                      <a:pt x="11976" y="33976"/>
                      <a:pt x="19788" y="28019"/>
                      <a:pt x="31520" y="22152"/>
                    </a:cubicBezTo>
                    <a:cubicBezTo>
                      <a:pt x="39393" y="18231"/>
                      <a:pt x="44955" y="13216"/>
                      <a:pt x="48268" y="9721"/>
                    </a:cubicBezTo>
                    <a:cubicBezTo>
                      <a:pt x="51886" y="5891"/>
                      <a:pt x="53649" y="2973"/>
                      <a:pt x="53709" y="2851"/>
                    </a:cubicBezTo>
                    <a:cubicBezTo>
                      <a:pt x="54256" y="1970"/>
                      <a:pt x="53983" y="815"/>
                      <a:pt x="53071" y="268"/>
                    </a:cubicBezTo>
                    <a:cubicBezTo>
                      <a:pt x="52754" y="88"/>
                      <a:pt x="52405" y="0"/>
                      <a:pt x="520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3" name="Google Shape;2513;p66"/>
              <p:cNvSpPr/>
              <p:nvPr/>
            </p:nvSpPr>
            <p:spPr>
              <a:xfrm>
                <a:off x="4874205" y="2972237"/>
                <a:ext cx="359832" cy="315123"/>
              </a:xfrm>
              <a:custGeom>
                <a:avLst/>
                <a:gdLst/>
                <a:ahLst/>
                <a:cxnLst/>
                <a:rect l="l" t="t" r="r" b="b"/>
                <a:pathLst>
                  <a:path w="20153" h="17649" extrusionOk="0">
                    <a:moveTo>
                      <a:pt x="10090" y="0"/>
                    </a:moveTo>
                    <a:cubicBezTo>
                      <a:pt x="8827" y="0"/>
                      <a:pt x="7544" y="270"/>
                      <a:pt x="6322" y="839"/>
                    </a:cubicBezTo>
                    <a:cubicBezTo>
                      <a:pt x="1915" y="2936"/>
                      <a:pt x="0" y="8194"/>
                      <a:pt x="2067" y="12602"/>
                    </a:cubicBezTo>
                    <a:cubicBezTo>
                      <a:pt x="3563" y="15770"/>
                      <a:pt x="6732" y="17649"/>
                      <a:pt x="10051" y="17649"/>
                    </a:cubicBezTo>
                    <a:cubicBezTo>
                      <a:pt x="11317" y="17649"/>
                      <a:pt x="12605" y="17375"/>
                      <a:pt x="13830" y="16796"/>
                    </a:cubicBezTo>
                    <a:cubicBezTo>
                      <a:pt x="18238" y="14730"/>
                      <a:pt x="20152" y="9471"/>
                      <a:pt x="18086" y="5064"/>
                    </a:cubicBezTo>
                    <a:cubicBezTo>
                      <a:pt x="16588" y="1869"/>
                      <a:pt x="13413" y="0"/>
                      <a:pt x="1009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4" name="Google Shape;2514;p66"/>
              <p:cNvSpPr/>
              <p:nvPr/>
            </p:nvSpPr>
            <p:spPr>
              <a:xfrm>
                <a:off x="4932807" y="3023216"/>
                <a:ext cx="242614" cy="212921"/>
              </a:xfrm>
              <a:custGeom>
                <a:avLst/>
                <a:gdLst/>
                <a:ahLst/>
                <a:cxnLst/>
                <a:rect l="l" t="t" r="r" b="b"/>
                <a:pathLst>
                  <a:path w="13588" h="11925" extrusionOk="0">
                    <a:moveTo>
                      <a:pt x="6789" y="1"/>
                    </a:moveTo>
                    <a:cubicBezTo>
                      <a:pt x="5939" y="1"/>
                      <a:pt x="5076" y="183"/>
                      <a:pt x="4256" y="567"/>
                    </a:cubicBezTo>
                    <a:cubicBezTo>
                      <a:pt x="1277" y="1966"/>
                      <a:pt x="1" y="5522"/>
                      <a:pt x="1399" y="8501"/>
                    </a:cubicBezTo>
                    <a:cubicBezTo>
                      <a:pt x="2413" y="10660"/>
                      <a:pt x="4560" y="11925"/>
                      <a:pt x="6800" y="11925"/>
                    </a:cubicBezTo>
                    <a:cubicBezTo>
                      <a:pt x="7650" y="11925"/>
                      <a:pt x="8513" y="11743"/>
                      <a:pt x="9332" y="11358"/>
                    </a:cubicBezTo>
                    <a:cubicBezTo>
                      <a:pt x="12311" y="9960"/>
                      <a:pt x="13588" y="6403"/>
                      <a:pt x="12190" y="3425"/>
                    </a:cubicBezTo>
                    <a:cubicBezTo>
                      <a:pt x="11176" y="1265"/>
                      <a:pt x="9029" y="1"/>
                      <a:pt x="678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5" name="Google Shape;2515;p66"/>
              <p:cNvSpPr/>
              <p:nvPr/>
            </p:nvSpPr>
            <p:spPr>
              <a:xfrm>
                <a:off x="6019919" y="2141009"/>
                <a:ext cx="273003" cy="904570"/>
              </a:xfrm>
              <a:custGeom>
                <a:avLst/>
                <a:gdLst/>
                <a:ahLst/>
                <a:cxnLst/>
                <a:rect l="l" t="t" r="r" b="b"/>
                <a:pathLst>
                  <a:path w="15290" h="50662" extrusionOk="0">
                    <a:moveTo>
                      <a:pt x="3376" y="1"/>
                    </a:moveTo>
                    <a:cubicBezTo>
                      <a:pt x="3238" y="1"/>
                      <a:pt x="3153" y="4"/>
                      <a:pt x="3131" y="4"/>
                    </a:cubicBezTo>
                    <a:cubicBezTo>
                      <a:pt x="2766" y="65"/>
                      <a:pt x="2462" y="369"/>
                      <a:pt x="2523" y="734"/>
                    </a:cubicBezTo>
                    <a:cubicBezTo>
                      <a:pt x="2552" y="1052"/>
                      <a:pt x="2830" y="1344"/>
                      <a:pt x="3172" y="1344"/>
                    </a:cubicBezTo>
                    <a:cubicBezTo>
                      <a:pt x="3189" y="1344"/>
                      <a:pt x="3205" y="1343"/>
                      <a:pt x="3222" y="1341"/>
                    </a:cubicBezTo>
                    <a:cubicBezTo>
                      <a:pt x="3233" y="1336"/>
                      <a:pt x="3356" y="1325"/>
                      <a:pt x="3567" y="1325"/>
                    </a:cubicBezTo>
                    <a:cubicBezTo>
                      <a:pt x="4617" y="1325"/>
                      <a:pt x="7846" y="1598"/>
                      <a:pt x="10274" y="4229"/>
                    </a:cubicBezTo>
                    <a:cubicBezTo>
                      <a:pt x="13010" y="7147"/>
                      <a:pt x="13952" y="11980"/>
                      <a:pt x="13040" y="18606"/>
                    </a:cubicBezTo>
                    <a:cubicBezTo>
                      <a:pt x="11703" y="28637"/>
                      <a:pt x="8298" y="36540"/>
                      <a:pt x="5684" y="41342"/>
                    </a:cubicBezTo>
                    <a:cubicBezTo>
                      <a:pt x="2827" y="46631"/>
                      <a:pt x="274" y="49518"/>
                      <a:pt x="244" y="49549"/>
                    </a:cubicBezTo>
                    <a:cubicBezTo>
                      <a:pt x="61" y="49762"/>
                      <a:pt x="0" y="50066"/>
                      <a:pt x="122" y="50278"/>
                    </a:cubicBezTo>
                    <a:cubicBezTo>
                      <a:pt x="152" y="50400"/>
                      <a:pt x="244" y="50491"/>
                      <a:pt x="244" y="50522"/>
                    </a:cubicBezTo>
                    <a:cubicBezTo>
                      <a:pt x="377" y="50615"/>
                      <a:pt x="527" y="50661"/>
                      <a:pt x="675" y="50661"/>
                    </a:cubicBezTo>
                    <a:cubicBezTo>
                      <a:pt x="864" y="50661"/>
                      <a:pt x="1049" y="50584"/>
                      <a:pt x="1186" y="50430"/>
                    </a:cubicBezTo>
                    <a:cubicBezTo>
                      <a:pt x="1307" y="50339"/>
                      <a:pt x="3830" y="47391"/>
                      <a:pt x="6779" y="42041"/>
                    </a:cubicBezTo>
                    <a:cubicBezTo>
                      <a:pt x="9453" y="37117"/>
                      <a:pt x="12919" y="29032"/>
                      <a:pt x="14317" y="18789"/>
                    </a:cubicBezTo>
                    <a:cubicBezTo>
                      <a:pt x="15289" y="11767"/>
                      <a:pt x="14226" y="6539"/>
                      <a:pt x="11216" y="3317"/>
                    </a:cubicBezTo>
                    <a:cubicBezTo>
                      <a:pt x="8248" y="189"/>
                      <a:pt x="4387" y="1"/>
                      <a:pt x="33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6" name="Google Shape;2516;p66"/>
              <p:cNvSpPr/>
              <p:nvPr/>
            </p:nvSpPr>
            <p:spPr>
              <a:xfrm>
                <a:off x="5959673" y="2118796"/>
                <a:ext cx="132448" cy="65189"/>
              </a:xfrm>
              <a:custGeom>
                <a:avLst/>
                <a:gdLst/>
                <a:ahLst/>
                <a:cxnLst/>
                <a:rect l="l" t="t" r="r" b="b"/>
                <a:pathLst>
                  <a:path w="7418" h="3651" extrusionOk="0">
                    <a:moveTo>
                      <a:pt x="1798" y="1"/>
                    </a:moveTo>
                    <a:cubicBezTo>
                      <a:pt x="852" y="1"/>
                      <a:pt x="91" y="750"/>
                      <a:pt x="31" y="1674"/>
                    </a:cubicBezTo>
                    <a:cubicBezTo>
                      <a:pt x="1" y="2677"/>
                      <a:pt x="760" y="3467"/>
                      <a:pt x="1703" y="3497"/>
                    </a:cubicBezTo>
                    <a:lnTo>
                      <a:pt x="5776" y="3649"/>
                    </a:lnTo>
                    <a:cubicBezTo>
                      <a:pt x="5795" y="3650"/>
                      <a:pt x="5813" y="3650"/>
                      <a:pt x="5832" y="3650"/>
                    </a:cubicBezTo>
                    <a:cubicBezTo>
                      <a:pt x="6628" y="3650"/>
                      <a:pt x="7296" y="3023"/>
                      <a:pt x="7326" y="2221"/>
                    </a:cubicBezTo>
                    <a:lnTo>
                      <a:pt x="7356" y="1734"/>
                    </a:lnTo>
                    <a:cubicBezTo>
                      <a:pt x="7417" y="883"/>
                      <a:pt x="6779" y="215"/>
                      <a:pt x="5928" y="154"/>
                    </a:cubicBezTo>
                    <a:lnTo>
                      <a:pt x="1855" y="2"/>
                    </a:lnTo>
                    <a:cubicBezTo>
                      <a:pt x="1836" y="1"/>
                      <a:pt x="1817" y="1"/>
                      <a:pt x="179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7" name="Google Shape;2517;p66"/>
              <p:cNvSpPr/>
              <p:nvPr/>
            </p:nvSpPr>
            <p:spPr>
              <a:xfrm>
                <a:off x="5644894" y="2303480"/>
                <a:ext cx="830365" cy="503904"/>
              </a:xfrm>
              <a:custGeom>
                <a:avLst/>
                <a:gdLst/>
                <a:ahLst/>
                <a:cxnLst/>
                <a:rect l="l" t="t" r="r" b="b"/>
                <a:pathLst>
                  <a:path w="46506" h="28222" extrusionOk="0">
                    <a:moveTo>
                      <a:pt x="36009" y="1"/>
                    </a:moveTo>
                    <a:cubicBezTo>
                      <a:pt x="32747" y="1"/>
                      <a:pt x="28990" y="1170"/>
                      <a:pt x="24803" y="3489"/>
                    </a:cubicBezTo>
                    <a:cubicBezTo>
                      <a:pt x="15775" y="8565"/>
                      <a:pt x="9544" y="14705"/>
                      <a:pt x="5897" y="18991"/>
                    </a:cubicBezTo>
                    <a:cubicBezTo>
                      <a:pt x="1945" y="23671"/>
                      <a:pt x="152" y="27106"/>
                      <a:pt x="91" y="27258"/>
                    </a:cubicBezTo>
                    <a:cubicBezTo>
                      <a:pt x="0" y="27441"/>
                      <a:pt x="0" y="27623"/>
                      <a:pt x="91" y="27805"/>
                    </a:cubicBezTo>
                    <a:cubicBezTo>
                      <a:pt x="122" y="27927"/>
                      <a:pt x="243" y="28048"/>
                      <a:pt x="365" y="28170"/>
                    </a:cubicBezTo>
                    <a:cubicBezTo>
                      <a:pt x="467" y="28204"/>
                      <a:pt x="571" y="28221"/>
                      <a:pt x="672" y="28221"/>
                    </a:cubicBezTo>
                    <a:cubicBezTo>
                      <a:pt x="932" y="28221"/>
                      <a:pt x="1167" y="28107"/>
                      <a:pt x="1277" y="27866"/>
                    </a:cubicBezTo>
                    <a:cubicBezTo>
                      <a:pt x="1277" y="27805"/>
                      <a:pt x="3070" y="24401"/>
                      <a:pt x="6961" y="19842"/>
                    </a:cubicBezTo>
                    <a:cubicBezTo>
                      <a:pt x="10487" y="15617"/>
                      <a:pt x="16596" y="9568"/>
                      <a:pt x="25472" y="4674"/>
                    </a:cubicBezTo>
                    <a:cubicBezTo>
                      <a:pt x="29487" y="2457"/>
                      <a:pt x="33027" y="1334"/>
                      <a:pt x="36053" y="1334"/>
                    </a:cubicBezTo>
                    <a:cubicBezTo>
                      <a:pt x="37426" y="1334"/>
                      <a:pt x="38692" y="1565"/>
                      <a:pt x="39849" y="2030"/>
                    </a:cubicBezTo>
                    <a:cubicBezTo>
                      <a:pt x="43861" y="3610"/>
                      <a:pt x="45138" y="7501"/>
                      <a:pt x="45138" y="7531"/>
                    </a:cubicBezTo>
                    <a:cubicBezTo>
                      <a:pt x="45238" y="7808"/>
                      <a:pt x="45505" y="7980"/>
                      <a:pt x="45783" y="7980"/>
                    </a:cubicBezTo>
                    <a:cubicBezTo>
                      <a:pt x="45841" y="7980"/>
                      <a:pt x="45900" y="7973"/>
                      <a:pt x="45958" y="7957"/>
                    </a:cubicBezTo>
                    <a:cubicBezTo>
                      <a:pt x="46323" y="7835"/>
                      <a:pt x="46505" y="7440"/>
                      <a:pt x="46384" y="7106"/>
                    </a:cubicBezTo>
                    <a:cubicBezTo>
                      <a:pt x="46323" y="6954"/>
                      <a:pt x="44925" y="2638"/>
                      <a:pt x="40365" y="814"/>
                    </a:cubicBezTo>
                    <a:cubicBezTo>
                      <a:pt x="39033" y="271"/>
                      <a:pt x="37578" y="1"/>
                      <a:pt x="3600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8" name="Google Shape;2518;p66"/>
              <p:cNvSpPr/>
              <p:nvPr/>
            </p:nvSpPr>
            <p:spPr>
              <a:xfrm>
                <a:off x="5563472" y="2683704"/>
                <a:ext cx="550880" cy="508653"/>
              </a:xfrm>
              <a:custGeom>
                <a:avLst/>
                <a:gdLst/>
                <a:ahLst/>
                <a:cxnLst/>
                <a:rect l="l" t="t" r="r" b="b"/>
                <a:pathLst>
                  <a:path w="30853" h="28488" extrusionOk="0">
                    <a:moveTo>
                      <a:pt x="7904" y="1"/>
                    </a:moveTo>
                    <a:cubicBezTo>
                      <a:pt x="7327" y="1"/>
                      <a:pt x="6760" y="252"/>
                      <a:pt x="6384" y="736"/>
                    </a:cubicBezTo>
                    <a:cubicBezTo>
                      <a:pt x="6110" y="1101"/>
                      <a:pt x="1" y="9308"/>
                      <a:pt x="1216" y="17271"/>
                    </a:cubicBezTo>
                    <a:cubicBezTo>
                      <a:pt x="1764" y="20797"/>
                      <a:pt x="3618" y="23746"/>
                      <a:pt x="6718" y="25934"/>
                    </a:cubicBezTo>
                    <a:cubicBezTo>
                      <a:pt x="9119" y="27636"/>
                      <a:pt x="11642" y="28487"/>
                      <a:pt x="14226" y="28487"/>
                    </a:cubicBezTo>
                    <a:cubicBezTo>
                      <a:pt x="15016" y="28487"/>
                      <a:pt x="15806" y="28396"/>
                      <a:pt x="16657" y="28214"/>
                    </a:cubicBezTo>
                    <a:cubicBezTo>
                      <a:pt x="24500" y="26664"/>
                      <a:pt x="30092" y="17910"/>
                      <a:pt x="30336" y="17545"/>
                    </a:cubicBezTo>
                    <a:cubicBezTo>
                      <a:pt x="30852" y="16663"/>
                      <a:pt x="30579" y="15478"/>
                      <a:pt x="29728" y="14931"/>
                    </a:cubicBezTo>
                    <a:cubicBezTo>
                      <a:pt x="29420" y="14740"/>
                      <a:pt x="29075" y="14649"/>
                      <a:pt x="28732" y="14649"/>
                    </a:cubicBezTo>
                    <a:cubicBezTo>
                      <a:pt x="28093" y="14649"/>
                      <a:pt x="27459" y="14965"/>
                      <a:pt x="27083" y="15539"/>
                    </a:cubicBezTo>
                    <a:cubicBezTo>
                      <a:pt x="27053" y="15600"/>
                      <a:pt x="22159" y="23290"/>
                      <a:pt x="15898" y="24505"/>
                    </a:cubicBezTo>
                    <a:cubicBezTo>
                      <a:pt x="15338" y="24617"/>
                      <a:pt x="14788" y="24673"/>
                      <a:pt x="14246" y="24673"/>
                    </a:cubicBezTo>
                    <a:cubicBezTo>
                      <a:pt x="12429" y="24673"/>
                      <a:pt x="10692" y="24051"/>
                      <a:pt x="8937" y="22834"/>
                    </a:cubicBezTo>
                    <a:cubicBezTo>
                      <a:pt x="6657" y="21192"/>
                      <a:pt x="5350" y="19217"/>
                      <a:pt x="4986" y="16694"/>
                    </a:cubicBezTo>
                    <a:cubicBezTo>
                      <a:pt x="3982" y="10311"/>
                      <a:pt x="9393" y="3107"/>
                      <a:pt x="9423" y="3016"/>
                    </a:cubicBezTo>
                    <a:cubicBezTo>
                      <a:pt x="10031" y="2195"/>
                      <a:pt x="9879" y="1010"/>
                      <a:pt x="9059" y="371"/>
                    </a:cubicBezTo>
                    <a:cubicBezTo>
                      <a:pt x="8710" y="122"/>
                      <a:pt x="8304" y="1"/>
                      <a:pt x="79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19" name="Google Shape;2519;p66"/>
            <p:cNvSpPr/>
            <p:nvPr/>
          </p:nvSpPr>
          <p:spPr>
            <a:xfrm>
              <a:off x="6431315" y="2416419"/>
              <a:ext cx="99881" cy="127324"/>
            </a:xfrm>
            <a:custGeom>
              <a:avLst/>
              <a:gdLst/>
              <a:ahLst/>
              <a:cxnLst/>
              <a:rect l="l" t="t" r="r" b="b"/>
              <a:pathLst>
                <a:path w="5594" h="7131" extrusionOk="0">
                  <a:moveTo>
                    <a:pt x="2197" y="1"/>
                  </a:moveTo>
                  <a:cubicBezTo>
                    <a:pt x="1992" y="1"/>
                    <a:pt x="1782" y="46"/>
                    <a:pt x="1581" y="143"/>
                  </a:cubicBezTo>
                  <a:lnTo>
                    <a:pt x="1125" y="325"/>
                  </a:lnTo>
                  <a:cubicBezTo>
                    <a:pt x="335" y="659"/>
                    <a:pt x="0" y="1541"/>
                    <a:pt x="335" y="2301"/>
                  </a:cubicBezTo>
                  <a:lnTo>
                    <a:pt x="1976" y="6070"/>
                  </a:lnTo>
                  <a:cubicBezTo>
                    <a:pt x="2254" y="6741"/>
                    <a:pt x="2937" y="7130"/>
                    <a:pt x="3636" y="7130"/>
                  </a:cubicBezTo>
                  <a:cubicBezTo>
                    <a:pt x="3855" y="7130"/>
                    <a:pt x="4076" y="7092"/>
                    <a:pt x="4286" y="7012"/>
                  </a:cubicBezTo>
                  <a:cubicBezTo>
                    <a:pt x="5168" y="6647"/>
                    <a:pt x="5593" y="5583"/>
                    <a:pt x="5198" y="4702"/>
                  </a:cubicBezTo>
                  <a:lnTo>
                    <a:pt x="3557" y="933"/>
                  </a:lnTo>
                  <a:cubicBezTo>
                    <a:pt x="3311" y="352"/>
                    <a:pt x="2769" y="1"/>
                    <a:pt x="219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20" name="Google Shape;2520;p66"/>
          <p:cNvSpPr/>
          <p:nvPr/>
        </p:nvSpPr>
        <p:spPr>
          <a:xfrm rot="4500195">
            <a:off x="5731704" y="3495457"/>
            <a:ext cx="812476" cy="812749"/>
          </a:xfrm>
          <a:custGeom>
            <a:avLst/>
            <a:gdLst/>
            <a:ahLst/>
            <a:cxnLst/>
            <a:rect l="l" t="t" r="r" b="b"/>
            <a:pathLst>
              <a:path w="68482" h="68505" extrusionOk="0">
                <a:moveTo>
                  <a:pt x="17478" y="1"/>
                </a:moveTo>
                <a:lnTo>
                  <a:pt x="0" y="17904"/>
                </a:lnTo>
                <a:lnTo>
                  <a:pt x="11277" y="26779"/>
                </a:lnTo>
                <a:cubicBezTo>
                  <a:pt x="11611" y="27843"/>
                  <a:pt x="18207" y="44469"/>
                  <a:pt x="20244" y="53010"/>
                </a:cubicBezTo>
                <a:cubicBezTo>
                  <a:pt x="21214" y="56947"/>
                  <a:pt x="23120" y="62569"/>
                  <a:pt x="26139" y="62569"/>
                </a:cubicBezTo>
                <a:cubicBezTo>
                  <a:pt x="26338" y="62569"/>
                  <a:pt x="26541" y="62544"/>
                  <a:pt x="26749" y="62494"/>
                </a:cubicBezTo>
                <a:cubicBezTo>
                  <a:pt x="30670" y="61491"/>
                  <a:pt x="26901" y="44896"/>
                  <a:pt x="26901" y="44895"/>
                </a:cubicBezTo>
                <a:lnTo>
                  <a:pt x="26901" y="44895"/>
                </a:lnTo>
                <a:cubicBezTo>
                  <a:pt x="26901" y="44896"/>
                  <a:pt x="44039" y="68504"/>
                  <a:pt x="48494" y="68504"/>
                </a:cubicBezTo>
                <a:cubicBezTo>
                  <a:pt x="48729" y="68504"/>
                  <a:pt x="48929" y="68438"/>
                  <a:pt x="49089" y="68299"/>
                </a:cubicBezTo>
                <a:cubicBezTo>
                  <a:pt x="52281" y="65503"/>
                  <a:pt x="35656" y="43620"/>
                  <a:pt x="35654" y="43618"/>
                </a:cubicBezTo>
                <a:lnTo>
                  <a:pt x="35654" y="43618"/>
                </a:lnTo>
                <a:cubicBezTo>
                  <a:pt x="35656" y="43620"/>
                  <a:pt x="54978" y="64393"/>
                  <a:pt x="59823" y="64393"/>
                </a:cubicBezTo>
                <a:cubicBezTo>
                  <a:pt x="60177" y="64393"/>
                  <a:pt x="60454" y="64282"/>
                  <a:pt x="60640" y="64044"/>
                </a:cubicBezTo>
                <a:cubicBezTo>
                  <a:pt x="63375" y="60549"/>
                  <a:pt x="41554" y="37815"/>
                  <a:pt x="41551" y="37813"/>
                </a:cubicBezTo>
                <a:lnTo>
                  <a:pt x="41551" y="37813"/>
                </a:lnTo>
                <a:cubicBezTo>
                  <a:pt x="41553" y="37815"/>
                  <a:pt x="59160" y="54604"/>
                  <a:pt x="64452" y="54604"/>
                </a:cubicBezTo>
                <a:cubicBezTo>
                  <a:pt x="64931" y="54604"/>
                  <a:pt x="65309" y="54466"/>
                  <a:pt x="65564" y="54165"/>
                </a:cubicBezTo>
                <a:cubicBezTo>
                  <a:pt x="68482" y="50731"/>
                  <a:pt x="46264" y="32920"/>
                  <a:pt x="46263" y="32919"/>
                </a:cubicBezTo>
                <a:lnTo>
                  <a:pt x="46263" y="32919"/>
                </a:lnTo>
                <a:cubicBezTo>
                  <a:pt x="46263" y="32919"/>
                  <a:pt x="56493" y="38214"/>
                  <a:pt x="61113" y="38214"/>
                </a:cubicBezTo>
                <a:cubicBezTo>
                  <a:pt x="62351" y="38214"/>
                  <a:pt x="63186" y="37834"/>
                  <a:pt x="63315" y="36870"/>
                </a:cubicBezTo>
                <a:cubicBezTo>
                  <a:pt x="63619" y="34621"/>
                  <a:pt x="56536" y="30761"/>
                  <a:pt x="50700" y="25928"/>
                </a:cubicBezTo>
                <a:cubicBezTo>
                  <a:pt x="45016" y="21217"/>
                  <a:pt x="26870" y="9879"/>
                  <a:pt x="26870" y="9879"/>
                </a:cubicBezTo>
                <a:lnTo>
                  <a:pt x="1747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21" name="Google Shape;2521;p66"/>
          <p:cNvGrpSpPr/>
          <p:nvPr/>
        </p:nvGrpSpPr>
        <p:grpSpPr>
          <a:xfrm>
            <a:off x="978851" y="4302509"/>
            <a:ext cx="779458" cy="803456"/>
            <a:chOff x="5027325" y="782925"/>
            <a:chExt cx="1503875" cy="1550175"/>
          </a:xfrm>
        </p:grpSpPr>
        <p:sp>
          <p:nvSpPr>
            <p:cNvPr id="2522" name="Google Shape;2522;p66"/>
            <p:cNvSpPr/>
            <p:nvPr/>
          </p:nvSpPr>
          <p:spPr>
            <a:xfrm>
              <a:off x="5027325" y="845375"/>
              <a:ext cx="1494750" cy="1487725"/>
            </a:xfrm>
            <a:custGeom>
              <a:avLst/>
              <a:gdLst/>
              <a:ahLst/>
              <a:cxnLst/>
              <a:rect l="l" t="t" r="r" b="b"/>
              <a:pathLst>
                <a:path w="59790" h="59509" extrusionOk="0">
                  <a:moveTo>
                    <a:pt x="28364" y="0"/>
                  </a:moveTo>
                  <a:cubicBezTo>
                    <a:pt x="27242" y="0"/>
                    <a:pt x="26111" y="399"/>
                    <a:pt x="25199" y="1213"/>
                  </a:cubicBezTo>
                  <a:lnTo>
                    <a:pt x="2159" y="21487"/>
                  </a:lnTo>
                  <a:cubicBezTo>
                    <a:pt x="183" y="23189"/>
                    <a:pt x="1" y="26198"/>
                    <a:pt x="1764" y="28174"/>
                  </a:cubicBezTo>
                  <a:lnTo>
                    <a:pt x="27935" y="57901"/>
                  </a:lnTo>
                  <a:cubicBezTo>
                    <a:pt x="28851" y="58965"/>
                    <a:pt x="30147" y="59509"/>
                    <a:pt x="31456" y="59509"/>
                  </a:cubicBezTo>
                  <a:cubicBezTo>
                    <a:pt x="32578" y="59509"/>
                    <a:pt x="33710" y="59109"/>
                    <a:pt x="34622" y="58296"/>
                  </a:cubicBezTo>
                  <a:lnTo>
                    <a:pt x="57662" y="38022"/>
                  </a:lnTo>
                  <a:cubicBezTo>
                    <a:pt x="59577" y="36259"/>
                    <a:pt x="59789" y="33280"/>
                    <a:pt x="58057" y="31335"/>
                  </a:cubicBezTo>
                  <a:lnTo>
                    <a:pt x="31886" y="1608"/>
                  </a:lnTo>
                  <a:cubicBezTo>
                    <a:pt x="30969" y="544"/>
                    <a:pt x="29674" y="0"/>
                    <a:pt x="2836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3" name="Google Shape;2523;p66"/>
            <p:cNvSpPr/>
            <p:nvPr/>
          </p:nvSpPr>
          <p:spPr>
            <a:xfrm>
              <a:off x="5036450" y="782925"/>
              <a:ext cx="1494750" cy="1488300"/>
            </a:xfrm>
            <a:custGeom>
              <a:avLst/>
              <a:gdLst/>
              <a:ahLst/>
              <a:cxnLst/>
              <a:rect l="l" t="t" r="r" b="b"/>
              <a:pathLst>
                <a:path w="59790" h="59532" extrusionOk="0">
                  <a:moveTo>
                    <a:pt x="28316" y="1"/>
                  </a:moveTo>
                  <a:cubicBezTo>
                    <a:pt x="27200" y="1"/>
                    <a:pt x="26075" y="393"/>
                    <a:pt x="25168" y="1188"/>
                  </a:cubicBezTo>
                  <a:lnTo>
                    <a:pt x="2159" y="21492"/>
                  </a:lnTo>
                  <a:cubicBezTo>
                    <a:pt x="183" y="23194"/>
                    <a:pt x="1" y="26204"/>
                    <a:pt x="1733" y="28179"/>
                  </a:cubicBezTo>
                  <a:lnTo>
                    <a:pt x="27934" y="57906"/>
                  </a:lnTo>
                  <a:cubicBezTo>
                    <a:pt x="28874" y="58978"/>
                    <a:pt x="30181" y="59531"/>
                    <a:pt x="31501" y="59531"/>
                  </a:cubicBezTo>
                  <a:cubicBezTo>
                    <a:pt x="32613" y="59531"/>
                    <a:pt x="33734" y="59138"/>
                    <a:pt x="34652" y="58332"/>
                  </a:cubicBezTo>
                  <a:lnTo>
                    <a:pt x="57661" y="38058"/>
                  </a:lnTo>
                  <a:cubicBezTo>
                    <a:pt x="59607" y="36295"/>
                    <a:pt x="59789" y="33286"/>
                    <a:pt x="58057" y="31310"/>
                  </a:cubicBezTo>
                  <a:lnTo>
                    <a:pt x="31855" y="1614"/>
                  </a:lnTo>
                  <a:cubicBezTo>
                    <a:pt x="30935" y="545"/>
                    <a:pt x="29632" y="1"/>
                    <a:pt x="2831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4" name="Google Shape;2524;p66"/>
            <p:cNvSpPr/>
            <p:nvPr/>
          </p:nvSpPr>
          <p:spPr>
            <a:xfrm>
              <a:off x="5440725" y="1136325"/>
              <a:ext cx="686950" cy="781200"/>
            </a:xfrm>
            <a:custGeom>
              <a:avLst/>
              <a:gdLst/>
              <a:ahLst/>
              <a:cxnLst/>
              <a:rect l="l" t="t" r="r" b="b"/>
              <a:pathLst>
                <a:path w="27478" h="31248" fill="none" extrusionOk="0">
                  <a:moveTo>
                    <a:pt x="0" y="1"/>
                  </a:moveTo>
                  <a:lnTo>
                    <a:pt x="27478" y="31247"/>
                  </a:lnTo>
                </a:path>
              </a:pathLst>
            </a:custGeom>
            <a:solidFill>
              <a:schemeClr val="accent5"/>
            </a:solidFill>
            <a:ln w="12150" cap="rnd" cmpd="sng">
              <a:solidFill>
                <a:srgbClr val="FFD6D2"/>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5" name="Google Shape;2525;p66"/>
            <p:cNvSpPr/>
            <p:nvPr/>
          </p:nvSpPr>
          <p:spPr>
            <a:xfrm>
              <a:off x="5275825" y="1257075"/>
              <a:ext cx="123125" cy="243350"/>
            </a:xfrm>
            <a:custGeom>
              <a:avLst/>
              <a:gdLst/>
              <a:ahLst/>
              <a:cxnLst/>
              <a:rect l="l" t="t" r="r" b="b"/>
              <a:pathLst>
                <a:path w="4925" h="9734" extrusionOk="0">
                  <a:moveTo>
                    <a:pt x="2637" y="0"/>
                  </a:moveTo>
                  <a:cubicBezTo>
                    <a:pt x="2077" y="0"/>
                    <a:pt x="1549" y="186"/>
                    <a:pt x="1125" y="581"/>
                  </a:cubicBezTo>
                  <a:cubicBezTo>
                    <a:pt x="669" y="946"/>
                    <a:pt x="396" y="1523"/>
                    <a:pt x="365" y="2131"/>
                  </a:cubicBezTo>
                  <a:lnTo>
                    <a:pt x="31" y="7329"/>
                  </a:lnTo>
                  <a:cubicBezTo>
                    <a:pt x="0" y="7937"/>
                    <a:pt x="183" y="8514"/>
                    <a:pt x="608" y="8970"/>
                  </a:cubicBezTo>
                  <a:cubicBezTo>
                    <a:pt x="973" y="9426"/>
                    <a:pt x="1551" y="9700"/>
                    <a:pt x="2158" y="9730"/>
                  </a:cubicBezTo>
                  <a:cubicBezTo>
                    <a:pt x="2202" y="9732"/>
                    <a:pt x="2245" y="9733"/>
                    <a:pt x="2288" y="9733"/>
                  </a:cubicBezTo>
                  <a:cubicBezTo>
                    <a:pt x="2848" y="9733"/>
                    <a:pt x="3376" y="9548"/>
                    <a:pt x="3800" y="9152"/>
                  </a:cubicBezTo>
                  <a:cubicBezTo>
                    <a:pt x="4256" y="8788"/>
                    <a:pt x="4499" y="8210"/>
                    <a:pt x="4560" y="7602"/>
                  </a:cubicBezTo>
                  <a:lnTo>
                    <a:pt x="4894" y="2405"/>
                  </a:lnTo>
                  <a:cubicBezTo>
                    <a:pt x="4924" y="1797"/>
                    <a:pt x="4742" y="1219"/>
                    <a:pt x="4317" y="763"/>
                  </a:cubicBezTo>
                  <a:cubicBezTo>
                    <a:pt x="3952" y="307"/>
                    <a:pt x="3374" y="34"/>
                    <a:pt x="2766" y="3"/>
                  </a:cubicBezTo>
                  <a:cubicBezTo>
                    <a:pt x="2723" y="1"/>
                    <a:pt x="2680" y="0"/>
                    <a:pt x="263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6" name="Google Shape;2526;p66"/>
            <p:cNvSpPr/>
            <p:nvPr/>
          </p:nvSpPr>
          <p:spPr>
            <a:xfrm>
              <a:off x="5448325" y="1452950"/>
              <a:ext cx="123875" cy="243525"/>
            </a:xfrm>
            <a:custGeom>
              <a:avLst/>
              <a:gdLst/>
              <a:ahLst/>
              <a:cxnLst/>
              <a:rect l="l" t="t" r="r" b="b"/>
              <a:pathLst>
                <a:path w="4955" h="9741" extrusionOk="0">
                  <a:moveTo>
                    <a:pt x="2562" y="0"/>
                  </a:moveTo>
                  <a:cubicBezTo>
                    <a:pt x="2036" y="0"/>
                    <a:pt x="1560" y="207"/>
                    <a:pt x="1155" y="558"/>
                  </a:cubicBezTo>
                  <a:cubicBezTo>
                    <a:pt x="699" y="953"/>
                    <a:pt x="426" y="1530"/>
                    <a:pt x="395" y="2138"/>
                  </a:cubicBezTo>
                  <a:lnTo>
                    <a:pt x="31" y="7336"/>
                  </a:lnTo>
                  <a:cubicBezTo>
                    <a:pt x="0" y="7944"/>
                    <a:pt x="183" y="8521"/>
                    <a:pt x="608" y="8977"/>
                  </a:cubicBezTo>
                  <a:cubicBezTo>
                    <a:pt x="1003" y="9403"/>
                    <a:pt x="1550" y="9676"/>
                    <a:pt x="2158" y="9737"/>
                  </a:cubicBezTo>
                  <a:cubicBezTo>
                    <a:pt x="2202" y="9739"/>
                    <a:pt x="2245" y="9740"/>
                    <a:pt x="2287" y="9740"/>
                  </a:cubicBezTo>
                  <a:cubicBezTo>
                    <a:pt x="2848" y="9740"/>
                    <a:pt x="3376" y="9555"/>
                    <a:pt x="3800" y="9160"/>
                  </a:cubicBezTo>
                  <a:cubicBezTo>
                    <a:pt x="4256" y="8764"/>
                    <a:pt x="4529" y="8217"/>
                    <a:pt x="4560" y="7609"/>
                  </a:cubicBezTo>
                  <a:lnTo>
                    <a:pt x="4894" y="2381"/>
                  </a:lnTo>
                  <a:cubicBezTo>
                    <a:pt x="4955" y="1773"/>
                    <a:pt x="4742" y="1226"/>
                    <a:pt x="4347" y="770"/>
                  </a:cubicBezTo>
                  <a:cubicBezTo>
                    <a:pt x="3952" y="314"/>
                    <a:pt x="3374" y="41"/>
                    <a:pt x="2766" y="10"/>
                  </a:cubicBezTo>
                  <a:cubicBezTo>
                    <a:pt x="2697" y="4"/>
                    <a:pt x="2629" y="0"/>
                    <a:pt x="25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7" name="Google Shape;2527;p66"/>
            <p:cNvSpPr/>
            <p:nvPr/>
          </p:nvSpPr>
          <p:spPr>
            <a:xfrm>
              <a:off x="5620050" y="1649175"/>
              <a:ext cx="123900" cy="243350"/>
            </a:xfrm>
            <a:custGeom>
              <a:avLst/>
              <a:gdLst/>
              <a:ahLst/>
              <a:cxnLst/>
              <a:rect l="l" t="t" r="r" b="b"/>
              <a:pathLst>
                <a:path w="4956" h="9734" extrusionOk="0">
                  <a:moveTo>
                    <a:pt x="2668" y="0"/>
                  </a:moveTo>
                  <a:cubicBezTo>
                    <a:pt x="2108" y="0"/>
                    <a:pt x="1579" y="186"/>
                    <a:pt x="1156" y="581"/>
                  </a:cubicBezTo>
                  <a:cubicBezTo>
                    <a:pt x="700" y="976"/>
                    <a:pt x="426" y="1523"/>
                    <a:pt x="396" y="2131"/>
                  </a:cubicBezTo>
                  <a:lnTo>
                    <a:pt x="61" y="7329"/>
                  </a:lnTo>
                  <a:cubicBezTo>
                    <a:pt x="1" y="7967"/>
                    <a:pt x="213" y="8514"/>
                    <a:pt x="609" y="8970"/>
                  </a:cubicBezTo>
                  <a:cubicBezTo>
                    <a:pt x="1004" y="9426"/>
                    <a:pt x="1581" y="9700"/>
                    <a:pt x="2189" y="9730"/>
                  </a:cubicBezTo>
                  <a:cubicBezTo>
                    <a:pt x="2232" y="9732"/>
                    <a:pt x="2275" y="9733"/>
                    <a:pt x="2318" y="9733"/>
                  </a:cubicBezTo>
                  <a:cubicBezTo>
                    <a:pt x="2874" y="9733"/>
                    <a:pt x="3377" y="9548"/>
                    <a:pt x="3800" y="9153"/>
                  </a:cubicBezTo>
                  <a:cubicBezTo>
                    <a:pt x="4256" y="8757"/>
                    <a:pt x="4560" y="8210"/>
                    <a:pt x="4560" y="7602"/>
                  </a:cubicBezTo>
                  <a:lnTo>
                    <a:pt x="4925" y="2405"/>
                  </a:lnTo>
                  <a:cubicBezTo>
                    <a:pt x="4955" y="1797"/>
                    <a:pt x="4773" y="1219"/>
                    <a:pt x="4347" y="763"/>
                  </a:cubicBezTo>
                  <a:cubicBezTo>
                    <a:pt x="3952" y="307"/>
                    <a:pt x="3405" y="34"/>
                    <a:pt x="2797" y="4"/>
                  </a:cubicBezTo>
                  <a:cubicBezTo>
                    <a:pt x="2754" y="1"/>
                    <a:pt x="2711" y="0"/>
                    <a:pt x="26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8" name="Google Shape;2528;p66"/>
            <p:cNvSpPr/>
            <p:nvPr/>
          </p:nvSpPr>
          <p:spPr>
            <a:xfrm>
              <a:off x="5793300" y="1845225"/>
              <a:ext cx="123125" cy="243350"/>
            </a:xfrm>
            <a:custGeom>
              <a:avLst/>
              <a:gdLst/>
              <a:ahLst/>
              <a:cxnLst/>
              <a:rect l="l" t="t" r="r" b="b"/>
              <a:pathLst>
                <a:path w="4925" h="9734" extrusionOk="0">
                  <a:moveTo>
                    <a:pt x="2638" y="0"/>
                  </a:moveTo>
                  <a:cubicBezTo>
                    <a:pt x="2077" y="0"/>
                    <a:pt x="1549" y="186"/>
                    <a:pt x="1126" y="581"/>
                  </a:cubicBezTo>
                  <a:cubicBezTo>
                    <a:pt x="670" y="946"/>
                    <a:pt x="426" y="1523"/>
                    <a:pt x="366" y="2131"/>
                  </a:cubicBezTo>
                  <a:lnTo>
                    <a:pt x="31" y="7329"/>
                  </a:lnTo>
                  <a:cubicBezTo>
                    <a:pt x="1" y="7937"/>
                    <a:pt x="183" y="8514"/>
                    <a:pt x="609" y="8970"/>
                  </a:cubicBezTo>
                  <a:cubicBezTo>
                    <a:pt x="974" y="9426"/>
                    <a:pt x="1551" y="9700"/>
                    <a:pt x="2159" y="9730"/>
                  </a:cubicBezTo>
                  <a:cubicBezTo>
                    <a:pt x="2202" y="9732"/>
                    <a:pt x="2245" y="9733"/>
                    <a:pt x="2288" y="9733"/>
                  </a:cubicBezTo>
                  <a:cubicBezTo>
                    <a:pt x="2848" y="9733"/>
                    <a:pt x="3377" y="9548"/>
                    <a:pt x="3800" y="9153"/>
                  </a:cubicBezTo>
                  <a:cubicBezTo>
                    <a:pt x="4256" y="8788"/>
                    <a:pt x="4530" y="8210"/>
                    <a:pt x="4560" y="7602"/>
                  </a:cubicBezTo>
                  <a:lnTo>
                    <a:pt x="4895" y="2405"/>
                  </a:lnTo>
                  <a:cubicBezTo>
                    <a:pt x="4925" y="1797"/>
                    <a:pt x="4712" y="1219"/>
                    <a:pt x="4317" y="763"/>
                  </a:cubicBezTo>
                  <a:cubicBezTo>
                    <a:pt x="3952" y="308"/>
                    <a:pt x="3375" y="34"/>
                    <a:pt x="2767" y="4"/>
                  </a:cubicBezTo>
                  <a:cubicBezTo>
                    <a:pt x="2724" y="1"/>
                    <a:pt x="2681" y="0"/>
                    <a:pt x="263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9" name="Google Shape;2529;p66"/>
            <p:cNvSpPr/>
            <p:nvPr/>
          </p:nvSpPr>
          <p:spPr>
            <a:xfrm>
              <a:off x="5623850" y="949300"/>
              <a:ext cx="123900" cy="243375"/>
            </a:xfrm>
            <a:custGeom>
              <a:avLst/>
              <a:gdLst/>
              <a:ahLst/>
              <a:cxnLst/>
              <a:rect l="l" t="t" r="r" b="b"/>
              <a:pathLst>
                <a:path w="4956" h="9735" extrusionOk="0">
                  <a:moveTo>
                    <a:pt x="2668" y="1"/>
                  </a:moveTo>
                  <a:cubicBezTo>
                    <a:pt x="2108" y="1"/>
                    <a:pt x="1579" y="186"/>
                    <a:pt x="1156" y="582"/>
                  </a:cubicBezTo>
                  <a:cubicBezTo>
                    <a:pt x="700" y="946"/>
                    <a:pt x="426" y="1524"/>
                    <a:pt x="396" y="2132"/>
                  </a:cubicBezTo>
                  <a:lnTo>
                    <a:pt x="61" y="7330"/>
                  </a:lnTo>
                  <a:cubicBezTo>
                    <a:pt x="1" y="7937"/>
                    <a:pt x="213" y="8515"/>
                    <a:pt x="609" y="8971"/>
                  </a:cubicBezTo>
                  <a:cubicBezTo>
                    <a:pt x="1004" y="9427"/>
                    <a:pt x="1581" y="9700"/>
                    <a:pt x="2189" y="9731"/>
                  </a:cubicBezTo>
                  <a:cubicBezTo>
                    <a:pt x="2232" y="9733"/>
                    <a:pt x="2275" y="9734"/>
                    <a:pt x="2318" y="9734"/>
                  </a:cubicBezTo>
                  <a:cubicBezTo>
                    <a:pt x="2874" y="9734"/>
                    <a:pt x="3377" y="9549"/>
                    <a:pt x="3800" y="9153"/>
                  </a:cubicBezTo>
                  <a:cubicBezTo>
                    <a:pt x="4256" y="8789"/>
                    <a:pt x="4560" y="8211"/>
                    <a:pt x="4621" y="7603"/>
                  </a:cubicBezTo>
                  <a:lnTo>
                    <a:pt x="4925" y="2405"/>
                  </a:lnTo>
                  <a:cubicBezTo>
                    <a:pt x="4955" y="1798"/>
                    <a:pt x="4773" y="1220"/>
                    <a:pt x="4347" y="764"/>
                  </a:cubicBezTo>
                  <a:cubicBezTo>
                    <a:pt x="3952" y="308"/>
                    <a:pt x="3405" y="35"/>
                    <a:pt x="2797" y="4"/>
                  </a:cubicBezTo>
                  <a:cubicBezTo>
                    <a:pt x="2754" y="2"/>
                    <a:pt x="2711" y="1"/>
                    <a:pt x="266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0" name="Google Shape;2530;p66"/>
            <p:cNvSpPr/>
            <p:nvPr/>
          </p:nvSpPr>
          <p:spPr>
            <a:xfrm>
              <a:off x="5797100" y="1146125"/>
              <a:ext cx="123125" cy="243350"/>
            </a:xfrm>
            <a:custGeom>
              <a:avLst/>
              <a:gdLst/>
              <a:ahLst/>
              <a:cxnLst/>
              <a:rect l="l" t="t" r="r" b="b"/>
              <a:pathLst>
                <a:path w="4925" h="9734" extrusionOk="0">
                  <a:moveTo>
                    <a:pt x="2638" y="0"/>
                  </a:moveTo>
                  <a:cubicBezTo>
                    <a:pt x="2077" y="0"/>
                    <a:pt x="1549" y="186"/>
                    <a:pt x="1125" y="581"/>
                  </a:cubicBezTo>
                  <a:cubicBezTo>
                    <a:pt x="670" y="946"/>
                    <a:pt x="426" y="1523"/>
                    <a:pt x="366" y="2131"/>
                  </a:cubicBezTo>
                  <a:lnTo>
                    <a:pt x="31" y="7329"/>
                  </a:lnTo>
                  <a:cubicBezTo>
                    <a:pt x="1" y="7937"/>
                    <a:pt x="183" y="8514"/>
                    <a:pt x="609" y="8970"/>
                  </a:cubicBezTo>
                  <a:cubicBezTo>
                    <a:pt x="974" y="9426"/>
                    <a:pt x="1551" y="9700"/>
                    <a:pt x="2159" y="9730"/>
                  </a:cubicBezTo>
                  <a:cubicBezTo>
                    <a:pt x="2202" y="9732"/>
                    <a:pt x="2245" y="9733"/>
                    <a:pt x="2288" y="9733"/>
                  </a:cubicBezTo>
                  <a:cubicBezTo>
                    <a:pt x="2848" y="9733"/>
                    <a:pt x="3377" y="9548"/>
                    <a:pt x="3800" y="9153"/>
                  </a:cubicBezTo>
                  <a:cubicBezTo>
                    <a:pt x="4256" y="8727"/>
                    <a:pt x="4530" y="8180"/>
                    <a:pt x="4560" y="7572"/>
                  </a:cubicBezTo>
                  <a:lnTo>
                    <a:pt x="4895" y="2405"/>
                  </a:lnTo>
                  <a:cubicBezTo>
                    <a:pt x="4925" y="1797"/>
                    <a:pt x="4743" y="1219"/>
                    <a:pt x="4317" y="764"/>
                  </a:cubicBezTo>
                  <a:cubicBezTo>
                    <a:pt x="3952" y="308"/>
                    <a:pt x="3375" y="34"/>
                    <a:pt x="2767" y="4"/>
                  </a:cubicBezTo>
                  <a:cubicBezTo>
                    <a:pt x="2724" y="2"/>
                    <a:pt x="2681" y="0"/>
                    <a:pt x="263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1" name="Google Shape;2531;p66"/>
            <p:cNvSpPr/>
            <p:nvPr/>
          </p:nvSpPr>
          <p:spPr>
            <a:xfrm>
              <a:off x="5969600" y="1341425"/>
              <a:ext cx="123900" cy="243525"/>
            </a:xfrm>
            <a:custGeom>
              <a:avLst/>
              <a:gdLst/>
              <a:ahLst/>
              <a:cxnLst/>
              <a:rect l="l" t="t" r="r" b="b"/>
              <a:pathLst>
                <a:path w="4956" h="9741" extrusionOk="0">
                  <a:moveTo>
                    <a:pt x="2644" y="0"/>
                  </a:moveTo>
                  <a:cubicBezTo>
                    <a:pt x="2108" y="0"/>
                    <a:pt x="1579" y="186"/>
                    <a:pt x="1156" y="581"/>
                  </a:cubicBezTo>
                  <a:cubicBezTo>
                    <a:pt x="700" y="976"/>
                    <a:pt x="426" y="1523"/>
                    <a:pt x="396" y="2131"/>
                  </a:cubicBezTo>
                  <a:lnTo>
                    <a:pt x="61" y="7359"/>
                  </a:lnTo>
                  <a:cubicBezTo>
                    <a:pt x="1" y="7967"/>
                    <a:pt x="213" y="8514"/>
                    <a:pt x="609" y="8970"/>
                  </a:cubicBezTo>
                  <a:cubicBezTo>
                    <a:pt x="1004" y="9426"/>
                    <a:pt x="1581" y="9700"/>
                    <a:pt x="2189" y="9730"/>
                  </a:cubicBezTo>
                  <a:cubicBezTo>
                    <a:pt x="2255" y="9737"/>
                    <a:pt x="2320" y="9740"/>
                    <a:pt x="2385" y="9740"/>
                  </a:cubicBezTo>
                  <a:cubicBezTo>
                    <a:pt x="2896" y="9740"/>
                    <a:pt x="3396" y="9533"/>
                    <a:pt x="3800" y="9183"/>
                  </a:cubicBezTo>
                  <a:cubicBezTo>
                    <a:pt x="4256" y="8757"/>
                    <a:pt x="4530" y="8210"/>
                    <a:pt x="4560" y="7602"/>
                  </a:cubicBezTo>
                  <a:lnTo>
                    <a:pt x="4925" y="2405"/>
                  </a:lnTo>
                  <a:cubicBezTo>
                    <a:pt x="4955" y="1797"/>
                    <a:pt x="4773" y="1219"/>
                    <a:pt x="4347" y="763"/>
                  </a:cubicBezTo>
                  <a:cubicBezTo>
                    <a:pt x="3952" y="307"/>
                    <a:pt x="3405" y="64"/>
                    <a:pt x="2767" y="3"/>
                  </a:cubicBezTo>
                  <a:cubicBezTo>
                    <a:pt x="2726" y="1"/>
                    <a:pt x="2685" y="0"/>
                    <a:pt x="264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2" name="Google Shape;2532;p66"/>
            <p:cNvSpPr/>
            <p:nvPr/>
          </p:nvSpPr>
          <p:spPr>
            <a:xfrm>
              <a:off x="6142850" y="1537475"/>
              <a:ext cx="123125" cy="243350"/>
            </a:xfrm>
            <a:custGeom>
              <a:avLst/>
              <a:gdLst/>
              <a:ahLst/>
              <a:cxnLst/>
              <a:rect l="l" t="t" r="r" b="b"/>
              <a:pathLst>
                <a:path w="4925" h="9734" extrusionOk="0">
                  <a:moveTo>
                    <a:pt x="2638" y="0"/>
                  </a:moveTo>
                  <a:cubicBezTo>
                    <a:pt x="2078" y="0"/>
                    <a:pt x="1549" y="186"/>
                    <a:pt x="1126" y="581"/>
                  </a:cubicBezTo>
                  <a:cubicBezTo>
                    <a:pt x="670" y="946"/>
                    <a:pt x="426" y="1523"/>
                    <a:pt x="366" y="2131"/>
                  </a:cubicBezTo>
                  <a:lnTo>
                    <a:pt x="31" y="7329"/>
                  </a:lnTo>
                  <a:cubicBezTo>
                    <a:pt x="1" y="7937"/>
                    <a:pt x="183" y="8514"/>
                    <a:pt x="609" y="8970"/>
                  </a:cubicBezTo>
                  <a:cubicBezTo>
                    <a:pt x="974" y="9426"/>
                    <a:pt x="1551" y="9700"/>
                    <a:pt x="2159" y="9730"/>
                  </a:cubicBezTo>
                  <a:cubicBezTo>
                    <a:pt x="2202" y="9732"/>
                    <a:pt x="2245" y="9733"/>
                    <a:pt x="2288" y="9733"/>
                  </a:cubicBezTo>
                  <a:cubicBezTo>
                    <a:pt x="2848" y="9733"/>
                    <a:pt x="3377" y="9548"/>
                    <a:pt x="3800" y="9152"/>
                  </a:cubicBezTo>
                  <a:cubicBezTo>
                    <a:pt x="4256" y="8788"/>
                    <a:pt x="4530" y="8210"/>
                    <a:pt x="4560" y="7602"/>
                  </a:cubicBezTo>
                  <a:lnTo>
                    <a:pt x="4895" y="2405"/>
                  </a:lnTo>
                  <a:cubicBezTo>
                    <a:pt x="4925" y="1797"/>
                    <a:pt x="4743" y="1219"/>
                    <a:pt x="4317" y="763"/>
                  </a:cubicBezTo>
                  <a:cubicBezTo>
                    <a:pt x="3952" y="307"/>
                    <a:pt x="3375" y="34"/>
                    <a:pt x="2767" y="3"/>
                  </a:cubicBezTo>
                  <a:cubicBezTo>
                    <a:pt x="2724" y="1"/>
                    <a:pt x="2681" y="0"/>
                    <a:pt x="263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36"/>
        <p:cNvGrpSpPr/>
        <p:nvPr/>
      </p:nvGrpSpPr>
      <p:grpSpPr>
        <a:xfrm>
          <a:off x="0" y="0"/>
          <a:ext cx="0" cy="0"/>
          <a:chOff x="0" y="0"/>
          <a:chExt cx="0" cy="0"/>
        </a:xfrm>
      </p:grpSpPr>
      <p:sp>
        <p:nvSpPr>
          <p:cNvPr id="2537" name="Google Shape;2537;p67"/>
          <p:cNvSpPr txBox="1">
            <a:spLocks noGrp="1"/>
          </p:cNvSpPr>
          <p:nvPr>
            <p:ph type="title"/>
          </p:nvPr>
        </p:nvSpPr>
        <p:spPr>
          <a:xfrm>
            <a:off x="714175" y="465625"/>
            <a:ext cx="7715700" cy="572700"/>
          </a:xfrm>
          <a:prstGeom prst="rect">
            <a:avLst/>
          </a:prstGeom>
        </p:spPr>
        <p:txBody>
          <a:bodyPr spcFirstLastPara="1" wrap="square" lIns="91425" tIns="0" rIns="91425" bIns="0" anchor="t" anchorCtr="0">
            <a:noAutofit/>
          </a:bodyPr>
          <a:lstStyle/>
          <a:p>
            <a:pPr marL="0" lvl="0" indent="0" algn="ctr" rtl="0">
              <a:spcBef>
                <a:spcPts val="0"/>
              </a:spcBef>
              <a:spcAft>
                <a:spcPts val="0"/>
              </a:spcAft>
              <a:buNone/>
            </a:pPr>
            <a:r>
              <a:rPr lang="en" dirty="0"/>
              <a:t>CONCLUSION</a:t>
            </a:r>
            <a:endParaRPr dirty="0"/>
          </a:p>
        </p:txBody>
      </p:sp>
      <p:sp>
        <p:nvSpPr>
          <p:cNvPr id="2538" name="Google Shape;2538;p67"/>
          <p:cNvSpPr txBox="1">
            <a:spLocks noGrp="1"/>
          </p:cNvSpPr>
          <p:nvPr>
            <p:ph type="body" idx="1"/>
          </p:nvPr>
        </p:nvSpPr>
        <p:spPr>
          <a:xfrm>
            <a:off x="714174" y="1119725"/>
            <a:ext cx="7731977" cy="3416400"/>
          </a:xfrm>
          <a:prstGeom prst="rect">
            <a:avLst/>
          </a:prstGeom>
        </p:spPr>
        <p:txBody>
          <a:bodyPr spcFirstLastPara="1" wrap="square" lIns="91425" tIns="0" rIns="91425" bIns="0" anchor="t" anchorCtr="0">
            <a:noAutofit/>
          </a:bodyPr>
          <a:lstStyle/>
          <a:p>
            <a:pPr marL="0" lvl="0" indent="0">
              <a:buNone/>
            </a:pPr>
            <a:r>
              <a:rPr lang="en-US" dirty="0"/>
              <a:t>Virtual wards are likely to play an increasingly important role in the future of UK health and social care, provided that implementation challenges are effectively addressed.</a:t>
            </a:r>
          </a:p>
          <a:p>
            <a:pPr marL="0" lvl="0" indent="0">
              <a:buNone/>
            </a:pPr>
            <a:endParaRPr lang="en" sz="2200" dirty="0">
              <a:highlight>
                <a:schemeClr val="accent5"/>
              </a:highlight>
              <a:latin typeface="Chau Philomene One"/>
              <a:ea typeface="Chau Philomene One"/>
              <a:cs typeface="Chau Philomene One"/>
              <a:sym typeface="Chau Philomene One"/>
            </a:endParaRPr>
          </a:p>
          <a:p>
            <a:pPr marL="0" lvl="0" indent="0">
              <a:buNone/>
            </a:pPr>
            <a:r>
              <a:rPr lang="en-US" sz="2200" dirty="0">
                <a:highlight>
                  <a:schemeClr val="accent5"/>
                </a:highlight>
                <a:latin typeface="Chau Philomene One"/>
                <a:ea typeface="Chau Philomene One"/>
                <a:cs typeface="Chau Philomene One"/>
                <a:sym typeface="Chau Philomene One"/>
              </a:rPr>
              <a:t>KEY FINDINGS</a:t>
            </a:r>
            <a:endParaRPr sz="2200" dirty="0">
              <a:highlight>
                <a:schemeClr val="accent5"/>
              </a:highlight>
              <a:latin typeface="Chau Philomene One"/>
              <a:ea typeface="Chau Philomene One"/>
              <a:cs typeface="Chau Philomene One"/>
              <a:sym typeface="Chau Philomene One"/>
            </a:endParaRPr>
          </a:p>
          <a:p>
            <a:pPr marL="91440" marR="50800" lvl="0" indent="-134620" algn="l" rtl="0">
              <a:spcBef>
                <a:spcPts val="0"/>
              </a:spcBef>
              <a:spcAft>
                <a:spcPts val="0"/>
              </a:spcAft>
              <a:buSzPts val="1400"/>
              <a:buChar char="●"/>
            </a:pPr>
            <a:r>
              <a:rPr lang="en-US" dirty="0">
                <a:uFill>
                  <a:noFill/>
                </a:uFill>
              </a:rPr>
              <a:t>Virtual wards are a significant digital transformation within UK healthcare.</a:t>
            </a:r>
          </a:p>
          <a:p>
            <a:pPr marL="91440" marR="50800" lvl="0" indent="-134620" algn="l" rtl="0">
              <a:spcBef>
                <a:spcPts val="0"/>
              </a:spcBef>
              <a:spcAft>
                <a:spcPts val="0"/>
              </a:spcAft>
              <a:buSzPts val="1400"/>
              <a:buChar char="●"/>
            </a:pPr>
            <a:r>
              <a:rPr lang="en-US" dirty="0">
                <a:uFill>
                  <a:noFill/>
                </a:uFill>
              </a:rPr>
              <a:t>They improve service efficiency and patient experience.</a:t>
            </a:r>
          </a:p>
          <a:p>
            <a:pPr marL="91440" marR="50800" lvl="0" indent="-134620" algn="l" rtl="0">
              <a:spcBef>
                <a:spcPts val="0"/>
              </a:spcBef>
              <a:spcAft>
                <a:spcPts val="0"/>
              </a:spcAft>
              <a:buSzPts val="1400"/>
              <a:buChar char="●"/>
            </a:pPr>
            <a:r>
              <a:rPr lang="en-US" dirty="0">
                <a:uFill>
                  <a:noFill/>
                </a:uFill>
              </a:rPr>
              <a:t>Benefits extend to workforce, service delivery and communities.</a:t>
            </a:r>
          </a:p>
          <a:p>
            <a:pPr marL="91440" marR="50800" lvl="0" indent="-134620" algn="l" rtl="0">
              <a:spcBef>
                <a:spcPts val="0"/>
              </a:spcBef>
              <a:spcAft>
                <a:spcPts val="0"/>
              </a:spcAft>
              <a:buSzPts val="1400"/>
              <a:buChar char="●"/>
            </a:pPr>
            <a:r>
              <a:rPr lang="en-US" dirty="0">
                <a:uFill>
                  <a:noFill/>
                </a:uFill>
              </a:rPr>
              <a:t>Challenges remain regarding workforce capacity and digital inequality</a:t>
            </a:r>
            <a:endParaRPr lang="en" dirty="0">
              <a:uFill>
                <a:noFill/>
              </a:uFill>
            </a:endParaRPr>
          </a:p>
        </p:txBody>
      </p:sp>
      <p:grpSp>
        <p:nvGrpSpPr>
          <p:cNvPr id="2540" name="Google Shape;2540;p67"/>
          <p:cNvGrpSpPr/>
          <p:nvPr/>
        </p:nvGrpSpPr>
        <p:grpSpPr>
          <a:xfrm>
            <a:off x="6865438" y="1767181"/>
            <a:ext cx="1808347" cy="1295590"/>
            <a:chOff x="6042725" y="3605075"/>
            <a:chExt cx="2013750" cy="1442750"/>
          </a:xfrm>
        </p:grpSpPr>
        <p:sp>
          <p:nvSpPr>
            <p:cNvPr id="2541" name="Google Shape;2541;p67"/>
            <p:cNvSpPr/>
            <p:nvPr/>
          </p:nvSpPr>
          <p:spPr>
            <a:xfrm>
              <a:off x="6042725" y="3605075"/>
              <a:ext cx="2013750" cy="1442750"/>
            </a:xfrm>
            <a:custGeom>
              <a:avLst/>
              <a:gdLst/>
              <a:ahLst/>
              <a:cxnLst/>
              <a:rect l="l" t="t" r="r" b="b"/>
              <a:pathLst>
                <a:path w="80550" h="57710" extrusionOk="0">
                  <a:moveTo>
                    <a:pt x="67530" y="0"/>
                  </a:moveTo>
                  <a:cubicBezTo>
                    <a:pt x="67202" y="0"/>
                    <a:pt x="66869" y="44"/>
                    <a:pt x="66537" y="136"/>
                  </a:cubicBezTo>
                  <a:lnTo>
                    <a:pt x="3192" y="16975"/>
                  </a:lnTo>
                  <a:cubicBezTo>
                    <a:pt x="1216" y="17492"/>
                    <a:pt x="0" y="19498"/>
                    <a:pt x="548" y="21443"/>
                  </a:cubicBezTo>
                  <a:lnTo>
                    <a:pt x="9454" y="55000"/>
                  </a:lnTo>
                  <a:cubicBezTo>
                    <a:pt x="9911" y="56652"/>
                    <a:pt x="11410" y="57709"/>
                    <a:pt x="13044" y="57709"/>
                  </a:cubicBezTo>
                  <a:cubicBezTo>
                    <a:pt x="13364" y="57709"/>
                    <a:pt x="13689" y="57668"/>
                    <a:pt x="14013" y="57584"/>
                  </a:cubicBezTo>
                  <a:lnTo>
                    <a:pt x="77358" y="40745"/>
                  </a:lnTo>
                  <a:cubicBezTo>
                    <a:pt x="79333" y="40197"/>
                    <a:pt x="80549" y="38191"/>
                    <a:pt x="80032" y="36276"/>
                  </a:cubicBezTo>
                  <a:lnTo>
                    <a:pt x="71066" y="2720"/>
                  </a:lnTo>
                  <a:cubicBezTo>
                    <a:pt x="70636" y="1076"/>
                    <a:pt x="69154" y="0"/>
                    <a:pt x="6753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67"/>
            <p:cNvSpPr/>
            <p:nvPr/>
          </p:nvSpPr>
          <p:spPr>
            <a:xfrm>
              <a:off x="6211300" y="4094275"/>
              <a:ext cx="1678875" cy="463825"/>
            </a:xfrm>
            <a:custGeom>
              <a:avLst/>
              <a:gdLst/>
              <a:ahLst/>
              <a:cxnLst/>
              <a:rect l="l" t="t" r="r" b="b"/>
              <a:pathLst>
                <a:path w="67155" h="18553" extrusionOk="0">
                  <a:moveTo>
                    <a:pt x="66336" y="1"/>
                  </a:moveTo>
                  <a:cubicBezTo>
                    <a:pt x="66286" y="1"/>
                    <a:pt x="66233" y="7"/>
                    <a:pt x="66177" y="21"/>
                  </a:cubicBezTo>
                  <a:lnTo>
                    <a:pt x="59672" y="1723"/>
                  </a:lnTo>
                  <a:cubicBezTo>
                    <a:pt x="54474" y="3091"/>
                    <a:pt x="49277" y="4489"/>
                    <a:pt x="44049" y="5857"/>
                  </a:cubicBezTo>
                  <a:cubicBezTo>
                    <a:pt x="37726" y="7529"/>
                    <a:pt x="31404" y="9201"/>
                    <a:pt x="25051" y="10933"/>
                  </a:cubicBezTo>
                  <a:cubicBezTo>
                    <a:pt x="19641" y="12362"/>
                    <a:pt x="14170" y="13821"/>
                    <a:pt x="8729" y="15249"/>
                  </a:cubicBezTo>
                  <a:cubicBezTo>
                    <a:pt x="6936" y="15736"/>
                    <a:pt x="5142" y="16192"/>
                    <a:pt x="3379" y="16708"/>
                  </a:cubicBezTo>
                  <a:cubicBezTo>
                    <a:pt x="2528" y="16921"/>
                    <a:pt x="1616" y="17073"/>
                    <a:pt x="796" y="17377"/>
                  </a:cubicBezTo>
                  <a:cubicBezTo>
                    <a:pt x="735" y="17377"/>
                    <a:pt x="704" y="17408"/>
                    <a:pt x="674" y="17408"/>
                  </a:cubicBezTo>
                  <a:cubicBezTo>
                    <a:pt x="0" y="17604"/>
                    <a:pt x="208" y="18553"/>
                    <a:pt x="819" y="18553"/>
                  </a:cubicBezTo>
                  <a:cubicBezTo>
                    <a:pt x="869" y="18553"/>
                    <a:pt x="922" y="18546"/>
                    <a:pt x="978" y="18532"/>
                  </a:cubicBezTo>
                  <a:lnTo>
                    <a:pt x="7483" y="16800"/>
                  </a:lnTo>
                  <a:cubicBezTo>
                    <a:pt x="12680" y="15432"/>
                    <a:pt x="17878" y="14034"/>
                    <a:pt x="23076" y="12666"/>
                  </a:cubicBezTo>
                  <a:cubicBezTo>
                    <a:pt x="29428" y="10994"/>
                    <a:pt x="35751" y="9322"/>
                    <a:pt x="42073" y="7620"/>
                  </a:cubicBezTo>
                  <a:cubicBezTo>
                    <a:pt x="47514" y="6161"/>
                    <a:pt x="52985" y="4733"/>
                    <a:pt x="58426" y="3274"/>
                  </a:cubicBezTo>
                  <a:cubicBezTo>
                    <a:pt x="60219" y="2787"/>
                    <a:pt x="61982" y="2331"/>
                    <a:pt x="63776" y="1845"/>
                  </a:cubicBezTo>
                  <a:cubicBezTo>
                    <a:pt x="64627" y="1602"/>
                    <a:pt x="65538" y="1450"/>
                    <a:pt x="66359" y="1146"/>
                  </a:cubicBezTo>
                  <a:cubicBezTo>
                    <a:pt x="66390" y="1146"/>
                    <a:pt x="66450" y="1116"/>
                    <a:pt x="66481" y="1116"/>
                  </a:cubicBezTo>
                  <a:cubicBezTo>
                    <a:pt x="67154" y="947"/>
                    <a:pt x="66947" y="1"/>
                    <a:pt x="6633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67"/>
            <p:cNvSpPr/>
            <p:nvPr/>
          </p:nvSpPr>
          <p:spPr>
            <a:xfrm>
              <a:off x="6234975" y="4155600"/>
              <a:ext cx="205950" cy="186175"/>
            </a:xfrm>
            <a:custGeom>
              <a:avLst/>
              <a:gdLst/>
              <a:ahLst/>
              <a:cxnLst/>
              <a:rect l="l" t="t" r="r" b="b"/>
              <a:pathLst>
                <a:path w="8238" h="7447" extrusionOk="0">
                  <a:moveTo>
                    <a:pt x="4100" y="0"/>
                  </a:moveTo>
                  <a:cubicBezTo>
                    <a:pt x="3790" y="0"/>
                    <a:pt x="3475" y="40"/>
                    <a:pt x="3162" y="122"/>
                  </a:cubicBezTo>
                  <a:cubicBezTo>
                    <a:pt x="1186" y="638"/>
                    <a:pt x="1" y="2705"/>
                    <a:pt x="517" y="4681"/>
                  </a:cubicBezTo>
                  <a:cubicBezTo>
                    <a:pt x="952" y="6343"/>
                    <a:pt x="2463" y="7446"/>
                    <a:pt x="4127" y="7446"/>
                  </a:cubicBezTo>
                  <a:cubicBezTo>
                    <a:pt x="4440" y="7446"/>
                    <a:pt x="4759" y="7407"/>
                    <a:pt x="5077" y="7325"/>
                  </a:cubicBezTo>
                  <a:cubicBezTo>
                    <a:pt x="7052" y="6809"/>
                    <a:pt x="8238" y="4742"/>
                    <a:pt x="7721" y="2766"/>
                  </a:cubicBezTo>
                  <a:cubicBezTo>
                    <a:pt x="7261" y="1103"/>
                    <a:pt x="5746" y="0"/>
                    <a:pt x="41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67"/>
            <p:cNvSpPr/>
            <p:nvPr/>
          </p:nvSpPr>
          <p:spPr>
            <a:xfrm>
              <a:off x="6314775" y="4155350"/>
              <a:ext cx="127675" cy="183400"/>
            </a:xfrm>
            <a:custGeom>
              <a:avLst/>
              <a:gdLst/>
              <a:ahLst/>
              <a:cxnLst/>
              <a:rect l="l" t="t" r="r" b="b"/>
              <a:pathLst>
                <a:path w="5107" h="7336" extrusionOk="0">
                  <a:moveTo>
                    <a:pt x="963" y="0"/>
                  </a:moveTo>
                  <a:cubicBezTo>
                    <a:pt x="645" y="0"/>
                    <a:pt x="322" y="42"/>
                    <a:pt x="0" y="132"/>
                  </a:cubicBezTo>
                  <a:lnTo>
                    <a:pt x="1915" y="7335"/>
                  </a:lnTo>
                  <a:cubicBezTo>
                    <a:pt x="3952" y="6819"/>
                    <a:pt x="5107" y="4752"/>
                    <a:pt x="4590" y="2776"/>
                  </a:cubicBezTo>
                  <a:cubicBezTo>
                    <a:pt x="4106" y="1122"/>
                    <a:pt x="2600" y="0"/>
                    <a:pt x="96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67"/>
            <p:cNvSpPr/>
            <p:nvPr/>
          </p:nvSpPr>
          <p:spPr>
            <a:xfrm>
              <a:off x="6665825" y="4041625"/>
              <a:ext cx="206725" cy="186150"/>
            </a:xfrm>
            <a:custGeom>
              <a:avLst/>
              <a:gdLst/>
              <a:ahLst/>
              <a:cxnLst/>
              <a:rect l="l" t="t" r="r" b="b"/>
              <a:pathLst>
                <a:path w="8269" h="7446" extrusionOk="0">
                  <a:moveTo>
                    <a:pt x="4130" y="0"/>
                  </a:moveTo>
                  <a:cubicBezTo>
                    <a:pt x="3820" y="0"/>
                    <a:pt x="3506" y="39"/>
                    <a:pt x="3192" y="121"/>
                  </a:cubicBezTo>
                  <a:cubicBezTo>
                    <a:pt x="1186" y="638"/>
                    <a:pt x="1" y="2705"/>
                    <a:pt x="548" y="4681"/>
                  </a:cubicBezTo>
                  <a:cubicBezTo>
                    <a:pt x="983" y="6343"/>
                    <a:pt x="2494" y="7446"/>
                    <a:pt x="4157" y="7446"/>
                  </a:cubicBezTo>
                  <a:cubicBezTo>
                    <a:pt x="4471" y="7446"/>
                    <a:pt x="4789" y="7407"/>
                    <a:pt x="5107" y="7325"/>
                  </a:cubicBezTo>
                  <a:cubicBezTo>
                    <a:pt x="7083" y="6808"/>
                    <a:pt x="8269" y="4741"/>
                    <a:pt x="7752" y="2766"/>
                  </a:cubicBezTo>
                  <a:cubicBezTo>
                    <a:pt x="7291" y="1103"/>
                    <a:pt x="5776"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6" name="Google Shape;2546;p67"/>
            <p:cNvSpPr/>
            <p:nvPr/>
          </p:nvSpPr>
          <p:spPr>
            <a:xfrm>
              <a:off x="6745625" y="4041300"/>
              <a:ext cx="128450" cy="183450"/>
            </a:xfrm>
            <a:custGeom>
              <a:avLst/>
              <a:gdLst/>
              <a:ahLst/>
              <a:cxnLst/>
              <a:rect l="l" t="t" r="r" b="b"/>
              <a:pathLst>
                <a:path w="5138" h="7338" extrusionOk="0">
                  <a:moveTo>
                    <a:pt x="990" y="1"/>
                  </a:moveTo>
                  <a:cubicBezTo>
                    <a:pt x="664" y="1"/>
                    <a:pt x="332" y="44"/>
                    <a:pt x="0" y="134"/>
                  </a:cubicBezTo>
                  <a:lnTo>
                    <a:pt x="1946" y="7338"/>
                  </a:lnTo>
                  <a:cubicBezTo>
                    <a:pt x="3952" y="6821"/>
                    <a:pt x="5137" y="4754"/>
                    <a:pt x="4590" y="2779"/>
                  </a:cubicBezTo>
                  <a:cubicBezTo>
                    <a:pt x="4133" y="1104"/>
                    <a:pt x="2638" y="1"/>
                    <a:pt x="9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7" name="Google Shape;2547;p67"/>
            <p:cNvSpPr/>
            <p:nvPr/>
          </p:nvSpPr>
          <p:spPr>
            <a:xfrm>
              <a:off x="7097450" y="3926825"/>
              <a:ext cx="205950" cy="186225"/>
            </a:xfrm>
            <a:custGeom>
              <a:avLst/>
              <a:gdLst/>
              <a:ahLst/>
              <a:cxnLst/>
              <a:rect l="l" t="t" r="r" b="b"/>
              <a:pathLst>
                <a:path w="8238" h="7449" extrusionOk="0">
                  <a:moveTo>
                    <a:pt x="4116" y="0"/>
                  </a:moveTo>
                  <a:cubicBezTo>
                    <a:pt x="3800" y="0"/>
                    <a:pt x="3480" y="40"/>
                    <a:pt x="3162" y="123"/>
                  </a:cubicBezTo>
                  <a:cubicBezTo>
                    <a:pt x="1186" y="640"/>
                    <a:pt x="1" y="2677"/>
                    <a:pt x="517" y="4683"/>
                  </a:cubicBezTo>
                  <a:cubicBezTo>
                    <a:pt x="952" y="6345"/>
                    <a:pt x="2485" y="7448"/>
                    <a:pt x="4137" y="7448"/>
                  </a:cubicBezTo>
                  <a:cubicBezTo>
                    <a:pt x="4448" y="7448"/>
                    <a:pt x="4764" y="7409"/>
                    <a:pt x="5077" y="7327"/>
                  </a:cubicBezTo>
                  <a:cubicBezTo>
                    <a:pt x="7053" y="6780"/>
                    <a:pt x="8238" y="4744"/>
                    <a:pt x="7721" y="2768"/>
                  </a:cubicBezTo>
                  <a:cubicBezTo>
                    <a:pt x="7288" y="1085"/>
                    <a:pt x="5763" y="0"/>
                    <a:pt x="411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67"/>
            <p:cNvSpPr/>
            <p:nvPr/>
          </p:nvSpPr>
          <p:spPr>
            <a:xfrm>
              <a:off x="7177250" y="3926125"/>
              <a:ext cx="127675" cy="183900"/>
            </a:xfrm>
            <a:custGeom>
              <a:avLst/>
              <a:gdLst/>
              <a:ahLst/>
              <a:cxnLst/>
              <a:rect l="l" t="t" r="r" b="b"/>
              <a:pathLst>
                <a:path w="5107" h="7356" extrusionOk="0">
                  <a:moveTo>
                    <a:pt x="949" y="0"/>
                  </a:moveTo>
                  <a:cubicBezTo>
                    <a:pt x="636" y="0"/>
                    <a:pt x="318" y="39"/>
                    <a:pt x="0" y="121"/>
                  </a:cubicBezTo>
                  <a:lnTo>
                    <a:pt x="1915" y="7355"/>
                  </a:lnTo>
                  <a:cubicBezTo>
                    <a:pt x="3952" y="6808"/>
                    <a:pt x="5107" y="4772"/>
                    <a:pt x="4590" y="2796"/>
                  </a:cubicBezTo>
                  <a:cubicBezTo>
                    <a:pt x="4129" y="1107"/>
                    <a:pt x="2614" y="0"/>
                    <a:pt x="94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67"/>
            <p:cNvSpPr/>
            <p:nvPr/>
          </p:nvSpPr>
          <p:spPr>
            <a:xfrm>
              <a:off x="7528325" y="3812850"/>
              <a:ext cx="206700" cy="186200"/>
            </a:xfrm>
            <a:custGeom>
              <a:avLst/>
              <a:gdLst/>
              <a:ahLst/>
              <a:cxnLst/>
              <a:rect l="l" t="t" r="r" b="b"/>
              <a:pathLst>
                <a:path w="8268" h="7448" extrusionOk="0">
                  <a:moveTo>
                    <a:pt x="4144" y="0"/>
                  </a:moveTo>
                  <a:cubicBezTo>
                    <a:pt x="3829" y="0"/>
                    <a:pt x="3510" y="40"/>
                    <a:pt x="3192" y="123"/>
                  </a:cubicBezTo>
                  <a:cubicBezTo>
                    <a:pt x="1186" y="640"/>
                    <a:pt x="0" y="2676"/>
                    <a:pt x="547" y="4682"/>
                  </a:cubicBezTo>
                  <a:cubicBezTo>
                    <a:pt x="982" y="6345"/>
                    <a:pt x="2493" y="7448"/>
                    <a:pt x="4156" y="7448"/>
                  </a:cubicBezTo>
                  <a:cubicBezTo>
                    <a:pt x="4470" y="7448"/>
                    <a:pt x="4789" y="7409"/>
                    <a:pt x="5107" y="7327"/>
                  </a:cubicBezTo>
                  <a:cubicBezTo>
                    <a:pt x="7082" y="6780"/>
                    <a:pt x="8268" y="4743"/>
                    <a:pt x="7751" y="2768"/>
                  </a:cubicBezTo>
                  <a:cubicBezTo>
                    <a:pt x="7292" y="1084"/>
                    <a:pt x="5784" y="0"/>
                    <a:pt x="414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67"/>
            <p:cNvSpPr/>
            <p:nvPr/>
          </p:nvSpPr>
          <p:spPr>
            <a:xfrm>
              <a:off x="7608100" y="3812125"/>
              <a:ext cx="128450" cy="183900"/>
            </a:xfrm>
            <a:custGeom>
              <a:avLst/>
              <a:gdLst/>
              <a:ahLst/>
              <a:cxnLst/>
              <a:rect l="l" t="t" r="r" b="b"/>
              <a:pathLst>
                <a:path w="5138" h="7356" extrusionOk="0">
                  <a:moveTo>
                    <a:pt x="951" y="1"/>
                  </a:moveTo>
                  <a:cubicBezTo>
                    <a:pt x="637" y="1"/>
                    <a:pt x="318" y="40"/>
                    <a:pt x="1" y="122"/>
                  </a:cubicBezTo>
                  <a:lnTo>
                    <a:pt x="1946" y="7356"/>
                  </a:lnTo>
                  <a:cubicBezTo>
                    <a:pt x="3952" y="6809"/>
                    <a:pt x="5137" y="4772"/>
                    <a:pt x="4590" y="2797"/>
                  </a:cubicBezTo>
                  <a:cubicBezTo>
                    <a:pt x="4155" y="1108"/>
                    <a:pt x="2622" y="1"/>
                    <a:pt x="9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67"/>
            <p:cNvSpPr/>
            <p:nvPr/>
          </p:nvSpPr>
          <p:spPr>
            <a:xfrm>
              <a:off x="6365675" y="4647250"/>
              <a:ext cx="206725" cy="186475"/>
            </a:xfrm>
            <a:custGeom>
              <a:avLst/>
              <a:gdLst/>
              <a:ahLst/>
              <a:cxnLst/>
              <a:rect l="l" t="t" r="r" b="b"/>
              <a:pathLst>
                <a:path w="8269" h="7459" extrusionOk="0">
                  <a:moveTo>
                    <a:pt x="4130" y="0"/>
                  </a:moveTo>
                  <a:cubicBezTo>
                    <a:pt x="3820" y="0"/>
                    <a:pt x="3505" y="40"/>
                    <a:pt x="3192" y="121"/>
                  </a:cubicBezTo>
                  <a:cubicBezTo>
                    <a:pt x="1186" y="669"/>
                    <a:pt x="1" y="2705"/>
                    <a:pt x="548" y="4681"/>
                  </a:cubicBezTo>
                  <a:cubicBezTo>
                    <a:pt x="979" y="6356"/>
                    <a:pt x="2470" y="7459"/>
                    <a:pt x="4101" y="7459"/>
                  </a:cubicBezTo>
                  <a:cubicBezTo>
                    <a:pt x="4423" y="7459"/>
                    <a:pt x="4751" y="7416"/>
                    <a:pt x="5077" y="7325"/>
                  </a:cubicBezTo>
                  <a:cubicBezTo>
                    <a:pt x="7083" y="6808"/>
                    <a:pt x="8268" y="4772"/>
                    <a:pt x="7721" y="2766"/>
                  </a:cubicBezTo>
                  <a:cubicBezTo>
                    <a:pt x="7286" y="1103"/>
                    <a:pt x="5775"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67"/>
            <p:cNvSpPr/>
            <p:nvPr/>
          </p:nvSpPr>
          <p:spPr>
            <a:xfrm>
              <a:off x="6444700" y="4647200"/>
              <a:ext cx="128450" cy="183950"/>
            </a:xfrm>
            <a:custGeom>
              <a:avLst/>
              <a:gdLst/>
              <a:ahLst/>
              <a:cxnLst/>
              <a:rect l="l" t="t" r="r" b="b"/>
              <a:pathLst>
                <a:path w="5138" h="7358" extrusionOk="0">
                  <a:moveTo>
                    <a:pt x="966" y="1"/>
                  </a:moveTo>
                  <a:cubicBezTo>
                    <a:pt x="647" y="1"/>
                    <a:pt x="323" y="40"/>
                    <a:pt x="1" y="123"/>
                  </a:cubicBezTo>
                  <a:lnTo>
                    <a:pt x="1946" y="7358"/>
                  </a:lnTo>
                  <a:cubicBezTo>
                    <a:pt x="3952" y="6810"/>
                    <a:pt x="5138" y="4774"/>
                    <a:pt x="4591" y="2798"/>
                  </a:cubicBezTo>
                  <a:cubicBezTo>
                    <a:pt x="4157" y="1089"/>
                    <a:pt x="2631" y="1"/>
                    <a:pt x="9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67"/>
            <p:cNvSpPr/>
            <p:nvPr/>
          </p:nvSpPr>
          <p:spPr>
            <a:xfrm>
              <a:off x="6797300" y="4532500"/>
              <a:ext cx="205950" cy="186175"/>
            </a:xfrm>
            <a:custGeom>
              <a:avLst/>
              <a:gdLst/>
              <a:ahLst/>
              <a:cxnLst/>
              <a:rect l="l" t="t" r="r" b="b"/>
              <a:pathLst>
                <a:path w="8238" h="7447" extrusionOk="0">
                  <a:moveTo>
                    <a:pt x="4100" y="1"/>
                  </a:moveTo>
                  <a:cubicBezTo>
                    <a:pt x="3789" y="1"/>
                    <a:pt x="3475" y="40"/>
                    <a:pt x="3162" y="122"/>
                  </a:cubicBezTo>
                  <a:cubicBezTo>
                    <a:pt x="1186" y="669"/>
                    <a:pt x="0" y="2705"/>
                    <a:pt x="517" y="4681"/>
                  </a:cubicBezTo>
                  <a:cubicBezTo>
                    <a:pt x="952" y="6344"/>
                    <a:pt x="2463" y="7447"/>
                    <a:pt x="4126" y="7447"/>
                  </a:cubicBezTo>
                  <a:cubicBezTo>
                    <a:pt x="4440" y="7447"/>
                    <a:pt x="4758" y="7407"/>
                    <a:pt x="5076" y="7325"/>
                  </a:cubicBezTo>
                  <a:cubicBezTo>
                    <a:pt x="7052" y="6809"/>
                    <a:pt x="8238" y="4772"/>
                    <a:pt x="7721" y="2766"/>
                  </a:cubicBezTo>
                  <a:cubicBezTo>
                    <a:pt x="7261" y="1104"/>
                    <a:pt x="5745" y="1"/>
                    <a:pt x="41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67"/>
            <p:cNvSpPr/>
            <p:nvPr/>
          </p:nvSpPr>
          <p:spPr>
            <a:xfrm>
              <a:off x="6875575" y="4532200"/>
              <a:ext cx="128450" cy="183450"/>
            </a:xfrm>
            <a:custGeom>
              <a:avLst/>
              <a:gdLst/>
              <a:ahLst/>
              <a:cxnLst/>
              <a:rect l="l" t="t" r="r" b="b"/>
              <a:pathLst>
                <a:path w="5138" h="7338" extrusionOk="0">
                  <a:moveTo>
                    <a:pt x="1002" y="0"/>
                  </a:moveTo>
                  <a:cubicBezTo>
                    <a:pt x="672" y="0"/>
                    <a:pt x="336" y="43"/>
                    <a:pt x="0" y="134"/>
                  </a:cubicBezTo>
                  <a:lnTo>
                    <a:pt x="1945" y="7337"/>
                  </a:lnTo>
                  <a:cubicBezTo>
                    <a:pt x="3952" y="6821"/>
                    <a:pt x="5137" y="4754"/>
                    <a:pt x="4620" y="2778"/>
                  </a:cubicBezTo>
                  <a:cubicBezTo>
                    <a:pt x="4163" y="1103"/>
                    <a:pt x="2668" y="0"/>
                    <a:pt x="10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67"/>
            <p:cNvSpPr/>
            <p:nvPr/>
          </p:nvSpPr>
          <p:spPr>
            <a:xfrm>
              <a:off x="7228150" y="4418525"/>
              <a:ext cx="206725" cy="186175"/>
            </a:xfrm>
            <a:custGeom>
              <a:avLst/>
              <a:gdLst/>
              <a:ahLst/>
              <a:cxnLst/>
              <a:rect l="l" t="t" r="r" b="b"/>
              <a:pathLst>
                <a:path w="8269" h="7447" extrusionOk="0">
                  <a:moveTo>
                    <a:pt x="4130" y="0"/>
                  </a:moveTo>
                  <a:cubicBezTo>
                    <a:pt x="3820" y="0"/>
                    <a:pt x="3506" y="39"/>
                    <a:pt x="3192" y="121"/>
                  </a:cubicBezTo>
                  <a:cubicBezTo>
                    <a:pt x="1186" y="638"/>
                    <a:pt x="1" y="2675"/>
                    <a:pt x="548" y="4681"/>
                  </a:cubicBezTo>
                  <a:cubicBezTo>
                    <a:pt x="983" y="6343"/>
                    <a:pt x="2494" y="7446"/>
                    <a:pt x="4157" y="7446"/>
                  </a:cubicBezTo>
                  <a:cubicBezTo>
                    <a:pt x="4470" y="7446"/>
                    <a:pt x="4789" y="7407"/>
                    <a:pt x="5107" y="7325"/>
                  </a:cubicBezTo>
                  <a:cubicBezTo>
                    <a:pt x="7083" y="6778"/>
                    <a:pt x="8268" y="4742"/>
                    <a:pt x="7752" y="2766"/>
                  </a:cubicBezTo>
                  <a:cubicBezTo>
                    <a:pt x="7291" y="1103"/>
                    <a:pt x="5776"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67"/>
            <p:cNvSpPr/>
            <p:nvPr/>
          </p:nvSpPr>
          <p:spPr>
            <a:xfrm>
              <a:off x="7307950" y="4418200"/>
              <a:ext cx="128450" cy="183475"/>
            </a:xfrm>
            <a:custGeom>
              <a:avLst/>
              <a:gdLst/>
              <a:ahLst/>
              <a:cxnLst/>
              <a:rect l="l" t="t" r="r" b="b"/>
              <a:pathLst>
                <a:path w="5138" h="7339" extrusionOk="0">
                  <a:moveTo>
                    <a:pt x="979" y="1"/>
                  </a:moveTo>
                  <a:cubicBezTo>
                    <a:pt x="655" y="1"/>
                    <a:pt x="326" y="44"/>
                    <a:pt x="0" y="134"/>
                  </a:cubicBezTo>
                  <a:lnTo>
                    <a:pt x="1946" y="7338"/>
                  </a:lnTo>
                  <a:cubicBezTo>
                    <a:pt x="3952" y="6821"/>
                    <a:pt x="5137" y="4755"/>
                    <a:pt x="4590" y="2779"/>
                  </a:cubicBezTo>
                  <a:cubicBezTo>
                    <a:pt x="4133" y="1104"/>
                    <a:pt x="2617" y="1"/>
                    <a:pt x="9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67"/>
            <p:cNvSpPr/>
            <p:nvPr/>
          </p:nvSpPr>
          <p:spPr>
            <a:xfrm>
              <a:off x="7659775" y="4303775"/>
              <a:ext cx="205950" cy="186175"/>
            </a:xfrm>
            <a:custGeom>
              <a:avLst/>
              <a:gdLst/>
              <a:ahLst/>
              <a:cxnLst/>
              <a:rect l="l" t="t" r="r" b="b"/>
              <a:pathLst>
                <a:path w="8238" h="7447" extrusionOk="0">
                  <a:moveTo>
                    <a:pt x="4100" y="1"/>
                  </a:moveTo>
                  <a:cubicBezTo>
                    <a:pt x="3790" y="1"/>
                    <a:pt x="3475" y="40"/>
                    <a:pt x="3162" y="122"/>
                  </a:cubicBezTo>
                  <a:cubicBezTo>
                    <a:pt x="1186" y="638"/>
                    <a:pt x="1" y="2675"/>
                    <a:pt x="517" y="4681"/>
                  </a:cubicBezTo>
                  <a:cubicBezTo>
                    <a:pt x="952" y="6344"/>
                    <a:pt x="2463" y="7446"/>
                    <a:pt x="4126" y="7446"/>
                  </a:cubicBezTo>
                  <a:cubicBezTo>
                    <a:pt x="4440" y="7446"/>
                    <a:pt x="4759" y="7407"/>
                    <a:pt x="5077" y="7325"/>
                  </a:cubicBezTo>
                  <a:cubicBezTo>
                    <a:pt x="7052" y="6778"/>
                    <a:pt x="8238" y="4742"/>
                    <a:pt x="7721" y="2766"/>
                  </a:cubicBezTo>
                  <a:cubicBezTo>
                    <a:pt x="7261" y="1104"/>
                    <a:pt x="5746" y="1"/>
                    <a:pt x="41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67"/>
            <p:cNvSpPr/>
            <p:nvPr/>
          </p:nvSpPr>
          <p:spPr>
            <a:xfrm>
              <a:off x="7739575" y="4303475"/>
              <a:ext cx="127675" cy="183450"/>
            </a:xfrm>
            <a:custGeom>
              <a:avLst/>
              <a:gdLst/>
              <a:ahLst/>
              <a:cxnLst/>
              <a:rect l="l" t="t" r="r" b="b"/>
              <a:pathLst>
                <a:path w="5107" h="7338" extrusionOk="0">
                  <a:moveTo>
                    <a:pt x="977" y="0"/>
                  </a:moveTo>
                  <a:cubicBezTo>
                    <a:pt x="654" y="0"/>
                    <a:pt x="326" y="43"/>
                    <a:pt x="0" y="134"/>
                  </a:cubicBezTo>
                  <a:lnTo>
                    <a:pt x="1915" y="7337"/>
                  </a:lnTo>
                  <a:cubicBezTo>
                    <a:pt x="3952" y="6821"/>
                    <a:pt x="5107" y="4754"/>
                    <a:pt x="4590" y="2778"/>
                  </a:cubicBezTo>
                  <a:cubicBezTo>
                    <a:pt x="4108" y="1103"/>
                    <a:pt x="2608" y="0"/>
                    <a:pt x="97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59" name="Google Shape;2559;p67"/>
          <p:cNvGrpSpPr/>
          <p:nvPr/>
        </p:nvGrpSpPr>
        <p:grpSpPr>
          <a:xfrm>
            <a:off x="54323" y="2550996"/>
            <a:ext cx="722401" cy="2193412"/>
            <a:chOff x="554677" y="365401"/>
            <a:chExt cx="689248" cy="2092750"/>
          </a:xfrm>
        </p:grpSpPr>
        <p:sp>
          <p:nvSpPr>
            <p:cNvPr id="2560" name="Google Shape;2560;p67"/>
            <p:cNvSpPr/>
            <p:nvPr/>
          </p:nvSpPr>
          <p:spPr>
            <a:xfrm>
              <a:off x="857305" y="804765"/>
              <a:ext cx="49856" cy="391352"/>
            </a:xfrm>
            <a:custGeom>
              <a:avLst/>
              <a:gdLst/>
              <a:ahLst/>
              <a:cxnLst/>
              <a:rect l="l" t="t" r="r" b="b"/>
              <a:pathLst>
                <a:path w="2913" h="22866" extrusionOk="0">
                  <a:moveTo>
                    <a:pt x="865" y="0"/>
                  </a:moveTo>
                  <a:lnTo>
                    <a:pt x="1" y="22866"/>
                  </a:lnTo>
                  <a:lnTo>
                    <a:pt x="2913" y="22674"/>
                  </a:lnTo>
                  <a:lnTo>
                    <a:pt x="86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67"/>
            <p:cNvSpPr/>
            <p:nvPr/>
          </p:nvSpPr>
          <p:spPr>
            <a:xfrm>
              <a:off x="817595" y="1151755"/>
              <a:ext cx="129287" cy="170910"/>
            </a:xfrm>
            <a:custGeom>
              <a:avLst/>
              <a:gdLst/>
              <a:ahLst/>
              <a:cxnLst/>
              <a:rect l="l" t="t" r="r" b="b"/>
              <a:pathLst>
                <a:path w="7554" h="9986" extrusionOk="0">
                  <a:moveTo>
                    <a:pt x="1" y="1"/>
                  </a:moveTo>
                  <a:lnTo>
                    <a:pt x="1" y="9986"/>
                  </a:lnTo>
                  <a:lnTo>
                    <a:pt x="7553" y="9986"/>
                  </a:lnTo>
                  <a:lnTo>
                    <a:pt x="755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67"/>
            <p:cNvSpPr/>
            <p:nvPr/>
          </p:nvSpPr>
          <p:spPr>
            <a:xfrm>
              <a:off x="811571" y="2116884"/>
              <a:ext cx="129561" cy="285393"/>
            </a:xfrm>
            <a:custGeom>
              <a:avLst/>
              <a:gdLst/>
              <a:ahLst/>
              <a:cxnLst/>
              <a:rect l="l" t="t" r="r" b="b"/>
              <a:pathLst>
                <a:path w="7570" h="16675" extrusionOk="0">
                  <a:moveTo>
                    <a:pt x="1" y="1"/>
                  </a:moveTo>
                  <a:lnTo>
                    <a:pt x="1" y="16674"/>
                  </a:lnTo>
                  <a:lnTo>
                    <a:pt x="7569" y="16674"/>
                  </a:lnTo>
                  <a:lnTo>
                    <a:pt x="756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67"/>
            <p:cNvSpPr/>
            <p:nvPr/>
          </p:nvSpPr>
          <p:spPr>
            <a:xfrm>
              <a:off x="661480" y="2343652"/>
              <a:ext cx="441481" cy="114499"/>
            </a:xfrm>
            <a:custGeom>
              <a:avLst/>
              <a:gdLst/>
              <a:ahLst/>
              <a:cxnLst/>
              <a:rect l="l" t="t" r="r" b="b"/>
              <a:pathLst>
                <a:path w="25795" h="6690" extrusionOk="0">
                  <a:moveTo>
                    <a:pt x="8946" y="1"/>
                  </a:moveTo>
                  <a:lnTo>
                    <a:pt x="1" y="6689"/>
                  </a:lnTo>
                  <a:lnTo>
                    <a:pt x="25795" y="6689"/>
                  </a:lnTo>
                  <a:lnTo>
                    <a:pt x="165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67"/>
            <p:cNvSpPr/>
            <p:nvPr/>
          </p:nvSpPr>
          <p:spPr>
            <a:xfrm>
              <a:off x="708053" y="1307047"/>
              <a:ext cx="348906" cy="801050"/>
            </a:xfrm>
            <a:custGeom>
              <a:avLst/>
              <a:gdLst/>
              <a:ahLst/>
              <a:cxnLst/>
              <a:rect l="l" t="t" r="r" b="b"/>
              <a:pathLst>
                <a:path w="20386" h="46804" extrusionOk="0">
                  <a:moveTo>
                    <a:pt x="0" y="0"/>
                  </a:moveTo>
                  <a:lnTo>
                    <a:pt x="0" y="46804"/>
                  </a:lnTo>
                  <a:lnTo>
                    <a:pt x="20386" y="46804"/>
                  </a:lnTo>
                  <a:lnTo>
                    <a:pt x="20386"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67"/>
            <p:cNvSpPr/>
            <p:nvPr/>
          </p:nvSpPr>
          <p:spPr>
            <a:xfrm>
              <a:off x="770218" y="1385643"/>
              <a:ext cx="223762" cy="517900"/>
            </a:xfrm>
            <a:custGeom>
              <a:avLst/>
              <a:gdLst/>
              <a:ahLst/>
              <a:cxnLst/>
              <a:rect l="l" t="t" r="r" b="b"/>
              <a:pathLst>
                <a:path w="13074" h="30260" extrusionOk="0">
                  <a:moveTo>
                    <a:pt x="0" y="1"/>
                  </a:moveTo>
                  <a:lnTo>
                    <a:pt x="0" y="30259"/>
                  </a:lnTo>
                  <a:lnTo>
                    <a:pt x="13073" y="30259"/>
                  </a:lnTo>
                  <a:lnTo>
                    <a:pt x="1307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67"/>
            <p:cNvSpPr/>
            <p:nvPr/>
          </p:nvSpPr>
          <p:spPr>
            <a:xfrm>
              <a:off x="854292" y="1878614"/>
              <a:ext cx="55607" cy="225405"/>
            </a:xfrm>
            <a:custGeom>
              <a:avLst/>
              <a:gdLst/>
              <a:ahLst/>
              <a:cxnLst/>
              <a:rect l="l" t="t" r="r" b="b"/>
              <a:pathLst>
                <a:path w="3249" h="13170" extrusionOk="0">
                  <a:moveTo>
                    <a:pt x="1" y="1"/>
                  </a:moveTo>
                  <a:lnTo>
                    <a:pt x="1" y="13170"/>
                  </a:lnTo>
                  <a:lnTo>
                    <a:pt x="3249" y="13170"/>
                  </a:lnTo>
                  <a:lnTo>
                    <a:pt x="324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67"/>
            <p:cNvSpPr/>
            <p:nvPr/>
          </p:nvSpPr>
          <p:spPr>
            <a:xfrm>
              <a:off x="770218" y="1835893"/>
              <a:ext cx="223762" cy="67673"/>
            </a:xfrm>
            <a:custGeom>
              <a:avLst/>
              <a:gdLst/>
              <a:ahLst/>
              <a:cxnLst/>
              <a:rect l="l" t="t" r="r" b="b"/>
              <a:pathLst>
                <a:path w="13074" h="3954" extrusionOk="0">
                  <a:moveTo>
                    <a:pt x="0" y="1"/>
                  </a:moveTo>
                  <a:lnTo>
                    <a:pt x="0" y="3953"/>
                  </a:lnTo>
                  <a:lnTo>
                    <a:pt x="13073" y="3953"/>
                  </a:lnTo>
                  <a:lnTo>
                    <a:pt x="1307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67"/>
            <p:cNvSpPr/>
            <p:nvPr/>
          </p:nvSpPr>
          <p:spPr>
            <a:xfrm>
              <a:off x="909902" y="1497400"/>
              <a:ext cx="97412" cy="21100"/>
            </a:xfrm>
            <a:custGeom>
              <a:avLst/>
              <a:gdLst/>
              <a:ahLst/>
              <a:cxnLst/>
              <a:rect l="l" t="t" r="r" b="b"/>
              <a:pathLst>
                <a:path w="10881" h="1233" extrusionOk="0">
                  <a:moveTo>
                    <a:pt x="800" y="0"/>
                  </a:moveTo>
                  <a:cubicBezTo>
                    <a:pt x="0" y="0"/>
                    <a:pt x="0" y="1232"/>
                    <a:pt x="800" y="1232"/>
                  </a:cubicBezTo>
                  <a:lnTo>
                    <a:pt x="10081" y="1232"/>
                  </a:lnTo>
                  <a:cubicBezTo>
                    <a:pt x="10881" y="1232"/>
                    <a:pt x="10881" y="0"/>
                    <a:pt x="1008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67"/>
            <p:cNvSpPr/>
            <p:nvPr/>
          </p:nvSpPr>
          <p:spPr>
            <a:xfrm>
              <a:off x="909902" y="1596527"/>
              <a:ext cx="97412" cy="21374"/>
            </a:xfrm>
            <a:custGeom>
              <a:avLst/>
              <a:gdLst/>
              <a:ahLst/>
              <a:cxnLst/>
              <a:rect l="l" t="t" r="r" b="b"/>
              <a:pathLst>
                <a:path w="10881" h="1249" extrusionOk="0">
                  <a:moveTo>
                    <a:pt x="800" y="1"/>
                  </a:moveTo>
                  <a:cubicBezTo>
                    <a:pt x="0" y="1"/>
                    <a:pt x="0" y="1249"/>
                    <a:pt x="800" y="1249"/>
                  </a:cubicBezTo>
                  <a:lnTo>
                    <a:pt x="10081" y="1249"/>
                  </a:lnTo>
                  <a:cubicBezTo>
                    <a:pt x="10881" y="1249"/>
                    <a:pt x="10881" y="1"/>
                    <a:pt x="1008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67"/>
            <p:cNvSpPr/>
            <p:nvPr/>
          </p:nvSpPr>
          <p:spPr>
            <a:xfrm>
              <a:off x="909902" y="1706899"/>
              <a:ext cx="97412" cy="21100"/>
            </a:xfrm>
            <a:custGeom>
              <a:avLst/>
              <a:gdLst/>
              <a:ahLst/>
              <a:cxnLst/>
              <a:rect l="l" t="t" r="r" b="b"/>
              <a:pathLst>
                <a:path w="10881" h="1233" extrusionOk="0">
                  <a:moveTo>
                    <a:pt x="800" y="0"/>
                  </a:moveTo>
                  <a:cubicBezTo>
                    <a:pt x="0" y="16"/>
                    <a:pt x="0" y="1232"/>
                    <a:pt x="800" y="1232"/>
                  </a:cubicBezTo>
                  <a:lnTo>
                    <a:pt x="10081" y="1232"/>
                  </a:lnTo>
                  <a:cubicBezTo>
                    <a:pt x="10881" y="1232"/>
                    <a:pt x="10881" y="0"/>
                    <a:pt x="1008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67"/>
            <p:cNvSpPr/>
            <p:nvPr/>
          </p:nvSpPr>
          <p:spPr>
            <a:xfrm>
              <a:off x="606983" y="2044587"/>
              <a:ext cx="550487" cy="116416"/>
            </a:xfrm>
            <a:custGeom>
              <a:avLst/>
              <a:gdLst/>
              <a:ahLst/>
              <a:cxnLst/>
              <a:rect l="l" t="t" r="r" b="b"/>
              <a:pathLst>
                <a:path w="32164" h="6802" extrusionOk="0">
                  <a:moveTo>
                    <a:pt x="3409" y="1"/>
                  </a:moveTo>
                  <a:cubicBezTo>
                    <a:pt x="1521" y="1"/>
                    <a:pt x="1" y="1521"/>
                    <a:pt x="1" y="3409"/>
                  </a:cubicBezTo>
                  <a:cubicBezTo>
                    <a:pt x="1" y="5281"/>
                    <a:pt x="1521" y="6801"/>
                    <a:pt x="3409" y="6801"/>
                  </a:cubicBezTo>
                  <a:lnTo>
                    <a:pt x="28755" y="6801"/>
                  </a:lnTo>
                  <a:cubicBezTo>
                    <a:pt x="30643" y="6801"/>
                    <a:pt x="32163" y="5281"/>
                    <a:pt x="32163" y="3409"/>
                  </a:cubicBezTo>
                  <a:cubicBezTo>
                    <a:pt x="32163" y="1553"/>
                    <a:pt x="30643" y="33"/>
                    <a:pt x="287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67"/>
            <p:cNvSpPr/>
            <p:nvPr/>
          </p:nvSpPr>
          <p:spPr>
            <a:xfrm>
              <a:off x="678014" y="380874"/>
              <a:ext cx="174641" cy="366655"/>
            </a:xfrm>
            <a:custGeom>
              <a:avLst/>
              <a:gdLst/>
              <a:ahLst/>
              <a:cxnLst/>
              <a:rect l="l" t="t" r="r" b="b"/>
              <a:pathLst>
                <a:path w="10204" h="21423" extrusionOk="0">
                  <a:moveTo>
                    <a:pt x="2125" y="0"/>
                  </a:moveTo>
                  <a:cubicBezTo>
                    <a:pt x="596" y="0"/>
                    <a:pt x="0" y="2866"/>
                    <a:pt x="1803" y="6877"/>
                  </a:cubicBezTo>
                  <a:cubicBezTo>
                    <a:pt x="4827" y="13517"/>
                    <a:pt x="10204" y="21422"/>
                    <a:pt x="10204" y="21422"/>
                  </a:cubicBezTo>
                  <a:cubicBezTo>
                    <a:pt x="10204" y="21422"/>
                    <a:pt x="9452" y="11757"/>
                    <a:pt x="5947" y="4237"/>
                  </a:cubicBezTo>
                  <a:cubicBezTo>
                    <a:pt x="4548" y="1247"/>
                    <a:pt x="3134" y="0"/>
                    <a:pt x="212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67"/>
            <p:cNvSpPr/>
            <p:nvPr/>
          </p:nvSpPr>
          <p:spPr>
            <a:xfrm>
              <a:off x="554677" y="730996"/>
              <a:ext cx="265933" cy="98394"/>
            </a:xfrm>
            <a:custGeom>
              <a:avLst/>
              <a:gdLst/>
              <a:ahLst/>
              <a:cxnLst/>
              <a:rect l="l" t="t" r="r" b="b"/>
              <a:pathLst>
                <a:path w="15538" h="5749" extrusionOk="0">
                  <a:moveTo>
                    <a:pt x="8426" y="1"/>
                  </a:moveTo>
                  <a:cubicBezTo>
                    <a:pt x="7901" y="1"/>
                    <a:pt x="7344" y="27"/>
                    <a:pt x="6753" y="86"/>
                  </a:cubicBezTo>
                  <a:cubicBezTo>
                    <a:pt x="480" y="710"/>
                    <a:pt x="0" y="5350"/>
                    <a:pt x="2737" y="5718"/>
                  </a:cubicBezTo>
                  <a:cubicBezTo>
                    <a:pt x="2886" y="5739"/>
                    <a:pt x="3048" y="5749"/>
                    <a:pt x="3221" y="5749"/>
                  </a:cubicBezTo>
                  <a:cubicBezTo>
                    <a:pt x="6264" y="5749"/>
                    <a:pt x="12706" y="2712"/>
                    <a:pt x="15538" y="2470"/>
                  </a:cubicBezTo>
                  <a:cubicBezTo>
                    <a:pt x="15538" y="2470"/>
                    <a:pt x="13489" y="1"/>
                    <a:pt x="8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67"/>
            <p:cNvSpPr/>
            <p:nvPr/>
          </p:nvSpPr>
          <p:spPr>
            <a:xfrm>
              <a:off x="563440" y="603739"/>
              <a:ext cx="188710" cy="75049"/>
            </a:xfrm>
            <a:custGeom>
              <a:avLst/>
              <a:gdLst/>
              <a:ahLst/>
              <a:cxnLst/>
              <a:rect l="l" t="t" r="r" b="b"/>
              <a:pathLst>
                <a:path w="11026" h="4385" extrusionOk="0">
                  <a:moveTo>
                    <a:pt x="4385" y="0"/>
                  </a:moveTo>
                  <a:cubicBezTo>
                    <a:pt x="0" y="0"/>
                    <a:pt x="1889" y="3137"/>
                    <a:pt x="4001" y="3265"/>
                  </a:cubicBezTo>
                  <a:cubicBezTo>
                    <a:pt x="6129" y="3377"/>
                    <a:pt x="11025" y="4385"/>
                    <a:pt x="11025" y="4385"/>
                  </a:cubicBezTo>
                  <a:cubicBezTo>
                    <a:pt x="11025" y="4385"/>
                    <a:pt x="8769" y="0"/>
                    <a:pt x="438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67"/>
            <p:cNvSpPr/>
            <p:nvPr/>
          </p:nvSpPr>
          <p:spPr>
            <a:xfrm>
              <a:off x="841695" y="365401"/>
              <a:ext cx="97436" cy="191243"/>
            </a:xfrm>
            <a:custGeom>
              <a:avLst/>
              <a:gdLst/>
              <a:ahLst/>
              <a:cxnLst/>
              <a:rect l="l" t="t" r="r" b="b"/>
              <a:pathLst>
                <a:path w="5693" h="11174" extrusionOk="0">
                  <a:moveTo>
                    <a:pt x="3472" y="0"/>
                  </a:moveTo>
                  <a:cubicBezTo>
                    <a:pt x="3146" y="0"/>
                    <a:pt x="2777" y="239"/>
                    <a:pt x="2385" y="772"/>
                  </a:cubicBezTo>
                  <a:cubicBezTo>
                    <a:pt x="1" y="4021"/>
                    <a:pt x="2641" y="11173"/>
                    <a:pt x="2641" y="11173"/>
                  </a:cubicBezTo>
                  <a:cubicBezTo>
                    <a:pt x="5693" y="6247"/>
                    <a:pt x="5139" y="0"/>
                    <a:pt x="347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67"/>
            <p:cNvSpPr/>
            <p:nvPr/>
          </p:nvSpPr>
          <p:spPr>
            <a:xfrm>
              <a:off x="908516" y="417057"/>
              <a:ext cx="189001" cy="300334"/>
            </a:xfrm>
            <a:custGeom>
              <a:avLst/>
              <a:gdLst/>
              <a:ahLst/>
              <a:cxnLst/>
              <a:rect l="l" t="t" r="r" b="b"/>
              <a:pathLst>
                <a:path w="11043" h="17548" extrusionOk="0">
                  <a:moveTo>
                    <a:pt x="9373" y="0"/>
                  </a:moveTo>
                  <a:cubicBezTo>
                    <a:pt x="8477" y="0"/>
                    <a:pt x="7119" y="835"/>
                    <a:pt x="5265" y="3131"/>
                  </a:cubicBezTo>
                  <a:cubicBezTo>
                    <a:pt x="513" y="9035"/>
                    <a:pt x="1" y="17548"/>
                    <a:pt x="1" y="17548"/>
                  </a:cubicBezTo>
                  <a:cubicBezTo>
                    <a:pt x="2145" y="14796"/>
                    <a:pt x="9026" y="6523"/>
                    <a:pt x="10290" y="3755"/>
                  </a:cubicBezTo>
                  <a:cubicBezTo>
                    <a:pt x="11043" y="2063"/>
                    <a:pt x="10780" y="0"/>
                    <a:pt x="93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67"/>
            <p:cNvSpPr/>
            <p:nvPr/>
          </p:nvSpPr>
          <p:spPr>
            <a:xfrm>
              <a:off x="1011777" y="583389"/>
              <a:ext cx="232148" cy="103888"/>
            </a:xfrm>
            <a:custGeom>
              <a:avLst/>
              <a:gdLst/>
              <a:ahLst/>
              <a:cxnLst/>
              <a:rect l="l" t="t" r="r" b="b"/>
              <a:pathLst>
                <a:path w="13564" h="6070" extrusionOk="0">
                  <a:moveTo>
                    <a:pt x="10537" y="1"/>
                  </a:moveTo>
                  <a:cubicBezTo>
                    <a:pt x="9523" y="1"/>
                    <a:pt x="8255" y="265"/>
                    <a:pt x="6753" y="933"/>
                  </a:cubicBezTo>
                  <a:cubicBezTo>
                    <a:pt x="2257" y="2934"/>
                    <a:pt x="0" y="6070"/>
                    <a:pt x="0" y="6070"/>
                  </a:cubicBezTo>
                  <a:lnTo>
                    <a:pt x="0" y="6070"/>
                  </a:lnTo>
                  <a:cubicBezTo>
                    <a:pt x="5761" y="4198"/>
                    <a:pt x="13153" y="3574"/>
                    <a:pt x="13393" y="2053"/>
                  </a:cubicBezTo>
                  <a:cubicBezTo>
                    <a:pt x="13564" y="1052"/>
                    <a:pt x="12557" y="1"/>
                    <a:pt x="1053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67"/>
            <p:cNvSpPr/>
            <p:nvPr/>
          </p:nvSpPr>
          <p:spPr>
            <a:xfrm>
              <a:off x="921678" y="730260"/>
              <a:ext cx="284400" cy="72174"/>
            </a:xfrm>
            <a:custGeom>
              <a:avLst/>
              <a:gdLst/>
              <a:ahLst/>
              <a:cxnLst/>
              <a:rect l="l" t="t" r="r" b="b"/>
              <a:pathLst>
                <a:path w="16617" h="4217" extrusionOk="0">
                  <a:moveTo>
                    <a:pt x="8586" y="0"/>
                  </a:moveTo>
                  <a:cubicBezTo>
                    <a:pt x="8363" y="0"/>
                    <a:pt x="8136" y="6"/>
                    <a:pt x="7905" y="17"/>
                  </a:cubicBezTo>
                  <a:cubicBezTo>
                    <a:pt x="2256" y="273"/>
                    <a:pt x="0" y="3153"/>
                    <a:pt x="0" y="3153"/>
                  </a:cubicBezTo>
                  <a:cubicBezTo>
                    <a:pt x="6998" y="3239"/>
                    <a:pt x="11875" y="4217"/>
                    <a:pt x="14227" y="4217"/>
                  </a:cubicBezTo>
                  <a:cubicBezTo>
                    <a:pt x="14946" y="4217"/>
                    <a:pt x="15429" y="4125"/>
                    <a:pt x="15665" y="3889"/>
                  </a:cubicBezTo>
                  <a:cubicBezTo>
                    <a:pt x="16617" y="2938"/>
                    <a:pt x="13787" y="0"/>
                    <a:pt x="858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79" name="Google Shape;2579;p67"/>
          <p:cNvGrpSpPr/>
          <p:nvPr/>
        </p:nvGrpSpPr>
        <p:grpSpPr>
          <a:xfrm>
            <a:off x="5261529" y="3607354"/>
            <a:ext cx="824972" cy="820914"/>
            <a:chOff x="6447942" y="3924100"/>
            <a:chExt cx="824972" cy="820914"/>
          </a:xfrm>
        </p:grpSpPr>
        <p:grpSp>
          <p:nvGrpSpPr>
            <p:cNvPr id="2580" name="Google Shape;2580;p67"/>
            <p:cNvGrpSpPr/>
            <p:nvPr/>
          </p:nvGrpSpPr>
          <p:grpSpPr>
            <a:xfrm flipH="1">
              <a:off x="6447942" y="3924100"/>
              <a:ext cx="349972" cy="339539"/>
              <a:chOff x="2206867" y="1119950"/>
              <a:chExt cx="349972" cy="339539"/>
            </a:xfrm>
          </p:grpSpPr>
          <p:sp>
            <p:nvSpPr>
              <p:cNvPr id="2581" name="Google Shape;2581;p67"/>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2" name="Google Shape;2582;p67"/>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83" name="Google Shape;2583;p67"/>
            <p:cNvGrpSpPr/>
            <p:nvPr/>
          </p:nvGrpSpPr>
          <p:grpSpPr>
            <a:xfrm>
              <a:off x="6922942" y="4405475"/>
              <a:ext cx="349972" cy="339539"/>
              <a:chOff x="2206867" y="1119950"/>
              <a:chExt cx="349972" cy="339539"/>
            </a:xfrm>
          </p:grpSpPr>
          <p:sp>
            <p:nvSpPr>
              <p:cNvPr id="2584" name="Google Shape;2584;p67"/>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5" name="Google Shape;2585;p67"/>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36">
          <a:extLst>
            <a:ext uri="{FF2B5EF4-FFF2-40B4-BE49-F238E27FC236}">
              <a16:creationId xmlns:a16="http://schemas.microsoft.com/office/drawing/2014/main" id="{E7AE591C-EA83-5D87-E0F0-29E61F6095F8}"/>
            </a:ext>
          </a:extLst>
        </p:cNvPr>
        <p:cNvGrpSpPr/>
        <p:nvPr/>
      </p:nvGrpSpPr>
      <p:grpSpPr>
        <a:xfrm>
          <a:off x="0" y="0"/>
          <a:ext cx="0" cy="0"/>
          <a:chOff x="0" y="0"/>
          <a:chExt cx="0" cy="0"/>
        </a:xfrm>
      </p:grpSpPr>
      <p:sp>
        <p:nvSpPr>
          <p:cNvPr id="2537" name="Google Shape;2537;p67">
            <a:extLst>
              <a:ext uri="{FF2B5EF4-FFF2-40B4-BE49-F238E27FC236}">
                <a16:creationId xmlns:a16="http://schemas.microsoft.com/office/drawing/2014/main" id="{D15E2FE1-6806-9B69-6AB1-217AC40A561B}"/>
              </a:ext>
            </a:extLst>
          </p:cNvPr>
          <p:cNvSpPr txBox="1">
            <a:spLocks noGrp="1"/>
          </p:cNvSpPr>
          <p:nvPr>
            <p:ph type="title"/>
          </p:nvPr>
        </p:nvSpPr>
        <p:spPr>
          <a:xfrm>
            <a:off x="714175" y="465625"/>
            <a:ext cx="7715700" cy="572700"/>
          </a:xfrm>
          <a:prstGeom prst="rect">
            <a:avLst/>
          </a:prstGeom>
        </p:spPr>
        <p:txBody>
          <a:bodyPr spcFirstLastPara="1" wrap="square" lIns="91425" tIns="0" rIns="91425" bIns="0" anchor="t" anchorCtr="0">
            <a:noAutofit/>
          </a:bodyPr>
          <a:lstStyle/>
          <a:p>
            <a:pPr marL="0" lvl="0" indent="0" algn="ctr" rtl="0">
              <a:spcBef>
                <a:spcPts val="0"/>
              </a:spcBef>
              <a:spcAft>
                <a:spcPts val="0"/>
              </a:spcAft>
              <a:buNone/>
            </a:pPr>
            <a:r>
              <a:rPr lang="en" dirty="0"/>
              <a:t>QUESTIONS</a:t>
            </a:r>
            <a:endParaRPr dirty="0"/>
          </a:p>
        </p:txBody>
      </p:sp>
      <p:sp>
        <p:nvSpPr>
          <p:cNvPr id="2538" name="Google Shape;2538;p67">
            <a:extLst>
              <a:ext uri="{FF2B5EF4-FFF2-40B4-BE49-F238E27FC236}">
                <a16:creationId xmlns:a16="http://schemas.microsoft.com/office/drawing/2014/main" id="{B15CC5B0-61C5-293F-DC5B-A17F2275A938}"/>
              </a:ext>
            </a:extLst>
          </p:cNvPr>
          <p:cNvSpPr txBox="1">
            <a:spLocks noGrp="1"/>
          </p:cNvSpPr>
          <p:nvPr>
            <p:ph type="body" idx="1"/>
          </p:nvPr>
        </p:nvSpPr>
        <p:spPr>
          <a:xfrm>
            <a:off x="714174" y="1119725"/>
            <a:ext cx="7731977" cy="3416400"/>
          </a:xfrm>
          <a:prstGeom prst="rect">
            <a:avLst/>
          </a:prstGeom>
        </p:spPr>
        <p:txBody>
          <a:bodyPr spcFirstLastPara="1" wrap="square" lIns="91425" tIns="0" rIns="91425" bIns="0" anchor="t" anchorCtr="0">
            <a:noAutofit/>
          </a:bodyPr>
          <a:lstStyle/>
          <a:p>
            <a:pPr marL="0" lvl="0" indent="0" algn="ctr">
              <a:buNone/>
            </a:pPr>
            <a:endParaRPr lang="en-US" sz="2000" dirty="0">
              <a:uFill>
                <a:noFill/>
              </a:uFill>
            </a:endParaRPr>
          </a:p>
          <a:p>
            <a:pPr marL="0" lvl="0" indent="0" algn="ctr">
              <a:buNone/>
            </a:pPr>
            <a:endParaRPr lang="en-US" sz="2000" dirty="0">
              <a:uFill>
                <a:noFill/>
              </a:uFill>
            </a:endParaRPr>
          </a:p>
          <a:p>
            <a:pPr marL="0" lvl="0" indent="0" algn="ctr">
              <a:buNone/>
            </a:pPr>
            <a:endParaRPr lang="en-US" sz="2000" dirty="0">
              <a:uFill>
                <a:noFill/>
              </a:uFill>
            </a:endParaRPr>
          </a:p>
          <a:p>
            <a:pPr marL="0" lvl="0" indent="0" algn="ctr">
              <a:buNone/>
            </a:pPr>
            <a:r>
              <a:rPr lang="en-US" sz="2000" dirty="0">
                <a:uFill>
                  <a:noFill/>
                </a:uFill>
              </a:rPr>
              <a:t>Thank you for your attention.</a:t>
            </a:r>
          </a:p>
          <a:p>
            <a:pPr marL="0" lvl="0" indent="0" algn="ctr">
              <a:buNone/>
            </a:pPr>
            <a:r>
              <a:rPr lang="en-US" sz="2000" dirty="0">
                <a:uFill>
                  <a:noFill/>
                </a:uFill>
              </a:rPr>
              <a:t> I will now take any questions.</a:t>
            </a:r>
          </a:p>
          <a:p>
            <a:pPr marL="0" lvl="0" indent="0">
              <a:buNone/>
            </a:pPr>
            <a:endParaRPr lang="en" dirty="0">
              <a:uFill>
                <a:noFill/>
              </a:uFill>
            </a:endParaRPr>
          </a:p>
        </p:txBody>
      </p:sp>
      <p:grpSp>
        <p:nvGrpSpPr>
          <p:cNvPr id="2540" name="Google Shape;2540;p67">
            <a:extLst>
              <a:ext uri="{FF2B5EF4-FFF2-40B4-BE49-F238E27FC236}">
                <a16:creationId xmlns:a16="http://schemas.microsoft.com/office/drawing/2014/main" id="{0DFBA59E-853B-B581-9419-04E2AA0B0AFA}"/>
              </a:ext>
            </a:extLst>
          </p:cNvPr>
          <p:cNvGrpSpPr/>
          <p:nvPr/>
        </p:nvGrpSpPr>
        <p:grpSpPr>
          <a:xfrm>
            <a:off x="6345485" y="1150921"/>
            <a:ext cx="1808347" cy="1295590"/>
            <a:chOff x="6042725" y="3605075"/>
            <a:chExt cx="2013750" cy="1442750"/>
          </a:xfrm>
        </p:grpSpPr>
        <p:sp>
          <p:nvSpPr>
            <p:cNvPr id="2541" name="Google Shape;2541;p67">
              <a:extLst>
                <a:ext uri="{FF2B5EF4-FFF2-40B4-BE49-F238E27FC236}">
                  <a16:creationId xmlns:a16="http://schemas.microsoft.com/office/drawing/2014/main" id="{5A0D7761-0F83-71AD-1BC3-6E6E0FE3DF44}"/>
                </a:ext>
              </a:extLst>
            </p:cNvPr>
            <p:cNvSpPr/>
            <p:nvPr/>
          </p:nvSpPr>
          <p:spPr>
            <a:xfrm>
              <a:off x="6042725" y="3605075"/>
              <a:ext cx="2013750" cy="1442750"/>
            </a:xfrm>
            <a:custGeom>
              <a:avLst/>
              <a:gdLst/>
              <a:ahLst/>
              <a:cxnLst/>
              <a:rect l="l" t="t" r="r" b="b"/>
              <a:pathLst>
                <a:path w="80550" h="57710" extrusionOk="0">
                  <a:moveTo>
                    <a:pt x="67530" y="0"/>
                  </a:moveTo>
                  <a:cubicBezTo>
                    <a:pt x="67202" y="0"/>
                    <a:pt x="66869" y="44"/>
                    <a:pt x="66537" y="136"/>
                  </a:cubicBezTo>
                  <a:lnTo>
                    <a:pt x="3192" y="16975"/>
                  </a:lnTo>
                  <a:cubicBezTo>
                    <a:pt x="1216" y="17492"/>
                    <a:pt x="0" y="19498"/>
                    <a:pt x="548" y="21443"/>
                  </a:cubicBezTo>
                  <a:lnTo>
                    <a:pt x="9454" y="55000"/>
                  </a:lnTo>
                  <a:cubicBezTo>
                    <a:pt x="9911" y="56652"/>
                    <a:pt x="11410" y="57709"/>
                    <a:pt x="13044" y="57709"/>
                  </a:cubicBezTo>
                  <a:cubicBezTo>
                    <a:pt x="13364" y="57709"/>
                    <a:pt x="13689" y="57668"/>
                    <a:pt x="14013" y="57584"/>
                  </a:cubicBezTo>
                  <a:lnTo>
                    <a:pt x="77358" y="40745"/>
                  </a:lnTo>
                  <a:cubicBezTo>
                    <a:pt x="79333" y="40197"/>
                    <a:pt x="80549" y="38191"/>
                    <a:pt x="80032" y="36276"/>
                  </a:cubicBezTo>
                  <a:lnTo>
                    <a:pt x="71066" y="2720"/>
                  </a:lnTo>
                  <a:cubicBezTo>
                    <a:pt x="70636" y="1076"/>
                    <a:pt x="69154" y="0"/>
                    <a:pt x="6753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67">
              <a:extLst>
                <a:ext uri="{FF2B5EF4-FFF2-40B4-BE49-F238E27FC236}">
                  <a16:creationId xmlns:a16="http://schemas.microsoft.com/office/drawing/2014/main" id="{618AC904-BBB2-457E-E9DD-E285BCCE65B4}"/>
                </a:ext>
              </a:extLst>
            </p:cNvPr>
            <p:cNvSpPr/>
            <p:nvPr/>
          </p:nvSpPr>
          <p:spPr>
            <a:xfrm>
              <a:off x="6211300" y="4094275"/>
              <a:ext cx="1678875" cy="463825"/>
            </a:xfrm>
            <a:custGeom>
              <a:avLst/>
              <a:gdLst/>
              <a:ahLst/>
              <a:cxnLst/>
              <a:rect l="l" t="t" r="r" b="b"/>
              <a:pathLst>
                <a:path w="67155" h="18553" extrusionOk="0">
                  <a:moveTo>
                    <a:pt x="66336" y="1"/>
                  </a:moveTo>
                  <a:cubicBezTo>
                    <a:pt x="66286" y="1"/>
                    <a:pt x="66233" y="7"/>
                    <a:pt x="66177" y="21"/>
                  </a:cubicBezTo>
                  <a:lnTo>
                    <a:pt x="59672" y="1723"/>
                  </a:lnTo>
                  <a:cubicBezTo>
                    <a:pt x="54474" y="3091"/>
                    <a:pt x="49277" y="4489"/>
                    <a:pt x="44049" y="5857"/>
                  </a:cubicBezTo>
                  <a:cubicBezTo>
                    <a:pt x="37726" y="7529"/>
                    <a:pt x="31404" y="9201"/>
                    <a:pt x="25051" y="10933"/>
                  </a:cubicBezTo>
                  <a:cubicBezTo>
                    <a:pt x="19641" y="12362"/>
                    <a:pt x="14170" y="13821"/>
                    <a:pt x="8729" y="15249"/>
                  </a:cubicBezTo>
                  <a:cubicBezTo>
                    <a:pt x="6936" y="15736"/>
                    <a:pt x="5142" y="16192"/>
                    <a:pt x="3379" y="16708"/>
                  </a:cubicBezTo>
                  <a:cubicBezTo>
                    <a:pt x="2528" y="16921"/>
                    <a:pt x="1616" y="17073"/>
                    <a:pt x="796" y="17377"/>
                  </a:cubicBezTo>
                  <a:cubicBezTo>
                    <a:pt x="735" y="17377"/>
                    <a:pt x="704" y="17408"/>
                    <a:pt x="674" y="17408"/>
                  </a:cubicBezTo>
                  <a:cubicBezTo>
                    <a:pt x="0" y="17604"/>
                    <a:pt x="208" y="18553"/>
                    <a:pt x="819" y="18553"/>
                  </a:cubicBezTo>
                  <a:cubicBezTo>
                    <a:pt x="869" y="18553"/>
                    <a:pt x="922" y="18546"/>
                    <a:pt x="978" y="18532"/>
                  </a:cubicBezTo>
                  <a:lnTo>
                    <a:pt x="7483" y="16800"/>
                  </a:lnTo>
                  <a:cubicBezTo>
                    <a:pt x="12680" y="15432"/>
                    <a:pt x="17878" y="14034"/>
                    <a:pt x="23076" y="12666"/>
                  </a:cubicBezTo>
                  <a:cubicBezTo>
                    <a:pt x="29428" y="10994"/>
                    <a:pt x="35751" y="9322"/>
                    <a:pt x="42073" y="7620"/>
                  </a:cubicBezTo>
                  <a:cubicBezTo>
                    <a:pt x="47514" y="6161"/>
                    <a:pt x="52985" y="4733"/>
                    <a:pt x="58426" y="3274"/>
                  </a:cubicBezTo>
                  <a:cubicBezTo>
                    <a:pt x="60219" y="2787"/>
                    <a:pt x="61982" y="2331"/>
                    <a:pt x="63776" y="1845"/>
                  </a:cubicBezTo>
                  <a:cubicBezTo>
                    <a:pt x="64627" y="1602"/>
                    <a:pt x="65538" y="1450"/>
                    <a:pt x="66359" y="1146"/>
                  </a:cubicBezTo>
                  <a:cubicBezTo>
                    <a:pt x="66390" y="1146"/>
                    <a:pt x="66450" y="1116"/>
                    <a:pt x="66481" y="1116"/>
                  </a:cubicBezTo>
                  <a:cubicBezTo>
                    <a:pt x="67154" y="947"/>
                    <a:pt x="66947" y="1"/>
                    <a:pt x="6633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67">
              <a:extLst>
                <a:ext uri="{FF2B5EF4-FFF2-40B4-BE49-F238E27FC236}">
                  <a16:creationId xmlns:a16="http://schemas.microsoft.com/office/drawing/2014/main" id="{15BD126A-06C8-8FD2-0879-E0ADB5737EEA}"/>
                </a:ext>
              </a:extLst>
            </p:cNvPr>
            <p:cNvSpPr/>
            <p:nvPr/>
          </p:nvSpPr>
          <p:spPr>
            <a:xfrm>
              <a:off x="6234975" y="4155600"/>
              <a:ext cx="205950" cy="186175"/>
            </a:xfrm>
            <a:custGeom>
              <a:avLst/>
              <a:gdLst/>
              <a:ahLst/>
              <a:cxnLst/>
              <a:rect l="l" t="t" r="r" b="b"/>
              <a:pathLst>
                <a:path w="8238" h="7447" extrusionOk="0">
                  <a:moveTo>
                    <a:pt x="4100" y="0"/>
                  </a:moveTo>
                  <a:cubicBezTo>
                    <a:pt x="3790" y="0"/>
                    <a:pt x="3475" y="40"/>
                    <a:pt x="3162" y="122"/>
                  </a:cubicBezTo>
                  <a:cubicBezTo>
                    <a:pt x="1186" y="638"/>
                    <a:pt x="1" y="2705"/>
                    <a:pt x="517" y="4681"/>
                  </a:cubicBezTo>
                  <a:cubicBezTo>
                    <a:pt x="952" y="6343"/>
                    <a:pt x="2463" y="7446"/>
                    <a:pt x="4127" y="7446"/>
                  </a:cubicBezTo>
                  <a:cubicBezTo>
                    <a:pt x="4440" y="7446"/>
                    <a:pt x="4759" y="7407"/>
                    <a:pt x="5077" y="7325"/>
                  </a:cubicBezTo>
                  <a:cubicBezTo>
                    <a:pt x="7052" y="6809"/>
                    <a:pt x="8238" y="4742"/>
                    <a:pt x="7721" y="2766"/>
                  </a:cubicBezTo>
                  <a:cubicBezTo>
                    <a:pt x="7261" y="1103"/>
                    <a:pt x="5746" y="0"/>
                    <a:pt x="41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67">
              <a:extLst>
                <a:ext uri="{FF2B5EF4-FFF2-40B4-BE49-F238E27FC236}">
                  <a16:creationId xmlns:a16="http://schemas.microsoft.com/office/drawing/2014/main" id="{CCEE459C-0075-7C89-7C3E-5B79A5BE6966}"/>
                </a:ext>
              </a:extLst>
            </p:cNvPr>
            <p:cNvSpPr/>
            <p:nvPr/>
          </p:nvSpPr>
          <p:spPr>
            <a:xfrm>
              <a:off x="6314775" y="4155350"/>
              <a:ext cx="127675" cy="183400"/>
            </a:xfrm>
            <a:custGeom>
              <a:avLst/>
              <a:gdLst/>
              <a:ahLst/>
              <a:cxnLst/>
              <a:rect l="l" t="t" r="r" b="b"/>
              <a:pathLst>
                <a:path w="5107" h="7336" extrusionOk="0">
                  <a:moveTo>
                    <a:pt x="963" y="0"/>
                  </a:moveTo>
                  <a:cubicBezTo>
                    <a:pt x="645" y="0"/>
                    <a:pt x="322" y="42"/>
                    <a:pt x="0" y="132"/>
                  </a:cubicBezTo>
                  <a:lnTo>
                    <a:pt x="1915" y="7335"/>
                  </a:lnTo>
                  <a:cubicBezTo>
                    <a:pt x="3952" y="6819"/>
                    <a:pt x="5107" y="4752"/>
                    <a:pt x="4590" y="2776"/>
                  </a:cubicBezTo>
                  <a:cubicBezTo>
                    <a:pt x="4106" y="1122"/>
                    <a:pt x="2600" y="0"/>
                    <a:pt x="96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67">
              <a:extLst>
                <a:ext uri="{FF2B5EF4-FFF2-40B4-BE49-F238E27FC236}">
                  <a16:creationId xmlns:a16="http://schemas.microsoft.com/office/drawing/2014/main" id="{945C64D0-1663-A641-6831-939B169891EC}"/>
                </a:ext>
              </a:extLst>
            </p:cNvPr>
            <p:cNvSpPr/>
            <p:nvPr/>
          </p:nvSpPr>
          <p:spPr>
            <a:xfrm>
              <a:off x="6665825" y="4041625"/>
              <a:ext cx="206725" cy="186150"/>
            </a:xfrm>
            <a:custGeom>
              <a:avLst/>
              <a:gdLst/>
              <a:ahLst/>
              <a:cxnLst/>
              <a:rect l="l" t="t" r="r" b="b"/>
              <a:pathLst>
                <a:path w="8269" h="7446" extrusionOk="0">
                  <a:moveTo>
                    <a:pt x="4130" y="0"/>
                  </a:moveTo>
                  <a:cubicBezTo>
                    <a:pt x="3820" y="0"/>
                    <a:pt x="3506" y="39"/>
                    <a:pt x="3192" y="121"/>
                  </a:cubicBezTo>
                  <a:cubicBezTo>
                    <a:pt x="1186" y="638"/>
                    <a:pt x="1" y="2705"/>
                    <a:pt x="548" y="4681"/>
                  </a:cubicBezTo>
                  <a:cubicBezTo>
                    <a:pt x="983" y="6343"/>
                    <a:pt x="2494" y="7446"/>
                    <a:pt x="4157" y="7446"/>
                  </a:cubicBezTo>
                  <a:cubicBezTo>
                    <a:pt x="4471" y="7446"/>
                    <a:pt x="4789" y="7407"/>
                    <a:pt x="5107" y="7325"/>
                  </a:cubicBezTo>
                  <a:cubicBezTo>
                    <a:pt x="7083" y="6808"/>
                    <a:pt x="8269" y="4741"/>
                    <a:pt x="7752" y="2766"/>
                  </a:cubicBezTo>
                  <a:cubicBezTo>
                    <a:pt x="7291" y="1103"/>
                    <a:pt x="5776"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6" name="Google Shape;2546;p67">
              <a:extLst>
                <a:ext uri="{FF2B5EF4-FFF2-40B4-BE49-F238E27FC236}">
                  <a16:creationId xmlns:a16="http://schemas.microsoft.com/office/drawing/2014/main" id="{ABCD0791-9063-E792-06D0-AA39430D94BE}"/>
                </a:ext>
              </a:extLst>
            </p:cNvPr>
            <p:cNvSpPr/>
            <p:nvPr/>
          </p:nvSpPr>
          <p:spPr>
            <a:xfrm>
              <a:off x="6745625" y="4041300"/>
              <a:ext cx="128450" cy="183450"/>
            </a:xfrm>
            <a:custGeom>
              <a:avLst/>
              <a:gdLst/>
              <a:ahLst/>
              <a:cxnLst/>
              <a:rect l="l" t="t" r="r" b="b"/>
              <a:pathLst>
                <a:path w="5138" h="7338" extrusionOk="0">
                  <a:moveTo>
                    <a:pt x="990" y="1"/>
                  </a:moveTo>
                  <a:cubicBezTo>
                    <a:pt x="664" y="1"/>
                    <a:pt x="332" y="44"/>
                    <a:pt x="0" y="134"/>
                  </a:cubicBezTo>
                  <a:lnTo>
                    <a:pt x="1946" y="7338"/>
                  </a:lnTo>
                  <a:cubicBezTo>
                    <a:pt x="3952" y="6821"/>
                    <a:pt x="5137" y="4754"/>
                    <a:pt x="4590" y="2779"/>
                  </a:cubicBezTo>
                  <a:cubicBezTo>
                    <a:pt x="4133" y="1104"/>
                    <a:pt x="2638" y="1"/>
                    <a:pt x="9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7" name="Google Shape;2547;p67">
              <a:extLst>
                <a:ext uri="{FF2B5EF4-FFF2-40B4-BE49-F238E27FC236}">
                  <a16:creationId xmlns:a16="http://schemas.microsoft.com/office/drawing/2014/main" id="{F935DC43-C757-527A-27A0-405EA268BC13}"/>
                </a:ext>
              </a:extLst>
            </p:cNvPr>
            <p:cNvSpPr/>
            <p:nvPr/>
          </p:nvSpPr>
          <p:spPr>
            <a:xfrm>
              <a:off x="7097450" y="3926825"/>
              <a:ext cx="205950" cy="186225"/>
            </a:xfrm>
            <a:custGeom>
              <a:avLst/>
              <a:gdLst/>
              <a:ahLst/>
              <a:cxnLst/>
              <a:rect l="l" t="t" r="r" b="b"/>
              <a:pathLst>
                <a:path w="8238" h="7449" extrusionOk="0">
                  <a:moveTo>
                    <a:pt x="4116" y="0"/>
                  </a:moveTo>
                  <a:cubicBezTo>
                    <a:pt x="3800" y="0"/>
                    <a:pt x="3480" y="40"/>
                    <a:pt x="3162" y="123"/>
                  </a:cubicBezTo>
                  <a:cubicBezTo>
                    <a:pt x="1186" y="640"/>
                    <a:pt x="1" y="2677"/>
                    <a:pt x="517" y="4683"/>
                  </a:cubicBezTo>
                  <a:cubicBezTo>
                    <a:pt x="952" y="6345"/>
                    <a:pt x="2485" y="7448"/>
                    <a:pt x="4137" y="7448"/>
                  </a:cubicBezTo>
                  <a:cubicBezTo>
                    <a:pt x="4448" y="7448"/>
                    <a:pt x="4764" y="7409"/>
                    <a:pt x="5077" y="7327"/>
                  </a:cubicBezTo>
                  <a:cubicBezTo>
                    <a:pt x="7053" y="6780"/>
                    <a:pt x="8238" y="4744"/>
                    <a:pt x="7721" y="2768"/>
                  </a:cubicBezTo>
                  <a:cubicBezTo>
                    <a:pt x="7288" y="1085"/>
                    <a:pt x="5763" y="0"/>
                    <a:pt x="411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67">
              <a:extLst>
                <a:ext uri="{FF2B5EF4-FFF2-40B4-BE49-F238E27FC236}">
                  <a16:creationId xmlns:a16="http://schemas.microsoft.com/office/drawing/2014/main" id="{8B39166E-294D-047A-4B9F-A27624CFC806}"/>
                </a:ext>
              </a:extLst>
            </p:cNvPr>
            <p:cNvSpPr/>
            <p:nvPr/>
          </p:nvSpPr>
          <p:spPr>
            <a:xfrm>
              <a:off x="7177250" y="3926125"/>
              <a:ext cx="127675" cy="183900"/>
            </a:xfrm>
            <a:custGeom>
              <a:avLst/>
              <a:gdLst/>
              <a:ahLst/>
              <a:cxnLst/>
              <a:rect l="l" t="t" r="r" b="b"/>
              <a:pathLst>
                <a:path w="5107" h="7356" extrusionOk="0">
                  <a:moveTo>
                    <a:pt x="949" y="0"/>
                  </a:moveTo>
                  <a:cubicBezTo>
                    <a:pt x="636" y="0"/>
                    <a:pt x="318" y="39"/>
                    <a:pt x="0" y="121"/>
                  </a:cubicBezTo>
                  <a:lnTo>
                    <a:pt x="1915" y="7355"/>
                  </a:lnTo>
                  <a:cubicBezTo>
                    <a:pt x="3952" y="6808"/>
                    <a:pt x="5107" y="4772"/>
                    <a:pt x="4590" y="2796"/>
                  </a:cubicBezTo>
                  <a:cubicBezTo>
                    <a:pt x="4129" y="1107"/>
                    <a:pt x="2614" y="0"/>
                    <a:pt x="94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67">
              <a:extLst>
                <a:ext uri="{FF2B5EF4-FFF2-40B4-BE49-F238E27FC236}">
                  <a16:creationId xmlns:a16="http://schemas.microsoft.com/office/drawing/2014/main" id="{03C2680E-DBBC-DADB-58E8-1DDFB877E126}"/>
                </a:ext>
              </a:extLst>
            </p:cNvPr>
            <p:cNvSpPr/>
            <p:nvPr/>
          </p:nvSpPr>
          <p:spPr>
            <a:xfrm>
              <a:off x="7528325" y="3812850"/>
              <a:ext cx="206700" cy="186200"/>
            </a:xfrm>
            <a:custGeom>
              <a:avLst/>
              <a:gdLst/>
              <a:ahLst/>
              <a:cxnLst/>
              <a:rect l="l" t="t" r="r" b="b"/>
              <a:pathLst>
                <a:path w="8268" h="7448" extrusionOk="0">
                  <a:moveTo>
                    <a:pt x="4144" y="0"/>
                  </a:moveTo>
                  <a:cubicBezTo>
                    <a:pt x="3829" y="0"/>
                    <a:pt x="3510" y="40"/>
                    <a:pt x="3192" y="123"/>
                  </a:cubicBezTo>
                  <a:cubicBezTo>
                    <a:pt x="1186" y="640"/>
                    <a:pt x="0" y="2676"/>
                    <a:pt x="547" y="4682"/>
                  </a:cubicBezTo>
                  <a:cubicBezTo>
                    <a:pt x="982" y="6345"/>
                    <a:pt x="2493" y="7448"/>
                    <a:pt x="4156" y="7448"/>
                  </a:cubicBezTo>
                  <a:cubicBezTo>
                    <a:pt x="4470" y="7448"/>
                    <a:pt x="4789" y="7409"/>
                    <a:pt x="5107" y="7327"/>
                  </a:cubicBezTo>
                  <a:cubicBezTo>
                    <a:pt x="7082" y="6780"/>
                    <a:pt x="8268" y="4743"/>
                    <a:pt x="7751" y="2768"/>
                  </a:cubicBezTo>
                  <a:cubicBezTo>
                    <a:pt x="7292" y="1084"/>
                    <a:pt x="5784" y="0"/>
                    <a:pt x="414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67">
              <a:extLst>
                <a:ext uri="{FF2B5EF4-FFF2-40B4-BE49-F238E27FC236}">
                  <a16:creationId xmlns:a16="http://schemas.microsoft.com/office/drawing/2014/main" id="{E0974155-B23F-610F-D67F-ABC1DB7CF3F3}"/>
                </a:ext>
              </a:extLst>
            </p:cNvPr>
            <p:cNvSpPr/>
            <p:nvPr/>
          </p:nvSpPr>
          <p:spPr>
            <a:xfrm>
              <a:off x="7608100" y="3812125"/>
              <a:ext cx="128450" cy="183900"/>
            </a:xfrm>
            <a:custGeom>
              <a:avLst/>
              <a:gdLst/>
              <a:ahLst/>
              <a:cxnLst/>
              <a:rect l="l" t="t" r="r" b="b"/>
              <a:pathLst>
                <a:path w="5138" h="7356" extrusionOk="0">
                  <a:moveTo>
                    <a:pt x="951" y="1"/>
                  </a:moveTo>
                  <a:cubicBezTo>
                    <a:pt x="637" y="1"/>
                    <a:pt x="318" y="40"/>
                    <a:pt x="1" y="122"/>
                  </a:cubicBezTo>
                  <a:lnTo>
                    <a:pt x="1946" y="7356"/>
                  </a:lnTo>
                  <a:cubicBezTo>
                    <a:pt x="3952" y="6809"/>
                    <a:pt x="5137" y="4772"/>
                    <a:pt x="4590" y="2797"/>
                  </a:cubicBezTo>
                  <a:cubicBezTo>
                    <a:pt x="4155" y="1108"/>
                    <a:pt x="2622" y="1"/>
                    <a:pt x="9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67">
              <a:extLst>
                <a:ext uri="{FF2B5EF4-FFF2-40B4-BE49-F238E27FC236}">
                  <a16:creationId xmlns:a16="http://schemas.microsoft.com/office/drawing/2014/main" id="{97482B12-D1AF-D6B7-9AD2-AB305F6699A9}"/>
                </a:ext>
              </a:extLst>
            </p:cNvPr>
            <p:cNvSpPr/>
            <p:nvPr/>
          </p:nvSpPr>
          <p:spPr>
            <a:xfrm>
              <a:off x="6365675" y="4647250"/>
              <a:ext cx="206725" cy="186475"/>
            </a:xfrm>
            <a:custGeom>
              <a:avLst/>
              <a:gdLst/>
              <a:ahLst/>
              <a:cxnLst/>
              <a:rect l="l" t="t" r="r" b="b"/>
              <a:pathLst>
                <a:path w="8269" h="7459" extrusionOk="0">
                  <a:moveTo>
                    <a:pt x="4130" y="0"/>
                  </a:moveTo>
                  <a:cubicBezTo>
                    <a:pt x="3820" y="0"/>
                    <a:pt x="3505" y="40"/>
                    <a:pt x="3192" y="121"/>
                  </a:cubicBezTo>
                  <a:cubicBezTo>
                    <a:pt x="1186" y="669"/>
                    <a:pt x="1" y="2705"/>
                    <a:pt x="548" y="4681"/>
                  </a:cubicBezTo>
                  <a:cubicBezTo>
                    <a:pt x="979" y="6356"/>
                    <a:pt x="2470" y="7459"/>
                    <a:pt x="4101" y="7459"/>
                  </a:cubicBezTo>
                  <a:cubicBezTo>
                    <a:pt x="4423" y="7459"/>
                    <a:pt x="4751" y="7416"/>
                    <a:pt x="5077" y="7325"/>
                  </a:cubicBezTo>
                  <a:cubicBezTo>
                    <a:pt x="7083" y="6808"/>
                    <a:pt x="8268" y="4772"/>
                    <a:pt x="7721" y="2766"/>
                  </a:cubicBezTo>
                  <a:cubicBezTo>
                    <a:pt x="7286" y="1103"/>
                    <a:pt x="5775"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67">
              <a:extLst>
                <a:ext uri="{FF2B5EF4-FFF2-40B4-BE49-F238E27FC236}">
                  <a16:creationId xmlns:a16="http://schemas.microsoft.com/office/drawing/2014/main" id="{1E84B25D-6234-2EA0-A203-778D5B5E4DD0}"/>
                </a:ext>
              </a:extLst>
            </p:cNvPr>
            <p:cNvSpPr/>
            <p:nvPr/>
          </p:nvSpPr>
          <p:spPr>
            <a:xfrm>
              <a:off x="6444700" y="4647200"/>
              <a:ext cx="128450" cy="183950"/>
            </a:xfrm>
            <a:custGeom>
              <a:avLst/>
              <a:gdLst/>
              <a:ahLst/>
              <a:cxnLst/>
              <a:rect l="l" t="t" r="r" b="b"/>
              <a:pathLst>
                <a:path w="5138" h="7358" extrusionOk="0">
                  <a:moveTo>
                    <a:pt x="966" y="1"/>
                  </a:moveTo>
                  <a:cubicBezTo>
                    <a:pt x="647" y="1"/>
                    <a:pt x="323" y="40"/>
                    <a:pt x="1" y="123"/>
                  </a:cubicBezTo>
                  <a:lnTo>
                    <a:pt x="1946" y="7358"/>
                  </a:lnTo>
                  <a:cubicBezTo>
                    <a:pt x="3952" y="6810"/>
                    <a:pt x="5138" y="4774"/>
                    <a:pt x="4591" y="2798"/>
                  </a:cubicBezTo>
                  <a:cubicBezTo>
                    <a:pt x="4157" y="1089"/>
                    <a:pt x="2631" y="1"/>
                    <a:pt x="9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67">
              <a:extLst>
                <a:ext uri="{FF2B5EF4-FFF2-40B4-BE49-F238E27FC236}">
                  <a16:creationId xmlns:a16="http://schemas.microsoft.com/office/drawing/2014/main" id="{A45EA374-8BE7-E995-8F5D-B242108B24AC}"/>
                </a:ext>
              </a:extLst>
            </p:cNvPr>
            <p:cNvSpPr/>
            <p:nvPr/>
          </p:nvSpPr>
          <p:spPr>
            <a:xfrm>
              <a:off x="6797300" y="4532500"/>
              <a:ext cx="205950" cy="186175"/>
            </a:xfrm>
            <a:custGeom>
              <a:avLst/>
              <a:gdLst/>
              <a:ahLst/>
              <a:cxnLst/>
              <a:rect l="l" t="t" r="r" b="b"/>
              <a:pathLst>
                <a:path w="8238" h="7447" extrusionOk="0">
                  <a:moveTo>
                    <a:pt x="4100" y="1"/>
                  </a:moveTo>
                  <a:cubicBezTo>
                    <a:pt x="3789" y="1"/>
                    <a:pt x="3475" y="40"/>
                    <a:pt x="3162" y="122"/>
                  </a:cubicBezTo>
                  <a:cubicBezTo>
                    <a:pt x="1186" y="669"/>
                    <a:pt x="0" y="2705"/>
                    <a:pt x="517" y="4681"/>
                  </a:cubicBezTo>
                  <a:cubicBezTo>
                    <a:pt x="952" y="6344"/>
                    <a:pt x="2463" y="7447"/>
                    <a:pt x="4126" y="7447"/>
                  </a:cubicBezTo>
                  <a:cubicBezTo>
                    <a:pt x="4440" y="7447"/>
                    <a:pt x="4758" y="7407"/>
                    <a:pt x="5076" y="7325"/>
                  </a:cubicBezTo>
                  <a:cubicBezTo>
                    <a:pt x="7052" y="6809"/>
                    <a:pt x="8238" y="4772"/>
                    <a:pt x="7721" y="2766"/>
                  </a:cubicBezTo>
                  <a:cubicBezTo>
                    <a:pt x="7261" y="1104"/>
                    <a:pt x="5745" y="1"/>
                    <a:pt x="41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67">
              <a:extLst>
                <a:ext uri="{FF2B5EF4-FFF2-40B4-BE49-F238E27FC236}">
                  <a16:creationId xmlns:a16="http://schemas.microsoft.com/office/drawing/2014/main" id="{E58280D2-D1D1-A851-C94B-768F5A9B3B0D}"/>
                </a:ext>
              </a:extLst>
            </p:cNvPr>
            <p:cNvSpPr/>
            <p:nvPr/>
          </p:nvSpPr>
          <p:spPr>
            <a:xfrm>
              <a:off x="6875575" y="4532200"/>
              <a:ext cx="128450" cy="183450"/>
            </a:xfrm>
            <a:custGeom>
              <a:avLst/>
              <a:gdLst/>
              <a:ahLst/>
              <a:cxnLst/>
              <a:rect l="l" t="t" r="r" b="b"/>
              <a:pathLst>
                <a:path w="5138" h="7338" extrusionOk="0">
                  <a:moveTo>
                    <a:pt x="1002" y="0"/>
                  </a:moveTo>
                  <a:cubicBezTo>
                    <a:pt x="672" y="0"/>
                    <a:pt x="336" y="43"/>
                    <a:pt x="0" y="134"/>
                  </a:cubicBezTo>
                  <a:lnTo>
                    <a:pt x="1945" y="7337"/>
                  </a:lnTo>
                  <a:cubicBezTo>
                    <a:pt x="3952" y="6821"/>
                    <a:pt x="5137" y="4754"/>
                    <a:pt x="4620" y="2778"/>
                  </a:cubicBezTo>
                  <a:cubicBezTo>
                    <a:pt x="4163" y="1103"/>
                    <a:pt x="2668" y="0"/>
                    <a:pt x="10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67">
              <a:extLst>
                <a:ext uri="{FF2B5EF4-FFF2-40B4-BE49-F238E27FC236}">
                  <a16:creationId xmlns:a16="http://schemas.microsoft.com/office/drawing/2014/main" id="{26A56065-0551-F8AF-FA62-7E97D82F5CD5}"/>
                </a:ext>
              </a:extLst>
            </p:cNvPr>
            <p:cNvSpPr/>
            <p:nvPr/>
          </p:nvSpPr>
          <p:spPr>
            <a:xfrm>
              <a:off x="7228150" y="4418525"/>
              <a:ext cx="206725" cy="186175"/>
            </a:xfrm>
            <a:custGeom>
              <a:avLst/>
              <a:gdLst/>
              <a:ahLst/>
              <a:cxnLst/>
              <a:rect l="l" t="t" r="r" b="b"/>
              <a:pathLst>
                <a:path w="8269" h="7447" extrusionOk="0">
                  <a:moveTo>
                    <a:pt x="4130" y="0"/>
                  </a:moveTo>
                  <a:cubicBezTo>
                    <a:pt x="3820" y="0"/>
                    <a:pt x="3506" y="39"/>
                    <a:pt x="3192" y="121"/>
                  </a:cubicBezTo>
                  <a:cubicBezTo>
                    <a:pt x="1186" y="638"/>
                    <a:pt x="1" y="2675"/>
                    <a:pt x="548" y="4681"/>
                  </a:cubicBezTo>
                  <a:cubicBezTo>
                    <a:pt x="983" y="6343"/>
                    <a:pt x="2494" y="7446"/>
                    <a:pt x="4157" y="7446"/>
                  </a:cubicBezTo>
                  <a:cubicBezTo>
                    <a:pt x="4470" y="7446"/>
                    <a:pt x="4789" y="7407"/>
                    <a:pt x="5107" y="7325"/>
                  </a:cubicBezTo>
                  <a:cubicBezTo>
                    <a:pt x="7083" y="6778"/>
                    <a:pt x="8268" y="4742"/>
                    <a:pt x="7752" y="2766"/>
                  </a:cubicBezTo>
                  <a:cubicBezTo>
                    <a:pt x="7291" y="1103"/>
                    <a:pt x="5776" y="0"/>
                    <a:pt x="41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67">
              <a:extLst>
                <a:ext uri="{FF2B5EF4-FFF2-40B4-BE49-F238E27FC236}">
                  <a16:creationId xmlns:a16="http://schemas.microsoft.com/office/drawing/2014/main" id="{55CEE075-D38A-A45F-96E3-812810B079E3}"/>
                </a:ext>
              </a:extLst>
            </p:cNvPr>
            <p:cNvSpPr/>
            <p:nvPr/>
          </p:nvSpPr>
          <p:spPr>
            <a:xfrm>
              <a:off x="7307950" y="4418200"/>
              <a:ext cx="128450" cy="183475"/>
            </a:xfrm>
            <a:custGeom>
              <a:avLst/>
              <a:gdLst/>
              <a:ahLst/>
              <a:cxnLst/>
              <a:rect l="l" t="t" r="r" b="b"/>
              <a:pathLst>
                <a:path w="5138" h="7339" extrusionOk="0">
                  <a:moveTo>
                    <a:pt x="979" y="1"/>
                  </a:moveTo>
                  <a:cubicBezTo>
                    <a:pt x="655" y="1"/>
                    <a:pt x="326" y="44"/>
                    <a:pt x="0" y="134"/>
                  </a:cubicBezTo>
                  <a:lnTo>
                    <a:pt x="1946" y="7338"/>
                  </a:lnTo>
                  <a:cubicBezTo>
                    <a:pt x="3952" y="6821"/>
                    <a:pt x="5137" y="4755"/>
                    <a:pt x="4590" y="2779"/>
                  </a:cubicBezTo>
                  <a:cubicBezTo>
                    <a:pt x="4133" y="1104"/>
                    <a:pt x="2617" y="1"/>
                    <a:pt x="9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67">
              <a:extLst>
                <a:ext uri="{FF2B5EF4-FFF2-40B4-BE49-F238E27FC236}">
                  <a16:creationId xmlns:a16="http://schemas.microsoft.com/office/drawing/2014/main" id="{9FF56EF3-6811-695D-BEB3-B48CB5C96A54}"/>
                </a:ext>
              </a:extLst>
            </p:cNvPr>
            <p:cNvSpPr/>
            <p:nvPr/>
          </p:nvSpPr>
          <p:spPr>
            <a:xfrm>
              <a:off x="7659775" y="4303775"/>
              <a:ext cx="205950" cy="186175"/>
            </a:xfrm>
            <a:custGeom>
              <a:avLst/>
              <a:gdLst/>
              <a:ahLst/>
              <a:cxnLst/>
              <a:rect l="l" t="t" r="r" b="b"/>
              <a:pathLst>
                <a:path w="8238" h="7447" extrusionOk="0">
                  <a:moveTo>
                    <a:pt x="4100" y="1"/>
                  </a:moveTo>
                  <a:cubicBezTo>
                    <a:pt x="3790" y="1"/>
                    <a:pt x="3475" y="40"/>
                    <a:pt x="3162" y="122"/>
                  </a:cubicBezTo>
                  <a:cubicBezTo>
                    <a:pt x="1186" y="638"/>
                    <a:pt x="1" y="2675"/>
                    <a:pt x="517" y="4681"/>
                  </a:cubicBezTo>
                  <a:cubicBezTo>
                    <a:pt x="952" y="6344"/>
                    <a:pt x="2463" y="7446"/>
                    <a:pt x="4126" y="7446"/>
                  </a:cubicBezTo>
                  <a:cubicBezTo>
                    <a:pt x="4440" y="7446"/>
                    <a:pt x="4759" y="7407"/>
                    <a:pt x="5077" y="7325"/>
                  </a:cubicBezTo>
                  <a:cubicBezTo>
                    <a:pt x="7052" y="6778"/>
                    <a:pt x="8238" y="4742"/>
                    <a:pt x="7721" y="2766"/>
                  </a:cubicBezTo>
                  <a:cubicBezTo>
                    <a:pt x="7261" y="1104"/>
                    <a:pt x="5746" y="1"/>
                    <a:pt x="41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67">
              <a:extLst>
                <a:ext uri="{FF2B5EF4-FFF2-40B4-BE49-F238E27FC236}">
                  <a16:creationId xmlns:a16="http://schemas.microsoft.com/office/drawing/2014/main" id="{5306A00C-2B24-FE98-D663-73F673EA4AB8}"/>
                </a:ext>
              </a:extLst>
            </p:cNvPr>
            <p:cNvSpPr/>
            <p:nvPr/>
          </p:nvSpPr>
          <p:spPr>
            <a:xfrm>
              <a:off x="7739575" y="4303475"/>
              <a:ext cx="127675" cy="183450"/>
            </a:xfrm>
            <a:custGeom>
              <a:avLst/>
              <a:gdLst/>
              <a:ahLst/>
              <a:cxnLst/>
              <a:rect l="l" t="t" r="r" b="b"/>
              <a:pathLst>
                <a:path w="5107" h="7338" extrusionOk="0">
                  <a:moveTo>
                    <a:pt x="977" y="0"/>
                  </a:moveTo>
                  <a:cubicBezTo>
                    <a:pt x="654" y="0"/>
                    <a:pt x="326" y="43"/>
                    <a:pt x="0" y="134"/>
                  </a:cubicBezTo>
                  <a:lnTo>
                    <a:pt x="1915" y="7337"/>
                  </a:lnTo>
                  <a:cubicBezTo>
                    <a:pt x="3952" y="6821"/>
                    <a:pt x="5107" y="4754"/>
                    <a:pt x="4590" y="2778"/>
                  </a:cubicBezTo>
                  <a:cubicBezTo>
                    <a:pt x="4108" y="1103"/>
                    <a:pt x="2608" y="0"/>
                    <a:pt x="97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59" name="Google Shape;2559;p67">
            <a:extLst>
              <a:ext uri="{FF2B5EF4-FFF2-40B4-BE49-F238E27FC236}">
                <a16:creationId xmlns:a16="http://schemas.microsoft.com/office/drawing/2014/main" id="{1F268F87-8DB7-1A18-E59A-274FD9ECA2EA}"/>
              </a:ext>
            </a:extLst>
          </p:cNvPr>
          <p:cNvGrpSpPr/>
          <p:nvPr/>
        </p:nvGrpSpPr>
        <p:grpSpPr>
          <a:xfrm>
            <a:off x="1813199" y="2013358"/>
            <a:ext cx="722401" cy="2193412"/>
            <a:chOff x="554677" y="365401"/>
            <a:chExt cx="689248" cy="2092750"/>
          </a:xfrm>
        </p:grpSpPr>
        <p:sp>
          <p:nvSpPr>
            <p:cNvPr id="2560" name="Google Shape;2560;p67">
              <a:extLst>
                <a:ext uri="{FF2B5EF4-FFF2-40B4-BE49-F238E27FC236}">
                  <a16:creationId xmlns:a16="http://schemas.microsoft.com/office/drawing/2014/main" id="{129DD2C9-0F24-0F51-8509-437F0B24C976}"/>
                </a:ext>
              </a:extLst>
            </p:cNvPr>
            <p:cNvSpPr/>
            <p:nvPr/>
          </p:nvSpPr>
          <p:spPr>
            <a:xfrm>
              <a:off x="857305" y="804765"/>
              <a:ext cx="49856" cy="391352"/>
            </a:xfrm>
            <a:custGeom>
              <a:avLst/>
              <a:gdLst/>
              <a:ahLst/>
              <a:cxnLst/>
              <a:rect l="l" t="t" r="r" b="b"/>
              <a:pathLst>
                <a:path w="2913" h="22866" extrusionOk="0">
                  <a:moveTo>
                    <a:pt x="865" y="0"/>
                  </a:moveTo>
                  <a:lnTo>
                    <a:pt x="1" y="22866"/>
                  </a:lnTo>
                  <a:lnTo>
                    <a:pt x="2913" y="22674"/>
                  </a:lnTo>
                  <a:lnTo>
                    <a:pt x="86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67">
              <a:extLst>
                <a:ext uri="{FF2B5EF4-FFF2-40B4-BE49-F238E27FC236}">
                  <a16:creationId xmlns:a16="http://schemas.microsoft.com/office/drawing/2014/main" id="{B0D27FB4-A749-063D-2FDB-A684DC4E0B3B}"/>
                </a:ext>
              </a:extLst>
            </p:cNvPr>
            <p:cNvSpPr/>
            <p:nvPr/>
          </p:nvSpPr>
          <p:spPr>
            <a:xfrm>
              <a:off x="817595" y="1151755"/>
              <a:ext cx="129287" cy="170910"/>
            </a:xfrm>
            <a:custGeom>
              <a:avLst/>
              <a:gdLst/>
              <a:ahLst/>
              <a:cxnLst/>
              <a:rect l="l" t="t" r="r" b="b"/>
              <a:pathLst>
                <a:path w="7554" h="9986" extrusionOk="0">
                  <a:moveTo>
                    <a:pt x="1" y="1"/>
                  </a:moveTo>
                  <a:lnTo>
                    <a:pt x="1" y="9986"/>
                  </a:lnTo>
                  <a:lnTo>
                    <a:pt x="7553" y="9986"/>
                  </a:lnTo>
                  <a:lnTo>
                    <a:pt x="755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67">
              <a:extLst>
                <a:ext uri="{FF2B5EF4-FFF2-40B4-BE49-F238E27FC236}">
                  <a16:creationId xmlns:a16="http://schemas.microsoft.com/office/drawing/2014/main" id="{FA55F7C4-44C6-F194-32A6-2BD81E4CB349}"/>
                </a:ext>
              </a:extLst>
            </p:cNvPr>
            <p:cNvSpPr/>
            <p:nvPr/>
          </p:nvSpPr>
          <p:spPr>
            <a:xfrm>
              <a:off x="811571" y="2116884"/>
              <a:ext cx="129561" cy="285393"/>
            </a:xfrm>
            <a:custGeom>
              <a:avLst/>
              <a:gdLst/>
              <a:ahLst/>
              <a:cxnLst/>
              <a:rect l="l" t="t" r="r" b="b"/>
              <a:pathLst>
                <a:path w="7570" h="16675" extrusionOk="0">
                  <a:moveTo>
                    <a:pt x="1" y="1"/>
                  </a:moveTo>
                  <a:lnTo>
                    <a:pt x="1" y="16674"/>
                  </a:lnTo>
                  <a:lnTo>
                    <a:pt x="7569" y="16674"/>
                  </a:lnTo>
                  <a:lnTo>
                    <a:pt x="756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67">
              <a:extLst>
                <a:ext uri="{FF2B5EF4-FFF2-40B4-BE49-F238E27FC236}">
                  <a16:creationId xmlns:a16="http://schemas.microsoft.com/office/drawing/2014/main" id="{563BAFDA-5458-8F93-9264-2ADDB069F0AD}"/>
                </a:ext>
              </a:extLst>
            </p:cNvPr>
            <p:cNvSpPr/>
            <p:nvPr/>
          </p:nvSpPr>
          <p:spPr>
            <a:xfrm>
              <a:off x="661480" y="2343652"/>
              <a:ext cx="441481" cy="114499"/>
            </a:xfrm>
            <a:custGeom>
              <a:avLst/>
              <a:gdLst/>
              <a:ahLst/>
              <a:cxnLst/>
              <a:rect l="l" t="t" r="r" b="b"/>
              <a:pathLst>
                <a:path w="25795" h="6690" extrusionOk="0">
                  <a:moveTo>
                    <a:pt x="8946" y="1"/>
                  </a:moveTo>
                  <a:lnTo>
                    <a:pt x="1" y="6689"/>
                  </a:lnTo>
                  <a:lnTo>
                    <a:pt x="25795" y="6689"/>
                  </a:lnTo>
                  <a:lnTo>
                    <a:pt x="165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67">
              <a:extLst>
                <a:ext uri="{FF2B5EF4-FFF2-40B4-BE49-F238E27FC236}">
                  <a16:creationId xmlns:a16="http://schemas.microsoft.com/office/drawing/2014/main" id="{79BB4BC6-4C88-88EA-D517-9C2A770D0DA6}"/>
                </a:ext>
              </a:extLst>
            </p:cNvPr>
            <p:cNvSpPr/>
            <p:nvPr/>
          </p:nvSpPr>
          <p:spPr>
            <a:xfrm>
              <a:off x="708053" y="1307047"/>
              <a:ext cx="348906" cy="801050"/>
            </a:xfrm>
            <a:custGeom>
              <a:avLst/>
              <a:gdLst/>
              <a:ahLst/>
              <a:cxnLst/>
              <a:rect l="l" t="t" r="r" b="b"/>
              <a:pathLst>
                <a:path w="20386" h="46804" extrusionOk="0">
                  <a:moveTo>
                    <a:pt x="0" y="0"/>
                  </a:moveTo>
                  <a:lnTo>
                    <a:pt x="0" y="46804"/>
                  </a:lnTo>
                  <a:lnTo>
                    <a:pt x="20386" y="46804"/>
                  </a:lnTo>
                  <a:lnTo>
                    <a:pt x="20386"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67">
              <a:extLst>
                <a:ext uri="{FF2B5EF4-FFF2-40B4-BE49-F238E27FC236}">
                  <a16:creationId xmlns:a16="http://schemas.microsoft.com/office/drawing/2014/main" id="{FECA80B7-C54F-C3E9-DA92-0651CFEF5EB7}"/>
                </a:ext>
              </a:extLst>
            </p:cNvPr>
            <p:cNvSpPr/>
            <p:nvPr/>
          </p:nvSpPr>
          <p:spPr>
            <a:xfrm>
              <a:off x="770218" y="1385643"/>
              <a:ext cx="223762" cy="517900"/>
            </a:xfrm>
            <a:custGeom>
              <a:avLst/>
              <a:gdLst/>
              <a:ahLst/>
              <a:cxnLst/>
              <a:rect l="l" t="t" r="r" b="b"/>
              <a:pathLst>
                <a:path w="13074" h="30260" extrusionOk="0">
                  <a:moveTo>
                    <a:pt x="0" y="1"/>
                  </a:moveTo>
                  <a:lnTo>
                    <a:pt x="0" y="30259"/>
                  </a:lnTo>
                  <a:lnTo>
                    <a:pt x="13073" y="30259"/>
                  </a:lnTo>
                  <a:lnTo>
                    <a:pt x="1307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67">
              <a:extLst>
                <a:ext uri="{FF2B5EF4-FFF2-40B4-BE49-F238E27FC236}">
                  <a16:creationId xmlns:a16="http://schemas.microsoft.com/office/drawing/2014/main" id="{29B63309-9FE9-0B2A-49E4-93B0FE0736AE}"/>
                </a:ext>
              </a:extLst>
            </p:cNvPr>
            <p:cNvSpPr/>
            <p:nvPr/>
          </p:nvSpPr>
          <p:spPr>
            <a:xfrm>
              <a:off x="854292" y="1878614"/>
              <a:ext cx="55607" cy="225405"/>
            </a:xfrm>
            <a:custGeom>
              <a:avLst/>
              <a:gdLst/>
              <a:ahLst/>
              <a:cxnLst/>
              <a:rect l="l" t="t" r="r" b="b"/>
              <a:pathLst>
                <a:path w="3249" h="13170" extrusionOk="0">
                  <a:moveTo>
                    <a:pt x="1" y="1"/>
                  </a:moveTo>
                  <a:lnTo>
                    <a:pt x="1" y="13170"/>
                  </a:lnTo>
                  <a:lnTo>
                    <a:pt x="3249" y="13170"/>
                  </a:lnTo>
                  <a:lnTo>
                    <a:pt x="324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67">
              <a:extLst>
                <a:ext uri="{FF2B5EF4-FFF2-40B4-BE49-F238E27FC236}">
                  <a16:creationId xmlns:a16="http://schemas.microsoft.com/office/drawing/2014/main" id="{CBCF5F33-3027-01B6-62A7-B90A1BA627E2}"/>
                </a:ext>
              </a:extLst>
            </p:cNvPr>
            <p:cNvSpPr/>
            <p:nvPr/>
          </p:nvSpPr>
          <p:spPr>
            <a:xfrm>
              <a:off x="770218" y="1835893"/>
              <a:ext cx="223762" cy="67673"/>
            </a:xfrm>
            <a:custGeom>
              <a:avLst/>
              <a:gdLst/>
              <a:ahLst/>
              <a:cxnLst/>
              <a:rect l="l" t="t" r="r" b="b"/>
              <a:pathLst>
                <a:path w="13074" h="3954" extrusionOk="0">
                  <a:moveTo>
                    <a:pt x="0" y="1"/>
                  </a:moveTo>
                  <a:lnTo>
                    <a:pt x="0" y="3953"/>
                  </a:lnTo>
                  <a:lnTo>
                    <a:pt x="13073" y="3953"/>
                  </a:lnTo>
                  <a:lnTo>
                    <a:pt x="1307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67">
              <a:extLst>
                <a:ext uri="{FF2B5EF4-FFF2-40B4-BE49-F238E27FC236}">
                  <a16:creationId xmlns:a16="http://schemas.microsoft.com/office/drawing/2014/main" id="{7F94AA3E-B364-4A34-C549-74BED0C5EF7F}"/>
                </a:ext>
              </a:extLst>
            </p:cNvPr>
            <p:cNvSpPr/>
            <p:nvPr/>
          </p:nvSpPr>
          <p:spPr>
            <a:xfrm>
              <a:off x="909902" y="1497400"/>
              <a:ext cx="97412" cy="21100"/>
            </a:xfrm>
            <a:custGeom>
              <a:avLst/>
              <a:gdLst/>
              <a:ahLst/>
              <a:cxnLst/>
              <a:rect l="l" t="t" r="r" b="b"/>
              <a:pathLst>
                <a:path w="10881" h="1233" extrusionOk="0">
                  <a:moveTo>
                    <a:pt x="800" y="0"/>
                  </a:moveTo>
                  <a:cubicBezTo>
                    <a:pt x="0" y="0"/>
                    <a:pt x="0" y="1232"/>
                    <a:pt x="800" y="1232"/>
                  </a:cubicBezTo>
                  <a:lnTo>
                    <a:pt x="10081" y="1232"/>
                  </a:lnTo>
                  <a:cubicBezTo>
                    <a:pt x="10881" y="1232"/>
                    <a:pt x="10881" y="0"/>
                    <a:pt x="1008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67">
              <a:extLst>
                <a:ext uri="{FF2B5EF4-FFF2-40B4-BE49-F238E27FC236}">
                  <a16:creationId xmlns:a16="http://schemas.microsoft.com/office/drawing/2014/main" id="{71899739-4392-F881-052D-CB1C9170FCBD}"/>
                </a:ext>
              </a:extLst>
            </p:cNvPr>
            <p:cNvSpPr/>
            <p:nvPr/>
          </p:nvSpPr>
          <p:spPr>
            <a:xfrm>
              <a:off x="909902" y="1596527"/>
              <a:ext cx="97412" cy="21374"/>
            </a:xfrm>
            <a:custGeom>
              <a:avLst/>
              <a:gdLst/>
              <a:ahLst/>
              <a:cxnLst/>
              <a:rect l="l" t="t" r="r" b="b"/>
              <a:pathLst>
                <a:path w="10881" h="1249" extrusionOk="0">
                  <a:moveTo>
                    <a:pt x="800" y="1"/>
                  </a:moveTo>
                  <a:cubicBezTo>
                    <a:pt x="0" y="1"/>
                    <a:pt x="0" y="1249"/>
                    <a:pt x="800" y="1249"/>
                  </a:cubicBezTo>
                  <a:lnTo>
                    <a:pt x="10081" y="1249"/>
                  </a:lnTo>
                  <a:cubicBezTo>
                    <a:pt x="10881" y="1249"/>
                    <a:pt x="10881" y="1"/>
                    <a:pt x="1008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67">
              <a:extLst>
                <a:ext uri="{FF2B5EF4-FFF2-40B4-BE49-F238E27FC236}">
                  <a16:creationId xmlns:a16="http://schemas.microsoft.com/office/drawing/2014/main" id="{ECEA0F40-82FD-FDE2-3C62-DBD364942635}"/>
                </a:ext>
              </a:extLst>
            </p:cNvPr>
            <p:cNvSpPr/>
            <p:nvPr/>
          </p:nvSpPr>
          <p:spPr>
            <a:xfrm>
              <a:off x="909902" y="1706899"/>
              <a:ext cx="97412" cy="21100"/>
            </a:xfrm>
            <a:custGeom>
              <a:avLst/>
              <a:gdLst/>
              <a:ahLst/>
              <a:cxnLst/>
              <a:rect l="l" t="t" r="r" b="b"/>
              <a:pathLst>
                <a:path w="10881" h="1233" extrusionOk="0">
                  <a:moveTo>
                    <a:pt x="800" y="0"/>
                  </a:moveTo>
                  <a:cubicBezTo>
                    <a:pt x="0" y="16"/>
                    <a:pt x="0" y="1232"/>
                    <a:pt x="800" y="1232"/>
                  </a:cubicBezTo>
                  <a:lnTo>
                    <a:pt x="10081" y="1232"/>
                  </a:lnTo>
                  <a:cubicBezTo>
                    <a:pt x="10881" y="1232"/>
                    <a:pt x="10881" y="0"/>
                    <a:pt x="1008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67">
              <a:extLst>
                <a:ext uri="{FF2B5EF4-FFF2-40B4-BE49-F238E27FC236}">
                  <a16:creationId xmlns:a16="http://schemas.microsoft.com/office/drawing/2014/main" id="{BCE50AE8-AD09-3C58-FEE8-52194EC26410}"/>
                </a:ext>
              </a:extLst>
            </p:cNvPr>
            <p:cNvSpPr/>
            <p:nvPr/>
          </p:nvSpPr>
          <p:spPr>
            <a:xfrm>
              <a:off x="606983" y="2044587"/>
              <a:ext cx="550487" cy="116416"/>
            </a:xfrm>
            <a:custGeom>
              <a:avLst/>
              <a:gdLst/>
              <a:ahLst/>
              <a:cxnLst/>
              <a:rect l="l" t="t" r="r" b="b"/>
              <a:pathLst>
                <a:path w="32164" h="6802" extrusionOk="0">
                  <a:moveTo>
                    <a:pt x="3409" y="1"/>
                  </a:moveTo>
                  <a:cubicBezTo>
                    <a:pt x="1521" y="1"/>
                    <a:pt x="1" y="1521"/>
                    <a:pt x="1" y="3409"/>
                  </a:cubicBezTo>
                  <a:cubicBezTo>
                    <a:pt x="1" y="5281"/>
                    <a:pt x="1521" y="6801"/>
                    <a:pt x="3409" y="6801"/>
                  </a:cubicBezTo>
                  <a:lnTo>
                    <a:pt x="28755" y="6801"/>
                  </a:lnTo>
                  <a:cubicBezTo>
                    <a:pt x="30643" y="6801"/>
                    <a:pt x="32163" y="5281"/>
                    <a:pt x="32163" y="3409"/>
                  </a:cubicBezTo>
                  <a:cubicBezTo>
                    <a:pt x="32163" y="1553"/>
                    <a:pt x="30643" y="33"/>
                    <a:pt x="287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67">
              <a:extLst>
                <a:ext uri="{FF2B5EF4-FFF2-40B4-BE49-F238E27FC236}">
                  <a16:creationId xmlns:a16="http://schemas.microsoft.com/office/drawing/2014/main" id="{F7D88690-13CC-1DC4-7046-D08D8149B3C0}"/>
                </a:ext>
              </a:extLst>
            </p:cNvPr>
            <p:cNvSpPr/>
            <p:nvPr/>
          </p:nvSpPr>
          <p:spPr>
            <a:xfrm>
              <a:off x="678014" y="380874"/>
              <a:ext cx="174641" cy="366655"/>
            </a:xfrm>
            <a:custGeom>
              <a:avLst/>
              <a:gdLst/>
              <a:ahLst/>
              <a:cxnLst/>
              <a:rect l="l" t="t" r="r" b="b"/>
              <a:pathLst>
                <a:path w="10204" h="21423" extrusionOk="0">
                  <a:moveTo>
                    <a:pt x="2125" y="0"/>
                  </a:moveTo>
                  <a:cubicBezTo>
                    <a:pt x="596" y="0"/>
                    <a:pt x="0" y="2866"/>
                    <a:pt x="1803" y="6877"/>
                  </a:cubicBezTo>
                  <a:cubicBezTo>
                    <a:pt x="4827" y="13517"/>
                    <a:pt x="10204" y="21422"/>
                    <a:pt x="10204" y="21422"/>
                  </a:cubicBezTo>
                  <a:cubicBezTo>
                    <a:pt x="10204" y="21422"/>
                    <a:pt x="9452" y="11757"/>
                    <a:pt x="5947" y="4237"/>
                  </a:cubicBezTo>
                  <a:cubicBezTo>
                    <a:pt x="4548" y="1247"/>
                    <a:pt x="3134" y="0"/>
                    <a:pt x="212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67">
              <a:extLst>
                <a:ext uri="{FF2B5EF4-FFF2-40B4-BE49-F238E27FC236}">
                  <a16:creationId xmlns:a16="http://schemas.microsoft.com/office/drawing/2014/main" id="{6113682B-CAF9-5A0E-8A3A-C778C728CB13}"/>
                </a:ext>
              </a:extLst>
            </p:cNvPr>
            <p:cNvSpPr/>
            <p:nvPr/>
          </p:nvSpPr>
          <p:spPr>
            <a:xfrm>
              <a:off x="554677" y="730996"/>
              <a:ext cx="265933" cy="98394"/>
            </a:xfrm>
            <a:custGeom>
              <a:avLst/>
              <a:gdLst/>
              <a:ahLst/>
              <a:cxnLst/>
              <a:rect l="l" t="t" r="r" b="b"/>
              <a:pathLst>
                <a:path w="15538" h="5749" extrusionOk="0">
                  <a:moveTo>
                    <a:pt x="8426" y="1"/>
                  </a:moveTo>
                  <a:cubicBezTo>
                    <a:pt x="7901" y="1"/>
                    <a:pt x="7344" y="27"/>
                    <a:pt x="6753" y="86"/>
                  </a:cubicBezTo>
                  <a:cubicBezTo>
                    <a:pt x="480" y="710"/>
                    <a:pt x="0" y="5350"/>
                    <a:pt x="2737" y="5718"/>
                  </a:cubicBezTo>
                  <a:cubicBezTo>
                    <a:pt x="2886" y="5739"/>
                    <a:pt x="3048" y="5749"/>
                    <a:pt x="3221" y="5749"/>
                  </a:cubicBezTo>
                  <a:cubicBezTo>
                    <a:pt x="6264" y="5749"/>
                    <a:pt x="12706" y="2712"/>
                    <a:pt x="15538" y="2470"/>
                  </a:cubicBezTo>
                  <a:cubicBezTo>
                    <a:pt x="15538" y="2470"/>
                    <a:pt x="13489" y="1"/>
                    <a:pt x="8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67">
              <a:extLst>
                <a:ext uri="{FF2B5EF4-FFF2-40B4-BE49-F238E27FC236}">
                  <a16:creationId xmlns:a16="http://schemas.microsoft.com/office/drawing/2014/main" id="{A126A913-E7D6-5CFC-BC5E-169162CCA9B5}"/>
                </a:ext>
              </a:extLst>
            </p:cNvPr>
            <p:cNvSpPr/>
            <p:nvPr/>
          </p:nvSpPr>
          <p:spPr>
            <a:xfrm>
              <a:off x="563440" y="603739"/>
              <a:ext cx="188710" cy="75049"/>
            </a:xfrm>
            <a:custGeom>
              <a:avLst/>
              <a:gdLst/>
              <a:ahLst/>
              <a:cxnLst/>
              <a:rect l="l" t="t" r="r" b="b"/>
              <a:pathLst>
                <a:path w="11026" h="4385" extrusionOk="0">
                  <a:moveTo>
                    <a:pt x="4385" y="0"/>
                  </a:moveTo>
                  <a:cubicBezTo>
                    <a:pt x="0" y="0"/>
                    <a:pt x="1889" y="3137"/>
                    <a:pt x="4001" y="3265"/>
                  </a:cubicBezTo>
                  <a:cubicBezTo>
                    <a:pt x="6129" y="3377"/>
                    <a:pt x="11025" y="4385"/>
                    <a:pt x="11025" y="4385"/>
                  </a:cubicBezTo>
                  <a:cubicBezTo>
                    <a:pt x="11025" y="4385"/>
                    <a:pt x="8769" y="0"/>
                    <a:pt x="438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67">
              <a:extLst>
                <a:ext uri="{FF2B5EF4-FFF2-40B4-BE49-F238E27FC236}">
                  <a16:creationId xmlns:a16="http://schemas.microsoft.com/office/drawing/2014/main" id="{A79DEF6B-7EBC-8FBB-6D38-13CAD4C206AC}"/>
                </a:ext>
              </a:extLst>
            </p:cNvPr>
            <p:cNvSpPr/>
            <p:nvPr/>
          </p:nvSpPr>
          <p:spPr>
            <a:xfrm>
              <a:off x="841695" y="365401"/>
              <a:ext cx="97436" cy="191243"/>
            </a:xfrm>
            <a:custGeom>
              <a:avLst/>
              <a:gdLst/>
              <a:ahLst/>
              <a:cxnLst/>
              <a:rect l="l" t="t" r="r" b="b"/>
              <a:pathLst>
                <a:path w="5693" h="11174" extrusionOk="0">
                  <a:moveTo>
                    <a:pt x="3472" y="0"/>
                  </a:moveTo>
                  <a:cubicBezTo>
                    <a:pt x="3146" y="0"/>
                    <a:pt x="2777" y="239"/>
                    <a:pt x="2385" y="772"/>
                  </a:cubicBezTo>
                  <a:cubicBezTo>
                    <a:pt x="1" y="4021"/>
                    <a:pt x="2641" y="11173"/>
                    <a:pt x="2641" y="11173"/>
                  </a:cubicBezTo>
                  <a:cubicBezTo>
                    <a:pt x="5693" y="6247"/>
                    <a:pt x="5139" y="0"/>
                    <a:pt x="347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67">
              <a:extLst>
                <a:ext uri="{FF2B5EF4-FFF2-40B4-BE49-F238E27FC236}">
                  <a16:creationId xmlns:a16="http://schemas.microsoft.com/office/drawing/2014/main" id="{628E86B5-71E4-FE76-0340-95B8D51B377B}"/>
                </a:ext>
              </a:extLst>
            </p:cNvPr>
            <p:cNvSpPr/>
            <p:nvPr/>
          </p:nvSpPr>
          <p:spPr>
            <a:xfrm>
              <a:off x="908516" y="417057"/>
              <a:ext cx="189001" cy="300334"/>
            </a:xfrm>
            <a:custGeom>
              <a:avLst/>
              <a:gdLst/>
              <a:ahLst/>
              <a:cxnLst/>
              <a:rect l="l" t="t" r="r" b="b"/>
              <a:pathLst>
                <a:path w="11043" h="17548" extrusionOk="0">
                  <a:moveTo>
                    <a:pt x="9373" y="0"/>
                  </a:moveTo>
                  <a:cubicBezTo>
                    <a:pt x="8477" y="0"/>
                    <a:pt x="7119" y="835"/>
                    <a:pt x="5265" y="3131"/>
                  </a:cubicBezTo>
                  <a:cubicBezTo>
                    <a:pt x="513" y="9035"/>
                    <a:pt x="1" y="17548"/>
                    <a:pt x="1" y="17548"/>
                  </a:cubicBezTo>
                  <a:cubicBezTo>
                    <a:pt x="2145" y="14796"/>
                    <a:pt x="9026" y="6523"/>
                    <a:pt x="10290" y="3755"/>
                  </a:cubicBezTo>
                  <a:cubicBezTo>
                    <a:pt x="11043" y="2063"/>
                    <a:pt x="10780" y="0"/>
                    <a:pt x="93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67">
              <a:extLst>
                <a:ext uri="{FF2B5EF4-FFF2-40B4-BE49-F238E27FC236}">
                  <a16:creationId xmlns:a16="http://schemas.microsoft.com/office/drawing/2014/main" id="{E7A6B111-1DB1-8A24-7368-FD1723526BB6}"/>
                </a:ext>
              </a:extLst>
            </p:cNvPr>
            <p:cNvSpPr/>
            <p:nvPr/>
          </p:nvSpPr>
          <p:spPr>
            <a:xfrm>
              <a:off x="1011777" y="583389"/>
              <a:ext cx="232148" cy="103888"/>
            </a:xfrm>
            <a:custGeom>
              <a:avLst/>
              <a:gdLst/>
              <a:ahLst/>
              <a:cxnLst/>
              <a:rect l="l" t="t" r="r" b="b"/>
              <a:pathLst>
                <a:path w="13564" h="6070" extrusionOk="0">
                  <a:moveTo>
                    <a:pt x="10537" y="1"/>
                  </a:moveTo>
                  <a:cubicBezTo>
                    <a:pt x="9523" y="1"/>
                    <a:pt x="8255" y="265"/>
                    <a:pt x="6753" y="933"/>
                  </a:cubicBezTo>
                  <a:cubicBezTo>
                    <a:pt x="2257" y="2934"/>
                    <a:pt x="0" y="6070"/>
                    <a:pt x="0" y="6070"/>
                  </a:cubicBezTo>
                  <a:lnTo>
                    <a:pt x="0" y="6070"/>
                  </a:lnTo>
                  <a:cubicBezTo>
                    <a:pt x="5761" y="4198"/>
                    <a:pt x="13153" y="3574"/>
                    <a:pt x="13393" y="2053"/>
                  </a:cubicBezTo>
                  <a:cubicBezTo>
                    <a:pt x="13564" y="1052"/>
                    <a:pt x="12557" y="1"/>
                    <a:pt x="1053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67">
              <a:extLst>
                <a:ext uri="{FF2B5EF4-FFF2-40B4-BE49-F238E27FC236}">
                  <a16:creationId xmlns:a16="http://schemas.microsoft.com/office/drawing/2014/main" id="{9DEDB860-3D1F-17D1-A37B-9C74B323B264}"/>
                </a:ext>
              </a:extLst>
            </p:cNvPr>
            <p:cNvSpPr/>
            <p:nvPr/>
          </p:nvSpPr>
          <p:spPr>
            <a:xfrm>
              <a:off x="921678" y="730260"/>
              <a:ext cx="284400" cy="72174"/>
            </a:xfrm>
            <a:custGeom>
              <a:avLst/>
              <a:gdLst/>
              <a:ahLst/>
              <a:cxnLst/>
              <a:rect l="l" t="t" r="r" b="b"/>
              <a:pathLst>
                <a:path w="16617" h="4217" extrusionOk="0">
                  <a:moveTo>
                    <a:pt x="8586" y="0"/>
                  </a:moveTo>
                  <a:cubicBezTo>
                    <a:pt x="8363" y="0"/>
                    <a:pt x="8136" y="6"/>
                    <a:pt x="7905" y="17"/>
                  </a:cubicBezTo>
                  <a:cubicBezTo>
                    <a:pt x="2256" y="273"/>
                    <a:pt x="0" y="3153"/>
                    <a:pt x="0" y="3153"/>
                  </a:cubicBezTo>
                  <a:cubicBezTo>
                    <a:pt x="6998" y="3239"/>
                    <a:pt x="11875" y="4217"/>
                    <a:pt x="14227" y="4217"/>
                  </a:cubicBezTo>
                  <a:cubicBezTo>
                    <a:pt x="14946" y="4217"/>
                    <a:pt x="15429" y="4125"/>
                    <a:pt x="15665" y="3889"/>
                  </a:cubicBezTo>
                  <a:cubicBezTo>
                    <a:pt x="16617" y="2938"/>
                    <a:pt x="13787" y="0"/>
                    <a:pt x="858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79" name="Google Shape;2579;p67">
            <a:extLst>
              <a:ext uri="{FF2B5EF4-FFF2-40B4-BE49-F238E27FC236}">
                <a16:creationId xmlns:a16="http://schemas.microsoft.com/office/drawing/2014/main" id="{110A703D-B32D-CED5-A25B-827171FB9B2D}"/>
              </a:ext>
            </a:extLst>
          </p:cNvPr>
          <p:cNvGrpSpPr/>
          <p:nvPr/>
        </p:nvGrpSpPr>
        <p:grpSpPr>
          <a:xfrm>
            <a:off x="4260784" y="2969187"/>
            <a:ext cx="824972" cy="820914"/>
            <a:chOff x="6447942" y="3924100"/>
            <a:chExt cx="824972" cy="820914"/>
          </a:xfrm>
        </p:grpSpPr>
        <p:grpSp>
          <p:nvGrpSpPr>
            <p:cNvPr id="2580" name="Google Shape;2580;p67">
              <a:extLst>
                <a:ext uri="{FF2B5EF4-FFF2-40B4-BE49-F238E27FC236}">
                  <a16:creationId xmlns:a16="http://schemas.microsoft.com/office/drawing/2014/main" id="{FE81F048-414F-3C5A-44FB-247DD24B78DF}"/>
                </a:ext>
              </a:extLst>
            </p:cNvPr>
            <p:cNvGrpSpPr/>
            <p:nvPr/>
          </p:nvGrpSpPr>
          <p:grpSpPr>
            <a:xfrm flipH="1">
              <a:off x="6447942" y="3924100"/>
              <a:ext cx="349972" cy="339539"/>
              <a:chOff x="2206867" y="1119950"/>
              <a:chExt cx="349972" cy="339539"/>
            </a:xfrm>
          </p:grpSpPr>
          <p:sp>
            <p:nvSpPr>
              <p:cNvPr id="2581" name="Google Shape;2581;p67">
                <a:extLst>
                  <a:ext uri="{FF2B5EF4-FFF2-40B4-BE49-F238E27FC236}">
                    <a16:creationId xmlns:a16="http://schemas.microsoft.com/office/drawing/2014/main" id="{86CEDC33-A798-7B8E-45CF-388AD143222D}"/>
                  </a:ext>
                </a:extLst>
              </p:cNvPr>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2" name="Google Shape;2582;p67">
                <a:extLst>
                  <a:ext uri="{FF2B5EF4-FFF2-40B4-BE49-F238E27FC236}">
                    <a16:creationId xmlns:a16="http://schemas.microsoft.com/office/drawing/2014/main" id="{8537B3D8-042E-3E2A-25A4-8FA741003435}"/>
                  </a:ext>
                </a:extLst>
              </p:cNvPr>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83" name="Google Shape;2583;p67">
              <a:extLst>
                <a:ext uri="{FF2B5EF4-FFF2-40B4-BE49-F238E27FC236}">
                  <a16:creationId xmlns:a16="http://schemas.microsoft.com/office/drawing/2014/main" id="{6BA2B373-30CA-31F2-B34A-64B87618F3D6}"/>
                </a:ext>
              </a:extLst>
            </p:cNvPr>
            <p:cNvGrpSpPr/>
            <p:nvPr/>
          </p:nvGrpSpPr>
          <p:grpSpPr>
            <a:xfrm>
              <a:off x="6922942" y="4405475"/>
              <a:ext cx="349972" cy="339539"/>
              <a:chOff x="2206867" y="1119950"/>
              <a:chExt cx="349972" cy="339539"/>
            </a:xfrm>
          </p:grpSpPr>
          <p:sp>
            <p:nvSpPr>
              <p:cNvPr id="2584" name="Google Shape;2584;p67">
                <a:extLst>
                  <a:ext uri="{FF2B5EF4-FFF2-40B4-BE49-F238E27FC236}">
                    <a16:creationId xmlns:a16="http://schemas.microsoft.com/office/drawing/2014/main" id="{86137923-0A0E-60A9-F927-68E46091947A}"/>
                  </a:ext>
                </a:extLst>
              </p:cNvPr>
              <p:cNvSpPr/>
              <p:nvPr/>
            </p:nvSpPr>
            <p:spPr>
              <a:xfrm>
                <a:off x="2207879" y="1119950"/>
                <a:ext cx="348960" cy="339539"/>
              </a:xfrm>
              <a:custGeom>
                <a:avLst/>
                <a:gdLst/>
                <a:ahLst/>
                <a:cxnLst/>
                <a:rect l="l" t="t" r="r" b="b"/>
                <a:pathLst>
                  <a:path w="10001" h="9731" extrusionOk="0">
                    <a:moveTo>
                      <a:pt x="3117" y="0"/>
                    </a:moveTo>
                    <a:cubicBezTo>
                      <a:pt x="2437" y="0"/>
                      <a:pt x="1741" y="256"/>
                      <a:pt x="1199" y="744"/>
                    </a:cubicBezTo>
                    <a:cubicBezTo>
                      <a:pt x="72" y="1800"/>
                      <a:pt x="0" y="3569"/>
                      <a:pt x="1042" y="4710"/>
                    </a:cubicBezTo>
                    <a:lnTo>
                      <a:pt x="4851" y="8818"/>
                    </a:lnTo>
                    <a:cubicBezTo>
                      <a:pt x="5402" y="9422"/>
                      <a:pt x="6157" y="9730"/>
                      <a:pt x="6914" y="9730"/>
                    </a:cubicBezTo>
                    <a:cubicBezTo>
                      <a:pt x="7588" y="9730"/>
                      <a:pt x="8265" y="9486"/>
                      <a:pt x="8802" y="8989"/>
                    </a:cubicBezTo>
                    <a:cubicBezTo>
                      <a:pt x="9929" y="7934"/>
                      <a:pt x="10000" y="6151"/>
                      <a:pt x="8959" y="5009"/>
                    </a:cubicBezTo>
                    <a:lnTo>
                      <a:pt x="5165" y="887"/>
                    </a:lnTo>
                    <a:cubicBezTo>
                      <a:pt x="4651" y="316"/>
                      <a:pt x="3938" y="31"/>
                      <a:pt x="3224" y="2"/>
                    </a:cubicBezTo>
                    <a:cubicBezTo>
                      <a:pt x="3189" y="1"/>
                      <a:pt x="3153" y="0"/>
                      <a:pt x="31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5" name="Google Shape;2585;p67">
                <a:extLst>
                  <a:ext uri="{FF2B5EF4-FFF2-40B4-BE49-F238E27FC236}">
                    <a16:creationId xmlns:a16="http://schemas.microsoft.com/office/drawing/2014/main" id="{8B6BEEC1-6AD5-7F12-F7BA-82FCD73C8A78}"/>
                  </a:ext>
                </a:extLst>
              </p:cNvPr>
              <p:cNvSpPr/>
              <p:nvPr/>
            </p:nvSpPr>
            <p:spPr>
              <a:xfrm>
                <a:off x="2206867" y="1119985"/>
                <a:ext cx="247423" cy="236013"/>
              </a:xfrm>
              <a:custGeom>
                <a:avLst/>
                <a:gdLst/>
                <a:ahLst/>
                <a:cxnLst/>
                <a:rect l="l" t="t" r="r" b="b"/>
                <a:pathLst>
                  <a:path w="7091" h="6764" extrusionOk="0">
                    <a:moveTo>
                      <a:pt x="3180" y="1"/>
                    </a:moveTo>
                    <a:cubicBezTo>
                      <a:pt x="2485" y="1"/>
                      <a:pt x="1768" y="244"/>
                      <a:pt x="1213" y="743"/>
                    </a:cubicBezTo>
                    <a:cubicBezTo>
                      <a:pt x="72" y="1799"/>
                      <a:pt x="1" y="3568"/>
                      <a:pt x="1057" y="4709"/>
                    </a:cubicBezTo>
                    <a:lnTo>
                      <a:pt x="2968" y="6763"/>
                    </a:lnTo>
                    <a:lnTo>
                      <a:pt x="7091" y="2954"/>
                    </a:lnTo>
                    <a:lnTo>
                      <a:pt x="5179" y="886"/>
                    </a:lnTo>
                    <a:cubicBezTo>
                      <a:pt x="4666" y="315"/>
                      <a:pt x="3952" y="30"/>
                      <a:pt x="3239" y="1"/>
                    </a:cubicBezTo>
                    <a:cubicBezTo>
                      <a:pt x="3219" y="1"/>
                      <a:pt x="3200" y="1"/>
                      <a:pt x="31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extLst>
      <p:ext uri="{BB962C8B-B14F-4D97-AF65-F5344CB8AC3E}">
        <p14:creationId xmlns:p14="http://schemas.microsoft.com/office/powerpoint/2010/main" val="3418234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12">
          <a:extLst>
            <a:ext uri="{FF2B5EF4-FFF2-40B4-BE49-F238E27FC236}">
              <a16:creationId xmlns:a16="http://schemas.microsoft.com/office/drawing/2014/main" id="{59084643-CB90-C5C2-B88C-24E9A47F9F77}"/>
            </a:ext>
          </a:extLst>
        </p:cNvPr>
        <p:cNvGrpSpPr/>
        <p:nvPr/>
      </p:nvGrpSpPr>
      <p:grpSpPr>
        <a:xfrm>
          <a:off x="0" y="0"/>
          <a:ext cx="0" cy="0"/>
          <a:chOff x="0" y="0"/>
          <a:chExt cx="0" cy="0"/>
        </a:xfrm>
      </p:grpSpPr>
      <p:grpSp>
        <p:nvGrpSpPr>
          <p:cNvPr id="888" name="Google Shape;888;p41">
            <a:extLst>
              <a:ext uri="{FF2B5EF4-FFF2-40B4-BE49-F238E27FC236}">
                <a16:creationId xmlns:a16="http://schemas.microsoft.com/office/drawing/2014/main" id="{BCF024A2-C5FF-BB81-3345-712F0A90D663}"/>
              </a:ext>
            </a:extLst>
          </p:cNvPr>
          <p:cNvGrpSpPr/>
          <p:nvPr/>
        </p:nvGrpSpPr>
        <p:grpSpPr>
          <a:xfrm>
            <a:off x="322729" y="217914"/>
            <a:ext cx="8086165" cy="839922"/>
            <a:chOff x="1168075" y="217913"/>
            <a:chExt cx="3300313" cy="942275"/>
          </a:xfrm>
        </p:grpSpPr>
        <p:grpSp>
          <p:nvGrpSpPr>
            <p:cNvPr id="889" name="Google Shape;889;p41">
              <a:extLst>
                <a:ext uri="{FF2B5EF4-FFF2-40B4-BE49-F238E27FC236}">
                  <a16:creationId xmlns:a16="http://schemas.microsoft.com/office/drawing/2014/main" id="{15B2A015-9C64-05BF-BEEC-634AA9F324B5}"/>
                </a:ext>
              </a:extLst>
            </p:cNvPr>
            <p:cNvGrpSpPr/>
            <p:nvPr/>
          </p:nvGrpSpPr>
          <p:grpSpPr>
            <a:xfrm>
              <a:off x="2120325" y="542500"/>
              <a:ext cx="331350" cy="323750"/>
              <a:chOff x="4832575" y="708225"/>
              <a:chExt cx="331350" cy="323750"/>
            </a:xfrm>
          </p:grpSpPr>
          <p:sp>
            <p:nvSpPr>
              <p:cNvPr id="890" name="Google Shape;890;p41">
                <a:extLst>
                  <a:ext uri="{FF2B5EF4-FFF2-40B4-BE49-F238E27FC236}">
                    <a16:creationId xmlns:a16="http://schemas.microsoft.com/office/drawing/2014/main" id="{0E53C548-AC58-0F45-945B-DC0AF3AADE3C}"/>
                  </a:ext>
                </a:extLst>
              </p:cNvPr>
              <p:cNvSpPr/>
              <p:nvPr/>
            </p:nvSpPr>
            <p:spPr>
              <a:xfrm>
                <a:off x="4832575" y="710525"/>
                <a:ext cx="322975" cy="321450"/>
              </a:xfrm>
              <a:custGeom>
                <a:avLst/>
                <a:gdLst/>
                <a:ahLst/>
                <a:cxnLst/>
                <a:rect l="l" t="t" r="r" b="b"/>
                <a:pathLst>
                  <a:path w="12919" h="12858" extrusionOk="0">
                    <a:moveTo>
                      <a:pt x="6445" y="1"/>
                    </a:moveTo>
                    <a:cubicBezTo>
                      <a:pt x="2949" y="1"/>
                      <a:pt x="62" y="2858"/>
                      <a:pt x="31" y="6353"/>
                    </a:cubicBezTo>
                    <a:cubicBezTo>
                      <a:pt x="1" y="9879"/>
                      <a:pt x="2858" y="12827"/>
                      <a:pt x="6384" y="12858"/>
                    </a:cubicBezTo>
                    <a:lnTo>
                      <a:pt x="6445" y="12858"/>
                    </a:lnTo>
                    <a:cubicBezTo>
                      <a:pt x="9940" y="12858"/>
                      <a:pt x="12828" y="10001"/>
                      <a:pt x="12889" y="6505"/>
                    </a:cubicBezTo>
                    <a:cubicBezTo>
                      <a:pt x="12919" y="2979"/>
                      <a:pt x="10062" y="61"/>
                      <a:pt x="65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41">
                <a:extLst>
                  <a:ext uri="{FF2B5EF4-FFF2-40B4-BE49-F238E27FC236}">
                    <a16:creationId xmlns:a16="http://schemas.microsoft.com/office/drawing/2014/main" id="{C665DBC9-E450-0CB4-70B8-4BA986235DA9}"/>
                  </a:ext>
                </a:extLst>
              </p:cNvPr>
              <p:cNvSpPr/>
              <p:nvPr/>
            </p:nvSpPr>
            <p:spPr>
              <a:xfrm>
                <a:off x="4863750" y="708225"/>
                <a:ext cx="300175" cy="297925"/>
              </a:xfrm>
              <a:custGeom>
                <a:avLst/>
                <a:gdLst/>
                <a:ahLst/>
                <a:cxnLst/>
                <a:rect l="l" t="t" r="r" b="b"/>
                <a:pathLst>
                  <a:path w="12007" h="11917" extrusionOk="0">
                    <a:moveTo>
                      <a:pt x="5967" y="0"/>
                    </a:moveTo>
                    <a:cubicBezTo>
                      <a:pt x="2706" y="0"/>
                      <a:pt x="91" y="2622"/>
                      <a:pt x="30" y="5868"/>
                    </a:cubicBezTo>
                    <a:cubicBezTo>
                      <a:pt x="0" y="9181"/>
                      <a:pt x="2614" y="11886"/>
                      <a:pt x="5927" y="11916"/>
                    </a:cubicBezTo>
                    <a:cubicBezTo>
                      <a:pt x="5946" y="11917"/>
                      <a:pt x="5965" y="11917"/>
                      <a:pt x="5984" y="11917"/>
                    </a:cubicBezTo>
                    <a:cubicBezTo>
                      <a:pt x="9271" y="11917"/>
                      <a:pt x="11946" y="9314"/>
                      <a:pt x="11976" y="6020"/>
                    </a:cubicBezTo>
                    <a:cubicBezTo>
                      <a:pt x="12006" y="2737"/>
                      <a:pt x="9362" y="32"/>
                      <a:pt x="6079" y="1"/>
                    </a:cubicBezTo>
                    <a:cubicBezTo>
                      <a:pt x="6042" y="1"/>
                      <a:pt x="6004" y="0"/>
                      <a:pt x="59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2" name="Google Shape;892;p41">
              <a:extLst>
                <a:ext uri="{FF2B5EF4-FFF2-40B4-BE49-F238E27FC236}">
                  <a16:creationId xmlns:a16="http://schemas.microsoft.com/office/drawing/2014/main" id="{46EAA800-F57B-7DC4-15B6-840E91A62B08}"/>
                </a:ext>
              </a:extLst>
            </p:cNvPr>
            <p:cNvGrpSpPr/>
            <p:nvPr/>
          </p:nvGrpSpPr>
          <p:grpSpPr>
            <a:xfrm>
              <a:off x="4135538" y="681750"/>
              <a:ext cx="332850" cy="329950"/>
              <a:chOff x="6102375" y="874900"/>
              <a:chExt cx="332850" cy="329950"/>
            </a:xfrm>
          </p:grpSpPr>
          <p:sp>
            <p:nvSpPr>
              <p:cNvPr id="893" name="Google Shape;893;p41">
                <a:extLst>
                  <a:ext uri="{FF2B5EF4-FFF2-40B4-BE49-F238E27FC236}">
                    <a16:creationId xmlns:a16="http://schemas.microsoft.com/office/drawing/2014/main" id="{56B4941F-8398-52CF-8B9A-E7D083A90139}"/>
                  </a:ext>
                </a:extLst>
              </p:cNvPr>
              <p:cNvSpPr/>
              <p:nvPr/>
            </p:nvSpPr>
            <p:spPr>
              <a:xfrm>
                <a:off x="6104650" y="883400"/>
                <a:ext cx="330575" cy="321450"/>
              </a:xfrm>
              <a:custGeom>
                <a:avLst/>
                <a:gdLst/>
                <a:ahLst/>
                <a:cxnLst/>
                <a:rect l="l" t="t" r="r" b="b"/>
                <a:pathLst>
                  <a:path w="13223" h="12858" extrusionOk="0">
                    <a:moveTo>
                      <a:pt x="6607" y="0"/>
                    </a:moveTo>
                    <a:cubicBezTo>
                      <a:pt x="3271" y="0"/>
                      <a:pt x="445" y="2597"/>
                      <a:pt x="183" y="5973"/>
                    </a:cubicBezTo>
                    <a:lnTo>
                      <a:pt x="183" y="6034"/>
                    </a:lnTo>
                    <a:cubicBezTo>
                      <a:pt x="0" y="9560"/>
                      <a:pt x="2645" y="12599"/>
                      <a:pt x="6140" y="12843"/>
                    </a:cubicBezTo>
                    <a:cubicBezTo>
                      <a:pt x="6289" y="12853"/>
                      <a:pt x="6438" y="12858"/>
                      <a:pt x="6585" y="12858"/>
                    </a:cubicBezTo>
                    <a:cubicBezTo>
                      <a:pt x="9923" y="12858"/>
                      <a:pt x="12777" y="10262"/>
                      <a:pt x="13010" y="6885"/>
                    </a:cubicBezTo>
                    <a:lnTo>
                      <a:pt x="13010" y="6794"/>
                    </a:lnTo>
                    <a:cubicBezTo>
                      <a:pt x="13222" y="3298"/>
                      <a:pt x="10548" y="259"/>
                      <a:pt x="7052" y="16"/>
                    </a:cubicBezTo>
                    <a:cubicBezTo>
                      <a:pt x="6903" y="5"/>
                      <a:pt x="6755" y="0"/>
                      <a:pt x="660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41">
                <a:extLst>
                  <a:ext uri="{FF2B5EF4-FFF2-40B4-BE49-F238E27FC236}">
                    <a16:creationId xmlns:a16="http://schemas.microsoft.com/office/drawing/2014/main" id="{E6B3FE73-DB79-D843-06AC-415E2ADE165B}"/>
                  </a:ext>
                </a:extLst>
              </p:cNvPr>
              <p:cNvSpPr/>
              <p:nvPr/>
            </p:nvSpPr>
            <p:spPr>
              <a:xfrm>
                <a:off x="6102375" y="874900"/>
                <a:ext cx="308525" cy="297975"/>
              </a:xfrm>
              <a:custGeom>
                <a:avLst/>
                <a:gdLst/>
                <a:ahLst/>
                <a:cxnLst/>
                <a:rect l="l" t="t" r="r" b="b"/>
                <a:pathLst>
                  <a:path w="12341" h="11919" extrusionOk="0">
                    <a:moveTo>
                      <a:pt x="6098" y="1"/>
                    </a:moveTo>
                    <a:cubicBezTo>
                      <a:pt x="3029" y="1"/>
                      <a:pt x="444" y="2378"/>
                      <a:pt x="213" y="5523"/>
                    </a:cubicBezTo>
                    <a:cubicBezTo>
                      <a:pt x="0" y="8775"/>
                      <a:pt x="2462" y="11632"/>
                      <a:pt x="5745" y="11906"/>
                    </a:cubicBezTo>
                    <a:cubicBezTo>
                      <a:pt x="5876" y="11915"/>
                      <a:pt x="6007" y="11919"/>
                      <a:pt x="6136" y="11919"/>
                    </a:cubicBezTo>
                    <a:cubicBezTo>
                      <a:pt x="9224" y="11919"/>
                      <a:pt x="11865" y="9526"/>
                      <a:pt x="12128" y="6404"/>
                    </a:cubicBezTo>
                    <a:cubicBezTo>
                      <a:pt x="12341" y="3122"/>
                      <a:pt x="9879" y="265"/>
                      <a:pt x="6596" y="21"/>
                    </a:cubicBezTo>
                    <a:cubicBezTo>
                      <a:pt x="6429" y="7"/>
                      <a:pt x="6263" y="1"/>
                      <a:pt x="60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5" name="Google Shape;895;p41">
              <a:extLst>
                <a:ext uri="{FF2B5EF4-FFF2-40B4-BE49-F238E27FC236}">
                  <a16:creationId xmlns:a16="http://schemas.microsoft.com/office/drawing/2014/main" id="{09864620-E93D-2FED-24E6-7B091DFE98EB}"/>
                </a:ext>
              </a:extLst>
            </p:cNvPr>
            <p:cNvGrpSpPr/>
            <p:nvPr/>
          </p:nvGrpSpPr>
          <p:grpSpPr>
            <a:xfrm>
              <a:off x="3526625" y="217913"/>
              <a:ext cx="364775" cy="324575"/>
              <a:chOff x="1768650" y="4504588"/>
              <a:chExt cx="364775" cy="324575"/>
            </a:xfrm>
          </p:grpSpPr>
          <p:sp>
            <p:nvSpPr>
              <p:cNvPr id="896" name="Google Shape;896;p41">
                <a:extLst>
                  <a:ext uri="{FF2B5EF4-FFF2-40B4-BE49-F238E27FC236}">
                    <a16:creationId xmlns:a16="http://schemas.microsoft.com/office/drawing/2014/main" id="{E363132E-F745-9BCD-5ADB-FDC037BDD6AE}"/>
                  </a:ext>
                </a:extLst>
              </p:cNvPr>
              <p:cNvSpPr/>
              <p:nvPr/>
            </p:nvSpPr>
            <p:spPr>
              <a:xfrm>
                <a:off x="1768650" y="4504588"/>
                <a:ext cx="358700" cy="320475"/>
              </a:xfrm>
              <a:custGeom>
                <a:avLst/>
                <a:gdLst/>
                <a:ahLst/>
                <a:cxnLst/>
                <a:rect l="l" t="t" r="r" b="b"/>
                <a:pathLst>
                  <a:path w="14348" h="12819" extrusionOk="0">
                    <a:moveTo>
                      <a:pt x="7121" y="1"/>
                    </a:moveTo>
                    <a:cubicBezTo>
                      <a:pt x="6546" y="1"/>
                      <a:pt x="5962" y="77"/>
                      <a:pt x="5381" y="238"/>
                    </a:cubicBezTo>
                    <a:cubicBezTo>
                      <a:pt x="2007" y="1180"/>
                      <a:pt x="1" y="4767"/>
                      <a:pt x="973" y="8171"/>
                    </a:cubicBezTo>
                    <a:lnTo>
                      <a:pt x="1034" y="8202"/>
                    </a:lnTo>
                    <a:cubicBezTo>
                      <a:pt x="1865" y="11021"/>
                      <a:pt x="4446" y="12818"/>
                      <a:pt x="7224" y="12818"/>
                    </a:cubicBezTo>
                    <a:cubicBezTo>
                      <a:pt x="7801" y="12818"/>
                      <a:pt x="8387" y="12741"/>
                      <a:pt x="8967" y="12579"/>
                    </a:cubicBezTo>
                    <a:cubicBezTo>
                      <a:pt x="12341" y="11636"/>
                      <a:pt x="14347" y="8080"/>
                      <a:pt x="13375" y="4645"/>
                    </a:cubicBezTo>
                    <a:lnTo>
                      <a:pt x="13344" y="4585"/>
                    </a:lnTo>
                    <a:cubicBezTo>
                      <a:pt x="12487" y="1812"/>
                      <a:pt x="9916" y="1"/>
                      <a:pt x="71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41">
                <a:extLst>
                  <a:ext uri="{FF2B5EF4-FFF2-40B4-BE49-F238E27FC236}">
                    <a16:creationId xmlns:a16="http://schemas.microsoft.com/office/drawing/2014/main" id="{6F7877B1-8FEA-D8A7-1881-36312046284B}"/>
                  </a:ext>
                </a:extLst>
              </p:cNvPr>
              <p:cNvSpPr/>
              <p:nvPr/>
            </p:nvSpPr>
            <p:spPr>
              <a:xfrm>
                <a:off x="1800575" y="4531313"/>
                <a:ext cx="332850" cy="297850"/>
              </a:xfrm>
              <a:custGeom>
                <a:avLst/>
                <a:gdLst/>
                <a:ahLst/>
                <a:cxnLst/>
                <a:rect l="l" t="t" r="r" b="b"/>
                <a:pathLst>
                  <a:path w="13314" h="11914" extrusionOk="0">
                    <a:moveTo>
                      <a:pt x="6664" y="0"/>
                    </a:moveTo>
                    <a:cubicBezTo>
                      <a:pt x="6121" y="0"/>
                      <a:pt x="5567" y="75"/>
                      <a:pt x="5015" y="233"/>
                    </a:cubicBezTo>
                    <a:cubicBezTo>
                      <a:pt x="1885" y="1145"/>
                      <a:pt x="0" y="4458"/>
                      <a:pt x="912" y="7589"/>
                    </a:cubicBezTo>
                    <a:cubicBezTo>
                      <a:pt x="1669" y="10212"/>
                      <a:pt x="4078" y="11914"/>
                      <a:pt x="6683" y="11914"/>
                    </a:cubicBezTo>
                    <a:cubicBezTo>
                      <a:pt x="7217" y="11914"/>
                      <a:pt x="7760" y="11842"/>
                      <a:pt x="8298" y="11692"/>
                    </a:cubicBezTo>
                    <a:cubicBezTo>
                      <a:pt x="11459" y="10811"/>
                      <a:pt x="13313" y="7497"/>
                      <a:pt x="12402" y="4336"/>
                    </a:cubicBezTo>
                    <a:cubicBezTo>
                      <a:pt x="11647" y="1721"/>
                      <a:pt x="9270" y="0"/>
                      <a:pt x="666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8" name="Google Shape;898;p41">
              <a:extLst>
                <a:ext uri="{FF2B5EF4-FFF2-40B4-BE49-F238E27FC236}">
                  <a16:creationId xmlns:a16="http://schemas.microsoft.com/office/drawing/2014/main" id="{51D09E44-FFE0-3A4E-F736-D29BBCE992EA}"/>
                </a:ext>
              </a:extLst>
            </p:cNvPr>
            <p:cNvGrpSpPr/>
            <p:nvPr/>
          </p:nvGrpSpPr>
          <p:grpSpPr>
            <a:xfrm>
              <a:off x="1168075" y="835613"/>
              <a:ext cx="364775" cy="324575"/>
              <a:chOff x="1768650" y="4504588"/>
              <a:chExt cx="364775" cy="324575"/>
            </a:xfrm>
          </p:grpSpPr>
          <p:sp>
            <p:nvSpPr>
              <p:cNvPr id="899" name="Google Shape;899;p41">
                <a:extLst>
                  <a:ext uri="{FF2B5EF4-FFF2-40B4-BE49-F238E27FC236}">
                    <a16:creationId xmlns:a16="http://schemas.microsoft.com/office/drawing/2014/main" id="{A26F2414-0FA2-64EE-2B5C-2B49BDE43571}"/>
                  </a:ext>
                </a:extLst>
              </p:cNvPr>
              <p:cNvSpPr/>
              <p:nvPr/>
            </p:nvSpPr>
            <p:spPr>
              <a:xfrm>
                <a:off x="1768650" y="4504588"/>
                <a:ext cx="358700" cy="320475"/>
              </a:xfrm>
              <a:custGeom>
                <a:avLst/>
                <a:gdLst/>
                <a:ahLst/>
                <a:cxnLst/>
                <a:rect l="l" t="t" r="r" b="b"/>
                <a:pathLst>
                  <a:path w="14348" h="12819" extrusionOk="0">
                    <a:moveTo>
                      <a:pt x="7121" y="1"/>
                    </a:moveTo>
                    <a:cubicBezTo>
                      <a:pt x="6546" y="1"/>
                      <a:pt x="5962" y="77"/>
                      <a:pt x="5381" y="238"/>
                    </a:cubicBezTo>
                    <a:cubicBezTo>
                      <a:pt x="2007" y="1180"/>
                      <a:pt x="1" y="4767"/>
                      <a:pt x="973" y="8171"/>
                    </a:cubicBezTo>
                    <a:lnTo>
                      <a:pt x="1034" y="8202"/>
                    </a:lnTo>
                    <a:cubicBezTo>
                      <a:pt x="1865" y="11021"/>
                      <a:pt x="4446" y="12818"/>
                      <a:pt x="7224" y="12818"/>
                    </a:cubicBezTo>
                    <a:cubicBezTo>
                      <a:pt x="7801" y="12818"/>
                      <a:pt x="8387" y="12741"/>
                      <a:pt x="8967" y="12579"/>
                    </a:cubicBezTo>
                    <a:cubicBezTo>
                      <a:pt x="12341" y="11636"/>
                      <a:pt x="14347" y="8080"/>
                      <a:pt x="13375" y="4645"/>
                    </a:cubicBezTo>
                    <a:lnTo>
                      <a:pt x="13344" y="4585"/>
                    </a:lnTo>
                    <a:cubicBezTo>
                      <a:pt x="12487" y="1812"/>
                      <a:pt x="9916" y="1"/>
                      <a:pt x="71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41">
                <a:extLst>
                  <a:ext uri="{FF2B5EF4-FFF2-40B4-BE49-F238E27FC236}">
                    <a16:creationId xmlns:a16="http://schemas.microsoft.com/office/drawing/2014/main" id="{E7F7008E-A210-FD8E-4245-02406790EC83}"/>
                  </a:ext>
                </a:extLst>
              </p:cNvPr>
              <p:cNvSpPr/>
              <p:nvPr/>
            </p:nvSpPr>
            <p:spPr>
              <a:xfrm>
                <a:off x="1800575" y="4531313"/>
                <a:ext cx="332850" cy="297850"/>
              </a:xfrm>
              <a:custGeom>
                <a:avLst/>
                <a:gdLst/>
                <a:ahLst/>
                <a:cxnLst/>
                <a:rect l="l" t="t" r="r" b="b"/>
                <a:pathLst>
                  <a:path w="13314" h="11914" extrusionOk="0">
                    <a:moveTo>
                      <a:pt x="6664" y="0"/>
                    </a:moveTo>
                    <a:cubicBezTo>
                      <a:pt x="6121" y="0"/>
                      <a:pt x="5567" y="75"/>
                      <a:pt x="5015" y="233"/>
                    </a:cubicBezTo>
                    <a:cubicBezTo>
                      <a:pt x="1885" y="1145"/>
                      <a:pt x="0" y="4458"/>
                      <a:pt x="912" y="7589"/>
                    </a:cubicBezTo>
                    <a:cubicBezTo>
                      <a:pt x="1669" y="10212"/>
                      <a:pt x="4078" y="11914"/>
                      <a:pt x="6683" y="11914"/>
                    </a:cubicBezTo>
                    <a:cubicBezTo>
                      <a:pt x="7217" y="11914"/>
                      <a:pt x="7760" y="11842"/>
                      <a:pt x="8298" y="11692"/>
                    </a:cubicBezTo>
                    <a:cubicBezTo>
                      <a:pt x="11459" y="10811"/>
                      <a:pt x="13313" y="7497"/>
                      <a:pt x="12402" y="4336"/>
                    </a:cubicBezTo>
                    <a:cubicBezTo>
                      <a:pt x="11647" y="1721"/>
                      <a:pt x="9270" y="0"/>
                      <a:pt x="666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14" name="Google Shape;814;p41">
            <a:extLst>
              <a:ext uri="{FF2B5EF4-FFF2-40B4-BE49-F238E27FC236}">
                <a16:creationId xmlns:a16="http://schemas.microsoft.com/office/drawing/2014/main" id="{24A52CA2-79EB-D314-FA6D-0A9FA9C9FB95}"/>
              </a:ext>
            </a:extLst>
          </p:cNvPr>
          <p:cNvSpPr txBox="1">
            <a:spLocks noGrp="1"/>
          </p:cNvSpPr>
          <p:nvPr>
            <p:ph type="subTitle" idx="1"/>
          </p:nvPr>
        </p:nvSpPr>
        <p:spPr>
          <a:xfrm>
            <a:off x="161363" y="0"/>
            <a:ext cx="8588189" cy="5002306"/>
          </a:xfrm>
          <a:prstGeom prst="rect">
            <a:avLst/>
          </a:prstGeom>
        </p:spPr>
        <p:txBody>
          <a:bodyPr spcFirstLastPara="1" wrap="square" lIns="91425" tIns="0" rIns="91425" bIns="0" anchor="t" anchorCtr="0">
            <a:noAutofit/>
          </a:bodyPr>
          <a:lstStyle/>
          <a:p>
            <a:pPr marL="0" lvl="0" indent="0" algn="ctr" rtl="0">
              <a:spcBef>
                <a:spcPts val="0"/>
              </a:spcBef>
              <a:spcAft>
                <a:spcPts val="0"/>
              </a:spcAft>
              <a:buNone/>
            </a:pPr>
            <a:r>
              <a:rPr lang="en-GB" sz="1400" b="1" dirty="0"/>
              <a:t>References</a:t>
            </a:r>
          </a:p>
          <a:p>
            <a:pPr marL="0" lvl="0" indent="0" algn="l" rtl="0">
              <a:spcBef>
                <a:spcPts val="0"/>
              </a:spcBef>
              <a:spcAft>
                <a:spcPts val="0"/>
              </a:spcAft>
              <a:buNone/>
            </a:pPr>
            <a:r>
              <a:rPr lang="en-GB" sz="1400" b="1" dirty="0"/>
              <a:t>Gallier, S., Atkin, C., Reddy-</a:t>
            </a:r>
            <a:r>
              <a:rPr lang="en-GB" sz="1400" b="1" dirty="0" err="1"/>
              <a:t>Kolanu</a:t>
            </a:r>
            <a:r>
              <a:rPr lang="en-GB" sz="1400" b="1" dirty="0"/>
              <a:t>, V., Parekh, D., Zou, X., Evison, F., Ball, S. and </a:t>
            </a:r>
            <a:r>
              <a:rPr lang="en-GB" sz="1400" b="1" dirty="0" err="1"/>
              <a:t>Sapey</a:t>
            </a:r>
            <a:r>
              <a:rPr lang="en-GB" sz="1400" b="1" dirty="0"/>
              <a:t>, E., 2021. Applying a COVID Virtual Ward model, assessing patient outcomes and staff workload. Acute Med, 20(4), pp.266-275.</a:t>
            </a:r>
          </a:p>
          <a:p>
            <a:pPr marL="0" lvl="0" indent="0" algn="l" rtl="0">
              <a:spcBef>
                <a:spcPts val="0"/>
              </a:spcBef>
              <a:spcAft>
                <a:spcPts val="0"/>
              </a:spcAft>
              <a:buNone/>
            </a:pPr>
            <a:r>
              <a:rPr lang="en-GB" sz="1400" b="1" dirty="0"/>
              <a:t>Garcia-Perez, A., Cegarra-Navarro, J.G., </a:t>
            </a:r>
            <a:r>
              <a:rPr lang="en-GB" sz="1400" b="1" dirty="0" err="1"/>
              <a:t>Sallos</a:t>
            </a:r>
            <a:r>
              <a:rPr lang="en-GB" sz="1400" b="1" dirty="0"/>
              <a:t>, M.P., Martinez-Caro, E. and Chinnaswamy, A., 2023. Resilience in healthcare systems: Cyber security and digital transformation. </a:t>
            </a:r>
            <a:r>
              <a:rPr lang="en-GB" sz="1400" b="1" dirty="0" err="1"/>
              <a:t>Technovation</a:t>
            </a:r>
            <a:r>
              <a:rPr lang="en-GB" sz="1400" b="1" dirty="0"/>
              <a:t>, 121, p.102583.</a:t>
            </a:r>
          </a:p>
          <a:p>
            <a:pPr marL="0" lvl="0" indent="0" algn="l" rtl="0">
              <a:spcBef>
                <a:spcPts val="0"/>
              </a:spcBef>
              <a:spcAft>
                <a:spcPts val="0"/>
              </a:spcAft>
              <a:buNone/>
            </a:pPr>
            <a:r>
              <a:rPr lang="en-US" sz="1400" b="1" dirty="0"/>
              <a:t>Greene, L., Rahja, M., Laver, K., Wong, V.V., Leung, C. and Crotty, M., 2024. Hospital staff perspectives on the drivers and challenges in implementing a virtual rehabilitation ward: qualitative study. JMIR aging, 7(1), p.e54774.</a:t>
            </a:r>
          </a:p>
          <a:p>
            <a:pPr marL="0" lvl="0" indent="0" algn="l" rtl="0">
              <a:spcBef>
                <a:spcPts val="0"/>
              </a:spcBef>
              <a:spcAft>
                <a:spcPts val="0"/>
              </a:spcAft>
              <a:buNone/>
            </a:pPr>
            <a:r>
              <a:rPr lang="en-GB" sz="1400" b="1" dirty="0"/>
              <a:t>McGowan, L.J., Graham, F., </a:t>
            </a:r>
            <a:r>
              <a:rPr lang="en-GB" sz="1400" b="1" dirty="0" err="1"/>
              <a:t>Lecouturier</a:t>
            </a:r>
            <a:r>
              <a:rPr lang="en-GB" sz="1400" b="1" dirty="0"/>
              <a:t>, J., Goffe, L., Echevarria, C., Kelly, M.P. and </a:t>
            </a:r>
            <a:r>
              <a:rPr lang="en-GB" sz="1400" b="1" dirty="0" err="1"/>
              <a:t>Sniehotta</a:t>
            </a:r>
            <a:r>
              <a:rPr lang="en-GB" sz="1400" b="1" dirty="0"/>
              <a:t>, F.F., 2024. The views and experiences of integrated care system commissioners about the adoption and implementation of virtual wards in England: Qualitative exploration study. Journal of medical Internet research, 26, p.e56494.</a:t>
            </a:r>
          </a:p>
          <a:p>
            <a:pPr marL="0" lvl="0" indent="0" algn="l" rtl="0">
              <a:spcBef>
                <a:spcPts val="0"/>
              </a:spcBef>
              <a:spcAft>
                <a:spcPts val="0"/>
              </a:spcAft>
              <a:buNone/>
            </a:pPr>
            <a:r>
              <a:rPr lang="en-GB" sz="1400" b="1" dirty="0"/>
              <a:t>NHS England (n.d.) What is a virtual ward? Available at: https://www.england.nhs.uk/virtual-wards/what-is-a-virtual-ward/ (Accessed: 11 June 2026)</a:t>
            </a:r>
          </a:p>
          <a:p>
            <a:pPr marL="0" lvl="0" indent="0" algn="l" rtl="0">
              <a:spcBef>
                <a:spcPts val="0"/>
              </a:spcBef>
              <a:spcAft>
                <a:spcPts val="0"/>
              </a:spcAft>
              <a:buNone/>
            </a:pPr>
            <a:r>
              <a:rPr lang="en-GB" sz="1400" b="1" dirty="0"/>
              <a:t>Sharp, C.A., Bresnen, M., Austin, L., McCarthy, J., Dixon, W.G. and Sanders, C., 2021. Implementing disruptive technological change in UK healthcare: exploring development of a smart phone app for remote patient monitoring as a boundary object using qualitative methods. Journal of Health Organization and Management, 35(2), pp.141-159.</a:t>
            </a:r>
          </a:p>
          <a:p>
            <a:pPr marL="0" lvl="0" indent="0" algn="l" rtl="0">
              <a:spcBef>
                <a:spcPts val="0"/>
              </a:spcBef>
              <a:spcAft>
                <a:spcPts val="0"/>
              </a:spcAft>
              <a:buNone/>
            </a:pPr>
            <a:r>
              <a:rPr lang="en-GB" sz="1400" b="1" dirty="0"/>
              <a:t>Shi, C., </a:t>
            </a:r>
            <a:r>
              <a:rPr lang="en-GB" sz="1400" b="1" dirty="0" err="1"/>
              <a:t>Dumville</a:t>
            </a:r>
            <a:r>
              <a:rPr lang="en-GB" sz="1400" b="1" dirty="0"/>
              <a:t>, J., Rubinstein, F., Norman, G., Ullah, A., Bashir, S., Bower, P. and Vardy, E.R., 2024. Inpatient-level care at home delivered by virtual wards and hospital at home: a systematic review and meta-analysis of complex interventions and their components. BMC medicine, 22(1), p.145.</a:t>
            </a:r>
          </a:p>
          <a:p>
            <a:pPr marL="0" lvl="0" indent="0" algn="l" rtl="0">
              <a:spcBef>
                <a:spcPts val="0"/>
              </a:spcBef>
              <a:spcAft>
                <a:spcPts val="0"/>
              </a:spcAft>
              <a:buNone/>
            </a:pPr>
            <a:r>
              <a:rPr lang="en-GB" sz="1400" b="1" dirty="0"/>
              <a:t>Wallis, J.A., Shepperd, S., Makela, P., Han, J.X., Tripp, E.M., Gearon, E., Disher, G., Buchbinder, R. and O'Connor, D., 2024. Factors influencing the implementation of early discharge hospital at home and admission avoidance hospital at home: a qualitative evidence synthesis. Cochrane Database of Systematic Reviews, (3).</a:t>
            </a:r>
          </a:p>
        </p:txBody>
      </p:sp>
      <p:grpSp>
        <p:nvGrpSpPr>
          <p:cNvPr id="815" name="Google Shape;815;p41">
            <a:extLst>
              <a:ext uri="{FF2B5EF4-FFF2-40B4-BE49-F238E27FC236}">
                <a16:creationId xmlns:a16="http://schemas.microsoft.com/office/drawing/2014/main" id="{5A45785E-6789-CD7D-D5AF-BC06B9789815}"/>
              </a:ext>
            </a:extLst>
          </p:cNvPr>
          <p:cNvGrpSpPr/>
          <p:nvPr/>
        </p:nvGrpSpPr>
        <p:grpSpPr>
          <a:xfrm>
            <a:off x="5935250" y="1494912"/>
            <a:ext cx="2401312" cy="3762667"/>
            <a:chOff x="2324018" y="501825"/>
            <a:chExt cx="2968982" cy="4652159"/>
          </a:xfrm>
        </p:grpSpPr>
        <p:sp>
          <p:nvSpPr>
            <p:cNvPr id="816" name="Google Shape;816;p41">
              <a:extLst>
                <a:ext uri="{FF2B5EF4-FFF2-40B4-BE49-F238E27FC236}">
                  <a16:creationId xmlns:a16="http://schemas.microsoft.com/office/drawing/2014/main" id="{1C75863E-29CF-CD13-AB0C-A89A8D9BBC25}"/>
                </a:ext>
              </a:extLst>
            </p:cNvPr>
            <p:cNvSpPr/>
            <p:nvPr/>
          </p:nvSpPr>
          <p:spPr>
            <a:xfrm>
              <a:off x="2893450" y="501825"/>
              <a:ext cx="1807350" cy="2102175"/>
            </a:xfrm>
            <a:custGeom>
              <a:avLst/>
              <a:gdLst/>
              <a:ahLst/>
              <a:cxnLst/>
              <a:rect l="l" t="t" r="r" b="b"/>
              <a:pathLst>
                <a:path w="72294" h="84087" extrusionOk="0">
                  <a:moveTo>
                    <a:pt x="37528" y="0"/>
                  </a:moveTo>
                  <a:cubicBezTo>
                    <a:pt x="31893" y="0"/>
                    <a:pt x="27209" y="1869"/>
                    <a:pt x="25511" y="5337"/>
                  </a:cubicBezTo>
                  <a:cubicBezTo>
                    <a:pt x="25511" y="5337"/>
                    <a:pt x="23996" y="4150"/>
                    <a:pt x="21495" y="4150"/>
                  </a:cubicBezTo>
                  <a:cubicBezTo>
                    <a:pt x="18647" y="4150"/>
                    <a:pt x="14523" y="5689"/>
                    <a:pt x="9904" y="12269"/>
                  </a:cubicBezTo>
                  <a:cubicBezTo>
                    <a:pt x="1229" y="24667"/>
                    <a:pt x="1" y="52872"/>
                    <a:pt x="3724" y="84086"/>
                  </a:cubicBezTo>
                  <a:lnTo>
                    <a:pt x="65124" y="84086"/>
                  </a:lnTo>
                  <a:cubicBezTo>
                    <a:pt x="65124" y="84086"/>
                    <a:pt x="72293" y="39998"/>
                    <a:pt x="65124" y="19201"/>
                  </a:cubicBezTo>
                  <a:cubicBezTo>
                    <a:pt x="60536" y="5896"/>
                    <a:pt x="47534" y="0"/>
                    <a:pt x="37528"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41">
              <a:extLst>
                <a:ext uri="{FF2B5EF4-FFF2-40B4-BE49-F238E27FC236}">
                  <a16:creationId xmlns:a16="http://schemas.microsoft.com/office/drawing/2014/main" id="{E90437C2-D2A0-2737-18FB-13151D674DBA}"/>
                </a:ext>
              </a:extLst>
            </p:cNvPr>
            <p:cNvSpPr/>
            <p:nvPr/>
          </p:nvSpPr>
          <p:spPr>
            <a:xfrm>
              <a:off x="2324018" y="2356411"/>
              <a:ext cx="953700" cy="2797573"/>
            </a:xfrm>
            <a:custGeom>
              <a:avLst/>
              <a:gdLst/>
              <a:ahLst/>
              <a:cxnLst/>
              <a:rect l="l" t="t" r="r" b="b"/>
              <a:pathLst>
                <a:path w="38148" h="94833" extrusionOk="0">
                  <a:moveTo>
                    <a:pt x="21035" y="0"/>
                  </a:moveTo>
                  <a:cubicBezTo>
                    <a:pt x="21035" y="0"/>
                    <a:pt x="7448" y="43574"/>
                    <a:pt x="0" y="92099"/>
                  </a:cubicBezTo>
                  <a:lnTo>
                    <a:pt x="15608" y="94832"/>
                  </a:lnTo>
                  <a:lnTo>
                    <a:pt x="29948" y="41593"/>
                  </a:lnTo>
                  <a:cubicBezTo>
                    <a:pt x="29948" y="41593"/>
                    <a:pt x="38147" y="3961"/>
                    <a:pt x="210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41">
              <a:extLst>
                <a:ext uri="{FF2B5EF4-FFF2-40B4-BE49-F238E27FC236}">
                  <a16:creationId xmlns:a16="http://schemas.microsoft.com/office/drawing/2014/main" id="{ECF34C14-CC2E-0D8C-4024-88DA2F0CBE6F}"/>
                </a:ext>
              </a:extLst>
            </p:cNvPr>
            <p:cNvSpPr/>
            <p:nvPr/>
          </p:nvSpPr>
          <p:spPr>
            <a:xfrm>
              <a:off x="2708643" y="2067376"/>
              <a:ext cx="2212374" cy="3033774"/>
            </a:xfrm>
            <a:custGeom>
              <a:avLst/>
              <a:gdLst/>
              <a:ahLst/>
              <a:cxnLst/>
              <a:rect l="l" t="t" r="r" b="b"/>
              <a:pathLst>
                <a:path w="88495" h="121351" extrusionOk="0">
                  <a:moveTo>
                    <a:pt x="43241" y="0"/>
                  </a:moveTo>
                  <a:cubicBezTo>
                    <a:pt x="42809" y="0"/>
                    <a:pt x="42378" y="6"/>
                    <a:pt x="41950" y="17"/>
                  </a:cubicBezTo>
                  <a:cubicBezTo>
                    <a:pt x="23966" y="532"/>
                    <a:pt x="6537" y="9445"/>
                    <a:pt x="6537" y="9445"/>
                  </a:cubicBezTo>
                  <a:cubicBezTo>
                    <a:pt x="6616" y="12852"/>
                    <a:pt x="7131" y="17645"/>
                    <a:pt x="8002" y="23072"/>
                  </a:cubicBezTo>
                  <a:cubicBezTo>
                    <a:pt x="11092" y="43551"/>
                    <a:pt x="18341" y="73182"/>
                    <a:pt x="18341" y="73182"/>
                  </a:cubicBezTo>
                  <a:cubicBezTo>
                    <a:pt x="14499" y="81896"/>
                    <a:pt x="1" y="121350"/>
                    <a:pt x="1" y="121350"/>
                  </a:cubicBezTo>
                  <a:lnTo>
                    <a:pt x="88495" y="121350"/>
                  </a:lnTo>
                  <a:cubicBezTo>
                    <a:pt x="85366" y="111804"/>
                    <a:pt x="69679" y="72667"/>
                    <a:pt x="69679" y="72667"/>
                  </a:cubicBezTo>
                  <a:cubicBezTo>
                    <a:pt x="73205" y="63278"/>
                    <a:pt x="77403" y="38441"/>
                    <a:pt x="79899" y="22794"/>
                  </a:cubicBezTo>
                  <a:cubicBezTo>
                    <a:pt x="81127" y="14872"/>
                    <a:pt x="81919" y="9287"/>
                    <a:pt x="81919" y="9287"/>
                  </a:cubicBezTo>
                  <a:cubicBezTo>
                    <a:pt x="81919" y="9287"/>
                    <a:pt x="60969" y="0"/>
                    <a:pt x="4324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41">
              <a:extLst>
                <a:ext uri="{FF2B5EF4-FFF2-40B4-BE49-F238E27FC236}">
                  <a16:creationId xmlns:a16="http://schemas.microsoft.com/office/drawing/2014/main" id="{86B1AF38-E0D3-B571-C988-AB06E61022B3}"/>
                </a:ext>
              </a:extLst>
            </p:cNvPr>
            <p:cNvSpPr/>
            <p:nvPr/>
          </p:nvSpPr>
          <p:spPr>
            <a:xfrm>
              <a:off x="2849875" y="2356400"/>
              <a:ext cx="295150" cy="1593425"/>
            </a:xfrm>
            <a:custGeom>
              <a:avLst/>
              <a:gdLst/>
              <a:ahLst/>
              <a:cxnLst/>
              <a:rect l="l" t="t" r="r" b="b"/>
              <a:pathLst>
                <a:path w="11806" h="63737" extrusionOk="0">
                  <a:moveTo>
                    <a:pt x="1" y="0"/>
                  </a:moveTo>
                  <a:lnTo>
                    <a:pt x="1" y="0"/>
                  </a:lnTo>
                  <a:cubicBezTo>
                    <a:pt x="80" y="3407"/>
                    <a:pt x="595" y="8160"/>
                    <a:pt x="1466" y="13627"/>
                  </a:cubicBezTo>
                  <a:cubicBezTo>
                    <a:pt x="4556" y="34106"/>
                    <a:pt x="11805" y="63737"/>
                    <a:pt x="11805" y="63737"/>
                  </a:cubicBezTo>
                  <a:lnTo>
                    <a:pt x="1" y="0"/>
                  </a:lnTo>
                  <a:close/>
                </a:path>
              </a:pathLst>
            </a:custGeom>
            <a:solidFill>
              <a:srgbClr val="CE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41">
              <a:extLst>
                <a:ext uri="{FF2B5EF4-FFF2-40B4-BE49-F238E27FC236}">
                  <a16:creationId xmlns:a16="http://schemas.microsoft.com/office/drawing/2014/main" id="{5ED6E9E2-0113-B78D-D7D3-61B344301F22}"/>
                </a:ext>
              </a:extLst>
            </p:cNvPr>
            <p:cNvSpPr/>
            <p:nvPr/>
          </p:nvSpPr>
          <p:spPr>
            <a:xfrm>
              <a:off x="2849875" y="2356400"/>
              <a:ext cx="295150" cy="1593425"/>
            </a:xfrm>
            <a:custGeom>
              <a:avLst/>
              <a:gdLst/>
              <a:ahLst/>
              <a:cxnLst/>
              <a:rect l="l" t="t" r="r" b="b"/>
              <a:pathLst>
                <a:path w="11806" h="63737" extrusionOk="0">
                  <a:moveTo>
                    <a:pt x="1" y="0"/>
                  </a:moveTo>
                  <a:cubicBezTo>
                    <a:pt x="1" y="1"/>
                    <a:pt x="80" y="991"/>
                    <a:pt x="80" y="2773"/>
                  </a:cubicBezTo>
                  <a:cubicBezTo>
                    <a:pt x="120" y="3644"/>
                    <a:pt x="159" y="4754"/>
                    <a:pt x="278" y="5982"/>
                  </a:cubicBezTo>
                  <a:cubicBezTo>
                    <a:pt x="357" y="7210"/>
                    <a:pt x="476" y="8596"/>
                    <a:pt x="674" y="10141"/>
                  </a:cubicBezTo>
                  <a:cubicBezTo>
                    <a:pt x="872" y="11646"/>
                    <a:pt x="991" y="13270"/>
                    <a:pt x="1308" y="15013"/>
                  </a:cubicBezTo>
                  <a:cubicBezTo>
                    <a:pt x="1546" y="16677"/>
                    <a:pt x="1863" y="18499"/>
                    <a:pt x="2140" y="20401"/>
                  </a:cubicBezTo>
                  <a:cubicBezTo>
                    <a:pt x="2298" y="21351"/>
                    <a:pt x="2457" y="22342"/>
                    <a:pt x="2655" y="23253"/>
                  </a:cubicBezTo>
                  <a:cubicBezTo>
                    <a:pt x="2853" y="24203"/>
                    <a:pt x="2972" y="25194"/>
                    <a:pt x="3170" y="26184"/>
                  </a:cubicBezTo>
                  <a:cubicBezTo>
                    <a:pt x="3526" y="28165"/>
                    <a:pt x="3922" y="30145"/>
                    <a:pt x="4318" y="32126"/>
                  </a:cubicBezTo>
                  <a:cubicBezTo>
                    <a:pt x="4715" y="34106"/>
                    <a:pt x="5150" y="36127"/>
                    <a:pt x="5546" y="38068"/>
                  </a:cubicBezTo>
                  <a:cubicBezTo>
                    <a:pt x="5982" y="40048"/>
                    <a:pt x="6458" y="41989"/>
                    <a:pt x="6854" y="43811"/>
                  </a:cubicBezTo>
                  <a:cubicBezTo>
                    <a:pt x="7250" y="45713"/>
                    <a:pt x="7686" y="47495"/>
                    <a:pt x="8082" y="49159"/>
                  </a:cubicBezTo>
                  <a:cubicBezTo>
                    <a:pt x="8478" y="50863"/>
                    <a:pt x="8874" y="52447"/>
                    <a:pt x="9230" y="53913"/>
                  </a:cubicBezTo>
                  <a:cubicBezTo>
                    <a:pt x="9943" y="56884"/>
                    <a:pt x="10617" y="59300"/>
                    <a:pt x="11053" y="61043"/>
                  </a:cubicBezTo>
                  <a:cubicBezTo>
                    <a:pt x="11488" y="62746"/>
                    <a:pt x="11805" y="63737"/>
                    <a:pt x="11805" y="63737"/>
                  </a:cubicBezTo>
                  <a:cubicBezTo>
                    <a:pt x="11805" y="63737"/>
                    <a:pt x="11013" y="59775"/>
                    <a:pt x="9864" y="53754"/>
                  </a:cubicBezTo>
                  <a:cubicBezTo>
                    <a:pt x="9230" y="50783"/>
                    <a:pt x="8517" y="47337"/>
                    <a:pt x="7725" y="43613"/>
                  </a:cubicBezTo>
                  <a:cubicBezTo>
                    <a:pt x="7329" y="41752"/>
                    <a:pt x="6933" y="39811"/>
                    <a:pt x="6537" y="37870"/>
                  </a:cubicBezTo>
                  <a:lnTo>
                    <a:pt x="5348" y="31928"/>
                  </a:lnTo>
                  <a:cubicBezTo>
                    <a:pt x="4913" y="29947"/>
                    <a:pt x="4556" y="27966"/>
                    <a:pt x="4160" y="25986"/>
                  </a:cubicBezTo>
                  <a:cubicBezTo>
                    <a:pt x="3843" y="24005"/>
                    <a:pt x="3368" y="22143"/>
                    <a:pt x="3090" y="20242"/>
                  </a:cubicBezTo>
                  <a:cubicBezTo>
                    <a:pt x="2734" y="18380"/>
                    <a:pt x="2377" y="16598"/>
                    <a:pt x="2100" y="14855"/>
                  </a:cubicBezTo>
                  <a:cubicBezTo>
                    <a:pt x="1902" y="14023"/>
                    <a:pt x="1783" y="13151"/>
                    <a:pt x="1664" y="12359"/>
                  </a:cubicBezTo>
                  <a:cubicBezTo>
                    <a:pt x="1506" y="11567"/>
                    <a:pt x="1348" y="10775"/>
                    <a:pt x="1268" y="10062"/>
                  </a:cubicBezTo>
                  <a:cubicBezTo>
                    <a:pt x="1070" y="8517"/>
                    <a:pt x="872" y="7170"/>
                    <a:pt x="674" y="5942"/>
                  </a:cubicBezTo>
                  <a:cubicBezTo>
                    <a:pt x="516" y="4714"/>
                    <a:pt x="357" y="3644"/>
                    <a:pt x="278" y="2773"/>
                  </a:cubicBezTo>
                  <a:cubicBezTo>
                    <a:pt x="120" y="991"/>
                    <a:pt x="1" y="1"/>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41">
              <a:extLst>
                <a:ext uri="{FF2B5EF4-FFF2-40B4-BE49-F238E27FC236}">
                  <a16:creationId xmlns:a16="http://schemas.microsoft.com/office/drawing/2014/main" id="{425308B4-9BC3-26B9-B22D-02DDDFF9BAB7}"/>
                </a:ext>
              </a:extLst>
            </p:cNvPr>
            <p:cNvSpPr/>
            <p:nvPr/>
          </p:nvSpPr>
          <p:spPr>
            <a:xfrm>
              <a:off x="4427450" y="2352425"/>
              <a:ext cx="306025" cy="1584525"/>
            </a:xfrm>
            <a:custGeom>
              <a:avLst/>
              <a:gdLst/>
              <a:ahLst/>
              <a:cxnLst/>
              <a:rect l="l" t="t" r="r" b="b"/>
              <a:pathLst>
                <a:path w="12241" h="63381" extrusionOk="0">
                  <a:moveTo>
                    <a:pt x="12241" y="1"/>
                  </a:moveTo>
                  <a:lnTo>
                    <a:pt x="0" y="63381"/>
                  </a:lnTo>
                  <a:cubicBezTo>
                    <a:pt x="3526" y="53992"/>
                    <a:pt x="7725" y="29155"/>
                    <a:pt x="10181" y="13508"/>
                  </a:cubicBezTo>
                  <a:cubicBezTo>
                    <a:pt x="11448" y="5587"/>
                    <a:pt x="12240" y="2"/>
                    <a:pt x="12241" y="1"/>
                  </a:cubicBezTo>
                  <a:close/>
                </a:path>
              </a:pathLst>
            </a:custGeom>
            <a:solidFill>
              <a:srgbClr val="CEF2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41">
              <a:extLst>
                <a:ext uri="{FF2B5EF4-FFF2-40B4-BE49-F238E27FC236}">
                  <a16:creationId xmlns:a16="http://schemas.microsoft.com/office/drawing/2014/main" id="{E5E0315C-7BEE-9287-99C1-F65580E40D06}"/>
                </a:ext>
              </a:extLst>
            </p:cNvPr>
            <p:cNvSpPr/>
            <p:nvPr/>
          </p:nvSpPr>
          <p:spPr>
            <a:xfrm>
              <a:off x="4427450" y="2352425"/>
              <a:ext cx="306025" cy="1584525"/>
            </a:xfrm>
            <a:custGeom>
              <a:avLst/>
              <a:gdLst/>
              <a:ahLst/>
              <a:cxnLst/>
              <a:rect l="l" t="t" r="r" b="b"/>
              <a:pathLst>
                <a:path w="12241" h="63381" extrusionOk="0">
                  <a:moveTo>
                    <a:pt x="12241" y="1"/>
                  </a:moveTo>
                  <a:cubicBezTo>
                    <a:pt x="12241" y="1"/>
                    <a:pt x="12082" y="992"/>
                    <a:pt x="11726" y="2694"/>
                  </a:cubicBezTo>
                  <a:cubicBezTo>
                    <a:pt x="11409" y="4477"/>
                    <a:pt x="10933" y="6933"/>
                    <a:pt x="10418" y="9904"/>
                  </a:cubicBezTo>
                  <a:cubicBezTo>
                    <a:pt x="9943" y="12875"/>
                    <a:pt x="9349" y="16400"/>
                    <a:pt x="8715" y="20124"/>
                  </a:cubicBezTo>
                  <a:cubicBezTo>
                    <a:pt x="8081" y="23808"/>
                    <a:pt x="7368" y="27848"/>
                    <a:pt x="6655" y="31809"/>
                  </a:cubicBezTo>
                  <a:cubicBezTo>
                    <a:pt x="6338" y="33830"/>
                    <a:pt x="5942" y="35810"/>
                    <a:pt x="5586" y="37751"/>
                  </a:cubicBezTo>
                  <a:cubicBezTo>
                    <a:pt x="5388" y="38742"/>
                    <a:pt x="5190" y="39732"/>
                    <a:pt x="5031" y="40643"/>
                  </a:cubicBezTo>
                  <a:cubicBezTo>
                    <a:pt x="4833" y="41594"/>
                    <a:pt x="4714" y="42544"/>
                    <a:pt x="4516" y="43495"/>
                  </a:cubicBezTo>
                  <a:cubicBezTo>
                    <a:pt x="4318" y="44406"/>
                    <a:pt x="4120" y="45317"/>
                    <a:pt x="3962" y="46189"/>
                  </a:cubicBezTo>
                  <a:cubicBezTo>
                    <a:pt x="3803" y="47100"/>
                    <a:pt x="3645" y="47971"/>
                    <a:pt x="3447" y="48843"/>
                  </a:cubicBezTo>
                  <a:cubicBezTo>
                    <a:pt x="3130" y="50546"/>
                    <a:pt x="2773" y="52131"/>
                    <a:pt x="2456" y="53636"/>
                  </a:cubicBezTo>
                  <a:cubicBezTo>
                    <a:pt x="2139" y="55102"/>
                    <a:pt x="1823" y="56448"/>
                    <a:pt x="1545" y="57637"/>
                  </a:cubicBezTo>
                  <a:cubicBezTo>
                    <a:pt x="1387" y="58231"/>
                    <a:pt x="1268" y="58825"/>
                    <a:pt x="1149" y="59340"/>
                  </a:cubicBezTo>
                  <a:cubicBezTo>
                    <a:pt x="991" y="59815"/>
                    <a:pt x="832" y="60251"/>
                    <a:pt x="713" y="60727"/>
                  </a:cubicBezTo>
                  <a:cubicBezTo>
                    <a:pt x="278" y="62390"/>
                    <a:pt x="0" y="63381"/>
                    <a:pt x="0" y="63381"/>
                  </a:cubicBezTo>
                  <a:cubicBezTo>
                    <a:pt x="0" y="63381"/>
                    <a:pt x="357" y="62430"/>
                    <a:pt x="951" y="60766"/>
                  </a:cubicBezTo>
                  <a:cubicBezTo>
                    <a:pt x="1070" y="60370"/>
                    <a:pt x="1228" y="59855"/>
                    <a:pt x="1426" y="59380"/>
                  </a:cubicBezTo>
                  <a:cubicBezTo>
                    <a:pt x="1624" y="58865"/>
                    <a:pt x="1704" y="58350"/>
                    <a:pt x="1941" y="57756"/>
                  </a:cubicBezTo>
                  <a:cubicBezTo>
                    <a:pt x="2258" y="56607"/>
                    <a:pt x="2654" y="55260"/>
                    <a:pt x="3051" y="53794"/>
                  </a:cubicBezTo>
                  <a:cubicBezTo>
                    <a:pt x="3407" y="52289"/>
                    <a:pt x="3803" y="50705"/>
                    <a:pt x="4199" y="49041"/>
                  </a:cubicBezTo>
                  <a:cubicBezTo>
                    <a:pt x="4635" y="47338"/>
                    <a:pt x="4992" y="45515"/>
                    <a:pt x="5388" y="43693"/>
                  </a:cubicBezTo>
                  <a:lnTo>
                    <a:pt x="5982" y="40841"/>
                  </a:lnTo>
                  <a:cubicBezTo>
                    <a:pt x="6140" y="39851"/>
                    <a:pt x="6338" y="38940"/>
                    <a:pt x="6536" y="37949"/>
                  </a:cubicBezTo>
                  <a:cubicBezTo>
                    <a:pt x="6893" y="35969"/>
                    <a:pt x="7289" y="33988"/>
                    <a:pt x="7606" y="32008"/>
                  </a:cubicBezTo>
                  <a:lnTo>
                    <a:pt x="8636" y="26066"/>
                  </a:lnTo>
                  <a:cubicBezTo>
                    <a:pt x="8992" y="24125"/>
                    <a:pt x="9309" y="22184"/>
                    <a:pt x="9587" y="20322"/>
                  </a:cubicBezTo>
                  <a:cubicBezTo>
                    <a:pt x="9864" y="18420"/>
                    <a:pt x="10141" y="16638"/>
                    <a:pt x="10379" y="14895"/>
                  </a:cubicBezTo>
                  <a:cubicBezTo>
                    <a:pt x="10617" y="13192"/>
                    <a:pt x="10854" y="11528"/>
                    <a:pt x="11052" y="10062"/>
                  </a:cubicBezTo>
                  <a:cubicBezTo>
                    <a:pt x="11448" y="7052"/>
                    <a:pt x="11726" y="4516"/>
                    <a:pt x="11924" y="2774"/>
                  </a:cubicBezTo>
                  <a:cubicBezTo>
                    <a:pt x="12122" y="992"/>
                    <a:pt x="12241" y="1"/>
                    <a:pt x="12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41">
              <a:extLst>
                <a:ext uri="{FF2B5EF4-FFF2-40B4-BE49-F238E27FC236}">
                  <a16:creationId xmlns:a16="http://schemas.microsoft.com/office/drawing/2014/main" id="{60F45D19-5520-E8BC-458C-5C9E13036203}"/>
                </a:ext>
              </a:extLst>
            </p:cNvPr>
            <p:cNvSpPr/>
            <p:nvPr/>
          </p:nvSpPr>
          <p:spPr>
            <a:xfrm>
              <a:off x="2838975" y="2645550"/>
              <a:ext cx="194150" cy="767525"/>
            </a:xfrm>
            <a:custGeom>
              <a:avLst/>
              <a:gdLst/>
              <a:ahLst/>
              <a:cxnLst/>
              <a:rect l="l" t="t" r="r" b="b"/>
              <a:pathLst>
                <a:path w="7766" h="30701" extrusionOk="0">
                  <a:moveTo>
                    <a:pt x="7290" y="1"/>
                  </a:moveTo>
                  <a:cubicBezTo>
                    <a:pt x="7290" y="1"/>
                    <a:pt x="1" y="13232"/>
                    <a:pt x="476" y="18183"/>
                  </a:cubicBezTo>
                  <a:cubicBezTo>
                    <a:pt x="991" y="23135"/>
                    <a:pt x="7765" y="30701"/>
                    <a:pt x="7765" y="30701"/>
                  </a:cubicBezTo>
                  <a:lnTo>
                    <a:pt x="729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41">
              <a:extLst>
                <a:ext uri="{FF2B5EF4-FFF2-40B4-BE49-F238E27FC236}">
                  <a16:creationId xmlns:a16="http://schemas.microsoft.com/office/drawing/2014/main" id="{2CE4A259-B89B-0E53-7C71-BE48F617B5FE}"/>
                </a:ext>
              </a:extLst>
            </p:cNvPr>
            <p:cNvSpPr/>
            <p:nvPr/>
          </p:nvSpPr>
          <p:spPr>
            <a:xfrm>
              <a:off x="2838000" y="2645550"/>
              <a:ext cx="194125" cy="766525"/>
            </a:xfrm>
            <a:custGeom>
              <a:avLst/>
              <a:gdLst/>
              <a:ahLst/>
              <a:cxnLst/>
              <a:rect l="l" t="t" r="r" b="b"/>
              <a:pathLst>
                <a:path w="7765" h="30661" extrusionOk="0">
                  <a:moveTo>
                    <a:pt x="7329" y="1"/>
                  </a:moveTo>
                  <a:lnTo>
                    <a:pt x="7329" y="1"/>
                  </a:lnTo>
                  <a:cubicBezTo>
                    <a:pt x="7329" y="1"/>
                    <a:pt x="7012" y="476"/>
                    <a:pt x="6536" y="1269"/>
                  </a:cubicBezTo>
                  <a:cubicBezTo>
                    <a:pt x="6101" y="2061"/>
                    <a:pt x="5388" y="3170"/>
                    <a:pt x="4635" y="4636"/>
                  </a:cubicBezTo>
                  <a:cubicBezTo>
                    <a:pt x="4239" y="5349"/>
                    <a:pt x="3843" y="6101"/>
                    <a:pt x="3447" y="6933"/>
                  </a:cubicBezTo>
                  <a:cubicBezTo>
                    <a:pt x="3051" y="7725"/>
                    <a:pt x="2654" y="8636"/>
                    <a:pt x="2258" y="9587"/>
                  </a:cubicBezTo>
                  <a:cubicBezTo>
                    <a:pt x="2060" y="10063"/>
                    <a:pt x="1862" y="10498"/>
                    <a:pt x="1664" y="11013"/>
                  </a:cubicBezTo>
                  <a:cubicBezTo>
                    <a:pt x="1466" y="11489"/>
                    <a:pt x="1268" y="12004"/>
                    <a:pt x="1110" y="12479"/>
                  </a:cubicBezTo>
                  <a:cubicBezTo>
                    <a:pt x="793" y="13469"/>
                    <a:pt x="476" y="14539"/>
                    <a:pt x="238" y="15608"/>
                  </a:cubicBezTo>
                  <a:cubicBezTo>
                    <a:pt x="159" y="15925"/>
                    <a:pt x="159" y="16163"/>
                    <a:pt x="80" y="16440"/>
                  </a:cubicBezTo>
                  <a:cubicBezTo>
                    <a:pt x="40" y="16757"/>
                    <a:pt x="0" y="16995"/>
                    <a:pt x="0" y="17312"/>
                  </a:cubicBezTo>
                  <a:lnTo>
                    <a:pt x="0" y="18143"/>
                  </a:lnTo>
                  <a:lnTo>
                    <a:pt x="0" y="18183"/>
                  </a:lnTo>
                  <a:lnTo>
                    <a:pt x="0" y="18223"/>
                  </a:lnTo>
                  <a:lnTo>
                    <a:pt x="0" y="18302"/>
                  </a:lnTo>
                  <a:lnTo>
                    <a:pt x="0" y="18381"/>
                  </a:lnTo>
                  <a:lnTo>
                    <a:pt x="40" y="18579"/>
                  </a:lnTo>
                  <a:lnTo>
                    <a:pt x="80" y="18975"/>
                  </a:lnTo>
                  <a:cubicBezTo>
                    <a:pt x="80" y="19213"/>
                    <a:pt x="238" y="19530"/>
                    <a:pt x="278" y="19768"/>
                  </a:cubicBezTo>
                  <a:cubicBezTo>
                    <a:pt x="357" y="20084"/>
                    <a:pt x="436" y="20322"/>
                    <a:pt x="515" y="20560"/>
                  </a:cubicBezTo>
                  <a:lnTo>
                    <a:pt x="832" y="21312"/>
                  </a:lnTo>
                  <a:cubicBezTo>
                    <a:pt x="991" y="21550"/>
                    <a:pt x="1070" y="21748"/>
                    <a:pt x="1189" y="21986"/>
                  </a:cubicBezTo>
                  <a:cubicBezTo>
                    <a:pt x="1624" y="22897"/>
                    <a:pt x="2179" y="23729"/>
                    <a:pt x="2654" y="24521"/>
                  </a:cubicBezTo>
                  <a:cubicBezTo>
                    <a:pt x="3209" y="25313"/>
                    <a:pt x="3724" y="26026"/>
                    <a:pt x="4199" y="26660"/>
                  </a:cubicBezTo>
                  <a:cubicBezTo>
                    <a:pt x="5190" y="27928"/>
                    <a:pt x="6101" y="28918"/>
                    <a:pt x="6734" y="29631"/>
                  </a:cubicBezTo>
                  <a:cubicBezTo>
                    <a:pt x="7368" y="30304"/>
                    <a:pt x="7764" y="30661"/>
                    <a:pt x="7764" y="30661"/>
                  </a:cubicBezTo>
                  <a:cubicBezTo>
                    <a:pt x="7764" y="30661"/>
                    <a:pt x="7408" y="30225"/>
                    <a:pt x="6853" y="29473"/>
                  </a:cubicBezTo>
                  <a:cubicBezTo>
                    <a:pt x="6338" y="28720"/>
                    <a:pt x="5586" y="27650"/>
                    <a:pt x="4675" y="26304"/>
                  </a:cubicBezTo>
                  <a:cubicBezTo>
                    <a:pt x="4239" y="25670"/>
                    <a:pt x="3803" y="24917"/>
                    <a:pt x="3367" y="24125"/>
                  </a:cubicBezTo>
                  <a:cubicBezTo>
                    <a:pt x="2892" y="23333"/>
                    <a:pt x="2456" y="22501"/>
                    <a:pt x="2060" y="21590"/>
                  </a:cubicBezTo>
                  <a:cubicBezTo>
                    <a:pt x="1981" y="21352"/>
                    <a:pt x="1862" y="21154"/>
                    <a:pt x="1783" y="20916"/>
                  </a:cubicBezTo>
                  <a:cubicBezTo>
                    <a:pt x="1664" y="20679"/>
                    <a:pt x="1624" y="20481"/>
                    <a:pt x="1506" y="20203"/>
                  </a:cubicBezTo>
                  <a:cubicBezTo>
                    <a:pt x="1426" y="19966"/>
                    <a:pt x="1387" y="19768"/>
                    <a:pt x="1308" y="19530"/>
                  </a:cubicBezTo>
                  <a:cubicBezTo>
                    <a:pt x="1228" y="19292"/>
                    <a:pt x="1189" y="19015"/>
                    <a:pt x="1110" y="18777"/>
                  </a:cubicBezTo>
                  <a:lnTo>
                    <a:pt x="1070" y="18381"/>
                  </a:lnTo>
                  <a:lnTo>
                    <a:pt x="1030" y="18183"/>
                  </a:lnTo>
                  <a:lnTo>
                    <a:pt x="1030" y="18104"/>
                  </a:lnTo>
                  <a:lnTo>
                    <a:pt x="1030" y="18025"/>
                  </a:lnTo>
                  <a:lnTo>
                    <a:pt x="1030" y="17312"/>
                  </a:lnTo>
                  <a:cubicBezTo>
                    <a:pt x="1030" y="17034"/>
                    <a:pt x="1110" y="16797"/>
                    <a:pt x="1110" y="16559"/>
                  </a:cubicBezTo>
                  <a:cubicBezTo>
                    <a:pt x="1110" y="16321"/>
                    <a:pt x="1189" y="16044"/>
                    <a:pt x="1228" y="15806"/>
                  </a:cubicBezTo>
                  <a:cubicBezTo>
                    <a:pt x="1426" y="14776"/>
                    <a:pt x="1664" y="13786"/>
                    <a:pt x="2021" y="12796"/>
                  </a:cubicBezTo>
                  <a:cubicBezTo>
                    <a:pt x="2377" y="11805"/>
                    <a:pt x="2694" y="10855"/>
                    <a:pt x="3051" y="9904"/>
                  </a:cubicBezTo>
                  <a:cubicBezTo>
                    <a:pt x="3447" y="8993"/>
                    <a:pt x="3803" y="8082"/>
                    <a:pt x="4160" y="7250"/>
                  </a:cubicBezTo>
                  <a:cubicBezTo>
                    <a:pt x="4477" y="6379"/>
                    <a:pt x="4833" y="5626"/>
                    <a:pt x="5150" y="4873"/>
                  </a:cubicBezTo>
                  <a:cubicBezTo>
                    <a:pt x="5467" y="4160"/>
                    <a:pt x="5784" y="3487"/>
                    <a:pt x="6021" y="2893"/>
                  </a:cubicBezTo>
                  <a:cubicBezTo>
                    <a:pt x="6259" y="2298"/>
                    <a:pt x="6536" y="1783"/>
                    <a:pt x="6734" y="1348"/>
                  </a:cubicBezTo>
                  <a:cubicBezTo>
                    <a:pt x="7131" y="516"/>
                    <a:pt x="7329" y="1"/>
                    <a:pt x="732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41">
              <a:extLst>
                <a:ext uri="{FF2B5EF4-FFF2-40B4-BE49-F238E27FC236}">
                  <a16:creationId xmlns:a16="http://schemas.microsoft.com/office/drawing/2014/main" id="{074496A8-629C-D6AF-CEAD-7070D873A1D1}"/>
                </a:ext>
              </a:extLst>
            </p:cNvPr>
            <p:cNvSpPr/>
            <p:nvPr/>
          </p:nvSpPr>
          <p:spPr>
            <a:xfrm>
              <a:off x="4543325" y="2645550"/>
              <a:ext cx="195100" cy="767525"/>
            </a:xfrm>
            <a:custGeom>
              <a:avLst/>
              <a:gdLst/>
              <a:ahLst/>
              <a:cxnLst/>
              <a:rect l="l" t="t" r="r" b="b"/>
              <a:pathLst>
                <a:path w="7804" h="30701" extrusionOk="0">
                  <a:moveTo>
                    <a:pt x="515" y="1"/>
                  </a:moveTo>
                  <a:lnTo>
                    <a:pt x="0" y="30701"/>
                  </a:lnTo>
                  <a:cubicBezTo>
                    <a:pt x="0" y="30701"/>
                    <a:pt x="6813" y="23135"/>
                    <a:pt x="7289" y="18183"/>
                  </a:cubicBezTo>
                  <a:cubicBezTo>
                    <a:pt x="7804" y="13232"/>
                    <a:pt x="515" y="1"/>
                    <a:pt x="51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41">
              <a:extLst>
                <a:ext uri="{FF2B5EF4-FFF2-40B4-BE49-F238E27FC236}">
                  <a16:creationId xmlns:a16="http://schemas.microsoft.com/office/drawing/2014/main" id="{3D2C712E-30E1-F20C-3CDF-EF9AB120BED5}"/>
                </a:ext>
              </a:extLst>
            </p:cNvPr>
            <p:cNvSpPr/>
            <p:nvPr/>
          </p:nvSpPr>
          <p:spPr>
            <a:xfrm>
              <a:off x="4545300" y="2645550"/>
              <a:ext cx="194125" cy="766525"/>
            </a:xfrm>
            <a:custGeom>
              <a:avLst/>
              <a:gdLst/>
              <a:ahLst/>
              <a:cxnLst/>
              <a:rect l="l" t="t" r="r" b="b"/>
              <a:pathLst>
                <a:path w="7765" h="30661" extrusionOk="0">
                  <a:moveTo>
                    <a:pt x="436" y="1"/>
                  </a:moveTo>
                  <a:cubicBezTo>
                    <a:pt x="436" y="1"/>
                    <a:pt x="674" y="477"/>
                    <a:pt x="1030" y="1348"/>
                  </a:cubicBezTo>
                  <a:cubicBezTo>
                    <a:pt x="1228" y="1783"/>
                    <a:pt x="1466" y="2298"/>
                    <a:pt x="1704" y="2893"/>
                  </a:cubicBezTo>
                  <a:cubicBezTo>
                    <a:pt x="2021" y="3487"/>
                    <a:pt x="2298" y="4121"/>
                    <a:pt x="2615" y="4873"/>
                  </a:cubicBezTo>
                  <a:cubicBezTo>
                    <a:pt x="2892" y="5586"/>
                    <a:pt x="3248" y="6379"/>
                    <a:pt x="3605" y="7250"/>
                  </a:cubicBezTo>
                  <a:cubicBezTo>
                    <a:pt x="3962" y="8082"/>
                    <a:pt x="4358" y="8953"/>
                    <a:pt x="4675" y="9904"/>
                  </a:cubicBezTo>
                  <a:cubicBezTo>
                    <a:pt x="5071" y="10815"/>
                    <a:pt x="5427" y="11805"/>
                    <a:pt x="5744" y="12796"/>
                  </a:cubicBezTo>
                  <a:cubicBezTo>
                    <a:pt x="6021" y="13786"/>
                    <a:pt x="6338" y="14776"/>
                    <a:pt x="6536" y="15806"/>
                  </a:cubicBezTo>
                  <a:cubicBezTo>
                    <a:pt x="6576" y="16044"/>
                    <a:pt x="6576" y="16282"/>
                    <a:pt x="6616" y="16559"/>
                  </a:cubicBezTo>
                  <a:cubicBezTo>
                    <a:pt x="6655" y="16797"/>
                    <a:pt x="6734" y="17034"/>
                    <a:pt x="6734" y="17272"/>
                  </a:cubicBezTo>
                  <a:lnTo>
                    <a:pt x="6734" y="18025"/>
                  </a:lnTo>
                  <a:lnTo>
                    <a:pt x="6734" y="18064"/>
                  </a:lnTo>
                  <a:lnTo>
                    <a:pt x="6734" y="18183"/>
                  </a:lnTo>
                  <a:lnTo>
                    <a:pt x="6655" y="18381"/>
                  </a:lnTo>
                  <a:lnTo>
                    <a:pt x="6616" y="18777"/>
                  </a:lnTo>
                  <a:cubicBezTo>
                    <a:pt x="6576" y="19055"/>
                    <a:pt x="6457" y="19253"/>
                    <a:pt x="6417" y="19530"/>
                  </a:cubicBezTo>
                  <a:cubicBezTo>
                    <a:pt x="6378" y="19768"/>
                    <a:pt x="6338" y="19966"/>
                    <a:pt x="6219" y="20203"/>
                  </a:cubicBezTo>
                  <a:cubicBezTo>
                    <a:pt x="6140" y="20441"/>
                    <a:pt x="6061" y="20639"/>
                    <a:pt x="5982" y="20916"/>
                  </a:cubicBezTo>
                  <a:cubicBezTo>
                    <a:pt x="5863" y="21154"/>
                    <a:pt x="5784" y="21352"/>
                    <a:pt x="5665" y="21590"/>
                  </a:cubicBezTo>
                  <a:cubicBezTo>
                    <a:pt x="5269" y="22501"/>
                    <a:pt x="4833" y="23333"/>
                    <a:pt x="4397" y="24125"/>
                  </a:cubicBezTo>
                  <a:cubicBezTo>
                    <a:pt x="3962" y="24917"/>
                    <a:pt x="3486" y="25670"/>
                    <a:pt x="3050" y="26304"/>
                  </a:cubicBezTo>
                  <a:cubicBezTo>
                    <a:pt x="2219" y="27650"/>
                    <a:pt x="1426" y="28720"/>
                    <a:pt x="872" y="29473"/>
                  </a:cubicBezTo>
                  <a:cubicBezTo>
                    <a:pt x="278" y="30225"/>
                    <a:pt x="0" y="30661"/>
                    <a:pt x="0" y="30661"/>
                  </a:cubicBezTo>
                  <a:cubicBezTo>
                    <a:pt x="0" y="30661"/>
                    <a:pt x="396" y="30304"/>
                    <a:pt x="1030" y="29631"/>
                  </a:cubicBezTo>
                  <a:cubicBezTo>
                    <a:pt x="1664" y="28918"/>
                    <a:pt x="2575" y="27928"/>
                    <a:pt x="3565" y="26660"/>
                  </a:cubicBezTo>
                  <a:cubicBezTo>
                    <a:pt x="4041" y="25987"/>
                    <a:pt x="4595" y="25313"/>
                    <a:pt x="5071" y="24521"/>
                  </a:cubicBezTo>
                  <a:cubicBezTo>
                    <a:pt x="5625" y="23768"/>
                    <a:pt x="6140" y="22937"/>
                    <a:pt x="6576" y="21986"/>
                  </a:cubicBezTo>
                  <a:cubicBezTo>
                    <a:pt x="6655" y="21748"/>
                    <a:pt x="6814" y="21550"/>
                    <a:pt x="6932" y="21312"/>
                  </a:cubicBezTo>
                  <a:lnTo>
                    <a:pt x="7210" y="20560"/>
                  </a:lnTo>
                  <a:cubicBezTo>
                    <a:pt x="7329" y="20322"/>
                    <a:pt x="7368" y="20005"/>
                    <a:pt x="7447" y="19768"/>
                  </a:cubicBezTo>
                  <a:cubicBezTo>
                    <a:pt x="7527" y="19530"/>
                    <a:pt x="7606" y="19213"/>
                    <a:pt x="7645" y="18975"/>
                  </a:cubicBezTo>
                  <a:lnTo>
                    <a:pt x="7725" y="18579"/>
                  </a:lnTo>
                  <a:lnTo>
                    <a:pt x="7764" y="18381"/>
                  </a:lnTo>
                  <a:lnTo>
                    <a:pt x="7764" y="18262"/>
                  </a:lnTo>
                  <a:lnTo>
                    <a:pt x="7764" y="18223"/>
                  </a:lnTo>
                  <a:lnTo>
                    <a:pt x="7764" y="18183"/>
                  </a:lnTo>
                  <a:lnTo>
                    <a:pt x="7764" y="18143"/>
                  </a:lnTo>
                  <a:lnTo>
                    <a:pt x="7764" y="17312"/>
                  </a:lnTo>
                  <a:cubicBezTo>
                    <a:pt x="7764" y="16995"/>
                    <a:pt x="7645" y="16757"/>
                    <a:pt x="7645" y="16440"/>
                  </a:cubicBezTo>
                  <a:cubicBezTo>
                    <a:pt x="7606" y="16163"/>
                    <a:pt x="7566" y="15846"/>
                    <a:pt x="7527" y="15608"/>
                  </a:cubicBezTo>
                  <a:cubicBezTo>
                    <a:pt x="7249" y="14539"/>
                    <a:pt x="6972" y="13469"/>
                    <a:pt x="6616" y="12479"/>
                  </a:cubicBezTo>
                  <a:cubicBezTo>
                    <a:pt x="6457" y="12004"/>
                    <a:pt x="6259" y="11489"/>
                    <a:pt x="6061" y="11013"/>
                  </a:cubicBezTo>
                  <a:cubicBezTo>
                    <a:pt x="5863" y="10498"/>
                    <a:pt x="5665" y="10023"/>
                    <a:pt x="5467" y="9587"/>
                  </a:cubicBezTo>
                  <a:cubicBezTo>
                    <a:pt x="5071" y="8676"/>
                    <a:pt x="4675" y="7805"/>
                    <a:pt x="4278" y="6933"/>
                  </a:cubicBezTo>
                  <a:cubicBezTo>
                    <a:pt x="3882" y="6101"/>
                    <a:pt x="3486" y="5309"/>
                    <a:pt x="3090" y="4636"/>
                  </a:cubicBezTo>
                  <a:cubicBezTo>
                    <a:pt x="2377" y="3249"/>
                    <a:pt x="1704" y="2061"/>
                    <a:pt x="1228" y="1269"/>
                  </a:cubicBezTo>
                  <a:cubicBezTo>
                    <a:pt x="713" y="477"/>
                    <a:pt x="436" y="1"/>
                    <a:pt x="43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41">
              <a:extLst>
                <a:ext uri="{FF2B5EF4-FFF2-40B4-BE49-F238E27FC236}">
                  <a16:creationId xmlns:a16="http://schemas.microsoft.com/office/drawing/2014/main" id="{8D7E11D5-DAD7-02E9-F2C1-7071D29C63D9}"/>
                </a:ext>
              </a:extLst>
            </p:cNvPr>
            <p:cNvSpPr/>
            <p:nvPr/>
          </p:nvSpPr>
          <p:spPr>
            <a:xfrm>
              <a:off x="3834250" y="2934725"/>
              <a:ext cx="24775" cy="1799425"/>
            </a:xfrm>
            <a:custGeom>
              <a:avLst/>
              <a:gdLst/>
              <a:ahLst/>
              <a:cxnLst/>
              <a:rect l="l" t="t" r="r" b="b"/>
              <a:pathLst>
                <a:path w="991" h="71977" extrusionOk="0">
                  <a:moveTo>
                    <a:pt x="515" y="1"/>
                  </a:moveTo>
                  <a:cubicBezTo>
                    <a:pt x="515" y="1"/>
                    <a:pt x="436" y="1110"/>
                    <a:pt x="397" y="3051"/>
                  </a:cubicBezTo>
                  <a:cubicBezTo>
                    <a:pt x="357" y="5032"/>
                    <a:pt x="238" y="7844"/>
                    <a:pt x="199" y="11211"/>
                  </a:cubicBezTo>
                  <a:cubicBezTo>
                    <a:pt x="159" y="14578"/>
                    <a:pt x="80" y="18539"/>
                    <a:pt x="40" y="22778"/>
                  </a:cubicBezTo>
                  <a:cubicBezTo>
                    <a:pt x="40" y="24838"/>
                    <a:pt x="1" y="27016"/>
                    <a:pt x="1" y="29235"/>
                  </a:cubicBezTo>
                  <a:lnTo>
                    <a:pt x="1" y="35969"/>
                  </a:lnTo>
                  <a:lnTo>
                    <a:pt x="1" y="42703"/>
                  </a:lnTo>
                  <a:cubicBezTo>
                    <a:pt x="1" y="44882"/>
                    <a:pt x="40" y="47060"/>
                    <a:pt x="40" y="49199"/>
                  </a:cubicBezTo>
                  <a:cubicBezTo>
                    <a:pt x="119" y="53398"/>
                    <a:pt x="159" y="57360"/>
                    <a:pt x="199" y="60727"/>
                  </a:cubicBezTo>
                  <a:cubicBezTo>
                    <a:pt x="238" y="64094"/>
                    <a:pt x="357" y="66946"/>
                    <a:pt x="397" y="68926"/>
                  </a:cubicBezTo>
                  <a:cubicBezTo>
                    <a:pt x="436" y="70828"/>
                    <a:pt x="515" y="71977"/>
                    <a:pt x="515" y="71977"/>
                  </a:cubicBezTo>
                  <a:cubicBezTo>
                    <a:pt x="515" y="71977"/>
                    <a:pt x="555" y="70907"/>
                    <a:pt x="595" y="68926"/>
                  </a:cubicBezTo>
                  <a:cubicBezTo>
                    <a:pt x="634" y="66946"/>
                    <a:pt x="753" y="64094"/>
                    <a:pt x="793" y="60727"/>
                  </a:cubicBezTo>
                  <a:cubicBezTo>
                    <a:pt x="832" y="57360"/>
                    <a:pt x="912" y="53398"/>
                    <a:pt x="951" y="49199"/>
                  </a:cubicBezTo>
                  <a:cubicBezTo>
                    <a:pt x="951" y="47140"/>
                    <a:pt x="991" y="44961"/>
                    <a:pt x="991" y="42703"/>
                  </a:cubicBezTo>
                  <a:lnTo>
                    <a:pt x="991" y="35969"/>
                  </a:lnTo>
                  <a:lnTo>
                    <a:pt x="991" y="29235"/>
                  </a:lnTo>
                  <a:cubicBezTo>
                    <a:pt x="991" y="27056"/>
                    <a:pt x="951" y="24877"/>
                    <a:pt x="951" y="22778"/>
                  </a:cubicBezTo>
                  <a:cubicBezTo>
                    <a:pt x="872" y="18539"/>
                    <a:pt x="832" y="14578"/>
                    <a:pt x="793" y="11211"/>
                  </a:cubicBezTo>
                  <a:cubicBezTo>
                    <a:pt x="753" y="7844"/>
                    <a:pt x="634" y="5032"/>
                    <a:pt x="595" y="3051"/>
                  </a:cubicBezTo>
                  <a:cubicBezTo>
                    <a:pt x="555" y="1110"/>
                    <a:pt x="515" y="1"/>
                    <a:pt x="5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41">
              <a:extLst>
                <a:ext uri="{FF2B5EF4-FFF2-40B4-BE49-F238E27FC236}">
                  <a16:creationId xmlns:a16="http://schemas.microsoft.com/office/drawing/2014/main" id="{977A0307-DD61-2268-C12A-02756479169B}"/>
                </a:ext>
              </a:extLst>
            </p:cNvPr>
            <p:cNvSpPr/>
            <p:nvPr/>
          </p:nvSpPr>
          <p:spPr>
            <a:xfrm>
              <a:off x="3664900" y="3211025"/>
              <a:ext cx="118875" cy="119850"/>
            </a:xfrm>
            <a:custGeom>
              <a:avLst/>
              <a:gdLst/>
              <a:ahLst/>
              <a:cxnLst/>
              <a:rect l="l" t="t" r="r" b="b"/>
              <a:pathLst>
                <a:path w="4755" h="4794" extrusionOk="0">
                  <a:moveTo>
                    <a:pt x="2378" y="1"/>
                  </a:moveTo>
                  <a:cubicBezTo>
                    <a:pt x="1070" y="1"/>
                    <a:pt x="1" y="1070"/>
                    <a:pt x="1" y="2417"/>
                  </a:cubicBezTo>
                  <a:cubicBezTo>
                    <a:pt x="1" y="3724"/>
                    <a:pt x="1070" y="4794"/>
                    <a:pt x="2378" y="4794"/>
                  </a:cubicBezTo>
                  <a:cubicBezTo>
                    <a:pt x="3685" y="4794"/>
                    <a:pt x="4754" y="3724"/>
                    <a:pt x="4754" y="2417"/>
                  </a:cubicBezTo>
                  <a:cubicBezTo>
                    <a:pt x="4754" y="1070"/>
                    <a:pt x="3685" y="1"/>
                    <a:pt x="2378" y="1"/>
                  </a:cubicBezTo>
                  <a:close/>
                </a:path>
              </a:pathLst>
            </a:custGeom>
            <a:solidFill>
              <a:srgbClr val="05CB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41">
              <a:extLst>
                <a:ext uri="{FF2B5EF4-FFF2-40B4-BE49-F238E27FC236}">
                  <a16:creationId xmlns:a16="http://schemas.microsoft.com/office/drawing/2014/main" id="{30A97719-C740-EBA4-51C2-8B1CAFBEE45D}"/>
                </a:ext>
              </a:extLst>
            </p:cNvPr>
            <p:cNvSpPr/>
            <p:nvPr/>
          </p:nvSpPr>
          <p:spPr>
            <a:xfrm>
              <a:off x="3664900" y="3623000"/>
              <a:ext cx="118875" cy="118850"/>
            </a:xfrm>
            <a:custGeom>
              <a:avLst/>
              <a:gdLst/>
              <a:ahLst/>
              <a:cxnLst/>
              <a:rect l="l" t="t" r="r" b="b"/>
              <a:pathLst>
                <a:path w="4755" h="4754" extrusionOk="0">
                  <a:moveTo>
                    <a:pt x="2378" y="0"/>
                  </a:moveTo>
                  <a:cubicBezTo>
                    <a:pt x="1070" y="0"/>
                    <a:pt x="1" y="1030"/>
                    <a:pt x="1" y="2377"/>
                  </a:cubicBezTo>
                  <a:cubicBezTo>
                    <a:pt x="1" y="3684"/>
                    <a:pt x="1070" y="4754"/>
                    <a:pt x="2378" y="4754"/>
                  </a:cubicBezTo>
                  <a:cubicBezTo>
                    <a:pt x="3685" y="4754"/>
                    <a:pt x="4754" y="3684"/>
                    <a:pt x="4754" y="2377"/>
                  </a:cubicBezTo>
                  <a:cubicBezTo>
                    <a:pt x="4754" y="1030"/>
                    <a:pt x="3685" y="0"/>
                    <a:pt x="2378" y="0"/>
                  </a:cubicBezTo>
                  <a:close/>
                </a:path>
              </a:pathLst>
            </a:custGeom>
            <a:solidFill>
              <a:srgbClr val="05CB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41">
              <a:extLst>
                <a:ext uri="{FF2B5EF4-FFF2-40B4-BE49-F238E27FC236}">
                  <a16:creationId xmlns:a16="http://schemas.microsoft.com/office/drawing/2014/main" id="{6085538C-CCAF-54E9-1CD9-1D431848BCE3}"/>
                </a:ext>
              </a:extLst>
            </p:cNvPr>
            <p:cNvSpPr/>
            <p:nvPr/>
          </p:nvSpPr>
          <p:spPr>
            <a:xfrm>
              <a:off x="3664900" y="4028025"/>
              <a:ext cx="118875" cy="119875"/>
            </a:xfrm>
            <a:custGeom>
              <a:avLst/>
              <a:gdLst/>
              <a:ahLst/>
              <a:cxnLst/>
              <a:rect l="l" t="t" r="r" b="b"/>
              <a:pathLst>
                <a:path w="4755" h="4795" extrusionOk="0">
                  <a:moveTo>
                    <a:pt x="2378" y="1"/>
                  </a:moveTo>
                  <a:cubicBezTo>
                    <a:pt x="1070" y="1"/>
                    <a:pt x="1" y="1070"/>
                    <a:pt x="1" y="2417"/>
                  </a:cubicBezTo>
                  <a:cubicBezTo>
                    <a:pt x="1" y="3725"/>
                    <a:pt x="1070" y="4794"/>
                    <a:pt x="2378" y="4794"/>
                  </a:cubicBezTo>
                  <a:cubicBezTo>
                    <a:pt x="3685" y="4794"/>
                    <a:pt x="4754" y="3725"/>
                    <a:pt x="4754" y="2417"/>
                  </a:cubicBezTo>
                  <a:cubicBezTo>
                    <a:pt x="4754" y="1070"/>
                    <a:pt x="3685" y="1"/>
                    <a:pt x="2378" y="1"/>
                  </a:cubicBezTo>
                  <a:close/>
                </a:path>
              </a:pathLst>
            </a:custGeom>
            <a:solidFill>
              <a:srgbClr val="05CB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41">
              <a:extLst>
                <a:ext uri="{FF2B5EF4-FFF2-40B4-BE49-F238E27FC236}">
                  <a16:creationId xmlns:a16="http://schemas.microsoft.com/office/drawing/2014/main" id="{C56E93AC-4AEF-9EA9-2430-68700712C172}"/>
                </a:ext>
              </a:extLst>
            </p:cNvPr>
            <p:cNvSpPr/>
            <p:nvPr/>
          </p:nvSpPr>
          <p:spPr>
            <a:xfrm>
              <a:off x="3255900" y="2924825"/>
              <a:ext cx="62425" cy="95100"/>
            </a:xfrm>
            <a:custGeom>
              <a:avLst/>
              <a:gdLst/>
              <a:ahLst/>
              <a:cxnLst/>
              <a:rect l="l" t="t" r="r" b="b"/>
              <a:pathLst>
                <a:path w="2497" h="3804" extrusionOk="0">
                  <a:moveTo>
                    <a:pt x="1" y="1"/>
                  </a:moveTo>
                  <a:lnTo>
                    <a:pt x="1" y="3803"/>
                  </a:lnTo>
                  <a:lnTo>
                    <a:pt x="2496" y="3803"/>
                  </a:lnTo>
                  <a:lnTo>
                    <a:pt x="249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41">
              <a:extLst>
                <a:ext uri="{FF2B5EF4-FFF2-40B4-BE49-F238E27FC236}">
                  <a16:creationId xmlns:a16="http://schemas.microsoft.com/office/drawing/2014/main" id="{98D59C50-6BD7-2FD5-2042-915753C0511C}"/>
                </a:ext>
              </a:extLst>
            </p:cNvPr>
            <p:cNvSpPr/>
            <p:nvPr/>
          </p:nvSpPr>
          <p:spPr>
            <a:xfrm>
              <a:off x="3225200" y="2827775"/>
              <a:ext cx="123825" cy="123825"/>
            </a:xfrm>
            <a:custGeom>
              <a:avLst/>
              <a:gdLst/>
              <a:ahLst/>
              <a:cxnLst/>
              <a:rect l="l" t="t" r="r" b="b"/>
              <a:pathLst>
                <a:path w="4953" h="4953" extrusionOk="0">
                  <a:moveTo>
                    <a:pt x="2496" y="1"/>
                  </a:moveTo>
                  <a:cubicBezTo>
                    <a:pt x="1110" y="1"/>
                    <a:pt x="1" y="1110"/>
                    <a:pt x="1" y="2457"/>
                  </a:cubicBezTo>
                  <a:cubicBezTo>
                    <a:pt x="1" y="3843"/>
                    <a:pt x="1110" y="4952"/>
                    <a:pt x="2496" y="4952"/>
                  </a:cubicBezTo>
                  <a:cubicBezTo>
                    <a:pt x="3843" y="4952"/>
                    <a:pt x="4952" y="3843"/>
                    <a:pt x="4952" y="2457"/>
                  </a:cubicBezTo>
                  <a:cubicBezTo>
                    <a:pt x="4952" y="1110"/>
                    <a:pt x="3843" y="1"/>
                    <a:pt x="249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41">
              <a:extLst>
                <a:ext uri="{FF2B5EF4-FFF2-40B4-BE49-F238E27FC236}">
                  <a16:creationId xmlns:a16="http://schemas.microsoft.com/office/drawing/2014/main" id="{723AB8CA-23FC-6CCF-65F4-20B4397023CD}"/>
                </a:ext>
              </a:extLst>
            </p:cNvPr>
            <p:cNvSpPr/>
            <p:nvPr/>
          </p:nvSpPr>
          <p:spPr>
            <a:xfrm>
              <a:off x="3097450" y="2981275"/>
              <a:ext cx="378325" cy="217900"/>
            </a:xfrm>
            <a:custGeom>
              <a:avLst/>
              <a:gdLst/>
              <a:ahLst/>
              <a:cxnLst/>
              <a:rect l="l" t="t" r="r" b="b"/>
              <a:pathLst>
                <a:path w="15133" h="8716" extrusionOk="0">
                  <a:moveTo>
                    <a:pt x="1" y="1"/>
                  </a:moveTo>
                  <a:lnTo>
                    <a:pt x="1" y="8715"/>
                  </a:lnTo>
                  <a:lnTo>
                    <a:pt x="15133" y="8715"/>
                  </a:lnTo>
                  <a:lnTo>
                    <a:pt x="15133"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41">
              <a:extLst>
                <a:ext uri="{FF2B5EF4-FFF2-40B4-BE49-F238E27FC236}">
                  <a16:creationId xmlns:a16="http://schemas.microsoft.com/office/drawing/2014/main" id="{85D89C82-B3D3-5254-46F5-77C0ECDE0062}"/>
                </a:ext>
              </a:extLst>
            </p:cNvPr>
            <p:cNvSpPr/>
            <p:nvPr/>
          </p:nvSpPr>
          <p:spPr>
            <a:xfrm>
              <a:off x="3131125" y="3041675"/>
              <a:ext cx="310975" cy="19850"/>
            </a:xfrm>
            <a:custGeom>
              <a:avLst/>
              <a:gdLst/>
              <a:ahLst/>
              <a:cxnLst/>
              <a:rect l="l" t="t" r="r" b="b"/>
              <a:pathLst>
                <a:path w="12439" h="794" extrusionOk="0">
                  <a:moveTo>
                    <a:pt x="516" y="1"/>
                  </a:moveTo>
                  <a:cubicBezTo>
                    <a:pt x="1" y="1"/>
                    <a:pt x="1" y="793"/>
                    <a:pt x="516" y="793"/>
                  </a:cubicBezTo>
                  <a:lnTo>
                    <a:pt x="11924" y="793"/>
                  </a:lnTo>
                  <a:cubicBezTo>
                    <a:pt x="12439" y="793"/>
                    <a:pt x="12439" y="1"/>
                    <a:pt x="1192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41">
              <a:extLst>
                <a:ext uri="{FF2B5EF4-FFF2-40B4-BE49-F238E27FC236}">
                  <a16:creationId xmlns:a16="http://schemas.microsoft.com/office/drawing/2014/main" id="{402E1133-A40E-F981-3FE1-0F083D35A752}"/>
                </a:ext>
              </a:extLst>
            </p:cNvPr>
            <p:cNvSpPr/>
            <p:nvPr/>
          </p:nvSpPr>
          <p:spPr>
            <a:xfrm>
              <a:off x="3131125" y="3115925"/>
              <a:ext cx="310975" cy="19875"/>
            </a:xfrm>
            <a:custGeom>
              <a:avLst/>
              <a:gdLst/>
              <a:ahLst/>
              <a:cxnLst/>
              <a:rect l="l" t="t" r="r" b="b"/>
              <a:pathLst>
                <a:path w="12439" h="795" extrusionOk="0">
                  <a:moveTo>
                    <a:pt x="481" y="0"/>
                  </a:moveTo>
                  <a:cubicBezTo>
                    <a:pt x="1" y="0"/>
                    <a:pt x="13" y="794"/>
                    <a:pt x="516" y="794"/>
                  </a:cubicBezTo>
                  <a:lnTo>
                    <a:pt x="11924" y="794"/>
                  </a:lnTo>
                  <a:cubicBezTo>
                    <a:pt x="12439" y="794"/>
                    <a:pt x="12439" y="2"/>
                    <a:pt x="11924" y="2"/>
                  </a:cubicBezTo>
                  <a:lnTo>
                    <a:pt x="516" y="2"/>
                  </a:lnTo>
                  <a:cubicBezTo>
                    <a:pt x="504" y="1"/>
                    <a:pt x="492" y="0"/>
                    <a:pt x="48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41">
              <a:extLst>
                <a:ext uri="{FF2B5EF4-FFF2-40B4-BE49-F238E27FC236}">
                  <a16:creationId xmlns:a16="http://schemas.microsoft.com/office/drawing/2014/main" id="{1A525344-E778-3FCD-179F-014431C451E0}"/>
                </a:ext>
              </a:extLst>
            </p:cNvPr>
            <p:cNvSpPr/>
            <p:nvPr/>
          </p:nvSpPr>
          <p:spPr>
            <a:xfrm>
              <a:off x="3659950" y="2046425"/>
              <a:ext cx="657600" cy="964575"/>
            </a:xfrm>
            <a:custGeom>
              <a:avLst/>
              <a:gdLst/>
              <a:ahLst/>
              <a:cxnLst/>
              <a:rect l="l" t="t" r="r" b="b"/>
              <a:pathLst>
                <a:path w="26304" h="38583" extrusionOk="0">
                  <a:moveTo>
                    <a:pt x="17628" y="0"/>
                  </a:moveTo>
                  <a:cubicBezTo>
                    <a:pt x="16123" y="19490"/>
                    <a:pt x="4754" y="27412"/>
                    <a:pt x="2377" y="31492"/>
                  </a:cubicBezTo>
                  <a:cubicBezTo>
                    <a:pt x="1" y="35612"/>
                    <a:pt x="5824" y="38583"/>
                    <a:pt x="5824" y="38583"/>
                  </a:cubicBezTo>
                  <a:cubicBezTo>
                    <a:pt x="17232" y="33631"/>
                    <a:pt x="23570" y="26818"/>
                    <a:pt x="23570" y="26818"/>
                  </a:cubicBezTo>
                  <a:cubicBezTo>
                    <a:pt x="23214" y="24917"/>
                    <a:pt x="20599" y="18975"/>
                    <a:pt x="20599" y="18975"/>
                  </a:cubicBezTo>
                  <a:cubicBezTo>
                    <a:pt x="23412" y="17232"/>
                    <a:pt x="26303" y="14023"/>
                    <a:pt x="26303" y="14023"/>
                  </a:cubicBezTo>
                  <a:cubicBezTo>
                    <a:pt x="24442" y="6338"/>
                    <a:pt x="17628" y="0"/>
                    <a:pt x="1762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41">
              <a:extLst>
                <a:ext uri="{FF2B5EF4-FFF2-40B4-BE49-F238E27FC236}">
                  <a16:creationId xmlns:a16="http://schemas.microsoft.com/office/drawing/2014/main" id="{BC0721A4-FF75-1838-4255-F370BBDCAD6C}"/>
                </a:ext>
              </a:extLst>
            </p:cNvPr>
            <p:cNvSpPr/>
            <p:nvPr/>
          </p:nvSpPr>
          <p:spPr>
            <a:xfrm>
              <a:off x="3487650" y="1852325"/>
              <a:ext cx="592225" cy="600925"/>
            </a:xfrm>
            <a:custGeom>
              <a:avLst/>
              <a:gdLst/>
              <a:ahLst/>
              <a:cxnLst/>
              <a:rect l="l" t="t" r="r" b="b"/>
              <a:pathLst>
                <a:path w="23689" h="24037" extrusionOk="0">
                  <a:moveTo>
                    <a:pt x="22936" y="0"/>
                  </a:moveTo>
                  <a:lnTo>
                    <a:pt x="1387" y="832"/>
                  </a:lnTo>
                  <a:lnTo>
                    <a:pt x="1030" y="5348"/>
                  </a:lnTo>
                  <a:lnTo>
                    <a:pt x="0" y="19331"/>
                  </a:lnTo>
                  <a:cubicBezTo>
                    <a:pt x="0" y="19331"/>
                    <a:pt x="3288" y="23609"/>
                    <a:pt x="12042" y="24006"/>
                  </a:cubicBezTo>
                  <a:cubicBezTo>
                    <a:pt x="12434" y="24027"/>
                    <a:pt x="12815" y="24037"/>
                    <a:pt x="13183" y="24037"/>
                  </a:cubicBezTo>
                  <a:cubicBezTo>
                    <a:pt x="21050" y="24037"/>
                    <a:pt x="23688" y="19410"/>
                    <a:pt x="23688" y="19410"/>
                  </a:cubicBezTo>
                  <a:lnTo>
                    <a:pt x="23173" y="5863"/>
                  </a:lnTo>
                  <a:lnTo>
                    <a:pt x="22936" y="0"/>
                  </a:ln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41">
              <a:extLst>
                <a:ext uri="{FF2B5EF4-FFF2-40B4-BE49-F238E27FC236}">
                  <a16:creationId xmlns:a16="http://schemas.microsoft.com/office/drawing/2014/main" id="{CC7914E4-6A0A-6BF5-CE5C-B1001BD4ED64}"/>
                </a:ext>
              </a:extLst>
            </p:cNvPr>
            <p:cNvSpPr/>
            <p:nvPr/>
          </p:nvSpPr>
          <p:spPr>
            <a:xfrm>
              <a:off x="3371775" y="2005400"/>
              <a:ext cx="775450" cy="927375"/>
            </a:xfrm>
            <a:custGeom>
              <a:avLst/>
              <a:gdLst/>
              <a:ahLst/>
              <a:cxnLst/>
              <a:rect l="l" t="t" r="r" b="b"/>
              <a:pathLst>
                <a:path w="31018" h="37095" extrusionOk="0">
                  <a:moveTo>
                    <a:pt x="28303" y="0"/>
                  </a:moveTo>
                  <a:cubicBezTo>
                    <a:pt x="28080" y="0"/>
                    <a:pt x="27927" y="57"/>
                    <a:pt x="27927" y="57"/>
                  </a:cubicBezTo>
                  <a:cubicBezTo>
                    <a:pt x="27848" y="4295"/>
                    <a:pt x="21470" y="4454"/>
                    <a:pt x="19846" y="6118"/>
                  </a:cubicBezTo>
                  <a:cubicBezTo>
                    <a:pt x="18143" y="7742"/>
                    <a:pt x="16757" y="15427"/>
                    <a:pt x="16757" y="15427"/>
                  </a:cubicBezTo>
                  <a:cubicBezTo>
                    <a:pt x="16757" y="15427"/>
                    <a:pt x="15925" y="11346"/>
                    <a:pt x="14776" y="7979"/>
                  </a:cubicBezTo>
                  <a:cubicBezTo>
                    <a:pt x="14617" y="7544"/>
                    <a:pt x="14499" y="7187"/>
                    <a:pt x="14301" y="6870"/>
                  </a:cubicBezTo>
                  <a:cubicBezTo>
                    <a:pt x="12954" y="4612"/>
                    <a:pt x="10537" y="4692"/>
                    <a:pt x="7448" y="3305"/>
                  </a:cubicBezTo>
                  <a:cubicBezTo>
                    <a:pt x="5546" y="2434"/>
                    <a:pt x="5625" y="176"/>
                    <a:pt x="5625" y="176"/>
                  </a:cubicBezTo>
                  <a:cubicBezTo>
                    <a:pt x="5369" y="104"/>
                    <a:pt x="5161" y="65"/>
                    <a:pt x="4986" y="65"/>
                  </a:cubicBezTo>
                  <a:cubicBezTo>
                    <a:pt x="4187" y="65"/>
                    <a:pt x="4065" y="880"/>
                    <a:pt x="3090" y="3186"/>
                  </a:cubicBezTo>
                  <a:cubicBezTo>
                    <a:pt x="1981" y="6078"/>
                    <a:pt x="0" y="12495"/>
                    <a:pt x="3962" y="23626"/>
                  </a:cubicBezTo>
                  <a:cubicBezTo>
                    <a:pt x="7923" y="34797"/>
                    <a:pt x="16677" y="37095"/>
                    <a:pt x="16677" y="37095"/>
                  </a:cubicBezTo>
                  <a:cubicBezTo>
                    <a:pt x="30185" y="27904"/>
                    <a:pt x="31017" y="7742"/>
                    <a:pt x="31017" y="7742"/>
                  </a:cubicBezTo>
                  <a:cubicBezTo>
                    <a:pt x="31017" y="7742"/>
                    <a:pt x="30304" y="2315"/>
                    <a:pt x="29631" y="968"/>
                  </a:cubicBezTo>
                  <a:cubicBezTo>
                    <a:pt x="29236" y="154"/>
                    <a:pt x="28672" y="0"/>
                    <a:pt x="283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41">
              <a:extLst>
                <a:ext uri="{FF2B5EF4-FFF2-40B4-BE49-F238E27FC236}">
                  <a16:creationId xmlns:a16="http://schemas.microsoft.com/office/drawing/2014/main" id="{DE25DFC0-69E1-3EDA-3E19-0B98AFCE2A5B}"/>
                </a:ext>
              </a:extLst>
            </p:cNvPr>
            <p:cNvSpPr/>
            <p:nvPr/>
          </p:nvSpPr>
          <p:spPr>
            <a:xfrm>
              <a:off x="3775825" y="2414825"/>
              <a:ext cx="24775" cy="561525"/>
            </a:xfrm>
            <a:custGeom>
              <a:avLst/>
              <a:gdLst/>
              <a:ahLst/>
              <a:cxnLst/>
              <a:rect l="l" t="t" r="r" b="b"/>
              <a:pathLst>
                <a:path w="991" h="22461" extrusionOk="0">
                  <a:moveTo>
                    <a:pt x="515" y="0"/>
                  </a:moveTo>
                  <a:cubicBezTo>
                    <a:pt x="515" y="0"/>
                    <a:pt x="357" y="1387"/>
                    <a:pt x="198" y="3486"/>
                  </a:cubicBezTo>
                  <a:cubicBezTo>
                    <a:pt x="159" y="4595"/>
                    <a:pt x="119" y="5784"/>
                    <a:pt x="80" y="7130"/>
                  </a:cubicBezTo>
                  <a:cubicBezTo>
                    <a:pt x="80" y="7764"/>
                    <a:pt x="0" y="8438"/>
                    <a:pt x="0" y="9151"/>
                  </a:cubicBezTo>
                  <a:lnTo>
                    <a:pt x="0" y="11211"/>
                  </a:lnTo>
                  <a:lnTo>
                    <a:pt x="0" y="13310"/>
                  </a:lnTo>
                  <a:cubicBezTo>
                    <a:pt x="0" y="13983"/>
                    <a:pt x="80" y="14696"/>
                    <a:pt x="80" y="15330"/>
                  </a:cubicBezTo>
                  <a:cubicBezTo>
                    <a:pt x="119" y="16677"/>
                    <a:pt x="159" y="17905"/>
                    <a:pt x="198" y="18935"/>
                  </a:cubicBezTo>
                  <a:cubicBezTo>
                    <a:pt x="357" y="21074"/>
                    <a:pt x="515" y="22461"/>
                    <a:pt x="515" y="22461"/>
                  </a:cubicBezTo>
                  <a:cubicBezTo>
                    <a:pt x="515" y="22461"/>
                    <a:pt x="713" y="21074"/>
                    <a:pt x="793" y="18935"/>
                  </a:cubicBezTo>
                  <a:cubicBezTo>
                    <a:pt x="872" y="17865"/>
                    <a:pt x="911" y="16677"/>
                    <a:pt x="951" y="15330"/>
                  </a:cubicBezTo>
                  <a:cubicBezTo>
                    <a:pt x="951" y="14696"/>
                    <a:pt x="991" y="13983"/>
                    <a:pt x="991" y="13310"/>
                  </a:cubicBezTo>
                  <a:lnTo>
                    <a:pt x="991" y="11211"/>
                  </a:lnTo>
                  <a:lnTo>
                    <a:pt x="991" y="9151"/>
                  </a:lnTo>
                  <a:cubicBezTo>
                    <a:pt x="991" y="8438"/>
                    <a:pt x="951" y="7764"/>
                    <a:pt x="951" y="7130"/>
                  </a:cubicBezTo>
                  <a:cubicBezTo>
                    <a:pt x="911" y="5784"/>
                    <a:pt x="872" y="4556"/>
                    <a:pt x="793" y="3486"/>
                  </a:cubicBezTo>
                  <a:cubicBezTo>
                    <a:pt x="674" y="1387"/>
                    <a:pt x="515" y="0"/>
                    <a:pt x="5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41">
              <a:extLst>
                <a:ext uri="{FF2B5EF4-FFF2-40B4-BE49-F238E27FC236}">
                  <a16:creationId xmlns:a16="http://schemas.microsoft.com/office/drawing/2014/main" id="{00CF1239-B4C4-D776-EF0E-43559E6AB868}"/>
                </a:ext>
              </a:extLst>
            </p:cNvPr>
            <p:cNvSpPr/>
            <p:nvPr/>
          </p:nvSpPr>
          <p:spPr>
            <a:xfrm>
              <a:off x="3429225" y="2007025"/>
              <a:ext cx="300075" cy="378100"/>
            </a:xfrm>
            <a:custGeom>
              <a:avLst/>
              <a:gdLst/>
              <a:ahLst/>
              <a:cxnLst/>
              <a:rect l="l" t="t" r="r" b="b"/>
              <a:pathLst>
                <a:path w="12003" h="15124" extrusionOk="0">
                  <a:moveTo>
                    <a:pt x="2704" y="0"/>
                  </a:moveTo>
                  <a:cubicBezTo>
                    <a:pt x="1918" y="0"/>
                    <a:pt x="1782" y="820"/>
                    <a:pt x="871" y="3161"/>
                  </a:cubicBezTo>
                  <a:lnTo>
                    <a:pt x="0" y="7083"/>
                  </a:lnTo>
                  <a:cubicBezTo>
                    <a:pt x="1188" y="11559"/>
                    <a:pt x="9032" y="15124"/>
                    <a:pt x="9032" y="15124"/>
                  </a:cubicBezTo>
                  <a:cubicBezTo>
                    <a:pt x="9032" y="15124"/>
                    <a:pt x="9665" y="12232"/>
                    <a:pt x="10260" y="9420"/>
                  </a:cubicBezTo>
                  <a:cubicBezTo>
                    <a:pt x="10780" y="6954"/>
                    <a:pt x="11727" y="6802"/>
                    <a:pt x="11953" y="6802"/>
                  </a:cubicBezTo>
                  <a:cubicBezTo>
                    <a:pt x="11985" y="6802"/>
                    <a:pt x="12003" y="6805"/>
                    <a:pt x="12003" y="6805"/>
                  </a:cubicBezTo>
                  <a:cubicBezTo>
                    <a:pt x="10656" y="4547"/>
                    <a:pt x="8239" y="4627"/>
                    <a:pt x="5150" y="3240"/>
                  </a:cubicBezTo>
                  <a:cubicBezTo>
                    <a:pt x="3248" y="2369"/>
                    <a:pt x="3327" y="111"/>
                    <a:pt x="3327" y="111"/>
                  </a:cubicBezTo>
                  <a:cubicBezTo>
                    <a:pt x="3079" y="40"/>
                    <a:pt x="2876" y="0"/>
                    <a:pt x="270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41">
              <a:extLst>
                <a:ext uri="{FF2B5EF4-FFF2-40B4-BE49-F238E27FC236}">
                  <a16:creationId xmlns:a16="http://schemas.microsoft.com/office/drawing/2014/main" id="{D2D9E57B-BE71-B731-BE4D-69BE9D6E27F1}"/>
                </a:ext>
              </a:extLst>
            </p:cNvPr>
            <p:cNvSpPr/>
            <p:nvPr/>
          </p:nvSpPr>
          <p:spPr>
            <a:xfrm>
              <a:off x="3428225" y="2177750"/>
              <a:ext cx="300075" cy="225200"/>
            </a:xfrm>
            <a:custGeom>
              <a:avLst/>
              <a:gdLst/>
              <a:ahLst/>
              <a:cxnLst/>
              <a:rect l="l" t="t" r="r" b="b"/>
              <a:pathLst>
                <a:path w="12003" h="9008" extrusionOk="0">
                  <a:moveTo>
                    <a:pt x="11842" y="0"/>
                  </a:moveTo>
                  <a:cubicBezTo>
                    <a:pt x="11693" y="0"/>
                    <a:pt x="11533" y="37"/>
                    <a:pt x="11330" y="95"/>
                  </a:cubicBezTo>
                  <a:cubicBezTo>
                    <a:pt x="11250" y="135"/>
                    <a:pt x="11132" y="254"/>
                    <a:pt x="11092" y="293"/>
                  </a:cubicBezTo>
                  <a:cubicBezTo>
                    <a:pt x="11052" y="333"/>
                    <a:pt x="10933" y="412"/>
                    <a:pt x="10894" y="491"/>
                  </a:cubicBezTo>
                  <a:cubicBezTo>
                    <a:pt x="10815" y="650"/>
                    <a:pt x="10656" y="808"/>
                    <a:pt x="10537" y="1006"/>
                  </a:cubicBezTo>
                  <a:lnTo>
                    <a:pt x="10300" y="1521"/>
                  </a:lnTo>
                  <a:cubicBezTo>
                    <a:pt x="10220" y="1680"/>
                    <a:pt x="10141" y="1878"/>
                    <a:pt x="10102" y="2076"/>
                  </a:cubicBezTo>
                  <a:cubicBezTo>
                    <a:pt x="10022" y="2234"/>
                    <a:pt x="9943" y="2432"/>
                    <a:pt x="9904" y="2630"/>
                  </a:cubicBezTo>
                  <a:cubicBezTo>
                    <a:pt x="9824" y="2987"/>
                    <a:pt x="9705" y="3383"/>
                    <a:pt x="9626" y="3700"/>
                  </a:cubicBezTo>
                  <a:lnTo>
                    <a:pt x="9032" y="5958"/>
                  </a:lnTo>
                  <a:cubicBezTo>
                    <a:pt x="8888" y="6476"/>
                    <a:pt x="8744" y="7014"/>
                    <a:pt x="8616" y="7559"/>
                  </a:cubicBezTo>
                  <a:lnTo>
                    <a:pt x="8616" y="7559"/>
                  </a:lnTo>
                  <a:cubicBezTo>
                    <a:pt x="8358" y="7427"/>
                    <a:pt x="8101" y="7286"/>
                    <a:pt x="7844" y="7146"/>
                  </a:cubicBezTo>
                  <a:lnTo>
                    <a:pt x="6497" y="6393"/>
                  </a:lnTo>
                  <a:cubicBezTo>
                    <a:pt x="6061" y="6156"/>
                    <a:pt x="5665" y="5839"/>
                    <a:pt x="5190" y="5601"/>
                  </a:cubicBezTo>
                  <a:cubicBezTo>
                    <a:pt x="4794" y="5364"/>
                    <a:pt x="4358" y="5047"/>
                    <a:pt x="3962" y="4769"/>
                  </a:cubicBezTo>
                  <a:cubicBezTo>
                    <a:pt x="3566" y="4452"/>
                    <a:pt x="3169" y="4096"/>
                    <a:pt x="2773" y="3819"/>
                  </a:cubicBezTo>
                  <a:cubicBezTo>
                    <a:pt x="2615" y="3660"/>
                    <a:pt x="2417" y="3462"/>
                    <a:pt x="2219" y="3304"/>
                  </a:cubicBezTo>
                  <a:lnTo>
                    <a:pt x="1704" y="2789"/>
                  </a:lnTo>
                  <a:cubicBezTo>
                    <a:pt x="1506" y="2630"/>
                    <a:pt x="1347" y="2432"/>
                    <a:pt x="1189" y="2234"/>
                  </a:cubicBezTo>
                  <a:cubicBezTo>
                    <a:pt x="1030" y="2036"/>
                    <a:pt x="832" y="1838"/>
                    <a:pt x="753" y="1640"/>
                  </a:cubicBezTo>
                  <a:cubicBezTo>
                    <a:pt x="634" y="1442"/>
                    <a:pt x="436" y="1244"/>
                    <a:pt x="357" y="1006"/>
                  </a:cubicBezTo>
                  <a:lnTo>
                    <a:pt x="0" y="293"/>
                  </a:lnTo>
                  <a:lnTo>
                    <a:pt x="198" y="1046"/>
                  </a:lnTo>
                  <a:lnTo>
                    <a:pt x="515" y="1798"/>
                  </a:lnTo>
                  <a:cubicBezTo>
                    <a:pt x="595" y="2036"/>
                    <a:pt x="753" y="2234"/>
                    <a:pt x="911" y="2472"/>
                  </a:cubicBezTo>
                  <a:lnTo>
                    <a:pt x="1110" y="2828"/>
                  </a:lnTo>
                  <a:cubicBezTo>
                    <a:pt x="1189" y="2908"/>
                    <a:pt x="1228" y="3026"/>
                    <a:pt x="1347" y="3106"/>
                  </a:cubicBezTo>
                  <a:cubicBezTo>
                    <a:pt x="1506" y="3383"/>
                    <a:pt x="1625" y="3581"/>
                    <a:pt x="1823" y="3779"/>
                  </a:cubicBezTo>
                  <a:cubicBezTo>
                    <a:pt x="2021" y="3977"/>
                    <a:pt x="2179" y="4175"/>
                    <a:pt x="2377" y="4373"/>
                  </a:cubicBezTo>
                  <a:cubicBezTo>
                    <a:pt x="2734" y="4769"/>
                    <a:pt x="3130" y="5086"/>
                    <a:pt x="3526" y="5443"/>
                  </a:cubicBezTo>
                  <a:cubicBezTo>
                    <a:pt x="3922" y="5760"/>
                    <a:pt x="4358" y="6077"/>
                    <a:pt x="4754" y="6393"/>
                  </a:cubicBezTo>
                  <a:cubicBezTo>
                    <a:pt x="5150" y="6750"/>
                    <a:pt x="5586" y="6988"/>
                    <a:pt x="6061" y="7265"/>
                  </a:cubicBezTo>
                  <a:cubicBezTo>
                    <a:pt x="6497" y="7582"/>
                    <a:pt x="6933" y="7820"/>
                    <a:pt x="7368" y="8057"/>
                  </a:cubicBezTo>
                  <a:cubicBezTo>
                    <a:pt x="7883" y="8334"/>
                    <a:pt x="8319" y="8572"/>
                    <a:pt x="8834" y="8770"/>
                  </a:cubicBezTo>
                  <a:lnTo>
                    <a:pt x="9349" y="9008"/>
                  </a:lnTo>
                  <a:lnTo>
                    <a:pt x="9507" y="8414"/>
                  </a:lnTo>
                  <a:lnTo>
                    <a:pt x="9943" y="6195"/>
                  </a:lnTo>
                  <a:cubicBezTo>
                    <a:pt x="10102" y="5403"/>
                    <a:pt x="10220" y="4651"/>
                    <a:pt x="10339" y="3937"/>
                  </a:cubicBezTo>
                  <a:cubicBezTo>
                    <a:pt x="10458" y="3502"/>
                    <a:pt x="10498" y="3185"/>
                    <a:pt x="10537" y="2789"/>
                  </a:cubicBezTo>
                  <a:cubicBezTo>
                    <a:pt x="10617" y="2591"/>
                    <a:pt x="10617" y="2432"/>
                    <a:pt x="10656" y="2234"/>
                  </a:cubicBezTo>
                  <a:cubicBezTo>
                    <a:pt x="10696" y="2036"/>
                    <a:pt x="10696" y="1878"/>
                    <a:pt x="10735" y="1680"/>
                  </a:cubicBezTo>
                  <a:lnTo>
                    <a:pt x="10894" y="1165"/>
                  </a:lnTo>
                  <a:cubicBezTo>
                    <a:pt x="11013" y="1006"/>
                    <a:pt x="11052" y="808"/>
                    <a:pt x="11132" y="650"/>
                  </a:cubicBezTo>
                  <a:cubicBezTo>
                    <a:pt x="11211" y="610"/>
                    <a:pt x="11250" y="531"/>
                    <a:pt x="11290" y="452"/>
                  </a:cubicBezTo>
                  <a:lnTo>
                    <a:pt x="11488" y="254"/>
                  </a:lnTo>
                  <a:cubicBezTo>
                    <a:pt x="11646" y="95"/>
                    <a:pt x="11805" y="16"/>
                    <a:pt x="12003" y="16"/>
                  </a:cubicBezTo>
                  <a:cubicBezTo>
                    <a:pt x="11950" y="5"/>
                    <a:pt x="11897" y="0"/>
                    <a:pt x="118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41">
              <a:extLst>
                <a:ext uri="{FF2B5EF4-FFF2-40B4-BE49-F238E27FC236}">
                  <a16:creationId xmlns:a16="http://schemas.microsoft.com/office/drawing/2014/main" id="{FAB032B9-6B37-0E6A-1A9A-90D93BEDC417}"/>
                </a:ext>
              </a:extLst>
            </p:cNvPr>
            <p:cNvSpPr/>
            <p:nvPr/>
          </p:nvSpPr>
          <p:spPr>
            <a:xfrm>
              <a:off x="3867925" y="2006750"/>
              <a:ext cx="279300" cy="373425"/>
            </a:xfrm>
            <a:custGeom>
              <a:avLst/>
              <a:gdLst/>
              <a:ahLst/>
              <a:cxnLst/>
              <a:rect l="l" t="t" r="r" b="b"/>
              <a:pathLst>
                <a:path w="11172" h="14937" extrusionOk="0">
                  <a:moveTo>
                    <a:pt x="8524" y="1"/>
                  </a:moveTo>
                  <a:cubicBezTo>
                    <a:pt x="8264" y="1"/>
                    <a:pt x="8081" y="82"/>
                    <a:pt x="8081" y="82"/>
                  </a:cubicBezTo>
                  <a:cubicBezTo>
                    <a:pt x="7962" y="4281"/>
                    <a:pt x="1624" y="4439"/>
                    <a:pt x="0" y="6103"/>
                  </a:cubicBezTo>
                  <a:cubicBezTo>
                    <a:pt x="0" y="6103"/>
                    <a:pt x="37" y="6069"/>
                    <a:pt x="103" y="6069"/>
                  </a:cubicBezTo>
                  <a:cubicBezTo>
                    <a:pt x="408" y="6069"/>
                    <a:pt x="1353" y="6793"/>
                    <a:pt x="2298" y="14937"/>
                  </a:cubicBezTo>
                  <a:lnTo>
                    <a:pt x="2298" y="14937"/>
                  </a:lnTo>
                  <a:cubicBezTo>
                    <a:pt x="2337" y="14934"/>
                    <a:pt x="6618" y="14754"/>
                    <a:pt x="11171" y="7727"/>
                  </a:cubicBezTo>
                  <a:cubicBezTo>
                    <a:pt x="11171" y="7727"/>
                    <a:pt x="10458" y="2300"/>
                    <a:pt x="9785" y="954"/>
                  </a:cubicBezTo>
                  <a:cubicBezTo>
                    <a:pt x="9413" y="164"/>
                    <a:pt x="8892" y="1"/>
                    <a:pt x="8524" y="1"/>
                  </a:cubicBezTo>
                  <a:close/>
                  <a:moveTo>
                    <a:pt x="2298" y="14937"/>
                  </a:moveTo>
                  <a:cubicBezTo>
                    <a:pt x="2298" y="14937"/>
                    <a:pt x="2298" y="14937"/>
                    <a:pt x="2298" y="14937"/>
                  </a:cubicBezTo>
                  <a:cubicBezTo>
                    <a:pt x="2298" y="14937"/>
                    <a:pt x="2298" y="14937"/>
                    <a:pt x="2298" y="1493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3" name="Google Shape;843;p41">
              <a:extLst>
                <a:ext uri="{FF2B5EF4-FFF2-40B4-BE49-F238E27FC236}">
                  <a16:creationId xmlns:a16="http://schemas.microsoft.com/office/drawing/2014/main" id="{A93D3457-E40C-81E9-D93D-D067855BC311}"/>
                </a:ext>
              </a:extLst>
            </p:cNvPr>
            <p:cNvSpPr/>
            <p:nvPr/>
          </p:nvSpPr>
          <p:spPr>
            <a:xfrm>
              <a:off x="3866925" y="2157575"/>
              <a:ext cx="280300" cy="232500"/>
            </a:xfrm>
            <a:custGeom>
              <a:avLst/>
              <a:gdLst/>
              <a:ahLst/>
              <a:cxnLst/>
              <a:rect l="l" t="t" r="r" b="b"/>
              <a:pathLst>
                <a:path w="11212" h="9300" extrusionOk="0">
                  <a:moveTo>
                    <a:pt x="139" y="1"/>
                  </a:moveTo>
                  <a:cubicBezTo>
                    <a:pt x="90" y="1"/>
                    <a:pt x="40" y="11"/>
                    <a:pt x="1" y="31"/>
                  </a:cubicBezTo>
                  <a:lnTo>
                    <a:pt x="1" y="31"/>
                  </a:lnTo>
                  <a:cubicBezTo>
                    <a:pt x="27" y="17"/>
                    <a:pt x="58" y="13"/>
                    <a:pt x="92" y="13"/>
                  </a:cubicBezTo>
                  <a:cubicBezTo>
                    <a:pt x="147" y="13"/>
                    <a:pt x="210" y="25"/>
                    <a:pt x="275" y="29"/>
                  </a:cubicBezTo>
                  <a:lnTo>
                    <a:pt x="275" y="29"/>
                  </a:lnTo>
                  <a:cubicBezTo>
                    <a:pt x="236" y="10"/>
                    <a:pt x="188" y="1"/>
                    <a:pt x="139" y="1"/>
                  </a:cubicBezTo>
                  <a:close/>
                  <a:moveTo>
                    <a:pt x="275" y="29"/>
                  </a:moveTo>
                  <a:cubicBezTo>
                    <a:pt x="276" y="30"/>
                    <a:pt x="277" y="30"/>
                    <a:pt x="278" y="31"/>
                  </a:cubicBezTo>
                  <a:cubicBezTo>
                    <a:pt x="297" y="40"/>
                    <a:pt x="316" y="50"/>
                    <a:pt x="335" y="60"/>
                  </a:cubicBezTo>
                  <a:lnTo>
                    <a:pt x="335" y="60"/>
                  </a:lnTo>
                  <a:cubicBezTo>
                    <a:pt x="329" y="51"/>
                    <a:pt x="323" y="41"/>
                    <a:pt x="318" y="31"/>
                  </a:cubicBezTo>
                  <a:cubicBezTo>
                    <a:pt x="303" y="31"/>
                    <a:pt x="289" y="30"/>
                    <a:pt x="275" y="29"/>
                  </a:cubicBezTo>
                  <a:close/>
                  <a:moveTo>
                    <a:pt x="335" y="60"/>
                  </a:moveTo>
                  <a:cubicBezTo>
                    <a:pt x="378" y="122"/>
                    <a:pt x="442" y="165"/>
                    <a:pt x="476" y="268"/>
                  </a:cubicBezTo>
                  <a:cubicBezTo>
                    <a:pt x="516" y="466"/>
                    <a:pt x="635" y="625"/>
                    <a:pt x="674" y="823"/>
                  </a:cubicBezTo>
                  <a:cubicBezTo>
                    <a:pt x="833" y="1219"/>
                    <a:pt x="912" y="1536"/>
                    <a:pt x="951" y="1932"/>
                  </a:cubicBezTo>
                  <a:cubicBezTo>
                    <a:pt x="1031" y="2328"/>
                    <a:pt x="1110" y="2685"/>
                    <a:pt x="1149" y="3081"/>
                  </a:cubicBezTo>
                  <a:cubicBezTo>
                    <a:pt x="1229" y="3437"/>
                    <a:pt x="1268" y="3833"/>
                    <a:pt x="1308" y="4230"/>
                  </a:cubicBezTo>
                  <a:cubicBezTo>
                    <a:pt x="1348" y="4586"/>
                    <a:pt x="1427" y="4982"/>
                    <a:pt x="1466" y="5378"/>
                  </a:cubicBezTo>
                  <a:lnTo>
                    <a:pt x="1625" y="6527"/>
                  </a:lnTo>
                  <a:lnTo>
                    <a:pt x="1863" y="8825"/>
                  </a:lnTo>
                  <a:lnTo>
                    <a:pt x="1902" y="9300"/>
                  </a:lnTo>
                  <a:lnTo>
                    <a:pt x="2338" y="9300"/>
                  </a:lnTo>
                  <a:cubicBezTo>
                    <a:pt x="2694" y="9221"/>
                    <a:pt x="2932" y="9181"/>
                    <a:pt x="3209" y="9141"/>
                  </a:cubicBezTo>
                  <a:cubicBezTo>
                    <a:pt x="3447" y="9023"/>
                    <a:pt x="3685" y="8983"/>
                    <a:pt x="3922" y="8864"/>
                  </a:cubicBezTo>
                  <a:cubicBezTo>
                    <a:pt x="4200" y="8785"/>
                    <a:pt x="4398" y="8666"/>
                    <a:pt x="4635" y="8587"/>
                  </a:cubicBezTo>
                  <a:cubicBezTo>
                    <a:pt x="4873" y="8508"/>
                    <a:pt x="5071" y="8349"/>
                    <a:pt x="5309" y="8230"/>
                  </a:cubicBezTo>
                  <a:lnTo>
                    <a:pt x="5982" y="7834"/>
                  </a:lnTo>
                  <a:lnTo>
                    <a:pt x="6576" y="7399"/>
                  </a:lnTo>
                  <a:cubicBezTo>
                    <a:pt x="6774" y="7240"/>
                    <a:pt x="6973" y="7042"/>
                    <a:pt x="7171" y="6884"/>
                  </a:cubicBezTo>
                  <a:cubicBezTo>
                    <a:pt x="7369" y="6765"/>
                    <a:pt x="7487" y="6606"/>
                    <a:pt x="7686" y="6408"/>
                  </a:cubicBezTo>
                  <a:cubicBezTo>
                    <a:pt x="7884" y="6210"/>
                    <a:pt x="8082" y="6052"/>
                    <a:pt x="8240" y="5854"/>
                  </a:cubicBezTo>
                  <a:lnTo>
                    <a:pt x="8755" y="5339"/>
                  </a:lnTo>
                  <a:cubicBezTo>
                    <a:pt x="8953" y="5141"/>
                    <a:pt x="9072" y="4943"/>
                    <a:pt x="9230" y="4744"/>
                  </a:cubicBezTo>
                  <a:lnTo>
                    <a:pt x="9666" y="4150"/>
                  </a:lnTo>
                  <a:cubicBezTo>
                    <a:pt x="9983" y="3754"/>
                    <a:pt x="10260" y="3279"/>
                    <a:pt x="10538" y="2883"/>
                  </a:cubicBezTo>
                  <a:cubicBezTo>
                    <a:pt x="10775" y="2487"/>
                    <a:pt x="10973" y="2051"/>
                    <a:pt x="11211" y="1615"/>
                  </a:cubicBezTo>
                  <a:lnTo>
                    <a:pt x="11211" y="1615"/>
                  </a:lnTo>
                  <a:cubicBezTo>
                    <a:pt x="10934" y="2011"/>
                    <a:pt x="10577" y="2368"/>
                    <a:pt x="10260" y="2764"/>
                  </a:cubicBezTo>
                  <a:lnTo>
                    <a:pt x="9270" y="3833"/>
                  </a:lnTo>
                  <a:lnTo>
                    <a:pt x="8240" y="4863"/>
                  </a:lnTo>
                  <a:lnTo>
                    <a:pt x="7686" y="5378"/>
                  </a:lnTo>
                  <a:cubicBezTo>
                    <a:pt x="7567" y="5537"/>
                    <a:pt x="7369" y="5656"/>
                    <a:pt x="7171" y="5814"/>
                  </a:cubicBezTo>
                  <a:cubicBezTo>
                    <a:pt x="7012" y="5972"/>
                    <a:pt x="6814" y="6131"/>
                    <a:pt x="6616" y="6250"/>
                  </a:cubicBezTo>
                  <a:lnTo>
                    <a:pt x="6022" y="6725"/>
                  </a:lnTo>
                  <a:lnTo>
                    <a:pt x="5428" y="7121"/>
                  </a:lnTo>
                  <a:lnTo>
                    <a:pt x="4833" y="7438"/>
                  </a:lnTo>
                  <a:lnTo>
                    <a:pt x="4200" y="7755"/>
                  </a:lnTo>
                  <a:cubicBezTo>
                    <a:pt x="4002" y="7834"/>
                    <a:pt x="3724" y="7953"/>
                    <a:pt x="3526" y="7993"/>
                  </a:cubicBezTo>
                  <a:cubicBezTo>
                    <a:pt x="3328" y="8032"/>
                    <a:pt x="3090" y="8151"/>
                    <a:pt x="2892" y="8191"/>
                  </a:cubicBezTo>
                  <a:cubicBezTo>
                    <a:pt x="2843" y="8201"/>
                    <a:pt x="2791" y="8213"/>
                    <a:pt x="2739" y="8226"/>
                  </a:cubicBezTo>
                  <a:lnTo>
                    <a:pt x="2739" y="8226"/>
                  </a:lnTo>
                  <a:cubicBezTo>
                    <a:pt x="2656" y="7619"/>
                    <a:pt x="2580" y="7026"/>
                    <a:pt x="2457" y="6408"/>
                  </a:cubicBezTo>
                  <a:cubicBezTo>
                    <a:pt x="2417" y="6012"/>
                    <a:pt x="2338" y="5616"/>
                    <a:pt x="2259" y="5220"/>
                  </a:cubicBezTo>
                  <a:cubicBezTo>
                    <a:pt x="2140" y="4863"/>
                    <a:pt x="2100" y="4467"/>
                    <a:pt x="2021" y="4071"/>
                  </a:cubicBezTo>
                  <a:cubicBezTo>
                    <a:pt x="1902" y="3675"/>
                    <a:pt x="1823" y="3358"/>
                    <a:pt x="1704" y="2962"/>
                  </a:cubicBezTo>
                  <a:cubicBezTo>
                    <a:pt x="1625" y="2526"/>
                    <a:pt x="1506" y="2209"/>
                    <a:pt x="1348" y="1813"/>
                  </a:cubicBezTo>
                  <a:cubicBezTo>
                    <a:pt x="1229" y="1457"/>
                    <a:pt x="1070" y="1061"/>
                    <a:pt x="872" y="704"/>
                  </a:cubicBezTo>
                  <a:cubicBezTo>
                    <a:pt x="753" y="546"/>
                    <a:pt x="674" y="387"/>
                    <a:pt x="516" y="229"/>
                  </a:cubicBezTo>
                  <a:cubicBezTo>
                    <a:pt x="456" y="138"/>
                    <a:pt x="395" y="94"/>
                    <a:pt x="335" y="6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4" name="Google Shape;844;p41">
              <a:extLst>
                <a:ext uri="{FF2B5EF4-FFF2-40B4-BE49-F238E27FC236}">
                  <a16:creationId xmlns:a16="http://schemas.microsoft.com/office/drawing/2014/main" id="{02F62592-C163-0986-32F7-1349091AB908}"/>
                </a:ext>
              </a:extLst>
            </p:cNvPr>
            <p:cNvSpPr/>
            <p:nvPr/>
          </p:nvSpPr>
          <p:spPr>
            <a:xfrm>
              <a:off x="3253925" y="2073100"/>
              <a:ext cx="627075" cy="950875"/>
            </a:xfrm>
            <a:custGeom>
              <a:avLst/>
              <a:gdLst/>
              <a:ahLst/>
              <a:cxnLst/>
              <a:rect l="l" t="t" r="r" b="b"/>
              <a:pathLst>
                <a:path w="25083" h="38035" extrusionOk="0">
                  <a:moveTo>
                    <a:pt x="7909" y="1"/>
                  </a:moveTo>
                  <a:cubicBezTo>
                    <a:pt x="7668" y="1"/>
                    <a:pt x="7090" y="391"/>
                    <a:pt x="5705" y="2261"/>
                  </a:cubicBezTo>
                  <a:cubicBezTo>
                    <a:pt x="3328" y="5469"/>
                    <a:pt x="357" y="10936"/>
                    <a:pt x="1" y="12758"/>
                  </a:cubicBezTo>
                  <a:cubicBezTo>
                    <a:pt x="1" y="12758"/>
                    <a:pt x="2377" y="15729"/>
                    <a:pt x="6101" y="17947"/>
                  </a:cubicBezTo>
                  <a:cubicBezTo>
                    <a:pt x="6101" y="17947"/>
                    <a:pt x="3724" y="23414"/>
                    <a:pt x="2853" y="25632"/>
                  </a:cubicBezTo>
                  <a:cubicBezTo>
                    <a:pt x="2853" y="25632"/>
                    <a:pt x="7091" y="30425"/>
                    <a:pt x="15331" y="35179"/>
                  </a:cubicBezTo>
                  <a:cubicBezTo>
                    <a:pt x="18952" y="37293"/>
                    <a:pt x="21520" y="38035"/>
                    <a:pt x="23015" y="38035"/>
                  </a:cubicBezTo>
                  <a:cubicBezTo>
                    <a:pt x="24936" y="38035"/>
                    <a:pt x="25083" y="36808"/>
                    <a:pt x="23412" y="35694"/>
                  </a:cubicBezTo>
                  <a:cubicBezTo>
                    <a:pt x="20441" y="33713"/>
                    <a:pt x="3724" y="15056"/>
                    <a:pt x="8082" y="201"/>
                  </a:cubicBezTo>
                  <a:cubicBezTo>
                    <a:pt x="8082" y="201"/>
                    <a:pt x="8082" y="1"/>
                    <a:pt x="790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41">
              <a:extLst>
                <a:ext uri="{FF2B5EF4-FFF2-40B4-BE49-F238E27FC236}">
                  <a16:creationId xmlns:a16="http://schemas.microsoft.com/office/drawing/2014/main" id="{B02CBE41-E4A0-4E86-8EE4-BF9145A5E77C}"/>
                </a:ext>
              </a:extLst>
            </p:cNvPr>
            <p:cNvSpPr/>
            <p:nvPr/>
          </p:nvSpPr>
          <p:spPr>
            <a:xfrm>
              <a:off x="3077650" y="1180650"/>
              <a:ext cx="226800" cy="331225"/>
            </a:xfrm>
            <a:custGeom>
              <a:avLst/>
              <a:gdLst/>
              <a:ahLst/>
              <a:cxnLst/>
              <a:rect l="l" t="t" r="r" b="b"/>
              <a:pathLst>
                <a:path w="9072" h="13249" extrusionOk="0">
                  <a:moveTo>
                    <a:pt x="6519" y="1"/>
                  </a:moveTo>
                  <a:cubicBezTo>
                    <a:pt x="4703" y="1"/>
                    <a:pt x="2282" y="617"/>
                    <a:pt x="1387" y="3654"/>
                  </a:cubicBezTo>
                  <a:cubicBezTo>
                    <a:pt x="1" y="8487"/>
                    <a:pt x="1697" y="13249"/>
                    <a:pt x="7950" y="13249"/>
                  </a:cubicBezTo>
                  <a:cubicBezTo>
                    <a:pt x="8309" y="13249"/>
                    <a:pt x="8683" y="13233"/>
                    <a:pt x="9072" y="13201"/>
                  </a:cubicBezTo>
                  <a:lnTo>
                    <a:pt x="8715" y="287"/>
                  </a:lnTo>
                  <a:cubicBezTo>
                    <a:pt x="8715" y="287"/>
                    <a:pt x="7758" y="1"/>
                    <a:pt x="6519"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41">
              <a:extLst>
                <a:ext uri="{FF2B5EF4-FFF2-40B4-BE49-F238E27FC236}">
                  <a16:creationId xmlns:a16="http://schemas.microsoft.com/office/drawing/2014/main" id="{D5F59FBF-249A-6201-A62B-27F2F454AAD6}"/>
                </a:ext>
              </a:extLst>
            </p:cNvPr>
            <p:cNvSpPr/>
            <p:nvPr/>
          </p:nvSpPr>
          <p:spPr>
            <a:xfrm>
              <a:off x="3153900" y="1261350"/>
              <a:ext cx="135700" cy="77025"/>
            </a:xfrm>
            <a:custGeom>
              <a:avLst/>
              <a:gdLst/>
              <a:ahLst/>
              <a:cxnLst/>
              <a:rect l="l" t="t" r="r" b="b"/>
              <a:pathLst>
                <a:path w="5428" h="3081" extrusionOk="0">
                  <a:moveTo>
                    <a:pt x="2709" y="1"/>
                  </a:moveTo>
                  <a:cubicBezTo>
                    <a:pt x="2576" y="1"/>
                    <a:pt x="2437" y="10"/>
                    <a:pt x="2298" y="30"/>
                  </a:cubicBezTo>
                  <a:cubicBezTo>
                    <a:pt x="2219" y="70"/>
                    <a:pt x="2179" y="70"/>
                    <a:pt x="2061" y="70"/>
                  </a:cubicBezTo>
                  <a:lnTo>
                    <a:pt x="1863" y="110"/>
                  </a:lnTo>
                  <a:cubicBezTo>
                    <a:pt x="1704" y="110"/>
                    <a:pt x="1625" y="189"/>
                    <a:pt x="1466" y="228"/>
                  </a:cubicBezTo>
                  <a:cubicBezTo>
                    <a:pt x="1189" y="308"/>
                    <a:pt x="912" y="466"/>
                    <a:pt x="714" y="624"/>
                  </a:cubicBezTo>
                  <a:cubicBezTo>
                    <a:pt x="516" y="783"/>
                    <a:pt x="318" y="981"/>
                    <a:pt x="238" y="1219"/>
                  </a:cubicBezTo>
                  <a:cubicBezTo>
                    <a:pt x="120" y="1417"/>
                    <a:pt x="80" y="1654"/>
                    <a:pt x="40" y="1852"/>
                  </a:cubicBezTo>
                  <a:cubicBezTo>
                    <a:pt x="1" y="2051"/>
                    <a:pt x="1" y="2249"/>
                    <a:pt x="40" y="2407"/>
                  </a:cubicBezTo>
                  <a:cubicBezTo>
                    <a:pt x="40" y="2566"/>
                    <a:pt x="80" y="2684"/>
                    <a:pt x="120" y="2803"/>
                  </a:cubicBezTo>
                  <a:lnTo>
                    <a:pt x="278" y="3080"/>
                  </a:lnTo>
                  <a:cubicBezTo>
                    <a:pt x="278" y="3080"/>
                    <a:pt x="278" y="2962"/>
                    <a:pt x="318" y="2724"/>
                  </a:cubicBezTo>
                  <a:cubicBezTo>
                    <a:pt x="397" y="2645"/>
                    <a:pt x="397" y="2526"/>
                    <a:pt x="436" y="2407"/>
                  </a:cubicBezTo>
                  <a:cubicBezTo>
                    <a:pt x="476" y="2288"/>
                    <a:pt x="516" y="2130"/>
                    <a:pt x="595" y="2011"/>
                  </a:cubicBezTo>
                  <a:cubicBezTo>
                    <a:pt x="635" y="1852"/>
                    <a:pt x="714" y="1694"/>
                    <a:pt x="833" y="1615"/>
                  </a:cubicBezTo>
                  <a:cubicBezTo>
                    <a:pt x="872" y="1575"/>
                    <a:pt x="991" y="1496"/>
                    <a:pt x="1031" y="1456"/>
                  </a:cubicBezTo>
                  <a:cubicBezTo>
                    <a:pt x="1070" y="1417"/>
                    <a:pt x="1189" y="1377"/>
                    <a:pt x="1229" y="1298"/>
                  </a:cubicBezTo>
                  <a:cubicBezTo>
                    <a:pt x="1387" y="1219"/>
                    <a:pt x="1585" y="1139"/>
                    <a:pt x="1704" y="1100"/>
                  </a:cubicBezTo>
                  <a:cubicBezTo>
                    <a:pt x="1783" y="1100"/>
                    <a:pt x="1902" y="1060"/>
                    <a:pt x="2021" y="1060"/>
                  </a:cubicBezTo>
                  <a:lnTo>
                    <a:pt x="2219" y="1021"/>
                  </a:lnTo>
                  <a:lnTo>
                    <a:pt x="2377" y="1021"/>
                  </a:lnTo>
                  <a:cubicBezTo>
                    <a:pt x="2576" y="981"/>
                    <a:pt x="2774" y="981"/>
                    <a:pt x="2972" y="981"/>
                  </a:cubicBezTo>
                  <a:lnTo>
                    <a:pt x="3249" y="981"/>
                  </a:lnTo>
                  <a:cubicBezTo>
                    <a:pt x="3368" y="981"/>
                    <a:pt x="3447" y="1021"/>
                    <a:pt x="3566" y="1021"/>
                  </a:cubicBezTo>
                  <a:cubicBezTo>
                    <a:pt x="3764" y="1060"/>
                    <a:pt x="3962" y="1179"/>
                    <a:pt x="4081" y="1219"/>
                  </a:cubicBezTo>
                  <a:cubicBezTo>
                    <a:pt x="4239" y="1298"/>
                    <a:pt x="4398" y="1377"/>
                    <a:pt x="4556" y="1456"/>
                  </a:cubicBezTo>
                  <a:cubicBezTo>
                    <a:pt x="4833" y="1654"/>
                    <a:pt x="5032" y="1852"/>
                    <a:pt x="5190" y="2011"/>
                  </a:cubicBezTo>
                  <a:lnTo>
                    <a:pt x="5428" y="2249"/>
                  </a:lnTo>
                  <a:cubicBezTo>
                    <a:pt x="5428" y="2249"/>
                    <a:pt x="5428" y="2169"/>
                    <a:pt x="5388" y="1971"/>
                  </a:cubicBezTo>
                  <a:cubicBezTo>
                    <a:pt x="5348" y="1773"/>
                    <a:pt x="5230" y="1417"/>
                    <a:pt x="4992" y="1100"/>
                  </a:cubicBezTo>
                  <a:cubicBezTo>
                    <a:pt x="4873" y="902"/>
                    <a:pt x="4754" y="783"/>
                    <a:pt x="4556" y="624"/>
                  </a:cubicBezTo>
                  <a:cubicBezTo>
                    <a:pt x="4437" y="585"/>
                    <a:pt x="4358" y="466"/>
                    <a:pt x="4239" y="426"/>
                  </a:cubicBezTo>
                  <a:cubicBezTo>
                    <a:pt x="4160" y="387"/>
                    <a:pt x="4002" y="308"/>
                    <a:pt x="3883" y="268"/>
                  </a:cubicBezTo>
                  <a:cubicBezTo>
                    <a:pt x="3764" y="228"/>
                    <a:pt x="3645" y="189"/>
                    <a:pt x="3487" y="110"/>
                  </a:cubicBezTo>
                  <a:cubicBezTo>
                    <a:pt x="3368" y="70"/>
                    <a:pt x="3249" y="30"/>
                    <a:pt x="3091" y="30"/>
                  </a:cubicBezTo>
                  <a:cubicBezTo>
                    <a:pt x="2972" y="10"/>
                    <a:pt x="2843" y="1"/>
                    <a:pt x="270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41">
              <a:extLst>
                <a:ext uri="{FF2B5EF4-FFF2-40B4-BE49-F238E27FC236}">
                  <a16:creationId xmlns:a16="http://schemas.microsoft.com/office/drawing/2014/main" id="{08071EF9-D374-07F4-98A1-778B487E687E}"/>
                </a:ext>
              </a:extLst>
            </p:cNvPr>
            <p:cNvSpPr/>
            <p:nvPr/>
          </p:nvSpPr>
          <p:spPr>
            <a:xfrm>
              <a:off x="4277900" y="1180650"/>
              <a:ext cx="226750" cy="331225"/>
            </a:xfrm>
            <a:custGeom>
              <a:avLst/>
              <a:gdLst/>
              <a:ahLst/>
              <a:cxnLst/>
              <a:rect l="l" t="t" r="r" b="b"/>
              <a:pathLst>
                <a:path w="9070" h="13249" extrusionOk="0">
                  <a:moveTo>
                    <a:pt x="2526" y="1"/>
                  </a:moveTo>
                  <a:cubicBezTo>
                    <a:pt x="1282" y="1"/>
                    <a:pt x="318" y="287"/>
                    <a:pt x="318" y="287"/>
                  </a:cubicBezTo>
                  <a:lnTo>
                    <a:pt x="1" y="13201"/>
                  </a:lnTo>
                  <a:cubicBezTo>
                    <a:pt x="390" y="13233"/>
                    <a:pt x="764" y="13249"/>
                    <a:pt x="1123" y="13249"/>
                  </a:cubicBezTo>
                  <a:cubicBezTo>
                    <a:pt x="7375" y="13249"/>
                    <a:pt x="9070" y="8487"/>
                    <a:pt x="7646" y="3654"/>
                  </a:cubicBezTo>
                  <a:cubicBezTo>
                    <a:pt x="6775" y="617"/>
                    <a:pt x="4350" y="1"/>
                    <a:pt x="2526"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41">
              <a:extLst>
                <a:ext uri="{FF2B5EF4-FFF2-40B4-BE49-F238E27FC236}">
                  <a16:creationId xmlns:a16="http://schemas.microsoft.com/office/drawing/2014/main" id="{0A6CFDB3-F12A-2AAB-8221-44C00102AA56}"/>
                </a:ext>
              </a:extLst>
            </p:cNvPr>
            <p:cNvSpPr/>
            <p:nvPr/>
          </p:nvSpPr>
          <p:spPr>
            <a:xfrm>
              <a:off x="4292775" y="1260225"/>
              <a:ext cx="134700" cy="77150"/>
            </a:xfrm>
            <a:custGeom>
              <a:avLst/>
              <a:gdLst/>
              <a:ahLst/>
              <a:cxnLst/>
              <a:rect l="l" t="t" r="r" b="b"/>
              <a:pathLst>
                <a:path w="5388" h="3086" extrusionOk="0">
                  <a:moveTo>
                    <a:pt x="2840" y="0"/>
                  </a:moveTo>
                  <a:cubicBezTo>
                    <a:pt x="2667" y="0"/>
                    <a:pt x="2482" y="36"/>
                    <a:pt x="2298" y="36"/>
                  </a:cubicBezTo>
                  <a:cubicBezTo>
                    <a:pt x="2179" y="75"/>
                    <a:pt x="2060" y="75"/>
                    <a:pt x="1901" y="115"/>
                  </a:cubicBezTo>
                  <a:cubicBezTo>
                    <a:pt x="1783" y="155"/>
                    <a:pt x="1624" y="234"/>
                    <a:pt x="1505" y="273"/>
                  </a:cubicBezTo>
                  <a:cubicBezTo>
                    <a:pt x="1426" y="313"/>
                    <a:pt x="1268" y="353"/>
                    <a:pt x="1188" y="432"/>
                  </a:cubicBezTo>
                  <a:cubicBezTo>
                    <a:pt x="1070" y="471"/>
                    <a:pt x="990" y="551"/>
                    <a:pt x="872" y="630"/>
                  </a:cubicBezTo>
                  <a:cubicBezTo>
                    <a:pt x="673" y="749"/>
                    <a:pt x="515" y="947"/>
                    <a:pt x="436" y="1105"/>
                  </a:cubicBezTo>
                  <a:cubicBezTo>
                    <a:pt x="198" y="1422"/>
                    <a:pt x="79" y="1739"/>
                    <a:pt x="40" y="1937"/>
                  </a:cubicBezTo>
                  <a:cubicBezTo>
                    <a:pt x="0" y="2135"/>
                    <a:pt x="0" y="2294"/>
                    <a:pt x="0" y="2294"/>
                  </a:cubicBezTo>
                  <a:cubicBezTo>
                    <a:pt x="0" y="2294"/>
                    <a:pt x="79" y="2214"/>
                    <a:pt x="238" y="1977"/>
                  </a:cubicBezTo>
                  <a:cubicBezTo>
                    <a:pt x="396" y="1858"/>
                    <a:pt x="634" y="1660"/>
                    <a:pt x="872" y="1462"/>
                  </a:cubicBezTo>
                  <a:cubicBezTo>
                    <a:pt x="1030" y="1343"/>
                    <a:pt x="1188" y="1303"/>
                    <a:pt x="1307" y="1184"/>
                  </a:cubicBezTo>
                  <a:cubicBezTo>
                    <a:pt x="1505" y="1105"/>
                    <a:pt x="1664" y="1066"/>
                    <a:pt x="1862" y="986"/>
                  </a:cubicBezTo>
                  <a:cubicBezTo>
                    <a:pt x="1981" y="986"/>
                    <a:pt x="2060" y="947"/>
                    <a:pt x="2179" y="947"/>
                  </a:cubicBezTo>
                  <a:lnTo>
                    <a:pt x="2456" y="947"/>
                  </a:lnTo>
                  <a:cubicBezTo>
                    <a:pt x="2654" y="947"/>
                    <a:pt x="2852" y="947"/>
                    <a:pt x="3050" y="986"/>
                  </a:cubicBezTo>
                  <a:lnTo>
                    <a:pt x="3209" y="986"/>
                  </a:lnTo>
                  <a:lnTo>
                    <a:pt x="3407" y="1066"/>
                  </a:lnTo>
                  <a:cubicBezTo>
                    <a:pt x="3486" y="1066"/>
                    <a:pt x="3644" y="1066"/>
                    <a:pt x="3684" y="1105"/>
                  </a:cubicBezTo>
                  <a:cubicBezTo>
                    <a:pt x="3842" y="1145"/>
                    <a:pt x="4041" y="1184"/>
                    <a:pt x="4199" y="1303"/>
                  </a:cubicBezTo>
                  <a:cubicBezTo>
                    <a:pt x="4239" y="1343"/>
                    <a:pt x="4357" y="1383"/>
                    <a:pt x="4397" y="1462"/>
                  </a:cubicBezTo>
                  <a:cubicBezTo>
                    <a:pt x="4476" y="1501"/>
                    <a:pt x="4556" y="1541"/>
                    <a:pt x="4595" y="1581"/>
                  </a:cubicBezTo>
                  <a:cubicBezTo>
                    <a:pt x="4674" y="1699"/>
                    <a:pt x="4754" y="1858"/>
                    <a:pt x="4833" y="1977"/>
                  </a:cubicBezTo>
                  <a:cubicBezTo>
                    <a:pt x="4872" y="2096"/>
                    <a:pt x="4952" y="2254"/>
                    <a:pt x="4991" y="2373"/>
                  </a:cubicBezTo>
                  <a:cubicBezTo>
                    <a:pt x="5031" y="2492"/>
                    <a:pt x="5070" y="2650"/>
                    <a:pt x="5070" y="2729"/>
                  </a:cubicBezTo>
                  <a:cubicBezTo>
                    <a:pt x="5150" y="2927"/>
                    <a:pt x="5150" y="3086"/>
                    <a:pt x="5150" y="3086"/>
                  </a:cubicBezTo>
                  <a:lnTo>
                    <a:pt x="5269" y="2769"/>
                  </a:lnTo>
                  <a:cubicBezTo>
                    <a:pt x="5348" y="2690"/>
                    <a:pt x="5387" y="2531"/>
                    <a:pt x="5387" y="2373"/>
                  </a:cubicBezTo>
                  <a:lnTo>
                    <a:pt x="5387" y="1858"/>
                  </a:lnTo>
                  <a:cubicBezTo>
                    <a:pt x="5387" y="1660"/>
                    <a:pt x="5348" y="1422"/>
                    <a:pt x="5189" y="1184"/>
                  </a:cubicBezTo>
                  <a:cubicBezTo>
                    <a:pt x="5070" y="986"/>
                    <a:pt x="4872" y="749"/>
                    <a:pt x="4674" y="590"/>
                  </a:cubicBezTo>
                  <a:cubicBezTo>
                    <a:pt x="4476" y="471"/>
                    <a:pt x="4239" y="313"/>
                    <a:pt x="3961" y="194"/>
                  </a:cubicBezTo>
                  <a:cubicBezTo>
                    <a:pt x="3803" y="155"/>
                    <a:pt x="3644" y="155"/>
                    <a:pt x="3565" y="115"/>
                  </a:cubicBezTo>
                  <a:lnTo>
                    <a:pt x="3367" y="75"/>
                  </a:lnTo>
                  <a:cubicBezTo>
                    <a:pt x="3209" y="36"/>
                    <a:pt x="3209" y="36"/>
                    <a:pt x="3090" y="36"/>
                  </a:cubicBezTo>
                  <a:cubicBezTo>
                    <a:pt x="3011" y="9"/>
                    <a:pt x="2927" y="0"/>
                    <a:pt x="2840"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41">
              <a:extLst>
                <a:ext uri="{FF2B5EF4-FFF2-40B4-BE49-F238E27FC236}">
                  <a16:creationId xmlns:a16="http://schemas.microsoft.com/office/drawing/2014/main" id="{C2B322DE-29F2-9560-D345-0541698724BB}"/>
                </a:ext>
              </a:extLst>
            </p:cNvPr>
            <p:cNvSpPr/>
            <p:nvPr/>
          </p:nvSpPr>
          <p:spPr>
            <a:xfrm>
              <a:off x="3073700" y="1357900"/>
              <a:ext cx="1434975" cy="1244175"/>
            </a:xfrm>
            <a:custGeom>
              <a:avLst/>
              <a:gdLst/>
              <a:ahLst/>
              <a:cxnLst/>
              <a:rect l="l" t="t" r="r" b="b"/>
              <a:pathLst>
                <a:path w="57399" h="49767" extrusionOk="0">
                  <a:moveTo>
                    <a:pt x="49146" y="1"/>
                  </a:moveTo>
                  <a:cubicBezTo>
                    <a:pt x="48640" y="1"/>
                    <a:pt x="48138" y="44"/>
                    <a:pt x="47654" y="130"/>
                  </a:cubicBezTo>
                  <a:cubicBezTo>
                    <a:pt x="47057" y="204"/>
                    <a:pt x="47268" y="1051"/>
                    <a:pt x="47790" y="1051"/>
                  </a:cubicBezTo>
                  <a:cubicBezTo>
                    <a:pt x="47823" y="1051"/>
                    <a:pt x="47857" y="1048"/>
                    <a:pt x="47892" y="1041"/>
                  </a:cubicBezTo>
                  <a:cubicBezTo>
                    <a:pt x="48257" y="977"/>
                    <a:pt x="48632" y="947"/>
                    <a:pt x="49011" y="947"/>
                  </a:cubicBezTo>
                  <a:cubicBezTo>
                    <a:pt x="50278" y="947"/>
                    <a:pt x="51587" y="1284"/>
                    <a:pt x="52685" y="1833"/>
                  </a:cubicBezTo>
                  <a:cubicBezTo>
                    <a:pt x="54586" y="2823"/>
                    <a:pt x="55458" y="4685"/>
                    <a:pt x="55656" y="6705"/>
                  </a:cubicBezTo>
                  <a:cubicBezTo>
                    <a:pt x="56171" y="11934"/>
                    <a:pt x="53992" y="17559"/>
                    <a:pt x="52170" y="22313"/>
                  </a:cubicBezTo>
                  <a:cubicBezTo>
                    <a:pt x="49595" y="28928"/>
                    <a:pt x="46307" y="35424"/>
                    <a:pt x="41712" y="40930"/>
                  </a:cubicBezTo>
                  <a:cubicBezTo>
                    <a:pt x="38249" y="45019"/>
                    <a:pt x="33519" y="48800"/>
                    <a:pt x="27968" y="48800"/>
                  </a:cubicBezTo>
                  <a:cubicBezTo>
                    <a:pt x="27549" y="48800"/>
                    <a:pt x="27126" y="48778"/>
                    <a:pt x="26699" y="48734"/>
                  </a:cubicBezTo>
                  <a:cubicBezTo>
                    <a:pt x="22183" y="48259"/>
                    <a:pt x="18895" y="44931"/>
                    <a:pt x="16202" y="41564"/>
                  </a:cubicBezTo>
                  <a:cubicBezTo>
                    <a:pt x="13151" y="37643"/>
                    <a:pt x="10775" y="33206"/>
                    <a:pt x="8675" y="28730"/>
                  </a:cubicBezTo>
                  <a:cubicBezTo>
                    <a:pt x="6655" y="24412"/>
                    <a:pt x="4912" y="19975"/>
                    <a:pt x="3526" y="15420"/>
                  </a:cubicBezTo>
                  <a:cubicBezTo>
                    <a:pt x="2575" y="12330"/>
                    <a:pt x="1268" y="8567"/>
                    <a:pt x="2179" y="5358"/>
                  </a:cubicBezTo>
                  <a:cubicBezTo>
                    <a:pt x="2892" y="2942"/>
                    <a:pt x="5506" y="1318"/>
                    <a:pt x="7923" y="1120"/>
                  </a:cubicBezTo>
                  <a:cubicBezTo>
                    <a:pt x="8532" y="1006"/>
                    <a:pt x="8555" y="85"/>
                    <a:pt x="7958" y="85"/>
                  </a:cubicBezTo>
                  <a:cubicBezTo>
                    <a:pt x="7934" y="85"/>
                    <a:pt x="7909" y="87"/>
                    <a:pt x="7883" y="90"/>
                  </a:cubicBezTo>
                  <a:cubicBezTo>
                    <a:pt x="5387" y="288"/>
                    <a:pt x="2852" y="1714"/>
                    <a:pt x="1624" y="3972"/>
                  </a:cubicBezTo>
                  <a:cubicBezTo>
                    <a:pt x="0" y="6903"/>
                    <a:pt x="1109" y="10627"/>
                    <a:pt x="1902" y="13637"/>
                  </a:cubicBezTo>
                  <a:cubicBezTo>
                    <a:pt x="4318" y="22629"/>
                    <a:pt x="8240" y="31661"/>
                    <a:pt x="13429" y="39425"/>
                  </a:cubicBezTo>
                  <a:cubicBezTo>
                    <a:pt x="15647" y="42753"/>
                    <a:pt x="18301" y="46120"/>
                    <a:pt x="21827" y="48140"/>
                  </a:cubicBezTo>
                  <a:cubicBezTo>
                    <a:pt x="23760" y="49262"/>
                    <a:pt x="25836" y="49767"/>
                    <a:pt x="27920" y="49767"/>
                  </a:cubicBezTo>
                  <a:cubicBezTo>
                    <a:pt x="30620" y="49767"/>
                    <a:pt x="33334" y="48919"/>
                    <a:pt x="35770" y="47466"/>
                  </a:cubicBezTo>
                  <a:cubicBezTo>
                    <a:pt x="41078" y="44297"/>
                    <a:pt x="44881" y="38871"/>
                    <a:pt x="47892" y="33642"/>
                  </a:cubicBezTo>
                  <a:cubicBezTo>
                    <a:pt x="51219" y="27858"/>
                    <a:pt x="53873" y="21401"/>
                    <a:pt x="55616" y="14905"/>
                  </a:cubicBezTo>
                  <a:cubicBezTo>
                    <a:pt x="56527" y="11498"/>
                    <a:pt x="57399" y="7339"/>
                    <a:pt x="55973" y="3932"/>
                  </a:cubicBezTo>
                  <a:cubicBezTo>
                    <a:pt x="54834" y="1287"/>
                    <a:pt x="51913" y="1"/>
                    <a:pt x="491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41">
              <a:extLst>
                <a:ext uri="{FF2B5EF4-FFF2-40B4-BE49-F238E27FC236}">
                  <a16:creationId xmlns:a16="http://schemas.microsoft.com/office/drawing/2014/main" id="{7CD57A2D-10EA-6764-7EAD-27ABC01A9808}"/>
                </a:ext>
              </a:extLst>
            </p:cNvPr>
            <p:cNvSpPr/>
            <p:nvPr/>
          </p:nvSpPr>
          <p:spPr>
            <a:xfrm>
              <a:off x="3189550" y="1307650"/>
              <a:ext cx="106000" cy="133725"/>
            </a:xfrm>
            <a:custGeom>
              <a:avLst/>
              <a:gdLst/>
              <a:ahLst/>
              <a:cxnLst/>
              <a:rect l="l" t="t" r="r" b="b"/>
              <a:pathLst>
                <a:path w="4240" h="5349" extrusionOk="0">
                  <a:moveTo>
                    <a:pt x="2140" y="0"/>
                  </a:moveTo>
                  <a:cubicBezTo>
                    <a:pt x="951" y="0"/>
                    <a:pt x="1" y="1030"/>
                    <a:pt x="1" y="2298"/>
                  </a:cubicBezTo>
                  <a:lnTo>
                    <a:pt x="1" y="3090"/>
                  </a:lnTo>
                  <a:cubicBezTo>
                    <a:pt x="1" y="4358"/>
                    <a:pt x="991" y="5348"/>
                    <a:pt x="2140" y="5348"/>
                  </a:cubicBezTo>
                  <a:cubicBezTo>
                    <a:pt x="3328" y="5348"/>
                    <a:pt x="4239" y="4318"/>
                    <a:pt x="4239" y="3090"/>
                  </a:cubicBezTo>
                  <a:lnTo>
                    <a:pt x="4239" y="2298"/>
                  </a:lnTo>
                  <a:cubicBezTo>
                    <a:pt x="4239" y="991"/>
                    <a:pt x="3249" y="0"/>
                    <a:pt x="21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41">
              <a:extLst>
                <a:ext uri="{FF2B5EF4-FFF2-40B4-BE49-F238E27FC236}">
                  <a16:creationId xmlns:a16="http://schemas.microsoft.com/office/drawing/2014/main" id="{0FF22DB9-2E47-A7D6-E44E-4FD1D4E6C5A1}"/>
                </a:ext>
              </a:extLst>
            </p:cNvPr>
            <p:cNvSpPr/>
            <p:nvPr/>
          </p:nvSpPr>
          <p:spPr>
            <a:xfrm>
              <a:off x="4284850" y="1307650"/>
              <a:ext cx="106975" cy="133725"/>
            </a:xfrm>
            <a:custGeom>
              <a:avLst/>
              <a:gdLst/>
              <a:ahLst/>
              <a:cxnLst/>
              <a:rect l="l" t="t" r="r" b="b"/>
              <a:pathLst>
                <a:path w="4279" h="5349" extrusionOk="0">
                  <a:moveTo>
                    <a:pt x="2139" y="0"/>
                  </a:moveTo>
                  <a:cubicBezTo>
                    <a:pt x="951" y="0"/>
                    <a:pt x="0" y="1030"/>
                    <a:pt x="0" y="2298"/>
                  </a:cubicBezTo>
                  <a:lnTo>
                    <a:pt x="0" y="3090"/>
                  </a:lnTo>
                  <a:cubicBezTo>
                    <a:pt x="0" y="4358"/>
                    <a:pt x="990" y="5348"/>
                    <a:pt x="2139" y="5348"/>
                  </a:cubicBezTo>
                  <a:cubicBezTo>
                    <a:pt x="3328" y="5348"/>
                    <a:pt x="4278" y="4318"/>
                    <a:pt x="4278" y="3090"/>
                  </a:cubicBezTo>
                  <a:lnTo>
                    <a:pt x="4278" y="2298"/>
                  </a:lnTo>
                  <a:cubicBezTo>
                    <a:pt x="4278" y="991"/>
                    <a:pt x="3288" y="0"/>
                    <a:pt x="213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41">
              <a:extLst>
                <a:ext uri="{FF2B5EF4-FFF2-40B4-BE49-F238E27FC236}">
                  <a16:creationId xmlns:a16="http://schemas.microsoft.com/office/drawing/2014/main" id="{048DFF06-40EF-E277-E94E-E530448054EB}"/>
                </a:ext>
              </a:extLst>
            </p:cNvPr>
            <p:cNvSpPr/>
            <p:nvPr/>
          </p:nvSpPr>
          <p:spPr>
            <a:xfrm>
              <a:off x="3247975" y="658000"/>
              <a:ext cx="1083425" cy="1345725"/>
            </a:xfrm>
            <a:custGeom>
              <a:avLst/>
              <a:gdLst/>
              <a:ahLst/>
              <a:cxnLst/>
              <a:rect l="l" t="t" r="r" b="b"/>
              <a:pathLst>
                <a:path w="43337" h="53829" extrusionOk="0">
                  <a:moveTo>
                    <a:pt x="20560" y="1"/>
                  </a:moveTo>
                  <a:cubicBezTo>
                    <a:pt x="20560" y="1"/>
                    <a:pt x="6458" y="1"/>
                    <a:pt x="1506" y="15608"/>
                  </a:cubicBezTo>
                  <a:cubicBezTo>
                    <a:pt x="476" y="18856"/>
                    <a:pt x="1" y="22382"/>
                    <a:pt x="41" y="25907"/>
                  </a:cubicBezTo>
                  <a:cubicBezTo>
                    <a:pt x="80" y="29512"/>
                    <a:pt x="674" y="33077"/>
                    <a:pt x="1744" y="36444"/>
                  </a:cubicBezTo>
                  <a:cubicBezTo>
                    <a:pt x="4636" y="45436"/>
                    <a:pt x="11013" y="52725"/>
                    <a:pt x="19847" y="53715"/>
                  </a:cubicBezTo>
                  <a:cubicBezTo>
                    <a:pt x="20507" y="53791"/>
                    <a:pt x="21158" y="53829"/>
                    <a:pt x="21801" y="53829"/>
                  </a:cubicBezTo>
                  <a:cubicBezTo>
                    <a:pt x="30847" y="53829"/>
                    <a:pt x="38144" y="46474"/>
                    <a:pt x="41436" y="37118"/>
                  </a:cubicBezTo>
                  <a:cubicBezTo>
                    <a:pt x="42505" y="34028"/>
                    <a:pt x="43179" y="30700"/>
                    <a:pt x="43258" y="27333"/>
                  </a:cubicBezTo>
                  <a:cubicBezTo>
                    <a:pt x="43337" y="24838"/>
                    <a:pt x="43099" y="22342"/>
                    <a:pt x="42624" y="19886"/>
                  </a:cubicBezTo>
                  <a:cubicBezTo>
                    <a:pt x="39059" y="3724"/>
                    <a:pt x="29393" y="1"/>
                    <a:pt x="20560"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41">
              <a:extLst>
                <a:ext uri="{FF2B5EF4-FFF2-40B4-BE49-F238E27FC236}">
                  <a16:creationId xmlns:a16="http://schemas.microsoft.com/office/drawing/2014/main" id="{4AE9EA10-293F-B9CE-0ED8-5F6EE7C48B3E}"/>
                </a:ext>
              </a:extLst>
            </p:cNvPr>
            <p:cNvSpPr/>
            <p:nvPr/>
          </p:nvSpPr>
          <p:spPr>
            <a:xfrm>
              <a:off x="3224450" y="607075"/>
              <a:ext cx="1117525" cy="756075"/>
            </a:xfrm>
            <a:custGeom>
              <a:avLst/>
              <a:gdLst/>
              <a:ahLst/>
              <a:cxnLst/>
              <a:rect l="l" t="t" r="r" b="b"/>
              <a:pathLst>
                <a:path w="44701" h="30243" extrusionOk="0">
                  <a:moveTo>
                    <a:pt x="23803" y="1"/>
                  </a:moveTo>
                  <a:cubicBezTo>
                    <a:pt x="23477" y="1"/>
                    <a:pt x="23145" y="6"/>
                    <a:pt x="22808" y="17"/>
                  </a:cubicBezTo>
                  <a:cubicBezTo>
                    <a:pt x="2249" y="651"/>
                    <a:pt x="1853" y="14516"/>
                    <a:pt x="1853" y="14516"/>
                  </a:cubicBezTo>
                  <a:cubicBezTo>
                    <a:pt x="1853" y="14516"/>
                    <a:pt x="1" y="30242"/>
                    <a:pt x="2822" y="30242"/>
                  </a:cubicBezTo>
                  <a:cubicBezTo>
                    <a:pt x="2829" y="30242"/>
                    <a:pt x="2836" y="30242"/>
                    <a:pt x="2843" y="30242"/>
                  </a:cubicBezTo>
                  <a:cubicBezTo>
                    <a:pt x="5735" y="30202"/>
                    <a:pt x="5735" y="18318"/>
                    <a:pt x="5735" y="18318"/>
                  </a:cubicBezTo>
                  <a:cubicBezTo>
                    <a:pt x="5735" y="18318"/>
                    <a:pt x="13063" y="15466"/>
                    <a:pt x="14886" y="8178"/>
                  </a:cubicBezTo>
                  <a:cubicBezTo>
                    <a:pt x="14886" y="8178"/>
                    <a:pt x="25304" y="16496"/>
                    <a:pt x="39643" y="17566"/>
                  </a:cubicBezTo>
                  <a:cubicBezTo>
                    <a:pt x="39643" y="17566"/>
                    <a:pt x="40554" y="29450"/>
                    <a:pt x="42614" y="29846"/>
                  </a:cubicBezTo>
                  <a:cubicBezTo>
                    <a:pt x="42652" y="29853"/>
                    <a:pt x="42690" y="29856"/>
                    <a:pt x="42726" y="29856"/>
                  </a:cubicBezTo>
                  <a:cubicBezTo>
                    <a:pt x="44701" y="29856"/>
                    <a:pt x="44357" y="19546"/>
                    <a:pt x="44357" y="19546"/>
                  </a:cubicBezTo>
                  <a:cubicBezTo>
                    <a:pt x="44357" y="19546"/>
                    <a:pt x="43399" y="1"/>
                    <a:pt x="2380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41">
              <a:extLst>
                <a:ext uri="{FF2B5EF4-FFF2-40B4-BE49-F238E27FC236}">
                  <a16:creationId xmlns:a16="http://schemas.microsoft.com/office/drawing/2014/main" id="{867C5414-38E7-E7FF-0D32-35AE362A2A12}"/>
                </a:ext>
              </a:extLst>
            </p:cNvPr>
            <p:cNvSpPr/>
            <p:nvPr/>
          </p:nvSpPr>
          <p:spPr>
            <a:xfrm>
              <a:off x="3545075" y="1632475"/>
              <a:ext cx="483300" cy="115150"/>
            </a:xfrm>
            <a:custGeom>
              <a:avLst/>
              <a:gdLst/>
              <a:ahLst/>
              <a:cxnLst/>
              <a:rect l="l" t="t" r="r" b="b"/>
              <a:pathLst>
                <a:path w="19332" h="4606" extrusionOk="0">
                  <a:moveTo>
                    <a:pt x="1" y="0"/>
                  </a:moveTo>
                  <a:cubicBezTo>
                    <a:pt x="1" y="1"/>
                    <a:pt x="238" y="278"/>
                    <a:pt x="595" y="674"/>
                  </a:cubicBezTo>
                  <a:cubicBezTo>
                    <a:pt x="753" y="872"/>
                    <a:pt x="1031" y="1110"/>
                    <a:pt x="1387" y="1387"/>
                  </a:cubicBezTo>
                  <a:cubicBezTo>
                    <a:pt x="1704" y="1664"/>
                    <a:pt x="2061" y="1902"/>
                    <a:pt x="2496" y="2219"/>
                  </a:cubicBezTo>
                  <a:cubicBezTo>
                    <a:pt x="2972" y="2496"/>
                    <a:pt x="3407" y="2813"/>
                    <a:pt x="3962" y="3051"/>
                  </a:cubicBezTo>
                  <a:cubicBezTo>
                    <a:pt x="4437" y="3288"/>
                    <a:pt x="5031" y="3605"/>
                    <a:pt x="5626" y="3803"/>
                  </a:cubicBezTo>
                  <a:cubicBezTo>
                    <a:pt x="6220" y="4001"/>
                    <a:pt x="6854" y="4199"/>
                    <a:pt x="7567" y="4358"/>
                  </a:cubicBezTo>
                  <a:cubicBezTo>
                    <a:pt x="8240" y="4477"/>
                    <a:pt x="8913" y="4595"/>
                    <a:pt x="9627" y="4595"/>
                  </a:cubicBezTo>
                  <a:cubicBezTo>
                    <a:pt x="9739" y="4602"/>
                    <a:pt x="9855" y="4606"/>
                    <a:pt x="9974" y="4606"/>
                  </a:cubicBezTo>
                  <a:cubicBezTo>
                    <a:pt x="10526" y="4606"/>
                    <a:pt x="11139" y="4535"/>
                    <a:pt x="11726" y="4437"/>
                  </a:cubicBezTo>
                  <a:cubicBezTo>
                    <a:pt x="12043" y="4358"/>
                    <a:pt x="12399" y="4279"/>
                    <a:pt x="12716" y="4199"/>
                  </a:cubicBezTo>
                  <a:cubicBezTo>
                    <a:pt x="12994" y="4080"/>
                    <a:pt x="13350" y="4001"/>
                    <a:pt x="13627" y="3882"/>
                  </a:cubicBezTo>
                  <a:cubicBezTo>
                    <a:pt x="14261" y="3684"/>
                    <a:pt x="14776" y="3447"/>
                    <a:pt x="15331" y="3169"/>
                  </a:cubicBezTo>
                  <a:cubicBezTo>
                    <a:pt x="15885" y="2892"/>
                    <a:pt x="16321" y="2615"/>
                    <a:pt x="16757" y="2298"/>
                  </a:cubicBezTo>
                  <a:cubicBezTo>
                    <a:pt x="17628" y="1783"/>
                    <a:pt x="18262" y="1189"/>
                    <a:pt x="18698" y="793"/>
                  </a:cubicBezTo>
                  <a:cubicBezTo>
                    <a:pt x="19133" y="317"/>
                    <a:pt x="19331" y="80"/>
                    <a:pt x="19332" y="80"/>
                  </a:cubicBezTo>
                  <a:lnTo>
                    <a:pt x="19332" y="80"/>
                  </a:lnTo>
                  <a:cubicBezTo>
                    <a:pt x="19331" y="80"/>
                    <a:pt x="19094" y="317"/>
                    <a:pt x="18619" y="634"/>
                  </a:cubicBezTo>
                  <a:cubicBezTo>
                    <a:pt x="18104" y="991"/>
                    <a:pt x="17430" y="1426"/>
                    <a:pt x="16519" y="1862"/>
                  </a:cubicBezTo>
                  <a:cubicBezTo>
                    <a:pt x="16083" y="2100"/>
                    <a:pt x="15568" y="2377"/>
                    <a:pt x="15093" y="2575"/>
                  </a:cubicBezTo>
                  <a:cubicBezTo>
                    <a:pt x="14538" y="2773"/>
                    <a:pt x="13984" y="2971"/>
                    <a:pt x="13390" y="3169"/>
                  </a:cubicBezTo>
                  <a:cubicBezTo>
                    <a:pt x="12795" y="3288"/>
                    <a:pt x="12201" y="3447"/>
                    <a:pt x="11568" y="3565"/>
                  </a:cubicBezTo>
                  <a:cubicBezTo>
                    <a:pt x="11104" y="3623"/>
                    <a:pt x="10661" y="3660"/>
                    <a:pt x="10177" y="3660"/>
                  </a:cubicBezTo>
                  <a:cubicBezTo>
                    <a:pt x="10000" y="3660"/>
                    <a:pt x="9818" y="3655"/>
                    <a:pt x="9627" y="3645"/>
                  </a:cubicBezTo>
                  <a:cubicBezTo>
                    <a:pt x="9032" y="3645"/>
                    <a:pt x="8399" y="3565"/>
                    <a:pt x="7765" y="3447"/>
                  </a:cubicBezTo>
                  <a:cubicBezTo>
                    <a:pt x="7131" y="3367"/>
                    <a:pt x="6537" y="3209"/>
                    <a:pt x="5943" y="3011"/>
                  </a:cubicBezTo>
                  <a:cubicBezTo>
                    <a:pt x="5348" y="2813"/>
                    <a:pt x="4794" y="2615"/>
                    <a:pt x="4239" y="2417"/>
                  </a:cubicBezTo>
                  <a:cubicBezTo>
                    <a:pt x="3764" y="2139"/>
                    <a:pt x="3249" y="1902"/>
                    <a:pt x="2813" y="1704"/>
                  </a:cubicBezTo>
                  <a:cubicBezTo>
                    <a:pt x="2377" y="1506"/>
                    <a:pt x="1981" y="1268"/>
                    <a:pt x="1625" y="1070"/>
                  </a:cubicBezTo>
                  <a:cubicBezTo>
                    <a:pt x="1268" y="872"/>
                    <a:pt x="991" y="674"/>
                    <a:pt x="714" y="515"/>
                  </a:cubicBezTo>
                  <a:cubicBezTo>
                    <a:pt x="516" y="317"/>
                    <a:pt x="318" y="238"/>
                    <a:pt x="199" y="119"/>
                  </a:cubicBezTo>
                  <a:cubicBezTo>
                    <a:pt x="40" y="40"/>
                    <a:pt x="1" y="0"/>
                    <a:pt x="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41">
              <a:extLst>
                <a:ext uri="{FF2B5EF4-FFF2-40B4-BE49-F238E27FC236}">
                  <a16:creationId xmlns:a16="http://schemas.microsoft.com/office/drawing/2014/main" id="{3AF4FA41-32E6-7B15-96ED-FDB2AC4E5F74}"/>
                </a:ext>
              </a:extLst>
            </p:cNvPr>
            <p:cNvSpPr/>
            <p:nvPr/>
          </p:nvSpPr>
          <p:spPr>
            <a:xfrm>
              <a:off x="3733250" y="1805775"/>
              <a:ext cx="121825" cy="19700"/>
            </a:xfrm>
            <a:custGeom>
              <a:avLst/>
              <a:gdLst/>
              <a:ahLst/>
              <a:cxnLst/>
              <a:rect l="l" t="t" r="r" b="b"/>
              <a:pathLst>
                <a:path w="4873" h="788" extrusionOk="0">
                  <a:moveTo>
                    <a:pt x="4872" y="1"/>
                  </a:moveTo>
                  <a:cubicBezTo>
                    <a:pt x="4872" y="1"/>
                    <a:pt x="4555" y="40"/>
                    <a:pt x="4080" y="119"/>
                  </a:cubicBezTo>
                  <a:cubicBezTo>
                    <a:pt x="4001" y="119"/>
                    <a:pt x="3882" y="199"/>
                    <a:pt x="3763" y="199"/>
                  </a:cubicBezTo>
                  <a:cubicBezTo>
                    <a:pt x="3644" y="199"/>
                    <a:pt x="3486" y="238"/>
                    <a:pt x="3367" y="238"/>
                  </a:cubicBezTo>
                  <a:cubicBezTo>
                    <a:pt x="3050" y="278"/>
                    <a:pt x="2773" y="278"/>
                    <a:pt x="2456" y="278"/>
                  </a:cubicBezTo>
                  <a:lnTo>
                    <a:pt x="1585" y="278"/>
                  </a:lnTo>
                  <a:cubicBezTo>
                    <a:pt x="1268" y="238"/>
                    <a:pt x="1030" y="238"/>
                    <a:pt x="792" y="238"/>
                  </a:cubicBezTo>
                  <a:cubicBezTo>
                    <a:pt x="317" y="238"/>
                    <a:pt x="0" y="199"/>
                    <a:pt x="0" y="199"/>
                  </a:cubicBezTo>
                  <a:lnTo>
                    <a:pt x="0" y="199"/>
                  </a:lnTo>
                  <a:lnTo>
                    <a:pt x="673" y="516"/>
                  </a:lnTo>
                  <a:cubicBezTo>
                    <a:pt x="832" y="595"/>
                    <a:pt x="911" y="595"/>
                    <a:pt x="1070" y="634"/>
                  </a:cubicBezTo>
                  <a:cubicBezTo>
                    <a:pt x="1228" y="674"/>
                    <a:pt x="1386" y="714"/>
                    <a:pt x="1505" y="714"/>
                  </a:cubicBezTo>
                  <a:cubicBezTo>
                    <a:pt x="1724" y="741"/>
                    <a:pt x="1924" y="787"/>
                    <a:pt x="2144" y="787"/>
                  </a:cubicBezTo>
                  <a:cubicBezTo>
                    <a:pt x="2243" y="787"/>
                    <a:pt x="2345" y="778"/>
                    <a:pt x="2456" y="753"/>
                  </a:cubicBezTo>
                  <a:cubicBezTo>
                    <a:pt x="2614" y="753"/>
                    <a:pt x="2813" y="714"/>
                    <a:pt x="2971" y="714"/>
                  </a:cubicBezTo>
                  <a:cubicBezTo>
                    <a:pt x="3090" y="714"/>
                    <a:pt x="3248" y="674"/>
                    <a:pt x="3407" y="634"/>
                  </a:cubicBezTo>
                  <a:cubicBezTo>
                    <a:pt x="3565" y="634"/>
                    <a:pt x="3684" y="595"/>
                    <a:pt x="3842" y="516"/>
                  </a:cubicBezTo>
                  <a:cubicBezTo>
                    <a:pt x="3961" y="476"/>
                    <a:pt x="4080" y="436"/>
                    <a:pt x="4199" y="397"/>
                  </a:cubicBezTo>
                  <a:cubicBezTo>
                    <a:pt x="4635" y="199"/>
                    <a:pt x="4872" y="1"/>
                    <a:pt x="4872"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41">
              <a:extLst>
                <a:ext uri="{FF2B5EF4-FFF2-40B4-BE49-F238E27FC236}">
                  <a16:creationId xmlns:a16="http://schemas.microsoft.com/office/drawing/2014/main" id="{971EC439-7864-527C-D452-00213A622834}"/>
                </a:ext>
              </a:extLst>
            </p:cNvPr>
            <p:cNvSpPr/>
            <p:nvPr/>
          </p:nvSpPr>
          <p:spPr>
            <a:xfrm>
              <a:off x="3924375" y="1058350"/>
              <a:ext cx="243625" cy="90875"/>
            </a:xfrm>
            <a:custGeom>
              <a:avLst/>
              <a:gdLst/>
              <a:ahLst/>
              <a:cxnLst/>
              <a:rect l="l" t="t" r="r" b="b"/>
              <a:pathLst>
                <a:path w="9745" h="3635" extrusionOk="0">
                  <a:moveTo>
                    <a:pt x="4259" y="0"/>
                  </a:moveTo>
                  <a:cubicBezTo>
                    <a:pt x="4160" y="0"/>
                    <a:pt x="4061" y="10"/>
                    <a:pt x="3961" y="30"/>
                  </a:cubicBezTo>
                  <a:cubicBezTo>
                    <a:pt x="3763" y="30"/>
                    <a:pt x="3565" y="30"/>
                    <a:pt x="3367" y="69"/>
                  </a:cubicBezTo>
                  <a:cubicBezTo>
                    <a:pt x="3169" y="109"/>
                    <a:pt x="3050" y="149"/>
                    <a:pt x="2852" y="228"/>
                  </a:cubicBezTo>
                  <a:cubicBezTo>
                    <a:pt x="2694" y="267"/>
                    <a:pt x="2496" y="307"/>
                    <a:pt x="2337" y="426"/>
                  </a:cubicBezTo>
                  <a:cubicBezTo>
                    <a:pt x="2179" y="505"/>
                    <a:pt x="2060" y="545"/>
                    <a:pt x="1902" y="664"/>
                  </a:cubicBezTo>
                  <a:cubicBezTo>
                    <a:pt x="1664" y="862"/>
                    <a:pt x="1347" y="1020"/>
                    <a:pt x="1149" y="1218"/>
                  </a:cubicBezTo>
                  <a:lnTo>
                    <a:pt x="594" y="1733"/>
                  </a:lnTo>
                  <a:cubicBezTo>
                    <a:pt x="476" y="1892"/>
                    <a:pt x="357" y="2050"/>
                    <a:pt x="278" y="2208"/>
                  </a:cubicBezTo>
                  <a:cubicBezTo>
                    <a:pt x="79" y="2446"/>
                    <a:pt x="0" y="2644"/>
                    <a:pt x="0" y="2644"/>
                  </a:cubicBezTo>
                  <a:cubicBezTo>
                    <a:pt x="0" y="2644"/>
                    <a:pt x="159" y="2565"/>
                    <a:pt x="515" y="2406"/>
                  </a:cubicBezTo>
                  <a:cubicBezTo>
                    <a:pt x="634" y="2288"/>
                    <a:pt x="792" y="2248"/>
                    <a:pt x="991" y="2129"/>
                  </a:cubicBezTo>
                  <a:cubicBezTo>
                    <a:pt x="1189" y="2090"/>
                    <a:pt x="1387" y="2010"/>
                    <a:pt x="1624" y="1892"/>
                  </a:cubicBezTo>
                  <a:cubicBezTo>
                    <a:pt x="1902" y="1812"/>
                    <a:pt x="2139" y="1733"/>
                    <a:pt x="2377" y="1654"/>
                  </a:cubicBezTo>
                  <a:cubicBezTo>
                    <a:pt x="2496" y="1614"/>
                    <a:pt x="2615" y="1614"/>
                    <a:pt x="2773" y="1535"/>
                  </a:cubicBezTo>
                  <a:cubicBezTo>
                    <a:pt x="2932" y="1535"/>
                    <a:pt x="3090" y="1495"/>
                    <a:pt x="3209" y="1495"/>
                  </a:cubicBezTo>
                  <a:cubicBezTo>
                    <a:pt x="3367" y="1495"/>
                    <a:pt x="3526" y="1456"/>
                    <a:pt x="3684" y="1456"/>
                  </a:cubicBezTo>
                  <a:lnTo>
                    <a:pt x="4120" y="1456"/>
                  </a:lnTo>
                  <a:cubicBezTo>
                    <a:pt x="4173" y="1443"/>
                    <a:pt x="4221" y="1438"/>
                    <a:pt x="4268" y="1438"/>
                  </a:cubicBezTo>
                  <a:cubicBezTo>
                    <a:pt x="4362" y="1438"/>
                    <a:pt x="4450" y="1456"/>
                    <a:pt x="4556" y="1456"/>
                  </a:cubicBezTo>
                  <a:lnTo>
                    <a:pt x="4991" y="1495"/>
                  </a:lnTo>
                  <a:cubicBezTo>
                    <a:pt x="5308" y="1535"/>
                    <a:pt x="5625" y="1614"/>
                    <a:pt x="5903" y="1693"/>
                  </a:cubicBezTo>
                  <a:cubicBezTo>
                    <a:pt x="6140" y="1812"/>
                    <a:pt x="6497" y="1852"/>
                    <a:pt x="6734" y="2010"/>
                  </a:cubicBezTo>
                  <a:cubicBezTo>
                    <a:pt x="6972" y="2090"/>
                    <a:pt x="7289" y="2248"/>
                    <a:pt x="7527" y="2327"/>
                  </a:cubicBezTo>
                  <a:cubicBezTo>
                    <a:pt x="7764" y="2486"/>
                    <a:pt x="7962" y="2644"/>
                    <a:pt x="8240" y="2723"/>
                  </a:cubicBezTo>
                  <a:cubicBezTo>
                    <a:pt x="8438" y="2842"/>
                    <a:pt x="8636" y="3001"/>
                    <a:pt x="8834" y="3080"/>
                  </a:cubicBezTo>
                  <a:cubicBezTo>
                    <a:pt x="9032" y="3238"/>
                    <a:pt x="9151" y="3278"/>
                    <a:pt x="9309" y="3397"/>
                  </a:cubicBezTo>
                  <a:cubicBezTo>
                    <a:pt x="9547" y="3516"/>
                    <a:pt x="9745" y="3634"/>
                    <a:pt x="9745" y="3634"/>
                  </a:cubicBezTo>
                  <a:cubicBezTo>
                    <a:pt x="9745" y="3634"/>
                    <a:pt x="9666" y="3436"/>
                    <a:pt x="9507" y="3199"/>
                  </a:cubicBezTo>
                  <a:cubicBezTo>
                    <a:pt x="9468" y="3040"/>
                    <a:pt x="9388" y="2882"/>
                    <a:pt x="9230" y="2684"/>
                  </a:cubicBezTo>
                  <a:cubicBezTo>
                    <a:pt x="9151" y="2605"/>
                    <a:pt x="9072" y="2486"/>
                    <a:pt x="9032" y="2406"/>
                  </a:cubicBezTo>
                  <a:cubicBezTo>
                    <a:pt x="8953" y="2288"/>
                    <a:pt x="8873" y="2208"/>
                    <a:pt x="8755" y="2090"/>
                  </a:cubicBezTo>
                  <a:lnTo>
                    <a:pt x="8121" y="1456"/>
                  </a:lnTo>
                  <a:cubicBezTo>
                    <a:pt x="7883" y="1258"/>
                    <a:pt x="7566" y="1060"/>
                    <a:pt x="7289" y="862"/>
                  </a:cubicBezTo>
                  <a:cubicBezTo>
                    <a:pt x="7130" y="743"/>
                    <a:pt x="6932" y="703"/>
                    <a:pt x="6774" y="624"/>
                  </a:cubicBezTo>
                  <a:cubicBezTo>
                    <a:pt x="6655" y="505"/>
                    <a:pt x="6497" y="426"/>
                    <a:pt x="6299" y="347"/>
                  </a:cubicBezTo>
                  <a:cubicBezTo>
                    <a:pt x="5942" y="228"/>
                    <a:pt x="5546" y="149"/>
                    <a:pt x="5150" y="69"/>
                  </a:cubicBezTo>
                  <a:lnTo>
                    <a:pt x="4556" y="30"/>
                  </a:lnTo>
                  <a:cubicBezTo>
                    <a:pt x="4457" y="10"/>
                    <a:pt x="4358" y="0"/>
                    <a:pt x="425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41">
              <a:extLst>
                <a:ext uri="{FF2B5EF4-FFF2-40B4-BE49-F238E27FC236}">
                  <a16:creationId xmlns:a16="http://schemas.microsoft.com/office/drawing/2014/main" id="{F1630AFB-E1F0-A170-A7FE-2AA75C2C66F7}"/>
                </a:ext>
              </a:extLst>
            </p:cNvPr>
            <p:cNvSpPr/>
            <p:nvPr/>
          </p:nvSpPr>
          <p:spPr>
            <a:xfrm>
              <a:off x="3408425" y="1057100"/>
              <a:ext cx="246600" cy="91125"/>
            </a:xfrm>
            <a:custGeom>
              <a:avLst/>
              <a:gdLst/>
              <a:ahLst/>
              <a:cxnLst/>
              <a:rect l="l" t="t" r="r" b="b"/>
              <a:pathLst>
                <a:path w="9864" h="3645" extrusionOk="0">
                  <a:moveTo>
                    <a:pt x="6100" y="1"/>
                  </a:moveTo>
                  <a:cubicBezTo>
                    <a:pt x="5625" y="1"/>
                    <a:pt x="5229" y="80"/>
                    <a:pt x="4833" y="119"/>
                  </a:cubicBezTo>
                  <a:cubicBezTo>
                    <a:pt x="4437" y="199"/>
                    <a:pt x="4041" y="317"/>
                    <a:pt x="3724" y="476"/>
                  </a:cubicBezTo>
                  <a:cubicBezTo>
                    <a:pt x="3367" y="595"/>
                    <a:pt x="3011" y="753"/>
                    <a:pt x="2733" y="951"/>
                  </a:cubicBezTo>
                  <a:cubicBezTo>
                    <a:pt x="2139" y="1347"/>
                    <a:pt x="1585" y="1743"/>
                    <a:pt x="1189" y="2140"/>
                  </a:cubicBezTo>
                  <a:cubicBezTo>
                    <a:pt x="792" y="2536"/>
                    <a:pt x="515" y="2932"/>
                    <a:pt x="277" y="3170"/>
                  </a:cubicBezTo>
                  <a:lnTo>
                    <a:pt x="0" y="3645"/>
                  </a:lnTo>
                  <a:cubicBezTo>
                    <a:pt x="0" y="3645"/>
                    <a:pt x="713" y="3288"/>
                    <a:pt x="1624" y="2853"/>
                  </a:cubicBezTo>
                  <a:cubicBezTo>
                    <a:pt x="2575" y="2377"/>
                    <a:pt x="3843" y="1783"/>
                    <a:pt x="5110" y="1585"/>
                  </a:cubicBezTo>
                  <a:cubicBezTo>
                    <a:pt x="5427" y="1545"/>
                    <a:pt x="5744" y="1506"/>
                    <a:pt x="6021" y="1506"/>
                  </a:cubicBezTo>
                  <a:cubicBezTo>
                    <a:pt x="6338" y="1506"/>
                    <a:pt x="6615" y="1506"/>
                    <a:pt x="6932" y="1545"/>
                  </a:cubicBezTo>
                  <a:cubicBezTo>
                    <a:pt x="7170" y="1585"/>
                    <a:pt x="7487" y="1664"/>
                    <a:pt x="7725" y="1743"/>
                  </a:cubicBezTo>
                  <a:cubicBezTo>
                    <a:pt x="7962" y="1862"/>
                    <a:pt x="8200" y="1981"/>
                    <a:pt x="8398" y="2100"/>
                  </a:cubicBezTo>
                  <a:cubicBezTo>
                    <a:pt x="8596" y="2179"/>
                    <a:pt x="8794" y="2338"/>
                    <a:pt x="8992" y="2456"/>
                  </a:cubicBezTo>
                  <a:cubicBezTo>
                    <a:pt x="9151" y="2575"/>
                    <a:pt x="9349" y="2694"/>
                    <a:pt x="9468" y="2773"/>
                  </a:cubicBezTo>
                  <a:cubicBezTo>
                    <a:pt x="9705" y="2971"/>
                    <a:pt x="9864" y="3090"/>
                    <a:pt x="9864" y="3090"/>
                  </a:cubicBezTo>
                  <a:cubicBezTo>
                    <a:pt x="9864" y="3090"/>
                    <a:pt x="9824" y="2892"/>
                    <a:pt x="9705" y="2575"/>
                  </a:cubicBezTo>
                  <a:cubicBezTo>
                    <a:pt x="9666" y="2456"/>
                    <a:pt x="9547" y="2258"/>
                    <a:pt x="9468" y="2060"/>
                  </a:cubicBezTo>
                  <a:cubicBezTo>
                    <a:pt x="9349" y="1862"/>
                    <a:pt x="9190" y="1585"/>
                    <a:pt x="8992" y="1387"/>
                  </a:cubicBezTo>
                  <a:cubicBezTo>
                    <a:pt x="8794" y="1189"/>
                    <a:pt x="8556" y="951"/>
                    <a:pt x="8279" y="753"/>
                  </a:cubicBezTo>
                  <a:cubicBezTo>
                    <a:pt x="7962" y="555"/>
                    <a:pt x="7685" y="357"/>
                    <a:pt x="7289" y="278"/>
                  </a:cubicBezTo>
                  <a:lnTo>
                    <a:pt x="6695" y="119"/>
                  </a:lnTo>
                  <a:cubicBezTo>
                    <a:pt x="6497" y="80"/>
                    <a:pt x="6299" y="1"/>
                    <a:pt x="610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41">
              <a:extLst>
                <a:ext uri="{FF2B5EF4-FFF2-40B4-BE49-F238E27FC236}">
                  <a16:creationId xmlns:a16="http://schemas.microsoft.com/office/drawing/2014/main" id="{BF26D3C1-15B1-CF57-0293-643050D83FB8}"/>
                </a:ext>
              </a:extLst>
            </p:cNvPr>
            <p:cNvSpPr/>
            <p:nvPr/>
          </p:nvSpPr>
          <p:spPr>
            <a:xfrm>
              <a:off x="3444075" y="1245250"/>
              <a:ext cx="223825" cy="93125"/>
            </a:xfrm>
            <a:custGeom>
              <a:avLst/>
              <a:gdLst/>
              <a:ahLst/>
              <a:cxnLst/>
              <a:rect l="l" t="t" r="r" b="b"/>
              <a:pathLst>
                <a:path w="8953" h="3725" extrusionOk="0">
                  <a:moveTo>
                    <a:pt x="3961" y="1"/>
                  </a:moveTo>
                  <a:cubicBezTo>
                    <a:pt x="3763" y="1"/>
                    <a:pt x="3565" y="1"/>
                    <a:pt x="3367" y="80"/>
                  </a:cubicBezTo>
                  <a:cubicBezTo>
                    <a:pt x="3169" y="80"/>
                    <a:pt x="2971" y="120"/>
                    <a:pt x="2773" y="159"/>
                  </a:cubicBezTo>
                  <a:cubicBezTo>
                    <a:pt x="2575" y="239"/>
                    <a:pt x="2456" y="278"/>
                    <a:pt x="2258" y="357"/>
                  </a:cubicBezTo>
                  <a:cubicBezTo>
                    <a:pt x="2060" y="397"/>
                    <a:pt x="1902" y="516"/>
                    <a:pt x="1743" y="635"/>
                  </a:cubicBezTo>
                  <a:lnTo>
                    <a:pt x="1307" y="912"/>
                  </a:lnTo>
                  <a:cubicBezTo>
                    <a:pt x="1070" y="1110"/>
                    <a:pt x="792" y="1348"/>
                    <a:pt x="674" y="1625"/>
                  </a:cubicBezTo>
                  <a:cubicBezTo>
                    <a:pt x="476" y="1863"/>
                    <a:pt x="357" y="2100"/>
                    <a:pt x="277" y="2298"/>
                  </a:cubicBezTo>
                  <a:cubicBezTo>
                    <a:pt x="159" y="2496"/>
                    <a:pt x="119" y="2695"/>
                    <a:pt x="79" y="2853"/>
                  </a:cubicBezTo>
                  <a:cubicBezTo>
                    <a:pt x="0" y="3130"/>
                    <a:pt x="0" y="3328"/>
                    <a:pt x="0" y="3328"/>
                  </a:cubicBezTo>
                  <a:cubicBezTo>
                    <a:pt x="0" y="3328"/>
                    <a:pt x="119" y="3210"/>
                    <a:pt x="396" y="3051"/>
                  </a:cubicBezTo>
                  <a:cubicBezTo>
                    <a:pt x="515" y="2893"/>
                    <a:pt x="634" y="2774"/>
                    <a:pt x="792" y="2655"/>
                  </a:cubicBezTo>
                  <a:cubicBezTo>
                    <a:pt x="951" y="2536"/>
                    <a:pt x="1149" y="2378"/>
                    <a:pt x="1347" y="2259"/>
                  </a:cubicBezTo>
                  <a:cubicBezTo>
                    <a:pt x="1545" y="2140"/>
                    <a:pt x="1743" y="2021"/>
                    <a:pt x="1981" y="1902"/>
                  </a:cubicBezTo>
                  <a:cubicBezTo>
                    <a:pt x="2100" y="1863"/>
                    <a:pt x="2179" y="1783"/>
                    <a:pt x="2337" y="1744"/>
                  </a:cubicBezTo>
                  <a:cubicBezTo>
                    <a:pt x="2496" y="1704"/>
                    <a:pt x="2575" y="1704"/>
                    <a:pt x="2733" y="1665"/>
                  </a:cubicBezTo>
                  <a:cubicBezTo>
                    <a:pt x="2813" y="1585"/>
                    <a:pt x="2971" y="1546"/>
                    <a:pt x="3130" y="1546"/>
                  </a:cubicBezTo>
                  <a:cubicBezTo>
                    <a:pt x="3288" y="1506"/>
                    <a:pt x="3407" y="1506"/>
                    <a:pt x="3565" y="1506"/>
                  </a:cubicBezTo>
                  <a:lnTo>
                    <a:pt x="4476" y="1506"/>
                  </a:lnTo>
                  <a:cubicBezTo>
                    <a:pt x="4595" y="1506"/>
                    <a:pt x="4793" y="1506"/>
                    <a:pt x="4952" y="1546"/>
                  </a:cubicBezTo>
                  <a:cubicBezTo>
                    <a:pt x="5071" y="1625"/>
                    <a:pt x="5189" y="1625"/>
                    <a:pt x="5348" y="1665"/>
                  </a:cubicBezTo>
                  <a:cubicBezTo>
                    <a:pt x="5506" y="1704"/>
                    <a:pt x="5665" y="1704"/>
                    <a:pt x="5784" y="1744"/>
                  </a:cubicBezTo>
                  <a:cubicBezTo>
                    <a:pt x="5902" y="1783"/>
                    <a:pt x="6061" y="1863"/>
                    <a:pt x="6180" y="1902"/>
                  </a:cubicBezTo>
                  <a:cubicBezTo>
                    <a:pt x="6497" y="2021"/>
                    <a:pt x="6734" y="2100"/>
                    <a:pt x="6972" y="2259"/>
                  </a:cubicBezTo>
                  <a:cubicBezTo>
                    <a:pt x="7249" y="2378"/>
                    <a:pt x="7487" y="2496"/>
                    <a:pt x="7685" y="2655"/>
                  </a:cubicBezTo>
                  <a:cubicBezTo>
                    <a:pt x="7883" y="2774"/>
                    <a:pt x="8081" y="2893"/>
                    <a:pt x="8240" y="3051"/>
                  </a:cubicBezTo>
                  <a:cubicBezTo>
                    <a:pt x="8358" y="3170"/>
                    <a:pt x="8517" y="3289"/>
                    <a:pt x="8636" y="3368"/>
                  </a:cubicBezTo>
                  <a:lnTo>
                    <a:pt x="8953" y="3724"/>
                  </a:lnTo>
                  <a:cubicBezTo>
                    <a:pt x="8953" y="3724"/>
                    <a:pt x="8953" y="3526"/>
                    <a:pt x="8873" y="3249"/>
                  </a:cubicBezTo>
                  <a:cubicBezTo>
                    <a:pt x="8755" y="3091"/>
                    <a:pt x="8715" y="2893"/>
                    <a:pt x="8636" y="2695"/>
                  </a:cubicBezTo>
                  <a:cubicBezTo>
                    <a:pt x="8517" y="2496"/>
                    <a:pt x="8358" y="2298"/>
                    <a:pt x="8240" y="2061"/>
                  </a:cubicBezTo>
                  <a:cubicBezTo>
                    <a:pt x="8121" y="1942"/>
                    <a:pt x="8042" y="1823"/>
                    <a:pt x="7923" y="1704"/>
                  </a:cubicBezTo>
                  <a:lnTo>
                    <a:pt x="7566" y="1348"/>
                  </a:lnTo>
                  <a:cubicBezTo>
                    <a:pt x="7447" y="1229"/>
                    <a:pt x="7329" y="1110"/>
                    <a:pt x="7170" y="1031"/>
                  </a:cubicBezTo>
                  <a:lnTo>
                    <a:pt x="6734" y="714"/>
                  </a:lnTo>
                  <a:cubicBezTo>
                    <a:pt x="6576" y="635"/>
                    <a:pt x="6378" y="555"/>
                    <a:pt x="6259" y="476"/>
                  </a:cubicBezTo>
                  <a:cubicBezTo>
                    <a:pt x="6061" y="397"/>
                    <a:pt x="5902" y="318"/>
                    <a:pt x="5704" y="278"/>
                  </a:cubicBezTo>
                  <a:lnTo>
                    <a:pt x="5110" y="120"/>
                  </a:lnTo>
                  <a:cubicBezTo>
                    <a:pt x="4912" y="80"/>
                    <a:pt x="4754" y="80"/>
                    <a:pt x="4556"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41">
              <a:extLst>
                <a:ext uri="{FF2B5EF4-FFF2-40B4-BE49-F238E27FC236}">
                  <a16:creationId xmlns:a16="http://schemas.microsoft.com/office/drawing/2014/main" id="{6B797280-0D5B-8E63-EEFB-0D4B880D9C47}"/>
                </a:ext>
              </a:extLst>
            </p:cNvPr>
            <p:cNvSpPr/>
            <p:nvPr/>
          </p:nvSpPr>
          <p:spPr>
            <a:xfrm>
              <a:off x="3405950" y="1233800"/>
              <a:ext cx="78050" cy="68450"/>
            </a:xfrm>
            <a:custGeom>
              <a:avLst/>
              <a:gdLst/>
              <a:ahLst/>
              <a:cxnLst/>
              <a:rect l="l" t="t" r="r" b="b"/>
              <a:pathLst>
                <a:path w="3122" h="2738" extrusionOk="0">
                  <a:moveTo>
                    <a:pt x="725" y="1"/>
                  </a:moveTo>
                  <a:cubicBezTo>
                    <a:pt x="349" y="1"/>
                    <a:pt x="0" y="479"/>
                    <a:pt x="337" y="815"/>
                  </a:cubicBezTo>
                  <a:lnTo>
                    <a:pt x="2080" y="2558"/>
                  </a:lnTo>
                  <a:cubicBezTo>
                    <a:pt x="2187" y="2685"/>
                    <a:pt x="2311" y="2737"/>
                    <a:pt x="2430" y="2737"/>
                  </a:cubicBezTo>
                  <a:cubicBezTo>
                    <a:pt x="2797" y="2737"/>
                    <a:pt x="3121" y="2243"/>
                    <a:pt x="2793" y="1885"/>
                  </a:cubicBezTo>
                  <a:lnTo>
                    <a:pt x="1050" y="142"/>
                  </a:lnTo>
                  <a:cubicBezTo>
                    <a:pt x="951" y="43"/>
                    <a:pt x="837" y="1"/>
                    <a:pt x="72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41">
              <a:extLst>
                <a:ext uri="{FF2B5EF4-FFF2-40B4-BE49-F238E27FC236}">
                  <a16:creationId xmlns:a16="http://schemas.microsoft.com/office/drawing/2014/main" id="{79EB2B36-F832-DD3B-589B-D06DD69E2073}"/>
                </a:ext>
              </a:extLst>
            </p:cNvPr>
            <p:cNvSpPr/>
            <p:nvPr/>
          </p:nvSpPr>
          <p:spPr>
            <a:xfrm>
              <a:off x="3469250" y="1198025"/>
              <a:ext cx="51675" cy="78650"/>
            </a:xfrm>
            <a:custGeom>
              <a:avLst/>
              <a:gdLst/>
              <a:ahLst/>
              <a:cxnLst/>
              <a:rect l="l" t="t" r="r" b="b"/>
              <a:pathLst>
                <a:path w="2067" h="3146" extrusionOk="0">
                  <a:moveTo>
                    <a:pt x="598" y="1"/>
                  </a:moveTo>
                  <a:cubicBezTo>
                    <a:pt x="295" y="1"/>
                    <a:pt x="0" y="228"/>
                    <a:pt x="142" y="583"/>
                  </a:cubicBezTo>
                  <a:cubicBezTo>
                    <a:pt x="459" y="1335"/>
                    <a:pt x="697" y="2048"/>
                    <a:pt x="974" y="2801"/>
                  </a:cubicBezTo>
                  <a:cubicBezTo>
                    <a:pt x="1086" y="3041"/>
                    <a:pt x="1301" y="3145"/>
                    <a:pt x="1502" y="3145"/>
                  </a:cubicBezTo>
                  <a:cubicBezTo>
                    <a:pt x="1800" y="3145"/>
                    <a:pt x="2066" y="2918"/>
                    <a:pt x="1925" y="2563"/>
                  </a:cubicBezTo>
                  <a:cubicBezTo>
                    <a:pt x="1647" y="1811"/>
                    <a:pt x="1370" y="1058"/>
                    <a:pt x="1093" y="345"/>
                  </a:cubicBezTo>
                  <a:cubicBezTo>
                    <a:pt x="1013" y="105"/>
                    <a:pt x="804" y="1"/>
                    <a:pt x="598"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41">
              <a:extLst>
                <a:ext uri="{FF2B5EF4-FFF2-40B4-BE49-F238E27FC236}">
                  <a16:creationId xmlns:a16="http://schemas.microsoft.com/office/drawing/2014/main" id="{E17DFFE6-E907-3B67-EBAE-FEBB32B724A3}"/>
                </a:ext>
              </a:extLst>
            </p:cNvPr>
            <p:cNvSpPr/>
            <p:nvPr/>
          </p:nvSpPr>
          <p:spPr>
            <a:xfrm>
              <a:off x="3913475" y="1243275"/>
              <a:ext cx="223825" cy="93125"/>
            </a:xfrm>
            <a:custGeom>
              <a:avLst/>
              <a:gdLst/>
              <a:ahLst/>
              <a:cxnLst/>
              <a:rect l="l" t="t" r="r" b="b"/>
              <a:pathLst>
                <a:path w="8953" h="3725" extrusionOk="0">
                  <a:moveTo>
                    <a:pt x="4397" y="1"/>
                  </a:moveTo>
                  <a:cubicBezTo>
                    <a:pt x="4199" y="40"/>
                    <a:pt x="4041" y="40"/>
                    <a:pt x="3843" y="120"/>
                  </a:cubicBezTo>
                  <a:lnTo>
                    <a:pt x="3249" y="238"/>
                  </a:lnTo>
                  <a:cubicBezTo>
                    <a:pt x="3051" y="318"/>
                    <a:pt x="2932" y="397"/>
                    <a:pt x="2734" y="436"/>
                  </a:cubicBezTo>
                  <a:cubicBezTo>
                    <a:pt x="2575" y="555"/>
                    <a:pt x="2377" y="595"/>
                    <a:pt x="2219" y="714"/>
                  </a:cubicBezTo>
                  <a:lnTo>
                    <a:pt x="1783" y="991"/>
                  </a:lnTo>
                  <a:cubicBezTo>
                    <a:pt x="1625" y="1149"/>
                    <a:pt x="1545" y="1229"/>
                    <a:pt x="1387" y="1347"/>
                  </a:cubicBezTo>
                  <a:lnTo>
                    <a:pt x="1030" y="1704"/>
                  </a:lnTo>
                  <a:cubicBezTo>
                    <a:pt x="951" y="1783"/>
                    <a:pt x="832" y="1942"/>
                    <a:pt x="753" y="2021"/>
                  </a:cubicBezTo>
                  <a:cubicBezTo>
                    <a:pt x="595" y="2219"/>
                    <a:pt x="436" y="2496"/>
                    <a:pt x="357" y="2694"/>
                  </a:cubicBezTo>
                  <a:cubicBezTo>
                    <a:pt x="199" y="2892"/>
                    <a:pt x="159" y="3090"/>
                    <a:pt x="80" y="3209"/>
                  </a:cubicBezTo>
                  <a:cubicBezTo>
                    <a:pt x="1" y="3526"/>
                    <a:pt x="1" y="3724"/>
                    <a:pt x="1" y="3724"/>
                  </a:cubicBezTo>
                  <a:cubicBezTo>
                    <a:pt x="1" y="3724"/>
                    <a:pt x="80" y="3566"/>
                    <a:pt x="357" y="3368"/>
                  </a:cubicBezTo>
                  <a:cubicBezTo>
                    <a:pt x="436" y="3289"/>
                    <a:pt x="595" y="3170"/>
                    <a:pt x="753" y="3011"/>
                  </a:cubicBezTo>
                  <a:cubicBezTo>
                    <a:pt x="872" y="2892"/>
                    <a:pt x="1070" y="2774"/>
                    <a:pt x="1268" y="2615"/>
                  </a:cubicBezTo>
                  <a:cubicBezTo>
                    <a:pt x="1545" y="2496"/>
                    <a:pt x="1743" y="2377"/>
                    <a:pt x="1981" y="2219"/>
                  </a:cubicBezTo>
                  <a:cubicBezTo>
                    <a:pt x="2219" y="2100"/>
                    <a:pt x="2536" y="1981"/>
                    <a:pt x="2773" y="1902"/>
                  </a:cubicBezTo>
                  <a:cubicBezTo>
                    <a:pt x="2853" y="1823"/>
                    <a:pt x="3011" y="1783"/>
                    <a:pt x="3170" y="1744"/>
                  </a:cubicBezTo>
                  <a:cubicBezTo>
                    <a:pt x="3328" y="1744"/>
                    <a:pt x="3447" y="1704"/>
                    <a:pt x="3605" y="1625"/>
                  </a:cubicBezTo>
                  <a:cubicBezTo>
                    <a:pt x="3724" y="1585"/>
                    <a:pt x="3843" y="1585"/>
                    <a:pt x="4001" y="1546"/>
                  </a:cubicBezTo>
                  <a:cubicBezTo>
                    <a:pt x="4160" y="1546"/>
                    <a:pt x="4358" y="1506"/>
                    <a:pt x="4516" y="1506"/>
                  </a:cubicBezTo>
                  <a:lnTo>
                    <a:pt x="5388" y="1506"/>
                  </a:lnTo>
                  <a:cubicBezTo>
                    <a:pt x="5546" y="1506"/>
                    <a:pt x="5705" y="1506"/>
                    <a:pt x="5824" y="1546"/>
                  </a:cubicBezTo>
                  <a:cubicBezTo>
                    <a:pt x="5982" y="1585"/>
                    <a:pt x="6101" y="1585"/>
                    <a:pt x="6259" y="1625"/>
                  </a:cubicBezTo>
                  <a:cubicBezTo>
                    <a:pt x="6378" y="1625"/>
                    <a:pt x="6497" y="1704"/>
                    <a:pt x="6655" y="1744"/>
                  </a:cubicBezTo>
                  <a:cubicBezTo>
                    <a:pt x="6735" y="1783"/>
                    <a:pt x="6893" y="1823"/>
                    <a:pt x="6972" y="1902"/>
                  </a:cubicBezTo>
                  <a:cubicBezTo>
                    <a:pt x="7250" y="1981"/>
                    <a:pt x="7448" y="2100"/>
                    <a:pt x="7646" y="2219"/>
                  </a:cubicBezTo>
                  <a:cubicBezTo>
                    <a:pt x="7844" y="2338"/>
                    <a:pt x="8042" y="2496"/>
                    <a:pt x="8161" y="2615"/>
                  </a:cubicBezTo>
                  <a:lnTo>
                    <a:pt x="8557" y="3011"/>
                  </a:lnTo>
                  <a:cubicBezTo>
                    <a:pt x="8755" y="3289"/>
                    <a:pt x="8874" y="3407"/>
                    <a:pt x="8874" y="3407"/>
                  </a:cubicBezTo>
                  <a:cubicBezTo>
                    <a:pt x="8874" y="3407"/>
                    <a:pt x="8874" y="3209"/>
                    <a:pt x="8953" y="2813"/>
                  </a:cubicBezTo>
                  <a:cubicBezTo>
                    <a:pt x="8913" y="2694"/>
                    <a:pt x="8874" y="2496"/>
                    <a:pt x="8755" y="2298"/>
                  </a:cubicBezTo>
                  <a:cubicBezTo>
                    <a:pt x="8676" y="2100"/>
                    <a:pt x="8517" y="1823"/>
                    <a:pt x="8359" y="1585"/>
                  </a:cubicBezTo>
                  <a:cubicBezTo>
                    <a:pt x="8200" y="1347"/>
                    <a:pt x="7963" y="1110"/>
                    <a:pt x="7725" y="912"/>
                  </a:cubicBezTo>
                  <a:lnTo>
                    <a:pt x="7289" y="595"/>
                  </a:lnTo>
                  <a:cubicBezTo>
                    <a:pt x="7131" y="516"/>
                    <a:pt x="6972" y="397"/>
                    <a:pt x="6774" y="357"/>
                  </a:cubicBezTo>
                  <a:cubicBezTo>
                    <a:pt x="6616" y="238"/>
                    <a:pt x="6418" y="199"/>
                    <a:pt x="6220" y="159"/>
                  </a:cubicBezTo>
                  <a:cubicBezTo>
                    <a:pt x="6022" y="80"/>
                    <a:pt x="5824" y="40"/>
                    <a:pt x="5625" y="40"/>
                  </a:cubicBezTo>
                  <a:cubicBezTo>
                    <a:pt x="5427" y="1"/>
                    <a:pt x="5229" y="1"/>
                    <a:pt x="5031"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41">
              <a:extLst>
                <a:ext uri="{FF2B5EF4-FFF2-40B4-BE49-F238E27FC236}">
                  <a16:creationId xmlns:a16="http://schemas.microsoft.com/office/drawing/2014/main" id="{E0B2FA97-356F-E13F-82C9-2DDB9B52E62A}"/>
                </a:ext>
              </a:extLst>
            </p:cNvPr>
            <p:cNvSpPr/>
            <p:nvPr/>
          </p:nvSpPr>
          <p:spPr>
            <a:xfrm>
              <a:off x="4095275" y="1234825"/>
              <a:ext cx="78200" cy="67875"/>
            </a:xfrm>
            <a:custGeom>
              <a:avLst/>
              <a:gdLst/>
              <a:ahLst/>
              <a:cxnLst/>
              <a:rect l="l" t="t" r="r" b="b"/>
              <a:pathLst>
                <a:path w="3128" h="2715" extrusionOk="0">
                  <a:moveTo>
                    <a:pt x="2416" y="0"/>
                  </a:moveTo>
                  <a:cubicBezTo>
                    <a:pt x="2303" y="0"/>
                    <a:pt x="2185" y="42"/>
                    <a:pt x="2077" y="141"/>
                  </a:cubicBezTo>
                  <a:lnTo>
                    <a:pt x="334" y="1884"/>
                  </a:lnTo>
                  <a:cubicBezTo>
                    <a:pt x="0" y="2217"/>
                    <a:pt x="341" y="2714"/>
                    <a:pt x="714" y="2714"/>
                  </a:cubicBezTo>
                  <a:cubicBezTo>
                    <a:pt x="828" y="2714"/>
                    <a:pt x="945" y="2668"/>
                    <a:pt x="1047" y="2557"/>
                  </a:cubicBezTo>
                  <a:lnTo>
                    <a:pt x="2790" y="854"/>
                  </a:lnTo>
                  <a:cubicBezTo>
                    <a:pt x="3127" y="486"/>
                    <a:pt x="2801" y="0"/>
                    <a:pt x="2416"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41">
              <a:extLst>
                <a:ext uri="{FF2B5EF4-FFF2-40B4-BE49-F238E27FC236}">
                  <a16:creationId xmlns:a16="http://schemas.microsoft.com/office/drawing/2014/main" id="{E9623AC3-A34F-83F9-7819-2C6D8D897C6F}"/>
                </a:ext>
              </a:extLst>
            </p:cNvPr>
            <p:cNvSpPr/>
            <p:nvPr/>
          </p:nvSpPr>
          <p:spPr>
            <a:xfrm>
              <a:off x="4058475" y="1198025"/>
              <a:ext cx="51100" cy="78650"/>
            </a:xfrm>
            <a:custGeom>
              <a:avLst/>
              <a:gdLst/>
              <a:ahLst/>
              <a:cxnLst/>
              <a:rect l="l" t="t" r="r" b="b"/>
              <a:pathLst>
                <a:path w="2044" h="3146" extrusionOk="0">
                  <a:moveTo>
                    <a:pt x="1457" y="1"/>
                  </a:moveTo>
                  <a:cubicBezTo>
                    <a:pt x="1257" y="1"/>
                    <a:pt x="1054" y="105"/>
                    <a:pt x="974" y="345"/>
                  </a:cubicBezTo>
                  <a:cubicBezTo>
                    <a:pt x="697" y="1058"/>
                    <a:pt x="459" y="1811"/>
                    <a:pt x="142" y="2563"/>
                  </a:cubicBezTo>
                  <a:cubicBezTo>
                    <a:pt x="1" y="2918"/>
                    <a:pt x="281" y="3145"/>
                    <a:pt x="582" y="3145"/>
                  </a:cubicBezTo>
                  <a:cubicBezTo>
                    <a:pt x="785" y="3145"/>
                    <a:pt x="997" y="3041"/>
                    <a:pt x="1093" y="2801"/>
                  </a:cubicBezTo>
                  <a:cubicBezTo>
                    <a:pt x="1370" y="2048"/>
                    <a:pt x="1648" y="1335"/>
                    <a:pt x="1925" y="583"/>
                  </a:cubicBezTo>
                  <a:cubicBezTo>
                    <a:pt x="2043" y="228"/>
                    <a:pt x="1753" y="1"/>
                    <a:pt x="1457"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41">
              <a:extLst>
                <a:ext uri="{FF2B5EF4-FFF2-40B4-BE49-F238E27FC236}">
                  <a16:creationId xmlns:a16="http://schemas.microsoft.com/office/drawing/2014/main" id="{C205C522-33DD-5DAC-0FC3-1D1DB05EF746}"/>
                </a:ext>
              </a:extLst>
            </p:cNvPr>
            <p:cNvSpPr/>
            <p:nvPr/>
          </p:nvSpPr>
          <p:spPr>
            <a:xfrm>
              <a:off x="3734225" y="1214550"/>
              <a:ext cx="143625" cy="411500"/>
            </a:xfrm>
            <a:custGeom>
              <a:avLst/>
              <a:gdLst/>
              <a:ahLst/>
              <a:cxnLst/>
              <a:rect l="l" t="t" r="r" b="b"/>
              <a:pathLst>
                <a:path w="5745" h="16460" extrusionOk="0">
                  <a:moveTo>
                    <a:pt x="2813" y="1"/>
                  </a:moveTo>
                  <a:cubicBezTo>
                    <a:pt x="2813" y="1"/>
                    <a:pt x="2774" y="318"/>
                    <a:pt x="2734" y="912"/>
                  </a:cubicBezTo>
                  <a:cubicBezTo>
                    <a:pt x="2734" y="1189"/>
                    <a:pt x="2655" y="1546"/>
                    <a:pt x="2655" y="1942"/>
                  </a:cubicBezTo>
                  <a:cubicBezTo>
                    <a:pt x="2655" y="2338"/>
                    <a:pt x="2615" y="2774"/>
                    <a:pt x="2655" y="3289"/>
                  </a:cubicBezTo>
                  <a:cubicBezTo>
                    <a:pt x="2655" y="3526"/>
                    <a:pt x="2734" y="3843"/>
                    <a:pt x="2734" y="4081"/>
                  </a:cubicBezTo>
                  <a:cubicBezTo>
                    <a:pt x="2774" y="4358"/>
                    <a:pt x="2774" y="4636"/>
                    <a:pt x="2813" y="4913"/>
                  </a:cubicBezTo>
                  <a:cubicBezTo>
                    <a:pt x="2853" y="5507"/>
                    <a:pt x="2972" y="6101"/>
                    <a:pt x="3051" y="6695"/>
                  </a:cubicBezTo>
                  <a:cubicBezTo>
                    <a:pt x="3170" y="7329"/>
                    <a:pt x="3328" y="7923"/>
                    <a:pt x="3447" y="8597"/>
                  </a:cubicBezTo>
                  <a:cubicBezTo>
                    <a:pt x="3605" y="9231"/>
                    <a:pt x="3764" y="9825"/>
                    <a:pt x="3962" y="10459"/>
                  </a:cubicBezTo>
                  <a:cubicBezTo>
                    <a:pt x="4120" y="11053"/>
                    <a:pt x="4318" y="11687"/>
                    <a:pt x="4437" y="12281"/>
                  </a:cubicBezTo>
                  <a:cubicBezTo>
                    <a:pt x="4596" y="12875"/>
                    <a:pt x="4754" y="13548"/>
                    <a:pt x="4754" y="14024"/>
                  </a:cubicBezTo>
                  <a:cubicBezTo>
                    <a:pt x="4754" y="14182"/>
                    <a:pt x="4794" y="14261"/>
                    <a:pt x="4754" y="14420"/>
                  </a:cubicBezTo>
                  <a:lnTo>
                    <a:pt x="4715" y="14618"/>
                  </a:lnTo>
                  <a:lnTo>
                    <a:pt x="4715" y="14737"/>
                  </a:lnTo>
                  <a:lnTo>
                    <a:pt x="4715" y="14776"/>
                  </a:lnTo>
                  <a:lnTo>
                    <a:pt x="4556" y="15054"/>
                  </a:lnTo>
                  <a:cubicBezTo>
                    <a:pt x="4516" y="15172"/>
                    <a:pt x="4437" y="15252"/>
                    <a:pt x="4358" y="15371"/>
                  </a:cubicBezTo>
                  <a:cubicBezTo>
                    <a:pt x="4041" y="15648"/>
                    <a:pt x="3605" y="15886"/>
                    <a:pt x="3170" y="16004"/>
                  </a:cubicBezTo>
                  <a:cubicBezTo>
                    <a:pt x="2259" y="16202"/>
                    <a:pt x="1427" y="16202"/>
                    <a:pt x="872" y="16202"/>
                  </a:cubicBezTo>
                  <a:cubicBezTo>
                    <a:pt x="357" y="16202"/>
                    <a:pt x="1" y="16163"/>
                    <a:pt x="1" y="16163"/>
                  </a:cubicBezTo>
                  <a:lnTo>
                    <a:pt x="1" y="16163"/>
                  </a:lnTo>
                  <a:cubicBezTo>
                    <a:pt x="1" y="16163"/>
                    <a:pt x="278" y="16242"/>
                    <a:pt x="951" y="16242"/>
                  </a:cubicBezTo>
                  <a:cubicBezTo>
                    <a:pt x="1388" y="16329"/>
                    <a:pt x="1932" y="16459"/>
                    <a:pt x="2598" y="16459"/>
                  </a:cubicBezTo>
                  <a:cubicBezTo>
                    <a:pt x="2838" y="16459"/>
                    <a:pt x="3095" y="16442"/>
                    <a:pt x="3368" y="16400"/>
                  </a:cubicBezTo>
                  <a:cubicBezTo>
                    <a:pt x="3843" y="16321"/>
                    <a:pt x="4437" y="16163"/>
                    <a:pt x="4952" y="15727"/>
                  </a:cubicBezTo>
                  <a:cubicBezTo>
                    <a:pt x="5111" y="15608"/>
                    <a:pt x="5190" y="15450"/>
                    <a:pt x="5309" y="15331"/>
                  </a:cubicBezTo>
                  <a:cubicBezTo>
                    <a:pt x="5388" y="15212"/>
                    <a:pt x="5428" y="15014"/>
                    <a:pt x="5546" y="14856"/>
                  </a:cubicBezTo>
                  <a:lnTo>
                    <a:pt x="5586" y="14816"/>
                  </a:lnTo>
                  <a:lnTo>
                    <a:pt x="5586" y="14776"/>
                  </a:lnTo>
                  <a:lnTo>
                    <a:pt x="5586" y="14737"/>
                  </a:lnTo>
                  <a:lnTo>
                    <a:pt x="5626" y="14618"/>
                  </a:lnTo>
                  <a:lnTo>
                    <a:pt x="5705" y="14420"/>
                  </a:lnTo>
                  <a:cubicBezTo>
                    <a:pt x="5744" y="14341"/>
                    <a:pt x="5744" y="14143"/>
                    <a:pt x="5744" y="13944"/>
                  </a:cubicBezTo>
                  <a:cubicBezTo>
                    <a:pt x="5744" y="13231"/>
                    <a:pt x="5626" y="12598"/>
                    <a:pt x="5507" y="11964"/>
                  </a:cubicBezTo>
                  <a:cubicBezTo>
                    <a:pt x="5348" y="11290"/>
                    <a:pt x="5150" y="10696"/>
                    <a:pt x="4992" y="10062"/>
                  </a:cubicBezTo>
                  <a:cubicBezTo>
                    <a:pt x="4794" y="9468"/>
                    <a:pt x="4596" y="8834"/>
                    <a:pt x="4437" y="8240"/>
                  </a:cubicBezTo>
                  <a:cubicBezTo>
                    <a:pt x="4358" y="7923"/>
                    <a:pt x="4318" y="7646"/>
                    <a:pt x="4200" y="7329"/>
                  </a:cubicBezTo>
                  <a:cubicBezTo>
                    <a:pt x="4120" y="7052"/>
                    <a:pt x="4002" y="6735"/>
                    <a:pt x="3962" y="6458"/>
                  </a:cubicBezTo>
                  <a:cubicBezTo>
                    <a:pt x="3803" y="5864"/>
                    <a:pt x="3645" y="5309"/>
                    <a:pt x="3566" y="4754"/>
                  </a:cubicBezTo>
                  <a:cubicBezTo>
                    <a:pt x="3447" y="4239"/>
                    <a:pt x="3368" y="3724"/>
                    <a:pt x="3249" y="3249"/>
                  </a:cubicBezTo>
                  <a:cubicBezTo>
                    <a:pt x="3170" y="2774"/>
                    <a:pt x="3130" y="2338"/>
                    <a:pt x="3051" y="1942"/>
                  </a:cubicBezTo>
                  <a:cubicBezTo>
                    <a:pt x="2972" y="1546"/>
                    <a:pt x="2972" y="1189"/>
                    <a:pt x="2932" y="912"/>
                  </a:cubicBezTo>
                  <a:cubicBezTo>
                    <a:pt x="2853" y="357"/>
                    <a:pt x="2813" y="1"/>
                    <a:pt x="281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41">
              <a:extLst>
                <a:ext uri="{FF2B5EF4-FFF2-40B4-BE49-F238E27FC236}">
                  <a16:creationId xmlns:a16="http://schemas.microsoft.com/office/drawing/2014/main" id="{1A8D27BB-EEC8-4719-3C17-E20E0F8D8F70}"/>
                </a:ext>
              </a:extLst>
            </p:cNvPr>
            <p:cNvSpPr/>
            <p:nvPr/>
          </p:nvSpPr>
          <p:spPr>
            <a:xfrm>
              <a:off x="3241050" y="1048200"/>
              <a:ext cx="48550" cy="521900"/>
            </a:xfrm>
            <a:custGeom>
              <a:avLst/>
              <a:gdLst/>
              <a:ahLst/>
              <a:cxnLst/>
              <a:rect l="l" t="t" r="r" b="b"/>
              <a:pathLst>
                <a:path w="1942" h="20876" extrusionOk="0">
                  <a:moveTo>
                    <a:pt x="1783" y="0"/>
                  </a:moveTo>
                  <a:lnTo>
                    <a:pt x="1783" y="0"/>
                  </a:lnTo>
                  <a:cubicBezTo>
                    <a:pt x="1783" y="0"/>
                    <a:pt x="1704" y="277"/>
                    <a:pt x="1427" y="911"/>
                  </a:cubicBezTo>
                  <a:cubicBezTo>
                    <a:pt x="1387" y="1188"/>
                    <a:pt x="1268" y="1505"/>
                    <a:pt x="1149" y="1901"/>
                  </a:cubicBezTo>
                  <a:cubicBezTo>
                    <a:pt x="1110" y="2099"/>
                    <a:pt x="991" y="2298"/>
                    <a:pt x="951" y="2496"/>
                  </a:cubicBezTo>
                  <a:cubicBezTo>
                    <a:pt x="912" y="2694"/>
                    <a:pt x="833" y="2971"/>
                    <a:pt x="793" y="3209"/>
                  </a:cubicBezTo>
                  <a:cubicBezTo>
                    <a:pt x="714" y="3684"/>
                    <a:pt x="555" y="4239"/>
                    <a:pt x="436" y="4793"/>
                  </a:cubicBezTo>
                  <a:cubicBezTo>
                    <a:pt x="357" y="5348"/>
                    <a:pt x="318" y="5942"/>
                    <a:pt x="199" y="6576"/>
                  </a:cubicBezTo>
                  <a:cubicBezTo>
                    <a:pt x="159" y="6853"/>
                    <a:pt x="159" y="7209"/>
                    <a:pt x="119" y="7526"/>
                  </a:cubicBezTo>
                  <a:cubicBezTo>
                    <a:pt x="40" y="7843"/>
                    <a:pt x="40" y="8160"/>
                    <a:pt x="40" y="8517"/>
                  </a:cubicBezTo>
                  <a:cubicBezTo>
                    <a:pt x="40" y="9150"/>
                    <a:pt x="1" y="9784"/>
                    <a:pt x="1" y="10497"/>
                  </a:cubicBezTo>
                  <a:cubicBezTo>
                    <a:pt x="80" y="11171"/>
                    <a:pt x="80" y="11805"/>
                    <a:pt x="119" y="12478"/>
                  </a:cubicBezTo>
                  <a:cubicBezTo>
                    <a:pt x="119" y="13151"/>
                    <a:pt x="278" y="13746"/>
                    <a:pt x="318" y="14379"/>
                  </a:cubicBezTo>
                  <a:cubicBezTo>
                    <a:pt x="397" y="15053"/>
                    <a:pt x="476" y="15647"/>
                    <a:pt x="595" y="16162"/>
                  </a:cubicBezTo>
                  <a:cubicBezTo>
                    <a:pt x="714" y="16756"/>
                    <a:pt x="872" y="17271"/>
                    <a:pt x="951" y="17746"/>
                  </a:cubicBezTo>
                  <a:cubicBezTo>
                    <a:pt x="991" y="18024"/>
                    <a:pt x="1070" y="18261"/>
                    <a:pt x="1110" y="18459"/>
                  </a:cubicBezTo>
                  <a:cubicBezTo>
                    <a:pt x="1149" y="18657"/>
                    <a:pt x="1268" y="18856"/>
                    <a:pt x="1308" y="19054"/>
                  </a:cubicBezTo>
                  <a:cubicBezTo>
                    <a:pt x="1466" y="19450"/>
                    <a:pt x="1546" y="19727"/>
                    <a:pt x="1664" y="20044"/>
                  </a:cubicBezTo>
                  <a:cubicBezTo>
                    <a:pt x="1862" y="20598"/>
                    <a:pt x="1942" y="20876"/>
                    <a:pt x="1942" y="20876"/>
                  </a:cubicBezTo>
                  <a:cubicBezTo>
                    <a:pt x="1942" y="20876"/>
                    <a:pt x="1902" y="20519"/>
                    <a:pt x="1744" y="20004"/>
                  </a:cubicBezTo>
                  <a:cubicBezTo>
                    <a:pt x="1664" y="19727"/>
                    <a:pt x="1585" y="19410"/>
                    <a:pt x="1506" y="19014"/>
                  </a:cubicBezTo>
                  <a:cubicBezTo>
                    <a:pt x="1466" y="18618"/>
                    <a:pt x="1347" y="18143"/>
                    <a:pt x="1268" y="17667"/>
                  </a:cubicBezTo>
                  <a:cubicBezTo>
                    <a:pt x="1149" y="17152"/>
                    <a:pt x="1070" y="16637"/>
                    <a:pt x="951" y="16083"/>
                  </a:cubicBezTo>
                  <a:cubicBezTo>
                    <a:pt x="951" y="15924"/>
                    <a:pt x="912" y="15766"/>
                    <a:pt x="912" y="15647"/>
                  </a:cubicBezTo>
                  <a:cubicBezTo>
                    <a:pt x="912" y="15488"/>
                    <a:pt x="872" y="15330"/>
                    <a:pt x="872" y="15172"/>
                  </a:cubicBezTo>
                  <a:cubicBezTo>
                    <a:pt x="793" y="14894"/>
                    <a:pt x="793" y="14577"/>
                    <a:pt x="753" y="14300"/>
                  </a:cubicBezTo>
                  <a:cubicBezTo>
                    <a:pt x="714" y="13706"/>
                    <a:pt x="595" y="13072"/>
                    <a:pt x="595" y="12399"/>
                  </a:cubicBezTo>
                  <a:cubicBezTo>
                    <a:pt x="555" y="11765"/>
                    <a:pt x="555" y="11092"/>
                    <a:pt x="516" y="10418"/>
                  </a:cubicBezTo>
                  <a:cubicBezTo>
                    <a:pt x="516" y="9784"/>
                    <a:pt x="555" y="9150"/>
                    <a:pt x="555" y="8517"/>
                  </a:cubicBezTo>
                  <a:cubicBezTo>
                    <a:pt x="595" y="8200"/>
                    <a:pt x="555" y="7843"/>
                    <a:pt x="595" y="7566"/>
                  </a:cubicBezTo>
                  <a:cubicBezTo>
                    <a:pt x="674" y="7209"/>
                    <a:pt x="674" y="6893"/>
                    <a:pt x="714" y="6615"/>
                  </a:cubicBezTo>
                  <a:cubicBezTo>
                    <a:pt x="753" y="5981"/>
                    <a:pt x="753" y="5387"/>
                    <a:pt x="872" y="4833"/>
                  </a:cubicBezTo>
                  <a:cubicBezTo>
                    <a:pt x="951" y="4239"/>
                    <a:pt x="991" y="3763"/>
                    <a:pt x="1110" y="3248"/>
                  </a:cubicBezTo>
                  <a:cubicBezTo>
                    <a:pt x="1149" y="3011"/>
                    <a:pt x="1149" y="2773"/>
                    <a:pt x="1189" y="2535"/>
                  </a:cubicBezTo>
                  <a:cubicBezTo>
                    <a:pt x="1268" y="2298"/>
                    <a:pt x="1308" y="2099"/>
                    <a:pt x="1347" y="1901"/>
                  </a:cubicBezTo>
                  <a:cubicBezTo>
                    <a:pt x="1466" y="1505"/>
                    <a:pt x="1546" y="1188"/>
                    <a:pt x="1585" y="871"/>
                  </a:cubicBezTo>
                  <a:cubicBezTo>
                    <a:pt x="1744" y="317"/>
                    <a:pt x="1783" y="0"/>
                    <a:pt x="1783"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41">
              <a:extLst>
                <a:ext uri="{FF2B5EF4-FFF2-40B4-BE49-F238E27FC236}">
                  <a16:creationId xmlns:a16="http://schemas.microsoft.com/office/drawing/2014/main" id="{CA07B7B0-5A2D-E970-2D16-05E26FC7E664}"/>
                </a:ext>
              </a:extLst>
            </p:cNvPr>
            <p:cNvSpPr/>
            <p:nvPr/>
          </p:nvSpPr>
          <p:spPr>
            <a:xfrm>
              <a:off x="4283850" y="1155150"/>
              <a:ext cx="50525" cy="430800"/>
            </a:xfrm>
            <a:custGeom>
              <a:avLst/>
              <a:gdLst/>
              <a:ahLst/>
              <a:cxnLst/>
              <a:rect l="l" t="t" r="r" b="b"/>
              <a:pathLst>
                <a:path w="2021" h="17232" extrusionOk="0">
                  <a:moveTo>
                    <a:pt x="1149" y="0"/>
                  </a:moveTo>
                  <a:cubicBezTo>
                    <a:pt x="1150" y="3"/>
                    <a:pt x="1189" y="280"/>
                    <a:pt x="1229" y="753"/>
                  </a:cubicBezTo>
                  <a:cubicBezTo>
                    <a:pt x="1229" y="990"/>
                    <a:pt x="1268" y="1268"/>
                    <a:pt x="1347" y="1585"/>
                  </a:cubicBezTo>
                  <a:cubicBezTo>
                    <a:pt x="1387" y="1902"/>
                    <a:pt x="1387" y="2298"/>
                    <a:pt x="1427" y="2694"/>
                  </a:cubicBezTo>
                  <a:cubicBezTo>
                    <a:pt x="1466" y="3090"/>
                    <a:pt x="1545" y="3526"/>
                    <a:pt x="1545" y="3961"/>
                  </a:cubicBezTo>
                  <a:cubicBezTo>
                    <a:pt x="1545" y="4476"/>
                    <a:pt x="1585" y="4952"/>
                    <a:pt x="1585" y="5467"/>
                  </a:cubicBezTo>
                  <a:lnTo>
                    <a:pt x="1585" y="7051"/>
                  </a:lnTo>
                  <a:cubicBezTo>
                    <a:pt x="1585" y="7606"/>
                    <a:pt x="1545" y="8121"/>
                    <a:pt x="1466" y="8675"/>
                  </a:cubicBezTo>
                  <a:cubicBezTo>
                    <a:pt x="1427" y="9230"/>
                    <a:pt x="1427" y="9784"/>
                    <a:pt x="1347" y="10299"/>
                  </a:cubicBezTo>
                  <a:cubicBezTo>
                    <a:pt x="1268" y="10814"/>
                    <a:pt x="1189" y="11369"/>
                    <a:pt x="1149" y="11844"/>
                  </a:cubicBezTo>
                  <a:cubicBezTo>
                    <a:pt x="1070" y="12359"/>
                    <a:pt x="991" y="12835"/>
                    <a:pt x="872" y="13270"/>
                  </a:cubicBezTo>
                  <a:cubicBezTo>
                    <a:pt x="793" y="13746"/>
                    <a:pt x="753" y="14181"/>
                    <a:pt x="634" y="14578"/>
                  </a:cubicBezTo>
                  <a:cubicBezTo>
                    <a:pt x="595" y="14974"/>
                    <a:pt x="436" y="15330"/>
                    <a:pt x="397" y="15647"/>
                  </a:cubicBezTo>
                  <a:cubicBezTo>
                    <a:pt x="357" y="16004"/>
                    <a:pt x="238" y="16241"/>
                    <a:pt x="199" y="16519"/>
                  </a:cubicBezTo>
                  <a:cubicBezTo>
                    <a:pt x="278" y="16320"/>
                    <a:pt x="397" y="16004"/>
                    <a:pt x="476" y="15726"/>
                  </a:cubicBezTo>
                  <a:cubicBezTo>
                    <a:pt x="595" y="15409"/>
                    <a:pt x="753" y="15053"/>
                    <a:pt x="832" y="14657"/>
                  </a:cubicBezTo>
                  <a:cubicBezTo>
                    <a:pt x="951" y="14261"/>
                    <a:pt x="1070" y="13825"/>
                    <a:pt x="1189" y="13389"/>
                  </a:cubicBezTo>
                  <a:cubicBezTo>
                    <a:pt x="1347" y="12953"/>
                    <a:pt x="1466" y="12438"/>
                    <a:pt x="1545" y="11963"/>
                  </a:cubicBezTo>
                  <a:cubicBezTo>
                    <a:pt x="1585" y="11409"/>
                    <a:pt x="1664" y="10894"/>
                    <a:pt x="1783" y="10379"/>
                  </a:cubicBezTo>
                  <a:cubicBezTo>
                    <a:pt x="1862" y="9824"/>
                    <a:pt x="1862" y="9269"/>
                    <a:pt x="1942" y="8715"/>
                  </a:cubicBezTo>
                  <a:cubicBezTo>
                    <a:pt x="1981" y="8200"/>
                    <a:pt x="2021" y="7645"/>
                    <a:pt x="2021" y="7091"/>
                  </a:cubicBezTo>
                  <a:lnTo>
                    <a:pt x="2021" y="5506"/>
                  </a:lnTo>
                  <a:cubicBezTo>
                    <a:pt x="2021" y="5031"/>
                    <a:pt x="1981" y="4516"/>
                    <a:pt x="1942" y="4041"/>
                  </a:cubicBezTo>
                  <a:cubicBezTo>
                    <a:pt x="1862" y="3526"/>
                    <a:pt x="1783" y="3090"/>
                    <a:pt x="1744" y="2694"/>
                  </a:cubicBezTo>
                  <a:cubicBezTo>
                    <a:pt x="1664" y="2298"/>
                    <a:pt x="1625" y="1941"/>
                    <a:pt x="1545" y="1585"/>
                  </a:cubicBezTo>
                  <a:cubicBezTo>
                    <a:pt x="1466" y="1268"/>
                    <a:pt x="1387" y="990"/>
                    <a:pt x="1347" y="753"/>
                  </a:cubicBezTo>
                  <a:cubicBezTo>
                    <a:pt x="1190" y="280"/>
                    <a:pt x="1150" y="3"/>
                    <a:pt x="1149" y="0"/>
                  </a:cubicBezTo>
                  <a:close/>
                  <a:moveTo>
                    <a:pt x="199" y="16519"/>
                  </a:moveTo>
                  <a:cubicBezTo>
                    <a:pt x="40" y="16994"/>
                    <a:pt x="1" y="17232"/>
                    <a:pt x="1" y="17232"/>
                  </a:cubicBezTo>
                  <a:cubicBezTo>
                    <a:pt x="1" y="17232"/>
                    <a:pt x="80" y="16994"/>
                    <a:pt x="199" y="16519"/>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41">
              <a:extLst>
                <a:ext uri="{FF2B5EF4-FFF2-40B4-BE49-F238E27FC236}">
                  <a16:creationId xmlns:a16="http://schemas.microsoft.com/office/drawing/2014/main" id="{0FAC7DBA-7896-8C7B-8B5C-6EFD95EF4D3C}"/>
                </a:ext>
              </a:extLst>
            </p:cNvPr>
            <p:cNvSpPr/>
            <p:nvPr/>
          </p:nvSpPr>
          <p:spPr>
            <a:xfrm>
              <a:off x="4580950" y="2684850"/>
              <a:ext cx="712050" cy="1229325"/>
            </a:xfrm>
            <a:custGeom>
              <a:avLst/>
              <a:gdLst/>
              <a:ahLst/>
              <a:cxnLst/>
              <a:rect l="l" t="t" r="r" b="b"/>
              <a:pathLst>
                <a:path w="28482" h="49173" extrusionOk="0">
                  <a:moveTo>
                    <a:pt x="15627" y="1"/>
                  </a:moveTo>
                  <a:cubicBezTo>
                    <a:pt x="13670" y="1"/>
                    <a:pt x="11567" y="1796"/>
                    <a:pt x="11567" y="1796"/>
                  </a:cubicBezTo>
                  <a:cubicBezTo>
                    <a:pt x="10101" y="2866"/>
                    <a:pt x="40" y="10828"/>
                    <a:pt x="0" y="15027"/>
                  </a:cubicBezTo>
                  <a:lnTo>
                    <a:pt x="0" y="15343"/>
                  </a:lnTo>
                  <a:cubicBezTo>
                    <a:pt x="159" y="16532"/>
                    <a:pt x="476" y="18829"/>
                    <a:pt x="991" y="21563"/>
                  </a:cubicBezTo>
                  <a:cubicBezTo>
                    <a:pt x="1149" y="22513"/>
                    <a:pt x="1347" y="23543"/>
                    <a:pt x="1466" y="24534"/>
                  </a:cubicBezTo>
                  <a:cubicBezTo>
                    <a:pt x="2536" y="30555"/>
                    <a:pt x="3763" y="37091"/>
                    <a:pt x="3763" y="37091"/>
                  </a:cubicBezTo>
                  <a:cubicBezTo>
                    <a:pt x="9587" y="44736"/>
                    <a:pt x="16875" y="49173"/>
                    <a:pt x="16875" y="49173"/>
                  </a:cubicBezTo>
                  <a:cubicBezTo>
                    <a:pt x="22976" y="45924"/>
                    <a:pt x="28482" y="35982"/>
                    <a:pt x="28482" y="35982"/>
                  </a:cubicBezTo>
                  <a:cubicBezTo>
                    <a:pt x="27174" y="29762"/>
                    <a:pt x="23649" y="18750"/>
                    <a:pt x="21074" y="10748"/>
                  </a:cubicBezTo>
                  <a:cubicBezTo>
                    <a:pt x="20163" y="7777"/>
                    <a:pt x="19292" y="5203"/>
                    <a:pt x="18777" y="3499"/>
                  </a:cubicBezTo>
                  <a:cubicBezTo>
                    <a:pt x="18658" y="3182"/>
                    <a:pt x="18579" y="2905"/>
                    <a:pt x="18499" y="2628"/>
                  </a:cubicBezTo>
                  <a:cubicBezTo>
                    <a:pt x="18182" y="1439"/>
                    <a:pt x="17628" y="766"/>
                    <a:pt x="16994" y="370"/>
                  </a:cubicBezTo>
                  <a:cubicBezTo>
                    <a:pt x="16568" y="107"/>
                    <a:pt x="16102" y="1"/>
                    <a:pt x="156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41">
              <a:extLst>
                <a:ext uri="{FF2B5EF4-FFF2-40B4-BE49-F238E27FC236}">
                  <a16:creationId xmlns:a16="http://schemas.microsoft.com/office/drawing/2014/main" id="{291D9F7B-7371-79A7-A74A-24839237D660}"/>
                </a:ext>
              </a:extLst>
            </p:cNvPr>
            <p:cNvSpPr/>
            <p:nvPr/>
          </p:nvSpPr>
          <p:spPr>
            <a:xfrm>
              <a:off x="4082354" y="2795838"/>
              <a:ext cx="480325" cy="538926"/>
            </a:xfrm>
            <a:custGeom>
              <a:avLst/>
              <a:gdLst/>
              <a:ahLst/>
              <a:cxnLst/>
              <a:rect l="l" t="t" r="r" b="b"/>
              <a:pathLst>
                <a:path w="19213" h="21557" extrusionOk="0">
                  <a:moveTo>
                    <a:pt x="16044" y="1"/>
                  </a:moveTo>
                  <a:cubicBezTo>
                    <a:pt x="14088" y="1"/>
                    <a:pt x="12003" y="1790"/>
                    <a:pt x="12003" y="1790"/>
                  </a:cubicBezTo>
                  <a:cubicBezTo>
                    <a:pt x="10537" y="2899"/>
                    <a:pt x="1" y="11218"/>
                    <a:pt x="436" y="15337"/>
                  </a:cubicBezTo>
                  <a:cubicBezTo>
                    <a:pt x="595" y="16526"/>
                    <a:pt x="912" y="18823"/>
                    <a:pt x="1427" y="21557"/>
                  </a:cubicBezTo>
                  <a:cubicBezTo>
                    <a:pt x="5942" y="20131"/>
                    <a:pt x="12914" y="16684"/>
                    <a:pt x="16757" y="9237"/>
                  </a:cubicBezTo>
                  <a:cubicBezTo>
                    <a:pt x="18064" y="6742"/>
                    <a:pt x="18816" y="4919"/>
                    <a:pt x="19213" y="3493"/>
                  </a:cubicBezTo>
                  <a:cubicBezTo>
                    <a:pt x="19094" y="3176"/>
                    <a:pt x="19015" y="2899"/>
                    <a:pt x="18935" y="2661"/>
                  </a:cubicBezTo>
                  <a:cubicBezTo>
                    <a:pt x="18329" y="636"/>
                    <a:pt x="17209" y="1"/>
                    <a:pt x="160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41">
              <a:extLst>
                <a:ext uri="{FF2B5EF4-FFF2-40B4-BE49-F238E27FC236}">
                  <a16:creationId xmlns:a16="http://schemas.microsoft.com/office/drawing/2014/main" id="{97F1783A-C79F-D63E-B68B-D7E1949B1D9B}"/>
                </a:ext>
              </a:extLst>
            </p:cNvPr>
            <p:cNvSpPr/>
            <p:nvPr/>
          </p:nvSpPr>
          <p:spPr>
            <a:xfrm>
              <a:off x="4651250" y="2573275"/>
              <a:ext cx="357525" cy="550625"/>
            </a:xfrm>
            <a:custGeom>
              <a:avLst/>
              <a:gdLst/>
              <a:ahLst/>
              <a:cxnLst/>
              <a:rect l="l" t="t" r="r" b="b"/>
              <a:pathLst>
                <a:path w="14301" h="22025" extrusionOk="0">
                  <a:moveTo>
                    <a:pt x="1" y="0"/>
                  </a:moveTo>
                  <a:lnTo>
                    <a:pt x="635" y="9705"/>
                  </a:lnTo>
                  <a:lnTo>
                    <a:pt x="1427" y="22025"/>
                  </a:lnTo>
                  <a:cubicBezTo>
                    <a:pt x="7448" y="20718"/>
                    <a:pt x="14301" y="9824"/>
                    <a:pt x="14301" y="9824"/>
                  </a:cubicBezTo>
                  <a:lnTo>
                    <a:pt x="13786" y="4437"/>
                  </a:lnTo>
                  <a:lnTo>
                    <a:pt x="13390" y="396"/>
                  </a:lnTo>
                  <a:lnTo>
                    <a:pt x="1" y="0"/>
                  </a:ln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41">
              <a:extLst>
                <a:ext uri="{FF2B5EF4-FFF2-40B4-BE49-F238E27FC236}">
                  <a16:creationId xmlns:a16="http://schemas.microsoft.com/office/drawing/2014/main" id="{DD35CE9A-07D9-5834-AB42-D1B6CB00BF37}"/>
                </a:ext>
              </a:extLst>
            </p:cNvPr>
            <p:cNvSpPr/>
            <p:nvPr/>
          </p:nvSpPr>
          <p:spPr>
            <a:xfrm>
              <a:off x="4666100" y="2684175"/>
              <a:ext cx="341700" cy="439725"/>
            </a:xfrm>
            <a:custGeom>
              <a:avLst/>
              <a:gdLst/>
              <a:ahLst/>
              <a:cxnLst/>
              <a:rect l="l" t="t" r="r" b="b"/>
              <a:pathLst>
                <a:path w="13668" h="17589" extrusionOk="0">
                  <a:moveTo>
                    <a:pt x="13113" y="1"/>
                  </a:moveTo>
                  <a:cubicBezTo>
                    <a:pt x="11833" y="1707"/>
                    <a:pt x="8224" y="5423"/>
                    <a:pt x="2172" y="5423"/>
                  </a:cubicBezTo>
                  <a:cubicBezTo>
                    <a:pt x="1480" y="5423"/>
                    <a:pt x="757" y="5375"/>
                    <a:pt x="1" y="5269"/>
                  </a:cubicBezTo>
                  <a:lnTo>
                    <a:pt x="1" y="5269"/>
                  </a:lnTo>
                  <a:lnTo>
                    <a:pt x="793" y="17589"/>
                  </a:lnTo>
                  <a:cubicBezTo>
                    <a:pt x="6775" y="16282"/>
                    <a:pt x="13667" y="5388"/>
                    <a:pt x="13667" y="5388"/>
                  </a:cubicBezTo>
                  <a:lnTo>
                    <a:pt x="131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41">
              <a:extLst>
                <a:ext uri="{FF2B5EF4-FFF2-40B4-BE49-F238E27FC236}">
                  <a16:creationId xmlns:a16="http://schemas.microsoft.com/office/drawing/2014/main" id="{230A6FF7-C398-F020-1B94-B7E8B43DBFB5}"/>
                </a:ext>
              </a:extLst>
            </p:cNvPr>
            <p:cNvSpPr/>
            <p:nvPr/>
          </p:nvSpPr>
          <p:spPr>
            <a:xfrm>
              <a:off x="4613625" y="1940450"/>
              <a:ext cx="570450" cy="719750"/>
            </a:xfrm>
            <a:custGeom>
              <a:avLst/>
              <a:gdLst/>
              <a:ahLst/>
              <a:cxnLst/>
              <a:rect l="l" t="t" r="r" b="b"/>
              <a:pathLst>
                <a:path w="22818" h="28790" extrusionOk="0">
                  <a:moveTo>
                    <a:pt x="16955" y="1"/>
                  </a:moveTo>
                  <a:cubicBezTo>
                    <a:pt x="16955" y="1"/>
                    <a:pt x="8755" y="1585"/>
                    <a:pt x="1466" y="11924"/>
                  </a:cubicBezTo>
                  <a:cubicBezTo>
                    <a:pt x="1466" y="11924"/>
                    <a:pt x="1" y="16638"/>
                    <a:pt x="119" y="20679"/>
                  </a:cubicBezTo>
                  <a:cubicBezTo>
                    <a:pt x="159" y="21946"/>
                    <a:pt x="317" y="23135"/>
                    <a:pt x="714" y="24046"/>
                  </a:cubicBezTo>
                  <a:cubicBezTo>
                    <a:pt x="1466" y="25828"/>
                    <a:pt x="2892" y="27017"/>
                    <a:pt x="4516" y="27769"/>
                  </a:cubicBezTo>
                  <a:cubicBezTo>
                    <a:pt x="6170" y="28504"/>
                    <a:pt x="8013" y="28789"/>
                    <a:pt x="9534" y="28789"/>
                  </a:cubicBezTo>
                  <a:cubicBezTo>
                    <a:pt x="9980" y="28789"/>
                    <a:pt x="10398" y="28765"/>
                    <a:pt x="10775" y="28720"/>
                  </a:cubicBezTo>
                  <a:cubicBezTo>
                    <a:pt x="12360" y="28522"/>
                    <a:pt x="14974" y="27175"/>
                    <a:pt x="17509" y="25511"/>
                  </a:cubicBezTo>
                  <a:cubicBezTo>
                    <a:pt x="19529" y="24164"/>
                    <a:pt x="21510" y="22620"/>
                    <a:pt x="22817" y="21352"/>
                  </a:cubicBezTo>
                  <a:cubicBezTo>
                    <a:pt x="22817" y="21352"/>
                    <a:pt x="22065" y="5349"/>
                    <a:pt x="16955"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41">
              <a:extLst>
                <a:ext uri="{FF2B5EF4-FFF2-40B4-BE49-F238E27FC236}">
                  <a16:creationId xmlns:a16="http://schemas.microsoft.com/office/drawing/2014/main" id="{F2301ED2-7CDA-D91B-42D4-075316BA4CE1}"/>
                </a:ext>
              </a:extLst>
            </p:cNvPr>
            <p:cNvSpPr/>
            <p:nvPr/>
          </p:nvSpPr>
          <p:spPr>
            <a:xfrm>
              <a:off x="4580950" y="2693100"/>
              <a:ext cx="526875" cy="605100"/>
            </a:xfrm>
            <a:custGeom>
              <a:avLst/>
              <a:gdLst/>
              <a:ahLst/>
              <a:cxnLst/>
              <a:rect l="l" t="t" r="r" b="b"/>
              <a:pathLst>
                <a:path w="21075" h="24204" extrusionOk="0">
                  <a:moveTo>
                    <a:pt x="16994" y="0"/>
                  </a:moveTo>
                  <a:lnTo>
                    <a:pt x="16994" y="0"/>
                  </a:lnTo>
                  <a:cubicBezTo>
                    <a:pt x="18618" y="3050"/>
                    <a:pt x="4952" y="14221"/>
                    <a:pt x="2575" y="15410"/>
                  </a:cubicBezTo>
                  <a:cubicBezTo>
                    <a:pt x="2067" y="15664"/>
                    <a:pt x="1654" y="15764"/>
                    <a:pt x="1319" y="15764"/>
                  </a:cubicBezTo>
                  <a:cubicBezTo>
                    <a:pt x="455" y="15764"/>
                    <a:pt x="115" y="15096"/>
                    <a:pt x="0" y="14697"/>
                  </a:cubicBezTo>
                  <a:lnTo>
                    <a:pt x="0" y="15013"/>
                  </a:lnTo>
                  <a:cubicBezTo>
                    <a:pt x="159" y="16202"/>
                    <a:pt x="476" y="18499"/>
                    <a:pt x="991" y="21233"/>
                  </a:cubicBezTo>
                  <a:cubicBezTo>
                    <a:pt x="1149" y="22183"/>
                    <a:pt x="1347" y="23213"/>
                    <a:pt x="1466" y="24204"/>
                  </a:cubicBezTo>
                  <a:cubicBezTo>
                    <a:pt x="13548" y="22659"/>
                    <a:pt x="20361" y="11686"/>
                    <a:pt x="21074" y="10379"/>
                  </a:cubicBezTo>
                  <a:cubicBezTo>
                    <a:pt x="20163" y="7408"/>
                    <a:pt x="19292" y="4833"/>
                    <a:pt x="18777" y="3130"/>
                  </a:cubicBezTo>
                  <a:cubicBezTo>
                    <a:pt x="18658" y="2813"/>
                    <a:pt x="18579" y="2536"/>
                    <a:pt x="18499" y="2258"/>
                  </a:cubicBezTo>
                  <a:cubicBezTo>
                    <a:pt x="18182" y="1070"/>
                    <a:pt x="17628" y="396"/>
                    <a:pt x="1699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41">
              <a:extLst>
                <a:ext uri="{FF2B5EF4-FFF2-40B4-BE49-F238E27FC236}">
                  <a16:creationId xmlns:a16="http://schemas.microsoft.com/office/drawing/2014/main" id="{9CB91AC7-E48C-17D4-A98B-C2D43C1A1783}"/>
                </a:ext>
              </a:extLst>
            </p:cNvPr>
            <p:cNvSpPr/>
            <p:nvPr/>
          </p:nvSpPr>
          <p:spPr>
            <a:xfrm>
              <a:off x="3532200" y="1944075"/>
              <a:ext cx="1400925" cy="2131475"/>
            </a:xfrm>
            <a:custGeom>
              <a:avLst/>
              <a:gdLst/>
              <a:ahLst/>
              <a:cxnLst/>
              <a:rect l="l" t="t" r="r" b="b"/>
              <a:pathLst>
                <a:path w="56037" h="85259" extrusionOk="0">
                  <a:moveTo>
                    <a:pt x="55401" y="1"/>
                  </a:moveTo>
                  <a:cubicBezTo>
                    <a:pt x="55216" y="1"/>
                    <a:pt x="55053" y="100"/>
                    <a:pt x="55022" y="331"/>
                  </a:cubicBezTo>
                  <a:cubicBezTo>
                    <a:pt x="53636" y="8373"/>
                    <a:pt x="52527" y="16493"/>
                    <a:pt x="52012" y="24653"/>
                  </a:cubicBezTo>
                  <a:cubicBezTo>
                    <a:pt x="51655" y="29644"/>
                    <a:pt x="51695" y="34556"/>
                    <a:pt x="52012" y="39548"/>
                  </a:cubicBezTo>
                  <a:cubicBezTo>
                    <a:pt x="52289" y="44459"/>
                    <a:pt x="52527" y="49292"/>
                    <a:pt x="52210" y="54204"/>
                  </a:cubicBezTo>
                  <a:cubicBezTo>
                    <a:pt x="51853" y="59512"/>
                    <a:pt x="50744" y="64741"/>
                    <a:pt x="48368" y="69534"/>
                  </a:cubicBezTo>
                  <a:cubicBezTo>
                    <a:pt x="45713" y="74803"/>
                    <a:pt x="41237" y="79081"/>
                    <a:pt x="36008" y="81735"/>
                  </a:cubicBezTo>
                  <a:cubicBezTo>
                    <a:pt x="32592" y="83463"/>
                    <a:pt x="28845" y="84290"/>
                    <a:pt x="25103" y="84290"/>
                  </a:cubicBezTo>
                  <a:cubicBezTo>
                    <a:pt x="17780" y="84290"/>
                    <a:pt x="10476" y="81125"/>
                    <a:pt x="5705" y="75357"/>
                  </a:cubicBezTo>
                  <a:cubicBezTo>
                    <a:pt x="199" y="68742"/>
                    <a:pt x="635" y="60027"/>
                    <a:pt x="4120" y="52580"/>
                  </a:cubicBezTo>
                  <a:cubicBezTo>
                    <a:pt x="5665" y="49253"/>
                    <a:pt x="7527" y="46163"/>
                    <a:pt x="8953" y="42796"/>
                  </a:cubicBezTo>
                  <a:cubicBezTo>
                    <a:pt x="10617" y="38835"/>
                    <a:pt x="11290" y="34596"/>
                    <a:pt x="10934" y="30357"/>
                  </a:cubicBezTo>
                  <a:cubicBezTo>
                    <a:pt x="10914" y="30041"/>
                    <a:pt x="10656" y="29882"/>
                    <a:pt x="10409" y="29882"/>
                  </a:cubicBezTo>
                  <a:cubicBezTo>
                    <a:pt x="10161" y="29882"/>
                    <a:pt x="9924" y="30041"/>
                    <a:pt x="9943" y="30357"/>
                  </a:cubicBezTo>
                  <a:cubicBezTo>
                    <a:pt x="10419" y="36062"/>
                    <a:pt x="8874" y="41092"/>
                    <a:pt x="6339" y="46084"/>
                  </a:cubicBezTo>
                  <a:cubicBezTo>
                    <a:pt x="4120" y="50520"/>
                    <a:pt x="1625" y="54719"/>
                    <a:pt x="833" y="59671"/>
                  </a:cubicBezTo>
                  <a:cubicBezTo>
                    <a:pt x="1" y="64622"/>
                    <a:pt x="793" y="69574"/>
                    <a:pt x="3407" y="73812"/>
                  </a:cubicBezTo>
                  <a:cubicBezTo>
                    <a:pt x="6061" y="78051"/>
                    <a:pt x="10102" y="81220"/>
                    <a:pt x="14618" y="83121"/>
                  </a:cubicBezTo>
                  <a:cubicBezTo>
                    <a:pt x="17930" y="84573"/>
                    <a:pt x="21385" y="85259"/>
                    <a:pt x="24807" y="85259"/>
                  </a:cubicBezTo>
                  <a:cubicBezTo>
                    <a:pt x="32312" y="85259"/>
                    <a:pt x="39655" y="81957"/>
                    <a:pt x="44961" y="76189"/>
                  </a:cubicBezTo>
                  <a:cubicBezTo>
                    <a:pt x="52131" y="68465"/>
                    <a:pt x="53517" y="57650"/>
                    <a:pt x="53398" y="47549"/>
                  </a:cubicBezTo>
                  <a:cubicBezTo>
                    <a:pt x="53319" y="43469"/>
                    <a:pt x="53002" y="39468"/>
                    <a:pt x="52804" y="35388"/>
                  </a:cubicBezTo>
                  <a:cubicBezTo>
                    <a:pt x="52606" y="30635"/>
                    <a:pt x="52883" y="25842"/>
                    <a:pt x="53279" y="21088"/>
                  </a:cubicBezTo>
                  <a:cubicBezTo>
                    <a:pt x="53874" y="14275"/>
                    <a:pt x="54824" y="7382"/>
                    <a:pt x="56013" y="608"/>
                  </a:cubicBezTo>
                  <a:cubicBezTo>
                    <a:pt x="56037" y="245"/>
                    <a:pt x="55692" y="1"/>
                    <a:pt x="554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41">
              <a:extLst>
                <a:ext uri="{FF2B5EF4-FFF2-40B4-BE49-F238E27FC236}">
                  <a16:creationId xmlns:a16="http://schemas.microsoft.com/office/drawing/2014/main" id="{BF6EE0AE-D715-2E51-2C1A-C4E089056FAB}"/>
                </a:ext>
              </a:extLst>
            </p:cNvPr>
            <p:cNvSpPr/>
            <p:nvPr/>
          </p:nvSpPr>
          <p:spPr>
            <a:xfrm>
              <a:off x="4859225" y="1837475"/>
              <a:ext cx="103025" cy="253025"/>
            </a:xfrm>
            <a:custGeom>
              <a:avLst/>
              <a:gdLst/>
              <a:ahLst/>
              <a:cxnLst/>
              <a:rect l="l" t="t" r="r" b="b"/>
              <a:pathLst>
                <a:path w="4121" h="10121" extrusionOk="0">
                  <a:moveTo>
                    <a:pt x="1110" y="0"/>
                  </a:moveTo>
                  <a:cubicBezTo>
                    <a:pt x="1110" y="0"/>
                    <a:pt x="0" y="7447"/>
                    <a:pt x="159" y="8953"/>
                  </a:cubicBezTo>
                  <a:cubicBezTo>
                    <a:pt x="244" y="9758"/>
                    <a:pt x="929" y="10121"/>
                    <a:pt x="1627" y="10121"/>
                  </a:cubicBezTo>
                  <a:cubicBezTo>
                    <a:pt x="2234" y="10121"/>
                    <a:pt x="2851" y="9846"/>
                    <a:pt x="3090" y="9349"/>
                  </a:cubicBezTo>
                  <a:cubicBezTo>
                    <a:pt x="3566" y="8319"/>
                    <a:pt x="4120" y="555"/>
                    <a:pt x="4120" y="555"/>
                  </a:cubicBezTo>
                  <a:lnTo>
                    <a:pt x="111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41">
              <a:extLst>
                <a:ext uri="{FF2B5EF4-FFF2-40B4-BE49-F238E27FC236}">
                  <a16:creationId xmlns:a16="http://schemas.microsoft.com/office/drawing/2014/main" id="{66739AB1-7CE4-A9A5-08B8-6E213D5ECE28}"/>
                </a:ext>
              </a:extLst>
            </p:cNvPr>
            <p:cNvSpPr/>
            <p:nvPr/>
          </p:nvSpPr>
          <p:spPr>
            <a:xfrm>
              <a:off x="4725525" y="1487675"/>
              <a:ext cx="401100" cy="391625"/>
            </a:xfrm>
            <a:custGeom>
              <a:avLst/>
              <a:gdLst/>
              <a:ahLst/>
              <a:cxnLst/>
              <a:rect l="l" t="t" r="r" b="b"/>
              <a:pathLst>
                <a:path w="16044" h="15665" extrusionOk="0">
                  <a:moveTo>
                    <a:pt x="8033" y="1"/>
                  </a:moveTo>
                  <a:cubicBezTo>
                    <a:pt x="3875" y="1"/>
                    <a:pt x="391" y="3261"/>
                    <a:pt x="199" y="7456"/>
                  </a:cubicBezTo>
                  <a:cubicBezTo>
                    <a:pt x="1" y="11774"/>
                    <a:pt x="3328" y="15458"/>
                    <a:pt x="7646" y="15656"/>
                  </a:cubicBezTo>
                  <a:cubicBezTo>
                    <a:pt x="7768" y="15661"/>
                    <a:pt x="7891" y="15664"/>
                    <a:pt x="8012" y="15664"/>
                  </a:cubicBezTo>
                  <a:cubicBezTo>
                    <a:pt x="12170" y="15664"/>
                    <a:pt x="15653" y="12404"/>
                    <a:pt x="15846" y="8209"/>
                  </a:cubicBezTo>
                  <a:cubicBezTo>
                    <a:pt x="16044" y="3891"/>
                    <a:pt x="12716" y="207"/>
                    <a:pt x="8399" y="9"/>
                  </a:cubicBezTo>
                  <a:cubicBezTo>
                    <a:pt x="8276" y="3"/>
                    <a:pt x="8154" y="1"/>
                    <a:pt x="803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41">
              <a:extLst>
                <a:ext uri="{FF2B5EF4-FFF2-40B4-BE49-F238E27FC236}">
                  <a16:creationId xmlns:a16="http://schemas.microsoft.com/office/drawing/2014/main" id="{0A489589-BA3C-177D-BFED-7E501204B11C}"/>
                </a:ext>
              </a:extLst>
            </p:cNvPr>
            <p:cNvSpPr/>
            <p:nvPr/>
          </p:nvSpPr>
          <p:spPr>
            <a:xfrm>
              <a:off x="4771075" y="1534250"/>
              <a:ext cx="309000" cy="301350"/>
            </a:xfrm>
            <a:custGeom>
              <a:avLst/>
              <a:gdLst/>
              <a:ahLst/>
              <a:cxnLst/>
              <a:rect l="l" t="t" r="r" b="b"/>
              <a:pathLst>
                <a:path w="12360" h="12054" extrusionOk="0">
                  <a:moveTo>
                    <a:pt x="6167" y="1"/>
                  </a:moveTo>
                  <a:cubicBezTo>
                    <a:pt x="2968" y="1"/>
                    <a:pt x="313" y="2522"/>
                    <a:pt x="159" y="5752"/>
                  </a:cubicBezTo>
                  <a:cubicBezTo>
                    <a:pt x="1" y="9000"/>
                    <a:pt x="2576" y="11852"/>
                    <a:pt x="5903" y="12050"/>
                  </a:cubicBezTo>
                  <a:cubicBezTo>
                    <a:pt x="5977" y="12053"/>
                    <a:pt x="6051" y="12054"/>
                    <a:pt x="6124" y="12054"/>
                  </a:cubicBezTo>
                  <a:cubicBezTo>
                    <a:pt x="9354" y="12054"/>
                    <a:pt x="12047" y="9521"/>
                    <a:pt x="12202" y="6306"/>
                  </a:cubicBezTo>
                  <a:cubicBezTo>
                    <a:pt x="12360" y="2979"/>
                    <a:pt x="9746" y="166"/>
                    <a:pt x="6458" y="8"/>
                  </a:cubicBezTo>
                  <a:cubicBezTo>
                    <a:pt x="6360" y="3"/>
                    <a:pt x="6263" y="1"/>
                    <a:pt x="616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41">
              <a:extLst>
                <a:ext uri="{FF2B5EF4-FFF2-40B4-BE49-F238E27FC236}">
                  <a16:creationId xmlns:a16="http://schemas.microsoft.com/office/drawing/2014/main" id="{FB796EDC-74D7-C934-18FE-382E0F149F4A}"/>
                </a:ext>
              </a:extLst>
            </p:cNvPr>
            <p:cNvSpPr/>
            <p:nvPr/>
          </p:nvSpPr>
          <p:spPr>
            <a:xfrm>
              <a:off x="4932500" y="1863225"/>
              <a:ext cx="267425" cy="282250"/>
            </a:xfrm>
            <a:custGeom>
              <a:avLst/>
              <a:gdLst/>
              <a:ahLst/>
              <a:cxnLst/>
              <a:rect l="l" t="t" r="r" b="b"/>
              <a:pathLst>
                <a:path w="10697" h="11290" extrusionOk="0">
                  <a:moveTo>
                    <a:pt x="1229" y="0"/>
                  </a:moveTo>
                  <a:cubicBezTo>
                    <a:pt x="1229" y="0"/>
                    <a:pt x="1" y="2377"/>
                    <a:pt x="674" y="4437"/>
                  </a:cubicBezTo>
                  <a:cubicBezTo>
                    <a:pt x="1387" y="6457"/>
                    <a:pt x="5309" y="8398"/>
                    <a:pt x="5309" y="8398"/>
                  </a:cubicBezTo>
                  <a:lnTo>
                    <a:pt x="9468" y="11290"/>
                  </a:lnTo>
                  <a:cubicBezTo>
                    <a:pt x="9468" y="11290"/>
                    <a:pt x="10498" y="8041"/>
                    <a:pt x="10696" y="6298"/>
                  </a:cubicBezTo>
                  <a:cubicBezTo>
                    <a:pt x="10696" y="6298"/>
                    <a:pt x="5150" y="1347"/>
                    <a:pt x="1229" y="0"/>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41">
              <a:extLst>
                <a:ext uri="{FF2B5EF4-FFF2-40B4-BE49-F238E27FC236}">
                  <a16:creationId xmlns:a16="http://schemas.microsoft.com/office/drawing/2014/main" id="{0207943B-A5C8-9B07-86DC-24A8CE2150EC}"/>
                </a:ext>
              </a:extLst>
            </p:cNvPr>
            <p:cNvSpPr/>
            <p:nvPr/>
          </p:nvSpPr>
          <p:spPr>
            <a:xfrm>
              <a:off x="4937450" y="1863225"/>
              <a:ext cx="128775" cy="207975"/>
            </a:xfrm>
            <a:custGeom>
              <a:avLst/>
              <a:gdLst/>
              <a:ahLst/>
              <a:cxnLst/>
              <a:rect l="l" t="t" r="r" b="b"/>
              <a:pathLst>
                <a:path w="5151" h="8319" extrusionOk="0">
                  <a:moveTo>
                    <a:pt x="1031" y="0"/>
                  </a:moveTo>
                  <a:cubicBezTo>
                    <a:pt x="1031" y="0"/>
                    <a:pt x="872" y="119"/>
                    <a:pt x="872" y="317"/>
                  </a:cubicBezTo>
                  <a:cubicBezTo>
                    <a:pt x="753" y="555"/>
                    <a:pt x="555" y="951"/>
                    <a:pt x="357" y="1426"/>
                  </a:cubicBezTo>
                  <a:cubicBezTo>
                    <a:pt x="159" y="1941"/>
                    <a:pt x="1" y="2535"/>
                    <a:pt x="1" y="3209"/>
                  </a:cubicBezTo>
                  <a:cubicBezTo>
                    <a:pt x="40" y="3565"/>
                    <a:pt x="40" y="3922"/>
                    <a:pt x="159" y="4278"/>
                  </a:cubicBezTo>
                  <a:lnTo>
                    <a:pt x="199" y="4397"/>
                  </a:lnTo>
                  <a:lnTo>
                    <a:pt x="199" y="4476"/>
                  </a:lnTo>
                  <a:lnTo>
                    <a:pt x="199" y="4516"/>
                  </a:lnTo>
                  <a:lnTo>
                    <a:pt x="199" y="4556"/>
                  </a:lnTo>
                  <a:lnTo>
                    <a:pt x="278" y="4793"/>
                  </a:lnTo>
                  <a:cubicBezTo>
                    <a:pt x="357" y="4952"/>
                    <a:pt x="476" y="5150"/>
                    <a:pt x="595" y="5308"/>
                  </a:cubicBezTo>
                  <a:cubicBezTo>
                    <a:pt x="674" y="5467"/>
                    <a:pt x="833" y="5585"/>
                    <a:pt x="952" y="5744"/>
                  </a:cubicBezTo>
                  <a:cubicBezTo>
                    <a:pt x="1031" y="5902"/>
                    <a:pt x="1189" y="5982"/>
                    <a:pt x="1268" y="6140"/>
                  </a:cubicBezTo>
                  <a:cubicBezTo>
                    <a:pt x="1546" y="6378"/>
                    <a:pt x="1823" y="6576"/>
                    <a:pt x="2061" y="6774"/>
                  </a:cubicBezTo>
                  <a:cubicBezTo>
                    <a:pt x="2576" y="7130"/>
                    <a:pt x="3091" y="7447"/>
                    <a:pt x="3566" y="7685"/>
                  </a:cubicBezTo>
                  <a:cubicBezTo>
                    <a:pt x="4437" y="8160"/>
                    <a:pt x="5150" y="8319"/>
                    <a:pt x="5150" y="8319"/>
                  </a:cubicBezTo>
                  <a:cubicBezTo>
                    <a:pt x="5150" y="8319"/>
                    <a:pt x="4596" y="7923"/>
                    <a:pt x="3804" y="7289"/>
                  </a:cubicBezTo>
                  <a:cubicBezTo>
                    <a:pt x="3606" y="7130"/>
                    <a:pt x="3368" y="6972"/>
                    <a:pt x="3170" y="6774"/>
                  </a:cubicBezTo>
                  <a:cubicBezTo>
                    <a:pt x="2972" y="6576"/>
                    <a:pt x="2774" y="6378"/>
                    <a:pt x="2496" y="6180"/>
                  </a:cubicBezTo>
                  <a:cubicBezTo>
                    <a:pt x="2417" y="6100"/>
                    <a:pt x="2259" y="5982"/>
                    <a:pt x="2179" y="5902"/>
                  </a:cubicBezTo>
                  <a:lnTo>
                    <a:pt x="1823" y="5546"/>
                  </a:lnTo>
                  <a:lnTo>
                    <a:pt x="1546" y="5189"/>
                  </a:lnTo>
                  <a:cubicBezTo>
                    <a:pt x="1466" y="5110"/>
                    <a:pt x="1387" y="4952"/>
                    <a:pt x="1268" y="4872"/>
                  </a:cubicBezTo>
                  <a:cubicBezTo>
                    <a:pt x="1229" y="4754"/>
                    <a:pt x="1110" y="4674"/>
                    <a:pt x="1070" y="4516"/>
                  </a:cubicBezTo>
                  <a:lnTo>
                    <a:pt x="991" y="4278"/>
                  </a:lnTo>
                  <a:lnTo>
                    <a:pt x="952" y="4199"/>
                  </a:lnTo>
                  <a:lnTo>
                    <a:pt x="872" y="4120"/>
                  </a:lnTo>
                  <a:cubicBezTo>
                    <a:pt x="793" y="3882"/>
                    <a:pt x="753" y="3565"/>
                    <a:pt x="674" y="3288"/>
                  </a:cubicBezTo>
                  <a:lnTo>
                    <a:pt x="674" y="2456"/>
                  </a:lnTo>
                  <a:cubicBezTo>
                    <a:pt x="674" y="2139"/>
                    <a:pt x="674" y="1901"/>
                    <a:pt x="753" y="1664"/>
                  </a:cubicBezTo>
                  <a:cubicBezTo>
                    <a:pt x="793" y="1149"/>
                    <a:pt x="872" y="753"/>
                    <a:pt x="952" y="475"/>
                  </a:cubicBezTo>
                  <a:cubicBezTo>
                    <a:pt x="991" y="159"/>
                    <a:pt x="1031" y="0"/>
                    <a:pt x="103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41">
              <a:extLst>
                <a:ext uri="{FF2B5EF4-FFF2-40B4-BE49-F238E27FC236}">
                  <a16:creationId xmlns:a16="http://schemas.microsoft.com/office/drawing/2014/main" id="{A9F073F2-E966-7D06-0729-C259B40C0642}"/>
                </a:ext>
              </a:extLst>
            </p:cNvPr>
            <p:cNvSpPr/>
            <p:nvPr/>
          </p:nvSpPr>
          <p:spPr>
            <a:xfrm>
              <a:off x="4587875" y="1922625"/>
              <a:ext cx="333750" cy="618975"/>
            </a:xfrm>
            <a:custGeom>
              <a:avLst/>
              <a:gdLst/>
              <a:ahLst/>
              <a:cxnLst/>
              <a:rect l="l" t="t" r="r" b="b"/>
              <a:pathLst>
                <a:path w="13350" h="24759" extrusionOk="0">
                  <a:moveTo>
                    <a:pt x="10656" y="1"/>
                  </a:moveTo>
                  <a:cubicBezTo>
                    <a:pt x="10656" y="1"/>
                    <a:pt x="6339" y="3764"/>
                    <a:pt x="5111" y="5863"/>
                  </a:cubicBezTo>
                  <a:cubicBezTo>
                    <a:pt x="3883" y="7923"/>
                    <a:pt x="2496" y="12637"/>
                    <a:pt x="2496" y="12637"/>
                  </a:cubicBezTo>
                  <a:cubicBezTo>
                    <a:pt x="2496" y="12637"/>
                    <a:pt x="1" y="20679"/>
                    <a:pt x="1744" y="24759"/>
                  </a:cubicBezTo>
                  <a:lnTo>
                    <a:pt x="7250" y="23135"/>
                  </a:lnTo>
                  <a:cubicBezTo>
                    <a:pt x="13350" y="17549"/>
                    <a:pt x="7804" y="11568"/>
                    <a:pt x="7804" y="11568"/>
                  </a:cubicBezTo>
                  <a:cubicBezTo>
                    <a:pt x="7804" y="11568"/>
                    <a:pt x="11369" y="7488"/>
                    <a:pt x="11686" y="4121"/>
                  </a:cubicBezTo>
                  <a:cubicBezTo>
                    <a:pt x="12043" y="753"/>
                    <a:pt x="10656" y="1"/>
                    <a:pt x="10656"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41">
              <a:extLst>
                <a:ext uri="{FF2B5EF4-FFF2-40B4-BE49-F238E27FC236}">
                  <a16:creationId xmlns:a16="http://schemas.microsoft.com/office/drawing/2014/main" id="{C96F5932-B276-D213-475F-C0CFF0C8D31E}"/>
                </a:ext>
              </a:extLst>
            </p:cNvPr>
            <p:cNvSpPr/>
            <p:nvPr/>
          </p:nvSpPr>
          <p:spPr>
            <a:xfrm>
              <a:off x="4765150" y="1922625"/>
              <a:ext cx="119850" cy="580350"/>
            </a:xfrm>
            <a:custGeom>
              <a:avLst/>
              <a:gdLst/>
              <a:ahLst/>
              <a:cxnLst/>
              <a:rect l="l" t="t" r="r" b="b"/>
              <a:pathLst>
                <a:path w="4794" h="23214" extrusionOk="0">
                  <a:moveTo>
                    <a:pt x="3565" y="1"/>
                  </a:moveTo>
                  <a:lnTo>
                    <a:pt x="3565" y="1"/>
                  </a:lnTo>
                  <a:cubicBezTo>
                    <a:pt x="3724" y="120"/>
                    <a:pt x="3763" y="159"/>
                    <a:pt x="3803" y="318"/>
                  </a:cubicBezTo>
                  <a:cubicBezTo>
                    <a:pt x="3922" y="397"/>
                    <a:pt x="3961" y="555"/>
                    <a:pt x="4001" y="635"/>
                  </a:cubicBezTo>
                  <a:cubicBezTo>
                    <a:pt x="4120" y="912"/>
                    <a:pt x="4160" y="1150"/>
                    <a:pt x="4278" y="1387"/>
                  </a:cubicBezTo>
                  <a:cubicBezTo>
                    <a:pt x="4278" y="1704"/>
                    <a:pt x="4358" y="1942"/>
                    <a:pt x="4358" y="2180"/>
                  </a:cubicBezTo>
                  <a:lnTo>
                    <a:pt x="4358" y="2972"/>
                  </a:lnTo>
                  <a:lnTo>
                    <a:pt x="4318" y="3764"/>
                  </a:lnTo>
                  <a:cubicBezTo>
                    <a:pt x="4278" y="3922"/>
                    <a:pt x="4278" y="4081"/>
                    <a:pt x="4278" y="4160"/>
                  </a:cubicBezTo>
                  <a:lnTo>
                    <a:pt x="4160" y="4556"/>
                  </a:lnTo>
                  <a:cubicBezTo>
                    <a:pt x="4120" y="4873"/>
                    <a:pt x="4001" y="5071"/>
                    <a:pt x="3961" y="5309"/>
                  </a:cubicBezTo>
                  <a:lnTo>
                    <a:pt x="3684" y="6062"/>
                  </a:lnTo>
                  <a:cubicBezTo>
                    <a:pt x="3526" y="6260"/>
                    <a:pt x="3486" y="6497"/>
                    <a:pt x="3328" y="6735"/>
                  </a:cubicBezTo>
                  <a:cubicBezTo>
                    <a:pt x="3209" y="6973"/>
                    <a:pt x="3130" y="7171"/>
                    <a:pt x="2971" y="7448"/>
                  </a:cubicBezTo>
                  <a:cubicBezTo>
                    <a:pt x="2733" y="7884"/>
                    <a:pt x="2417" y="8319"/>
                    <a:pt x="2139" y="8755"/>
                  </a:cubicBezTo>
                  <a:cubicBezTo>
                    <a:pt x="1822" y="9231"/>
                    <a:pt x="1545" y="9627"/>
                    <a:pt x="1228" y="10062"/>
                  </a:cubicBezTo>
                  <a:cubicBezTo>
                    <a:pt x="911" y="10498"/>
                    <a:pt x="594" y="10894"/>
                    <a:pt x="238" y="11290"/>
                  </a:cubicBezTo>
                  <a:lnTo>
                    <a:pt x="0" y="11607"/>
                  </a:lnTo>
                  <a:lnTo>
                    <a:pt x="238" y="11885"/>
                  </a:lnTo>
                  <a:cubicBezTo>
                    <a:pt x="436" y="12083"/>
                    <a:pt x="594" y="12281"/>
                    <a:pt x="753" y="12479"/>
                  </a:cubicBezTo>
                  <a:cubicBezTo>
                    <a:pt x="911" y="12677"/>
                    <a:pt x="1030" y="12875"/>
                    <a:pt x="1189" y="13113"/>
                  </a:cubicBezTo>
                  <a:cubicBezTo>
                    <a:pt x="1347" y="13390"/>
                    <a:pt x="1426" y="13588"/>
                    <a:pt x="1585" y="13826"/>
                  </a:cubicBezTo>
                  <a:cubicBezTo>
                    <a:pt x="1743" y="14024"/>
                    <a:pt x="1822" y="14261"/>
                    <a:pt x="1941" y="14499"/>
                  </a:cubicBezTo>
                  <a:cubicBezTo>
                    <a:pt x="2100" y="14776"/>
                    <a:pt x="2139" y="15014"/>
                    <a:pt x="2219" y="15252"/>
                  </a:cubicBezTo>
                  <a:cubicBezTo>
                    <a:pt x="2337" y="15489"/>
                    <a:pt x="2377" y="15767"/>
                    <a:pt x="2417" y="16004"/>
                  </a:cubicBezTo>
                  <a:cubicBezTo>
                    <a:pt x="2496" y="16242"/>
                    <a:pt x="2496" y="16480"/>
                    <a:pt x="2535" y="16757"/>
                  </a:cubicBezTo>
                  <a:cubicBezTo>
                    <a:pt x="2575" y="17034"/>
                    <a:pt x="2575" y="17272"/>
                    <a:pt x="2575" y="17549"/>
                  </a:cubicBezTo>
                  <a:cubicBezTo>
                    <a:pt x="2575" y="17826"/>
                    <a:pt x="2575" y="18064"/>
                    <a:pt x="2535" y="18341"/>
                  </a:cubicBezTo>
                  <a:cubicBezTo>
                    <a:pt x="2535" y="18579"/>
                    <a:pt x="2496" y="18817"/>
                    <a:pt x="2417" y="19054"/>
                  </a:cubicBezTo>
                  <a:lnTo>
                    <a:pt x="2219" y="19807"/>
                  </a:lnTo>
                  <a:cubicBezTo>
                    <a:pt x="2179" y="20045"/>
                    <a:pt x="2020" y="20322"/>
                    <a:pt x="1941" y="20560"/>
                  </a:cubicBezTo>
                  <a:cubicBezTo>
                    <a:pt x="1822" y="20797"/>
                    <a:pt x="1743" y="21035"/>
                    <a:pt x="1585" y="21233"/>
                  </a:cubicBezTo>
                  <a:lnTo>
                    <a:pt x="1149" y="21946"/>
                  </a:lnTo>
                  <a:cubicBezTo>
                    <a:pt x="991" y="22184"/>
                    <a:pt x="792" y="22382"/>
                    <a:pt x="634" y="22580"/>
                  </a:cubicBezTo>
                  <a:lnTo>
                    <a:pt x="159" y="23214"/>
                  </a:lnTo>
                  <a:lnTo>
                    <a:pt x="753" y="22699"/>
                  </a:lnTo>
                  <a:cubicBezTo>
                    <a:pt x="951" y="22501"/>
                    <a:pt x="1189" y="22303"/>
                    <a:pt x="1347" y="22105"/>
                  </a:cubicBezTo>
                  <a:lnTo>
                    <a:pt x="1902" y="21431"/>
                  </a:lnTo>
                  <a:cubicBezTo>
                    <a:pt x="2020" y="21233"/>
                    <a:pt x="2179" y="20995"/>
                    <a:pt x="2337" y="20758"/>
                  </a:cubicBezTo>
                  <a:cubicBezTo>
                    <a:pt x="2496" y="20520"/>
                    <a:pt x="2615" y="20243"/>
                    <a:pt x="2733" y="20005"/>
                  </a:cubicBezTo>
                  <a:lnTo>
                    <a:pt x="3011" y="19213"/>
                  </a:lnTo>
                  <a:cubicBezTo>
                    <a:pt x="3130" y="18936"/>
                    <a:pt x="3169" y="18658"/>
                    <a:pt x="3209" y="18381"/>
                  </a:cubicBezTo>
                  <a:cubicBezTo>
                    <a:pt x="3288" y="18064"/>
                    <a:pt x="3328" y="17826"/>
                    <a:pt x="3328" y="17549"/>
                  </a:cubicBezTo>
                  <a:cubicBezTo>
                    <a:pt x="3328" y="17272"/>
                    <a:pt x="3367" y="16995"/>
                    <a:pt x="3328" y="16678"/>
                  </a:cubicBezTo>
                  <a:cubicBezTo>
                    <a:pt x="3288" y="16400"/>
                    <a:pt x="3288" y="16163"/>
                    <a:pt x="3209" y="15846"/>
                  </a:cubicBezTo>
                  <a:cubicBezTo>
                    <a:pt x="3169" y="15569"/>
                    <a:pt x="3130" y="15252"/>
                    <a:pt x="3011" y="15014"/>
                  </a:cubicBezTo>
                  <a:cubicBezTo>
                    <a:pt x="2971" y="14776"/>
                    <a:pt x="2892" y="14459"/>
                    <a:pt x="2773" y="14222"/>
                  </a:cubicBezTo>
                  <a:cubicBezTo>
                    <a:pt x="2694" y="13944"/>
                    <a:pt x="2575" y="13667"/>
                    <a:pt x="2417" y="13429"/>
                  </a:cubicBezTo>
                  <a:cubicBezTo>
                    <a:pt x="2337" y="13192"/>
                    <a:pt x="2179" y="12914"/>
                    <a:pt x="2020" y="12677"/>
                  </a:cubicBezTo>
                  <a:cubicBezTo>
                    <a:pt x="1902" y="12439"/>
                    <a:pt x="1743" y="12241"/>
                    <a:pt x="1585" y="12003"/>
                  </a:cubicBezTo>
                  <a:cubicBezTo>
                    <a:pt x="1476" y="11851"/>
                    <a:pt x="1379" y="11723"/>
                    <a:pt x="1281" y="11599"/>
                  </a:cubicBezTo>
                  <a:lnTo>
                    <a:pt x="1281" y="11599"/>
                  </a:lnTo>
                  <a:cubicBezTo>
                    <a:pt x="1550" y="11283"/>
                    <a:pt x="1809" y="10950"/>
                    <a:pt x="2020" y="10617"/>
                  </a:cubicBezTo>
                  <a:cubicBezTo>
                    <a:pt x="2337" y="10142"/>
                    <a:pt x="2615" y="9666"/>
                    <a:pt x="2932" y="9231"/>
                  </a:cubicBezTo>
                  <a:cubicBezTo>
                    <a:pt x="3209" y="8755"/>
                    <a:pt x="3486" y="8280"/>
                    <a:pt x="3724" y="7765"/>
                  </a:cubicBezTo>
                  <a:cubicBezTo>
                    <a:pt x="3882" y="7527"/>
                    <a:pt x="3961" y="7290"/>
                    <a:pt x="4080" y="7052"/>
                  </a:cubicBezTo>
                  <a:cubicBezTo>
                    <a:pt x="4160" y="6775"/>
                    <a:pt x="4278" y="6497"/>
                    <a:pt x="4358" y="6260"/>
                  </a:cubicBezTo>
                  <a:cubicBezTo>
                    <a:pt x="4476" y="5982"/>
                    <a:pt x="4556" y="5705"/>
                    <a:pt x="4595" y="5467"/>
                  </a:cubicBezTo>
                  <a:cubicBezTo>
                    <a:pt x="4675" y="5150"/>
                    <a:pt x="4754" y="4873"/>
                    <a:pt x="4754" y="4596"/>
                  </a:cubicBezTo>
                  <a:lnTo>
                    <a:pt x="4793" y="4200"/>
                  </a:lnTo>
                  <a:lnTo>
                    <a:pt x="4793" y="3764"/>
                  </a:lnTo>
                  <a:lnTo>
                    <a:pt x="4793" y="2932"/>
                  </a:lnTo>
                  <a:lnTo>
                    <a:pt x="4714" y="2100"/>
                  </a:lnTo>
                  <a:cubicBezTo>
                    <a:pt x="4675" y="1823"/>
                    <a:pt x="4595" y="1546"/>
                    <a:pt x="4516" y="1308"/>
                  </a:cubicBezTo>
                  <a:cubicBezTo>
                    <a:pt x="4358" y="1031"/>
                    <a:pt x="4318" y="753"/>
                    <a:pt x="4120" y="555"/>
                  </a:cubicBezTo>
                  <a:cubicBezTo>
                    <a:pt x="4080" y="476"/>
                    <a:pt x="3961" y="357"/>
                    <a:pt x="3882" y="278"/>
                  </a:cubicBezTo>
                  <a:cubicBezTo>
                    <a:pt x="3803" y="159"/>
                    <a:pt x="3684" y="40"/>
                    <a:pt x="356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41">
              <a:extLst>
                <a:ext uri="{FF2B5EF4-FFF2-40B4-BE49-F238E27FC236}">
                  <a16:creationId xmlns:a16="http://schemas.microsoft.com/office/drawing/2014/main" id="{B1E7034D-8F9E-5AB1-7C70-84107FC3F4C2}"/>
                </a:ext>
              </a:extLst>
            </p:cNvPr>
            <p:cNvSpPr/>
            <p:nvPr/>
          </p:nvSpPr>
          <p:spPr>
            <a:xfrm>
              <a:off x="4812675" y="2036025"/>
              <a:ext cx="409025" cy="211700"/>
            </a:xfrm>
            <a:custGeom>
              <a:avLst/>
              <a:gdLst/>
              <a:ahLst/>
              <a:cxnLst/>
              <a:rect l="l" t="t" r="r" b="b"/>
              <a:pathLst>
                <a:path w="16361" h="8468" extrusionOk="0">
                  <a:moveTo>
                    <a:pt x="12119" y="1"/>
                  </a:moveTo>
                  <a:cubicBezTo>
                    <a:pt x="10439" y="1"/>
                    <a:pt x="7331" y="95"/>
                    <a:pt x="4635" y="694"/>
                  </a:cubicBezTo>
                  <a:cubicBezTo>
                    <a:pt x="4635" y="694"/>
                    <a:pt x="912" y="4219"/>
                    <a:pt x="1" y="5170"/>
                  </a:cubicBezTo>
                  <a:cubicBezTo>
                    <a:pt x="1" y="5170"/>
                    <a:pt x="436" y="8299"/>
                    <a:pt x="2655" y="8458"/>
                  </a:cubicBezTo>
                  <a:cubicBezTo>
                    <a:pt x="2749" y="8465"/>
                    <a:pt x="2845" y="8468"/>
                    <a:pt x="2940" y="8468"/>
                  </a:cubicBezTo>
                  <a:cubicBezTo>
                    <a:pt x="5039" y="8468"/>
                    <a:pt x="7250" y="6873"/>
                    <a:pt x="7250" y="6873"/>
                  </a:cubicBezTo>
                  <a:lnTo>
                    <a:pt x="16361" y="6636"/>
                  </a:lnTo>
                  <a:cubicBezTo>
                    <a:pt x="16361" y="6636"/>
                    <a:pt x="14578" y="1248"/>
                    <a:pt x="13350" y="20"/>
                  </a:cubicBezTo>
                  <a:cubicBezTo>
                    <a:pt x="13350" y="20"/>
                    <a:pt x="12882" y="1"/>
                    <a:pt x="12119" y="1"/>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41">
              <a:extLst>
                <a:ext uri="{FF2B5EF4-FFF2-40B4-BE49-F238E27FC236}">
                  <a16:creationId xmlns:a16="http://schemas.microsoft.com/office/drawing/2014/main" id="{7026B0CF-E81A-379C-245F-9EFE11CA8C05}"/>
                </a:ext>
              </a:extLst>
            </p:cNvPr>
            <p:cNvSpPr/>
            <p:nvPr/>
          </p:nvSpPr>
          <p:spPr>
            <a:xfrm>
              <a:off x="4800800" y="2026625"/>
              <a:ext cx="419900" cy="227775"/>
            </a:xfrm>
            <a:custGeom>
              <a:avLst/>
              <a:gdLst/>
              <a:ahLst/>
              <a:cxnLst/>
              <a:rect l="l" t="t" r="r" b="b"/>
              <a:pathLst>
                <a:path w="16796" h="9111" extrusionOk="0">
                  <a:moveTo>
                    <a:pt x="13825" y="0"/>
                  </a:moveTo>
                  <a:cubicBezTo>
                    <a:pt x="13469" y="0"/>
                    <a:pt x="13072" y="0"/>
                    <a:pt x="12755" y="79"/>
                  </a:cubicBezTo>
                  <a:cubicBezTo>
                    <a:pt x="12399" y="119"/>
                    <a:pt x="12003" y="119"/>
                    <a:pt x="11646" y="159"/>
                  </a:cubicBezTo>
                  <a:cubicBezTo>
                    <a:pt x="11290" y="159"/>
                    <a:pt x="10894" y="198"/>
                    <a:pt x="10577" y="277"/>
                  </a:cubicBezTo>
                  <a:cubicBezTo>
                    <a:pt x="10220" y="317"/>
                    <a:pt x="9824" y="317"/>
                    <a:pt x="9468" y="357"/>
                  </a:cubicBezTo>
                  <a:cubicBezTo>
                    <a:pt x="9111" y="396"/>
                    <a:pt x="8715" y="396"/>
                    <a:pt x="8398" y="475"/>
                  </a:cubicBezTo>
                  <a:cubicBezTo>
                    <a:pt x="8042" y="475"/>
                    <a:pt x="7645" y="515"/>
                    <a:pt x="7289" y="555"/>
                  </a:cubicBezTo>
                  <a:cubicBezTo>
                    <a:pt x="6616" y="594"/>
                    <a:pt x="5863" y="713"/>
                    <a:pt x="5110" y="792"/>
                  </a:cubicBezTo>
                  <a:lnTo>
                    <a:pt x="5071" y="792"/>
                  </a:lnTo>
                  <a:lnTo>
                    <a:pt x="5031" y="832"/>
                  </a:lnTo>
                  <a:cubicBezTo>
                    <a:pt x="4239" y="1545"/>
                    <a:pt x="3367" y="2258"/>
                    <a:pt x="2575" y="2971"/>
                  </a:cubicBezTo>
                  <a:lnTo>
                    <a:pt x="198" y="5150"/>
                  </a:lnTo>
                  <a:lnTo>
                    <a:pt x="0" y="5308"/>
                  </a:lnTo>
                  <a:lnTo>
                    <a:pt x="80" y="5546"/>
                  </a:lnTo>
                  <a:cubicBezTo>
                    <a:pt x="119" y="5823"/>
                    <a:pt x="159" y="6021"/>
                    <a:pt x="198" y="6219"/>
                  </a:cubicBezTo>
                  <a:cubicBezTo>
                    <a:pt x="278" y="6417"/>
                    <a:pt x="317" y="6615"/>
                    <a:pt x="396" y="6813"/>
                  </a:cubicBezTo>
                  <a:cubicBezTo>
                    <a:pt x="476" y="7012"/>
                    <a:pt x="555" y="7210"/>
                    <a:pt x="674" y="7408"/>
                  </a:cubicBezTo>
                  <a:cubicBezTo>
                    <a:pt x="753" y="7606"/>
                    <a:pt x="872" y="7725"/>
                    <a:pt x="991" y="7923"/>
                  </a:cubicBezTo>
                  <a:cubicBezTo>
                    <a:pt x="1149" y="8081"/>
                    <a:pt x="1307" y="8279"/>
                    <a:pt x="1466" y="8438"/>
                  </a:cubicBezTo>
                  <a:cubicBezTo>
                    <a:pt x="1506" y="8477"/>
                    <a:pt x="1585" y="8596"/>
                    <a:pt x="1704" y="8636"/>
                  </a:cubicBezTo>
                  <a:cubicBezTo>
                    <a:pt x="1783" y="8715"/>
                    <a:pt x="1902" y="8794"/>
                    <a:pt x="1981" y="8834"/>
                  </a:cubicBezTo>
                  <a:cubicBezTo>
                    <a:pt x="2179" y="8913"/>
                    <a:pt x="2377" y="9032"/>
                    <a:pt x="2654" y="9071"/>
                  </a:cubicBezTo>
                  <a:lnTo>
                    <a:pt x="2971" y="9111"/>
                  </a:lnTo>
                  <a:lnTo>
                    <a:pt x="3328" y="9111"/>
                  </a:lnTo>
                  <a:cubicBezTo>
                    <a:pt x="3526" y="9111"/>
                    <a:pt x="3763" y="9071"/>
                    <a:pt x="3962" y="9071"/>
                  </a:cubicBezTo>
                  <a:lnTo>
                    <a:pt x="4556" y="8913"/>
                  </a:lnTo>
                  <a:cubicBezTo>
                    <a:pt x="4952" y="8834"/>
                    <a:pt x="5348" y="8636"/>
                    <a:pt x="5704" y="8477"/>
                  </a:cubicBezTo>
                  <a:lnTo>
                    <a:pt x="6734" y="7883"/>
                  </a:lnTo>
                  <a:cubicBezTo>
                    <a:pt x="7091" y="7685"/>
                    <a:pt x="7447" y="7447"/>
                    <a:pt x="7725" y="7210"/>
                  </a:cubicBezTo>
                  <a:lnTo>
                    <a:pt x="7685" y="7130"/>
                  </a:lnTo>
                  <a:cubicBezTo>
                    <a:pt x="7012" y="7487"/>
                    <a:pt x="6259" y="7804"/>
                    <a:pt x="5506" y="8041"/>
                  </a:cubicBezTo>
                  <a:cubicBezTo>
                    <a:pt x="5150" y="8121"/>
                    <a:pt x="4833" y="8240"/>
                    <a:pt x="4437" y="8279"/>
                  </a:cubicBezTo>
                  <a:cubicBezTo>
                    <a:pt x="4239" y="8279"/>
                    <a:pt x="4080" y="8319"/>
                    <a:pt x="3882" y="8319"/>
                  </a:cubicBezTo>
                  <a:lnTo>
                    <a:pt x="3090" y="8319"/>
                  </a:lnTo>
                  <a:lnTo>
                    <a:pt x="2852" y="8279"/>
                  </a:lnTo>
                  <a:cubicBezTo>
                    <a:pt x="2694" y="8240"/>
                    <a:pt x="2535" y="8200"/>
                    <a:pt x="2377" y="8081"/>
                  </a:cubicBezTo>
                  <a:cubicBezTo>
                    <a:pt x="2258" y="8041"/>
                    <a:pt x="2100" y="7883"/>
                    <a:pt x="1981" y="7804"/>
                  </a:cubicBezTo>
                  <a:cubicBezTo>
                    <a:pt x="1862" y="7685"/>
                    <a:pt x="1743" y="7527"/>
                    <a:pt x="1664" y="7408"/>
                  </a:cubicBezTo>
                  <a:cubicBezTo>
                    <a:pt x="1466" y="7091"/>
                    <a:pt x="1307" y="6774"/>
                    <a:pt x="1149" y="6457"/>
                  </a:cubicBezTo>
                  <a:cubicBezTo>
                    <a:pt x="1070" y="6299"/>
                    <a:pt x="991" y="6140"/>
                    <a:pt x="951" y="5942"/>
                  </a:cubicBezTo>
                  <a:cubicBezTo>
                    <a:pt x="928" y="5850"/>
                    <a:pt x="918" y="5758"/>
                    <a:pt x="907" y="5666"/>
                  </a:cubicBezTo>
                  <a:lnTo>
                    <a:pt x="907" y="5666"/>
                  </a:lnTo>
                  <a:lnTo>
                    <a:pt x="2971" y="3565"/>
                  </a:lnTo>
                  <a:cubicBezTo>
                    <a:pt x="3742" y="2794"/>
                    <a:pt x="4438" y="2023"/>
                    <a:pt x="5169" y="1252"/>
                  </a:cubicBezTo>
                  <a:lnTo>
                    <a:pt x="5169" y="1252"/>
                  </a:lnTo>
                  <a:lnTo>
                    <a:pt x="6140" y="990"/>
                  </a:lnTo>
                  <a:cubicBezTo>
                    <a:pt x="6338" y="990"/>
                    <a:pt x="6497" y="911"/>
                    <a:pt x="6695" y="911"/>
                  </a:cubicBezTo>
                  <a:lnTo>
                    <a:pt x="7249" y="792"/>
                  </a:lnTo>
                  <a:cubicBezTo>
                    <a:pt x="7606" y="753"/>
                    <a:pt x="8002" y="713"/>
                    <a:pt x="8319" y="674"/>
                  </a:cubicBezTo>
                  <a:cubicBezTo>
                    <a:pt x="8675" y="674"/>
                    <a:pt x="9072" y="594"/>
                    <a:pt x="9428" y="594"/>
                  </a:cubicBezTo>
                  <a:cubicBezTo>
                    <a:pt x="10181" y="594"/>
                    <a:pt x="10854" y="594"/>
                    <a:pt x="11607" y="674"/>
                  </a:cubicBezTo>
                  <a:cubicBezTo>
                    <a:pt x="12296" y="674"/>
                    <a:pt x="12951" y="707"/>
                    <a:pt x="13604" y="743"/>
                  </a:cubicBezTo>
                  <a:lnTo>
                    <a:pt x="13604" y="743"/>
                  </a:lnTo>
                  <a:cubicBezTo>
                    <a:pt x="13653" y="812"/>
                    <a:pt x="13698" y="892"/>
                    <a:pt x="13785" y="951"/>
                  </a:cubicBezTo>
                  <a:cubicBezTo>
                    <a:pt x="13865" y="1070"/>
                    <a:pt x="13983" y="1149"/>
                    <a:pt x="14023" y="1307"/>
                  </a:cubicBezTo>
                  <a:lnTo>
                    <a:pt x="14459" y="2060"/>
                  </a:lnTo>
                  <a:cubicBezTo>
                    <a:pt x="14736" y="2575"/>
                    <a:pt x="15013" y="3130"/>
                    <a:pt x="15251" y="3684"/>
                  </a:cubicBezTo>
                  <a:cubicBezTo>
                    <a:pt x="15766" y="4754"/>
                    <a:pt x="16241" y="5902"/>
                    <a:pt x="16796" y="7012"/>
                  </a:cubicBezTo>
                  <a:lnTo>
                    <a:pt x="16796" y="6932"/>
                  </a:lnTo>
                  <a:cubicBezTo>
                    <a:pt x="16558" y="5744"/>
                    <a:pt x="16202" y="4556"/>
                    <a:pt x="15806" y="3446"/>
                  </a:cubicBezTo>
                  <a:cubicBezTo>
                    <a:pt x="15608" y="2892"/>
                    <a:pt x="15370" y="2298"/>
                    <a:pt x="15093" y="1743"/>
                  </a:cubicBezTo>
                  <a:cubicBezTo>
                    <a:pt x="14974" y="1466"/>
                    <a:pt x="14815" y="1189"/>
                    <a:pt x="14657" y="911"/>
                  </a:cubicBezTo>
                  <a:cubicBezTo>
                    <a:pt x="14617" y="753"/>
                    <a:pt x="14498" y="674"/>
                    <a:pt x="14419" y="515"/>
                  </a:cubicBezTo>
                  <a:cubicBezTo>
                    <a:pt x="14300" y="357"/>
                    <a:pt x="14182" y="277"/>
                    <a:pt x="14063" y="119"/>
                  </a:cubicBezTo>
                  <a:lnTo>
                    <a:pt x="13983"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41">
              <a:extLst>
                <a:ext uri="{FF2B5EF4-FFF2-40B4-BE49-F238E27FC236}">
                  <a16:creationId xmlns:a16="http://schemas.microsoft.com/office/drawing/2014/main" id="{4D11B6BA-D007-B4BE-0D07-0AAE78CA4AEC}"/>
                </a:ext>
              </a:extLst>
            </p:cNvPr>
            <p:cNvSpPr/>
            <p:nvPr/>
          </p:nvSpPr>
          <p:spPr>
            <a:xfrm>
              <a:off x="4859225" y="2169950"/>
              <a:ext cx="423875" cy="445925"/>
            </a:xfrm>
            <a:custGeom>
              <a:avLst/>
              <a:gdLst/>
              <a:ahLst/>
              <a:cxnLst/>
              <a:rect l="l" t="t" r="r" b="b"/>
              <a:pathLst>
                <a:path w="16955" h="17837" extrusionOk="0">
                  <a:moveTo>
                    <a:pt x="8140" y="0"/>
                  </a:moveTo>
                  <a:cubicBezTo>
                    <a:pt x="7234" y="0"/>
                    <a:pt x="6259" y="38"/>
                    <a:pt x="5229" y="130"/>
                  </a:cubicBezTo>
                  <a:cubicBezTo>
                    <a:pt x="5229" y="130"/>
                    <a:pt x="872" y="5953"/>
                    <a:pt x="0" y="6904"/>
                  </a:cubicBezTo>
                  <a:cubicBezTo>
                    <a:pt x="0" y="6904"/>
                    <a:pt x="715" y="8941"/>
                    <a:pt x="3164" y="8941"/>
                  </a:cubicBezTo>
                  <a:cubicBezTo>
                    <a:pt x="3293" y="8941"/>
                    <a:pt x="3427" y="8936"/>
                    <a:pt x="3566" y="8924"/>
                  </a:cubicBezTo>
                  <a:cubicBezTo>
                    <a:pt x="6338" y="8686"/>
                    <a:pt x="7487" y="5477"/>
                    <a:pt x="7487" y="5477"/>
                  </a:cubicBezTo>
                  <a:cubicBezTo>
                    <a:pt x="7487" y="5477"/>
                    <a:pt x="10062" y="5676"/>
                    <a:pt x="10537" y="5913"/>
                  </a:cubicBezTo>
                  <a:cubicBezTo>
                    <a:pt x="10537" y="5913"/>
                    <a:pt x="5031" y="8290"/>
                    <a:pt x="2456" y="13321"/>
                  </a:cubicBezTo>
                  <a:lnTo>
                    <a:pt x="5150" y="17837"/>
                  </a:lnTo>
                  <a:cubicBezTo>
                    <a:pt x="7963" y="16331"/>
                    <a:pt x="11132" y="13955"/>
                    <a:pt x="12993" y="12093"/>
                  </a:cubicBezTo>
                  <a:cubicBezTo>
                    <a:pt x="12993" y="12093"/>
                    <a:pt x="16955" y="4051"/>
                    <a:pt x="15053" y="803"/>
                  </a:cubicBezTo>
                  <a:cubicBezTo>
                    <a:pt x="15053" y="803"/>
                    <a:pt x="12324" y="0"/>
                    <a:pt x="8140" y="0"/>
                  </a:cubicBezTo>
                  <a:close/>
                </a:path>
              </a:pathLst>
            </a:custGeom>
            <a:solidFill>
              <a:srgbClr val="A85F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41">
              <a:extLst>
                <a:ext uri="{FF2B5EF4-FFF2-40B4-BE49-F238E27FC236}">
                  <a16:creationId xmlns:a16="http://schemas.microsoft.com/office/drawing/2014/main" id="{DF88DB5B-31A2-F8C2-C1F4-D9458FD29E71}"/>
                </a:ext>
              </a:extLst>
            </p:cNvPr>
            <p:cNvSpPr/>
            <p:nvPr/>
          </p:nvSpPr>
          <p:spPr>
            <a:xfrm>
              <a:off x="4853275" y="2157325"/>
              <a:ext cx="381300" cy="340700"/>
            </a:xfrm>
            <a:custGeom>
              <a:avLst/>
              <a:gdLst/>
              <a:ahLst/>
              <a:cxnLst/>
              <a:rect l="l" t="t" r="r" b="b"/>
              <a:pathLst>
                <a:path w="15252" h="13628" extrusionOk="0">
                  <a:moveTo>
                    <a:pt x="7804" y="1"/>
                  </a:moveTo>
                  <a:cubicBezTo>
                    <a:pt x="7408" y="1"/>
                    <a:pt x="6973" y="41"/>
                    <a:pt x="6576" y="41"/>
                  </a:cubicBezTo>
                  <a:lnTo>
                    <a:pt x="5348" y="120"/>
                  </a:lnTo>
                  <a:lnTo>
                    <a:pt x="5150" y="120"/>
                  </a:lnTo>
                  <a:lnTo>
                    <a:pt x="5032" y="278"/>
                  </a:lnTo>
                  <a:cubicBezTo>
                    <a:pt x="4200" y="1427"/>
                    <a:pt x="3447" y="2615"/>
                    <a:pt x="2615" y="3804"/>
                  </a:cubicBezTo>
                  <a:cubicBezTo>
                    <a:pt x="2219" y="4398"/>
                    <a:pt x="1823" y="4992"/>
                    <a:pt x="1387" y="5547"/>
                  </a:cubicBezTo>
                  <a:cubicBezTo>
                    <a:pt x="991" y="6062"/>
                    <a:pt x="476" y="6616"/>
                    <a:pt x="40" y="7171"/>
                  </a:cubicBezTo>
                  <a:lnTo>
                    <a:pt x="1" y="7210"/>
                  </a:lnTo>
                  <a:lnTo>
                    <a:pt x="40" y="7329"/>
                  </a:lnTo>
                  <a:lnTo>
                    <a:pt x="318" y="7923"/>
                  </a:lnTo>
                  <a:cubicBezTo>
                    <a:pt x="476" y="8122"/>
                    <a:pt x="595" y="8320"/>
                    <a:pt x="714" y="8438"/>
                  </a:cubicBezTo>
                  <a:cubicBezTo>
                    <a:pt x="872" y="8597"/>
                    <a:pt x="1031" y="8755"/>
                    <a:pt x="1229" y="8914"/>
                  </a:cubicBezTo>
                  <a:cubicBezTo>
                    <a:pt x="1387" y="9033"/>
                    <a:pt x="1585" y="9151"/>
                    <a:pt x="1783" y="9231"/>
                  </a:cubicBezTo>
                  <a:cubicBezTo>
                    <a:pt x="1981" y="9350"/>
                    <a:pt x="2219" y="9429"/>
                    <a:pt x="2417" y="9508"/>
                  </a:cubicBezTo>
                  <a:cubicBezTo>
                    <a:pt x="2615" y="9548"/>
                    <a:pt x="2853" y="9587"/>
                    <a:pt x="3051" y="9587"/>
                  </a:cubicBezTo>
                  <a:lnTo>
                    <a:pt x="3685" y="9587"/>
                  </a:lnTo>
                  <a:cubicBezTo>
                    <a:pt x="3962" y="9548"/>
                    <a:pt x="4081" y="9548"/>
                    <a:pt x="4358" y="9508"/>
                  </a:cubicBezTo>
                  <a:cubicBezTo>
                    <a:pt x="4556" y="9429"/>
                    <a:pt x="4794" y="9389"/>
                    <a:pt x="4992" y="9310"/>
                  </a:cubicBezTo>
                  <a:lnTo>
                    <a:pt x="5586" y="8993"/>
                  </a:lnTo>
                  <a:cubicBezTo>
                    <a:pt x="5784" y="8835"/>
                    <a:pt x="5943" y="8755"/>
                    <a:pt x="6141" y="8597"/>
                  </a:cubicBezTo>
                  <a:cubicBezTo>
                    <a:pt x="6339" y="8438"/>
                    <a:pt x="6458" y="8320"/>
                    <a:pt x="6616" y="8161"/>
                  </a:cubicBezTo>
                  <a:cubicBezTo>
                    <a:pt x="6933" y="7805"/>
                    <a:pt x="7171" y="7448"/>
                    <a:pt x="7408" y="7092"/>
                  </a:cubicBezTo>
                  <a:cubicBezTo>
                    <a:pt x="7567" y="6973"/>
                    <a:pt x="7646" y="6775"/>
                    <a:pt x="7765" y="6577"/>
                  </a:cubicBezTo>
                  <a:cubicBezTo>
                    <a:pt x="7803" y="6480"/>
                    <a:pt x="7852" y="6393"/>
                    <a:pt x="7900" y="6301"/>
                  </a:cubicBezTo>
                  <a:lnTo>
                    <a:pt x="7900" y="6301"/>
                  </a:lnTo>
                  <a:cubicBezTo>
                    <a:pt x="8317" y="6354"/>
                    <a:pt x="8734" y="6386"/>
                    <a:pt x="9151" y="6418"/>
                  </a:cubicBezTo>
                  <a:cubicBezTo>
                    <a:pt x="9190" y="6425"/>
                    <a:pt x="9229" y="6430"/>
                    <a:pt x="9269" y="6435"/>
                  </a:cubicBezTo>
                  <a:lnTo>
                    <a:pt x="9269" y="6435"/>
                  </a:lnTo>
                  <a:cubicBezTo>
                    <a:pt x="9256" y="6443"/>
                    <a:pt x="9243" y="6450"/>
                    <a:pt x="9230" y="6458"/>
                  </a:cubicBezTo>
                  <a:cubicBezTo>
                    <a:pt x="8834" y="6656"/>
                    <a:pt x="8438" y="6973"/>
                    <a:pt x="8042" y="7210"/>
                  </a:cubicBezTo>
                  <a:cubicBezTo>
                    <a:pt x="7646" y="7448"/>
                    <a:pt x="7250" y="7765"/>
                    <a:pt x="6933" y="8042"/>
                  </a:cubicBezTo>
                  <a:cubicBezTo>
                    <a:pt x="6735" y="8201"/>
                    <a:pt x="6576" y="8359"/>
                    <a:pt x="6378" y="8478"/>
                  </a:cubicBezTo>
                  <a:cubicBezTo>
                    <a:pt x="6180" y="8637"/>
                    <a:pt x="5982" y="8835"/>
                    <a:pt x="5824" y="8993"/>
                  </a:cubicBezTo>
                  <a:lnTo>
                    <a:pt x="5348" y="9468"/>
                  </a:lnTo>
                  <a:lnTo>
                    <a:pt x="4833" y="10023"/>
                  </a:lnTo>
                  <a:cubicBezTo>
                    <a:pt x="4675" y="10181"/>
                    <a:pt x="4556" y="10379"/>
                    <a:pt x="4398" y="10578"/>
                  </a:cubicBezTo>
                  <a:cubicBezTo>
                    <a:pt x="4239" y="10736"/>
                    <a:pt x="4081" y="10934"/>
                    <a:pt x="3962" y="11132"/>
                  </a:cubicBezTo>
                  <a:lnTo>
                    <a:pt x="3566" y="11726"/>
                  </a:lnTo>
                  <a:lnTo>
                    <a:pt x="3209" y="12320"/>
                  </a:lnTo>
                  <a:cubicBezTo>
                    <a:pt x="3051" y="12519"/>
                    <a:pt x="2972" y="12756"/>
                    <a:pt x="2853" y="12954"/>
                  </a:cubicBezTo>
                  <a:lnTo>
                    <a:pt x="2576" y="13588"/>
                  </a:lnTo>
                  <a:lnTo>
                    <a:pt x="2655" y="13628"/>
                  </a:lnTo>
                  <a:lnTo>
                    <a:pt x="3051" y="13033"/>
                  </a:lnTo>
                  <a:cubicBezTo>
                    <a:pt x="3170" y="12835"/>
                    <a:pt x="3289" y="12717"/>
                    <a:pt x="3447" y="12519"/>
                  </a:cubicBezTo>
                  <a:lnTo>
                    <a:pt x="3843" y="11964"/>
                  </a:lnTo>
                  <a:lnTo>
                    <a:pt x="4279" y="11409"/>
                  </a:lnTo>
                  <a:cubicBezTo>
                    <a:pt x="4437" y="11251"/>
                    <a:pt x="4596" y="11053"/>
                    <a:pt x="4754" y="10934"/>
                  </a:cubicBezTo>
                  <a:cubicBezTo>
                    <a:pt x="4952" y="10776"/>
                    <a:pt x="5071" y="10578"/>
                    <a:pt x="5230" y="10419"/>
                  </a:cubicBezTo>
                  <a:lnTo>
                    <a:pt x="6260" y="9548"/>
                  </a:lnTo>
                  <a:cubicBezTo>
                    <a:pt x="6458" y="9389"/>
                    <a:pt x="6616" y="9231"/>
                    <a:pt x="6814" y="9072"/>
                  </a:cubicBezTo>
                  <a:cubicBezTo>
                    <a:pt x="7012" y="8993"/>
                    <a:pt x="7171" y="8835"/>
                    <a:pt x="7369" y="8676"/>
                  </a:cubicBezTo>
                  <a:cubicBezTo>
                    <a:pt x="7765" y="8438"/>
                    <a:pt x="8121" y="8201"/>
                    <a:pt x="8517" y="7963"/>
                  </a:cubicBezTo>
                  <a:cubicBezTo>
                    <a:pt x="8914" y="7686"/>
                    <a:pt x="9310" y="7448"/>
                    <a:pt x="9706" y="7250"/>
                  </a:cubicBezTo>
                  <a:lnTo>
                    <a:pt x="10300" y="6973"/>
                  </a:lnTo>
                  <a:lnTo>
                    <a:pt x="10894" y="6656"/>
                  </a:lnTo>
                  <a:lnTo>
                    <a:pt x="11924" y="6181"/>
                  </a:lnTo>
                  <a:lnTo>
                    <a:pt x="10894" y="5824"/>
                  </a:lnTo>
                  <a:lnTo>
                    <a:pt x="10617" y="5705"/>
                  </a:lnTo>
                  <a:cubicBezTo>
                    <a:pt x="10538" y="5705"/>
                    <a:pt x="10419" y="5666"/>
                    <a:pt x="10379" y="5666"/>
                  </a:cubicBezTo>
                  <a:cubicBezTo>
                    <a:pt x="10300" y="5626"/>
                    <a:pt x="10142" y="5586"/>
                    <a:pt x="9983" y="5586"/>
                  </a:cubicBezTo>
                  <a:cubicBezTo>
                    <a:pt x="9745" y="5547"/>
                    <a:pt x="9429" y="5547"/>
                    <a:pt x="9191" y="5468"/>
                  </a:cubicBezTo>
                  <a:cubicBezTo>
                    <a:pt x="8636" y="5428"/>
                    <a:pt x="8161" y="5428"/>
                    <a:pt x="7606" y="5388"/>
                  </a:cubicBezTo>
                  <a:lnTo>
                    <a:pt x="7250" y="5388"/>
                  </a:lnTo>
                  <a:lnTo>
                    <a:pt x="7171" y="5666"/>
                  </a:lnTo>
                  <a:cubicBezTo>
                    <a:pt x="7052" y="5824"/>
                    <a:pt x="7012" y="6022"/>
                    <a:pt x="6933" y="6181"/>
                  </a:cubicBezTo>
                  <a:cubicBezTo>
                    <a:pt x="6814" y="6339"/>
                    <a:pt x="6735" y="6537"/>
                    <a:pt x="6616" y="6656"/>
                  </a:cubicBezTo>
                  <a:cubicBezTo>
                    <a:pt x="6418" y="7012"/>
                    <a:pt x="6180" y="7329"/>
                    <a:pt x="5943" y="7607"/>
                  </a:cubicBezTo>
                  <a:cubicBezTo>
                    <a:pt x="5824" y="7765"/>
                    <a:pt x="5665" y="7844"/>
                    <a:pt x="5546" y="8003"/>
                  </a:cubicBezTo>
                  <a:cubicBezTo>
                    <a:pt x="5388" y="8122"/>
                    <a:pt x="5230" y="8240"/>
                    <a:pt x="5071" y="8359"/>
                  </a:cubicBezTo>
                  <a:cubicBezTo>
                    <a:pt x="4952" y="8518"/>
                    <a:pt x="4754" y="8557"/>
                    <a:pt x="4596" y="8637"/>
                  </a:cubicBezTo>
                  <a:cubicBezTo>
                    <a:pt x="4437" y="8755"/>
                    <a:pt x="4239" y="8795"/>
                    <a:pt x="4081" y="8835"/>
                  </a:cubicBezTo>
                  <a:cubicBezTo>
                    <a:pt x="3883" y="8835"/>
                    <a:pt x="3645" y="8953"/>
                    <a:pt x="3487" y="8953"/>
                  </a:cubicBezTo>
                  <a:cubicBezTo>
                    <a:pt x="3289" y="8993"/>
                    <a:pt x="3091" y="8993"/>
                    <a:pt x="2892" y="8993"/>
                  </a:cubicBezTo>
                  <a:cubicBezTo>
                    <a:pt x="2734" y="8993"/>
                    <a:pt x="2496" y="8993"/>
                    <a:pt x="2298" y="8953"/>
                  </a:cubicBezTo>
                  <a:cubicBezTo>
                    <a:pt x="2100" y="8874"/>
                    <a:pt x="1981" y="8874"/>
                    <a:pt x="1783" y="8795"/>
                  </a:cubicBezTo>
                  <a:cubicBezTo>
                    <a:pt x="1625" y="8755"/>
                    <a:pt x="1427" y="8637"/>
                    <a:pt x="1268" y="8557"/>
                  </a:cubicBezTo>
                  <a:cubicBezTo>
                    <a:pt x="1110" y="8438"/>
                    <a:pt x="991" y="8359"/>
                    <a:pt x="833" y="8201"/>
                  </a:cubicBezTo>
                  <a:cubicBezTo>
                    <a:pt x="605" y="7973"/>
                    <a:pt x="342" y="7638"/>
                    <a:pt x="215" y="7297"/>
                  </a:cubicBezTo>
                  <a:lnTo>
                    <a:pt x="215" y="7297"/>
                  </a:lnTo>
                  <a:lnTo>
                    <a:pt x="833" y="6577"/>
                  </a:lnTo>
                  <a:cubicBezTo>
                    <a:pt x="1070" y="6260"/>
                    <a:pt x="1308" y="6022"/>
                    <a:pt x="1506" y="5745"/>
                  </a:cubicBezTo>
                  <a:cubicBezTo>
                    <a:pt x="1981" y="5190"/>
                    <a:pt x="2457" y="4636"/>
                    <a:pt x="2932" y="4081"/>
                  </a:cubicBezTo>
                  <a:lnTo>
                    <a:pt x="4319" y="2457"/>
                  </a:lnTo>
                  <a:cubicBezTo>
                    <a:pt x="4722" y="1944"/>
                    <a:pt x="5125" y="1397"/>
                    <a:pt x="5528" y="910"/>
                  </a:cubicBezTo>
                  <a:lnTo>
                    <a:pt x="5528" y="910"/>
                  </a:lnTo>
                  <a:cubicBezTo>
                    <a:pt x="5894" y="902"/>
                    <a:pt x="6235" y="872"/>
                    <a:pt x="6576" y="872"/>
                  </a:cubicBezTo>
                  <a:cubicBezTo>
                    <a:pt x="7012" y="872"/>
                    <a:pt x="7408" y="833"/>
                    <a:pt x="7804" y="833"/>
                  </a:cubicBezTo>
                  <a:lnTo>
                    <a:pt x="9072" y="833"/>
                  </a:lnTo>
                  <a:cubicBezTo>
                    <a:pt x="9508" y="833"/>
                    <a:pt x="9904" y="872"/>
                    <a:pt x="10300" y="872"/>
                  </a:cubicBezTo>
                  <a:cubicBezTo>
                    <a:pt x="10736" y="872"/>
                    <a:pt x="11132" y="872"/>
                    <a:pt x="11528" y="912"/>
                  </a:cubicBezTo>
                  <a:cubicBezTo>
                    <a:pt x="11964" y="991"/>
                    <a:pt x="12360" y="991"/>
                    <a:pt x="12756" y="1031"/>
                  </a:cubicBezTo>
                  <a:cubicBezTo>
                    <a:pt x="13231" y="1071"/>
                    <a:pt x="13627" y="1110"/>
                    <a:pt x="14024" y="1189"/>
                  </a:cubicBezTo>
                  <a:cubicBezTo>
                    <a:pt x="14459" y="1229"/>
                    <a:pt x="14855" y="1308"/>
                    <a:pt x="15252" y="1387"/>
                  </a:cubicBezTo>
                  <a:lnTo>
                    <a:pt x="15133" y="1189"/>
                  </a:lnTo>
                  <a:cubicBezTo>
                    <a:pt x="14737" y="1031"/>
                    <a:pt x="14340" y="872"/>
                    <a:pt x="13944" y="793"/>
                  </a:cubicBezTo>
                  <a:lnTo>
                    <a:pt x="12756" y="476"/>
                  </a:lnTo>
                  <a:cubicBezTo>
                    <a:pt x="12360" y="397"/>
                    <a:pt x="11924" y="318"/>
                    <a:pt x="11528" y="278"/>
                  </a:cubicBezTo>
                  <a:cubicBezTo>
                    <a:pt x="11132" y="239"/>
                    <a:pt x="10696" y="199"/>
                    <a:pt x="10300" y="120"/>
                  </a:cubicBezTo>
                  <a:cubicBezTo>
                    <a:pt x="9904" y="80"/>
                    <a:pt x="9429" y="41"/>
                    <a:pt x="9032" y="41"/>
                  </a:cubicBezTo>
                  <a:lnTo>
                    <a:pt x="7804"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41">
              <a:extLst>
                <a:ext uri="{FF2B5EF4-FFF2-40B4-BE49-F238E27FC236}">
                  <a16:creationId xmlns:a16="http://schemas.microsoft.com/office/drawing/2014/main" id="{67B32624-C98D-E235-123E-4D87C4C9958E}"/>
                </a:ext>
              </a:extLst>
            </p:cNvPr>
            <p:cNvSpPr/>
            <p:nvPr/>
          </p:nvSpPr>
          <p:spPr>
            <a:xfrm>
              <a:off x="4883000" y="2578225"/>
              <a:ext cx="164400" cy="80225"/>
            </a:xfrm>
            <a:custGeom>
              <a:avLst/>
              <a:gdLst/>
              <a:ahLst/>
              <a:cxnLst/>
              <a:rect l="l" t="t" r="r" b="b"/>
              <a:pathLst>
                <a:path w="6576" h="3209" extrusionOk="0">
                  <a:moveTo>
                    <a:pt x="6576" y="0"/>
                  </a:moveTo>
                  <a:lnTo>
                    <a:pt x="6259" y="119"/>
                  </a:lnTo>
                  <a:cubicBezTo>
                    <a:pt x="6140" y="238"/>
                    <a:pt x="5823" y="396"/>
                    <a:pt x="5546" y="515"/>
                  </a:cubicBezTo>
                  <a:cubicBezTo>
                    <a:pt x="5229" y="674"/>
                    <a:pt x="4872" y="872"/>
                    <a:pt x="4476" y="1070"/>
                  </a:cubicBezTo>
                  <a:cubicBezTo>
                    <a:pt x="4159" y="1268"/>
                    <a:pt x="3684" y="1506"/>
                    <a:pt x="3288" y="1704"/>
                  </a:cubicBezTo>
                  <a:lnTo>
                    <a:pt x="2694" y="2021"/>
                  </a:lnTo>
                  <a:lnTo>
                    <a:pt x="2100" y="2298"/>
                  </a:lnTo>
                  <a:cubicBezTo>
                    <a:pt x="1902" y="2417"/>
                    <a:pt x="1783" y="2456"/>
                    <a:pt x="1585" y="2575"/>
                  </a:cubicBezTo>
                  <a:cubicBezTo>
                    <a:pt x="1426" y="2654"/>
                    <a:pt x="1228" y="2773"/>
                    <a:pt x="1070" y="2813"/>
                  </a:cubicBezTo>
                  <a:cubicBezTo>
                    <a:pt x="911" y="2892"/>
                    <a:pt x="792" y="2971"/>
                    <a:pt x="634" y="3011"/>
                  </a:cubicBezTo>
                  <a:cubicBezTo>
                    <a:pt x="475" y="3050"/>
                    <a:pt x="396" y="3050"/>
                    <a:pt x="277" y="3090"/>
                  </a:cubicBezTo>
                  <a:cubicBezTo>
                    <a:pt x="79" y="3169"/>
                    <a:pt x="0" y="3209"/>
                    <a:pt x="0" y="3209"/>
                  </a:cubicBezTo>
                  <a:lnTo>
                    <a:pt x="238" y="3209"/>
                  </a:lnTo>
                  <a:cubicBezTo>
                    <a:pt x="436" y="3209"/>
                    <a:pt x="713" y="3130"/>
                    <a:pt x="1070" y="3050"/>
                  </a:cubicBezTo>
                  <a:cubicBezTo>
                    <a:pt x="1228" y="3011"/>
                    <a:pt x="1426" y="2932"/>
                    <a:pt x="1624" y="2892"/>
                  </a:cubicBezTo>
                  <a:cubicBezTo>
                    <a:pt x="1822" y="2852"/>
                    <a:pt x="2020" y="2813"/>
                    <a:pt x="2218" y="2694"/>
                  </a:cubicBezTo>
                  <a:cubicBezTo>
                    <a:pt x="2615" y="2496"/>
                    <a:pt x="3050" y="2298"/>
                    <a:pt x="3446" y="2100"/>
                  </a:cubicBezTo>
                  <a:cubicBezTo>
                    <a:pt x="3843" y="1902"/>
                    <a:pt x="4239" y="1664"/>
                    <a:pt x="4635" y="1426"/>
                  </a:cubicBezTo>
                  <a:cubicBezTo>
                    <a:pt x="4833" y="1307"/>
                    <a:pt x="5031" y="1149"/>
                    <a:pt x="5189" y="1070"/>
                  </a:cubicBezTo>
                  <a:cubicBezTo>
                    <a:pt x="5348" y="911"/>
                    <a:pt x="5467" y="832"/>
                    <a:pt x="5625" y="713"/>
                  </a:cubicBezTo>
                  <a:cubicBezTo>
                    <a:pt x="6219" y="278"/>
                    <a:pt x="6576" y="0"/>
                    <a:pt x="6576"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41">
              <a:extLst>
                <a:ext uri="{FF2B5EF4-FFF2-40B4-BE49-F238E27FC236}">
                  <a16:creationId xmlns:a16="http://schemas.microsoft.com/office/drawing/2014/main" id="{9151B614-59B0-524A-9F65-3F3E34C6667F}"/>
                </a:ext>
              </a:extLst>
            </p:cNvPr>
            <p:cNvSpPr/>
            <p:nvPr/>
          </p:nvSpPr>
          <p:spPr>
            <a:xfrm>
              <a:off x="4615600" y="2457400"/>
              <a:ext cx="110950" cy="175300"/>
            </a:xfrm>
            <a:custGeom>
              <a:avLst/>
              <a:gdLst/>
              <a:ahLst/>
              <a:cxnLst/>
              <a:rect l="l" t="t" r="r" b="b"/>
              <a:pathLst>
                <a:path w="4438" h="7012" extrusionOk="0">
                  <a:moveTo>
                    <a:pt x="40" y="1"/>
                  </a:moveTo>
                  <a:cubicBezTo>
                    <a:pt x="40" y="1"/>
                    <a:pt x="1" y="159"/>
                    <a:pt x="40" y="278"/>
                  </a:cubicBezTo>
                  <a:cubicBezTo>
                    <a:pt x="40" y="516"/>
                    <a:pt x="1" y="872"/>
                    <a:pt x="40" y="1308"/>
                  </a:cubicBezTo>
                  <a:cubicBezTo>
                    <a:pt x="40" y="1506"/>
                    <a:pt x="40" y="1744"/>
                    <a:pt x="80" y="1981"/>
                  </a:cubicBezTo>
                  <a:cubicBezTo>
                    <a:pt x="159" y="2258"/>
                    <a:pt x="159" y="2496"/>
                    <a:pt x="238" y="2734"/>
                  </a:cubicBezTo>
                  <a:cubicBezTo>
                    <a:pt x="278" y="2971"/>
                    <a:pt x="357" y="3288"/>
                    <a:pt x="476" y="3526"/>
                  </a:cubicBezTo>
                  <a:cubicBezTo>
                    <a:pt x="635" y="3764"/>
                    <a:pt x="753" y="4041"/>
                    <a:pt x="872" y="4279"/>
                  </a:cubicBezTo>
                  <a:lnTo>
                    <a:pt x="1150" y="4635"/>
                  </a:lnTo>
                  <a:lnTo>
                    <a:pt x="1387" y="4952"/>
                  </a:lnTo>
                  <a:cubicBezTo>
                    <a:pt x="1585" y="5229"/>
                    <a:pt x="1783" y="5348"/>
                    <a:pt x="1981" y="5546"/>
                  </a:cubicBezTo>
                  <a:cubicBezTo>
                    <a:pt x="2179" y="5744"/>
                    <a:pt x="2377" y="5903"/>
                    <a:pt x="2576" y="6061"/>
                  </a:cubicBezTo>
                  <a:cubicBezTo>
                    <a:pt x="2774" y="6140"/>
                    <a:pt x="2972" y="6299"/>
                    <a:pt x="3170" y="6418"/>
                  </a:cubicBezTo>
                  <a:cubicBezTo>
                    <a:pt x="3566" y="6616"/>
                    <a:pt x="3843" y="6735"/>
                    <a:pt x="4081" y="6854"/>
                  </a:cubicBezTo>
                  <a:cubicBezTo>
                    <a:pt x="4279" y="6933"/>
                    <a:pt x="4437" y="7012"/>
                    <a:pt x="4437" y="7012"/>
                  </a:cubicBezTo>
                  <a:cubicBezTo>
                    <a:pt x="4437" y="7012"/>
                    <a:pt x="4319" y="6933"/>
                    <a:pt x="4081" y="6814"/>
                  </a:cubicBezTo>
                  <a:cubicBezTo>
                    <a:pt x="3843" y="6695"/>
                    <a:pt x="3605" y="6497"/>
                    <a:pt x="3249" y="6259"/>
                  </a:cubicBezTo>
                  <a:cubicBezTo>
                    <a:pt x="3091" y="6140"/>
                    <a:pt x="2972" y="6022"/>
                    <a:pt x="2774" y="5863"/>
                  </a:cubicBezTo>
                  <a:cubicBezTo>
                    <a:pt x="2576" y="5705"/>
                    <a:pt x="2377" y="5546"/>
                    <a:pt x="2219" y="5348"/>
                  </a:cubicBezTo>
                  <a:cubicBezTo>
                    <a:pt x="2061" y="5150"/>
                    <a:pt x="1863" y="4952"/>
                    <a:pt x="1744" y="4754"/>
                  </a:cubicBezTo>
                  <a:lnTo>
                    <a:pt x="1466" y="4477"/>
                  </a:lnTo>
                  <a:lnTo>
                    <a:pt x="1268" y="4120"/>
                  </a:lnTo>
                  <a:cubicBezTo>
                    <a:pt x="1110" y="3922"/>
                    <a:pt x="991" y="3685"/>
                    <a:pt x="872" y="3447"/>
                  </a:cubicBezTo>
                  <a:cubicBezTo>
                    <a:pt x="753" y="3249"/>
                    <a:pt x="674" y="2971"/>
                    <a:pt x="595" y="2734"/>
                  </a:cubicBezTo>
                  <a:cubicBezTo>
                    <a:pt x="476" y="2536"/>
                    <a:pt x="436" y="2298"/>
                    <a:pt x="397" y="2060"/>
                  </a:cubicBezTo>
                  <a:cubicBezTo>
                    <a:pt x="318" y="1862"/>
                    <a:pt x="278" y="1585"/>
                    <a:pt x="238" y="1387"/>
                  </a:cubicBezTo>
                  <a:cubicBezTo>
                    <a:pt x="238" y="1189"/>
                    <a:pt x="120" y="991"/>
                    <a:pt x="120" y="872"/>
                  </a:cubicBezTo>
                  <a:cubicBezTo>
                    <a:pt x="120" y="674"/>
                    <a:pt x="80" y="516"/>
                    <a:pt x="80" y="397"/>
                  </a:cubicBezTo>
                  <a:cubicBezTo>
                    <a:pt x="80" y="159"/>
                    <a:pt x="40" y="1"/>
                    <a:pt x="4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41">
              <a:extLst>
                <a:ext uri="{FF2B5EF4-FFF2-40B4-BE49-F238E27FC236}">
                  <a16:creationId xmlns:a16="http://schemas.microsoft.com/office/drawing/2014/main" id="{3087E5F8-2ED2-792C-31E4-45CCE21E480E}"/>
                </a:ext>
              </a:extLst>
            </p:cNvPr>
            <p:cNvSpPr/>
            <p:nvPr/>
          </p:nvSpPr>
          <p:spPr>
            <a:xfrm>
              <a:off x="3592625" y="2488525"/>
              <a:ext cx="410925" cy="333325"/>
            </a:xfrm>
            <a:custGeom>
              <a:avLst/>
              <a:gdLst/>
              <a:ahLst/>
              <a:cxnLst/>
              <a:rect l="l" t="t" r="r" b="b"/>
              <a:pathLst>
                <a:path w="16437" h="13333" extrusionOk="0">
                  <a:moveTo>
                    <a:pt x="13783" y="1"/>
                  </a:moveTo>
                  <a:cubicBezTo>
                    <a:pt x="13234" y="1"/>
                    <a:pt x="12576" y="237"/>
                    <a:pt x="11805" y="815"/>
                  </a:cubicBezTo>
                  <a:cubicBezTo>
                    <a:pt x="10548" y="1745"/>
                    <a:pt x="9417" y="2068"/>
                    <a:pt x="8395" y="2068"/>
                  </a:cubicBezTo>
                  <a:cubicBezTo>
                    <a:pt x="6322" y="2068"/>
                    <a:pt x="4693" y="738"/>
                    <a:pt x="3367" y="419"/>
                  </a:cubicBezTo>
                  <a:cubicBezTo>
                    <a:pt x="3047" y="336"/>
                    <a:pt x="2757" y="295"/>
                    <a:pt x="2493" y="295"/>
                  </a:cubicBezTo>
                  <a:cubicBezTo>
                    <a:pt x="1122" y="295"/>
                    <a:pt x="477" y="1397"/>
                    <a:pt x="277" y="3390"/>
                  </a:cubicBezTo>
                  <a:cubicBezTo>
                    <a:pt x="0" y="5767"/>
                    <a:pt x="5467" y="7233"/>
                    <a:pt x="5467" y="7233"/>
                  </a:cubicBezTo>
                  <a:cubicBezTo>
                    <a:pt x="5467" y="7233"/>
                    <a:pt x="4516" y="13333"/>
                    <a:pt x="8239" y="13333"/>
                  </a:cubicBezTo>
                  <a:cubicBezTo>
                    <a:pt x="11963" y="13333"/>
                    <a:pt x="10695" y="7233"/>
                    <a:pt x="10695" y="7233"/>
                  </a:cubicBezTo>
                  <a:cubicBezTo>
                    <a:pt x="13548" y="6005"/>
                    <a:pt x="14657" y="5609"/>
                    <a:pt x="15647" y="4499"/>
                  </a:cubicBezTo>
                  <a:cubicBezTo>
                    <a:pt x="16436" y="3647"/>
                    <a:pt x="15942" y="1"/>
                    <a:pt x="1378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01" name="Google Shape;901;p41">
            <a:extLst>
              <a:ext uri="{FF2B5EF4-FFF2-40B4-BE49-F238E27FC236}">
                <a16:creationId xmlns:a16="http://schemas.microsoft.com/office/drawing/2014/main" id="{0ED06069-8D31-E1B5-F23B-A3A7801232B5}"/>
              </a:ext>
            </a:extLst>
          </p:cNvPr>
          <p:cNvGrpSpPr/>
          <p:nvPr/>
        </p:nvGrpSpPr>
        <p:grpSpPr>
          <a:xfrm>
            <a:off x="8578545" y="0"/>
            <a:ext cx="565455" cy="1699917"/>
            <a:chOff x="563563" y="3116875"/>
            <a:chExt cx="493675" cy="1484125"/>
          </a:xfrm>
        </p:grpSpPr>
        <p:sp>
          <p:nvSpPr>
            <p:cNvPr id="902" name="Google Shape;902;p41">
              <a:extLst>
                <a:ext uri="{FF2B5EF4-FFF2-40B4-BE49-F238E27FC236}">
                  <a16:creationId xmlns:a16="http://schemas.microsoft.com/office/drawing/2014/main" id="{9307288A-9FAF-5B57-C3F5-772B226B876A}"/>
                </a:ext>
              </a:extLst>
            </p:cNvPr>
            <p:cNvSpPr/>
            <p:nvPr/>
          </p:nvSpPr>
          <p:spPr>
            <a:xfrm>
              <a:off x="787888" y="3116875"/>
              <a:ext cx="45025" cy="351725"/>
            </a:xfrm>
            <a:custGeom>
              <a:avLst/>
              <a:gdLst/>
              <a:ahLst/>
              <a:cxnLst/>
              <a:rect l="l" t="t" r="r" b="b"/>
              <a:pathLst>
                <a:path w="1801" h="14069" extrusionOk="0">
                  <a:moveTo>
                    <a:pt x="533" y="0"/>
                  </a:moveTo>
                  <a:lnTo>
                    <a:pt x="1" y="14068"/>
                  </a:lnTo>
                  <a:lnTo>
                    <a:pt x="1801" y="13942"/>
                  </a:lnTo>
                  <a:lnTo>
                    <a:pt x="53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41">
              <a:extLst>
                <a:ext uri="{FF2B5EF4-FFF2-40B4-BE49-F238E27FC236}">
                  <a16:creationId xmlns:a16="http://schemas.microsoft.com/office/drawing/2014/main" id="{7CE5CE2F-2E22-4CA7-6C02-41C012EF3D1B}"/>
                </a:ext>
              </a:extLst>
            </p:cNvPr>
            <p:cNvSpPr/>
            <p:nvPr/>
          </p:nvSpPr>
          <p:spPr>
            <a:xfrm>
              <a:off x="751788" y="3428650"/>
              <a:ext cx="116625" cy="153375"/>
            </a:xfrm>
            <a:custGeom>
              <a:avLst/>
              <a:gdLst/>
              <a:ahLst/>
              <a:cxnLst/>
              <a:rect l="l" t="t" r="r" b="b"/>
              <a:pathLst>
                <a:path w="4665" h="6135" extrusionOk="0">
                  <a:moveTo>
                    <a:pt x="0" y="1"/>
                  </a:moveTo>
                  <a:lnTo>
                    <a:pt x="0" y="6135"/>
                  </a:lnTo>
                  <a:lnTo>
                    <a:pt x="4664" y="6135"/>
                  </a:lnTo>
                  <a:lnTo>
                    <a:pt x="466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41">
              <a:extLst>
                <a:ext uri="{FF2B5EF4-FFF2-40B4-BE49-F238E27FC236}">
                  <a16:creationId xmlns:a16="http://schemas.microsoft.com/office/drawing/2014/main" id="{2B04747F-C920-A87D-5B0A-AEA81F7E7B68}"/>
                </a:ext>
              </a:extLst>
            </p:cNvPr>
            <p:cNvSpPr/>
            <p:nvPr/>
          </p:nvSpPr>
          <p:spPr>
            <a:xfrm>
              <a:off x="747338" y="4294900"/>
              <a:ext cx="116000" cy="255425"/>
            </a:xfrm>
            <a:custGeom>
              <a:avLst/>
              <a:gdLst/>
              <a:ahLst/>
              <a:cxnLst/>
              <a:rect l="l" t="t" r="r" b="b"/>
              <a:pathLst>
                <a:path w="4640" h="10217" extrusionOk="0">
                  <a:moveTo>
                    <a:pt x="1" y="1"/>
                  </a:moveTo>
                  <a:lnTo>
                    <a:pt x="1" y="10216"/>
                  </a:lnTo>
                  <a:lnTo>
                    <a:pt x="4639" y="10216"/>
                  </a:lnTo>
                  <a:lnTo>
                    <a:pt x="463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41">
              <a:extLst>
                <a:ext uri="{FF2B5EF4-FFF2-40B4-BE49-F238E27FC236}">
                  <a16:creationId xmlns:a16="http://schemas.microsoft.com/office/drawing/2014/main" id="{21CA71CD-120A-CC33-51D9-D611926AB3FB}"/>
                </a:ext>
              </a:extLst>
            </p:cNvPr>
            <p:cNvSpPr/>
            <p:nvPr/>
          </p:nvSpPr>
          <p:spPr>
            <a:xfrm>
              <a:off x="612363" y="4498325"/>
              <a:ext cx="396075" cy="102675"/>
            </a:xfrm>
            <a:custGeom>
              <a:avLst/>
              <a:gdLst/>
              <a:ahLst/>
              <a:cxnLst/>
              <a:rect l="l" t="t" r="r" b="b"/>
              <a:pathLst>
                <a:path w="15843" h="4107" extrusionOk="0">
                  <a:moveTo>
                    <a:pt x="5501" y="1"/>
                  </a:moveTo>
                  <a:lnTo>
                    <a:pt x="1" y="4107"/>
                  </a:lnTo>
                  <a:lnTo>
                    <a:pt x="15843" y="4107"/>
                  </a:lnTo>
                  <a:lnTo>
                    <a:pt x="101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41">
              <a:extLst>
                <a:ext uri="{FF2B5EF4-FFF2-40B4-BE49-F238E27FC236}">
                  <a16:creationId xmlns:a16="http://schemas.microsoft.com/office/drawing/2014/main" id="{3DCC5860-2D12-D81B-0195-BBF935A9DA79}"/>
                </a:ext>
              </a:extLst>
            </p:cNvPr>
            <p:cNvSpPr/>
            <p:nvPr/>
          </p:nvSpPr>
          <p:spPr>
            <a:xfrm>
              <a:off x="653563" y="3568075"/>
              <a:ext cx="313075" cy="719250"/>
            </a:xfrm>
            <a:custGeom>
              <a:avLst/>
              <a:gdLst/>
              <a:ahLst/>
              <a:cxnLst/>
              <a:rect l="l" t="t" r="r" b="b"/>
              <a:pathLst>
                <a:path w="12523" h="28770" extrusionOk="0">
                  <a:moveTo>
                    <a:pt x="0" y="0"/>
                  </a:moveTo>
                  <a:lnTo>
                    <a:pt x="0" y="28770"/>
                  </a:lnTo>
                  <a:lnTo>
                    <a:pt x="12522" y="28770"/>
                  </a:lnTo>
                  <a:lnTo>
                    <a:pt x="1252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41">
              <a:extLst>
                <a:ext uri="{FF2B5EF4-FFF2-40B4-BE49-F238E27FC236}">
                  <a16:creationId xmlns:a16="http://schemas.microsoft.com/office/drawing/2014/main" id="{230E7001-F212-BE44-F356-F5B7CAFBDA78}"/>
                </a:ext>
              </a:extLst>
            </p:cNvPr>
            <p:cNvSpPr/>
            <p:nvPr/>
          </p:nvSpPr>
          <p:spPr>
            <a:xfrm>
              <a:off x="709963" y="3639050"/>
              <a:ext cx="200275" cy="464500"/>
            </a:xfrm>
            <a:custGeom>
              <a:avLst/>
              <a:gdLst/>
              <a:ahLst/>
              <a:cxnLst/>
              <a:rect l="l" t="t" r="r" b="b"/>
              <a:pathLst>
                <a:path w="8011" h="18580" extrusionOk="0">
                  <a:moveTo>
                    <a:pt x="0" y="0"/>
                  </a:moveTo>
                  <a:lnTo>
                    <a:pt x="0" y="18580"/>
                  </a:lnTo>
                  <a:lnTo>
                    <a:pt x="8010" y="18580"/>
                  </a:lnTo>
                  <a:lnTo>
                    <a:pt x="801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41">
              <a:extLst>
                <a:ext uri="{FF2B5EF4-FFF2-40B4-BE49-F238E27FC236}">
                  <a16:creationId xmlns:a16="http://schemas.microsoft.com/office/drawing/2014/main" id="{A81CA350-B3AD-DEFE-1A79-05B458ADF138}"/>
                </a:ext>
              </a:extLst>
            </p:cNvPr>
            <p:cNvSpPr/>
            <p:nvPr/>
          </p:nvSpPr>
          <p:spPr>
            <a:xfrm>
              <a:off x="785363" y="4080725"/>
              <a:ext cx="49450" cy="202175"/>
            </a:xfrm>
            <a:custGeom>
              <a:avLst/>
              <a:gdLst/>
              <a:ahLst/>
              <a:cxnLst/>
              <a:rect l="l" t="t" r="r" b="b"/>
              <a:pathLst>
                <a:path w="1978" h="8087" extrusionOk="0">
                  <a:moveTo>
                    <a:pt x="1" y="0"/>
                  </a:moveTo>
                  <a:lnTo>
                    <a:pt x="1" y="8086"/>
                  </a:lnTo>
                  <a:lnTo>
                    <a:pt x="1978" y="8086"/>
                  </a:lnTo>
                  <a:lnTo>
                    <a:pt x="197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41">
              <a:extLst>
                <a:ext uri="{FF2B5EF4-FFF2-40B4-BE49-F238E27FC236}">
                  <a16:creationId xmlns:a16="http://schemas.microsoft.com/office/drawing/2014/main" id="{45C84C1A-ACA9-8763-06B7-5213FBC2A6B7}"/>
                </a:ext>
              </a:extLst>
            </p:cNvPr>
            <p:cNvSpPr/>
            <p:nvPr/>
          </p:nvSpPr>
          <p:spPr>
            <a:xfrm>
              <a:off x="709963" y="4042700"/>
              <a:ext cx="200275" cy="60850"/>
            </a:xfrm>
            <a:custGeom>
              <a:avLst/>
              <a:gdLst/>
              <a:ahLst/>
              <a:cxnLst/>
              <a:rect l="l" t="t" r="r" b="b"/>
              <a:pathLst>
                <a:path w="8011" h="2434" extrusionOk="0">
                  <a:moveTo>
                    <a:pt x="0" y="1"/>
                  </a:moveTo>
                  <a:lnTo>
                    <a:pt x="0" y="2434"/>
                  </a:lnTo>
                  <a:lnTo>
                    <a:pt x="8010" y="2434"/>
                  </a:lnTo>
                  <a:lnTo>
                    <a:pt x="801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41">
              <a:extLst>
                <a:ext uri="{FF2B5EF4-FFF2-40B4-BE49-F238E27FC236}">
                  <a16:creationId xmlns:a16="http://schemas.microsoft.com/office/drawing/2014/main" id="{49F0B2AB-3D1D-85BE-F0F2-E2B1796BA339}"/>
                </a:ext>
              </a:extLst>
            </p:cNvPr>
            <p:cNvSpPr/>
            <p:nvPr/>
          </p:nvSpPr>
          <p:spPr>
            <a:xfrm>
              <a:off x="832928" y="3736000"/>
              <a:ext cx="116008" cy="24100"/>
            </a:xfrm>
            <a:custGeom>
              <a:avLst/>
              <a:gdLst/>
              <a:ahLst/>
              <a:cxnLst/>
              <a:rect l="l" t="t" r="r" b="b"/>
              <a:pathLst>
                <a:path w="6895" h="964" extrusionOk="0">
                  <a:moveTo>
                    <a:pt x="583" y="0"/>
                  </a:moveTo>
                  <a:cubicBezTo>
                    <a:pt x="0" y="0"/>
                    <a:pt x="0" y="963"/>
                    <a:pt x="583" y="963"/>
                  </a:cubicBezTo>
                  <a:lnTo>
                    <a:pt x="6286" y="963"/>
                  </a:lnTo>
                  <a:cubicBezTo>
                    <a:pt x="6895" y="963"/>
                    <a:pt x="6895" y="0"/>
                    <a:pt x="62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41">
              <a:extLst>
                <a:ext uri="{FF2B5EF4-FFF2-40B4-BE49-F238E27FC236}">
                  <a16:creationId xmlns:a16="http://schemas.microsoft.com/office/drawing/2014/main" id="{CB24EA5E-B4D8-02E4-6EAE-1DD13BE456E4}"/>
                </a:ext>
              </a:extLst>
            </p:cNvPr>
            <p:cNvSpPr/>
            <p:nvPr/>
          </p:nvSpPr>
          <p:spPr>
            <a:xfrm>
              <a:off x="832928" y="3825975"/>
              <a:ext cx="116008" cy="23475"/>
            </a:xfrm>
            <a:custGeom>
              <a:avLst/>
              <a:gdLst/>
              <a:ahLst/>
              <a:cxnLst/>
              <a:rect l="l" t="t" r="r" b="b"/>
              <a:pathLst>
                <a:path w="6895" h="939" extrusionOk="0">
                  <a:moveTo>
                    <a:pt x="583" y="1"/>
                  </a:moveTo>
                  <a:cubicBezTo>
                    <a:pt x="0" y="1"/>
                    <a:pt x="0" y="938"/>
                    <a:pt x="583" y="938"/>
                  </a:cubicBezTo>
                  <a:lnTo>
                    <a:pt x="6286" y="938"/>
                  </a:lnTo>
                  <a:cubicBezTo>
                    <a:pt x="6895" y="938"/>
                    <a:pt x="6895" y="1"/>
                    <a:pt x="62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41">
              <a:extLst>
                <a:ext uri="{FF2B5EF4-FFF2-40B4-BE49-F238E27FC236}">
                  <a16:creationId xmlns:a16="http://schemas.microsoft.com/office/drawing/2014/main" id="{38BE7D4B-2310-AEA3-057B-56A49DA9F16A}"/>
                </a:ext>
              </a:extLst>
            </p:cNvPr>
            <p:cNvSpPr/>
            <p:nvPr/>
          </p:nvSpPr>
          <p:spPr>
            <a:xfrm>
              <a:off x="832928" y="3924825"/>
              <a:ext cx="116008" cy="23475"/>
            </a:xfrm>
            <a:custGeom>
              <a:avLst/>
              <a:gdLst/>
              <a:ahLst/>
              <a:cxnLst/>
              <a:rect l="l" t="t" r="r" b="b"/>
              <a:pathLst>
                <a:path w="6895" h="939" extrusionOk="0">
                  <a:moveTo>
                    <a:pt x="583" y="1"/>
                  </a:moveTo>
                  <a:cubicBezTo>
                    <a:pt x="0" y="1"/>
                    <a:pt x="0" y="939"/>
                    <a:pt x="583" y="939"/>
                  </a:cubicBezTo>
                  <a:lnTo>
                    <a:pt x="6286" y="939"/>
                  </a:lnTo>
                  <a:cubicBezTo>
                    <a:pt x="6895" y="939"/>
                    <a:pt x="6895" y="1"/>
                    <a:pt x="62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41">
              <a:extLst>
                <a:ext uri="{FF2B5EF4-FFF2-40B4-BE49-F238E27FC236}">
                  <a16:creationId xmlns:a16="http://schemas.microsoft.com/office/drawing/2014/main" id="{741CB9D8-2C68-057A-AF36-8052FD623494}"/>
                </a:ext>
              </a:extLst>
            </p:cNvPr>
            <p:cNvSpPr/>
            <p:nvPr/>
          </p:nvSpPr>
          <p:spPr>
            <a:xfrm>
              <a:off x="563563" y="4229650"/>
              <a:ext cx="493675" cy="104575"/>
            </a:xfrm>
            <a:custGeom>
              <a:avLst/>
              <a:gdLst/>
              <a:ahLst/>
              <a:cxnLst/>
              <a:rect l="l" t="t" r="r" b="b"/>
              <a:pathLst>
                <a:path w="19747" h="4183" extrusionOk="0">
                  <a:moveTo>
                    <a:pt x="2079" y="0"/>
                  </a:moveTo>
                  <a:cubicBezTo>
                    <a:pt x="913" y="0"/>
                    <a:pt x="1" y="938"/>
                    <a:pt x="1" y="2104"/>
                  </a:cubicBezTo>
                  <a:cubicBezTo>
                    <a:pt x="1" y="3270"/>
                    <a:pt x="939" y="4183"/>
                    <a:pt x="2079" y="4183"/>
                  </a:cubicBezTo>
                  <a:lnTo>
                    <a:pt x="17643" y="4183"/>
                  </a:lnTo>
                  <a:cubicBezTo>
                    <a:pt x="18809" y="4183"/>
                    <a:pt x="19747" y="3245"/>
                    <a:pt x="19747" y="2104"/>
                  </a:cubicBezTo>
                  <a:cubicBezTo>
                    <a:pt x="19747" y="963"/>
                    <a:pt x="18809" y="0"/>
                    <a:pt x="1766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424427686"/>
      </p:ext>
    </p:extLst>
  </p:cSld>
  <p:clrMapOvr>
    <a:masterClrMapping/>
  </p:clrMapOvr>
</p:sld>
</file>

<file path=ppt/theme/theme1.xml><?xml version="1.0" encoding="utf-8"?>
<a:theme xmlns:a="http://schemas.openxmlformats.org/drawingml/2006/main" name="Urgent Care Center by Slidesgo">
  <a:themeElements>
    <a:clrScheme name="Simple Light">
      <a:dk1>
        <a:srgbClr val="F73E2B"/>
      </a:dk1>
      <a:lt1>
        <a:srgbClr val="F9E9E8"/>
      </a:lt1>
      <a:dk2>
        <a:srgbClr val="4DC3D6"/>
      </a:dk2>
      <a:lt2>
        <a:srgbClr val="43DEA6"/>
      </a:lt2>
      <a:accent1>
        <a:srgbClr val="4EC692"/>
      </a:accent1>
      <a:accent2>
        <a:srgbClr val="F46653"/>
      </a:accent2>
      <a:accent3>
        <a:srgbClr val="F4B167"/>
      </a:accent3>
      <a:accent4>
        <a:srgbClr val="F4973B"/>
      </a:accent4>
      <a:accent5>
        <a:srgbClr val="FFD6D2"/>
      </a:accent5>
      <a:accent6>
        <a:srgbClr val="8C3D07"/>
      </a:accent6>
      <a:hlink>
        <a:srgbClr val="F73E2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146</TotalTime>
  <Words>2598</Words>
  <Application>Microsoft Office PowerPoint</Application>
  <PresentationFormat>On-screen Show (16:9)</PresentationFormat>
  <Paragraphs>168</Paragraphs>
  <Slides>12</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Chau Philomene One</vt:lpstr>
      <vt:lpstr>Dosis Medium</vt:lpstr>
      <vt:lpstr>Urgent Care Center by Slidesgo</vt:lpstr>
      <vt:lpstr>Critical Evaluation of Virtual Wards As A Digital Innovation in UK Health And Social Care </vt:lpstr>
      <vt:lpstr>INTRODUCTION</vt:lpstr>
      <vt:lpstr>WHAT ARE VIRTUAL WARDS?</vt:lpstr>
      <vt:lpstr>WHY WERE VIRTUAL WARDS INTRODUCED?</vt:lpstr>
      <vt:lpstr>PowerPoint Presentation</vt:lpstr>
      <vt:lpstr>IMPACT ON THE SERVICE DELIVERY</vt:lpstr>
      <vt:lpstr>IMPACT ON PATIENTS AND SERVICE CARE</vt:lpstr>
      <vt:lpstr>COMMUNITY IMPACT</vt:lpstr>
      <vt:lpstr>OVERALL EVALUATION</vt:lpstr>
      <vt:lpstr>CONCLUSION</vt:lpstr>
      <vt:lpstr>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Steve Barasa</dc:creator>
  <cp:lastModifiedBy>Fariza iqbal</cp:lastModifiedBy>
  <cp:revision>12</cp:revision>
  <dcterms:modified xsi:type="dcterms:W3CDTF">2026-06-23T18:49:10Z</dcterms:modified>
</cp:coreProperties>
</file>