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ink/ink1.xml" ContentType="application/inkml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6" r:id="rId2"/>
    <p:sldMasterId id="2147483712" r:id="rId3"/>
    <p:sldMasterId id="2147483719" r:id="rId4"/>
  </p:sldMasterIdLst>
  <p:notesMasterIdLst>
    <p:notesMasterId r:id="rId31"/>
  </p:notesMasterIdLst>
  <p:sldIdLst>
    <p:sldId id="256" r:id="rId5"/>
    <p:sldId id="298" r:id="rId6"/>
    <p:sldId id="376" r:id="rId7"/>
    <p:sldId id="297" r:id="rId8"/>
    <p:sldId id="387" r:id="rId9"/>
    <p:sldId id="389" r:id="rId10"/>
    <p:sldId id="391" r:id="rId11"/>
    <p:sldId id="385" r:id="rId12"/>
    <p:sldId id="392" r:id="rId13"/>
    <p:sldId id="393" r:id="rId14"/>
    <p:sldId id="394" r:id="rId15"/>
    <p:sldId id="395" r:id="rId16"/>
    <p:sldId id="396" r:id="rId17"/>
    <p:sldId id="390" r:id="rId18"/>
    <p:sldId id="378" r:id="rId19"/>
    <p:sldId id="379" r:id="rId20"/>
    <p:sldId id="380" r:id="rId21"/>
    <p:sldId id="381" r:id="rId22"/>
    <p:sldId id="382" r:id="rId23"/>
    <p:sldId id="383" r:id="rId24"/>
    <p:sldId id="384" r:id="rId25"/>
    <p:sldId id="386" r:id="rId26"/>
    <p:sldId id="398" r:id="rId27"/>
    <p:sldId id="388" r:id="rId28"/>
    <p:sldId id="296" r:id="rId29"/>
    <p:sldId id="375" r:id="rId30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5E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5255E4-8629-4709-BF8A-40B4D2DE0F3A}" v="370" dt="2026-10-06T17:12:03.0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267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gs" Target="tags/tag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-Marie Bassler" userId="38f25fa2-f4e2-42aa-a629-d2ccc29b42c2" providerId="ADAL" clId="{151E9CE8-B21B-4565-A978-68B2E862EE5B}"/>
    <pc:docChg chg="undo custSel addSld delSld modSld sldOrd delMainMaster">
      <pc:chgData name="Lisa-Marie Bassler" userId="38f25fa2-f4e2-42aa-a629-d2ccc29b42c2" providerId="ADAL" clId="{151E9CE8-B21B-4565-A978-68B2E862EE5B}" dt="2026-10-06T17:12:03.082" v="2380" actId="20577"/>
      <pc:docMkLst>
        <pc:docMk/>
      </pc:docMkLst>
      <pc:sldChg chg="addSp delSp modSp mod ord delAnim">
        <pc:chgData name="Lisa-Marie Bassler" userId="38f25fa2-f4e2-42aa-a629-d2ccc29b42c2" providerId="ADAL" clId="{151E9CE8-B21B-4565-A978-68B2E862EE5B}" dt="2026-10-03T21:55:17.216" v="1741"/>
        <pc:sldMkLst>
          <pc:docMk/>
          <pc:sldMk cId="282396609" sldId="297"/>
        </pc:sldMkLst>
        <pc:picChg chg="add mod">
          <ac:chgData name="Lisa-Marie Bassler" userId="38f25fa2-f4e2-42aa-a629-d2ccc29b42c2" providerId="ADAL" clId="{151E9CE8-B21B-4565-A978-68B2E862EE5B}" dt="2026-09-26T21:46:55.697" v="1332" actId="1076"/>
          <ac:picMkLst>
            <pc:docMk/>
            <pc:sldMk cId="282396609" sldId="297"/>
            <ac:picMk id="8" creationId="{F008CEE1-7142-FC6E-AAD0-8751377AF418}"/>
          </ac:picMkLst>
        </pc:picChg>
      </pc:sldChg>
      <pc:sldChg chg="modSp mod">
        <pc:chgData name="Lisa-Marie Bassler" userId="38f25fa2-f4e2-42aa-a629-d2ccc29b42c2" providerId="ADAL" clId="{151E9CE8-B21B-4565-A978-68B2E862EE5B}" dt="2026-10-04T17:12:38.175" v="2199" actId="2711"/>
        <pc:sldMkLst>
          <pc:docMk/>
          <pc:sldMk cId="3659141026" sldId="375"/>
        </pc:sldMkLst>
        <pc:spChg chg="mod">
          <ac:chgData name="Lisa-Marie Bassler" userId="38f25fa2-f4e2-42aa-a629-d2ccc29b42c2" providerId="ADAL" clId="{151E9CE8-B21B-4565-A978-68B2E862EE5B}" dt="2026-10-04T17:12:38.175" v="2199" actId="2711"/>
          <ac:spMkLst>
            <pc:docMk/>
            <pc:sldMk cId="3659141026" sldId="375"/>
            <ac:spMk id="6" creationId="{6F4E1ADA-1F0C-B022-1E67-B6FBC47B38A4}"/>
          </ac:spMkLst>
        </pc:spChg>
      </pc:sldChg>
      <pc:sldChg chg="addSp delSp modSp new mod">
        <pc:chgData name="Lisa-Marie Bassler" userId="38f25fa2-f4e2-42aa-a629-d2ccc29b42c2" providerId="ADAL" clId="{151E9CE8-B21B-4565-A978-68B2E862EE5B}" dt="2026-10-04T17:04:41.311" v="2095" actId="27636"/>
        <pc:sldMkLst>
          <pc:docMk/>
          <pc:sldMk cId="3250086396" sldId="376"/>
        </pc:sldMkLst>
        <pc:spChg chg="mod">
          <ac:chgData name="Lisa-Marie Bassler" userId="38f25fa2-f4e2-42aa-a629-d2ccc29b42c2" providerId="ADAL" clId="{151E9CE8-B21B-4565-A978-68B2E862EE5B}" dt="2026-10-04T17:04:41.311" v="2095" actId="27636"/>
          <ac:spMkLst>
            <pc:docMk/>
            <pc:sldMk cId="3250086396" sldId="376"/>
            <ac:spMk id="3" creationId="{D97E083D-7D54-00B0-29FD-4C8E027C6569}"/>
          </ac:spMkLst>
        </pc:spChg>
        <pc:spChg chg="add mod">
          <ac:chgData name="Lisa-Marie Bassler" userId="38f25fa2-f4e2-42aa-a629-d2ccc29b42c2" providerId="ADAL" clId="{151E9CE8-B21B-4565-A978-68B2E862EE5B}" dt="2026-09-25T22:35:33.274" v="579" actId="20577"/>
          <ac:spMkLst>
            <pc:docMk/>
            <pc:sldMk cId="3250086396" sldId="376"/>
            <ac:spMk id="4" creationId="{033F0109-215D-C216-7970-AE3E6D59B4B9}"/>
          </ac:spMkLst>
        </pc:spChg>
        <pc:picChg chg="add mod">
          <ac:chgData name="Lisa-Marie Bassler" userId="38f25fa2-f4e2-42aa-a629-d2ccc29b42c2" providerId="ADAL" clId="{151E9CE8-B21B-4565-A978-68B2E862EE5B}" dt="2026-10-04T17:04:05.381" v="2088" actId="1076"/>
          <ac:picMkLst>
            <pc:docMk/>
            <pc:sldMk cId="3250086396" sldId="376"/>
            <ac:picMk id="5" creationId="{3FEF6153-B568-96B2-1EC5-160CA3811E38}"/>
          </ac:picMkLst>
        </pc:picChg>
      </pc:sldChg>
      <pc:sldChg chg="addSp delSp modSp add mod ord">
        <pc:chgData name="Lisa-Marie Bassler" userId="38f25fa2-f4e2-42aa-a629-d2ccc29b42c2" providerId="ADAL" clId="{151E9CE8-B21B-4565-A978-68B2E862EE5B}" dt="2026-10-04T17:08:54.206" v="2131" actId="1076"/>
        <pc:sldMkLst>
          <pc:docMk/>
          <pc:sldMk cId="3176327909" sldId="378"/>
        </pc:sldMkLst>
        <pc:spChg chg="mod">
          <ac:chgData name="Lisa-Marie Bassler" userId="38f25fa2-f4e2-42aa-a629-d2ccc29b42c2" providerId="ADAL" clId="{151E9CE8-B21B-4565-A978-68B2E862EE5B}" dt="2026-09-25T22:43:16.796" v="662" actId="6549"/>
          <ac:spMkLst>
            <pc:docMk/>
            <pc:sldMk cId="3176327909" sldId="378"/>
            <ac:spMk id="4" creationId="{C217609B-04E2-891E-76FC-72F40502D7D7}"/>
          </ac:spMkLst>
        </pc:spChg>
        <pc:spChg chg="add mod">
          <ac:chgData name="Lisa-Marie Bassler" userId="38f25fa2-f4e2-42aa-a629-d2ccc29b42c2" providerId="ADAL" clId="{151E9CE8-B21B-4565-A978-68B2E862EE5B}" dt="2026-10-04T17:08:19.578" v="2127" actId="20577"/>
          <ac:spMkLst>
            <pc:docMk/>
            <pc:sldMk cId="3176327909" sldId="378"/>
            <ac:spMk id="7" creationId="{07639DA0-E5E5-E372-3747-9C78478C4DA6}"/>
          </ac:spMkLst>
        </pc:spChg>
        <pc:picChg chg="add mod">
          <ac:chgData name="Lisa-Marie Bassler" userId="38f25fa2-f4e2-42aa-a629-d2ccc29b42c2" providerId="ADAL" clId="{151E9CE8-B21B-4565-A978-68B2E862EE5B}" dt="2026-10-04T17:08:54.206" v="2131" actId="1076"/>
          <ac:picMkLst>
            <pc:docMk/>
            <pc:sldMk cId="3176327909" sldId="378"/>
            <ac:picMk id="2" creationId="{8767523A-F602-EC22-039D-DEA2891F9FC8}"/>
          </ac:picMkLst>
        </pc:picChg>
        <pc:picChg chg="add mod">
          <ac:chgData name="Lisa-Marie Bassler" userId="38f25fa2-f4e2-42aa-a629-d2ccc29b42c2" providerId="ADAL" clId="{151E9CE8-B21B-4565-A978-68B2E862EE5B}" dt="2026-10-04T17:08:35.852" v="2129" actId="1440"/>
          <ac:picMkLst>
            <pc:docMk/>
            <pc:sldMk cId="3176327909" sldId="378"/>
            <ac:picMk id="5" creationId="{9609B83C-FFF3-2FF0-11B2-B3030061E9C0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04T17:09:36.888" v="2164" actId="20577"/>
        <pc:sldMkLst>
          <pc:docMk/>
          <pc:sldMk cId="3401316849" sldId="379"/>
        </pc:sldMkLst>
        <pc:spChg chg="add mod">
          <ac:chgData name="Lisa-Marie Bassler" userId="38f25fa2-f4e2-42aa-a629-d2ccc29b42c2" providerId="ADAL" clId="{151E9CE8-B21B-4565-A978-68B2E862EE5B}" dt="2026-09-25T22:44:05.494" v="724"/>
          <ac:spMkLst>
            <pc:docMk/>
            <pc:sldMk cId="3401316849" sldId="379"/>
            <ac:spMk id="11" creationId="{FECB8221-A7FB-BAD2-1006-8A13B2578FBE}"/>
          </ac:spMkLst>
        </pc:spChg>
        <pc:spChg chg="add mod">
          <ac:chgData name="Lisa-Marie Bassler" userId="38f25fa2-f4e2-42aa-a629-d2ccc29b42c2" providerId="ADAL" clId="{151E9CE8-B21B-4565-A978-68B2E862EE5B}" dt="2026-10-04T17:09:36.888" v="2164" actId="20577"/>
          <ac:spMkLst>
            <pc:docMk/>
            <pc:sldMk cId="3401316849" sldId="379"/>
            <ac:spMk id="12" creationId="{EDED8B1B-147F-0AF5-A21D-7B8A37285C97}"/>
          </ac:spMkLst>
        </pc:spChg>
        <pc:picChg chg="add mod">
          <ac:chgData name="Lisa-Marie Bassler" userId="38f25fa2-f4e2-42aa-a629-d2ccc29b42c2" providerId="ADAL" clId="{151E9CE8-B21B-4565-A978-68B2E862EE5B}" dt="2026-09-25T22:44:35.519" v="794" actId="1036"/>
          <ac:picMkLst>
            <pc:docMk/>
            <pc:sldMk cId="3401316849" sldId="379"/>
            <ac:picMk id="13" creationId="{09FBBD4B-6C29-0A0F-C0B6-6D78FF26F8D5}"/>
          </ac:picMkLst>
        </pc:picChg>
        <pc:picChg chg="add mod">
          <ac:chgData name="Lisa-Marie Bassler" userId="38f25fa2-f4e2-42aa-a629-d2ccc29b42c2" providerId="ADAL" clId="{151E9CE8-B21B-4565-A978-68B2E862EE5B}" dt="2026-09-25T22:44:35.519" v="794" actId="1036"/>
          <ac:picMkLst>
            <pc:docMk/>
            <pc:sldMk cId="3401316849" sldId="379"/>
            <ac:picMk id="14" creationId="{C33DE724-ECFC-8500-AFCF-DE37F1F5BCA3}"/>
          </ac:picMkLst>
        </pc:picChg>
        <pc:picChg chg="add mod">
          <ac:chgData name="Lisa-Marie Bassler" userId="38f25fa2-f4e2-42aa-a629-d2ccc29b42c2" providerId="ADAL" clId="{151E9CE8-B21B-4565-A978-68B2E862EE5B}" dt="2026-09-25T22:44:35.519" v="794" actId="1036"/>
          <ac:picMkLst>
            <pc:docMk/>
            <pc:sldMk cId="3401316849" sldId="379"/>
            <ac:picMk id="15" creationId="{E93353B1-95A0-ECD0-0DE1-31B3BFE4CECF}"/>
          </ac:picMkLst>
        </pc:picChg>
        <pc:picChg chg="add mod">
          <ac:chgData name="Lisa-Marie Bassler" userId="38f25fa2-f4e2-42aa-a629-d2ccc29b42c2" providerId="ADAL" clId="{151E9CE8-B21B-4565-A978-68B2E862EE5B}" dt="2026-09-25T22:44:35.519" v="794" actId="1036"/>
          <ac:picMkLst>
            <pc:docMk/>
            <pc:sldMk cId="3401316849" sldId="379"/>
            <ac:picMk id="16" creationId="{FFC5CFC5-3532-4AFE-D3D8-F0F074C61765}"/>
          </ac:picMkLst>
        </pc:picChg>
      </pc:sldChg>
      <pc:sldChg chg="addSp delSp modSp add mod ord">
        <pc:chgData name="Lisa-Marie Bassler" userId="38f25fa2-f4e2-42aa-a629-d2ccc29b42c2" providerId="ADAL" clId="{151E9CE8-B21B-4565-A978-68B2E862EE5B}" dt="2026-10-04T17:10:07.100" v="2172" actId="1440"/>
        <pc:sldMkLst>
          <pc:docMk/>
          <pc:sldMk cId="554857575" sldId="380"/>
        </pc:sldMkLst>
        <pc:spChg chg="add del mod">
          <ac:chgData name="Lisa-Marie Bassler" userId="38f25fa2-f4e2-42aa-a629-d2ccc29b42c2" providerId="ADAL" clId="{151E9CE8-B21B-4565-A978-68B2E862EE5B}" dt="2026-09-25T22:45:32.678" v="825" actId="20577"/>
          <ac:spMkLst>
            <pc:docMk/>
            <pc:sldMk cId="554857575" sldId="380"/>
            <ac:spMk id="4" creationId="{C5638D47-246E-DBEA-0C67-E2FD78C3E78F}"/>
          </ac:spMkLst>
        </pc:spChg>
        <pc:graphicFrameChg chg="add mod modGraphic">
          <ac:chgData name="Lisa-Marie Bassler" userId="38f25fa2-f4e2-42aa-a629-d2ccc29b42c2" providerId="ADAL" clId="{151E9CE8-B21B-4565-A978-68B2E862EE5B}" dt="2026-10-04T17:09:55.927" v="2171" actId="313"/>
          <ac:graphicFrameMkLst>
            <pc:docMk/>
            <pc:sldMk cId="554857575" sldId="380"/>
            <ac:graphicFrameMk id="6" creationId="{53155E43-F061-C5E9-4284-3A18BC3607F1}"/>
          </ac:graphicFrameMkLst>
        </pc:graphicFrameChg>
        <pc:picChg chg="add mod">
          <ac:chgData name="Lisa-Marie Bassler" userId="38f25fa2-f4e2-42aa-a629-d2ccc29b42c2" providerId="ADAL" clId="{151E9CE8-B21B-4565-A978-68B2E862EE5B}" dt="2026-10-04T17:10:07.100" v="2172" actId="1440"/>
          <ac:picMkLst>
            <pc:docMk/>
            <pc:sldMk cId="554857575" sldId="380"/>
            <ac:picMk id="5" creationId="{8E2748F0-422B-6E48-1030-75DA3D205814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09-26T21:25:26.278" v="892" actId="1076"/>
        <pc:sldMkLst>
          <pc:docMk/>
          <pc:sldMk cId="1082930183" sldId="381"/>
        </pc:sldMkLst>
        <pc:spChg chg="add mod ord">
          <ac:chgData name="Lisa-Marie Bassler" userId="38f25fa2-f4e2-42aa-a629-d2ccc29b42c2" providerId="ADAL" clId="{151E9CE8-B21B-4565-A978-68B2E862EE5B}" dt="2026-09-26T21:25:26.278" v="892" actId="1076"/>
          <ac:spMkLst>
            <pc:docMk/>
            <pc:sldMk cId="1082930183" sldId="381"/>
            <ac:spMk id="3" creationId="{8719A5DF-24CC-4F3A-A172-CEE6AD77B574}"/>
          </ac:spMkLst>
        </pc:spChg>
        <pc:spChg chg="mod">
          <ac:chgData name="Lisa-Marie Bassler" userId="38f25fa2-f4e2-42aa-a629-d2ccc29b42c2" providerId="ADAL" clId="{151E9CE8-B21B-4565-A978-68B2E862EE5B}" dt="2026-09-26T21:25:04.717" v="886" actId="20577"/>
          <ac:spMkLst>
            <pc:docMk/>
            <pc:sldMk cId="1082930183" sldId="381"/>
            <ac:spMk id="4" creationId="{5FA52CD2-0CB4-1330-ABA5-D104AD459D21}"/>
          </ac:spMkLst>
        </pc:spChg>
        <pc:spChg chg="add mod">
          <ac:chgData name="Lisa-Marie Bassler" userId="38f25fa2-f4e2-42aa-a629-d2ccc29b42c2" providerId="ADAL" clId="{151E9CE8-B21B-4565-A978-68B2E862EE5B}" dt="2026-09-26T21:25:21.279" v="891" actId="1076"/>
          <ac:spMkLst>
            <pc:docMk/>
            <pc:sldMk cId="1082930183" sldId="381"/>
            <ac:spMk id="7" creationId="{E0A7B0B5-7325-EA20-E7D2-53B7FB6B0FE9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04T17:11:19.162" v="2185" actId="1076"/>
        <pc:sldMkLst>
          <pc:docMk/>
          <pc:sldMk cId="198912038" sldId="382"/>
        </pc:sldMkLst>
        <pc:spChg chg="mod">
          <ac:chgData name="Lisa-Marie Bassler" userId="38f25fa2-f4e2-42aa-a629-d2ccc29b42c2" providerId="ADAL" clId="{151E9CE8-B21B-4565-A978-68B2E862EE5B}" dt="2026-09-26T21:26:00.948" v="919" actId="20577"/>
          <ac:spMkLst>
            <pc:docMk/>
            <pc:sldMk cId="198912038" sldId="382"/>
            <ac:spMk id="4" creationId="{3A1C1DCE-1D2F-5FA0-3977-CA3D8208CDFF}"/>
          </ac:spMkLst>
        </pc:spChg>
        <pc:spChg chg="add mod">
          <ac:chgData name="Lisa-Marie Bassler" userId="38f25fa2-f4e2-42aa-a629-d2ccc29b42c2" providerId="ADAL" clId="{151E9CE8-B21B-4565-A978-68B2E862EE5B}" dt="2026-10-04T17:11:19.162" v="2185" actId="1076"/>
          <ac:spMkLst>
            <pc:docMk/>
            <pc:sldMk cId="198912038" sldId="382"/>
            <ac:spMk id="8" creationId="{D17F9C6A-7F06-1B02-B4CB-4543C393D0E9}"/>
          </ac:spMkLst>
        </pc:spChg>
        <pc:picChg chg="add mod">
          <ac:chgData name="Lisa-Marie Bassler" userId="38f25fa2-f4e2-42aa-a629-d2ccc29b42c2" providerId="ADAL" clId="{151E9CE8-B21B-4565-A978-68B2E862EE5B}" dt="2026-10-04T17:10:49.515" v="2178" actId="1440"/>
          <ac:picMkLst>
            <pc:docMk/>
            <pc:sldMk cId="198912038" sldId="382"/>
            <ac:picMk id="2" creationId="{74A698C5-7A72-7875-0FEB-410164B671CF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09-26T21:30:45.425" v="999" actId="208"/>
        <pc:sldMkLst>
          <pc:docMk/>
          <pc:sldMk cId="1704815318" sldId="383"/>
        </pc:sldMkLst>
        <pc:spChg chg="mod">
          <ac:chgData name="Lisa-Marie Bassler" userId="38f25fa2-f4e2-42aa-a629-d2ccc29b42c2" providerId="ADAL" clId="{151E9CE8-B21B-4565-A978-68B2E862EE5B}" dt="2026-09-26T21:27:44.969" v="977" actId="6549"/>
          <ac:spMkLst>
            <pc:docMk/>
            <pc:sldMk cId="1704815318" sldId="383"/>
            <ac:spMk id="4" creationId="{97E7E4BD-7E9C-818A-0D3E-85E6B6EE1C4D}"/>
          </ac:spMkLst>
        </pc:spChg>
        <pc:picChg chg="add mod modCrop">
          <ac:chgData name="Lisa-Marie Bassler" userId="38f25fa2-f4e2-42aa-a629-d2ccc29b42c2" providerId="ADAL" clId="{151E9CE8-B21B-4565-A978-68B2E862EE5B}" dt="2026-09-26T21:30:14.517" v="992" actId="1076"/>
          <ac:picMkLst>
            <pc:docMk/>
            <pc:sldMk cId="1704815318" sldId="383"/>
            <ac:picMk id="17" creationId="{DB46F423-CDA6-BDC1-34AE-3FCAD7A66D0C}"/>
          </ac:picMkLst>
        </pc:picChg>
        <pc:picChg chg="add mod modCrop">
          <ac:chgData name="Lisa-Marie Bassler" userId="38f25fa2-f4e2-42aa-a629-d2ccc29b42c2" providerId="ADAL" clId="{151E9CE8-B21B-4565-A978-68B2E862EE5B}" dt="2026-09-26T21:30:18.222" v="993" actId="14100"/>
          <ac:picMkLst>
            <pc:docMk/>
            <pc:sldMk cId="1704815318" sldId="383"/>
            <ac:picMk id="19" creationId="{73869DCF-B6D0-5822-25F9-F1F928EB6E33}"/>
          </ac:picMkLst>
        </pc:picChg>
        <pc:inkChg chg="add mod">
          <ac:chgData name="Lisa-Marie Bassler" userId="38f25fa2-f4e2-42aa-a629-d2ccc29b42c2" providerId="ADAL" clId="{151E9CE8-B21B-4565-A978-68B2E862EE5B}" dt="2026-09-26T21:30:45.425" v="999" actId="208"/>
          <ac:inkMkLst>
            <pc:docMk/>
            <pc:sldMk cId="1704815318" sldId="383"/>
            <ac:inkMk id="20" creationId="{0DD73E19-E75D-FE4B-FD19-C4FB871D682F}"/>
          </ac:inkMkLst>
        </pc:inkChg>
      </pc:sldChg>
      <pc:sldChg chg="addSp delSp modSp add mod">
        <pc:chgData name="Lisa-Marie Bassler" userId="38f25fa2-f4e2-42aa-a629-d2ccc29b42c2" providerId="ADAL" clId="{151E9CE8-B21B-4565-A978-68B2E862EE5B}" dt="2026-10-04T17:11:44.209" v="2190" actId="20577"/>
        <pc:sldMkLst>
          <pc:docMk/>
          <pc:sldMk cId="2017153496" sldId="384"/>
        </pc:sldMkLst>
        <pc:spChg chg="mod">
          <ac:chgData name="Lisa-Marie Bassler" userId="38f25fa2-f4e2-42aa-a629-d2ccc29b42c2" providerId="ADAL" clId="{151E9CE8-B21B-4565-A978-68B2E862EE5B}" dt="2026-09-26T21:31:30.564" v="1033" actId="20577"/>
          <ac:spMkLst>
            <pc:docMk/>
            <pc:sldMk cId="2017153496" sldId="384"/>
            <ac:spMk id="4" creationId="{9C1D0CE5-2BA1-86B6-2C8B-50271ED84F1C}"/>
          </ac:spMkLst>
        </pc:spChg>
        <pc:spChg chg="add mod">
          <ac:chgData name="Lisa-Marie Bassler" userId="38f25fa2-f4e2-42aa-a629-d2ccc29b42c2" providerId="ADAL" clId="{151E9CE8-B21B-4565-A978-68B2E862EE5B}" dt="2026-10-04T17:11:32.156" v="2186" actId="1076"/>
          <ac:spMkLst>
            <pc:docMk/>
            <pc:sldMk cId="2017153496" sldId="384"/>
            <ac:spMk id="9" creationId="{319430F9-449D-65BE-1144-E50F80E1998E}"/>
          </ac:spMkLst>
        </pc:spChg>
        <pc:graphicFrameChg chg="add mod modGraphic">
          <ac:chgData name="Lisa-Marie Bassler" userId="38f25fa2-f4e2-42aa-a629-d2ccc29b42c2" providerId="ADAL" clId="{151E9CE8-B21B-4565-A978-68B2E862EE5B}" dt="2026-10-04T17:11:44.209" v="2190" actId="20577"/>
          <ac:graphicFrameMkLst>
            <pc:docMk/>
            <pc:sldMk cId="2017153496" sldId="384"/>
            <ac:graphicFrameMk id="5" creationId="{49DB6D6C-137A-C6A9-9627-CEA71645DC8D}"/>
          </ac:graphicFrameMkLst>
        </pc:graphicFrameChg>
        <pc:picChg chg="add mod">
          <ac:chgData name="Lisa-Marie Bassler" userId="38f25fa2-f4e2-42aa-a629-d2ccc29b42c2" providerId="ADAL" clId="{151E9CE8-B21B-4565-A978-68B2E862EE5B}" dt="2026-09-26T21:39:37.474" v="1261" actId="1036"/>
          <ac:picMkLst>
            <pc:docMk/>
            <pc:sldMk cId="2017153496" sldId="384"/>
            <ac:picMk id="11" creationId="{FCE12964-8BDB-D93F-287B-49D7D57FBDD9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09-26T21:58:00.909" v="1468" actId="1076"/>
        <pc:sldMkLst>
          <pc:docMk/>
          <pc:sldMk cId="3177300104" sldId="385"/>
        </pc:sldMkLst>
        <pc:spChg chg="mod">
          <ac:chgData name="Lisa-Marie Bassler" userId="38f25fa2-f4e2-42aa-a629-d2ccc29b42c2" providerId="ADAL" clId="{151E9CE8-B21B-4565-A978-68B2E862EE5B}" dt="2026-09-26T21:57:08.378" v="1454" actId="2711"/>
          <ac:spMkLst>
            <pc:docMk/>
            <pc:sldMk cId="3177300104" sldId="385"/>
            <ac:spMk id="4" creationId="{7F139891-953B-74F2-CAA8-F7A752D883A7}"/>
          </ac:spMkLst>
        </pc:spChg>
        <pc:graphicFrameChg chg="add mod modGraphic">
          <ac:chgData name="Lisa-Marie Bassler" userId="38f25fa2-f4e2-42aa-a629-d2ccc29b42c2" providerId="ADAL" clId="{151E9CE8-B21B-4565-A978-68B2E862EE5B}" dt="2026-09-26T21:58:00.909" v="1468" actId="1076"/>
          <ac:graphicFrameMkLst>
            <pc:docMk/>
            <pc:sldMk cId="3177300104" sldId="385"/>
            <ac:graphicFrameMk id="15" creationId="{191651A0-AFDB-9763-99D7-8E2F81477A7C}"/>
          </ac:graphicFrameMkLst>
        </pc:graphicFrameChg>
      </pc:sldChg>
      <pc:sldChg chg="addSp delSp modSp add mod">
        <pc:chgData name="Lisa-Marie Bassler" userId="38f25fa2-f4e2-42aa-a629-d2ccc29b42c2" providerId="ADAL" clId="{151E9CE8-B21B-4565-A978-68B2E862EE5B}" dt="2026-10-04T17:12:08.704" v="2195" actId="20577"/>
        <pc:sldMkLst>
          <pc:docMk/>
          <pc:sldMk cId="1694856663" sldId="386"/>
        </pc:sldMkLst>
        <pc:graphicFrameChg chg="add mod modGraphic">
          <ac:chgData name="Lisa-Marie Bassler" userId="38f25fa2-f4e2-42aa-a629-d2ccc29b42c2" providerId="ADAL" clId="{151E9CE8-B21B-4565-A978-68B2E862EE5B}" dt="2026-10-04T17:12:08.704" v="2195" actId="20577"/>
          <ac:graphicFrameMkLst>
            <pc:docMk/>
            <pc:sldMk cId="1694856663" sldId="386"/>
            <ac:graphicFrameMk id="6" creationId="{F8C8AF90-E010-E18A-2089-4ABC0D2DEB8F}"/>
          </ac:graphicFrameMkLst>
        </pc:graphicFrameChg>
        <pc:picChg chg="add mod">
          <ac:chgData name="Lisa-Marie Bassler" userId="38f25fa2-f4e2-42aa-a629-d2ccc29b42c2" providerId="ADAL" clId="{151E9CE8-B21B-4565-A978-68B2E862EE5B}" dt="2026-09-26T21:36:37.082" v="1241" actId="208"/>
          <ac:picMkLst>
            <pc:docMk/>
            <pc:sldMk cId="1694856663" sldId="386"/>
            <ac:picMk id="2" creationId="{1B77A816-9BD6-C2DD-44DB-2B2468DD1969}"/>
          </ac:picMkLst>
        </pc:picChg>
      </pc:sldChg>
      <pc:sldChg chg="addSp delSp modSp add mod ord delAnim">
        <pc:chgData name="Lisa-Marie Bassler" userId="38f25fa2-f4e2-42aa-a629-d2ccc29b42c2" providerId="ADAL" clId="{151E9CE8-B21B-4565-A978-68B2E862EE5B}" dt="2026-10-03T21:55:23.630" v="1743"/>
        <pc:sldMkLst>
          <pc:docMk/>
          <pc:sldMk cId="2447577256" sldId="387"/>
        </pc:sldMkLst>
        <pc:picChg chg="add mod">
          <ac:chgData name="Lisa-Marie Bassler" userId="38f25fa2-f4e2-42aa-a629-d2ccc29b42c2" providerId="ADAL" clId="{151E9CE8-B21B-4565-A978-68B2E862EE5B}" dt="2026-09-26T21:45:21.436" v="1323" actId="1076"/>
          <ac:picMkLst>
            <pc:docMk/>
            <pc:sldMk cId="2447577256" sldId="387"/>
            <ac:picMk id="14" creationId="{6858DCC4-DEBE-7A0B-2C77-67E19E3CB8D0}"/>
          </ac:picMkLst>
        </pc:picChg>
      </pc:sldChg>
      <pc:sldChg chg="modSp add mod modAnim">
        <pc:chgData name="Lisa-Marie Bassler" userId="38f25fa2-f4e2-42aa-a629-d2ccc29b42c2" providerId="ADAL" clId="{151E9CE8-B21B-4565-A978-68B2E862EE5B}" dt="2026-10-06T17:12:03.082" v="2380" actId="20577"/>
        <pc:sldMkLst>
          <pc:docMk/>
          <pc:sldMk cId="107156806" sldId="388"/>
        </pc:sldMkLst>
        <pc:spChg chg="mod">
          <ac:chgData name="Lisa-Marie Bassler" userId="38f25fa2-f4e2-42aa-a629-d2ccc29b42c2" providerId="ADAL" clId="{151E9CE8-B21B-4565-A978-68B2E862EE5B}" dt="2026-10-03T21:57:57.331" v="1977" actId="20577"/>
          <ac:spMkLst>
            <pc:docMk/>
            <pc:sldMk cId="107156806" sldId="388"/>
            <ac:spMk id="2" creationId="{AB628B7A-FB7B-7B4A-2C20-ADF608234360}"/>
          </ac:spMkLst>
        </pc:spChg>
        <pc:spChg chg="mod">
          <ac:chgData name="Lisa-Marie Bassler" userId="38f25fa2-f4e2-42aa-a629-d2ccc29b42c2" providerId="ADAL" clId="{151E9CE8-B21B-4565-A978-68B2E862EE5B}" dt="2026-10-06T17:12:03.082" v="2380" actId="20577"/>
          <ac:spMkLst>
            <pc:docMk/>
            <pc:sldMk cId="107156806" sldId="388"/>
            <ac:spMk id="3" creationId="{16AC5FE5-9F52-8FA5-FC12-C5B4CCCF0783}"/>
          </ac:spMkLst>
        </pc:spChg>
        <pc:spChg chg="mod">
          <ac:chgData name="Lisa-Marie Bassler" userId="38f25fa2-f4e2-42aa-a629-d2ccc29b42c2" providerId="ADAL" clId="{151E9CE8-B21B-4565-A978-68B2E862EE5B}" dt="2026-10-04T17:17:29.545" v="2308" actId="27636"/>
          <ac:spMkLst>
            <pc:docMk/>
            <pc:sldMk cId="107156806" sldId="388"/>
            <ac:spMk id="5" creationId="{A830C431-AE10-C4B1-AD9C-6F7E71D115F9}"/>
          </ac:spMkLst>
        </pc:spChg>
      </pc:sldChg>
      <pc:sldChg chg="addSp delSp modSp add mod ord">
        <pc:chgData name="Lisa-Marie Bassler" userId="38f25fa2-f4e2-42aa-a629-d2ccc29b42c2" providerId="ADAL" clId="{151E9CE8-B21B-4565-A978-68B2E862EE5B}" dt="2026-09-26T21:54:26.551" v="1376" actId="1035"/>
        <pc:sldMkLst>
          <pc:docMk/>
          <pc:sldMk cId="283242534" sldId="389"/>
        </pc:sldMkLst>
        <pc:picChg chg="add mod">
          <ac:chgData name="Lisa-Marie Bassler" userId="38f25fa2-f4e2-42aa-a629-d2ccc29b42c2" providerId="ADAL" clId="{151E9CE8-B21B-4565-A978-68B2E862EE5B}" dt="2026-09-26T21:54:26.551" v="1376" actId="1035"/>
          <ac:picMkLst>
            <pc:docMk/>
            <pc:sldMk cId="283242534" sldId="389"/>
            <ac:picMk id="5" creationId="{93043EE0-A205-97E1-8500-0019762F6B19}"/>
          </ac:picMkLst>
        </pc:picChg>
      </pc:sldChg>
      <pc:sldChg chg="addSp delSp modSp add mod ord">
        <pc:chgData name="Lisa-Marie Bassler" userId="38f25fa2-f4e2-42aa-a629-d2ccc29b42c2" providerId="ADAL" clId="{151E9CE8-B21B-4565-A978-68B2E862EE5B}" dt="2026-09-26T21:54:19.417" v="1371" actId="1076"/>
        <pc:sldMkLst>
          <pc:docMk/>
          <pc:sldMk cId="3543615017" sldId="390"/>
        </pc:sldMkLst>
        <pc:picChg chg="add mod">
          <ac:chgData name="Lisa-Marie Bassler" userId="38f25fa2-f4e2-42aa-a629-d2ccc29b42c2" providerId="ADAL" clId="{151E9CE8-B21B-4565-A978-68B2E862EE5B}" dt="2026-09-26T21:54:19.417" v="1371" actId="1076"/>
          <ac:picMkLst>
            <pc:docMk/>
            <pc:sldMk cId="3543615017" sldId="390"/>
            <ac:picMk id="6" creationId="{9F474164-EB34-F4E4-7879-5034E13890B7}"/>
          </ac:picMkLst>
        </pc:picChg>
      </pc:sldChg>
      <pc:sldChg chg="add ord">
        <pc:chgData name="Lisa-Marie Bassler" userId="38f25fa2-f4e2-42aa-a629-d2ccc29b42c2" providerId="ADAL" clId="{151E9CE8-B21B-4565-A978-68B2E862EE5B}" dt="2026-09-26T21:58:03.332" v="1470"/>
        <pc:sldMkLst>
          <pc:docMk/>
          <pc:sldMk cId="2379839408" sldId="391"/>
        </pc:sldMkLst>
      </pc:sldChg>
      <pc:sldChg chg="addSp delSp modSp add mod modAnim">
        <pc:chgData name="Lisa-Marie Bassler" userId="38f25fa2-f4e2-42aa-a629-d2ccc29b42c2" providerId="ADAL" clId="{151E9CE8-B21B-4565-A978-68B2E862EE5B}" dt="2026-10-04T17:06:12.072" v="2102" actId="20577"/>
        <pc:sldMkLst>
          <pc:docMk/>
          <pc:sldMk cId="2252514311" sldId="392"/>
        </pc:sldMkLst>
        <pc:spChg chg="add mod">
          <ac:chgData name="Lisa-Marie Bassler" userId="38f25fa2-f4e2-42aa-a629-d2ccc29b42c2" providerId="ADAL" clId="{151E9CE8-B21B-4565-A978-68B2E862EE5B}" dt="2026-09-26T21:59:35.136" v="1523" actId="1076"/>
          <ac:spMkLst>
            <pc:docMk/>
            <pc:sldMk cId="2252514311" sldId="392"/>
            <ac:spMk id="3" creationId="{029ACC94-1FE5-BBE7-C509-62F215C05EF7}"/>
          </ac:spMkLst>
        </pc:spChg>
        <pc:spChg chg="mod">
          <ac:chgData name="Lisa-Marie Bassler" userId="38f25fa2-f4e2-42aa-a629-d2ccc29b42c2" providerId="ADAL" clId="{151E9CE8-B21B-4565-A978-68B2E862EE5B}" dt="2026-09-26T21:58:34.497" v="1512" actId="6549"/>
          <ac:spMkLst>
            <pc:docMk/>
            <pc:sldMk cId="2252514311" sldId="392"/>
            <ac:spMk id="4" creationId="{CA4DF600-AB41-9288-2A26-5FBCC2C44F88}"/>
          </ac:spMkLst>
        </pc:spChg>
        <pc:spChg chg="add mod">
          <ac:chgData name="Lisa-Marie Bassler" userId="38f25fa2-f4e2-42aa-a629-d2ccc29b42c2" providerId="ADAL" clId="{151E9CE8-B21B-4565-A978-68B2E862EE5B}" dt="2026-10-04T17:06:12.072" v="2102" actId="20577"/>
          <ac:spMkLst>
            <pc:docMk/>
            <pc:sldMk cId="2252514311" sldId="392"/>
            <ac:spMk id="5" creationId="{A845A9A2-8558-A18B-3675-394EEFEBF8F2}"/>
          </ac:spMkLst>
        </pc:spChg>
        <pc:spChg chg="add mod">
          <ac:chgData name="Lisa-Marie Bassler" userId="38f25fa2-f4e2-42aa-a629-d2ccc29b42c2" providerId="ADAL" clId="{151E9CE8-B21B-4565-A978-68B2E862EE5B}" dt="2026-09-26T21:59:46.911" v="1526" actId="1076"/>
          <ac:spMkLst>
            <pc:docMk/>
            <pc:sldMk cId="2252514311" sldId="392"/>
            <ac:spMk id="6" creationId="{D02A7CF4-F150-D3AF-2F61-9BA7C8FB81E5}"/>
          </ac:spMkLst>
        </pc:spChg>
        <pc:picChg chg="add mod">
          <ac:chgData name="Lisa-Marie Bassler" userId="38f25fa2-f4e2-42aa-a629-d2ccc29b42c2" providerId="ADAL" clId="{151E9CE8-B21B-4565-A978-68B2E862EE5B}" dt="2026-10-03T21:52:57.993" v="1737" actId="1076"/>
          <ac:picMkLst>
            <pc:docMk/>
            <pc:sldMk cId="2252514311" sldId="392"/>
            <ac:picMk id="10" creationId="{BCACDA3B-F90F-BF9F-B79C-D4608623101E}"/>
          </ac:picMkLst>
        </pc:picChg>
      </pc:sldChg>
      <pc:sldChg chg="addSp delSp modSp add mod delAnim">
        <pc:chgData name="Lisa-Marie Bassler" userId="38f25fa2-f4e2-42aa-a629-d2ccc29b42c2" providerId="ADAL" clId="{151E9CE8-B21B-4565-A978-68B2E862EE5B}" dt="2026-10-04T17:06:21.048" v="2103" actId="14100"/>
        <pc:sldMkLst>
          <pc:docMk/>
          <pc:sldMk cId="1223990761" sldId="393"/>
        </pc:sldMkLst>
        <pc:spChg chg="mod">
          <ac:chgData name="Lisa-Marie Bassler" userId="38f25fa2-f4e2-42aa-a629-d2ccc29b42c2" providerId="ADAL" clId="{151E9CE8-B21B-4565-A978-68B2E862EE5B}" dt="2026-09-26T22:00:23.802" v="1557" actId="20577"/>
          <ac:spMkLst>
            <pc:docMk/>
            <pc:sldMk cId="1223990761" sldId="393"/>
            <ac:spMk id="4" creationId="{E70AABD6-6552-D6D2-11BC-6CD9987D6797}"/>
          </ac:spMkLst>
        </pc:spChg>
        <pc:spChg chg="add mod">
          <ac:chgData name="Lisa-Marie Bassler" userId="38f25fa2-f4e2-42aa-a629-d2ccc29b42c2" providerId="ADAL" clId="{151E9CE8-B21B-4565-A978-68B2E862EE5B}" dt="2026-10-04T17:06:21.048" v="2103" actId="14100"/>
          <ac:spMkLst>
            <pc:docMk/>
            <pc:sldMk cId="1223990761" sldId="393"/>
            <ac:spMk id="8" creationId="{76A00C3B-B55C-2230-343D-6F93989E9AFF}"/>
          </ac:spMkLst>
        </pc:spChg>
        <pc:picChg chg="add mod">
          <ac:chgData name="Lisa-Marie Bassler" userId="38f25fa2-f4e2-42aa-a629-d2ccc29b42c2" providerId="ADAL" clId="{151E9CE8-B21B-4565-A978-68B2E862EE5B}" dt="2026-09-26T22:01:29.668" v="1587" actId="1037"/>
          <ac:picMkLst>
            <pc:docMk/>
            <pc:sldMk cId="1223990761" sldId="393"/>
            <ac:picMk id="7" creationId="{DB324BB8-73DB-A34B-61BD-BF11BEBB2775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09-26T22:19:18.981" v="1634" actId="14100"/>
        <pc:sldMkLst>
          <pc:docMk/>
          <pc:sldMk cId="3507264538" sldId="394"/>
        </pc:sldMkLst>
        <pc:spChg chg="mod">
          <ac:chgData name="Lisa-Marie Bassler" userId="38f25fa2-f4e2-42aa-a629-d2ccc29b42c2" providerId="ADAL" clId="{151E9CE8-B21B-4565-A978-68B2E862EE5B}" dt="2026-09-26T22:17:56.453" v="1621" actId="6549"/>
          <ac:spMkLst>
            <pc:docMk/>
            <pc:sldMk cId="3507264538" sldId="394"/>
            <ac:spMk id="4" creationId="{878A3177-18C3-C7D4-E7C5-CF596F365E0B}"/>
          </ac:spMkLst>
        </pc:spChg>
        <pc:graphicFrameChg chg="add mod modGraphic">
          <ac:chgData name="Lisa-Marie Bassler" userId="38f25fa2-f4e2-42aa-a629-d2ccc29b42c2" providerId="ADAL" clId="{151E9CE8-B21B-4565-A978-68B2E862EE5B}" dt="2026-09-26T22:19:18.981" v="1634" actId="14100"/>
          <ac:graphicFrameMkLst>
            <pc:docMk/>
            <pc:sldMk cId="3507264538" sldId="394"/>
            <ac:graphicFrameMk id="9" creationId="{B10BFA00-F327-52DB-7658-2464F00CB393}"/>
          </ac:graphicFrameMkLst>
        </pc:graphicFrameChg>
        <pc:picChg chg="add mod">
          <ac:chgData name="Lisa-Marie Bassler" userId="38f25fa2-f4e2-42aa-a629-d2ccc29b42c2" providerId="ADAL" clId="{151E9CE8-B21B-4565-A978-68B2E862EE5B}" dt="2026-09-26T22:19:08.991" v="1630" actId="1076"/>
          <ac:picMkLst>
            <pc:docMk/>
            <pc:sldMk cId="3507264538" sldId="394"/>
            <ac:picMk id="3" creationId="{108F9DC2-35B5-C552-DC46-7AA76AC980B2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03T21:53:32.958" v="1739" actId="403"/>
        <pc:sldMkLst>
          <pc:docMk/>
          <pc:sldMk cId="1431602895" sldId="395"/>
        </pc:sldMkLst>
        <pc:spChg chg="add del mod">
          <ac:chgData name="Lisa-Marie Bassler" userId="38f25fa2-f4e2-42aa-a629-d2ccc29b42c2" providerId="ADAL" clId="{151E9CE8-B21B-4565-A978-68B2E862EE5B}" dt="2026-09-26T22:19:57.965" v="1658" actId="478"/>
          <ac:spMkLst>
            <pc:docMk/>
            <pc:sldMk cId="1431602895" sldId="395"/>
            <ac:spMk id="4" creationId="{73015D61-E482-55A3-CEE2-6661B7DAB86D}"/>
          </ac:spMkLst>
        </pc:spChg>
        <pc:spChg chg="add mod">
          <ac:chgData name="Lisa-Marie Bassler" userId="38f25fa2-f4e2-42aa-a629-d2ccc29b42c2" providerId="ADAL" clId="{151E9CE8-B21B-4565-A978-68B2E862EE5B}" dt="2026-09-26T22:21:20.762" v="1710" actId="1076"/>
          <ac:spMkLst>
            <pc:docMk/>
            <pc:sldMk cId="1431602895" sldId="395"/>
            <ac:spMk id="6" creationId="{74023807-B4F7-F525-9249-83E6386C4DCC}"/>
          </ac:spMkLst>
        </pc:spChg>
        <pc:spChg chg="add mod">
          <ac:chgData name="Lisa-Marie Bassler" userId="38f25fa2-f4e2-42aa-a629-d2ccc29b42c2" providerId="ADAL" clId="{151E9CE8-B21B-4565-A978-68B2E862EE5B}" dt="2026-10-03T21:53:22.429" v="1738" actId="113"/>
          <ac:spMkLst>
            <pc:docMk/>
            <pc:sldMk cId="1431602895" sldId="395"/>
            <ac:spMk id="8" creationId="{753AA625-979B-FBAC-DD06-7AC7F8A4328C}"/>
          </ac:spMkLst>
        </pc:spChg>
        <pc:spChg chg="add mod">
          <ac:chgData name="Lisa-Marie Bassler" userId="38f25fa2-f4e2-42aa-a629-d2ccc29b42c2" providerId="ADAL" clId="{151E9CE8-B21B-4565-A978-68B2E862EE5B}" dt="2026-10-03T21:53:32.958" v="1739" actId="403"/>
          <ac:spMkLst>
            <pc:docMk/>
            <pc:sldMk cId="1431602895" sldId="395"/>
            <ac:spMk id="10" creationId="{8DF34A4F-6D02-31BE-A611-A5E0B0E09074}"/>
          </ac:spMkLst>
        </pc:spChg>
      </pc:sldChg>
      <pc:sldChg chg="addSp delSp modSp add mod modAnim">
        <pc:chgData name="Lisa-Marie Bassler" userId="38f25fa2-f4e2-42aa-a629-d2ccc29b42c2" providerId="ADAL" clId="{151E9CE8-B21B-4565-A978-68B2E862EE5B}" dt="2026-09-26T22:21:13.445" v="1709" actId="404"/>
        <pc:sldMkLst>
          <pc:docMk/>
          <pc:sldMk cId="3551339558" sldId="396"/>
        </pc:sldMkLst>
        <pc:spChg chg="mod">
          <ac:chgData name="Lisa-Marie Bassler" userId="38f25fa2-f4e2-42aa-a629-d2ccc29b42c2" providerId="ADAL" clId="{151E9CE8-B21B-4565-A978-68B2E862EE5B}" dt="2026-09-26T22:20:41.850" v="1701" actId="6549"/>
          <ac:spMkLst>
            <pc:docMk/>
            <pc:sldMk cId="3551339558" sldId="396"/>
            <ac:spMk id="4" creationId="{F7FB01E6-203E-DC4B-20D5-BF5B8BDDCC10}"/>
          </ac:spMkLst>
        </pc:spChg>
        <pc:spChg chg="mod">
          <ac:chgData name="Lisa-Marie Bassler" userId="38f25fa2-f4e2-42aa-a629-d2ccc29b42c2" providerId="ADAL" clId="{151E9CE8-B21B-4565-A978-68B2E862EE5B}" dt="2026-09-26T22:21:03.993" v="1705" actId="14100"/>
          <ac:spMkLst>
            <pc:docMk/>
            <pc:sldMk cId="3551339558" sldId="396"/>
            <ac:spMk id="7" creationId="{A0A55A67-51AD-E148-6D8F-C31E82F58111}"/>
          </ac:spMkLst>
        </pc:spChg>
        <pc:spChg chg="mod">
          <ac:chgData name="Lisa-Marie Bassler" userId="38f25fa2-f4e2-42aa-a629-d2ccc29b42c2" providerId="ADAL" clId="{151E9CE8-B21B-4565-A978-68B2E862EE5B}" dt="2026-09-26T22:20:36.386" v="1669"/>
          <ac:spMkLst>
            <pc:docMk/>
            <pc:sldMk cId="3551339558" sldId="396"/>
            <ac:spMk id="13" creationId="{3503027F-96ED-E823-56E1-9B4570390A99}"/>
          </ac:spMkLst>
        </pc:spChg>
        <pc:grpChg chg="add mod">
          <ac:chgData name="Lisa-Marie Bassler" userId="38f25fa2-f4e2-42aa-a629-d2ccc29b42c2" providerId="ADAL" clId="{151E9CE8-B21B-4565-A978-68B2E862EE5B}" dt="2026-09-26T22:20:57.736" v="1704" actId="2711"/>
          <ac:grpSpMkLst>
            <pc:docMk/>
            <pc:sldMk cId="3551339558" sldId="396"/>
            <ac:grpSpMk id="3" creationId="{01B2E5D1-2EDD-6FD0-C528-255DC5C6A10B}"/>
          </ac:grpSpMkLst>
        </pc:grpChg>
        <pc:grpChg chg="add mod">
          <ac:chgData name="Lisa-Marie Bassler" userId="38f25fa2-f4e2-42aa-a629-d2ccc29b42c2" providerId="ADAL" clId="{151E9CE8-B21B-4565-A978-68B2E862EE5B}" dt="2026-09-26T22:21:07.525" v="1706" actId="1076"/>
          <ac:grpSpMkLst>
            <pc:docMk/>
            <pc:sldMk cId="3551339558" sldId="396"/>
            <ac:grpSpMk id="11" creationId="{F3F8F651-7787-2012-B1FA-2964FF431F58}"/>
          </ac:grpSpMkLst>
        </pc:grpChg>
        <pc:graphicFrameChg chg="add mod modGraphic">
          <ac:chgData name="Lisa-Marie Bassler" userId="38f25fa2-f4e2-42aa-a629-d2ccc29b42c2" providerId="ADAL" clId="{151E9CE8-B21B-4565-A978-68B2E862EE5B}" dt="2026-09-26T22:21:13.445" v="1709" actId="404"/>
          <ac:graphicFrameMkLst>
            <pc:docMk/>
            <pc:sldMk cId="3551339558" sldId="396"/>
            <ac:graphicFrameMk id="14" creationId="{1A99F43F-33DA-B683-05C6-E974E46CCD52}"/>
          </ac:graphicFrameMkLst>
        </pc:graphicFrameChg>
        <pc:picChg chg="mod">
          <ac:chgData name="Lisa-Marie Bassler" userId="38f25fa2-f4e2-42aa-a629-d2ccc29b42c2" providerId="ADAL" clId="{151E9CE8-B21B-4565-A978-68B2E862EE5B}" dt="2026-09-26T22:20:57.736" v="1704" actId="2711"/>
          <ac:picMkLst>
            <pc:docMk/>
            <pc:sldMk cId="3551339558" sldId="396"/>
            <ac:picMk id="5" creationId="{99BB22FD-A051-B580-DC84-B5A4415CEC7B}"/>
          </ac:picMkLst>
        </pc:picChg>
        <pc:picChg chg="mod">
          <ac:chgData name="Lisa-Marie Bassler" userId="38f25fa2-f4e2-42aa-a629-d2ccc29b42c2" providerId="ADAL" clId="{151E9CE8-B21B-4565-A978-68B2E862EE5B}" dt="2026-09-26T22:20:36.386" v="1669"/>
          <ac:picMkLst>
            <pc:docMk/>
            <pc:sldMk cId="3551339558" sldId="396"/>
            <ac:picMk id="12" creationId="{BBAF6521-95A8-0A57-975E-8D9854BBCA0F}"/>
          </ac:picMkLst>
        </pc:picChg>
        <pc:cxnChg chg="mod">
          <ac:chgData name="Lisa-Marie Bassler" userId="38f25fa2-f4e2-42aa-a629-d2ccc29b42c2" providerId="ADAL" clId="{151E9CE8-B21B-4565-A978-68B2E862EE5B}" dt="2026-09-26T22:20:57.736" v="1704" actId="2711"/>
          <ac:cxnSpMkLst>
            <pc:docMk/>
            <pc:sldMk cId="3551339558" sldId="396"/>
            <ac:cxnSpMk id="9" creationId="{72799CCC-2724-FD39-35EF-88E3C5621A44}"/>
          </ac:cxnSpMkLst>
        </pc:cxnChg>
      </pc:sldChg>
      <pc:sldChg chg="addSp delSp modSp new mod">
        <pc:chgData name="Lisa-Marie Bassler" userId="38f25fa2-f4e2-42aa-a629-d2ccc29b42c2" providerId="ADAL" clId="{151E9CE8-B21B-4565-A978-68B2E862EE5B}" dt="2026-10-04T17:17:16.019" v="2306" actId="1076"/>
        <pc:sldMkLst>
          <pc:docMk/>
          <pc:sldMk cId="1868177436" sldId="398"/>
        </pc:sldMkLst>
        <pc:spChg chg="add mod">
          <ac:chgData name="Lisa-Marie Bassler" userId="38f25fa2-f4e2-42aa-a629-d2ccc29b42c2" providerId="ADAL" clId="{151E9CE8-B21B-4565-A978-68B2E862EE5B}" dt="2026-10-04T17:13:48.313" v="2203"/>
          <ac:spMkLst>
            <pc:docMk/>
            <pc:sldMk cId="1868177436" sldId="398"/>
            <ac:spMk id="4" creationId="{644E4B13-A4BE-0A2B-5341-D4DAA9ADEF85}"/>
          </ac:spMkLst>
        </pc:spChg>
        <pc:spChg chg="add mod">
          <ac:chgData name="Lisa-Marie Bassler" userId="38f25fa2-f4e2-42aa-a629-d2ccc29b42c2" providerId="ADAL" clId="{151E9CE8-B21B-4565-A978-68B2E862EE5B}" dt="2026-10-04T17:15:40.886" v="2286" actId="1076"/>
          <ac:spMkLst>
            <pc:docMk/>
            <pc:sldMk cId="1868177436" sldId="398"/>
            <ac:spMk id="5" creationId="{E352EAA7-EB00-8C7C-C848-B2CCEDBDBC31}"/>
          </ac:spMkLst>
        </pc:spChg>
        <pc:spChg chg="add mod">
          <ac:chgData name="Lisa-Marie Bassler" userId="38f25fa2-f4e2-42aa-a629-d2ccc29b42c2" providerId="ADAL" clId="{151E9CE8-B21B-4565-A978-68B2E862EE5B}" dt="2026-10-04T17:13:48.313" v="2203"/>
          <ac:spMkLst>
            <pc:docMk/>
            <pc:sldMk cId="1868177436" sldId="398"/>
            <ac:spMk id="8" creationId="{9BDE4C0E-5E5B-D380-B483-BF02ADBDF1D4}"/>
          </ac:spMkLst>
        </pc:spChg>
        <pc:picChg chg="add mod">
          <ac:chgData name="Lisa-Marie Bassler" userId="38f25fa2-f4e2-42aa-a629-d2ccc29b42c2" providerId="ADAL" clId="{151E9CE8-B21B-4565-A978-68B2E862EE5B}" dt="2026-10-04T17:17:09.696" v="2305" actId="1076"/>
          <ac:picMkLst>
            <pc:docMk/>
            <pc:sldMk cId="1868177436" sldId="398"/>
            <ac:picMk id="6" creationId="{479613EA-D841-9F42-9CBF-1E97911470B1}"/>
          </ac:picMkLst>
        </pc:picChg>
        <pc:picChg chg="add mod">
          <ac:chgData name="Lisa-Marie Bassler" userId="38f25fa2-f4e2-42aa-a629-d2ccc29b42c2" providerId="ADAL" clId="{151E9CE8-B21B-4565-A978-68B2E862EE5B}" dt="2026-10-04T17:13:48.313" v="2203"/>
          <ac:picMkLst>
            <pc:docMk/>
            <pc:sldMk cId="1868177436" sldId="398"/>
            <ac:picMk id="7" creationId="{222A353C-0F98-3C3C-3421-7DBBA5DEC3D3}"/>
          </ac:picMkLst>
        </pc:picChg>
        <pc:picChg chg="add mod">
          <ac:chgData name="Lisa-Marie Bassler" userId="38f25fa2-f4e2-42aa-a629-d2ccc29b42c2" providerId="ADAL" clId="{151E9CE8-B21B-4565-A978-68B2E862EE5B}" dt="2026-10-04T17:17:16.019" v="2306" actId="1076"/>
          <ac:picMkLst>
            <pc:docMk/>
            <pc:sldMk cId="1868177436" sldId="398"/>
            <ac:picMk id="11" creationId="{8B52269A-3255-0477-6D08-2D7A8579C6F6}"/>
          </ac:picMkLst>
        </pc:picChg>
      </pc:sldChg>
      <pc:sldMasterChg chg="addSldLayout">
        <pc:chgData name="Lisa-Marie Bassler" userId="38f25fa2-f4e2-42aa-a629-d2ccc29b42c2" providerId="ADAL" clId="{151E9CE8-B21B-4565-A978-68B2E862EE5B}" dt="2026-09-25T22:35:53.298" v="580"/>
        <pc:sldMasterMkLst>
          <pc:docMk/>
          <pc:sldMasterMk cId="4217950868" sldId="2147483712"/>
        </pc:sldMasterMkLst>
        <pc:sldLayoutChg chg="add replId">
          <pc:chgData name="Lisa-Marie Bassler" userId="38f25fa2-f4e2-42aa-a629-d2ccc29b42c2" providerId="ADAL" clId="{151E9CE8-B21B-4565-A978-68B2E862EE5B}" dt="2026-09-25T22:35:53.298" v="580"/>
          <pc:sldLayoutMkLst>
            <pc:docMk/>
            <pc:sldMasterMk cId="4217950868" sldId="2147483712"/>
            <pc:sldLayoutMk cId="523815317" sldId="2147483725"/>
          </pc:sldLayoutMkLst>
        </pc:sldLayoutChg>
      </pc:sldMasterChg>
    </pc:docChg>
  </pc:docChgLst>
  <pc:docChgLst>
    <pc:chgData name="Lisa-Marie Bassler" userId="S::l.bassler@uwtsd.ac.uk::38f25fa2-f4e2-42aa-a629-d2ccc29b42c2" providerId="AD" clId="Web-{FBB19CF2-30B1-0AC0-B7E8-79A1869EE67B}"/>
    <pc:docChg chg="modSld">
      <pc:chgData name="Lisa-Marie Bassler" userId="S::l.bassler@uwtsd.ac.uk::38f25fa2-f4e2-42aa-a629-d2ccc29b42c2" providerId="AD" clId="Web-{FBB19CF2-30B1-0AC0-B7E8-79A1869EE67B}" dt="2026-10-05T14:58:13.450" v="16" actId="20577"/>
      <pc:docMkLst>
        <pc:docMk/>
      </pc:docMkLst>
      <pc:sldChg chg="modSp">
        <pc:chgData name="Lisa-Marie Bassler" userId="S::l.bassler@uwtsd.ac.uk::38f25fa2-f4e2-42aa-a629-d2ccc29b42c2" providerId="AD" clId="Web-{FBB19CF2-30B1-0AC0-B7E8-79A1869EE67B}" dt="2026-10-05T14:58:13.450" v="16" actId="20577"/>
        <pc:sldMkLst>
          <pc:docMk/>
          <pc:sldMk cId="1868177436" sldId="398"/>
        </pc:sldMkLst>
        <pc:spChg chg="mod">
          <ac:chgData name="Lisa-Marie Bassler" userId="S::l.bassler@uwtsd.ac.uk::38f25fa2-f4e2-42aa-a629-d2ccc29b42c2" providerId="AD" clId="Web-{FBB19CF2-30B1-0AC0-B7E8-79A1869EE67B}" dt="2026-10-05T14:58:13.450" v="16" actId="20577"/>
          <ac:spMkLst>
            <pc:docMk/>
            <pc:sldMk cId="1868177436" sldId="398"/>
            <ac:spMk id="5" creationId="{E352EAA7-EB00-8C7C-C848-B2CCEDBDBC3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image" Target="../media/image29.svg"/><Relationship Id="rId5" Type="http://schemas.openxmlformats.org/officeDocument/2006/relationships/image" Target="../media/image33.sv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image" Target="../media/image29.svg"/><Relationship Id="rId5" Type="http://schemas.openxmlformats.org/officeDocument/2006/relationships/image" Target="../media/image33.sv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0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#1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#5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7E31C0-30E9-4530-9489-EDABBDEAFBB6}" type="doc">
      <dgm:prSet loTypeId="urn:microsoft.com/office/officeart/2018/2/layout/IconLabelList" loCatId="icon" qsTypeId="urn:microsoft.com/office/officeart/2005/8/quickstyle/simple1#60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EDE938-D25F-449C-94A1-9FD3C8267F4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>
              <a:latin typeface="Aptos" panose="020B0004020202020204" pitchFamily="34" charset="0"/>
            </a:rPr>
            <a:t>McMillan (2012, p.151) states “keeping a record of the content of your reading is essential as there is simply too much information to remember and retain”. </a:t>
          </a:r>
          <a:endParaRPr lang="en-US" sz="1800">
            <a:latin typeface="Aptos" panose="020B0004020202020204" pitchFamily="34" charset="0"/>
          </a:endParaRPr>
        </a:p>
      </dgm:t>
    </dgm:pt>
    <dgm:pt modelId="{55B1DE58-E6E5-428A-97E8-8B1CE35F5547}" type="parTrans" cxnId="{DA60785E-4EF8-40E5-BC25-222E120F0C23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F7846FCF-23E8-44A3-AF5B-BFA3F6EFA4EF}" type="sibTrans" cxnId="{DA60785E-4EF8-40E5-BC25-222E120F0C23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D63F5DF8-EDA9-415C-B2AA-41E3B66652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>
              <a:latin typeface="Aptos" panose="020B0004020202020204" pitchFamily="34" charset="0"/>
            </a:rPr>
            <a:t>Note-taking is a skill that requires time.</a:t>
          </a:r>
          <a:endParaRPr lang="en-US" sz="2400">
            <a:latin typeface="Aptos" panose="020B0004020202020204" pitchFamily="34" charset="0"/>
          </a:endParaRPr>
        </a:p>
      </dgm:t>
    </dgm:pt>
    <dgm:pt modelId="{549D433C-82FE-4303-9460-B9B064B2C744}" type="parTrans" cxnId="{98BB8081-CF21-4C55-AE91-A4F80EB1239E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75AC4152-77D2-4FCC-AA07-C3FC64546294}" type="sibTrans" cxnId="{98BB8081-CF21-4C55-AE91-A4F80EB1239E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CCCAF05B-5F52-4AFA-86B1-4388379F653A}" type="pres">
      <dgm:prSet presAssocID="{777E31C0-30E9-4530-9489-EDABBDEAFBB6}" presName="root" presStyleCnt="0">
        <dgm:presLayoutVars>
          <dgm:dir/>
          <dgm:resizeHandles val="exact"/>
        </dgm:presLayoutVars>
      </dgm:prSet>
      <dgm:spPr/>
    </dgm:pt>
    <dgm:pt modelId="{386A0AC1-BEC5-4659-B06E-DB7FA32F02A9}" type="pres">
      <dgm:prSet presAssocID="{C6EDE938-D25F-449C-94A1-9FD3C8267F4A}" presName="compNode" presStyleCnt="0"/>
      <dgm:spPr/>
    </dgm:pt>
    <dgm:pt modelId="{909647BD-CCC8-4BC3-B2A7-334FF6B3A654}" type="pres">
      <dgm:prSet presAssocID="{C6EDE938-D25F-449C-94A1-9FD3C8267F4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32DB5866-4655-4B1B-BCAE-A34E95678F0D}" type="pres">
      <dgm:prSet presAssocID="{C6EDE938-D25F-449C-94A1-9FD3C8267F4A}" presName="spaceRect" presStyleCnt="0"/>
      <dgm:spPr/>
    </dgm:pt>
    <dgm:pt modelId="{05719631-1117-46E3-B8BF-6D22B0F9B6CD}" type="pres">
      <dgm:prSet presAssocID="{C6EDE938-D25F-449C-94A1-9FD3C8267F4A}" presName="textRect" presStyleLbl="revTx" presStyleIdx="0" presStyleCnt="2">
        <dgm:presLayoutVars>
          <dgm:chMax val="1"/>
          <dgm:chPref val="1"/>
        </dgm:presLayoutVars>
      </dgm:prSet>
      <dgm:spPr/>
    </dgm:pt>
    <dgm:pt modelId="{6E32422F-1E8A-420E-B204-974B611D22A5}" type="pres">
      <dgm:prSet presAssocID="{F7846FCF-23E8-44A3-AF5B-BFA3F6EFA4EF}" presName="sibTrans" presStyleCnt="0"/>
      <dgm:spPr/>
    </dgm:pt>
    <dgm:pt modelId="{5A858AFD-A977-4588-BEBA-709582769309}" type="pres">
      <dgm:prSet presAssocID="{D63F5DF8-EDA9-415C-B2AA-41E3B666528A}" presName="compNode" presStyleCnt="0"/>
      <dgm:spPr/>
    </dgm:pt>
    <dgm:pt modelId="{FC83D8F5-E886-4701-A9BC-842990390853}" type="pres">
      <dgm:prSet presAssocID="{D63F5DF8-EDA9-415C-B2AA-41E3B666528A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3FBF796-3B1E-4A2C-98B7-E5B7B6AB3684}" type="pres">
      <dgm:prSet presAssocID="{D63F5DF8-EDA9-415C-B2AA-41E3B666528A}" presName="spaceRect" presStyleCnt="0"/>
      <dgm:spPr/>
    </dgm:pt>
    <dgm:pt modelId="{4ED3ECBC-DBC5-4C3A-8954-9C01BA68B454}" type="pres">
      <dgm:prSet presAssocID="{D63F5DF8-EDA9-415C-B2AA-41E3B666528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A60785E-4EF8-40E5-BC25-222E120F0C23}" srcId="{777E31C0-30E9-4530-9489-EDABBDEAFBB6}" destId="{C6EDE938-D25F-449C-94A1-9FD3C8267F4A}" srcOrd="0" destOrd="0" parTransId="{55B1DE58-E6E5-428A-97E8-8B1CE35F5547}" sibTransId="{F7846FCF-23E8-44A3-AF5B-BFA3F6EFA4EF}"/>
    <dgm:cxn modelId="{2B997751-4839-4CC2-BFF7-D6BEBAFFC8C6}" type="presOf" srcId="{D63F5DF8-EDA9-415C-B2AA-41E3B666528A}" destId="{4ED3ECBC-DBC5-4C3A-8954-9C01BA68B454}" srcOrd="0" destOrd="0" presId="urn:microsoft.com/office/officeart/2018/2/layout/IconLabelList"/>
    <dgm:cxn modelId="{98BB8081-CF21-4C55-AE91-A4F80EB1239E}" srcId="{777E31C0-30E9-4530-9489-EDABBDEAFBB6}" destId="{D63F5DF8-EDA9-415C-B2AA-41E3B666528A}" srcOrd="1" destOrd="0" parTransId="{549D433C-82FE-4303-9460-B9B064B2C744}" sibTransId="{75AC4152-77D2-4FCC-AA07-C3FC64546294}"/>
    <dgm:cxn modelId="{76DEF8B5-D23F-4346-A770-DDB0AA92BCE5}" type="presOf" srcId="{777E31C0-30E9-4530-9489-EDABBDEAFBB6}" destId="{CCCAF05B-5F52-4AFA-86B1-4388379F653A}" srcOrd="0" destOrd="0" presId="urn:microsoft.com/office/officeart/2018/2/layout/IconLabelList"/>
    <dgm:cxn modelId="{BF6149E4-42E3-4463-A2C4-BCBC331B1C74}" type="presOf" srcId="{C6EDE938-D25F-449C-94A1-9FD3C8267F4A}" destId="{05719631-1117-46E3-B8BF-6D22B0F9B6CD}" srcOrd="0" destOrd="0" presId="urn:microsoft.com/office/officeart/2018/2/layout/IconLabelList"/>
    <dgm:cxn modelId="{05907597-9A7B-4D27-B848-60C1A90D6F49}" type="presParOf" srcId="{CCCAF05B-5F52-4AFA-86B1-4388379F653A}" destId="{386A0AC1-BEC5-4659-B06E-DB7FA32F02A9}" srcOrd="0" destOrd="0" presId="urn:microsoft.com/office/officeart/2018/2/layout/IconLabelList"/>
    <dgm:cxn modelId="{DC4D1942-F71F-4618-9635-C3AC96847D72}" type="presParOf" srcId="{386A0AC1-BEC5-4659-B06E-DB7FA32F02A9}" destId="{909647BD-CCC8-4BC3-B2A7-334FF6B3A654}" srcOrd="0" destOrd="0" presId="urn:microsoft.com/office/officeart/2018/2/layout/IconLabelList"/>
    <dgm:cxn modelId="{A97A1443-81EC-45AB-8AAA-0CB2403F1FBB}" type="presParOf" srcId="{386A0AC1-BEC5-4659-B06E-DB7FA32F02A9}" destId="{32DB5866-4655-4B1B-BCAE-A34E95678F0D}" srcOrd="1" destOrd="0" presId="urn:microsoft.com/office/officeart/2018/2/layout/IconLabelList"/>
    <dgm:cxn modelId="{6FE59FBA-7D88-4FA6-8B6B-458E699EEA08}" type="presParOf" srcId="{386A0AC1-BEC5-4659-B06E-DB7FA32F02A9}" destId="{05719631-1117-46E3-B8BF-6D22B0F9B6CD}" srcOrd="2" destOrd="0" presId="urn:microsoft.com/office/officeart/2018/2/layout/IconLabelList"/>
    <dgm:cxn modelId="{A4943861-2D07-4500-8750-30C816B757EF}" type="presParOf" srcId="{CCCAF05B-5F52-4AFA-86B1-4388379F653A}" destId="{6E32422F-1E8A-420E-B204-974B611D22A5}" srcOrd="1" destOrd="0" presId="urn:microsoft.com/office/officeart/2018/2/layout/IconLabelList"/>
    <dgm:cxn modelId="{6ACBE0C7-1714-45F3-984B-78CCCDB1C4BB}" type="presParOf" srcId="{CCCAF05B-5F52-4AFA-86B1-4388379F653A}" destId="{5A858AFD-A977-4588-BEBA-709582769309}" srcOrd="2" destOrd="0" presId="urn:microsoft.com/office/officeart/2018/2/layout/IconLabelList"/>
    <dgm:cxn modelId="{5E0594C3-3437-42C6-AA61-26F17437564E}" type="presParOf" srcId="{5A858AFD-A977-4588-BEBA-709582769309}" destId="{FC83D8F5-E886-4701-A9BC-842990390853}" srcOrd="0" destOrd="0" presId="urn:microsoft.com/office/officeart/2018/2/layout/IconLabelList"/>
    <dgm:cxn modelId="{0862619A-8313-4F12-9C62-5AA48DF73590}" type="presParOf" srcId="{5A858AFD-A977-4588-BEBA-709582769309}" destId="{83FBF796-3B1E-4A2C-98B7-E5B7B6AB3684}" srcOrd="1" destOrd="0" presId="urn:microsoft.com/office/officeart/2018/2/layout/IconLabelList"/>
    <dgm:cxn modelId="{BCC3546E-D7E1-48A8-A168-7371D0789D85}" type="presParOf" srcId="{5A858AFD-A977-4588-BEBA-709582769309}" destId="{4ED3ECBC-DBC5-4C3A-8954-9C01BA68B45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C1E3F5-40A7-4124-90E5-2BF80CE8F7D2}" type="doc">
      <dgm:prSet loTypeId="urn:microsoft.com/office/officeart/2016/7/layout/VerticalSolidActionList" loCatId="List" qsTypeId="urn:microsoft.com/office/officeart/2005/8/quickstyle/simple1#61" qsCatId="simple" csTypeId="urn:microsoft.com/office/officeart/2005/8/colors/colorful1#10" csCatId="colorful" phldr="1"/>
      <dgm:spPr/>
      <dgm:t>
        <a:bodyPr/>
        <a:lstStyle/>
        <a:p>
          <a:endParaRPr lang="en-US"/>
        </a:p>
      </dgm:t>
    </dgm:pt>
    <dgm:pt modelId="{19A01522-2451-45F8-B60D-CA40575071CC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7A8A1155-DA28-43DB-9139-1840DBE88182}" type="parTrans" cxnId="{CD1FEF2A-0990-4336-A731-BF1987F82D1B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07F510A9-EB40-4B45-A34A-140FF4B13740}" type="sibTrans" cxnId="{CD1FEF2A-0990-4336-A731-BF1987F82D1B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DC4AD2B5-CBBA-4D6A-B7C9-39B92324EBFE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According to McMillian (2012), students typically take notes for revision or assignment writing; however, students need to decide the purpose for taking notes. </a:t>
          </a:r>
        </a:p>
      </dgm:t>
    </dgm:pt>
    <dgm:pt modelId="{CAB8442A-F880-4FC7-BC1F-0BC6631E621C}" type="parTrans" cxnId="{A2073454-A0D0-4516-8709-3B41F5342510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719E6420-5553-40C1-84D4-22A062A192A1}" type="sibTrans" cxnId="{A2073454-A0D0-4516-8709-3B41F5342510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A1940DAA-96D8-49E1-8302-CD3ED8F0091D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Frame</a:t>
          </a:r>
        </a:p>
      </dgm:t>
    </dgm:pt>
    <dgm:pt modelId="{B7A6B522-3AD3-485A-8902-6FD36D0946CE}" type="parTrans" cxnId="{D6859FF5-C1CA-42C3-909D-ED2F04133683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7F4E357B-E38E-4C5F-9E9F-2AB058EC2F59}" type="sibTrans" cxnId="{D6859FF5-C1CA-42C3-909D-ED2F04133683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72701C20-DBC2-41FB-ADC6-788D88927558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Frame an overview of a topic area</a:t>
          </a:r>
        </a:p>
      </dgm:t>
    </dgm:pt>
    <dgm:pt modelId="{3D23B087-5B7A-49B4-BCC4-282864F61906}" type="parTrans" cxnId="{5EDDCD06-BB83-4F92-9450-6B5DEDFC3C80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CE33A594-89B9-4A8E-98B3-EF04A3F82933}" type="sibTrans" cxnId="{5EDDCD06-BB83-4F92-9450-6B5DEDFC3C80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8C84D6AF-48E3-4D75-BCBA-FC3DFC619F94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Analyse</a:t>
          </a:r>
        </a:p>
      </dgm:t>
    </dgm:pt>
    <dgm:pt modelId="{49948E06-0261-4930-B683-BA7CB754FA0A}" type="parTrans" cxnId="{DA88667F-465D-4214-8962-C8EDE779F6C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20B52795-9D7C-4FA7-9230-A6BBBF6B8525}" type="sibTrans" cxnId="{DA88667F-465D-4214-8962-C8EDE779F6C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265B2200-8858-4998-BA01-6D34AB87295A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Analyse a particular problem </a:t>
          </a:r>
        </a:p>
      </dgm:t>
    </dgm:pt>
    <dgm:pt modelId="{E1429602-6533-4CBE-9996-F888E9907C82}" type="parTrans" cxnId="{FB71F49E-F2E4-42E3-BD62-A404FA532DDD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C742B4B5-F606-40B3-A17D-82FBE252D18E}" type="sibTrans" cxnId="{FB71F49E-F2E4-42E3-BD62-A404FA532DDD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FA456227-30E8-4307-9F7C-816B11E824CD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Extract</a:t>
          </a:r>
        </a:p>
      </dgm:t>
    </dgm:pt>
    <dgm:pt modelId="{CD9D1FBC-A44D-45DE-8010-F82914E27272}" type="parTrans" cxnId="{B60E3EA7-D2FD-4F8D-AF7B-2E849840EC7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2ED7373C-65EB-4DE7-A690-4AA0761F41A2}" type="sibTrans" cxnId="{B60E3EA7-D2FD-4F8D-AF7B-2E849840EC7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DD6E4BDC-9B8A-4DFB-B2DA-A3EAAF2F185C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Extract arguments </a:t>
          </a:r>
        </a:p>
      </dgm:t>
    </dgm:pt>
    <dgm:pt modelId="{16D20A2F-0C37-4C24-97AC-547274503447}" type="parTrans" cxnId="{C5ABE1F9-66DA-4CFB-A621-E2A2DF120ED6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47F77B6B-AB11-4805-B556-04F236375D33}" type="sibTrans" cxnId="{C5ABE1F9-66DA-4CFB-A621-E2A2DF120ED6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8F486687-608D-4D3D-98E9-A3F132B4636E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Compare and contrast</a:t>
          </a:r>
        </a:p>
      </dgm:t>
    </dgm:pt>
    <dgm:pt modelId="{49D7193B-D1FF-491C-BF3E-B825FD188B94}" type="parTrans" cxnId="{6858AFCF-6286-4DDF-A207-DA6CFBEE90F5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2ABDA149-8B4C-415D-8F12-002A949B1AAF}" type="sibTrans" cxnId="{6858AFCF-6286-4DDF-A207-DA6CFBEE90F5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C14777E1-3DFA-45D8-A13C-07218273D0C2}">
      <dgm:prSet/>
      <dgm:spPr/>
      <dgm:t>
        <a:bodyPr/>
        <a:lstStyle/>
        <a:p>
          <a:r>
            <a:rPr lang="en-US">
              <a:latin typeface="Aptos" panose="020B0004020202020204" pitchFamily="34" charset="0"/>
            </a:rPr>
            <a:t>Compare and contrast perspectives </a:t>
          </a:r>
        </a:p>
      </dgm:t>
    </dgm:pt>
    <dgm:pt modelId="{F2CEB10D-3E89-4C4D-B9A7-D4887B85CF62}" type="parTrans" cxnId="{91A4866C-06DB-46AD-A9C3-D05DAAA9DFDB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642154E2-9EAE-4CCF-ABD2-5D7E868F9BC2}" type="sibTrans" cxnId="{91A4866C-06DB-46AD-A9C3-D05DAAA9DFDB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A3543EFA-1AC4-4BBD-B7FB-24A17ABFDE03}" type="pres">
      <dgm:prSet presAssocID="{24C1E3F5-40A7-4124-90E5-2BF80CE8F7D2}" presName="Name0" presStyleCnt="0">
        <dgm:presLayoutVars>
          <dgm:dir/>
          <dgm:animLvl val="lvl"/>
          <dgm:resizeHandles val="exact"/>
        </dgm:presLayoutVars>
      </dgm:prSet>
      <dgm:spPr/>
    </dgm:pt>
    <dgm:pt modelId="{1856B72E-E3B9-4FCC-A003-DFC0FEAFB4A6}" type="pres">
      <dgm:prSet presAssocID="{19A01522-2451-45F8-B60D-CA40575071CC}" presName="linNode" presStyleCnt="0"/>
      <dgm:spPr/>
    </dgm:pt>
    <dgm:pt modelId="{1718B963-08A0-4DB6-B96D-A71DFC1E1A82}" type="pres">
      <dgm:prSet presAssocID="{19A01522-2451-45F8-B60D-CA40575071CC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EA479D24-41AE-4B17-978C-26A8D2EBB2A7}" type="pres">
      <dgm:prSet presAssocID="{19A01522-2451-45F8-B60D-CA40575071CC}" presName="descendantText" presStyleLbl="alignAccFollowNode1" presStyleIdx="0" presStyleCnt="5">
        <dgm:presLayoutVars>
          <dgm:bulletEnabled/>
        </dgm:presLayoutVars>
      </dgm:prSet>
      <dgm:spPr/>
    </dgm:pt>
    <dgm:pt modelId="{4AD3C924-8CDC-4C0E-A9AF-9810163B5648}" type="pres">
      <dgm:prSet presAssocID="{07F510A9-EB40-4B45-A34A-140FF4B13740}" presName="sp" presStyleCnt="0"/>
      <dgm:spPr/>
    </dgm:pt>
    <dgm:pt modelId="{E1C61AB7-72B4-4770-9123-92B1C6B63AFE}" type="pres">
      <dgm:prSet presAssocID="{A1940DAA-96D8-49E1-8302-CD3ED8F0091D}" presName="linNode" presStyleCnt="0"/>
      <dgm:spPr/>
    </dgm:pt>
    <dgm:pt modelId="{FEE58B94-7397-4F82-85CE-E0AB2681359D}" type="pres">
      <dgm:prSet presAssocID="{A1940DAA-96D8-49E1-8302-CD3ED8F0091D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5BDAA407-7D1B-49E6-95A5-F7D40BD671D0}" type="pres">
      <dgm:prSet presAssocID="{A1940DAA-96D8-49E1-8302-CD3ED8F0091D}" presName="descendantText" presStyleLbl="alignAccFollowNode1" presStyleIdx="1" presStyleCnt="5">
        <dgm:presLayoutVars>
          <dgm:bulletEnabled/>
        </dgm:presLayoutVars>
      </dgm:prSet>
      <dgm:spPr/>
    </dgm:pt>
    <dgm:pt modelId="{81CEB9C7-9626-4F8E-83F1-92F6663680B6}" type="pres">
      <dgm:prSet presAssocID="{7F4E357B-E38E-4C5F-9E9F-2AB058EC2F59}" presName="sp" presStyleCnt="0"/>
      <dgm:spPr/>
    </dgm:pt>
    <dgm:pt modelId="{3680B749-73B2-49CD-8C1C-AE3BACA3B003}" type="pres">
      <dgm:prSet presAssocID="{8C84D6AF-48E3-4D75-BCBA-FC3DFC619F94}" presName="linNode" presStyleCnt="0"/>
      <dgm:spPr/>
    </dgm:pt>
    <dgm:pt modelId="{13311AF2-6903-4B40-9E9C-D7C2A4A38D91}" type="pres">
      <dgm:prSet presAssocID="{8C84D6AF-48E3-4D75-BCBA-FC3DFC619F94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664BBE6D-EA98-46E1-AACF-79C66B5AF650}" type="pres">
      <dgm:prSet presAssocID="{8C84D6AF-48E3-4D75-BCBA-FC3DFC619F94}" presName="descendantText" presStyleLbl="alignAccFollowNode1" presStyleIdx="2" presStyleCnt="5">
        <dgm:presLayoutVars>
          <dgm:bulletEnabled/>
        </dgm:presLayoutVars>
      </dgm:prSet>
      <dgm:spPr/>
    </dgm:pt>
    <dgm:pt modelId="{F4C13618-0DA0-467B-8AC3-8D3675B17D1D}" type="pres">
      <dgm:prSet presAssocID="{20B52795-9D7C-4FA7-9230-A6BBBF6B8525}" presName="sp" presStyleCnt="0"/>
      <dgm:spPr/>
    </dgm:pt>
    <dgm:pt modelId="{80EAF0A9-32E7-4E6C-B966-E38A827F7206}" type="pres">
      <dgm:prSet presAssocID="{FA456227-30E8-4307-9F7C-816B11E824CD}" presName="linNode" presStyleCnt="0"/>
      <dgm:spPr/>
    </dgm:pt>
    <dgm:pt modelId="{A8EC67E9-DE7D-4AC1-837B-B5F0A0A919CF}" type="pres">
      <dgm:prSet presAssocID="{FA456227-30E8-4307-9F7C-816B11E824CD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B5DDC0BF-259E-4D2F-802A-2CD5F0DE1F69}" type="pres">
      <dgm:prSet presAssocID="{FA456227-30E8-4307-9F7C-816B11E824CD}" presName="descendantText" presStyleLbl="alignAccFollowNode1" presStyleIdx="3" presStyleCnt="5">
        <dgm:presLayoutVars>
          <dgm:bulletEnabled/>
        </dgm:presLayoutVars>
      </dgm:prSet>
      <dgm:spPr/>
    </dgm:pt>
    <dgm:pt modelId="{C991C17E-3625-4D6E-8238-C305A502A077}" type="pres">
      <dgm:prSet presAssocID="{2ED7373C-65EB-4DE7-A690-4AA0761F41A2}" presName="sp" presStyleCnt="0"/>
      <dgm:spPr/>
    </dgm:pt>
    <dgm:pt modelId="{709281BA-6076-40CA-B20D-A1F971EB193E}" type="pres">
      <dgm:prSet presAssocID="{8F486687-608D-4D3D-98E9-A3F132B4636E}" presName="linNode" presStyleCnt="0"/>
      <dgm:spPr/>
    </dgm:pt>
    <dgm:pt modelId="{640612B7-9F67-4C7A-9701-57F8FA8E33B9}" type="pres">
      <dgm:prSet presAssocID="{8F486687-608D-4D3D-98E9-A3F132B4636E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7FD00151-8E97-46E0-9E62-1339441B5A8A}" type="pres">
      <dgm:prSet presAssocID="{8F486687-608D-4D3D-98E9-A3F132B4636E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D44F1703-8CFA-4D36-87DB-7696B59931E7}" type="presOf" srcId="{72701C20-DBC2-41FB-ADC6-788D88927558}" destId="{5BDAA407-7D1B-49E6-95A5-F7D40BD671D0}" srcOrd="0" destOrd="0" presId="urn:microsoft.com/office/officeart/2016/7/layout/VerticalSolidActionList"/>
    <dgm:cxn modelId="{848C8203-179D-48FF-91CC-DAE058BAD293}" type="presOf" srcId="{265B2200-8858-4998-BA01-6D34AB87295A}" destId="{664BBE6D-EA98-46E1-AACF-79C66B5AF650}" srcOrd="0" destOrd="0" presId="urn:microsoft.com/office/officeart/2016/7/layout/VerticalSolidActionList"/>
    <dgm:cxn modelId="{5EDDCD06-BB83-4F92-9450-6B5DEDFC3C80}" srcId="{A1940DAA-96D8-49E1-8302-CD3ED8F0091D}" destId="{72701C20-DBC2-41FB-ADC6-788D88927558}" srcOrd="0" destOrd="0" parTransId="{3D23B087-5B7A-49B4-BCC4-282864F61906}" sibTransId="{CE33A594-89B9-4A8E-98B3-EF04A3F82933}"/>
    <dgm:cxn modelId="{CD1FEF2A-0990-4336-A731-BF1987F82D1B}" srcId="{24C1E3F5-40A7-4124-90E5-2BF80CE8F7D2}" destId="{19A01522-2451-45F8-B60D-CA40575071CC}" srcOrd="0" destOrd="0" parTransId="{7A8A1155-DA28-43DB-9139-1840DBE88182}" sibTransId="{07F510A9-EB40-4B45-A34A-140FF4B13740}"/>
    <dgm:cxn modelId="{CA14DD39-FB8B-4559-9402-2ED5BB64F0D1}" type="presOf" srcId="{FA456227-30E8-4307-9F7C-816B11E824CD}" destId="{A8EC67E9-DE7D-4AC1-837B-B5F0A0A919CF}" srcOrd="0" destOrd="0" presId="urn:microsoft.com/office/officeart/2016/7/layout/VerticalSolidActionList"/>
    <dgm:cxn modelId="{D5045B65-148A-4150-BD54-00BECB4E6CBF}" type="presOf" srcId="{19A01522-2451-45F8-B60D-CA40575071CC}" destId="{1718B963-08A0-4DB6-B96D-A71DFC1E1A82}" srcOrd="0" destOrd="0" presId="urn:microsoft.com/office/officeart/2016/7/layout/VerticalSolidActionList"/>
    <dgm:cxn modelId="{16BCD468-4905-4E87-8DF7-5F010A3BED2A}" type="presOf" srcId="{8C84D6AF-48E3-4D75-BCBA-FC3DFC619F94}" destId="{13311AF2-6903-4B40-9E9C-D7C2A4A38D91}" srcOrd="0" destOrd="0" presId="urn:microsoft.com/office/officeart/2016/7/layout/VerticalSolidActionList"/>
    <dgm:cxn modelId="{91A4866C-06DB-46AD-A9C3-D05DAAA9DFDB}" srcId="{8F486687-608D-4D3D-98E9-A3F132B4636E}" destId="{C14777E1-3DFA-45D8-A13C-07218273D0C2}" srcOrd="0" destOrd="0" parTransId="{F2CEB10D-3E89-4C4D-B9A7-D4887B85CF62}" sibTransId="{642154E2-9EAE-4CCF-ABD2-5D7E868F9BC2}"/>
    <dgm:cxn modelId="{3DC03F50-4CFA-4D70-811A-A117454F1581}" type="presOf" srcId="{24C1E3F5-40A7-4124-90E5-2BF80CE8F7D2}" destId="{A3543EFA-1AC4-4BBD-B7FB-24A17ABFDE03}" srcOrd="0" destOrd="0" presId="urn:microsoft.com/office/officeart/2016/7/layout/VerticalSolidActionList"/>
    <dgm:cxn modelId="{A2073454-A0D0-4516-8709-3B41F5342510}" srcId="{19A01522-2451-45F8-B60D-CA40575071CC}" destId="{DC4AD2B5-CBBA-4D6A-B7C9-39B92324EBFE}" srcOrd="0" destOrd="0" parTransId="{CAB8442A-F880-4FC7-BC1F-0BC6631E621C}" sibTransId="{719E6420-5553-40C1-84D4-22A062A192A1}"/>
    <dgm:cxn modelId="{6691D47A-9E34-49F8-8A07-1F575BEFE6CB}" type="presOf" srcId="{DD6E4BDC-9B8A-4DFB-B2DA-A3EAAF2F185C}" destId="{B5DDC0BF-259E-4D2F-802A-2CD5F0DE1F69}" srcOrd="0" destOrd="0" presId="urn:microsoft.com/office/officeart/2016/7/layout/VerticalSolidActionList"/>
    <dgm:cxn modelId="{DA88667F-465D-4214-8962-C8EDE779F6C7}" srcId="{24C1E3F5-40A7-4124-90E5-2BF80CE8F7D2}" destId="{8C84D6AF-48E3-4D75-BCBA-FC3DFC619F94}" srcOrd="2" destOrd="0" parTransId="{49948E06-0261-4930-B683-BA7CB754FA0A}" sibTransId="{20B52795-9D7C-4FA7-9230-A6BBBF6B8525}"/>
    <dgm:cxn modelId="{FB71F49E-F2E4-42E3-BD62-A404FA532DDD}" srcId="{8C84D6AF-48E3-4D75-BCBA-FC3DFC619F94}" destId="{265B2200-8858-4998-BA01-6D34AB87295A}" srcOrd="0" destOrd="0" parTransId="{E1429602-6533-4CBE-9996-F888E9907C82}" sibTransId="{C742B4B5-F606-40B3-A17D-82FBE252D18E}"/>
    <dgm:cxn modelId="{B60E3EA7-D2FD-4F8D-AF7B-2E849840EC77}" srcId="{24C1E3F5-40A7-4124-90E5-2BF80CE8F7D2}" destId="{FA456227-30E8-4307-9F7C-816B11E824CD}" srcOrd="3" destOrd="0" parTransId="{CD9D1FBC-A44D-45DE-8010-F82914E27272}" sibTransId="{2ED7373C-65EB-4DE7-A690-4AA0761F41A2}"/>
    <dgm:cxn modelId="{D26B9EAF-C504-4F29-95A4-9094975759BB}" type="presOf" srcId="{8F486687-608D-4D3D-98E9-A3F132B4636E}" destId="{640612B7-9F67-4C7A-9701-57F8FA8E33B9}" srcOrd="0" destOrd="0" presId="urn:microsoft.com/office/officeart/2016/7/layout/VerticalSolidActionList"/>
    <dgm:cxn modelId="{82EF97B7-A134-41D5-939E-87FAFF345F22}" type="presOf" srcId="{C14777E1-3DFA-45D8-A13C-07218273D0C2}" destId="{7FD00151-8E97-46E0-9E62-1339441B5A8A}" srcOrd="0" destOrd="0" presId="urn:microsoft.com/office/officeart/2016/7/layout/VerticalSolidActionList"/>
    <dgm:cxn modelId="{7DAC9BBA-C705-4F13-9B9B-198C1CBA297D}" type="presOf" srcId="{A1940DAA-96D8-49E1-8302-CD3ED8F0091D}" destId="{FEE58B94-7397-4F82-85CE-E0AB2681359D}" srcOrd="0" destOrd="0" presId="urn:microsoft.com/office/officeart/2016/7/layout/VerticalSolidActionList"/>
    <dgm:cxn modelId="{F6C3DABC-D27D-4EE5-867B-667F0D3FB93A}" type="presOf" srcId="{DC4AD2B5-CBBA-4D6A-B7C9-39B92324EBFE}" destId="{EA479D24-41AE-4B17-978C-26A8D2EBB2A7}" srcOrd="0" destOrd="0" presId="urn:microsoft.com/office/officeart/2016/7/layout/VerticalSolidActionList"/>
    <dgm:cxn modelId="{6858AFCF-6286-4DDF-A207-DA6CFBEE90F5}" srcId="{24C1E3F5-40A7-4124-90E5-2BF80CE8F7D2}" destId="{8F486687-608D-4D3D-98E9-A3F132B4636E}" srcOrd="4" destOrd="0" parTransId="{49D7193B-D1FF-491C-BF3E-B825FD188B94}" sibTransId="{2ABDA149-8B4C-415D-8F12-002A949B1AAF}"/>
    <dgm:cxn modelId="{D6859FF5-C1CA-42C3-909D-ED2F04133683}" srcId="{24C1E3F5-40A7-4124-90E5-2BF80CE8F7D2}" destId="{A1940DAA-96D8-49E1-8302-CD3ED8F0091D}" srcOrd="1" destOrd="0" parTransId="{B7A6B522-3AD3-485A-8902-6FD36D0946CE}" sibTransId="{7F4E357B-E38E-4C5F-9E9F-2AB058EC2F59}"/>
    <dgm:cxn modelId="{C5ABE1F9-66DA-4CFB-A621-E2A2DF120ED6}" srcId="{FA456227-30E8-4307-9F7C-816B11E824CD}" destId="{DD6E4BDC-9B8A-4DFB-B2DA-A3EAAF2F185C}" srcOrd="0" destOrd="0" parTransId="{16D20A2F-0C37-4C24-97AC-547274503447}" sibTransId="{47F77B6B-AB11-4805-B556-04F236375D33}"/>
    <dgm:cxn modelId="{E00D55E5-04DD-4F63-88FE-8F03FEB5C4E1}" type="presParOf" srcId="{A3543EFA-1AC4-4BBD-B7FB-24A17ABFDE03}" destId="{1856B72E-E3B9-4FCC-A003-DFC0FEAFB4A6}" srcOrd="0" destOrd="0" presId="urn:microsoft.com/office/officeart/2016/7/layout/VerticalSolidActionList"/>
    <dgm:cxn modelId="{5ABD4DCB-C7A7-4C4D-9C67-E6A22BF87A04}" type="presParOf" srcId="{1856B72E-E3B9-4FCC-A003-DFC0FEAFB4A6}" destId="{1718B963-08A0-4DB6-B96D-A71DFC1E1A82}" srcOrd="0" destOrd="0" presId="urn:microsoft.com/office/officeart/2016/7/layout/VerticalSolidActionList"/>
    <dgm:cxn modelId="{509EF865-78AB-46BB-9CEB-C62B0F4C28BC}" type="presParOf" srcId="{1856B72E-E3B9-4FCC-A003-DFC0FEAFB4A6}" destId="{EA479D24-41AE-4B17-978C-26A8D2EBB2A7}" srcOrd="1" destOrd="0" presId="urn:microsoft.com/office/officeart/2016/7/layout/VerticalSolidActionList"/>
    <dgm:cxn modelId="{CBC12D0C-E385-4CF0-BBEB-8D9CBCE5DD6C}" type="presParOf" srcId="{A3543EFA-1AC4-4BBD-B7FB-24A17ABFDE03}" destId="{4AD3C924-8CDC-4C0E-A9AF-9810163B5648}" srcOrd="1" destOrd="0" presId="urn:microsoft.com/office/officeart/2016/7/layout/VerticalSolidActionList"/>
    <dgm:cxn modelId="{DB817D59-6E7A-4ED5-A588-4310F1972FCB}" type="presParOf" srcId="{A3543EFA-1AC4-4BBD-B7FB-24A17ABFDE03}" destId="{E1C61AB7-72B4-4770-9123-92B1C6B63AFE}" srcOrd="2" destOrd="0" presId="urn:microsoft.com/office/officeart/2016/7/layout/VerticalSolidActionList"/>
    <dgm:cxn modelId="{664D5F8C-C857-4A5F-A32D-99BE7ACADF1E}" type="presParOf" srcId="{E1C61AB7-72B4-4770-9123-92B1C6B63AFE}" destId="{FEE58B94-7397-4F82-85CE-E0AB2681359D}" srcOrd="0" destOrd="0" presId="urn:microsoft.com/office/officeart/2016/7/layout/VerticalSolidActionList"/>
    <dgm:cxn modelId="{A5DBA973-FB9C-4A2B-B5F3-767A41E52A40}" type="presParOf" srcId="{E1C61AB7-72B4-4770-9123-92B1C6B63AFE}" destId="{5BDAA407-7D1B-49E6-95A5-F7D40BD671D0}" srcOrd="1" destOrd="0" presId="urn:microsoft.com/office/officeart/2016/7/layout/VerticalSolidActionList"/>
    <dgm:cxn modelId="{83BD15B4-CEB6-4D79-9EEB-04BF38CBFAE5}" type="presParOf" srcId="{A3543EFA-1AC4-4BBD-B7FB-24A17ABFDE03}" destId="{81CEB9C7-9626-4F8E-83F1-92F6663680B6}" srcOrd="3" destOrd="0" presId="urn:microsoft.com/office/officeart/2016/7/layout/VerticalSolidActionList"/>
    <dgm:cxn modelId="{2F82F129-14B3-4F1B-A401-057666622307}" type="presParOf" srcId="{A3543EFA-1AC4-4BBD-B7FB-24A17ABFDE03}" destId="{3680B749-73B2-49CD-8C1C-AE3BACA3B003}" srcOrd="4" destOrd="0" presId="urn:microsoft.com/office/officeart/2016/7/layout/VerticalSolidActionList"/>
    <dgm:cxn modelId="{633E1F7D-23C3-441E-82B8-5482737D1AB9}" type="presParOf" srcId="{3680B749-73B2-49CD-8C1C-AE3BACA3B003}" destId="{13311AF2-6903-4B40-9E9C-D7C2A4A38D91}" srcOrd="0" destOrd="0" presId="urn:microsoft.com/office/officeart/2016/7/layout/VerticalSolidActionList"/>
    <dgm:cxn modelId="{D249A48B-B450-46A1-B93A-D070E86AF700}" type="presParOf" srcId="{3680B749-73B2-49CD-8C1C-AE3BACA3B003}" destId="{664BBE6D-EA98-46E1-AACF-79C66B5AF650}" srcOrd="1" destOrd="0" presId="urn:microsoft.com/office/officeart/2016/7/layout/VerticalSolidActionList"/>
    <dgm:cxn modelId="{010D5057-B564-47EA-A468-687DA850CE16}" type="presParOf" srcId="{A3543EFA-1AC4-4BBD-B7FB-24A17ABFDE03}" destId="{F4C13618-0DA0-467B-8AC3-8D3675B17D1D}" srcOrd="5" destOrd="0" presId="urn:microsoft.com/office/officeart/2016/7/layout/VerticalSolidActionList"/>
    <dgm:cxn modelId="{F8B411CC-8405-4913-8738-DE4A34171B2B}" type="presParOf" srcId="{A3543EFA-1AC4-4BBD-B7FB-24A17ABFDE03}" destId="{80EAF0A9-32E7-4E6C-B966-E38A827F7206}" srcOrd="6" destOrd="0" presId="urn:microsoft.com/office/officeart/2016/7/layout/VerticalSolidActionList"/>
    <dgm:cxn modelId="{8826F28F-5856-4ABE-8DDB-AE55C716CEB1}" type="presParOf" srcId="{80EAF0A9-32E7-4E6C-B966-E38A827F7206}" destId="{A8EC67E9-DE7D-4AC1-837B-B5F0A0A919CF}" srcOrd="0" destOrd="0" presId="urn:microsoft.com/office/officeart/2016/7/layout/VerticalSolidActionList"/>
    <dgm:cxn modelId="{EE68F299-960A-4ADA-87F4-6A184B9BB9AC}" type="presParOf" srcId="{80EAF0A9-32E7-4E6C-B966-E38A827F7206}" destId="{B5DDC0BF-259E-4D2F-802A-2CD5F0DE1F69}" srcOrd="1" destOrd="0" presId="urn:microsoft.com/office/officeart/2016/7/layout/VerticalSolidActionList"/>
    <dgm:cxn modelId="{14A03698-B0FD-4843-919F-959D9F442F1A}" type="presParOf" srcId="{A3543EFA-1AC4-4BBD-B7FB-24A17ABFDE03}" destId="{C991C17E-3625-4D6E-8238-C305A502A077}" srcOrd="7" destOrd="0" presId="urn:microsoft.com/office/officeart/2016/7/layout/VerticalSolidActionList"/>
    <dgm:cxn modelId="{DE897D71-F055-4B53-915E-BDE6A12978D4}" type="presParOf" srcId="{A3543EFA-1AC4-4BBD-B7FB-24A17ABFDE03}" destId="{709281BA-6076-40CA-B20D-A1F971EB193E}" srcOrd="8" destOrd="0" presId="urn:microsoft.com/office/officeart/2016/7/layout/VerticalSolidActionList"/>
    <dgm:cxn modelId="{1E3CFBFC-BC7B-4526-B9A7-E3425C27000A}" type="presParOf" srcId="{709281BA-6076-40CA-B20D-A1F971EB193E}" destId="{640612B7-9F67-4C7A-9701-57F8FA8E33B9}" srcOrd="0" destOrd="0" presId="urn:microsoft.com/office/officeart/2016/7/layout/VerticalSolidActionList"/>
    <dgm:cxn modelId="{941D8A88-6608-49CF-96DD-548B74A95C9F}" type="presParOf" srcId="{709281BA-6076-40CA-B20D-A1F971EB193E}" destId="{7FD00151-8E97-46E0-9E62-1339441B5A8A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64CE12-6B51-441C-81F3-1F5F61C9F28B}" type="doc">
      <dgm:prSet loTypeId="urn:microsoft.com/office/officeart/2005/8/layout/vProcess5" loCatId="process" qsTypeId="urn:microsoft.com/office/officeart/2005/8/quickstyle/simple1#2" qsCatId="simple" csTypeId="urn:microsoft.com/office/officeart/2005/8/colors/accent5_2#1" csCatId="accent5" phldr="1"/>
      <dgm:spPr/>
      <dgm:t>
        <a:bodyPr/>
        <a:lstStyle/>
        <a:p>
          <a:endParaRPr lang="en-US"/>
        </a:p>
      </dgm:t>
    </dgm:pt>
    <dgm:pt modelId="{44CADFFD-F83F-4F38-AF7B-D76B4C833056}">
      <dgm:prSet custT="1"/>
      <dgm:spPr/>
      <dgm:t>
        <a:bodyPr/>
        <a:lstStyle/>
        <a:p>
          <a:r>
            <a:rPr lang="en-GB" sz="1600">
              <a:latin typeface="Aptos" panose="020B0004020202020204" pitchFamily="34" charset="0"/>
            </a:rPr>
            <a:t>Mind maps are graphic summaries of information that aid you as a notetaker to:</a:t>
          </a:r>
          <a:endParaRPr lang="en-US" sz="1600">
            <a:latin typeface="Aptos" panose="020B0004020202020204" pitchFamily="34" charset="0"/>
          </a:endParaRPr>
        </a:p>
      </dgm:t>
    </dgm:pt>
    <dgm:pt modelId="{E85BDD27-A71B-496C-B4E4-8E75A68F5F30}" type="parTrans" cxnId="{2F7E5E2A-22B8-458C-B612-F42180528E6E}">
      <dgm:prSet/>
      <dgm:spPr/>
      <dgm:t>
        <a:bodyPr/>
        <a:lstStyle/>
        <a:p>
          <a:endParaRPr lang="en-US" sz="2000">
            <a:latin typeface="Aptos" panose="020B0004020202020204" pitchFamily="34" charset="0"/>
          </a:endParaRPr>
        </a:p>
      </dgm:t>
    </dgm:pt>
    <dgm:pt modelId="{4F72F8CB-4713-44E6-9D58-5E4F51784679}" type="sibTrans" cxnId="{2F7E5E2A-22B8-458C-B612-F42180528E6E}">
      <dgm:prSet custT="1"/>
      <dgm:spPr/>
      <dgm:t>
        <a:bodyPr/>
        <a:lstStyle/>
        <a:p>
          <a:endParaRPr lang="en-US" sz="2800">
            <a:latin typeface="Aptos" panose="020B0004020202020204" pitchFamily="34" charset="0"/>
          </a:endParaRPr>
        </a:p>
      </dgm:t>
    </dgm:pt>
    <dgm:pt modelId="{B0F19991-499D-4A8F-B0E3-FDEA33C1D95D}">
      <dgm:prSet custT="1"/>
      <dgm:spPr/>
      <dgm:t>
        <a:bodyPr/>
        <a:lstStyle/>
        <a:p>
          <a:r>
            <a:rPr lang="en-GB" sz="1600">
              <a:latin typeface="Aptos" panose="020B0004020202020204" pitchFamily="34" charset="0"/>
            </a:rPr>
            <a:t>Organise ideas, </a:t>
          </a:r>
          <a:endParaRPr lang="en-US" sz="1600">
            <a:latin typeface="Aptos" panose="020B0004020202020204" pitchFamily="34" charset="0"/>
          </a:endParaRPr>
        </a:p>
      </dgm:t>
    </dgm:pt>
    <dgm:pt modelId="{33A59C69-982D-4CAB-8F5B-6E8C50E2D4AC}" type="parTrans" cxnId="{5D82A9AB-1247-4BE6-809D-D754018A9FC3}">
      <dgm:prSet/>
      <dgm:spPr/>
      <dgm:t>
        <a:bodyPr/>
        <a:lstStyle/>
        <a:p>
          <a:endParaRPr lang="en-US" sz="2000">
            <a:latin typeface="Aptos" panose="020B0004020202020204" pitchFamily="34" charset="0"/>
          </a:endParaRPr>
        </a:p>
      </dgm:t>
    </dgm:pt>
    <dgm:pt modelId="{BF12CC54-EEE3-4DFB-A57F-DC6422007C3D}" type="sibTrans" cxnId="{5D82A9AB-1247-4BE6-809D-D754018A9FC3}">
      <dgm:prSet custT="1"/>
      <dgm:spPr/>
      <dgm:t>
        <a:bodyPr/>
        <a:lstStyle/>
        <a:p>
          <a:endParaRPr lang="en-US" sz="2800">
            <a:latin typeface="Aptos" panose="020B0004020202020204" pitchFamily="34" charset="0"/>
          </a:endParaRPr>
        </a:p>
      </dgm:t>
    </dgm:pt>
    <dgm:pt modelId="{C5DB4C97-C415-4AA4-B2F6-7956E5A2DAF9}">
      <dgm:prSet custT="1"/>
      <dgm:spPr/>
      <dgm:t>
        <a:bodyPr/>
        <a:lstStyle/>
        <a:p>
          <a:r>
            <a:rPr lang="en-GB" sz="1600">
              <a:latin typeface="Aptos" panose="020B0004020202020204" pitchFamily="34" charset="0"/>
            </a:rPr>
            <a:t>Group your points of information,</a:t>
          </a:r>
          <a:endParaRPr lang="en-US" sz="1600">
            <a:latin typeface="Aptos" panose="020B0004020202020204" pitchFamily="34" charset="0"/>
          </a:endParaRPr>
        </a:p>
      </dgm:t>
    </dgm:pt>
    <dgm:pt modelId="{8F2663ED-B672-45AC-98A8-695C2C6A6240}" type="parTrans" cxnId="{B05EC3B4-1C49-4682-9708-D2A37E56CCDB}">
      <dgm:prSet/>
      <dgm:spPr/>
      <dgm:t>
        <a:bodyPr/>
        <a:lstStyle/>
        <a:p>
          <a:endParaRPr lang="en-US" sz="2000">
            <a:latin typeface="Aptos" panose="020B0004020202020204" pitchFamily="34" charset="0"/>
          </a:endParaRPr>
        </a:p>
      </dgm:t>
    </dgm:pt>
    <dgm:pt modelId="{B62CBFDE-8480-4442-8950-E055FA0AAEF7}" type="sibTrans" cxnId="{B05EC3B4-1C49-4682-9708-D2A37E56CCDB}">
      <dgm:prSet custT="1"/>
      <dgm:spPr/>
      <dgm:t>
        <a:bodyPr/>
        <a:lstStyle/>
        <a:p>
          <a:endParaRPr lang="en-US" sz="2800">
            <a:latin typeface="Aptos" panose="020B0004020202020204" pitchFamily="34" charset="0"/>
          </a:endParaRPr>
        </a:p>
      </dgm:t>
    </dgm:pt>
    <dgm:pt modelId="{59D864C8-4697-406A-9881-EB5D7E17DAAD}">
      <dgm:prSet custT="1"/>
      <dgm:spPr/>
      <dgm:t>
        <a:bodyPr/>
        <a:lstStyle/>
        <a:p>
          <a:r>
            <a:rPr lang="en-GB" sz="1600">
              <a:latin typeface="Aptos" panose="020B0004020202020204" pitchFamily="34" charset="0"/>
            </a:rPr>
            <a:t>Link your points of information. </a:t>
          </a:r>
          <a:endParaRPr lang="en-US" sz="1600">
            <a:latin typeface="Aptos" panose="020B0004020202020204" pitchFamily="34" charset="0"/>
          </a:endParaRPr>
        </a:p>
      </dgm:t>
    </dgm:pt>
    <dgm:pt modelId="{A20D9836-DEF6-4465-91E2-2966DF6A44CF}" type="parTrans" cxnId="{247CE746-9AD3-40C2-A30D-C22CBE421C33}">
      <dgm:prSet/>
      <dgm:spPr/>
      <dgm:t>
        <a:bodyPr/>
        <a:lstStyle/>
        <a:p>
          <a:endParaRPr lang="en-US" sz="2000">
            <a:latin typeface="Aptos" panose="020B0004020202020204" pitchFamily="34" charset="0"/>
          </a:endParaRPr>
        </a:p>
      </dgm:t>
    </dgm:pt>
    <dgm:pt modelId="{5678921E-217D-4CE9-A48F-1C773B73131E}" type="sibTrans" cxnId="{247CE746-9AD3-40C2-A30D-C22CBE421C33}">
      <dgm:prSet/>
      <dgm:spPr/>
      <dgm:t>
        <a:bodyPr/>
        <a:lstStyle/>
        <a:p>
          <a:endParaRPr lang="en-US" sz="2000">
            <a:latin typeface="Aptos" panose="020B0004020202020204" pitchFamily="34" charset="0"/>
          </a:endParaRPr>
        </a:p>
      </dgm:t>
    </dgm:pt>
    <dgm:pt modelId="{E8BBF2CB-6A3C-451B-88BA-BC3D1932F007}" type="pres">
      <dgm:prSet presAssocID="{8B64CE12-6B51-441C-81F3-1F5F61C9F28B}" presName="outerComposite" presStyleCnt="0">
        <dgm:presLayoutVars>
          <dgm:chMax val="5"/>
          <dgm:dir/>
          <dgm:resizeHandles val="exact"/>
        </dgm:presLayoutVars>
      </dgm:prSet>
      <dgm:spPr/>
    </dgm:pt>
    <dgm:pt modelId="{719B3502-5C34-46F6-AD74-3CEE612C7651}" type="pres">
      <dgm:prSet presAssocID="{8B64CE12-6B51-441C-81F3-1F5F61C9F28B}" presName="dummyMaxCanvas" presStyleCnt="0">
        <dgm:presLayoutVars/>
      </dgm:prSet>
      <dgm:spPr/>
    </dgm:pt>
    <dgm:pt modelId="{DDCA32F5-985D-47BA-A3CF-F2CD820939F6}" type="pres">
      <dgm:prSet presAssocID="{8B64CE12-6B51-441C-81F3-1F5F61C9F28B}" presName="FourNodes_1" presStyleLbl="node1" presStyleIdx="0" presStyleCnt="4">
        <dgm:presLayoutVars>
          <dgm:bulletEnabled val="1"/>
        </dgm:presLayoutVars>
      </dgm:prSet>
      <dgm:spPr/>
    </dgm:pt>
    <dgm:pt modelId="{3634B8FD-BEC0-4D2A-8E0E-1F868DC9A73D}" type="pres">
      <dgm:prSet presAssocID="{8B64CE12-6B51-441C-81F3-1F5F61C9F28B}" presName="FourNodes_2" presStyleLbl="node1" presStyleIdx="1" presStyleCnt="4">
        <dgm:presLayoutVars>
          <dgm:bulletEnabled val="1"/>
        </dgm:presLayoutVars>
      </dgm:prSet>
      <dgm:spPr/>
    </dgm:pt>
    <dgm:pt modelId="{11F28A0E-3F30-4E6C-B121-D572733F4022}" type="pres">
      <dgm:prSet presAssocID="{8B64CE12-6B51-441C-81F3-1F5F61C9F28B}" presName="FourNodes_3" presStyleLbl="node1" presStyleIdx="2" presStyleCnt="4">
        <dgm:presLayoutVars>
          <dgm:bulletEnabled val="1"/>
        </dgm:presLayoutVars>
      </dgm:prSet>
      <dgm:spPr/>
    </dgm:pt>
    <dgm:pt modelId="{CDF4F58D-9E4E-48A1-8DC5-4393C1BEC55A}" type="pres">
      <dgm:prSet presAssocID="{8B64CE12-6B51-441C-81F3-1F5F61C9F28B}" presName="FourNodes_4" presStyleLbl="node1" presStyleIdx="3" presStyleCnt="4">
        <dgm:presLayoutVars>
          <dgm:bulletEnabled val="1"/>
        </dgm:presLayoutVars>
      </dgm:prSet>
      <dgm:spPr/>
    </dgm:pt>
    <dgm:pt modelId="{5180C575-A677-4E67-827E-36E4AC92A250}" type="pres">
      <dgm:prSet presAssocID="{8B64CE12-6B51-441C-81F3-1F5F61C9F28B}" presName="FourConn_1-2" presStyleLbl="fgAccFollowNode1" presStyleIdx="0" presStyleCnt="3">
        <dgm:presLayoutVars>
          <dgm:bulletEnabled val="1"/>
        </dgm:presLayoutVars>
      </dgm:prSet>
      <dgm:spPr/>
    </dgm:pt>
    <dgm:pt modelId="{8C74B8ED-4218-404D-B4AC-230C63DBD8B2}" type="pres">
      <dgm:prSet presAssocID="{8B64CE12-6B51-441C-81F3-1F5F61C9F28B}" presName="FourConn_2-3" presStyleLbl="fgAccFollowNode1" presStyleIdx="1" presStyleCnt="3">
        <dgm:presLayoutVars>
          <dgm:bulletEnabled val="1"/>
        </dgm:presLayoutVars>
      </dgm:prSet>
      <dgm:spPr/>
    </dgm:pt>
    <dgm:pt modelId="{E17B20C9-E1DE-40D2-9B9A-35ADFD2C4328}" type="pres">
      <dgm:prSet presAssocID="{8B64CE12-6B51-441C-81F3-1F5F61C9F28B}" presName="FourConn_3-4" presStyleLbl="fgAccFollowNode1" presStyleIdx="2" presStyleCnt="3">
        <dgm:presLayoutVars>
          <dgm:bulletEnabled val="1"/>
        </dgm:presLayoutVars>
      </dgm:prSet>
      <dgm:spPr/>
    </dgm:pt>
    <dgm:pt modelId="{D4D1C1A4-A45B-4387-9ADE-D545CB2AC4D8}" type="pres">
      <dgm:prSet presAssocID="{8B64CE12-6B51-441C-81F3-1F5F61C9F28B}" presName="FourNodes_1_text" presStyleLbl="node1" presStyleIdx="3" presStyleCnt="4">
        <dgm:presLayoutVars>
          <dgm:bulletEnabled val="1"/>
        </dgm:presLayoutVars>
      </dgm:prSet>
      <dgm:spPr/>
    </dgm:pt>
    <dgm:pt modelId="{0C0A4353-C932-4078-8DCC-C7BB88AD9660}" type="pres">
      <dgm:prSet presAssocID="{8B64CE12-6B51-441C-81F3-1F5F61C9F28B}" presName="FourNodes_2_text" presStyleLbl="node1" presStyleIdx="3" presStyleCnt="4">
        <dgm:presLayoutVars>
          <dgm:bulletEnabled val="1"/>
        </dgm:presLayoutVars>
      </dgm:prSet>
      <dgm:spPr/>
    </dgm:pt>
    <dgm:pt modelId="{BC2204D3-AC3B-428B-B735-E2A72985FCC6}" type="pres">
      <dgm:prSet presAssocID="{8B64CE12-6B51-441C-81F3-1F5F61C9F28B}" presName="FourNodes_3_text" presStyleLbl="node1" presStyleIdx="3" presStyleCnt="4">
        <dgm:presLayoutVars>
          <dgm:bulletEnabled val="1"/>
        </dgm:presLayoutVars>
      </dgm:prSet>
      <dgm:spPr/>
    </dgm:pt>
    <dgm:pt modelId="{1D6C3B53-4FBA-4C45-9F16-2904D64FA0F9}" type="pres">
      <dgm:prSet presAssocID="{8B64CE12-6B51-441C-81F3-1F5F61C9F28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4245E05-51AF-4DE5-B714-43B7026974E3}" type="presOf" srcId="{BF12CC54-EEE3-4DFB-A57F-DC6422007C3D}" destId="{8C74B8ED-4218-404D-B4AC-230C63DBD8B2}" srcOrd="0" destOrd="0" presId="urn:microsoft.com/office/officeart/2005/8/layout/vProcess5"/>
    <dgm:cxn modelId="{210EDA0A-E9EF-41B6-A4E2-3D6419DAE487}" type="presOf" srcId="{44CADFFD-F83F-4F38-AF7B-D76B4C833056}" destId="{D4D1C1A4-A45B-4387-9ADE-D545CB2AC4D8}" srcOrd="1" destOrd="0" presId="urn:microsoft.com/office/officeart/2005/8/layout/vProcess5"/>
    <dgm:cxn modelId="{11F0A50F-3449-438E-85A8-4F82E44F623C}" type="presOf" srcId="{B0F19991-499D-4A8F-B0E3-FDEA33C1D95D}" destId="{3634B8FD-BEC0-4D2A-8E0E-1F868DC9A73D}" srcOrd="0" destOrd="0" presId="urn:microsoft.com/office/officeart/2005/8/layout/vProcess5"/>
    <dgm:cxn modelId="{2F7E5E2A-22B8-458C-B612-F42180528E6E}" srcId="{8B64CE12-6B51-441C-81F3-1F5F61C9F28B}" destId="{44CADFFD-F83F-4F38-AF7B-D76B4C833056}" srcOrd="0" destOrd="0" parTransId="{E85BDD27-A71B-496C-B4E4-8E75A68F5F30}" sibTransId="{4F72F8CB-4713-44E6-9D58-5E4F51784679}"/>
    <dgm:cxn modelId="{247CE746-9AD3-40C2-A30D-C22CBE421C33}" srcId="{8B64CE12-6B51-441C-81F3-1F5F61C9F28B}" destId="{59D864C8-4697-406A-9881-EB5D7E17DAAD}" srcOrd="3" destOrd="0" parTransId="{A20D9836-DEF6-4465-91E2-2966DF6A44CF}" sibTransId="{5678921E-217D-4CE9-A48F-1C773B73131E}"/>
    <dgm:cxn modelId="{C8CBAC5A-73C6-483A-8A80-E11A30D7F3FF}" type="presOf" srcId="{8B64CE12-6B51-441C-81F3-1F5F61C9F28B}" destId="{E8BBF2CB-6A3C-451B-88BA-BC3D1932F007}" srcOrd="0" destOrd="0" presId="urn:microsoft.com/office/officeart/2005/8/layout/vProcess5"/>
    <dgm:cxn modelId="{5D1E5986-6729-4025-B3FF-CA96EA698D58}" type="presOf" srcId="{C5DB4C97-C415-4AA4-B2F6-7956E5A2DAF9}" destId="{11F28A0E-3F30-4E6C-B121-D572733F4022}" srcOrd="0" destOrd="0" presId="urn:microsoft.com/office/officeart/2005/8/layout/vProcess5"/>
    <dgm:cxn modelId="{DE6FBC8F-ED4B-42FA-BCC4-5B4C6B6A4DD9}" type="presOf" srcId="{B0F19991-499D-4A8F-B0E3-FDEA33C1D95D}" destId="{0C0A4353-C932-4078-8DCC-C7BB88AD9660}" srcOrd="1" destOrd="0" presId="urn:microsoft.com/office/officeart/2005/8/layout/vProcess5"/>
    <dgm:cxn modelId="{B775E09E-463B-4898-9ADC-17194CBA7082}" type="presOf" srcId="{C5DB4C97-C415-4AA4-B2F6-7956E5A2DAF9}" destId="{BC2204D3-AC3B-428B-B735-E2A72985FCC6}" srcOrd="1" destOrd="0" presId="urn:microsoft.com/office/officeart/2005/8/layout/vProcess5"/>
    <dgm:cxn modelId="{856889A8-9893-411B-88AD-38F91EA43EB8}" type="presOf" srcId="{44CADFFD-F83F-4F38-AF7B-D76B4C833056}" destId="{DDCA32F5-985D-47BA-A3CF-F2CD820939F6}" srcOrd="0" destOrd="0" presId="urn:microsoft.com/office/officeart/2005/8/layout/vProcess5"/>
    <dgm:cxn modelId="{5D82A9AB-1247-4BE6-809D-D754018A9FC3}" srcId="{8B64CE12-6B51-441C-81F3-1F5F61C9F28B}" destId="{B0F19991-499D-4A8F-B0E3-FDEA33C1D95D}" srcOrd="1" destOrd="0" parTransId="{33A59C69-982D-4CAB-8F5B-6E8C50E2D4AC}" sibTransId="{BF12CC54-EEE3-4DFB-A57F-DC6422007C3D}"/>
    <dgm:cxn modelId="{B05EC3B4-1C49-4682-9708-D2A37E56CCDB}" srcId="{8B64CE12-6B51-441C-81F3-1F5F61C9F28B}" destId="{C5DB4C97-C415-4AA4-B2F6-7956E5A2DAF9}" srcOrd="2" destOrd="0" parTransId="{8F2663ED-B672-45AC-98A8-695C2C6A6240}" sibTransId="{B62CBFDE-8480-4442-8950-E055FA0AAEF7}"/>
    <dgm:cxn modelId="{D9F310C1-B7D7-4A66-B1C0-D6FB4CE6B05D}" type="presOf" srcId="{59D864C8-4697-406A-9881-EB5D7E17DAAD}" destId="{CDF4F58D-9E4E-48A1-8DC5-4393C1BEC55A}" srcOrd="0" destOrd="0" presId="urn:microsoft.com/office/officeart/2005/8/layout/vProcess5"/>
    <dgm:cxn modelId="{CA907FCF-29E7-48DA-80C8-613DC3694E43}" type="presOf" srcId="{4F72F8CB-4713-44E6-9D58-5E4F51784679}" destId="{5180C575-A677-4E67-827E-36E4AC92A250}" srcOrd="0" destOrd="0" presId="urn:microsoft.com/office/officeart/2005/8/layout/vProcess5"/>
    <dgm:cxn modelId="{CD1B69D9-816C-4CED-9A5B-CBFFFDBF32A1}" type="presOf" srcId="{B62CBFDE-8480-4442-8950-E055FA0AAEF7}" destId="{E17B20C9-E1DE-40D2-9B9A-35ADFD2C4328}" srcOrd="0" destOrd="0" presId="urn:microsoft.com/office/officeart/2005/8/layout/vProcess5"/>
    <dgm:cxn modelId="{B68C5CE9-D19E-453D-BA04-AE65D0B2FF6D}" type="presOf" srcId="{59D864C8-4697-406A-9881-EB5D7E17DAAD}" destId="{1D6C3B53-4FBA-4C45-9F16-2904D64FA0F9}" srcOrd="1" destOrd="0" presId="urn:microsoft.com/office/officeart/2005/8/layout/vProcess5"/>
    <dgm:cxn modelId="{924DCCCD-20E1-433A-9A42-6458D682DD08}" type="presParOf" srcId="{E8BBF2CB-6A3C-451B-88BA-BC3D1932F007}" destId="{719B3502-5C34-46F6-AD74-3CEE612C7651}" srcOrd="0" destOrd="0" presId="urn:microsoft.com/office/officeart/2005/8/layout/vProcess5"/>
    <dgm:cxn modelId="{30DBA16E-0C8B-424D-8B8E-4751A5ADF36D}" type="presParOf" srcId="{E8BBF2CB-6A3C-451B-88BA-BC3D1932F007}" destId="{DDCA32F5-985D-47BA-A3CF-F2CD820939F6}" srcOrd="1" destOrd="0" presId="urn:microsoft.com/office/officeart/2005/8/layout/vProcess5"/>
    <dgm:cxn modelId="{BCC6958D-786D-4D59-B94C-79342AD564A8}" type="presParOf" srcId="{E8BBF2CB-6A3C-451B-88BA-BC3D1932F007}" destId="{3634B8FD-BEC0-4D2A-8E0E-1F868DC9A73D}" srcOrd="2" destOrd="0" presId="urn:microsoft.com/office/officeart/2005/8/layout/vProcess5"/>
    <dgm:cxn modelId="{6FBCA3A1-59AD-456C-A389-65FBBBDCC5F3}" type="presParOf" srcId="{E8BBF2CB-6A3C-451B-88BA-BC3D1932F007}" destId="{11F28A0E-3F30-4E6C-B121-D572733F4022}" srcOrd="3" destOrd="0" presId="urn:microsoft.com/office/officeart/2005/8/layout/vProcess5"/>
    <dgm:cxn modelId="{55FBFC59-37AA-43D8-A521-1FF2ED178858}" type="presParOf" srcId="{E8BBF2CB-6A3C-451B-88BA-BC3D1932F007}" destId="{CDF4F58D-9E4E-48A1-8DC5-4393C1BEC55A}" srcOrd="4" destOrd="0" presId="urn:microsoft.com/office/officeart/2005/8/layout/vProcess5"/>
    <dgm:cxn modelId="{2ED5EBC6-53B8-415C-8A21-D80CF0534030}" type="presParOf" srcId="{E8BBF2CB-6A3C-451B-88BA-BC3D1932F007}" destId="{5180C575-A677-4E67-827E-36E4AC92A250}" srcOrd="5" destOrd="0" presId="urn:microsoft.com/office/officeart/2005/8/layout/vProcess5"/>
    <dgm:cxn modelId="{2C626777-3D23-4F30-A0BA-8B5A1A1BE9D5}" type="presParOf" srcId="{E8BBF2CB-6A3C-451B-88BA-BC3D1932F007}" destId="{8C74B8ED-4218-404D-B4AC-230C63DBD8B2}" srcOrd="6" destOrd="0" presId="urn:microsoft.com/office/officeart/2005/8/layout/vProcess5"/>
    <dgm:cxn modelId="{8416E255-BB70-4415-BE03-0BAD7AA0F9FA}" type="presParOf" srcId="{E8BBF2CB-6A3C-451B-88BA-BC3D1932F007}" destId="{E17B20C9-E1DE-40D2-9B9A-35ADFD2C4328}" srcOrd="7" destOrd="0" presId="urn:microsoft.com/office/officeart/2005/8/layout/vProcess5"/>
    <dgm:cxn modelId="{1B2F628A-BA71-4470-AEB4-25EA56E01F18}" type="presParOf" srcId="{E8BBF2CB-6A3C-451B-88BA-BC3D1932F007}" destId="{D4D1C1A4-A45B-4387-9ADE-D545CB2AC4D8}" srcOrd="8" destOrd="0" presId="urn:microsoft.com/office/officeart/2005/8/layout/vProcess5"/>
    <dgm:cxn modelId="{8DE547FC-94C5-4C33-8584-D8843B98F8BD}" type="presParOf" srcId="{E8BBF2CB-6A3C-451B-88BA-BC3D1932F007}" destId="{0C0A4353-C932-4078-8DCC-C7BB88AD9660}" srcOrd="9" destOrd="0" presId="urn:microsoft.com/office/officeart/2005/8/layout/vProcess5"/>
    <dgm:cxn modelId="{58C9F4B4-1135-4943-9E2C-67E35E1F9805}" type="presParOf" srcId="{E8BBF2CB-6A3C-451B-88BA-BC3D1932F007}" destId="{BC2204D3-AC3B-428B-B735-E2A72985FCC6}" srcOrd="10" destOrd="0" presId="urn:microsoft.com/office/officeart/2005/8/layout/vProcess5"/>
    <dgm:cxn modelId="{9CC2443C-34F4-4590-A5EB-CF72611C366D}" type="presParOf" srcId="{E8BBF2CB-6A3C-451B-88BA-BC3D1932F007}" destId="{1D6C3B53-4FBA-4C45-9F16-2904D64FA0F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09CB91-AF5D-4408-BFD1-2F94B7066F06}" type="doc">
      <dgm:prSet loTypeId="urn:microsoft.com/office/officeart/2005/8/layout/hierarchy1" loCatId="hierarchy" qsTypeId="urn:microsoft.com/office/officeart/2005/8/quickstyle/simple1#10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ABA6013C-CEB7-483D-AA46-796E8A5834AA}">
      <dgm:prSet custT="1"/>
      <dgm:spPr/>
      <dgm:t>
        <a:bodyPr/>
        <a:lstStyle/>
        <a:p>
          <a:r>
            <a:rPr lang="en-GB" sz="1400"/>
            <a:t>Highlighting refers to emphasising key words, phrases or data by means of underlining or circling, or using a coloured highlighter pen. </a:t>
          </a:r>
          <a:endParaRPr lang="en-US" sz="1400"/>
        </a:p>
      </dgm:t>
    </dgm:pt>
    <dgm:pt modelId="{4A9111FD-30D9-4145-9683-4CC99A049ACF}" type="parTrans" cxnId="{599B39EB-EF63-4E53-873A-492277D02DCE}">
      <dgm:prSet/>
      <dgm:spPr/>
      <dgm:t>
        <a:bodyPr/>
        <a:lstStyle/>
        <a:p>
          <a:endParaRPr lang="en-US" sz="2000"/>
        </a:p>
      </dgm:t>
    </dgm:pt>
    <dgm:pt modelId="{C13BDBAA-ECA2-4509-B0A4-E6ABED801120}" type="sibTrans" cxnId="{599B39EB-EF63-4E53-873A-492277D02DCE}">
      <dgm:prSet/>
      <dgm:spPr/>
      <dgm:t>
        <a:bodyPr/>
        <a:lstStyle/>
        <a:p>
          <a:endParaRPr lang="en-US" sz="2000"/>
        </a:p>
      </dgm:t>
    </dgm:pt>
    <dgm:pt modelId="{FA7E5345-93CF-4AA6-9C20-8F66514AD28B}">
      <dgm:prSet custT="1"/>
      <dgm:spPr/>
      <dgm:t>
        <a:bodyPr/>
        <a:lstStyle/>
        <a:p>
          <a:r>
            <a:rPr lang="en-GB" sz="1400"/>
            <a:t>Many of the books available on the reading lists have a highlighter and note making tool. </a:t>
          </a:r>
          <a:endParaRPr lang="en-US" sz="1400"/>
        </a:p>
      </dgm:t>
    </dgm:pt>
    <dgm:pt modelId="{DB6C26B8-54CB-4990-8C67-2A84EB4C0997}" type="parTrans" cxnId="{6282A4A3-37DF-4273-9254-DBADAD56D779}">
      <dgm:prSet/>
      <dgm:spPr/>
      <dgm:t>
        <a:bodyPr/>
        <a:lstStyle/>
        <a:p>
          <a:endParaRPr lang="en-US" sz="2000"/>
        </a:p>
      </dgm:t>
    </dgm:pt>
    <dgm:pt modelId="{D0B3CAC2-A201-44BC-B8F2-5E8AA6E5D291}" type="sibTrans" cxnId="{6282A4A3-37DF-4273-9254-DBADAD56D779}">
      <dgm:prSet/>
      <dgm:spPr/>
      <dgm:t>
        <a:bodyPr/>
        <a:lstStyle/>
        <a:p>
          <a:endParaRPr lang="en-US" sz="2000"/>
        </a:p>
      </dgm:t>
    </dgm:pt>
    <dgm:pt modelId="{477E3DB3-2391-42AD-A91B-0BCE0CAEEF01}" type="pres">
      <dgm:prSet presAssocID="{3B09CB91-AF5D-4408-BFD1-2F94B7066F0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101F05-36B2-4C16-9B9D-2341CFD0F9A2}" type="pres">
      <dgm:prSet presAssocID="{ABA6013C-CEB7-483D-AA46-796E8A5834AA}" presName="hierRoot1" presStyleCnt="0"/>
      <dgm:spPr/>
    </dgm:pt>
    <dgm:pt modelId="{819A317E-3900-4B49-8A05-8F414602EFB0}" type="pres">
      <dgm:prSet presAssocID="{ABA6013C-CEB7-483D-AA46-796E8A5834AA}" presName="composite" presStyleCnt="0"/>
      <dgm:spPr/>
    </dgm:pt>
    <dgm:pt modelId="{FFB01863-5E7C-4B6D-85DD-BF62FD98BFEA}" type="pres">
      <dgm:prSet presAssocID="{ABA6013C-CEB7-483D-AA46-796E8A5834AA}" presName="background" presStyleLbl="node0" presStyleIdx="0" presStyleCnt="2"/>
      <dgm:spPr/>
    </dgm:pt>
    <dgm:pt modelId="{A12D770F-A992-4FA6-83C7-BA37F36DDDF8}" type="pres">
      <dgm:prSet presAssocID="{ABA6013C-CEB7-483D-AA46-796E8A5834AA}" presName="text" presStyleLbl="fgAcc0" presStyleIdx="0" presStyleCnt="2" custLinFactNeighborX="-28">
        <dgm:presLayoutVars>
          <dgm:chPref val="3"/>
        </dgm:presLayoutVars>
      </dgm:prSet>
      <dgm:spPr/>
    </dgm:pt>
    <dgm:pt modelId="{741DB439-CCB2-4D21-8A0E-16D159179AAC}" type="pres">
      <dgm:prSet presAssocID="{ABA6013C-CEB7-483D-AA46-796E8A5834AA}" presName="hierChild2" presStyleCnt="0"/>
      <dgm:spPr/>
    </dgm:pt>
    <dgm:pt modelId="{B34C1F04-21E1-4334-B07D-F04423AEB88A}" type="pres">
      <dgm:prSet presAssocID="{FA7E5345-93CF-4AA6-9C20-8F66514AD28B}" presName="hierRoot1" presStyleCnt="0"/>
      <dgm:spPr/>
    </dgm:pt>
    <dgm:pt modelId="{43242D1F-BA65-4A0F-BB66-8671A7CDC2A7}" type="pres">
      <dgm:prSet presAssocID="{FA7E5345-93CF-4AA6-9C20-8F66514AD28B}" presName="composite" presStyleCnt="0"/>
      <dgm:spPr/>
    </dgm:pt>
    <dgm:pt modelId="{A6ED0BF0-326A-410D-B1FA-F47EEE2D9979}" type="pres">
      <dgm:prSet presAssocID="{FA7E5345-93CF-4AA6-9C20-8F66514AD28B}" presName="background" presStyleLbl="node0" presStyleIdx="1" presStyleCnt="2"/>
      <dgm:spPr/>
    </dgm:pt>
    <dgm:pt modelId="{40827D1E-499B-4AB3-A937-C70A4AC03DC7}" type="pres">
      <dgm:prSet presAssocID="{FA7E5345-93CF-4AA6-9C20-8F66514AD28B}" presName="text" presStyleLbl="fgAcc0" presStyleIdx="1" presStyleCnt="2">
        <dgm:presLayoutVars>
          <dgm:chPref val="3"/>
        </dgm:presLayoutVars>
      </dgm:prSet>
      <dgm:spPr/>
    </dgm:pt>
    <dgm:pt modelId="{0ED50D00-EEB7-40C8-B9A8-D2C66082E705}" type="pres">
      <dgm:prSet presAssocID="{FA7E5345-93CF-4AA6-9C20-8F66514AD28B}" presName="hierChild2" presStyleCnt="0"/>
      <dgm:spPr/>
    </dgm:pt>
  </dgm:ptLst>
  <dgm:cxnLst>
    <dgm:cxn modelId="{6282A4A3-37DF-4273-9254-DBADAD56D779}" srcId="{3B09CB91-AF5D-4408-BFD1-2F94B7066F06}" destId="{FA7E5345-93CF-4AA6-9C20-8F66514AD28B}" srcOrd="1" destOrd="0" parTransId="{DB6C26B8-54CB-4990-8C67-2A84EB4C0997}" sibTransId="{D0B3CAC2-A201-44BC-B8F2-5E8AA6E5D291}"/>
    <dgm:cxn modelId="{678EEAAB-E4D2-49C7-89E5-A845C9B96DF5}" type="presOf" srcId="{3B09CB91-AF5D-4408-BFD1-2F94B7066F06}" destId="{477E3DB3-2391-42AD-A91B-0BCE0CAEEF01}" srcOrd="0" destOrd="0" presId="urn:microsoft.com/office/officeart/2005/8/layout/hierarchy1"/>
    <dgm:cxn modelId="{E2474DB5-58E2-4523-ADB2-28FEFC7EF605}" type="presOf" srcId="{FA7E5345-93CF-4AA6-9C20-8F66514AD28B}" destId="{40827D1E-499B-4AB3-A937-C70A4AC03DC7}" srcOrd="0" destOrd="0" presId="urn:microsoft.com/office/officeart/2005/8/layout/hierarchy1"/>
    <dgm:cxn modelId="{D1A8F0E1-7060-4410-8F56-ABFAE106AE55}" type="presOf" srcId="{ABA6013C-CEB7-483D-AA46-796E8A5834AA}" destId="{A12D770F-A992-4FA6-83C7-BA37F36DDDF8}" srcOrd="0" destOrd="0" presId="urn:microsoft.com/office/officeart/2005/8/layout/hierarchy1"/>
    <dgm:cxn modelId="{599B39EB-EF63-4E53-873A-492277D02DCE}" srcId="{3B09CB91-AF5D-4408-BFD1-2F94B7066F06}" destId="{ABA6013C-CEB7-483D-AA46-796E8A5834AA}" srcOrd="0" destOrd="0" parTransId="{4A9111FD-30D9-4145-9683-4CC99A049ACF}" sibTransId="{C13BDBAA-ECA2-4509-B0A4-E6ABED801120}"/>
    <dgm:cxn modelId="{5CB5DF36-9761-4321-8B6E-6A98C0DAEA90}" type="presParOf" srcId="{477E3DB3-2391-42AD-A91B-0BCE0CAEEF01}" destId="{9D101F05-36B2-4C16-9B9D-2341CFD0F9A2}" srcOrd="0" destOrd="0" presId="urn:microsoft.com/office/officeart/2005/8/layout/hierarchy1"/>
    <dgm:cxn modelId="{4CEFBC55-BA2A-46AE-B7CF-5E67B70B8B67}" type="presParOf" srcId="{9D101F05-36B2-4C16-9B9D-2341CFD0F9A2}" destId="{819A317E-3900-4B49-8A05-8F414602EFB0}" srcOrd="0" destOrd="0" presId="urn:microsoft.com/office/officeart/2005/8/layout/hierarchy1"/>
    <dgm:cxn modelId="{DC87EC98-0D8F-4BEC-93E0-944878E25094}" type="presParOf" srcId="{819A317E-3900-4B49-8A05-8F414602EFB0}" destId="{FFB01863-5E7C-4B6D-85DD-BF62FD98BFEA}" srcOrd="0" destOrd="0" presId="urn:microsoft.com/office/officeart/2005/8/layout/hierarchy1"/>
    <dgm:cxn modelId="{7D59FCFA-1D7F-4FEC-B2B1-FAF34290A8B3}" type="presParOf" srcId="{819A317E-3900-4B49-8A05-8F414602EFB0}" destId="{A12D770F-A992-4FA6-83C7-BA37F36DDDF8}" srcOrd="1" destOrd="0" presId="urn:microsoft.com/office/officeart/2005/8/layout/hierarchy1"/>
    <dgm:cxn modelId="{BFAF02AF-97FD-4F9A-A6C5-A38622A70C81}" type="presParOf" srcId="{9D101F05-36B2-4C16-9B9D-2341CFD0F9A2}" destId="{741DB439-CCB2-4D21-8A0E-16D159179AAC}" srcOrd="1" destOrd="0" presId="urn:microsoft.com/office/officeart/2005/8/layout/hierarchy1"/>
    <dgm:cxn modelId="{947C4555-4932-4052-98BA-1A16C262C679}" type="presParOf" srcId="{477E3DB3-2391-42AD-A91B-0BCE0CAEEF01}" destId="{B34C1F04-21E1-4334-B07D-F04423AEB88A}" srcOrd="1" destOrd="0" presId="urn:microsoft.com/office/officeart/2005/8/layout/hierarchy1"/>
    <dgm:cxn modelId="{EC6841F2-41BF-4F16-98F5-546342557D63}" type="presParOf" srcId="{B34C1F04-21E1-4334-B07D-F04423AEB88A}" destId="{43242D1F-BA65-4A0F-BB66-8671A7CDC2A7}" srcOrd="0" destOrd="0" presId="urn:microsoft.com/office/officeart/2005/8/layout/hierarchy1"/>
    <dgm:cxn modelId="{1C5787AF-557B-4CC5-97FF-2E6F9B13A3A9}" type="presParOf" srcId="{43242D1F-BA65-4A0F-BB66-8671A7CDC2A7}" destId="{A6ED0BF0-326A-410D-B1FA-F47EEE2D9979}" srcOrd="0" destOrd="0" presId="urn:microsoft.com/office/officeart/2005/8/layout/hierarchy1"/>
    <dgm:cxn modelId="{B9A91E88-E246-430C-B1C5-4899138E8796}" type="presParOf" srcId="{43242D1F-BA65-4A0F-BB66-8671A7CDC2A7}" destId="{40827D1E-499B-4AB3-A937-C70A4AC03DC7}" srcOrd="1" destOrd="0" presId="urn:microsoft.com/office/officeart/2005/8/layout/hierarchy1"/>
    <dgm:cxn modelId="{722C6982-82F4-44E6-A1AE-337F118B80E9}" type="presParOf" srcId="{B34C1F04-21E1-4334-B07D-F04423AEB88A}" destId="{0ED50D00-EEB7-40C8-B9A8-D2C66082E70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0938408-8773-4914-BC2C-1D852FB6CDF9}" type="doc">
      <dgm:prSet loTypeId="urn:microsoft.com/office/officeart/2005/8/layout/vList2" loCatId="list" qsTypeId="urn:microsoft.com/office/officeart/2005/8/quickstyle/simple1#20" qsCatId="simple" csTypeId="urn:microsoft.com/office/officeart/2005/8/colors/accent6_2#5" csCatId="accent6" phldr="1"/>
      <dgm:spPr/>
      <dgm:t>
        <a:bodyPr/>
        <a:lstStyle/>
        <a:p>
          <a:endParaRPr lang="en-US"/>
        </a:p>
      </dgm:t>
    </dgm:pt>
    <dgm:pt modelId="{B11D0924-1C2E-46EB-A337-7EEF5AAE9301}">
      <dgm:prSet custT="1"/>
      <dgm:spPr/>
      <dgm:t>
        <a:bodyPr/>
        <a:lstStyle/>
        <a:p>
          <a:pPr algn="just"/>
          <a:r>
            <a:rPr lang="en-GB" sz="2000">
              <a:latin typeface="Aptos" panose="020B0004020202020204" pitchFamily="34" charset="0"/>
            </a:rPr>
            <a:t>Broadly speaking, research can be described as: </a:t>
          </a:r>
        </a:p>
        <a:p>
          <a:pPr algn="just"/>
          <a:r>
            <a:rPr lang="en-GB" sz="2000">
              <a:latin typeface="Aptos" panose="020B0004020202020204" pitchFamily="34" charset="0"/>
            </a:rPr>
            <a:t>“A systematic process of investigation, the general purpose of which is to contribute to the body of knowledge that shapes and guides academic and/or practice disciplines” (Powers and Knapp, 2006).</a:t>
          </a:r>
          <a:endParaRPr lang="en-US" sz="1800">
            <a:latin typeface="Aptos" panose="020B0004020202020204" pitchFamily="34" charset="0"/>
          </a:endParaRPr>
        </a:p>
      </dgm:t>
    </dgm:pt>
    <dgm:pt modelId="{E3604830-1CF2-42F4-B9D9-5A6DD83EC921}" type="parTrans" cxnId="{DD380CCF-44CA-4688-82B8-B71788A3369B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96AD8146-5164-4853-B20D-41AB08595607}" type="sibTrans" cxnId="{DD380CCF-44CA-4688-82B8-B71788A3369B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461DD941-D7F2-4966-895A-FFAA2C7034AE}" type="pres">
      <dgm:prSet presAssocID="{E0938408-8773-4914-BC2C-1D852FB6CDF9}" presName="linear" presStyleCnt="0">
        <dgm:presLayoutVars>
          <dgm:animLvl val="lvl"/>
          <dgm:resizeHandles val="exact"/>
        </dgm:presLayoutVars>
      </dgm:prSet>
      <dgm:spPr/>
    </dgm:pt>
    <dgm:pt modelId="{8EAC1B4A-7450-4863-9F80-2EFE0CF0739F}" type="pres">
      <dgm:prSet presAssocID="{B11D0924-1C2E-46EB-A337-7EEF5AAE930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8429DD21-CEDB-4A40-9127-402C2196733C}" type="presOf" srcId="{E0938408-8773-4914-BC2C-1D852FB6CDF9}" destId="{461DD941-D7F2-4966-895A-FFAA2C7034AE}" srcOrd="0" destOrd="0" presId="urn:microsoft.com/office/officeart/2005/8/layout/vList2"/>
    <dgm:cxn modelId="{E50067C3-CEC3-4552-A7D1-2E839CE74179}" type="presOf" srcId="{B11D0924-1C2E-46EB-A337-7EEF5AAE9301}" destId="{8EAC1B4A-7450-4863-9F80-2EFE0CF0739F}" srcOrd="0" destOrd="0" presId="urn:microsoft.com/office/officeart/2005/8/layout/vList2"/>
    <dgm:cxn modelId="{DD380CCF-44CA-4688-82B8-B71788A3369B}" srcId="{E0938408-8773-4914-BC2C-1D852FB6CDF9}" destId="{B11D0924-1C2E-46EB-A337-7EEF5AAE9301}" srcOrd="0" destOrd="0" parTransId="{E3604830-1CF2-42F4-B9D9-5A6DD83EC921}" sibTransId="{96AD8146-5164-4853-B20D-41AB08595607}"/>
    <dgm:cxn modelId="{E03E1365-A365-48C0-BDC6-E39FC3E1A11B}" type="presParOf" srcId="{461DD941-D7F2-4966-895A-FFAA2C7034AE}" destId="{8EAC1B4A-7450-4863-9F80-2EFE0CF0739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FA04A36-6E90-4FD7-A1F7-E01A75856440}" type="doc">
      <dgm:prSet loTypeId="urn:microsoft.com/office/officeart/2018/2/layout/IconVerticalSolidList" loCatId="icon" qsTypeId="urn:microsoft.com/office/officeart/2005/8/quickstyle/simple1#2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B152A9F-119E-459E-A4CC-6857790863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 panose="020B0004020202020204" pitchFamily="34" charset="0"/>
            </a:rPr>
            <a:t>Help you to learn: They show you the most important resources</a:t>
          </a:r>
          <a:endParaRPr lang="en-US">
            <a:latin typeface="Aptos" panose="020B0004020202020204" pitchFamily="34" charset="0"/>
          </a:endParaRPr>
        </a:p>
      </dgm:t>
    </dgm:pt>
    <dgm:pt modelId="{030AC6CC-3B8B-4877-99A4-D9C7F96D1E9E}" type="parTrans" cxnId="{37D6D503-9AC9-438A-8AA5-637FE60EBDA4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DD8030EE-D386-4F44-855A-4DE38D0EE675}" type="sibTrans" cxnId="{37D6D503-9AC9-438A-8AA5-637FE60EBDA4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FA06BBF3-F38F-4220-8FAD-52CC727495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 panose="020B0004020202020204" pitchFamily="34" charset="0"/>
            </a:rPr>
            <a:t>Teach basic ideas: They give you the main ideas for your subject</a:t>
          </a:r>
          <a:endParaRPr lang="en-US">
            <a:latin typeface="Aptos" panose="020B0004020202020204" pitchFamily="34" charset="0"/>
          </a:endParaRPr>
        </a:p>
      </dgm:t>
    </dgm:pt>
    <dgm:pt modelId="{EB9E3D57-276C-4462-92FE-9414DD839E88}" type="parTrans" cxnId="{B3F7EE59-405A-4A5A-9360-1D5E2AAB22F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0B7B3128-B97A-4893-A8E8-A816D37B977B}" type="sibTrans" cxnId="{B3F7EE59-405A-4A5A-9360-1D5E2AAB22F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E34E82DE-5C7D-427B-9292-B30D87B6B5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 panose="020B0004020202020204" pitchFamily="34" charset="0"/>
            </a:rPr>
            <a:t>Make you think: They help you understand different points of view</a:t>
          </a:r>
          <a:endParaRPr lang="en-US">
            <a:latin typeface="Aptos" panose="020B0004020202020204" pitchFamily="34" charset="0"/>
          </a:endParaRPr>
        </a:p>
      </dgm:t>
    </dgm:pt>
    <dgm:pt modelId="{45291BDE-AD9A-497B-B771-26464B81F85E}" type="parTrans" cxnId="{819FE3D6-241E-4A40-A881-91C459937B03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27382F21-D87C-4246-8DE2-ED4AF101D61F}" type="sibTrans" cxnId="{819FE3D6-241E-4A40-A881-91C459937B03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87C82FAB-321E-43EB-B97D-7CE1D3E809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 panose="020B0004020202020204" pitchFamily="34" charset="0"/>
            </a:rPr>
            <a:t>Give you lots of information: They give you lots of different sources</a:t>
          </a:r>
          <a:endParaRPr lang="en-US">
            <a:latin typeface="Aptos" panose="020B0004020202020204" pitchFamily="34" charset="0"/>
          </a:endParaRPr>
        </a:p>
      </dgm:t>
    </dgm:pt>
    <dgm:pt modelId="{C07BC0AF-A890-4811-A280-3226C552F50A}" type="parTrans" cxnId="{AB32D7C2-49B9-45FC-A30F-488F998025A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E87C37B1-3526-4D15-9AFD-374CCDC20343}" type="sibTrans" cxnId="{AB32D7C2-49B9-45FC-A30F-488F998025A7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72D750B3-7050-445E-BF32-8D89433AD4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 panose="020B0004020202020204" pitchFamily="34" charset="0"/>
            </a:rPr>
            <a:t>Get you class ready: They help you write and talk about the subject </a:t>
          </a:r>
          <a:endParaRPr lang="en-US">
            <a:latin typeface="Aptos" panose="020B0004020202020204" pitchFamily="34" charset="0"/>
          </a:endParaRPr>
        </a:p>
      </dgm:t>
    </dgm:pt>
    <dgm:pt modelId="{B7012FAE-B988-4AB8-8054-D8D9ECF5C0EC}" type="parTrans" cxnId="{D20FF33A-ECA4-45D8-B733-5739D29D1FD5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1BC17D16-078F-4A14-BCD4-B8BEA30621A9}" type="sibTrans" cxnId="{D20FF33A-ECA4-45D8-B733-5739D29D1FD5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A237873D-C815-435E-AA1C-F402A41610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 panose="020B0004020202020204" pitchFamily="34" charset="0"/>
            </a:rPr>
            <a:t>Independent learning: They help you learn by yourself </a:t>
          </a:r>
          <a:endParaRPr lang="en-US">
            <a:latin typeface="Aptos" panose="020B0004020202020204" pitchFamily="34" charset="0"/>
          </a:endParaRPr>
        </a:p>
      </dgm:t>
    </dgm:pt>
    <dgm:pt modelId="{9537C40D-A1AF-429F-9DA5-5455D6A6FC08}" type="parTrans" cxnId="{ABD00A83-02D2-4CE4-9C80-A3957A2D9DD3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1C1BCA82-0303-435D-810E-7660F1F629CE}" type="sibTrans" cxnId="{ABD00A83-02D2-4CE4-9C80-A3957A2D9DD3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AA8FEED2-6687-4535-8AAB-4CB194A3B0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 panose="020B0004020202020204" pitchFamily="34" charset="0"/>
            </a:rPr>
            <a:t>Support what you learn: They match what you are learning</a:t>
          </a:r>
          <a:endParaRPr lang="en-US">
            <a:latin typeface="Aptos" panose="020B0004020202020204" pitchFamily="34" charset="0"/>
          </a:endParaRPr>
        </a:p>
      </dgm:t>
    </dgm:pt>
    <dgm:pt modelId="{3B35D1AE-F598-427F-971D-EA4A7E14206A}" type="parTrans" cxnId="{4EE2B204-A274-4996-BDC3-EA81F453F360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8CCA91B2-764B-42B5-A573-F315F251B51A}" type="sibTrans" cxnId="{4EE2B204-A274-4996-BDC3-EA81F453F360}">
      <dgm:prSet/>
      <dgm:spPr/>
      <dgm:t>
        <a:bodyPr/>
        <a:lstStyle/>
        <a:p>
          <a:endParaRPr lang="en-US">
            <a:latin typeface="Aptos" panose="020B0004020202020204" pitchFamily="34" charset="0"/>
          </a:endParaRPr>
        </a:p>
      </dgm:t>
    </dgm:pt>
    <dgm:pt modelId="{A33E2F05-DDC7-4365-9607-9F8FC2DBDD45}" type="pres">
      <dgm:prSet presAssocID="{9FA04A36-6E90-4FD7-A1F7-E01A75856440}" presName="root" presStyleCnt="0">
        <dgm:presLayoutVars>
          <dgm:dir/>
          <dgm:resizeHandles val="exact"/>
        </dgm:presLayoutVars>
      </dgm:prSet>
      <dgm:spPr/>
    </dgm:pt>
    <dgm:pt modelId="{35F5841F-FED6-42F2-931A-3184B3C8AE1B}" type="pres">
      <dgm:prSet presAssocID="{EB152A9F-119E-459E-A4CC-6857790863E6}" presName="compNode" presStyleCnt="0"/>
      <dgm:spPr/>
    </dgm:pt>
    <dgm:pt modelId="{0894CA4B-D5F1-4B5E-ADC5-AFE85F21CF93}" type="pres">
      <dgm:prSet presAssocID="{EB152A9F-119E-459E-A4CC-6857790863E6}" presName="bgRect" presStyleLbl="bgShp" presStyleIdx="0" presStyleCnt="7"/>
      <dgm:spPr/>
    </dgm:pt>
    <dgm:pt modelId="{B96DB210-81F8-4DF5-A185-0031E4769598}" type="pres">
      <dgm:prSet presAssocID="{EB152A9F-119E-459E-A4CC-6857790863E6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FFF16213-F2DD-4F54-9394-163C62874412}" type="pres">
      <dgm:prSet presAssocID="{EB152A9F-119E-459E-A4CC-6857790863E6}" presName="spaceRect" presStyleCnt="0"/>
      <dgm:spPr/>
    </dgm:pt>
    <dgm:pt modelId="{E438BA85-E939-47CD-8F23-6717A7301B55}" type="pres">
      <dgm:prSet presAssocID="{EB152A9F-119E-459E-A4CC-6857790863E6}" presName="parTx" presStyleLbl="revTx" presStyleIdx="0" presStyleCnt="7">
        <dgm:presLayoutVars>
          <dgm:chMax val="0"/>
          <dgm:chPref val="0"/>
        </dgm:presLayoutVars>
      </dgm:prSet>
      <dgm:spPr/>
    </dgm:pt>
    <dgm:pt modelId="{FD36CAEF-0D13-42A4-A48C-C51FDE9B58EF}" type="pres">
      <dgm:prSet presAssocID="{DD8030EE-D386-4F44-855A-4DE38D0EE675}" presName="sibTrans" presStyleCnt="0"/>
      <dgm:spPr/>
    </dgm:pt>
    <dgm:pt modelId="{0EE43831-F4A0-4A6D-9172-6872B98AE2DF}" type="pres">
      <dgm:prSet presAssocID="{FA06BBF3-F38F-4220-8FAD-52CC72749599}" presName="compNode" presStyleCnt="0"/>
      <dgm:spPr/>
    </dgm:pt>
    <dgm:pt modelId="{4FD14C02-0D76-4F92-9C77-896315F5939E}" type="pres">
      <dgm:prSet presAssocID="{FA06BBF3-F38F-4220-8FAD-52CC72749599}" presName="bgRect" presStyleLbl="bgShp" presStyleIdx="1" presStyleCnt="7"/>
      <dgm:spPr/>
    </dgm:pt>
    <dgm:pt modelId="{4BD1CE6C-C4F5-41FB-BB3C-A07AE87CC283}" type="pres">
      <dgm:prSet presAssocID="{FA06BBF3-F38F-4220-8FAD-52CC72749599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9623A44-2A92-4947-8FA7-ED4F0934587A}" type="pres">
      <dgm:prSet presAssocID="{FA06BBF3-F38F-4220-8FAD-52CC72749599}" presName="spaceRect" presStyleCnt="0"/>
      <dgm:spPr/>
    </dgm:pt>
    <dgm:pt modelId="{9F8099ED-6B23-43DB-B446-0423C898D885}" type="pres">
      <dgm:prSet presAssocID="{FA06BBF3-F38F-4220-8FAD-52CC72749599}" presName="parTx" presStyleLbl="revTx" presStyleIdx="1" presStyleCnt="7">
        <dgm:presLayoutVars>
          <dgm:chMax val="0"/>
          <dgm:chPref val="0"/>
        </dgm:presLayoutVars>
      </dgm:prSet>
      <dgm:spPr/>
    </dgm:pt>
    <dgm:pt modelId="{E28BA326-A913-4B5B-AD06-9259325DF4C9}" type="pres">
      <dgm:prSet presAssocID="{0B7B3128-B97A-4893-A8E8-A816D37B977B}" presName="sibTrans" presStyleCnt="0"/>
      <dgm:spPr/>
    </dgm:pt>
    <dgm:pt modelId="{885FD5C1-A35B-4434-B319-C9803ED6A04E}" type="pres">
      <dgm:prSet presAssocID="{E34E82DE-5C7D-427B-9292-B30D87B6B5AA}" presName="compNode" presStyleCnt="0"/>
      <dgm:spPr/>
    </dgm:pt>
    <dgm:pt modelId="{706D40A6-D9F4-4E06-B11A-FFFDB0EFC351}" type="pres">
      <dgm:prSet presAssocID="{E34E82DE-5C7D-427B-9292-B30D87B6B5AA}" presName="bgRect" presStyleLbl="bgShp" presStyleIdx="2" presStyleCnt="7"/>
      <dgm:spPr/>
    </dgm:pt>
    <dgm:pt modelId="{8BB53E8A-BFD9-4ED1-A0A1-3CA4FBFF9442}" type="pres">
      <dgm:prSet presAssocID="{E34E82DE-5C7D-427B-9292-B30D87B6B5AA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9DEFAE7F-A17E-42D9-AF62-4D594B38DAEC}" type="pres">
      <dgm:prSet presAssocID="{E34E82DE-5C7D-427B-9292-B30D87B6B5AA}" presName="spaceRect" presStyleCnt="0"/>
      <dgm:spPr/>
    </dgm:pt>
    <dgm:pt modelId="{1D75A3E0-7DDE-40A0-89F6-4EEC406AA5BD}" type="pres">
      <dgm:prSet presAssocID="{E34E82DE-5C7D-427B-9292-B30D87B6B5AA}" presName="parTx" presStyleLbl="revTx" presStyleIdx="2" presStyleCnt="7">
        <dgm:presLayoutVars>
          <dgm:chMax val="0"/>
          <dgm:chPref val="0"/>
        </dgm:presLayoutVars>
      </dgm:prSet>
      <dgm:spPr/>
    </dgm:pt>
    <dgm:pt modelId="{D8CC3F8C-B54D-4BD9-BF08-FD3522C150D7}" type="pres">
      <dgm:prSet presAssocID="{27382F21-D87C-4246-8DE2-ED4AF101D61F}" presName="sibTrans" presStyleCnt="0"/>
      <dgm:spPr/>
    </dgm:pt>
    <dgm:pt modelId="{1E1E2E60-0B75-4E59-BF9C-E44D255F459D}" type="pres">
      <dgm:prSet presAssocID="{87C82FAB-321E-43EB-B97D-7CE1D3E809F8}" presName="compNode" presStyleCnt="0"/>
      <dgm:spPr/>
    </dgm:pt>
    <dgm:pt modelId="{72F158BA-E85D-4DC9-9831-E8D8C16F8B46}" type="pres">
      <dgm:prSet presAssocID="{87C82FAB-321E-43EB-B97D-7CE1D3E809F8}" presName="bgRect" presStyleLbl="bgShp" presStyleIdx="3" presStyleCnt="7"/>
      <dgm:spPr/>
    </dgm:pt>
    <dgm:pt modelId="{C9723E0A-A30D-4015-9EB9-4F4CB2F11914}" type="pres">
      <dgm:prSet presAssocID="{87C82FAB-321E-43EB-B97D-7CE1D3E809F8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12D93B03-9946-4ED8-A305-09DA105AC21F}" type="pres">
      <dgm:prSet presAssocID="{87C82FAB-321E-43EB-B97D-7CE1D3E809F8}" presName="spaceRect" presStyleCnt="0"/>
      <dgm:spPr/>
    </dgm:pt>
    <dgm:pt modelId="{840BD759-A01A-44C6-AC7D-688ABAF47FDB}" type="pres">
      <dgm:prSet presAssocID="{87C82FAB-321E-43EB-B97D-7CE1D3E809F8}" presName="parTx" presStyleLbl="revTx" presStyleIdx="3" presStyleCnt="7">
        <dgm:presLayoutVars>
          <dgm:chMax val="0"/>
          <dgm:chPref val="0"/>
        </dgm:presLayoutVars>
      </dgm:prSet>
      <dgm:spPr/>
    </dgm:pt>
    <dgm:pt modelId="{570C6938-57A1-452E-9C03-A03E177BF181}" type="pres">
      <dgm:prSet presAssocID="{E87C37B1-3526-4D15-9AFD-374CCDC20343}" presName="sibTrans" presStyleCnt="0"/>
      <dgm:spPr/>
    </dgm:pt>
    <dgm:pt modelId="{92F89971-2365-41C7-856E-933EC10DD051}" type="pres">
      <dgm:prSet presAssocID="{72D750B3-7050-445E-BF32-8D89433AD4FE}" presName="compNode" presStyleCnt="0"/>
      <dgm:spPr/>
    </dgm:pt>
    <dgm:pt modelId="{4B69ABEE-BFA8-4B85-AA82-DC29E807696B}" type="pres">
      <dgm:prSet presAssocID="{72D750B3-7050-445E-BF32-8D89433AD4FE}" presName="bgRect" presStyleLbl="bgShp" presStyleIdx="4" presStyleCnt="7"/>
      <dgm:spPr/>
    </dgm:pt>
    <dgm:pt modelId="{A6617FE4-2EA6-4FB3-9071-D25BE68FA556}" type="pres">
      <dgm:prSet presAssocID="{72D750B3-7050-445E-BF32-8D89433AD4FE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F2C6D69-ACA9-4847-86D6-29897717A7A4}" type="pres">
      <dgm:prSet presAssocID="{72D750B3-7050-445E-BF32-8D89433AD4FE}" presName="spaceRect" presStyleCnt="0"/>
      <dgm:spPr/>
    </dgm:pt>
    <dgm:pt modelId="{086B59EB-0E04-457F-8657-6063A03167A8}" type="pres">
      <dgm:prSet presAssocID="{72D750B3-7050-445E-BF32-8D89433AD4FE}" presName="parTx" presStyleLbl="revTx" presStyleIdx="4" presStyleCnt="7">
        <dgm:presLayoutVars>
          <dgm:chMax val="0"/>
          <dgm:chPref val="0"/>
        </dgm:presLayoutVars>
      </dgm:prSet>
      <dgm:spPr/>
    </dgm:pt>
    <dgm:pt modelId="{7CD5730A-B0CB-4A59-815F-C14ECD33A1ED}" type="pres">
      <dgm:prSet presAssocID="{1BC17D16-078F-4A14-BCD4-B8BEA30621A9}" presName="sibTrans" presStyleCnt="0"/>
      <dgm:spPr/>
    </dgm:pt>
    <dgm:pt modelId="{5B5CE94D-C723-4460-A4BD-87709BCF2C49}" type="pres">
      <dgm:prSet presAssocID="{A237873D-C815-435E-AA1C-F402A4161062}" presName="compNode" presStyleCnt="0"/>
      <dgm:spPr/>
    </dgm:pt>
    <dgm:pt modelId="{56775156-3FBF-4C82-B7ED-97DE2B641F4B}" type="pres">
      <dgm:prSet presAssocID="{A237873D-C815-435E-AA1C-F402A4161062}" presName="bgRect" presStyleLbl="bgShp" presStyleIdx="5" presStyleCnt="7"/>
      <dgm:spPr/>
    </dgm:pt>
    <dgm:pt modelId="{27F58BD8-5638-4D54-A7A1-4258235751F2}" type="pres">
      <dgm:prSet presAssocID="{A237873D-C815-435E-AA1C-F402A4161062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2201EE08-0F9A-4917-B211-8EBCBAC38EDF}" type="pres">
      <dgm:prSet presAssocID="{A237873D-C815-435E-AA1C-F402A4161062}" presName="spaceRect" presStyleCnt="0"/>
      <dgm:spPr/>
    </dgm:pt>
    <dgm:pt modelId="{0CEDF63D-C097-4861-AD2D-DF0F171CC704}" type="pres">
      <dgm:prSet presAssocID="{A237873D-C815-435E-AA1C-F402A4161062}" presName="parTx" presStyleLbl="revTx" presStyleIdx="5" presStyleCnt="7">
        <dgm:presLayoutVars>
          <dgm:chMax val="0"/>
          <dgm:chPref val="0"/>
        </dgm:presLayoutVars>
      </dgm:prSet>
      <dgm:spPr/>
    </dgm:pt>
    <dgm:pt modelId="{0D51A33F-C444-462D-AC8D-1A10C7F5B4A9}" type="pres">
      <dgm:prSet presAssocID="{1C1BCA82-0303-435D-810E-7660F1F629CE}" presName="sibTrans" presStyleCnt="0"/>
      <dgm:spPr/>
    </dgm:pt>
    <dgm:pt modelId="{07E11885-5953-4BFB-864F-6CFC3776A980}" type="pres">
      <dgm:prSet presAssocID="{AA8FEED2-6687-4535-8AAB-4CB194A3B059}" presName="compNode" presStyleCnt="0"/>
      <dgm:spPr/>
    </dgm:pt>
    <dgm:pt modelId="{107FFB0D-579E-4FC9-B27F-C2CA67E4BA2E}" type="pres">
      <dgm:prSet presAssocID="{AA8FEED2-6687-4535-8AAB-4CB194A3B059}" presName="bgRect" presStyleLbl="bgShp" presStyleIdx="6" presStyleCnt="7"/>
      <dgm:spPr/>
    </dgm:pt>
    <dgm:pt modelId="{CB9E4FD2-C7FD-4DB8-B3A8-FCDFAA9D1303}" type="pres">
      <dgm:prSet presAssocID="{AA8FEED2-6687-4535-8AAB-4CB194A3B059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nnis racket and ball"/>
        </a:ext>
      </dgm:extLst>
    </dgm:pt>
    <dgm:pt modelId="{23D84E9E-2671-420C-A940-8A52AB37C8AE}" type="pres">
      <dgm:prSet presAssocID="{AA8FEED2-6687-4535-8AAB-4CB194A3B059}" presName="spaceRect" presStyleCnt="0"/>
      <dgm:spPr/>
    </dgm:pt>
    <dgm:pt modelId="{8F0CE4FA-9255-4B63-B6C5-9CCF4EE7C585}" type="pres">
      <dgm:prSet presAssocID="{AA8FEED2-6687-4535-8AAB-4CB194A3B05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37D6D503-9AC9-438A-8AA5-637FE60EBDA4}" srcId="{9FA04A36-6E90-4FD7-A1F7-E01A75856440}" destId="{EB152A9F-119E-459E-A4CC-6857790863E6}" srcOrd="0" destOrd="0" parTransId="{030AC6CC-3B8B-4877-99A4-D9C7F96D1E9E}" sibTransId="{DD8030EE-D386-4F44-855A-4DE38D0EE675}"/>
    <dgm:cxn modelId="{4EE2B204-A274-4996-BDC3-EA81F453F360}" srcId="{9FA04A36-6E90-4FD7-A1F7-E01A75856440}" destId="{AA8FEED2-6687-4535-8AAB-4CB194A3B059}" srcOrd="6" destOrd="0" parTransId="{3B35D1AE-F598-427F-971D-EA4A7E14206A}" sibTransId="{8CCA91B2-764B-42B5-A573-F315F251B51A}"/>
    <dgm:cxn modelId="{7ED65E38-8353-4D5D-9E43-3B30CC71747A}" type="presOf" srcId="{A237873D-C815-435E-AA1C-F402A4161062}" destId="{0CEDF63D-C097-4861-AD2D-DF0F171CC704}" srcOrd="0" destOrd="0" presId="urn:microsoft.com/office/officeart/2018/2/layout/IconVerticalSolidList"/>
    <dgm:cxn modelId="{D20FF33A-ECA4-45D8-B733-5739D29D1FD5}" srcId="{9FA04A36-6E90-4FD7-A1F7-E01A75856440}" destId="{72D750B3-7050-445E-BF32-8D89433AD4FE}" srcOrd="4" destOrd="0" parTransId="{B7012FAE-B988-4AB8-8054-D8D9ECF5C0EC}" sibTransId="{1BC17D16-078F-4A14-BCD4-B8BEA30621A9}"/>
    <dgm:cxn modelId="{09FB625F-9B16-427C-A917-E188819DDFEE}" type="presOf" srcId="{FA06BBF3-F38F-4220-8FAD-52CC72749599}" destId="{9F8099ED-6B23-43DB-B446-0423C898D885}" srcOrd="0" destOrd="0" presId="urn:microsoft.com/office/officeart/2018/2/layout/IconVerticalSolidList"/>
    <dgm:cxn modelId="{9AD15D49-5839-4F9F-90A8-253ED0D786D6}" type="presOf" srcId="{E34E82DE-5C7D-427B-9292-B30D87B6B5AA}" destId="{1D75A3E0-7DDE-40A0-89F6-4EEC406AA5BD}" srcOrd="0" destOrd="0" presId="urn:microsoft.com/office/officeart/2018/2/layout/IconVerticalSolidList"/>
    <dgm:cxn modelId="{9255256A-77F7-40CD-9270-9B8469E42E49}" type="presOf" srcId="{72D750B3-7050-445E-BF32-8D89433AD4FE}" destId="{086B59EB-0E04-457F-8657-6063A03167A8}" srcOrd="0" destOrd="0" presId="urn:microsoft.com/office/officeart/2018/2/layout/IconVerticalSolidList"/>
    <dgm:cxn modelId="{452E5E6B-1DD6-49EC-83DF-BEA8F4F7C56A}" type="presOf" srcId="{87C82FAB-321E-43EB-B97D-7CE1D3E809F8}" destId="{840BD759-A01A-44C6-AC7D-688ABAF47FDB}" srcOrd="0" destOrd="0" presId="urn:microsoft.com/office/officeart/2018/2/layout/IconVerticalSolidList"/>
    <dgm:cxn modelId="{94B9AA4E-222A-4A03-9138-42E76EFEC29A}" type="presOf" srcId="{AA8FEED2-6687-4535-8AAB-4CB194A3B059}" destId="{8F0CE4FA-9255-4B63-B6C5-9CCF4EE7C585}" srcOrd="0" destOrd="0" presId="urn:microsoft.com/office/officeart/2018/2/layout/IconVerticalSolidList"/>
    <dgm:cxn modelId="{B3F7EE59-405A-4A5A-9360-1D5E2AAB22F7}" srcId="{9FA04A36-6E90-4FD7-A1F7-E01A75856440}" destId="{FA06BBF3-F38F-4220-8FAD-52CC72749599}" srcOrd="1" destOrd="0" parTransId="{EB9E3D57-276C-4462-92FE-9414DD839E88}" sibTransId="{0B7B3128-B97A-4893-A8E8-A816D37B977B}"/>
    <dgm:cxn modelId="{ABD00A83-02D2-4CE4-9C80-A3957A2D9DD3}" srcId="{9FA04A36-6E90-4FD7-A1F7-E01A75856440}" destId="{A237873D-C815-435E-AA1C-F402A4161062}" srcOrd="5" destOrd="0" parTransId="{9537C40D-A1AF-429F-9DA5-5455D6A6FC08}" sibTransId="{1C1BCA82-0303-435D-810E-7660F1F629CE}"/>
    <dgm:cxn modelId="{458FF585-7273-45A9-B1F4-4CBA916B32E7}" type="presOf" srcId="{EB152A9F-119E-459E-A4CC-6857790863E6}" destId="{E438BA85-E939-47CD-8F23-6717A7301B55}" srcOrd="0" destOrd="0" presId="urn:microsoft.com/office/officeart/2018/2/layout/IconVerticalSolidList"/>
    <dgm:cxn modelId="{FDD9C786-7287-4598-9FA9-CD58C45734F8}" type="presOf" srcId="{9FA04A36-6E90-4FD7-A1F7-E01A75856440}" destId="{A33E2F05-DDC7-4365-9607-9F8FC2DBDD45}" srcOrd="0" destOrd="0" presId="urn:microsoft.com/office/officeart/2018/2/layout/IconVerticalSolidList"/>
    <dgm:cxn modelId="{AB32D7C2-49B9-45FC-A30F-488F998025A7}" srcId="{9FA04A36-6E90-4FD7-A1F7-E01A75856440}" destId="{87C82FAB-321E-43EB-B97D-7CE1D3E809F8}" srcOrd="3" destOrd="0" parTransId="{C07BC0AF-A890-4811-A280-3226C552F50A}" sibTransId="{E87C37B1-3526-4D15-9AFD-374CCDC20343}"/>
    <dgm:cxn modelId="{819FE3D6-241E-4A40-A881-91C459937B03}" srcId="{9FA04A36-6E90-4FD7-A1F7-E01A75856440}" destId="{E34E82DE-5C7D-427B-9292-B30D87B6B5AA}" srcOrd="2" destOrd="0" parTransId="{45291BDE-AD9A-497B-B771-26464B81F85E}" sibTransId="{27382F21-D87C-4246-8DE2-ED4AF101D61F}"/>
    <dgm:cxn modelId="{4990EF39-C4B3-41A7-8E5E-4EF2ED2C4A07}" type="presParOf" srcId="{A33E2F05-DDC7-4365-9607-9F8FC2DBDD45}" destId="{35F5841F-FED6-42F2-931A-3184B3C8AE1B}" srcOrd="0" destOrd="0" presId="urn:microsoft.com/office/officeart/2018/2/layout/IconVerticalSolidList"/>
    <dgm:cxn modelId="{BD6674A9-3D6B-4B31-9E1A-B3B44AFD2D6D}" type="presParOf" srcId="{35F5841F-FED6-42F2-931A-3184B3C8AE1B}" destId="{0894CA4B-D5F1-4B5E-ADC5-AFE85F21CF93}" srcOrd="0" destOrd="0" presId="urn:microsoft.com/office/officeart/2018/2/layout/IconVerticalSolidList"/>
    <dgm:cxn modelId="{D66F0A70-6073-4B51-B800-A3CB749D45EF}" type="presParOf" srcId="{35F5841F-FED6-42F2-931A-3184B3C8AE1B}" destId="{B96DB210-81F8-4DF5-A185-0031E4769598}" srcOrd="1" destOrd="0" presId="urn:microsoft.com/office/officeart/2018/2/layout/IconVerticalSolidList"/>
    <dgm:cxn modelId="{BB3F0823-CCA6-456C-B2D3-748ADCD79BC6}" type="presParOf" srcId="{35F5841F-FED6-42F2-931A-3184B3C8AE1B}" destId="{FFF16213-F2DD-4F54-9394-163C62874412}" srcOrd="2" destOrd="0" presId="urn:microsoft.com/office/officeart/2018/2/layout/IconVerticalSolidList"/>
    <dgm:cxn modelId="{49FC207B-0545-4110-BCCA-1E179D64444A}" type="presParOf" srcId="{35F5841F-FED6-42F2-931A-3184B3C8AE1B}" destId="{E438BA85-E939-47CD-8F23-6717A7301B55}" srcOrd="3" destOrd="0" presId="urn:microsoft.com/office/officeart/2018/2/layout/IconVerticalSolidList"/>
    <dgm:cxn modelId="{9B654994-DB47-4AC9-ABC5-E67160D44E6D}" type="presParOf" srcId="{A33E2F05-DDC7-4365-9607-9F8FC2DBDD45}" destId="{FD36CAEF-0D13-42A4-A48C-C51FDE9B58EF}" srcOrd="1" destOrd="0" presId="urn:microsoft.com/office/officeart/2018/2/layout/IconVerticalSolidList"/>
    <dgm:cxn modelId="{6EE7D662-4096-434A-AC8E-8EFDE2AABBD1}" type="presParOf" srcId="{A33E2F05-DDC7-4365-9607-9F8FC2DBDD45}" destId="{0EE43831-F4A0-4A6D-9172-6872B98AE2DF}" srcOrd="2" destOrd="0" presId="urn:microsoft.com/office/officeart/2018/2/layout/IconVerticalSolidList"/>
    <dgm:cxn modelId="{ABC5A3A8-B8AE-4CAE-8F50-3E85F943CB9E}" type="presParOf" srcId="{0EE43831-F4A0-4A6D-9172-6872B98AE2DF}" destId="{4FD14C02-0D76-4F92-9C77-896315F5939E}" srcOrd="0" destOrd="0" presId="urn:microsoft.com/office/officeart/2018/2/layout/IconVerticalSolidList"/>
    <dgm:cxn modelId="{C289E3B9-3730-4F9B-9D3F-DB2B93F91AD8}" type="presParOf" srcId="{0EE43831-F4A0-4A6D-9172-6872B98AE2DF}" destId="{4BD1CE6C-C4F5-41FB-BB3C-A07AE87CC283}" srcOrd="1" destOrd="0" presId="urn:microsoft.com/office/officeart/2018/2/layout/IconVerticalSolidList"/>
    <dgm:cxn modelId="{8793F191-34F8-4271-9EE2-E155F1F2A0E4}" type="presParOf" srcId="{0EE43831-F4A0-4A6D-9172-6872B98AE2DF}" destId="{89623A44-2A92-4947-8FA7-ED4F0934587A}" srcOrd="2" destOrd="0" presId="urn:microsoft.com/office/officeart/2018/2/layout/IconVerticalSolidList"/>
    <dgm:cxn modelId="{2012305F-537A-4102-B01D-F3BC517A5C09}" type="presParOf" srcId="{0EE43831-F4A0-4A6D-9172-6872B98AE2DF}" destId="{9F8099ED-6B23-43DB-B446-0423C898D885}" srcOrd="3" destOrd="0" presId="urn:microsoft.com/office/officeart/2018/2/layout/IconVerticalSolidList"/>
    <dgm:cxn modelId="{310FF6BA-4277-4207-B403-E8CA622C5091}" type="presParOf" srcId="{A33E2F05-DDC7-4365-9607-9F8FC2DBDD45}" destId="{E28BA326-A913-4B5B-AD06-9259325DF4C9}" srcOrd="3" destOrd="0" presId="urn:microsoft.com/office/officeart/2018/2/layout/IconVerticalSolidList"/>
    <dgm:cxn modelId="{A7A4AE7B-2A97-41C3-903B-37C8224FF3AC}" type="presParOf" srcId="{A33E2F05-DDC7-4365-9607-9F8FC2DBDD45}" destId="{885FD5C1-A35B-4434-B319-C9803ED6A04E}" srcOrd="4" destOrd="0" presId="urn:microsoft.com/office/officeart/2018/2/layout/IconVerticalSolidList"/>
    <dgm:cxn modelId="{7F5D77BF-B789-4FBE-8D88-D3FA674D5655}" type="presParOf" srcId="{885FD5C1-A35B-4434-B319-C9803ED6A04E}" destId="{706D40A6-D9F4-4E06-B11A-FFFDB0EFC351}" srcOrd="0" destOrd="0" presId="urn:microsoft.com/office/officeart/2018/2/layout/IconVerticalSolidList"/>
    <dgm:cxn modelId="{6982BE57-F8DC-493A-A59C-EA481F11010C}" type="presParOf" srcId="{885FD5C1-A35B-4434-B319-C9803ED6A04E}" destId="{8BB53E8A-BFD9-4ED1-A0A1-3CA4FBFF9442}" srcOrd="1" destOrd="0" presId="urn:microsoft.com/office/officeart/2018/2/layout/IconVerticalSolidList"/>
    <dgm:cxn modelId="{71B11934-2DF9-41A6-967F-00D1973139A6}" type="presParOf" srcId="{885FD5C1-A35B-4434-B319-C9803ED6A04E}" destId="{9DEFAE7F-A17E-42D9-AF62-4D594B38DAEC}" srcOrd="2" destOrd="0" presId="urn:microsoft.com/office/officeart/2018/2/layout/IconVerticalSolidList"/>
    <dgm:cxn modelId="{246ED9BE-FC40-4779-A135-8BCD8406F2ED}" type="presParOf" srcId="{885FD5C1-A35B-4434-B319-C9803ED6A04E}" destId="{1D75A3E0-7DDE-40A0-89F6-4EEC406AA5BD}" srcOrd="3" destOrd="0" presId="urn:microsoft.com/office/officeart/2018/2/layout/IconVerticalSolidList"/>
    <dgm:cxn modelId="{A70D6B2A-40F1-4769-95A4-0418DC7B97CB}" type="presParOf" srcId="{A33E2F05-DDC7-4365-9607-9F8FC2DBDD45}" destId="{D8CC3F8C-B54D-4BD9-BF08-FD3522C150D7}" srcOrd="5" destOrd="0" presId="urn:microsoft.com/office/officeart/2018/2/layout/IconVerticalSolidList"/>
    <dgm:cxn modelId="{46952855-8A90-45EA-8887-D14D21414BD0}" type="presParOf" srcId="{A33E2F05-DDC7-4365-9607-9F8FC2DBDD45}" destId="{1E1E2E60-0B75-4E59-BF9C-E44D255F459D}" srcOrd="6" destOrd="0" presId="urn:microsoft.com/office/officeart/2018/2/layout/IconVerticalSolidList"/>
    <dgm:cxn modelId="{EACA30B5-26BF-495C-8511-30DC4B588564}" type="presParOf" srcId="{1E1E2E60-0B75-4E59-BF9C-E44D255F459D}" destId="{72F158BA-E85D-4DC9-9831-E8D8C16F8B46}" srcOrd="0" destOrd="0" presId="urn:microsoft.com/office/officeart/2018/2/layout/IconVerticalSolidList"/>
    <dgm:cxn modelId="{6BAD5759-4FE4-4B87-87EF-F9A260B4D361}" type="presParOf" srcId="{1E1E2E60-0B75-4E59-BF9C-E44D255F459D}" destId="{C9723E0A-A30D-4015-9EB9-4F4CB2F11914}" srcOrd="1" destOrd="0" presId="urn:microsoft.com/office/officeart/2018/2/layout/IconVerticalSolidList"/>
    <dgm:cxn modelId="{A95BAFD1-46B3-41D2-B359-BA5DED626E20}" type="presParOf" srcId="{1E1E2E60-0B75-4E59-BF9C-E44D255F459D}" destId="{12D93B03-9946-4ED8-A305-09DA105AC21F}" srcOrd="2" destOrd="0" presId="urn:microsoft.com/office/officeart/2018/2/layout/IconVerticalSolidList"/>
    <dgm:cxn modelId="{2C4F29E7-9E50-4674-AA17-3C92490DF25C}" type="presParOf" srcId="{1E1E2E60-0B75-4E59-BF9C-E44D255F459D}" destId="{840BD759-A01A-44C6-AC7D-688ABAF47FDB}" srcOrd="3" destOrd="0" presId="urn:microsoft.com/office/officeart/2018/2/layout/IconVerticalSolidList"/>
    <dgm:cxn modelId="{F9651896-8E88-44AA-B8D0-526E0CBEFBE2}" type="presParOf" srcId="{A33E2F05-DDC7-4365-9607-9F8FC2DBDD45}" destId="{570C6938-57A1-452E-9C03-A03E177BF181}" srcOrd="7" destOrd="0" presId="urn:microsoft.com/office/officeart/2018/2/layout/IconVerticalSolidList"/>
    <dgm:cxn modelId="{AD967D94-FD9F-4D0E-AF73-62CF3899EC5D}" type="presParOf" srcId="{A33E2F05-DDC7-4365-9607-9F8FC2DBDD45}" destId="{92F89971-2365-41C7-856E-933EC10DD051}" srcOrd="8" destOrd="0" presId="urn:microsoft.com/office/officeart/2018/2/layout/IconVerticalSolidList"/>
    <dgm:cxn modelId="{502311B5-6531-41FF-8D64-FBA24435869F}" type="presParOf" srcId="{92F89971-2365-41C7-856E-933EC10DD051}" destId="{4B69ABEE-BFA8-4B85-AA82-DC29E807696B}" srcOrd="0" destOrd="0" presId="urn:microsoft.com/office/officeart/2018/2/layout/IconVerticalSolidList"/>
    <dgm:cxn modelId="{22662D65-AAF2-489F-A69D-66DF1EBCFBAB}" type="presParOf" srcId="{92F89971-2365-41C7-856E-933EC10DD051}" destId="{A6617FE4-2EA6-4FB3-9071-D25BE68FA556}" srcOrd="1" destOrd="0" presId="urn:microsoft.com/office/officeart/2018/2/layout/IconVerticalSolidList"/>
    <dgm:cxn modelId="{C4087D88-997E-4A31-9C37-EC0C7393C4AF}" type="presParOf" srcId="{92F89971-2365-41C7-856E-933EC10DD051}" destId="{8F2C6D69-ACA9-4847-86D6-29897717A7A4}" srcOrd="2" destOrd="0" presId="urn:microsoft.com/office/officeart/2018/2/layout/IconVerticalSolidList"/>
    <dgm:cxn modelId="{EDDE4411-6A0A-4B4A-AEBF-F915BD56B6F9}" type="presParOf" srcId="{92F89971-2365-41C7-856E-933EC10DD051}" destId="{086B59EB-0E04-457F-8657-6063A03167A8}" srcOrd="3" destOrd="0" presId="urn:microsoft.com/office/officeart/2018/2/layout/IconVerticalSolidList"/>
    <dgm:cxn modelId="{52052EC7-B057-44D3-9F5F-208A9374C2FA}" type="presParOf" srcId="{A33E2F05-DDC7-4365-9607-9F8FC2DBDD45}" destId="{7CD5730A-B0CB-4A59-815F-C14ECD33A1ED}" srcOrd="9" destOrd="0" presId="urn:microsoft.com/office/officeart/2018/2/layout/IconVerticalSolidList"/>
    <dgm:cxn modelId="{90841A25-AF03-486D-8C9C-ABE2366468C0}" type="presParOf" srcId="{A33E2F05-DDC7-4365-9607-9F8FC2DBDD45}" destId="{5B5CE94D-C723-4460-A4BD-87709BCF2C49}" srcOrd="10" destOrd="0" presId="urn:microsoft.com/office/officeart/2018/2/layout/IconVerticalSolidList"/>
    <dgm:cxn modelId="{D4CD85DA-C836-40C4-8FE4-DD094610CBDF}" type="presParOf" srcId="{5B5CE94D-C723-4460-A4BD-87709BCF2C49}" destId="{56775156-3FBF-4C82-B7ED-97DE2B641F4B}" srcOrd="0" destOrd="0" presId="urn:microsoft.com/office/officeart/2018/2/layout/IconVerticalSolidList"/>
    <dgm:cxn modelId="{B2EFEDDF-2F36-4BDD-A908-82232C790635}" type="presParOf" srcId="{5B5CE94D-C723-4460-A4BD-87709BCF2C49}" destId="{27F58BD8-5638-4D54-A7A1-4258235751F2}" srcOrd="1" destOrd="0" presId="urn:microsoft.com/office/officeart/2018/2/layout/IconVerticalSolidList"/>
    <dgm:cxn modelId="{E0069BF0-0D2C-4E9B-A698-F249D44656CA}" type="presParOf" srcId="{5B5CE94D-C723-4460-A4BD-87709BCF2C49}" destId="{2201EE08-0F9A-4917-B211-8EBCBAC38EDF}" srcOrd="2" destOrd="0" presId="urn:microsoft.com/office/officeart/2018/2/layout/IconVerticalSolidList"/>
    <dgm:cxn modelId="{0E668EB4-296D-4B1F-8B7E-194F4834C792}" type="presParOf" srcId="{5B5CE94D-C723-4460-A4BD-87709BCF2C49}" destId="{0CEDF63D-C097-4861-AD2D-DF0F171CC704}" srcOrd="3" destOrd="0" presId="urn:microsoft.com/office/officeart/2018/2/layout/IconVerticalSolidList"/>
    <dgm:cxn modelId="{873340EF-2721-495A-BA37-A41122BBF0EE}" type="presParOf" srcId="{A33E2F05-DDC7-4365-9607-9F8FC2DBDD45}" destId="{0D51A33F-C444-462D-AC8D-1A10C7F5B4A9}" srcOrd="11" destOrd="0" presId="urn:microsoft.com/office/officeart/2018/2/layout/IconVerticalSolidList"/>
    <dgm:cxn modelId="{D98358FC-09F9-4EC8-B97B-4D0492363C43}" type="presParOf" srcId="{A33E2F05-DDC7-4365-9607-9F8FC2DBDD45}" destId="{07E11885-5953-4BFB-864F-6CFC3776A980}" srcOrd="12" destOrd="0" presId="urn:microsoft.com/office/officeart/2018/2/layout/IconVerticalSolidList"/>
    <dgm:cxn modelId="{0122C43D-D63C-4BBD-A892-95E1223556DF}" type="presParOf" srcId="{07E11885-5953-4BFB-864F-6CFC3776A980}" destId="{107FFB0D-579E-4FC9-B27F-C2CA67E4BA2E}" srcOrd="0" destOrd="0" presId="urn:microsoft.com/office/officeart/2018/2/layout/IconVerticalSolidList"/>
    <dgm:cxn modelId="{2F436C7B-2B20-4A19-A8F5-CF4C108220BA}" type="presParOf" srcId="{07E11885-5953-4BFB-864F-6CFC3776A980}" destId="{CB9E4FD2-C7FD-4DB8-B3A8-FCDFAA9D1303}" srcOrd="1" destOrd="0" presId="urn:microsoft.com/office/officeart/2018/2/layout/IconVerticalSolidList"/>
    <dgm:cxn modelId="{8B8A6096-3265-41C0-B287-D1F5C08CE8BD}" type="presParOf" srcId="{07E11885-5953-4BFB-864F-6CFC3776A980}" destId="{23D84E9E-2671-420C-A940-8A52AB37C8AE}" srcOrd="2" destOrd="0" presId="urn:microsoft.com/office/officeart/2018/2/layout/IconVerticalSolidList"/>
    <dgm:cxn modelId="{AA586064-CA3E-44D5-A71C-F40115EB8114}" type="presParOf" srcId="{07E11885-5953-4BFB-864F-6CFC3776A980}" destId="{8F0CE4FA-9255-4B63-B6C5-9CCF4EE7C5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8895A7-BA34-46AD-B0BB-2BFD274449C3}" type="doc">
      <dgm:prSet loTypeId="urn:microsoft.com/office/officeart/2008/layout/LinedList" loCatId="list" qsTypeId="urn:microsoft.com/office/officeart/2005/8/quickstyle/simple1#22" qsCatId="simple" csTypeId="urn:microsoft.com/office/officeart/2005/8/colors/colorful1#3" csCatId="colorful" phldr="1"/>
      <dgm:spPr/>
      <dgm:t>
        <a:bodyPr/>
        <a:lstStyle/>
        <a:p>
          <a:endParaRPr lang="en-US"/>
        </a:p>
      </dgm:t>
    </dgm:pt>
    <dgm:pt modelId="{7E44C4B2-6300-4B29-9E68-079AFB4ECA1D}">
      <dgm:prSet custT="1"/>
      <dgm:spPr/>
      <dgm:t>
        <a:bodyPr/>
        <a:lstStyle/>
        <a:p>
          <a:pPr algn="just"/>
          <a:r>
            <a:rPr lang="en-GB" sz="2800">
              <a:latin typeface="Aptos" panose="020B0004020202020204" pitchFamily="34" charset="0"/>
            </a:rPr>
            <a:t>Students often start writing their assignments before gathering sources.</a:t>
          </a:r>
          <a:endParaRPr lang="en-US" sz="2800">
            <a:latin typeface="Aptos" panose="020B0004020202020204" pitchFamily="34" charset="0"/>
          </a:endParaRPr>
        </a:p>
      </dgm:t>
    </dgm:pt>
    <dgm:pt modelId="{63896ABA-7F20-4F4B-8E65-9463F20DC2F4}" type="parTrans" cxnId="{AFC9700D-04E5-4BCC-A4E1-7B18BA435846}">
      <dgm:prSet/>
      <dgm:spPr/>
      <dgm:t>
        <a:bodyPr/>
        <a:lstStyle/>
        <a:p>
          <a:pPr algn="just"/>
          <a:endParaRPr lang="en-US" sz="1600">
            <a:latin typeface="Aptos" panose="020B0004020202020204" pitchFamily="34" charset="0"/>
          </a:endParaRPr>
        </a:p>
      </dgm:t>
    </dgm:pt>
    <dgm:pt modelId="{DC7FB4DD-522D-4AED-90F2-44024C42B06D}" type="sibTrans" cxnId="{AFC9700D-04E5-4BCC-A4E1-7B18BA435846}">
      <dgm:prSet/>
      <dgm:spPr/>
      <dgm:t>
        <a:bodyPr/>
        <a:lstStyle/>
        <a:p>
          <a:pPr algn="just"/>
          <a:endParaRPr lang="en-US" sz="1600">
            <a:latin typeface="Aptos" panose="020B0004020202020204" pitchFamily="34" charset="0"/>
          </a:endParaRPr>
        </a:p>
      </dgm:t>
    </dgm:pt>
    <dgm:pt modelId="{1713E891-286A-4431-A05F-8AAFD8727BCE}">
      <dgm:prSet custT="1"/>
      <dgm:spPr/>
      <dgm:t>
        <a:bodyPr/>
        <a:lstStyle/>
        <a:p>
          <a:pPr algn="just"/>
          <a:r>
            <a:rPr lang="en-GB" sz="2800">
              <a:latin typeface="Aptos" panose="020B0004020202020204" pitchFamily="34" charset="0"/>
            </a:rPr>
            <a:t>Students often begin by searching for external sources.</a:t>
          </a:r>
          <a:endParaRPr lang="en-US" sz="2800">
            <a:latin typeface="Aptos" panose="020B0004020202020204" pitchFamily="34" charset="0"/>
          </a:endParaRPr>
        </a:p>
      </dgm:t>
    </dgm:pt>
    <dgm:pt modelId="{D7D8D89D-2CC4-4F21-8492-3D026562F789}" type="parTrans" cxnId="{E4AAA8B7-483B-4384-8B85-C046D9437ED8}">
      <dgm:prSet/>
      <dgm:spPr/>
      <dgm:t>
        <a:bodyPr/>
        <a:lstStyle/>
        <a:p>
          <a:pPr algn="just"/>
          <a:endParaRPr lang="en-US" sz="1600">
            <a:latin typeface="Aptos" panose="020B0004020202020204" pitchFamily="34" charset="0"/>
          </a:endParaRPr>
        </a:p>
      </dgm:t>
    </dgm:pt>
    <dgm:pt modelId="{F582A2D6-85FA-407D-89FB-97265DAEFB76}" type="sibTrans" cxnId="{E4AAA8B7-483B-4384-8B85-C046D9437ED8}">
      <dgm:prSet/>
      <dgm:spPr/>
      <dgm:t>
        <a:bodyPr/>
        <a:lstStyle/>
        <a:p>
          <a:pPr algn="just"/>
          <a:endParaRPr lang="en-US" sz="1600">
            <a:latin typeface="Aptos" panose="020B0004020202020204" pitchFamily="34" charset="0"/>
          </a:endParaRPr>
        </a:p>
      </dgm:t>
    </dgm:pt>
    <dgm:pt modelId="{F55A1C4C-7749-4B9E-A45A-4E762E68DE2D}" type="pres">
      <dgm:prSet presAssocID="{358895A7-BA34-46AD-B0BB-2BFD274449C3}" presName="vert0" presStyleCnt="0">
        <dgm:presLayoutVars>
          <dgm:dir/>
          <dgm:animOne val="branch"/>
          <dgm:animLvl val="lvl"/>
        </dgm:presLayoutVars>
      </dgm:prSet>
      <dgm:spPr/>
    </dgm:pt>
    <dgm:pt modelId="{A9F08554-23E5-49C3-A05A-321426F133B3}" type="pres">
      <dgm:prSet presAssocID="{7E44C4B2-6300-4B29-9E68-079AFB4ECA1D}" presName="thickLine" presStyleLbl="alignNode1" presStyleIdx="0" presStyleCnt="2"/>
      <dgm:spPr/>
    </dgm:pt>
    <dgm:pt modelId="{5A340641-B534-4249-A25F-303FCBD91858}" type="pres">
      <dgm:prSet presAssocID="{7E44C4B2-6300-4B29-9E68-079AFB4ECA1D}" presName="horz1" presStyleCnt="0"/>
      <dgm:spPr/>
    </dgm:pt>
    <dgm:pt modelId="{4C8EF6B0-FBF6-4A3F-B12E-BEDBB8C3EA26}" type="pres">
      <dgm:prSet presAssocID="{7E44C4B2-6300-4B29-9E68-079AFB4ECA1D}" presName="tx1" presStyleLbl="revTx" presStyleIdx="0" presStyleCnt="2" custLinFactNeighborX="-2951" custLinFactNeighborY="-14619"/>
      <dgm:spPr/>
    </dgm:pt>
    <dgm:pt modelId="{1F738BA2-FDE7-4DC0-A81B-5F28DDCFEE08}" type="pres">
      <dgm:prSet presAssocID="{7E44C4B2-6300-4B29-9E68-079AFB4ECA1D}" presName="vert1" presStyleCnt="0"/>
      <dgm:spPr/>
    </dgm:pt>
    <dgm:pt modelId="{9903B8F0-C7C6-4CD0-9360-D42D08B6316F}" type="pres">
      <dgm:prSet presAssocID="{1713E891-286A-4431-A05F-8AAFD8727BCE}" presName="thickLine" presStyleLbl="alignNode1" presStyleIdx="1" presStyleCnt="2"/>
      <dgm:spPr/>
    </dgm:pt>
    <dgm:pt modelId="{A2DCE4A4-19EF-4A83-8A34-5D32F6CB4E32}" type="pres">
      <dgm:prSet presAssocID="{1713E891-286A-4431-A05F-8AAFD8727BCE}" presName="horz1" presStyleCnt="0"/>
      <dgm:spPr/>
    </dgm:pt>
    <dgm:pt modelId="{EEDC3496-CEA6-42DD-BA02-1ADE3009441D}" type="pres">
      <dgm:prSet presAssocID="{1713E891-286A-4431-A05F-8AAFD8727BCE}" presName="tx1" presStyleLbl="revTx" presStyleIdx="1" presStyleCnt="2"/>
      <dgm:spPr/>
    </dgm:pt>
    <dgm:pt modelId="{43C96B5D-D0E5-4D0F-9C62-16C9B890F84C}" type="pres">
      <dgm:prSet presAssocID="{1713E891-286A-4431-A05F-8AAFD8727BCE}" presName="vert1" presStyleCnt="0"/>
      <dgm:spPr/>
    </dgm:pt>
  </dgm:ptLst>
  <dgm:cxnLst>
    <dgm:cxn modelId="{AFC9700D-04E5-4BCC-A4E1-7B18BA435846}" srcId="{358895A7-BA34-46AD-B0BB-2BFD274449C3}" destId="{7E44C4B2-6300-4B29-9E68-079AFB4ECA1D}" srcOrd="0" destOrd="0" parTransId="{63896ABA-7F20-4F4B-8E65-9463F20DC2F4}" sibTransId="{DC7FB4DD-522D-4AED-90F2-44024C42B06D}"/>
    <dgm:cxn modelId="{596ABD82-8B3E-4395-9EDB-B832784056E3}" type="presOf" srcId="{1713E891-286A-4431-A05F-8AAFD8727BCE}" destId="{EEDC3496-CEA6-42DD-BA02-1ADE3009441D}" srcOrd="0" destOrd="0" presId="urn:microsoft.com/office/officeart/2008/layout/LinedList"/>
    <dgm:cxn modelId="{C30684AA-B1AF-4C59-8950-054B746905DC}" type="presOf" srcId="{7E44C4B2-6300-4B29-9E68-079AFB4ECA1D}" destId="{4C8EF6B0-FBF6-4A3F-B12E-BEDBB8C3EA26}" srcOrd="0" destOrd="0" presId="urn:microsoft.com/office/officeart/2008/layout/LinedList"/>
    <dgm:cxn modelId="{7FC4ABB3-E835-4558-8810-D683DF285D16}" type="presOf" srcId="{358895A7-BA34-46AD-B0BB-2BFD274449C3}" destId="{F55A1C4C-7749-4B9E-A45A-4E762E68DE2D}" srcOrd="0" destOrd="0" presId="urn:microsoft.com/office/officeart/2008/layout/LinedList"/>
    <dgm:cxn modelId="{E4AAA8B7-483B-4384-8B85-C046D9437ED8}" srcId="{358895A7-BA34-46AD-B0BB-2BFD274449C3}" destId="{1713E891-286A-4431-A05F-8AAFD8727BCE}" srcOrd="1" destOrd="0" parTransId="{D7D8D89D-2CC4-4F21-8492-3D026562F789}" sibTransId="{F582A2D6-85FA-407D-89FB-97265DAEFB76}"/>
    <dgm:cxn modelId="{DDA63F47-063A-489E-A9A2-5256FAC87F91}" type="presParOf" srcId="{F55A1C4C-7749-4B9E-A45A-4E762E68DE2D}" destId="{A9F08554-23E5-49C3-A05A-321426F133B3}" srcOrd="0" destOrd="0" presId="urn:microsoft.com/office/officeart/2008/layout/LinedList"/>
    <dgm:cxn modelId="{A152099F-7EC8-4040-8646-37F5CC304FFC}" type="presParOf" srcId="{F55A1C4C-7749-4B9E-A45A-4E762E68DE2D}" destId="{5A340641-B534-4249-A25F-303FCBD91858}" srcOrd="1" destOrd="0" presId="urn:microsoft.com/office/officeart/2008/layout/LinedList"/>
    <dgm:cxn modelId="{B6708C18-984E-4633-AAE3-739C32913ED7}" type="presParOf" srcId="{5A340641-B534-4249-A25F-303FCBD91858}" destId="{4C8EF6B0-FBF6-4A3F-B12E-BEDBB8C3EA26}" srcOrd="0" destOrd="0" presId="urn:microsoft.com/office/officeart/2008/layout/LinedList"/>
    <dgm:cxn modelId="{0B563285-4199-424F-B3F6-CD560E5F7020}" type="presParOf" srcId="{5A340641-B534-4249-A25F-303FCBD91858}" destId="{1F738BA2-FDE7-4DC0-A81B-5F28DDCFEE08}" srcOrd="1" destOrd="0" presId="urn:microsoft.com/office/officeart/2008/layout/LinedList"/>
    <dgm:cxn modelId="{EECD85BD-5096-463E-9C11-07FB9B1FCBD0}" type="presParOf" srcId="{F55A1C4C-7749-4B9E-A45A-4E762E68DE2D}" destId="{9903B8F0-C7C6-4CD0-9360-D42D08B6316F}" srcOrd="2" destOrd="0" presId="urn:microsoft.com/office/officeart/2008/layout/LinedList"/>
    <dgm:cxn modelId="{B7E51464-0175-4CF9-9FC2-72E727F82CD3}" type="presParOf" srcId="{F55A1C4C-7749-4B9E-A45A-4E762E68DE2D}" destId="{A2DCE4A4-19EF-4A83-8A34-5D32F6CB4E32}" srcOrd="3" destOrd="0" presId="urn:microsoft.com/office/officeart/2008/layout/LinedList"/>
    <dgm:cxn modelId="{68BA2FBC-25EC-4B07-89CB-41FC7236A204}" type="presParOf" srcId="{A2DCE4A4-19EF-4A83-8A34-5D32F6CB4E32}" destId="{EEDC3496-CEA6-42DD-BA02-1ADE3009441D}" srcOrd="0" destOrd="0" presId="urn:microsoft.com/office/officeart/2008/layout/LinedList"/>
    <dgm:cxn modelId="{03828036-B4B6-46F0-84CE-6DEADBEFDDE9}" type="presParOf" srcId="{A2DCE4A4-19EF-4A83-8A34-5D32F6CB4E32}" destId="{43C96B5D-D0E5-4D0F-9C62-16C9B890F84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647BD-CCC8-4BC3-B2A7-334FF6B3A654}">
      <dsp:nvSpPr>
        <dsp:cNvPr id="0" name=""/>
        <dsp:cNvSpPr/>
      </dsp:nvSpPr>
      <dsp:spPr>
        <a:xfrm>
          <a:off x="961122" y="673657"/>
          <a:ext cx="1518750" cy="1518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19631-1117-46E3-B8BF-6D22B0F9B6CD}">
      <dsp:nvSpPr>
        <dsp:cNvPr id="0" name=""/>
        <dsp:cNvSpPr/>
      </dsp:nvSpPr>
      <dsp:spPr>
        <a:xfrm>
          <a:off x="32997" y="2758465"/>
          <a:ext cx="3375000" cy="16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 panose="020B0004020202020204" pitchFamily="34" charset="0"/>
            </a:rPr>
            <a:t>McMillan (2012, p.151) states “keeping a record of the content of your reading is essential as there is simply too much information to remember and retain”. </a:t>
          </a:r>
          <a:endParaRPr lang="en-US" sz="1800" kern="1200">
            <a:latin typeface="Aptos" panose="020B0004020202020204" pitchFamily="34" charset="0"/>
          </a:endParaRPr>
        </a:p>
      </dsp:txBody>
      <dsp:txXfrm>
        <a:off x="32997" y="2758465"/>
        <a:ext cx="3375000" cy="1687500"/>
      </dsp:txXfrm>
    </dsp:sp>
    <dsp:sp modelId="{FC83D8F5-E886-4701-A9BC-842990390853}">
      <dsp:nvSpPr>
        <dsp:cNvPr id="0" name=""/>
        <dsp:cNvSpPr/>
      </dsp:nvSpPr>
      <dsp:spPr>
        <a:xfrm>
          <a:off x="4926747" y="673657"/>
          <a:ext cx="1518750" cy="1518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D3ECBC-DBC5-4C3A-8954-9C01BA68B454}">
      <dsp:nvSpPr>
        <dsp:cNvPr id="0" name=""/>
        <dsp:cNvSpPr/>
      </dsp:nvSpPr>
      <dsp:spPr>
        <a:xfrm>
          <a:off x="3998622" y="2758465"/>
          <a:ext cx="3375000" cy="16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 panose="020B0004020202020204" pitchFamily="34" charset="0"/>
            </a:rPr>
            <a:t>Note-taking is a skill that requires time.</a:t>
          </a:r>
          <a:endParaRPr lang="en-US" sz="2400" kern="1200">
            <a:latin typeface="Aptos" panose="020B0004020202020204" pitchFamily="34" charset="0"/>
          </a:endParaRPr>
        </a:p>
      </dsp:txBody>
      <dsp:txXfrm>
        <a:off x="3998622" y="2758465"/>
        <a:ext cx="3375000" cy="1687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479D24-41AE-4B17-978C-26A8D2EBB2A7}">
      <dsp:nvSpPr>
        <dsp:cNvPr id="0" name=""/>
        <dsp:cNvSpPr/>
      </dsp:nvSpPr>
      <dsp:spPr>
        <a:xfrm>
          <a:off x="1638840" y="1980"/>
          <a:ext cx="6555364" cy="86907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192" tIns="220744" rIns="127192" bIns="220744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ptos" panose="020B0004020202020204" pitchFamily="34" charset="0"/>
            </a:rPr>
            <a:t>According to McMillian (2012), students typically take notes for revision or assignment writing; however, students need to decide the purpose for taking notes. </a:t>
          </a:r>
        </a:p>
      </dsp:txBody>
      <dsp:txXfrm>
        <a:off x="1638840" y="1980"/>
        <a:ext cx="6555364" cy="869070"/>
      </dsp:txXfrm>
    </dsp:sp>
    <dsp:sp modelId="{1718B963-08A0-4DB6-B96D-A71DFC1E1A82}">
      <dsp:nvSpPr>
        <dsp:cNvPr id="0" name=""/>
        <dsp:cNvSpPr/>
      </dsp:nvSpPr>
      <dsp:spPr>
        <a:xfrm>
          <a:off x="0" y="1980"/>
          <a:ext cx="1638841" cy="8690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22" tIns="85845" rIns="86722" bIns="8584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>
            <a:latin typeface="Aptos" panose="020B0004020202020204" pitchFamily="34" charset="0"/>
          </a:endParaRPr>
        </a:p>
      </dsp:txBody>
      <dsp:txXfrm>
        <a:off x="0" y="1980"/>
        <a:ext cx="1638841" cy="869070"/>
      </dsp:txXfrm>
    </dsp:sp>
    <dsp:sp modelId="{5BDAA407-7D1B-49E6-95A5-F7D40BD671D0}">
      <dsp:nvSpPr>
        <dsp:cNvPr id="0" name=""/>
        <dsp:cNvSpPr/>
      </dsp:nvSpPr>
      <dsp:spPr>
        <a:xfrm>
          <a:off x="1638841" y="923195"/>
          <a:ext cx="6555364" cy="86907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192" tIns="220744" rIns="127192" bIns="220744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ptos" panose="020B0004020202020204" pitchFamily="34" charset="0"/>
            </a:rPr>
            <a:t>Frame an overview of a topic area</a:t>
          </a:r>
        </a:p>
      </dsp:txBody>
      <dsp:txXfrm>
        <a:off x="1638841" y="923195"/>
        <a:ext cx="6555364" cy="869070"/>
      </dsp:txXfrm>
    </dsp:sp>
    <dsp:sp modelId="{FEE58B94-7397-4F82-85CE-E0AB2681359D}">
      <dsp:nvSpPr>
        <dsp:cNvPr id="0" name=""/>
        <dsp:cNvSpPr/>
      </dsp:nvSpPr>
      <dsp:spPr>
        <a:xfrm>
          <a:off x="0" y="923195"/>
          <a:ext cx="1638841" cy="86907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22" tIns="85845" rIns="86722" bIns="8584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ptos" panose="020B0004020202020204" pitchFamily="34" charset="0"/>
            </a:rPr>
            <a:t>Frame</a:t>
          </a:r>
        </a:p>
      </dsp:txBody>
      <dsp:txXfrm>
        <a:off x="0" y="923195"/>
        <a:ext cx="1638841" cy="869070"/>
      </dsp:txXfrm>
    </dsp:sp>
    <dsp:sp modelId="{664BBE6D-EA98-46E1-AACF-79C66B5AF650}">
      <dsp:nvSpPr>
        <dsp:cNvPr id="0" name=""/>
        <dsp:cNvSpPr/>
      </dsp:nvSpPr>
      <dsp:spPr>
        <a:xfrm>
          <a:off x="1638841" y="1844411"/>
          <a:ext cx="6555364" cy="86907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192" tIns="220744" rIns="127192" bIns="220744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ptos" panose="020B0004020202020204" pitchFamily="34" charset="0"/>
            </a:rPr>
            <a:t>Analyse a particular problem </a:t>
          </a:r>
        </a:p>
      </dsp:txBody>
      <dsp:txXfrm>
        <a:off x="1638841" y="1844411"/>
        <a:ext cx="6555364" cy="869070"/>
      </dsp:txXfrm>
    </dsp:sp>
    <dsp:sp modelId="{13311AF2-6903-4B40-9E9C-D7C2A4A38D91}">
      <dsp:nvSpPr>
        <dsp:cNvPr id="0" name=""/>
        <dsp:cNvSpPr/>
      </dsp:nvSpPr>
      <dsp:spPr>
        <a:xfrm>
          <a:off x="0" y="1844411"/>
          <a:ext cx="1638841" cy="8690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22" tIns="85845" rIns="86722" bIns="8584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ptos" panose="020B0004020202020204" pitchFamily="34" charset="0"/>
            </a:rPr>
            <a:t>Analyse</a:t>
          </a:r>
        </a:p>
      </dsp:txBody>
      <dsp:txXfrm>
        <a:off x="0" y="1844411"/>
        <a:ext cx="1638841" cy="869070"/>
      </dsp:txXfrm>
    </dsp:sp>
    <dsp:sp modelId="{B5DDC0BF-259E-4D2F-802A-2CD5F0DE1F69}">
      <dsp:nvSpPr>
        <dsp:cNvPr id="0" name=""/>
        <dsp:cNvSpPr/>
      </dsp:nvSpPr>
      <dsp:spPr>
        <a:xfrm>
          <a:off x="1638841" y="2765626"/>
          <a:ext cx="6555364" cy="86907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192" tIns="220744" rIns="127192" bIns="220744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ptos" panose="020B0004020202020204" pitchFamily="34" charset="0"/>
            </a:rPr>
            <a:t>Extract arguments </a:t>
          </a:r>
        </a:p>
      </dsp:txBody>
      <dsp:txXfrm>
        <a:off x="1638841" y="2765626"/>
        <a:ext cx="6555364" cy="869070"/>
      </dsp:txXfrm>
    </dsp:sp>
    <dsp:sp modelId="{A8EC67E9-DE7D-4AC1-837B-B5F0A0A919CF}">
      <dsp:nvSpPr>
        <dsp:cNvPr id="0" name=""/>
        <dsp:cNvSpPr/>
      </dsp:nvSpPr>
      <dsp:spPr>
        <a:xfrm>
          <a:off x="0" y="2765626"/>
          <a:ext cx="1638841" cy="8690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22" tIns="85845" rIns="86722" bIns="8584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ptos" panose="020B0004020202020204" pitchFamily="34" charset="0"/>
            </a:rPr>
            <a:t>Extract</a:t>
          </a:r>
        </a:p>
      </dsp:txBody>
      <dsp:txXfrm>
        <a:off x="0" y="2765626"/>
        <a:ext cx="1638841" cy="869070"/>
      </dsp:txXfrm>
    </dsp:sp>
    <dsp:sp modelId="{7FD00151-8E97-46E0-9E62-1339441B5A8A}">
      <dsp:nvSpPr>
        <dsp:cNvPr id="0" name=""/>
        <dsp:cNvSpPr/>
      </dsp:nvSpPr>
      <dsp:spPr>
        <a:xfrm>
          <a:off x="1638841" y="3686841"/>
          <a:ext cx="6555364" cy="869070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192" tIns="220744" rIns="127192" bIns="220744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ptos" panose="020B0004020202020204" pitchFamily="34" charset="0"/>
            </a:rPr>
            <a:t>Compare and contrast perspectives </a:t>
          </a:r>
        </a:p>
      </dsp:txBody>
      <dsp:txXfrm>
        <a:off x="1638841" y="3686841"/>
        <a:ext cx="6555364" cy="869070"/>
      </dsp:txXfrm>
    </dsp:sp>
    <dsp:sp modelId="{640612B7-9F67-4C7A-9701-57F8FA8E33B9}">
      <dsp:nvSpPr>
        <dsp:cNvPr id="0" name=""/>
        <dsp:cNvSpPr/>
      </dsp:nvSpPr>
      <dsp:spPr>
        <a:xfrm>
          <a:off x="0" y="3686841"/>
          <a:ext cx="1638841" cy="86907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22" tIns="85845" rIns="86722" bIns="8584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ptos" panose="020B0004020202020204" pitchFamily="34" charset="0"/>
            </a:rPr>
            <a:t>Compare and contrast</a:t>
          </a:r>
        </a:p>
      </dsp:txBody>
      <dsp:txXfrm>
        <a:off x="0" y="3686841"/>
        <a:ext cx="1638841" cy="869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32F5-985D-47BA-A3CF-F2CD820939F6}">
      <dsp:nvSpPr>
        <dsp:cNvPr id="0" name=""/>
        <dsp:cNvSpPr/>
      </dsp:nvSpPr>
      <dsp:spPr>
        <a:xfrm>
          <a:off x="0" y="0"/>
          <a:ext cx="4178314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Mind maps are graphic summaries of information that aid you as a notetaker to: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24098" y="24098"/>
        <a:ext cx="3220949" cy="774581"/>
      </dsp:txXfrm>
    </dsp:sp>
    <dsp:sp modelId="{3634B8FD-BEC0-4D2A-8E0E-1F868DC9A73D}">
      <dsp:nvSpPr>
        <dsp:cNvPr id="0" name=""/>
        <dsp:cNvSpPr/>
      </dsp:nvSpPr>
      <dsp:spPr>
        <a:xfrm>
          <a:off x="349933" y="972372"/>
          <a:ext cx="4178314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Organise ideas, 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374031" y="996470"/>
        <a:ext cx="3245379" cy="774581"/>
      </dsp:txXfrm>
    </dsp:sp>
    <dsp:sp modelId="{11F28A0E-3F30-4E6C-B121-D572733F4022}">
      <dsp:nvSpPr>
        <dsp:cNvPr id="0" name=""/>
        <dsp:cNvSpPr/>
      </dsp:nvSpPr>
      <dsp:spPr>
        <a:xfrm>
          <a:off x="694644" y="1944745"/>
          <a:ext cx="4178314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Group your points of information,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718742" y="1968843"/>
        <a:ext cx="3250602" cy="774581"/>
      </dsp:txXfrm>
    </dsp:sp>
    <dsp:sp modelId="{CDF4F58D-9E4E-48A1-8DC5-4393C1BEC55A}">
      <dsp:nvSpPr>
        <dsp:cNvPr id="0" name=""/>
        <dsp:cNvSpPr/>
      </dsp:nvSpPr>
      <dsp:spPr>
        <a:xfrm>
          <a:off x="1044578" y="2917118"/>
          <a:ext cx="4178314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Link your points of information. 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1068676" y="2941216"/>
        <a:ext cx="3245379" cy="774581"/>
      </dsp:txXfrm>
    </dsp:sp>
    <dsp:sp modelId="{5180C575-A677-4E67-827E-36E4AC92A250}">
      <dsp:nvSpPr>
        <dsp:cNvPr id="0" name=""/>
        <dsp:cNvSpPr/>
      </dsp:nvSpPr>
      <dsp:spPr>
        <a:xfrm>
          <a:off x="3643509" y="630172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latin typeface="Aptos" panose="020B0004020202020204" pitchFamily="34" charset="0"/>
          </a:endParaRPr>
        </a:p>
      </dsp:txBody>
      <dsp:txXfrm>
        <a:off x="3763840" y="630172"/>
        <a:ext cx="294143" cy="402441"/>
      </dsp:txXfrm>
    </dsp:sp>
    <dsp:sp modelId="{8C74B8ED-4218-404D-B4AC-230C63DBD8B2}">
      <dsp:nvSpPr>
        <dsp:cNvPr id="0" name=""/>
        <dsp:cNvSpPr/>
      </dsp:nvSpPr>
      <dsp:spPr>
        <a:xfrm>
          <a:off x="3993443" y="1602545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latin typeface="Aptos" panose="020B0004020202020204" pitchFamily="34" charset="0"/>
          </a:endParaRPr>
        </a:p>
      </dsp:txBody>
      <dsp:txXfrm>
        <a:off x="4113774" y="1602545"/>
        <a:ext cx="294143" cy="402441"/>
      </dsp:txXfrm>
    </dsp:sp>
    <dsp:sp modelId="{E17B20C9-E1DE-40D2-9B9A-35ADFD2C4328}">
      <dsp:nvSpPr>
        <dsp:cNvPr id="0" name=""/>
        <dsp:cNvSpPr/>
      </dsp:nvSpPr>
      <dsp:spPr>
        <a:xfrm>
          <a:off x="4338154" y="2574918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latin typeface="Aptos" panose="020B0004020202020204" pitchFamily="34" charset="0"/>
          </a:endParaRPr>
        </a:p>
      </dsp:txBody>
      <dsp:txXfrm>
        <a:off x="4458485" y="2574918"/>
        <a:ext cx="294143" cy="4024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01863-5E7C-4B6D-85DD-BF62FD98BFEA}">
      <dsp:nvSpPr>
        <dsp:cNvPr id="0" name=""/>
        <dsp:cNvSpPr/>
      </dsp:nvSpPr>
      <dsp:spPr>
        <a:xfrm>
          <a:off x="10" y="1517057"/>
          <a:ext cx="2104044" cy="1336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2D770F-A992-4FA6-83C7-BA37F36DDDF8}">
      <dsp:nvSpPr>
        <dsp:cNvPr id="0" name=""/>
        <dsp:cNvSpPr/>
      </dsp:nvSpPr>
      <dsp:spPr>
        <a:xfrm>
          <a:off x="233792" y="1739150"/>
          <a:ext cx="2104044" cy="13360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Highlighting refers to emphasising key words, phrases or data by means of underlining or circling, or using a coloured highlighter pen. </a:t>
          </a:r>
          <a:endParaRPr lang="en-US" sz="1400" kern="1200"/>
        </a:p>
      </dsp:txBody>
      <dsp:txXfrm>
        <a:off x="272924" y="1778282"/>
        <a:ext cx="2025780" cy="1257803"/>
      </dsp:txXfrm>
    </dsp:sp>
    <dsp:sp modelId="{A6ED0BF0-326A-410D-B1FA-F47EEE2D9979}">
      <dsp:nvSpPr>
        <dsp:cNvPr id="0" name=""/>
        <dsp:cNvSpPr/>
      </dsp:nvSpPr>
      <dsp:spPr>
        <a:xfrm>
          <a:off x="2572208" y="1517057"/>
          <a:ext cx="2104044" cy="1336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27D1E-499B-4AB3-A937-C70A4AC03DC7}">
      <dsp:nvSpPr>
        <dsp:cNvPr id="0" name=""/>
        <dsp:cNvSpPr/>
      </dsp:nvSpPr>
      <dsp:spPr>
        <a:xfrm>
          <a:off x="2805991" y="1739150"/>
          <a:ext cx="2104044" cy="13360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Many of the books available on the reading lists have a highlighter and note making tool. </a:t>
          </a:r>
          <a:endParaRPr lang="en-US" sz="1400" kern="1200"/>
        </a:p>
      </dsp:txBody>
      <dsp:txXfrm>
        <a:off x="2845123" y="1778282"/>
        <a:ext cx="2025780" cy="12578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AC1B4A-7450-4863-9F80-2EFE0CF0739F}">
      <dsp:nvSpPr>
        <dsp:cNvPr id="0" name=""/>
        <dsp:cNvSpPr/>
      </dsp:nvSpPr>
      <dsp:spPr>
        <a:xfrm>
          <a:off x="0" y="1109452"/>
          <a:ext cx="5551142" cy="250965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 panose="020B0004020202020204" pitchFamily="34" charset="0"/>
            </a:rPr>
            <a:t>Broadly speaking, research can be described as: </a:t>
          </a:r>
        </a:p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 panose="020B0004020202020204" pitchFamily="34" charset="0"/>
            </a:rPr>
            <a:t>“A systematic process of investigation, the general purpose of which is to contribute to the body of knowledge that shapes and guides academic and/or practice disciplines” (Powers and Knapp, 2006).</a:t>
          </a:r>
          <a:endParaRPr lang="en-US" sz="1800" kern="1200">
            <a:latin typeface="Aptos" panose="020B0004020202020204" pitchFamily="34" charset="0"/>
          </a:endParaRPr>
        </a:p>
      </dsp:txBody>
      <dsp:txXfrm>
        <a:off x="122511" y="1231963"/>
        <a:ext cx="5306120" cy="22646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94CA4B-D5F1-4B5E-ADC5-AFE85F21CF93}">
      <dsp:nvSpPr>
        <dsp:cNvPr id="0" name=""/>
        <dsp:cNvSpPr/>
      </dsp:nvSpPr>
      <dsp:spPr>
        <a:xfrm>
          <a:off x="0" y="391"/>
          <a:ext cx="7049727" cy="538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6DB210-81F8-4DF5-A185-0031E4769598}">
      <dsp:nvSpPr>
        <dsp:cNvPr id="0" name=""/>
        <dsp:cNvSpPr/>
      </dsp:nvSpPr>
      <dsp:spPr>
        <a:xfrm>
          <a:off x="162891" y="121550"/>
          <a:ext cx="296166" cy="2961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38BA85-E939-47CD-8F23-6717A7301B55}">
      <dsp:nvSpPr>
        <dsp:cNvPr id="0" name=""/>
        <dsp:cNvSpPr/>
      </dsp:nvSpPr>
      <dsp:spPr>
        <a:xfrm>
          <a:off x="621949" y="391"/>
          <a:ext cx="6427777" cy="538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90" tIns="56990" rIns="56990" bIns="569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Help you to learn: They show you the most important resources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621949" y="391"/>
        <a:ext cx="6427777" cy="538484"/>
      </dsp:txXfrm>
    </dsp:sp>
    <dsp:sp modelId="{4FD14C02-0D76-4F92-9C77-896315F5939E}">
      <dsp:nvSpPr>
        <dsp:cNvPr id="0" name=""/>
        <dsp:cNvSpPr/>
      </dsp:nvSpPr>
      <dsp:spPr>
        <a:xfrm>
          <a:off x="0" y="673496"/>
          <a:ext cx="7049727" cy="538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D1CE6C-C4F5-41FB-BB3C-A07AE87CC283}">
      <dsp:nvSpPr>
        <dsp:cNvPr id="0" name=""/>
        <dsp:cNvSpPr/>
      </dsp:nvSpPr>
      <dsp:spPr>
        <a:xfrm>
          <a:off x="162891" y="794655"/>
          <a:ext cx="296166" cy="2961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099ED-6B23-43DB-B446-0423C898D885}">
      <dsp:nvSpPr>
        <dsp:cNvPr id="0" name=""/>
        <dsp:cNvSpPr/>
      </dsp:nvSpPr>
      <dsp:spPr>
        <a:xfrm>
          <a:off x="621949" y="673496"/>
          <a:ext cx="6427777" cy="538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90" tIns="56990" rIns="56990" bIns="569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Teach basic ideas: They give you the main ideas for your subject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621949" y="673496"/>
        <a:ext cx="6427777" cy="538484"/>
      </dsp:txXfrm>
    </dsp:sp>
    <dsp:sp modelId="{706D40A6-D9F4-4E06-B11A-FFFDB0EFC351}">
      <dsp:nvSpPr>
        <dsp:cNvPr id="0" name=""/>
        <dsp:cNvSpPr/>
      </dsp:nvSpPr>
      <dsp:spPr>
        <a:xfrm>
          <a:off x="0" y="1346601"/>
          <a:ext cx="7049727" cy="538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B53E8A-BFD9-4ED1-A0A1-3CA4FBFF9442}">
      <dsp:nvSpPr>
        <dsp:cNvPr id="0" name=""/>
        <dsp:cNvSpPr/>
      </dsp:nvSpPr>
      <dsp:spPr>
        <a:xfrm>
          <a:off x="162891" y="1467760"/>
          <a:ext cx="296166" cy="2961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5A3E0-7DDE-40A0-89F6-4EEC406AA5BD}">
      <dsp:nvSpPr>
        <dsp:cNvPr id="0" name=""/>
        <dsp:cNvSpPr/>
      </dsp:nvSpPr>
      <dsp:spPr>
        <a:xfrm>
          <a:off x="621949" y="1346601"/>
          <a:ext cx="6427777" cy="538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90" tIns="56990" rIns="56990" bIns="569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Make you think: They help you understand different points of view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621949" y="1346601"/>
        <a:ext cx="6427777" cy="538484"/>
      </dsp:txXfrm>
    </dsp:sp>
    <dsp:sp modelId="{72F158BA-E85D-4DC9-9831-E8D8C16F8B46}">
      <dsp:nvSpPr>
        <dsp:cNvPr id="0" name=""/>
        <dsp:cNvSpPr/>
      </dsp:nvSpPr>
      <dsp:spPr>
        <a:xfrm>
          <a:off x="0" y="2019707"/>
          <a:ext cx="7049727" cy="538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723E0A-A30D-4015-9EB9-4F4CB2F11914}">
      <dsp:nvSpPr>
        <dsp:cNvPr id="0" name=""/>
        <dsp:cNvSpPr/>
      </dsp:nvSpPr>
      <dsp:spPr>
        <a:xfrm>
          <a:off x="162891" y="2140866"/>
          <a:ext cx="296166" cy="2961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BD759-A01A-44C6-AC7D-688ABAF47FDB}">
      <dsp:nvSpPr>
        <dsp:cNvPr id="0" name=""/>
        <dsp:cNvSpPr/>
      </dsp:nvSpPr>
      <dsp:spPr>
        <a:xfrm>
          <a:off x="621949" y="2019707"/>
          <a:ext cx="6427777" cy="538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90" tIns="56990" rIns="56990" bIns="569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Give you lots of information: They give you lots of different sources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621949" y="2019707"/>
        <a:ext cx="6427777" cy="538484"/>
      </dsp:txXfrm>
    </dsp:sp>
    <dsp:sp modelId="{4B69ABEE-BFA8-4B85-AA82-DC29E807696B}">
      <dsp:nvSpPr>
        <dsp:cNvPr id="0" name=""/>
        <dsp:cNvSpPr/>
      </dsp:nvSpPr>
      <dsp:spPr>
        <a:xfrm>
          <a:off x="0" y="2692812"/>
          <a:ext cx="7049727" cy="538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617FE4-2EA6-4FB3-9071-D25BE68FA556}">
      <dsp:nvSpPr>
        <dsp:cNvPr id="0" name=""/>
        <dsp:cNvSpPr/>
      </dsp:nvSpPr>
      <dsp:spPr>
        <a:xfrm>
          <a:off x="162891" y="2813971"/>
          <a:ext cx="296166" cy="2961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6B59EB-0E04-457F-8657-6063A03167A8}">
      <dsp:nvSpPr>
        <dsp:cNvPr id="0" name=""/>
        <dsp:cNvSpPr/>
      </dsp:nvSpPr>
      <dsp:spPr>
        <a:xfrm>
          <a:off x="621949" y="2692812"/>
          <a:ext cx="6427777" cy="538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90" tIns="56990" rIns="56990" bIns="569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Get you class ready: They help you write and talk about the subject 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621949" y="2692812"/>
        <a:ext cx="6427777" cy="538484"/>
      </dsp:txXfrm>
    </dsp:sp>
    <dsp:sp modelId="{56775156-3FBF-4C82-B7ED-97DE2B641F4B}">
      <dsp:nvSpPr>
        <dsp:cNvPr id="0" name=""/>
        <dsp:cNvSpPr/>
      </dsp:nvSpPr>
      <dsp:spPr>
        <a:xfrm>
          <a:off x="0" y="3365918"/>
          <a:ext cx="7049727" cy="538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F58BD8-5638-4D54-A7A1-4258235751F2}">
      <dsp:nvSpPr>
        <dsp:cNvPr id="0" name=""/>
        <dsp:cNvSpPr/>
      </dsp:nvSpPr>
      <dsp:spPr>
        <a:xfrm>
          <a:off x="162891" y="3487077"/>
          <a:ext cx="296166" cy="2961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EDF63D-C097-4861-AD2D-DF0F171CC704}">
      <dsp:nvSpPr>
        <dsp:cNvPr id="0" name=""/>
        <dsp:cNvSpPr/>
      </dsp:nvSpPr>
      <dsp:spPr>
        <a:xfrm>
          <a:off x="621949" y="3365918"/>
          <a:ext cx="6427777" cy="538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90" tIns="56990" rIns="56990" bIns="569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Independent learning: They help you learn by yourself 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621949" y="3365918"/>
        <a:ext cx="6427777" cy="538484"/>
      </dsp:txXfrm>
    </dsp:sp>
    <dsp:sp modelId="{107FFB0D-579E-4FC9-B27F-C2CA67E4BA2E}">
      <dsp:nvSpPr>
        <dsp:cNvPr id="0" name=""/>
        <dsp:cNvSpPr/>
      </dsp:nvSpPr>
      <dsp:spPr>
        <a:xfrm>
          <a:off x="0" y="4039023"/>
          <a:ext cx="7049727" cy="538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E4FD2-C7FD-4DB8-B3A8-FCDFAA9D1303}">
      <dsp:nvSpPr>
        <dsp:cNvPr id="0" name=""/>
        <dsp:cNvSpPr/>
      </dsp:nvSpPr>
      <dsp:spPr>
        <a:xfrm>
          <a:off x="162891" y="4160182"/>
          <a:ext cx="296166" cy="2961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0CE4FA-9255-4B63-B6C5-9CCF4EE7C585}">
      <dsp:nvSpPr>
        <dsp:cNvPr id="0" name=""/>
        <dsp:cNvSpPr/>
      </dsp:nvSpPr>
      <dsp:spPr>
        <a:xfrm>
          <a:off x="621949" y="4039023"/>
          <a:ext cx="6427777" cy="538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90" tIns="56990" rIns="56990" bIns="569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ptos" panose="020B0004020202020204" pitchFamily="34" charset="0"/>
            </a:rPr>
            <a:t>Support what you learn: They match what you are learning</a:t>
          </a:r>
          <a:endParaRPr lang="en-US" sz="1600" kern="1200">
            <a:latin typeface="Aptos" panose="020B0004020202020204" pitchFamily="34" charset="0"/>
          </a:endParaRPr>
        </a:p>
      </dsp:txBody>
      <dsp:txXfrm>
        <a:off x="621949" y="4039023"/>
        <a:ext cx="6427777" cy="53848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F08554-23E5-49C3-A05A-321426F133B3}">
      <dsp:nvSpPr>
        <dsp:cNvPr id="0" name=""/>
        <dsp:cNvSpPr/>
      </dsp:nvSpPr>
      <dsp:spPr>
        <a:xfrm>
          <a:off x="0" y="0"/>
          <a:ext cx="459775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EF6B0-FBF6-4A3F-B12E-BEDBB8C3EA26}">
      <dsp:nvSpPr>
        <dsp:cNvPr id="0" name=""/>
        <dsp:cNvSpPr/>
      </dsp:nvSpPr>
      <dsp:spPr>
        <a:xfrm>
          <a:off x="0" y="0"/>
          <a:ext cx="4597758" cy="1896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just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 panose="020B0004020202020204" pitchFamily="34" charset="0"/>
            </a:rPr>
            <a:t>Students often start writing their assignments before gathering sources.</a:t>
          </a:r>
          <a:endParaRPr lang="en-US" sz="2800" kern="1200">
            <a:latin typeface="Aptos" panose="020B0004020202020204" pitchFamily="34" charset="0"/>
          </a:endParaRPr>
        </a:p>
      </dsp:txBody>
      <dsp:txXfrm>
        <a:off x="0" y="0"/>
        <a:ext cx="4597758" cy="1896618"/>
      </dsp:txXfrm>
    </dsp:sp>
    <dsp:sp modelId="{9903B8F0-C7C6-4CD0-9360-D42D08B6316F}">
      <dsp:nvSpPr>
        <dsp:cNvPr id="0" name=""/>
        <dsp:cNvSpPr/>
      </dsp:nvSpPr>
      <dsp:spPr>
        <a:xfrm>
          <a:off x="0" y="1896618"/>
          <a:ext cx="459775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C3496-CEA6-42DD-BA02-1ADE3009441D}">
      <dsp:nvSpPr>
        <dsp:cNvPr id="0" name=""/>
        <dsp:cNvSpPr/>
      </dsp:nvSpPr>
      <dsp:spPr>
        <a:xfrm>
          <a:off x="0" y="1896618"/>
          <a:ext cx="4597758" cy="1896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just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 panose="020B0004020202020204" pitchFamily="34" charset="0"/>
            </a:rPr>
            <a:t>Students often begin by searching for external sources.</a:t>
          </a:r>
          <a:endParaRPr lang="en-US" sz="2800" kern="1200">
            <a:latin typeface="Aptos" panose="020B0004020202020204" pitchFamily="34" charset="0"/>
          </a:endParaRPr>
        </a:p>
      </dsp:txBody>
      <dsp:txXfrm>
        <a:off x="0" y="1896618"/>
        <a:ext cx="4597758" cy="18966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6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2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9-26T21:30:26.597"/>
    </inkml:context>
    <inkml:brush xml:id="br0">
      <inkml:brushProperty name="width" value="0.05" units="cm"/>
      <inkml:brushProperty name="height" value="0.05" units="cm"/>
      <inkml:brushProperty name="color" value="#C00000"/>
    </inkml:brush>
  </inkml:definitions>
  <inkml:trace contextRef="#ctx0" brushRef="#br0">7547 1493 24498,'-3'59'0,"-5"0"0,-7-1 0,-5 0 0,-6 0 0,-6-1 0,-6 0 0,-5-2 0,-5 1 0,-6-1 0,-5-2 0,-6 0 0,-5-1 0,-4-1 0,-6-2 0,-5-1 0,-5-1 0,-4-2 0,-4-1 0,-5-1 0,-4-3 0,-4-1 0,-3-2 0,-4-2 0,-4-1 0,-2-3 0,-4 0 0,-3-4 0,-2-2 0,-3-1 0,-2-2 0,-2-3 0,-2-2 0,-2-3 0,0-1 0,-2-2 0,-1-4 0,0-1 0,-1-3 0,0-1 0,0-4 0,0-1 0,0-3 0,1-1 0,1-4 0,1-2 0,3-1 0,0-3 0,1-2 0,4-3 0,1-2 0,2-1 0,4-2 0,2-4 0,3 0 0,4-3 0,2-1 0,5-2 0,3-2 0,5-1 0,3-3 0,4-1 0,5-1 0,4-2 0,6-1 0,4-1 0,5-2 0,6-1 0,4-1 0,5 0 0,6-2 0,6-1 0,5 1 0,5-2 0,6 0 0,7-1 0,4 0 0,6 0 0,7-1 0,5 0 0,6 1 0,5-1 0,7 1 0,6 0 0,4 0 0,7 1 0,6 0 0,5 1 0,5 0 0,6 2 0,6 0 0,5 2 0,4 0 0,6 1 0,5 2 0,4 0 0,6 3 0,4 0 0,5 3 0,4 0 0,3 2 0,5 3 0,3 1 0,5 1 0,2 2 0,4 3 0,3 1 0,2 3 0,4 1 0,2 3 0,1 1 0,4 3 0,1 2 0,0 3 0,3 1 0,1 2 0,1 4 0,1 1 0,0 3 0,0 1 0,0 4 0,0 1 0,-1 3 0,0 1 0,-1 4 0,-2 2 0,0 1 0,-2 3 0,-2 2 0,-2 3 0,-2 1 0,-3 3 0,-2 1 0,-3 3 0,-4 1 0,-2 3 0,-4 2 0,-4 1 0,-3 1 0,-4 3 0,-4 2 0,-5 0 0,-4 3 0,-4 0 0,-5 3 0,-5 0 0,-6 2 0,-4 1 0,-5 0 0,-6 2 0,-5 0 0,-6 2 0,-5 0 0,-5 1 0,-6 0 0,-6 1 0,-6 0 0,-5 0 0,-7 1 0,-5-1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005EB5-A7A9-4F17-87D5-3283E081434A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6F252E-9641-4246-9FEB-8220527B77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720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8715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587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00166-6072-63D5-F4C9-A74663B4C6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21AE23-1768-EB77-5EC7-B31E701F5C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4C2A2C-0754-DD40-2527-2407B85B0C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2FA4E-1EFF-5F79-EF78-7FBB88A6D2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805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646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998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582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818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625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248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59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26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73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828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989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84920" y="3362145"/>
            <a:ext cx="5198533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hlink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303435" y="3541180"/>
            <a:ext cx="4805679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 u="sng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9993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7905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8939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065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8077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8432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9680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632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6446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2088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9445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5426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261740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9508066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8229596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07849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098393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63773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10/06/2026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5238153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312952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96683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904198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Relationship Id="rId9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4.png"/><Relationship Id="rId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93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242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950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2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136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4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5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29.png"/><Relationship Id="rId4" Type="http://schemas.openxmlformats.org/officeDocument/2006/relationships/customXml" Target="../ink/ink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34.sv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5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https://moodle.uwtsd.ac.uk/course/section.php?id=152564" TargetMode="Externa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38.svg"/><Relationship Id="rId5" Type="http://schemas.openxmlformats.org/officeDocument/2006/relationships/hyperlink" Target="https://digitalservices.uwtsd.ac.uk/library/academic-and-infoskills/" TargetMode="External"/><Relationship Id="rId4" Type="http://schemas.openxmlformats.org/officeDocument/2006/relationships/image" Target="../media/image3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3614533.2024.2381519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748794" y="1835313"/>
            <a:ext cx="1024494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Academic, Industry, and Digital Skills</a:t>
            </a:r>
          </a:p>
          <a:p>
            <a:endParaRPr lang="en-GB" sz="32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Level 4</a:t>
            </a:r>
          </a:p>
          <a:p>
            <a:endParaRPr lang="en-GB" sz="32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Lisa Bassler</a:t>
            </a:r>
          </a:p>
          <a:p>
            <a:r>
              <a:rPr lang="en-GB" sz="3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l.bassler@uwtsd.ac.uk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colorful paper notes with white letters&#10;&#10;Description automatically generated">
            <a:extLst>
              <a:ext uri="{FF2B5EF4-FFF2-40B4-BE49-F238E27FC236}">
                <a16:creationId xmlns:a16="http://schemas.microsoft.com/office/drawing/2014/main" id="{8F0C1806-E730-85F3-C008-E5C149110D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57" y="202616"/>
            <a:ext cx="11254083" cy="24132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BF59CE3-4B58-F106-9F30-71A26417484F}"/>
              </a:ext>
            </a:extLst>
          </p:cNvPr>
          <p:cNvSpPr txBox="1"/>
          <p:nvPr/>
        </p:nvSpPr>
        <p:spPr>
          <a:xfrm>
            <a:off x="1291084" y="3041833"/>
            <a:ext cx="9609827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BMTP4015 – Academic, Industry, and Digital Skills</a:t>
            </a:r>
          </a:p>
          <a:p>
            <a:pPr algn="ctr"/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2</a:t>
            </a:r>
            <a:endParaRPr lang="en-GB" sz="4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16546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E083D-7D54-00B0-29FD-4C8E027C6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735" y="1608551"/>
            <a:ext cx="10515600" cy="364089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Y </a:t>
            </a:r>
            <a:r>
              <a:rPr lang="en-GB" sz="2400" dirty="0" err="1">
                <a:latin typeface="Aptos" panose="020B0004020202020204" pitchFamily="34" charset="0"/>
              </a:rPr>
              <a:t>Fforwm</a:t>
            </a:r>
            <a:r>
              <a:rPr lang="en-GB" sz="2400" dirty="0">
                <a:latin typeface="Aptos" panose="020B0004020202020204" pitchFamily="34" charset="0"/>
              </a:rPr>
              <a:t> Library Tour (</a:t>
            </a:r>
            <a:r>
              <a:rPr lang="en-GB" sz="2400" b="1" dirty="0">
                <a:latin typeface="Aptos" panose="020B0004020202020204" pitchFamily="34" charset="0"/>
              </a:rPr>
              <a:t>2-2:30pm</a:t>
            </a:r>
            <a:r>
              <a:rPr lang="en-GB" sz="2400" dirty="0">
                <a:latin typeface="Aptos" panose="020B0004020202020204" pitchFamily="34" charset="0"/>
              </a:rPr>
              <a:t>)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Introduction to Online Library with Lisa Ellis (</a:t>
            </a:r>
            <a:r>
              <a:rPr lang="en-GB" sz="2400" b="1" dirty="0">
                <a:latin typeface="Aptos" panose="020B0004020202020204" pitchFamily="34" charset="0"/>
              </a:rPr>
              <a:t>3pm-4pm</a:t>
            </a:r>
            <a:r>
              <a:rPr lang="en-GB" sz="2400" dirty="0">
                <a:latin typeface="Aptos" panose="020B0004020202020204" pitchFamily="34" charset="0"/>
              </a:rPr>
              <a:t>)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Skill: Note-Taking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What is Research?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Module Reading Lists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dirty="0">
              <a:latin typeface="Aptos" panose="020B00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33F0109-215D-C216-7970-AE3E6D59B4B9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Aims for Today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EF6153-B568-96B2-1EC5-160CA3811E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092" y="3750309"/>
            <a:ext cx="4349463" cy="2881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086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08CEE1-7142-FC6E-AAD0-8751377AF4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8467" y="407057"/>
            <a:ext cx="7233837" cy="482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96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9CC070-D46C-1513-5684-7DE2A71F9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6858DCC4-DEBE-7A0B-2C77-67E19E3CB8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5801" y="306767"/>
            <a:ext cx="7676290" cy="5117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577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98B7D9-77E4-ABAC-FC97-C3AB28A6D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3043EE0-A205-97E1-8500-0019762F6B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5876" y="289071"/>
            <a:ext cx="7469810" cy="4979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42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331941-B14D-53D7-8925-2899BE33B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8559678-5B4A-267A-EA4B-33BE47880094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Note-Taking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Content Placeholder 3" descr="Writing an appointment on a paper agenda">
            <a:extLst>
              <a:ext uri="{FF2B5EF4-FFF2-40B4-BE49-F238E27FC236}">
                <a16:creationId xmlns:a16="http://schemas.microsoft.com/office/drawing/2014/main" id="{1E4FA742-3832-FD1C-A9FB-98C1773BE5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4609" b="-2"/>
          <a:stretch>
            <a:fillRect/>
          </a:stretch>
        </p:blipFill>
        <p:spPr>
          <a:xfrm>
            <a:off x="291830" y="1245140"/>
            <a:ext cx="3240536" cy="4765515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F785DD76-6C90-C26F-592E-12707C61B30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001609" y="1123533"/>
          <a:ext cx="7406620" cy="5119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79839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28963B-6A0F-6851-1EBF-7DF1561054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F139891-953B-74F2-CAA8-F7A752D883A7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Why You Need to Take Notes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191651A0-AFDB-9763-99D7-8E2F81477A7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17304736"/>
              </p:ext>
            </p:extLst>
          </p:nvPr>
        </p:nvGraphicFramePr>
        <p:xfrm>
          <a:off x="1987548" y="1341461"/>
          <a:ext cx="8194205" cy="4557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7300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F8C7E2-3D5C-7857-1E85-5A7ED29176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A4DF600-AB41-9288-2A26-5FBCC2C44F88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Working Memory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29ACC94-1FE5-BBE7-C509-62F215C05EF7}"/>
              </a:ext>
            </a:extLst>
          </p:cNvPr>
          <p:cNvSpPr/>
          <p:nvPr/>
        </p:nvSpPr>
        <p:spPr>
          <a:xfrm>
            <a:off x="3969191" y="3058003"/>
            <a:ext cx="2592288" cy="2473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people have a </a:t>
            </a:r>
            <a:r>
              <a:rPr lang="en-GB" u="sng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</a:t>
            </a:r>
            <a:r>
              <a:rPr lang="en-GB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WM, holding up to </a:t>
            </a:r>
            <a:r>
              <a:rPr lang="en-GB" u="sng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information at a time.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845A9A2-8558-A18B-3675-394EEFEBF8F2}"/>
              </a:ext>
            </a:extLst>
          </p:cNvPr>
          <p:cNvSpPr/>
          <p:nvPr/>
        </p:nvSpPr>
        <p:spPr>
          <a:xfrm>
            <a:off x="7951964" y="3058004"/>
            <a:ext cx="2476559" cy="247379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will have a </a:t>
            </a:r>
            <a:r>
              <a:rPr lang="en-GB" u="sng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lower</a:t>
            </a:r>
            <a:r>
              <a:rPr lang="en-GB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 holding </a:t>
            </a:r>
            <a:r>
              <a:rPr lang="en-GB" u="sng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</a:t>
            </a:r>
            <a:r>
              <a:rPr lang="en-GB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information at a time.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02A7CF4-F150-D3AF-2F61-9BA7C8FB81E5}"/>
              </a:ext>
            </a:extLst>
          </p:cNvPr>
          <p:cNvSpPr/>
          <p:nvPr/>
        </p:nvSpPr>
        <p:spPr>
          <a:xfrm>
            <a:off x="2773200" y="1526645"/>
            <a:ext cx="8710374" cy="1001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Working Memory (</a:t>
            </a:r>
            <a:r>
              <a:rPr lang="en-GB" b="1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WM</a:t>
            </a:r>
            <a:r>
              <a:rPr lang="en-GB"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capacity is the amount of information you can ‘hold’ in one go. This varies between people.</a:t>
            </a:r>
          </a:p>
        </p:txBody>
      </p:sp>
      <p:pic>
        <p:nvPicPr>
          <p:cNvPr id="10" name="Graphic 9" descr="A puzzle">
            <a:extLst>
              <a:ext uri="{FF2B5EF4-FFF2-40B4-BE49-F238E27FC236}">
                <a16:creationId xmlns:a16="http://schemas.microsoft.com/office/drawing/2014/main" id="{BCACDA3B-F90F-BF9F-B79C-D4608623101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266454" y="1956380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514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2A9454-676D-7FE4-844D-A102B7EE76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70AABD6-6552-D6D2-11BC-6CD9987D6797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How to Take Notes?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Content Placeholder 3" descr="Writing an appointment on a paper agenda">
            <a:extLst>
              <a:ext uri="{FF2B5EF4-FFF2-40B4-BE49-F238E27FC236}">
                <a16:creationId xmlns:a16="http://schemas.microsoft.com/office/drawing/2014/main" id="{DB324BB8-73DB-A34B-61BD-BF11BEBB27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1170" b="-1"/>
          <a:stretch>
            <a:fillRect/>
          </a:stretch>
        </p:blipFill>
        <p:spPr>
          <a:xfrm>
            <a:off x="308629" y="1245140"/>
            <a:ext cx="4195494" cy="476040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6A00C3B-B55C-2230-343D-6F93989E9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320" y="1734410"/>
            <a:ext cx="6046838" cy="3905373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>
                <a:latin typeface="Aptos" panose="020B0004020202020204" pitchFamily="34" charset="0"/>
              </a:rPr>
              <a:t>There are numerous methods, but here are a few examples to get you going: </a:t>
            </a:r>
          </a:p>
          <a:p>
            <a:pPr marL="0" indent="0">
              <a:lnSpc>
                <a:spcPct val="120000"/>
              </a:lnSpc>
              <a:buNone/>
            </a:pPr>
            <a:endParaRPr lang="en-GB">
              <a:latin typeface="Aptos" panose="020B000402020202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>
                <a:latin typeface="Aptos" panose="020B0004020202020204" pitchFamily="34" charset="0"/>
              </a:rPr>
              <a:t>Underlining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>
                <a:latin typeface="Aptos" panose="020B0004020202020204" pitchFamily="34" charset="0"/>
              </a:rPr>
              <a:t>Highlighting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>
                <a:latin typeface="Aptos" panose="020B0004020202020204" pitchFamily="34" charset="0"/>
              </a:rPr>
              <a:t>Colour coding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>
                <a:latin typeface="Aptos" panose="020B0004020202020204" pitchFamily="34" charset="0"/>
              </a:rPr>
              <a:t>Bullet points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>
                <a:latin typeface="Aptos" panose="020B0004020202020204" pitchFamily="34" charset="0"/>
              </a:rPr>
              <a:t>Mind mapping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>
                <a:latin typeface="Aptos" panose="020B0004020202020204" pitchFamily="34" charset="0"/>
              </a:rPr>
              <a:t>Boxes for important points</a:t>
            </a:r>
          </a:p>
          <a:p>
            <a:endParaRPr lang="en-GB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9907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437E1-4DC3-19D8-E635-9DCBCC48B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78A3177-18C3-C7D4-E7C5-CF596F365E0B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Mind Maps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8F9DC2-35B5-C552-DC46-7AA76AC980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918" y="1758683"/>
            <a:ext cx="5548531" cy="3699020"/>
          </a:xfrm>
          <a:prstGeom prst="rect">
            <a:avLst/>
          </a:prstGeom>
          <a:ln>
            <a:solidFill>
              <a:schemeClr val="tx1"/>
            </a:solidFill>
          </a:ln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B10BFA00-F327-52DB-7658-2464F00CB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2708629"/>
              </p:ext>
            </p:extLst>
          </p:nvPr>
        </p:nvGraphicFramePr>
        <p:xfrm>
          <a:off x="6351640" y="1738245"/>
          <a:ext cx="5222893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72645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91102E-164F-61E3-D074-46E56872E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3015D61-E482-55A3-CEE2-6661B7DAB86D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Let’s Practice: Mind Maps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4023807-B4F7-F525-9249-83E6386C4DCC}"/>
              </a:ext>
            </a:extLst>
          </p:cNvPr>
          <p:cNvSpPr/>
          <p:nvPr/>
        </p:nvSpPr>
        <p:spPr>
          <a:xfrm>
            <a:off x="2736506" y="2704641"/>
            <a:ext cx="6696290" cy="2809437"/>
          </a:xfrm>
          <a:prstGeom prst="ellipse">
            <a:avLst/>
          </a:prstGeom>
          <a:noFill/>
          <a:ln w="12700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ptos" panose="020B0004020202020204" pitchFamily="34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53AA625-979B-FBAC-DD06-7AC7F8A4328C}"/>
              </a:ext>
            </a:extLst>
          </p:cNvPr>
          <p:cNvSpPr txBox="1">
            <a:spLocks/>
          </p:cNvSpPr>
          <p:nvPr/>
        </p:nvSpPr>
        <p:spPr>
          <a:xfrm>
            <a:off x="771427" y="1826734"/>
            <a:ext cx="8490560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>
                <a:latin typeface="Aptos" panose="020B0004020202020204" pitchFamily="34" charset="0"/>
              </a:rPr>
              <a:t>TASK</a:t>
            </a:r>
            <a:r>
              <a:rPr lang="en-GB">
                <a:latin typeface="Aptos" panose="020B0004020202020204" pitchFamily="34" charset="0"/>
              </a:rPr>
              <a:t>: Create a mind map on the following topic: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>
              <a:latin typeface="Aptos" panose="020B00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F34A4F-6D02-31BE-A611-A5E0B0E09074}"/>
              </a:ext>
            </a:extLst>
          </p:cNvPr>
          <p:cNvSpPr txBox="1"/>
          <p:nvPr/>
        </p:nvSpPr>
        <p:spPr>
          <a:xfrm>
            <a:off x="2166882" y="3909304"/>
            <a:ext cx="7955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b="1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How to spend £1 million in 24 hours</a:t>
            </a:r>
          </a:p>
        </p:txBody>
      </p:sp>
    </p:spTree>
    <p:extLst>
      <p:ext uri="{BB962C8B-B14F-4D97-AF65-F5344CB8AC3E}">
        <p14:creationId xmlns:p14="http://schemas.microsoft.com/office/powerpoint/2010/main" val="1431602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566B9-E872-AFA9-7AA1-62AB1CE5AA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B01E6-203E-DC4B-20D5-BF5B8BDDCC10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Highlighting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1B2E5D1-2EDD-6FD0-C528-255DC5C6A10B}"/>
              </a:ext>
            </a:extLst>
          </p:cNvPr>
          <p:cNvGrpSpPr/>
          <p:nvPr/>
        </p:nvGrpSpPr>
        <p:grpSpPr>
          <a:xfrm>
            <a:off x="8795736" y="1277047"/>
            <a:ext cx="3273287" cy="4584130"/>
            <a:chOff x="683568" y="908720"/>
            <a:chExt cx="4582872" cy="3696967"/>
          </a:xfrm>
        </p:grpSpPr>
        <p:pic>
          <p:nvPicPr>
            <p:cNvPr id="5" name="Picture 4" descr="Text&#10;&#10;Description automatically generated">
              <a:extLst>
                <a:ext uri="{FF2B5EF4-FFF2-40B4-BE49-F238E27FC236}">
                  <a16:creationId xmlns:a16="http://schemas.microsoft.com/office/drawing/2014/main" id="{99BB22FD-A051-B580-DC84-B5A4415CEC7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3568" y="908720"/>
              <a:ext cx="4582872" cy="2753209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0A55A67-51AD-E148-6D8F-C31E82F58111}"/>
                </a:ext>
              </a:extLst>
            </p:cNvPr>
            <p:cNvSpPr txBox="1"/>
            <p:nvPr/>
          </p:nvSpPr>
          <p:spPr>
            <a:xfrm>
              <a:off x="683568" y="3861048"/>
              <a:ext cx="3849248" cy="7446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ptos" panose="020B0004020202020204" pitchFamily="34" charset="0"/>
                </a:rPr>
                <a:t>Left click and drag over the relevant text. Select a colour. </a:t>
              </a: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72799CCC-2724-FD39-35EF-88E3C5621A44}"/>
                </a:ext>
              </a:extLst>
            </p:cNvPr>
            <p:cNvCxnSpPr/>
            <p:nvPr/>
          </p:nvCxnSpPr>
          <p:spPr>
            <a:xfrm flipV="1">
              <a:off x="2339752" y="3356992"/>
              <a:ext cx="504056" cy="504056"/>
            </a:xfrm>
            <a:prstGeom prst="straightConnector1">
              <a:avLst/>
            </a:prstGeom>
            <a:noFill/>
            <a:ln w="57150" cap="flat" cmpd="sng" algn="ctr">
              <a:solidFill>
                <a:srgbClr val="00B0F0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3F8F651-7787-2012-B1FA-2964FF431F58}"/>
              </a:ext>
            </a:extLst>
          </p:cNvPr>
          <p:cNvGrpSpPr/>
          <p:nvPr/>
        </p:nvGrpSpPr>
        <p:grpSpPr>
          <a:xfrm>
            <a:off x="4934147" y="1433607"/>
            <a:ext cx="3581338" cy="4427570"/>
            <a:chOff x="5434118" y="1124744"/>
            <a:chExt cx="3581338" cy="4427570"/>
          </a:xfrm>
        </p:grpSpPr>
        <p:pic>
          <p:nvPicPr>
            <p:cNvPr id="12" name="Picture 11" descr="Text&#10;&#10;Description automatically generated">
              <a:extLst>
                <a:ext uri="{FF2B5EF4-FFF2-40B4-BE49-F238E27FC236}">
                  <a16:creationId xmlns:a16="http://schemas.microsoft.com/office/drawing/2014/main" id="{BBAF6521-95A8-0A57-975E-8D9854BBCA0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36096" y="1124744"/>
              <a:ext cx="3579360" cy="3447850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503027F-96ED-E823-56E1-9B4570390A99}"/>
                </a:ext>
              </a:extLst>
            </p:cNvPr>
            <p:cNvSpPr txBox="1"/>
            <p:nvPr/>
          </p:nvSpPr>
          <p:spPr>
            <a:xfrm>
              <a:off x="5434118" y="4628984"/>
              <a:ext cx="34583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>
                  <a:solidFill>
                    <a:prstClr val="black"/>
                  </a:solidFill>
                  <a:latin typeface="Aptos" panose="020B0004020202020204" pitchFamily="34" charset="0"/>
                </a:rPr>
                <a:t>Select </a:t>
              </a:r>
              <a:r>
                <a:rPr lang="en-GB" b="1">
                  <a:solidFill>
                    <a:prstClr val="black"/>
                  </a:solidFill>
                  <a:latin typeface="Aptos" panose="020B0004020202020204" pitchFamily="34" charset="0"/>
                </a:rPr>
                <a:t>just the key words </a:t>
              </a:r>
              <a:r>
                <a:rPr lang="en-GB">
                  <a:solidFill>
                    <a:prstClr val="black"/>
                  </a:solidFill>
                  <a:latin typeface="Aptos" panose="020B0004020202020204" pitchFamily="34" charset="0"/>
                </a:rPr>
                <a:t>that aid your understanding and make re-reading more rapid. </a:t>
              </a:r>
            </a:p>
          </p:txBody>
        </p:sp>
      </p:grp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1A99F43F-33DA-B683-05C6-E974E46CCD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9093771"/>
              </p:ext>
            </p:extLst>
          </p:nvPr>
        </p:nvGraphicFramePr>
        <p:xfrm>
          <a:off x="23512" y="1490472"/>
          <a:ext cx="4910635" cy="4592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51339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54C772-976F-88F9-D56F-A222142F5C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F474164-EB34-F4E4-7879-5034E13890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4077" y="247772"/>
            <a:ext cx="7399020" cy="4932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615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E88BF-51BF-89EE-A643-D7C40A6F89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217609B-04E2-891E-76FC-72F40502D7D7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Research?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6" descr="Pair and pause for deeper conversations">
            <a:extLst>
              <a:ext uri="{FF2B5EF4-FFF2-40B4-BE49-F238E27FC236}">
                <a16:creationId xmlns:a16="http://schemas.microsoft.com/office/drawing/2014/main" id="{8767523A-F602-EC22-039D-DEA2891F9F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6905" y="1511107"/>
            <a:ext cx="5331481" cy="206594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🎓 Research Methodology - Article 05: Research Design and Strategies | by  Ru Academy | Medium">
            <a:extLst>
              <a:ext uri="{FF2B5EF4-FFF2-40B4-BE49-F238E27FC236}">
                <a16:creationId xmlns:a16="http://schemas.microsoft.com/office/drawing/2014/main" id="{9609B83C-FFF3-2FF0-11B2-B3030061E9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97988" y="2219031"/>
            <a:ext cx="4379484" cy="29233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055">
            <a:extLst>
              <a:ext uri="{FF2B5EF4-FFF2-40B4-BE49-F238E27FC236}">
                <a16:creationId xmlns:a16="http://schemas.microsoft.com/office/drawing/2014/main" id="{07639DA0-E5E5-E372-3747-9C78478C4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796" y="4026093"/>
            <a:ext cx="7240909" cy="160701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>
                <a:latin typeface="Aptos" panose="020B0004020202020204" pitchFamily="34" charset="0"/>
              </a:rPr>
              <a:t>To answer this question, please complete the following steps: </a:t>
            </a:r>
          </a:p>
          <a:p>
            <a:pPr marL="0" indent="0">
              <a:buNone/>
            </a:pPr>
            <a:r>
              <a:rPr lang="en-US" b="1">
                <a:latin typeface="Aptos" panose="020B0004020202020204" pitchFamily="34" charset="0"/>
              </a:rPr>
              <a:t>1</a:t>
            </a:r>
            <a:r>
              <a:rPr lang="en-US">
                <a:latin typeface="Aptos" panose="020B0004020202020204" pitchFamily="34" charset="0"/>
              </a:rPr>
              <a:t>: Think about what you already know about research.</a:t>
            </a:r>
          </a:p>
          <a:p>
            <a:pPr marL="0" indent="0">
              <a:buNone/>
            </a:pPr>
            <a:r>
              <a:rPr lang="en-US" b="1">
                <a:latin typeface="Aptos" panose="020B0004020202020204" pitchFamily="34" charset="0"/>
              </a:rPr>
              <a:t>2</a:t>
            </a:r>
            <a:r>
              <a:rPr lang="en-US">
                <a:latin typeface="Aptos" panose="020B0004020202020204" pitchFamily="34" charset="0"/>
              </a:rPr>
              <a:t>: Share with the person next to you.</a:t>
            </a:r>
          </a:p>
          <a:p>
            <a:pPr marL="0" indent="0">
              <a:buNone/>
            </a:pPr>
            <a:r>
              <a:rPr lang="en-US" b="1">
                <a:latin typeface="Aptos" panose="020B0004020202020204" pitchFamily="34" charset="0"/>
              </a:rPr>
              <a:t>3</a:t>
            </a:r>
            <a:r>
              <a:rPr lang="en-US">
                <a:latin typeface="Aptos" panose="020B0004020202020204" pitchFamily="34" charset="0"/>
              </a:rPr>
              <a:t>: Share answers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31763279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E67659-B84B-9802-FC4D-1B7DF20004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ECB8221-A7FB-BAD2-1006-8A13B2578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33547" cy="136628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You might not think it but… 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DED8B1B-147F-0AF5-A21D-7B8A3728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538" y="1667294"/>
            <a:ext cx="3686201" cy="3523411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000">
                <a:latin typeface="Aptos" panose="020B0004020202020204" pitchFamily="34" charset="0"/>
              </a:rPr>
              <a:t>We are all researchers in our right.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>
                <a:latin typeface="Aptos" panose="020B0004020202020204" pitchFamily="34" charset="0"/>
              </a:rPr>
              <a:t>We conduct research every single day</a:t>
            </a:r>
          </a:p>
          <a:p>
            <a:pPr marL="0" indent="0" algn="just">
              <a:buNone/>
            </a:pPr>
            <a:r>
              <a:rPr lang="en-GB" sz="2000" b="1" i="1">
                <a:latin typeface="Aptos" panose="020B0004020202020204" pitchFamily="34" charset="0"/>
              </a:rPr>
              <a:t>Examples: </a:t>
            </a:r>
            <a:r>
              <a:rPr lang="en-GB" sz="2000" b="1">
                <a:latin typeface="Aptos" panose="020B0004020202020204" pitchFamily="34" charset="0"/>
              </a:rPr>
              <a:t>car insurance, holidays, food shopping, etc.</a:t>
            </a:r>
          </a:p>
        </p:txBody>
      </p:sp>
      <p:pic>
        <p:nvPicPr>
          <p:cNvPr id="13" name="Picture 4" descr="Navigating the Grocery Store: Tips for Healthy Food Shopping | Superlean -  Next Level Prep">
            <a:extLst>
              <a:ext uri="{FF2B5EF4-FFF2-40B4-BE49-F238E27FC236}">
                <a16:creationId xmlns:a16="http://schemas.microsoft.com/office/drawing/2014/main" id="{09FBBD4B-6C29-0A0F-C0B6-6D78FF26F8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82" b="4"/>
          <a:stretch>
            <a:fillRect/>
          </a:stretch>
        </p:blipFill>
        <p:spPr bwMode="auto">
          <a:xfrm>
            <a:off x="4359813" y="112089"/>
            <a:ext cx="3703320" cy="284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33DE724-ECFC-8500-AFCF-DE37F1F5BC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31" r="885"/>
          <a:stretch>
            <a:fillRect/>
          </a:stretch>
        </p:blipFill>
        <p:spPr>
          <a:xfrm>
            <a:off x="8160489" y="112089"/>
            <a:ext cx="3702973" cy="2847165"/>
          </a:xfrm>
          <a:prstGeom prst="rect">
            <a:avLst/>
          </a:prstGeom>
        </p:spPr>
      </p:pic>
      <p:pic>
        <p:nvPicPr>
          <p:cNvPr id="15" name="Picture 6" descr="Your renewal price explained | Stroll Insurance">
            <a:extLst>
              <a:ext uri="{FF2B5EF4-FFF2-40B4-BE49-F238E27FC236}">
                <a16:creationId xmlns:a16="http://schemas.microsoft.com/office/drawing/2014/main" id="{E93353B1-95A0-ECD0-0DE1-31B3BFE4CE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68" r="592" b="1"/>
          <a:stretch>
            <a:fillRect/>
          </a:stretch>
        </p:blipFill>
        <p:spPr bwMode="auto">
          <a:xfrm>
            <a:off x="4359807" y="3055007"/>
            <a:ext cx="3703320" cy="282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Best package holiday providers 2025 - Which?">
            <a:extLst>
              <a:ext uri="{FF2B5EF4-FFF2-40B4-BE49-F238E27FC236}">
                <a16:creationId xmlns:a16="http://schemas.microsoft.com/office/drawing/2014/main" id="{FFC5CFC5-3532-4AFE-D3D8-F0F074C617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90" r="17980" b="-3"/>
          <a:stretch>
            <a:fillRect/>
          </a:stretch>
        </p:blipFill>
        <p:spPr bwMode="auto">
          <a:xfrm>
            <a:off x="8155102" y="3055008"/>
            <a:ext cx="3702973" cy="282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13168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B8AEE-8B10-EAB8-7A33-1BE34DBC63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5638D47-246E-DBEA-0C67-E2FD78C3E78F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Research?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Graduate School Strategies: What is Academic Research? - Graduate Programs  for Educators">
            <a:extLst>
              <a:ext uri="{FF2B5EF4-FFF2-40B4-BE49-F238E27FC236}">
                <a16:creationId xmlns:a16="http://schemas.microsoft.com/office/drawing/2014/main" id="{8E2748F0-422B-6E48-1030-75DA3D2058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93" r="-1" b="-1"/>
          <a:stretch>
            <a:fillRect/>
          </a:stretch>
        </p:blipFill>
        <p:spPr bwMode="auto">
          <a:xfrm>
            <a:off x="6326329" y="1468405"/>
            <a:ext cx="5551143" cy="42829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3155E43-F061-C5E9-4284-3A18BC3607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3138735"/>
              </p:ext>
            </p:extLst>
          </p:nvPr>
        </p:nvGraphicFramePr>
        <p:xfrm>
          <a:off x="453237" y="1367042"/>
          <a:ext cx="5551142" cy="47285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48575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C8539E-FA98-1886-5D56-0F4430F2FB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FA52CD2-0CB4-1330-ABA5-D104AD459D21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Graduate School Strategies: What is Academic Research? - Graduate Programs  for Educators">
            <a:extLst>
              <a:ext uri="{FF2B5EF4-FFF2-40B4-BE49-F238E27FC236}">
                <a16:creationId xmlns:a16="http://schemas.microsoft.com/office/drawing/2014/main" id="{E3E1814E-8CFE-E260-5427-1CF94769C3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93" r="-1" b="-1"/>
          <a:stretch>
            <a:fillRect/>
          </a:stretch>
        </p:blipFill>
        <p:spPr bwMode="auto">
          <a:xfrm>
            <a:off x="6326329" y="1468405"/>
            <a:ext cx="5551143" cy="428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E0A7B0B5-7325-EA20-E7D2-53B7FB6B0FE9}"/>
              </a:ext>
            </a:extLst>
          </p:cNvPr>
          <p:cNvSpPr/>
          <p:nvPr/>
        </p:nvSpPr>
        <p:spPr>
          <a:xfrm>
            <a:off x="838200" y="1759483"/>
            <a:ext cx="4964457" cy="3339034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A5DF-24CC-4F3A-A172-CEE6AD77B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161" y="3278823"/>
            <a:ext cx="4610496" cy="1204687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ptos" panose="020B0004020202020204" pitchFamily="34" charset="0"/>
              </a:rPr>
              <a:t>Why is research important?</a:t>
            </a:r>
          </a:p>
        </p:txBody>
      </p:sp>
    </p:spTree>
    <p:extLst>
      <p:ext uri="{BB962C8B-B14F-4D97-AF65-F5344CB8AC3E}">
        <p14:creationId xmlns:p14="http://schemas.microsoft.com/office/powerpoint/2010/main" val="10829301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A6FE1-47E6-D0B3-45C7-8D60D4FC5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A1C1DCE-1D2F-5FA0-3977-CA3D8208CDFF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Researching for Assignments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3E726-573D-C8BE-5819-C262CF080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161" y="3278823"/>
            <a:ext cx="4610496" cy="1204687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ptos" panose="020B0004020202020204" pitchFamily="34" charset="0"/>
              </a:rPr>
              <a:t>Why is research important?</a:t>
            </a:r>
          </a:p>
        </p:txBody>
      </p:sp>
      <p:pic>
        <p:nvPicPr>
          <p:cNvPr id="2" name="Picture 2" descr="Searching | Search &amp; Write">
            <a:extLst>
              <a:ext uri="{FF2B5EF4-FFF2-40B4-BE49-F238E27FC236}">
                <a16:creationId xmlns:a16="http://schemas.microsoft.com/office/drawing/2014/main" id="{74A698C5-7A72-7875-0FEB-410164B67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4" r="12366"/>
          <a:stretch>
            <a:fillRect/>
          </a:stretch>
        </p:blipFill>
        <p:spPr bwMode="auto">
          <a:xfrm>
            <a:off x="291830" y="1333254"/>
            <a:ext cx="4041894" cy="45420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17F9C6A-7F06-1B02-B4CB-4543C393D0E9}"/>
              </a:ext>
            </a:extLst>
          </p:cNvPr>
          <p:cNvSpPr txBox="1">
            <a:spLocks/>
          </p:cNvSpPr>
          <p:nvPr/>
        </p:nvSpPr>
        <p:spPr>
          <a:xfrm>
            <a:off x="4831571" y="2318012"/>
            <a:ext cx="6492309" cy="212420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>
                <a:latin typeface="Aptos" panose="020B0004020202020204" pitchFamily="34" charset="0"/>
              </a:rPr>
              <a:t>You have been given an assignment brief, but where would be the best place to start looking?</a:t>
            </a:r>
          </a:p>
        </p:txBody>
      </p:sp>
    </p:spTree>
    <p:extLst>
      <p:ext uri="{BB962C8B-B14F-4D97-AF65-F5344CB8AC3E}">
        <p14:creationId xmlns:p14="http://schemas.microsoft.com/office/powerpoint/2010/main" val="1989120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F574C0-2D72-3479-02FE-E97C1AFA1B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7E7E4BD-7E9C-818A-0D3E-85E6B6EE1C4D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Reading Lists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D2F94-4E38-FFB5-16BD-B012672F9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161" y="3278823"/>
            <a:ext cx="4610496" cy="1204687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ptos" panose="020B0004020202020204" pitchFamily="34" charset="0"/>
              </a:rPr>
              <a:t>Why is research important?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B46F423-CDA6-BDC1-34AE-3FCAD7A66D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37" t="23828" r="22951" b="11312"/>
          <a:stretch>
            <a:fillRect/>
          </a:stretch>
        </p:blipFill>
        <p:spPr>
          <a:xfrm>
            <a:off x="291830" y="1475771"/>
            <a:ext cx="5474591" cy="426430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3869DCF-B6D0-5822-25F9-F1F928EB6E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" t="13936" r="1561" b="6925"/>
          <a:stretch>
            <a:fillRect/>
          </a:stretch>
        </p:blipFill>
        <p:spPr>
          <a:xfrm>
            <a:off x="5806360" y="1858298"/>
            <a:ext cx="6071112" cy="3268241"/>
          </a:xfrm>
          <a:prstGeom prst="rect">
            <a:avLst/>
          </a:prstGeom>
          <a:ln>
            <a:solidFill>
              <a:schemeClr val="tx1"/>
            </a:solidFill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0DD73E19-E75D-FE4B-FD19-C4FB871D682F}"/>
                  </a:ext>
                </a:extLst>
              </p14:cNvPr>
              <p14:cNvContentPartPr/>
              <p14:nvPr/>
            </p14:nvContentPartPr>
            <p14:xfrm>
              <a:off x="9474592" y="3219183"/>
              <a:ext cx="2717407" cy="1075547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0DD73E19-E75D-FE4B-FD19-C4FB871D682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465592" y="3210184"/>
                <a:ext cx="2735048" cy="109318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048153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6BF75C-5EBC-FC71-42F4-24389F086C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C1D0CE5-2BA1-86B6-2C8B-50271ED84F1C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are reading lists important?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30345-0EBC-1568-F4DB-B3EA9111B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161" y="3278823"/>
            <a:ext cx="4610496" cy="1204687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ptos" panose="020B0004020202020204" pitchFamily="34" charset="0"/>
              </a:rPr>
              <a:t>Why is research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DB6D6C-137A-C6A9-9627-CEA71645DC8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14048754"/>
              </p:ext>
            </p:extLst>
          </p:nvPr>
        </p:nvGraphicFramePr>
        <p:xfrm>
          <a:off x="2559787" y="1315556"/>
          <a:ext cx="7049727" cy="4577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19430F9-449D-65BE-1144-E50F80E1998E}"/>
              </a:ext>
            </a:extLst>
          </p:cNvPr>
          <p:cNvSpPr txBox="1"/>
          <p:nvPr/>
        </p:nvSpPr>
        <p:spPr>
          <a:xfrm>
            <a:off x="3768213" y="6158448"/>
            <a:ext cx="60969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>
                <a:solidFill>
                  <a:schemeClr val="bg1"/>
                </a:solidFill>
                <a:latin typeface="Aptos" panose="020B0004020202020204" pitchFamily="34" charset="0"/>
              </a:rPr>
              <a:t>(Thorpe, Honey and Wilson, 2024)</a:t>
            </a:r>
            <a:endParaRPr lang="en-US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pic>
        <p:nvPicPr>
          <p:cNvPr id="11" name="Graphic 10" descr="A stack of books">
            <a:extLst>
              <a:ext uri="{FF2B5EF4-FFF2-40B4-BE49-F238E27FC236}">
                <a16:creationId xmlns:a16="http://schemas.microsoft.com/office/drawing/2014/main" id="{FCE12964-8BDB-D93F-287B-49D7D57FBDD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89156" y="2990494"/>
            <a:ext cx="3711171" cy="3711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1534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3B037-E226-AE3C-5016-066D0C4523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345EB8D-D709-8685-EDD0-2A6A53932AE1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are reading lists important?</a:t>
            </a:r>
            <a:endParaRPr lang="en-GB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C2705-137A-6E71-E6E4-73D9A34FA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161" y="3278823"/>
            <a:ext cx="4610496" cy="1204687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ptos" panose="020B0004020202020204" pitchFamily="34" charset="0"/>
              </a:rPr>
              <a:t>Why is research important?</a:t>
            </a:r>
          </a:p>
        </p:txBody>
      </p:sp>
      <p:pic>
        <p:nvPicPr>
          <p:cNvPr id="2" name="Picture 2" descr="Mistake Stamp Stock Illustrations – 1,764 Mistake Stamp Stock  Illustrations, Vectors &amp; Clipart - Dreamstime">
            <a:extLst>
              <a:ext uri="{FF2B5EF4-FFF2-40B4-BE49-F238E27FC236}">
                <a16:creationId xmlns:a16="http://schemas.microsoft.com/office/drawing/2014/main" id="{1B77A816-9BD6-C2DD-44DB-2B2468DD1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636" y="1845247"/>
            <a:ext cx="5476375" cy="336797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8C8AF90-E010-E18A-2089-4ABC0D2DEB8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59736564"/>
              </p:ext>
            </p:extLst>
          </p:nvPr>
        </p:nvGraphicFramePr>
        <p:xfrm>
          <a:off x="6668536" y="1916110"/>
          <a:ext cx="4597758" cy="3793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948566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44E4B13-A4BE-0A2B-5341-D4DAA9ADEF85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7823470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&amp; Info Skills</a:t>
            </a:r>
            <a:endParaRPr lang="en-GB" sz="48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352EAA7-EB00-8C7C-C848-B2CCEDBDBC31}"/>
              </a:ext>
            </a:extLst>
          </p:cNvPr>
          <p:cNvSpPr txBox="1">
            <a:spLocks/>
          </p:cNvSpPr>
          <p:nvPr/>
        </p:nvSpPr>
        <p:spPr>
          <a:xfrm>
            <a:off x="523403" y="3340509"/>
            <a:ext cx="6420137" cy="16965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GB" sz="2000">
                <a:latin typeface="Aptos"/>
              </a:rPr>
              <a:t>By next week, please complete the learning resources </a:t>
            </a:r>
            <a:r>
              <a:rPr lang="en-GB" sz="2000" b="1">
                <a:latin typeface="Aptos"/>
              </a:rPr>
              <a:t>“Referencing –</a:t>
            </a:r>
            <a:r>
              <a:rPr lang="en-GB" sz="2000">
                <a:latin typeface="Aptos"/>
              </a:rPr>
              <a:t> </a:t>
            </a:r>
            <a:r>
              <a:rPr lang="en-GB" sz="2000" b="1">
                <a:latin typeface="Aptos"/>
              </a:rPr>
              <a:t>the Basics” </a:t>
            </a:r>
            <a:r>
              <a:rPr lang="en-GB" sz="2000">
                <a:latin typeface="Aptos"/>
              </a:rPr>
              <a:t>under</a:t>
            </a:r>
            <a:r>
              <a:rPr lang="en-GB" sz="2000" b="1">
                <a:latin typeface="Aptos"/>
              </a:rPr>
              <a:t> </a:t>
            </a:r>
            <a:r>
              <a:rPr lang="en-GB" sz="2000" i="1">
                <a:latin typeface="Aptos"/>
              </a:rPr>
              <a:t>Referencing</a:t>
            </a:r>
            <a:r>
              <a:rPr lang="en-GB" sz="2000">
                <a:latin typeface="Aptos"/>
              </a:rPr>
              <a:t> on the Info Skills programme. </a:t>
            </a:r>
            <a:r>
              <a:rPr lang="en-GB" sz="2000" b="1">
                <a:latin typeface="Aptos"/>
              </a:rPr>
              <a:t>Access</a:t>
            </a:r>
            <a:r>
              <a:rPr lang="en-GB" sz="2000">
                <a:latin typeface="Aptos"/>
              </a:rPr>
              <a:t>: </a:t>
            </a:r>
            <a:r>
              <a:rPr lang="en-GB" sz="2000" u="sng">
                <a:latin typeface="Aptos"/>
                <a:hlinkClick r:id="rId2"/>
              </a:rPr>
              <a:t>Referencing | Library Infoskills | Home</a:t>
            </a:r>
            <a:endParaRPr lang="en-GB" sz="2000">
              <a:latin typeface="Aptos"/>
            </a:endParaRPr>
          </a:p>
          <a:p>
            <a:pPr algn="just">
              <a:lnSpc>
                <a:spcPct val="150000"/>
              </a:lnSpc>
            </a:pPr>
            <a:endParaRPr lang="en-GB" sz="2000">
              <a:latin typeface="Aptos" panose="020B0004020202020204" pitchFamily="34" charset="0"/>
            </a:endParaRPr>
          </a:p>
          <a:p>
            <a:endParaRPr lang="en-GB" sz="2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9613EA-D841-9F42-9CBF-1E97911470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7575" y="2585510"/>
            <a:ext cx="4534425" cy="42724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2A353C-0F98-3C3C-3421-7DBBA5DEC3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7574" y="92901"/>
            <a:ext cx="4534425" cy="25855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BDE4C0E-5E5B-D380-B483-BF02ADBDF1D4}"/>
              </a:ext>
            </a:extLst>
          </p:cNvPr>
          <p:cNvSpPr txBox="1"/>
          <p:nvPr/>
        </p:nvSpPr>
        <p:spPr>
          <a:xfrm>
            <a:off x="480938" y="1572223"/>
            <a:ext cx="70693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Access: </a:t>
            </a:r>
            <a:r>
              <a:rPr lang="en-GB" sz="2400">
                <a:latin typeface="Aptos" panose="020B0004020202020204" pitchFamily="34" charset="0"/>
                <a:hlinkClick r:id="rId5"/>
              </a:rPr>
              <a:t>Academic and </a:t>
            </a:r>
            <a:r>
              <a:rPr lang="en-GB" sz="2400" dirty="0" err="1">
                <a:latin typeface="Aptos" panose="020B0004020202020204" pitchFamily="34" charset="0"/>
                <a:hlinkClick r:id="rId5"/>
              </a:rPr>
              <a:t>InfoSkills</a:t>
            </a:r>
            <a:endParaRPr lang="en-GB" sz="2400" b="1" dirty="0">
              <a:solidFill>
                <a:srgbClr val="C00000"/>
              </a:solidFill>
              <a:latin typeface="Aptos" panose="020B0004020202020204" pitchFamily="34" charset="0"/>
            </a:endParaRPr>
          </a:p>
          <a:p>
            <a:endParaRPr lang="en-GB" sz="2400" b="1" dirty="0">
              <a:solidFill>
                <a:schemeClr val="accent6">
                  <a:lumMod val="50000"/>
                </a:schemeClr>
              </a:solidFill>
              <a:latin typeface="Aptos" panose="020B0004020202020204" pitchFamily="34" charset="0"/>
            </a:endParaRPr>
          </a:p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Please enrol now </a:t>
            </a: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  <a:sym typeface="Wingdings" panose="05000000000000000000" pitchFamily="2" charset="2"/>
              </a:rPr>
              <a:t></a:t>
            </a:r>
          </a:p>
        </p:txBody>
      </p:sp>
      <p:pic>
        <p:nvPicPr>
          <p:cNvPr id="11" name="Graphic 10" descr="Arrow Right with solid fill">
            <a:extLst>
              <a:ext uri="{FF2B5EF4-FFF2-40B4-BE49-F238E27FC236}">
                <a16:creationId xmlns:a16="http://schemas.microsoft.com/office/drawing/2014/main" id="{8B52269A-3255-0477-6D08-2D7A8579C6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20475508">
            <a:off x="7706769" y="2872871"/>
            <a:ext cx="2033584" cy="1483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1774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FEE90A-1468-CDD5-BA4D-96FF9CDC3A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EC50492-D530-EAD9-336C-50FB93A97966}"/>
              </a:ext>
            </a:extLst>
          </p:cNvPr>
          <p:cNvSpPr txBox="1">
            <a:spLocks/>
          </p:cNvSpPr>
          <p:nvPr/>
        </p:nvSpPr>
        <p:spPr>
          <a:xfrm>
            <a:off x="2447099" y="-471691"/>
            <a:ext cx="7886700" cy="2139553"/>
          </a:xfrm>
        </p:spPr>
        <p:txBody>
          <a:bodyPr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Next Week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A830C431-AE10-C4B1-AD9C-6F7E71D115F9}"/>
              </a:ext>
            </a:extLst>
          </p:cNvPr>
          <p:cNvSpPr txBox="1">
            <a:spLocks/>
          </p:cNvSpPr>
          <p:nvPr/>
        </p:nvSpPr>
        <p:spPr>
          <a:xfrm>
            <a:off x="5689192" y="4035832"/>
            <a:ext cx="6356525" cy="1981510"/>
          </a:xfrm>
        </p:spPr>
        <p:txBody>
          <a:bodyPr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Things to do by next week..</a:t>
            </a:r>
          </a:p>
          <a:p>
            <a:r>
              <a:rPr lang="en-GB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</a:p>
          <a:p>
            <a:endParaRPr lang="en-GB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b="1">
              <a:solidFill>
                <a:schemeClr val="bg1"/>
              </a:solidFill>
            </a:endParaRPr>
          </a:p>
          <a:p>
            <a:endParaRPr lang="en-GB" sz="3600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B628B7A-FB7B-7B4A-2C20-ADF608234360}"/>
              </a:ext>
            </a:extLst>
          </p:cNvPr>
          <p:cNvSpPr txBox="1">
            <a:spLocks/>
          </p:cNvSpPr>
          <p:nvPr/>
        </p:nvSpPr>
        <p:spPr>
          <a:xfrm>
            <a:off x="311147" y="1807432"/>
            <a:ext cx="10142510" cy="1709560"/>
          </a:xfrm>
        </p:spPr>
        <p:txBody>
          <a:bodyPr>
            <a:normAutofit fontScale="25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endParaRPr lang="en-GB" sz="8800" b="1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en-US" sz="8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3: Introduction to Harvard Referencing</a:t>
            </a:r>
            <a:endParaRPr lang="en-GB" sz="88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8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en-GB" sz="88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57250" lvl="0" indent="-857250" algn="l">
              <a:buFont typeface="Wingdings" panose="05000000000000000000" pitchFamily="2" charset="2"/>
              <a:buChar char="Ø"/>
            </a:pPr>
            <a:r>
              <a:rPr lang="en-US" sz="8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Digital Skills with Stuart Gill (9:30am–10:30am) </a:t>
            </a:r>
            <a:endParaRPr lang="en-GB" sz="8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57250" indent="-857250" algn="l">
              <a:buFont typeface="Wingdings" panose="05000000000000000000" pitchFamily="2" charset="2"/>
              <a:buChar char="Ø"/>
            </a:pPr>
            <a:r>
              <a:rPr lang="en-US" sz="8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Harvard Referencing with Lisa Ellis (10:30am–11:30am)</a:t>
            </a:r>
            <a:endParaRPr lang="en-GB" sz="8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br>
              <a:rPr lang="en-GB" sz="9600">
                <a:solidFill>
                  <a:schemeClr val="accent1">
                    <a:lumMod val="50000"/>
                  </a:schemeClr>
                </a:solidFill>
              </a:rPr>
            </a:br>
            <a:endParaRPr lang="en-GB" sz="9600">
              <a:solidFill>
                <a:schemeClr val="accent1">
                  <a:lumMod val="50000"/>
                </a:schemeClr>
              </a:solidFill>
            </a:endParaRPr>
          </a:p>
          <a:p>
            <a:br>
              <a:rPr lang="en-GB" sz="1800" b="1"/>
            </a:br>
            <a:endParaRPr lang="en-GB" sz="18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C5FE5-9F52-8FA5-FC12-C5B4CCCF0783}"/>
              </a:ext>
            </a:extLst>
          </p:cNvPr>
          <p:cNvSpPr txBox="1">
            <a:spLocks/>
          </p:cNvSpPr>
          <p:nvPr/>
        </p:nvSpPr>
        <p:spPr>
          <a:xfrm>
            <a:off x="5322519" y="4415103"/>
            <a:ext cx="6723198" cy="1709560"/>
          </a:xfrm>
        </p:spPr>
        <p:txBody>
          <a:bodyPr>
            <a:normAutofit fontScale="25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endParaRPr lang="en-GB" sz="3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1143000" indent="-1143000" algn="l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8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navigating our Online Library</a:t>
            </a:r>
          </a:p>
          <a:p>
            <a:pPr marL="1143000" indent="-1143000" algn="l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8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Complete the homework (see Slide 23/email)</a:t>
            </a:r>
          </a:p>
          <a:p>
            <a:pPr marL="1143000" indent="-1143000" algn="l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8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Bring your laptops!</a:t>
            </a:r>
          </a:p>
          <a:p>
            <a:pPr marL="1143000" indent="-1143000" algn="l">
              <a:buFont typeface="Wingdings" panose="05000000000000000000" pitchFamily="2" charset="2"/>
              <a:buChar char="Ø"/>
            </a:pPr>
            <a:endParaRPr lang="en-GB" sz="9600" b="1" dirty="0">
              <a:solidFill>
                <a:schemeClr val="bg1"/>
              </a:solidFill>
            </a:endParaRPr>
          </a:p>
          <a:p>
            <a:pPr algn="l"/>
            <a:br>
              <a:rPr lang="en-GB" sz="96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9600" dirty="0">
              <a:solidFill>
                <a:schemeClr val="accent1">
                  <a:lumMod val="50000"/>
                </a:schemeClr>
              </a:solidFill>
            </a:endParaRPr>
          </a:p>
          <a:p>
            <a:br>
              <a:rPr lang="en-GB" sz="1800" b="1" dirty="0"/>
            </a:br>
            <a:endParaRPr lang="en-GB" sz="1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825030-6E8D-3DC7-07B7-2243173891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09" t="1648"/>
          <a:stretch/>
        </p:blipFill>
        <p:spPr>
          <a:xfrm>
            <a:off x="176955" y="4204989"/>
            <a:ext cx="4962228" cy="246686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7156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54A1B-F36A-2D46-CA70-97C292BD4E29}"/>
              </a:ext>
            </a:extLst>
          </p:cNvPr>
          <p:cNvSpPr txBox="1">
            <a:spLocks/>
          </p:cNvSpPr>
          <p:nvPr/>
        </p:nvSpPr>
        <p:spPr>
          <a:xfrm>
            <a:off x="772059" y="1808677"/>
            <a:ext cx="12741740" cy="213955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20000" b="1">
                <a:latin typeface="Freestyle Script" panose="030804020302050B0404" pitchFamily="66" charset="0"/>
              </a:rPr>
              <a:t>Any Questions? </a:t>
            </a:r>
            <a:endParaRPr lang="en-GB" sz="20000" b="1">
              <a:latin typeface="Freestyle Script" panose="030804020302050B04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18FF49-1674-9229-9D60-F65FB10F64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319"/>
          <a:stretch/>
        </p:blipFill>
        <p:spPr>
          <a:xfrm>
            <a:off x="6679032" y="4463795"/>
            <a:ext cx="5057143" cy="204441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768299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45F1F-6CE6-34AF-1658-CAF2ACB3A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76B43-4A87-A660-A7F1-FF9E9B655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  <a:endParaRPr lang="en-GB" sz="48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F4E1ADA-1F0C-B022-1E67-B6FBC47B3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371" y="1786308"/>
            <a:ext cx="11269258" cy="3218461"/>
          </a:xfrm>
        </p:spPr>
        <p:txBody>
          <a:bodyPr>
            <a:normAutofit/>
          </a:bodyPr>
          <a:lstStyle/>
          <a:p>
            <a:pPr marL="0" lvl="0" indent="0">
              <a:lnSpc>
                <a:spcPct val="100000"/>
              </a:lnSpc>
              <a:buNone/>
            </a:pPr>
            <a:r>
              <a:rPr lang="en-GB" sz="2400">
                <a:latin typeface="Aptos" panose="020B0004020202020204" pitchFamily="34" charset="0"/>
              </a:rPr>
              <a:t>Thorpe, C., Honey, T. and Wilson, E. (2024) ‘Reading lists as enablers of learning. In an immersive block teaching model’, </a:t>
            </a:r>
            <a:r>
              <a:rPr lang="en-GB" sz="2400" i="1">
                <a:latin typeface="Aptos" panose="020B0004020202020204" pitchFamily="34" charset="0"/>
              </a:rPr>
              <a:t>New Review of Academic Librarianship</a:t>
            </a:r>
            <a:r>
              <a:rPr lang="en-GB" sz="2400">
                <a:latin typeface="Aptos" panose="020B0004020202020204" pitchFamily="34" charset="0"/>
              </a:rPr>
              <a:t>, Vol.30 (4), pp.390-404. Available at: </a:t>
            </a:r>
            <a:r>
              <a:rPr lang="en-GB" sz="2400" u="sng">
                <a:latin typeface="Aptos" panose="020B0004020202020204" pitchFamily="34" charset="0"/>
                <a:hlinkClick r:id="rId3"/>
              </a:rPr>
              <a:t>https://doi.org/10.1080/13614533.2024.2381519</a:t>
            </a:r>
            <a:r>
              <a:rPr lang="en-GB" sz="2400" u="sng">
                <a:latin typeface="Aptos" panose="020B0004020202020204" pitchFamily="34" charset="0"/>
              </a:rPr>
              <a:t>.</a:t>
            </a:r>
          </a:p>
          <a:p>
            <a:pPr marL="0" lvl="0" indent="0">
              <a:lnSpc>
                <a:spcPct val="100000"/>
              </a:lnSpc>
              <a:buNone/>
            </a:pPr>
            <a:endParaRPr lang="en-GB" sz="2400" u="sng">
              <a:latin typeface="Aptos" panose="020B0004020202020204" pitchFamily="34" charset="0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GB" sz="2400">
                <a:latin typeface="Aptos" panose="020B0004020202020204" pitchFamily="34" charset="0"/>
              </a:rPr>
              <a:t>Images used in this presentation are either UWTSD-owned, AI-generated, or sourced from </a:t>
            </a:r>
            <a:r>
              <a:rPr lang="en-GB" sz="2400" err="1">
                <a:latin typeface="Aptos" panose="020B0004020202020204" pitchFamily="34" charset="0"/>
              </a:rPr>
              <a:t>Pixabay</a:t>
            </a:r>
            <a:r>
              <a:rPr lang="en-GB" sz="2400">
                <a:latin typeface="Aptos" panose="020B0004020202020204" pitchFamily="34" charset="0"/>
              </a:rPr>
              <a:t>, a royalty-free image platform.</a:t>
            </a:r>
            <a:endParaRPr lang="en-US" sz="240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914102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a9f19e53-751b-447d-8f41-9f3272970f34"/>
  <p:tag name="VEVOX.CONNECTED.SESSION" val="{&quot;access_code&quot;:&quot;171287924&quot;,&quot;project_id&quot;:961371}"/>
</p:tagLst>
</file>

<file path=ppt/theme/theme1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F1196D12-8384-498F-ACD4-8914CEE01DFC}" vid="{C4FCF5DB-2762-4C7E-9FD9-3909436D8520}"/>
    </a:ext>
  </a:extLst>
</a:theme>
</file>

<file path=ppt/theme/theme2.xml><?xml version="1.0" encoding="utf-8"?>
<a:theme xmlns:a="http://schemas.openxmlformats.org/drawingml/2006/main" name="Theme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3" id="{47F5D7F0-4E7F-40A8-84EF-DA0EF14EBFB3}" vid="{DC6AEA83-6670-4AE3-A1FF-CFD4A6269B80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88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973112D-E7CE-4AD6-980B-8DD5E01FCBB8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887</Words>
  <Application>Microsoft Office PowerPoint</Application>
  <PresentationFormat>Widescreen</PresentationFormat>
  <Paragraphs>119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26</vt:i4>
      </vt:variant>
    </vt:vector>
  </HeadingPairs>
  <TitlesOfParts>
    <vt:vector size="37" baseType="lpstr">
      <vt:lpstr>Aptos</vt:lpstr>
      <vt:lpstr>Arial</vt:lpstr>
      <vt:lpstr>Calibri</vt:lpstr>
      <vt:lpstr>Calibri Light</vt:lpstr>
      <vt:lpstr>Freestyle Script</vt:lpstr>
      <vt:lpstr>Raleway</vt:lpstr>
      <vt:lpstr>Wingdings</vt:lpstr>
      <vt:lpstr>Theme4</vt:lpstr>
      <vt:lpstr>Theme3</vt:lpstr>
      <vt:lpstr>Accessible 2</vt:lpstr>
      <vt:lpstr>Sub Title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 might not think it but…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Lisa-Marie Bassler</cp:lastModifiedBy>
  <cp:revision>1</cp:revision>
  <dcterms:created xsi:type="dcterms:W3CDTF">2023-09-15T09:31:09Z</dcterms:created>
  <dcterms:modified xsi:type="dcterms:W3CDTF">2026-10-06T17:12:11Z</dcterms:modified>
</cp:coreProperties>
</file>