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Default Extension="mp4" ContentType="video/mp4"/>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customXml/itemProps6.xml" ContentType="application/vnd.openxmlformats-officedocument.customXmlProperties+xml"/>
  <Override PartName="/customXml/itemProps7.xml" ContentType="application/vnd.openxmlformats-officedocument.customXmlProperties+xml"/>
  <Override PartName="/customXml/itemProps8.xml" ContentType="application/vnd.openxmlformats-officedocument.customXmlProperties+xml"/>
  <Override PartName="/customXml/itemProps9.xml" ContentType="application/vnd.openxmlformats-officedocument.customXmlProperties+xml"/>
  <Override PartName="/customXml/itemProps10.xml" ContentType="application/vnd.openxmlformats-officedocument.customXmlProperties+xml"/>
  <Override PartName="/customXml/itemProps11.xml" ContentType="application/vnd.openxmlformats-officedocument.customXmlProperties+xml"/>
  <Override PartName="/customXml/itemProps12.xml" ContentType="application/vnd.openxmlformats-officedocument.customXmlProperties+xml"/>
  <Override PartName="/customXml/itemProps13.xml" ContentType="application/vnd.openxmlformats-officedocument.customXmlProperties+xml"/>
  <Override PartName="/customXml/itemProps1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5"/>
  </p:sldMasterIdLst>
  <p:sldIdLst>
    <p:sldId id="256" r:id="rId16"/>
    <p:sldId id="263" r:id="rId17"/>
    <p:sldId id="257" r:id="rId18"/>
    <p:sldId id="258" r:id="rId19"/>
    <p:sldId id="260" r:id="rId20"/>
    <p:sldId id="261" r:id="rId21"/>
    <p:sldId id="262" r:id="rId22"/>
    <p:sldId id="25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71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customXml" Target="../customXml/item8.xml"/><Relationship Id="rId13" Type="http://schemas.openxmlformats.org/officeDocument/2006/relationships/customXml" Target="../customXml/item13.xml"/><Relationship Id="rId18" Type="http://schemas.openxmlformats.org/officeDocument/2006/relationships/slide" Target="slides/slide3.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6.xml"/><Relationship Id="rId7" Type="http://schemas.openxmlformats.org/officeDocument/2006/relationships/customXml" Target="../customXml/item7.xml"/><Relationship Id="rId12" Type="http://schemas.openxmlformats.org/officeDocument/2006/relationships/customXml" Target="../customXml/item12.xml"/><Relationship Id="rId17" Type="http://schemas.openxmlformats.org/officeDocument/2006/relationships/slide" Target="slides/slide2.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xml"/><Relationship Id="rId20" Type="http://schemas.openxmlformats.org/officeDocument/2006/relationships/slide" Target="slides/slide5.xml"/><Relationship Id="rId1" Type="http://schemas.openxmlformats.org/officeDocument/2006/relationships/customXml" Target="../customXml/item1.xml"/><Relationship Id="rId6" Type="http://schemas.openxmlformats.org/officeDocument/2006/relationships/customXml" Target="../customXml/item6.xml"/><Relationship Id="rId11" Type="http://schemas.openxmlformats.org/officeDocument/2006/relationships/customXml" Target="../customXml/item11.xml"/><Relationship Id="rId24" Type="http://schemas.openxmlformats.org/officeDocument/2006/relationships/presProps" Target="presProps.xml"/><Relationship Id="rId5" Type="http://schemas.openxmlformats.org/officeDocument/2006/relationships/customXml" Target="../customXml/item5.xml"/><Relationship Id="rId15" Type="http://schemas.openxmlformats.org/officeDocument/2006/relationships/slideMaster" Target="slideMasters/slideMaster1.xml"/><Relationship Id="rId23" Type="http://schemas.openxmlformats.org/officeDocument/2006/relationships/slide" Target="slides/slide8.xml"/><Relationship Id="rId10" Type="http://schemas.openxmlformats.org/officeDocument/2006/relationships/customXml" Target="../customXml/item10.xml"/><Relationship Id="rId19" Type="http://schemas.openxmlformats.org/officeDocument/2006/relationships/slide" Target="slides/slide4.xml"/><Relationship Id="rId4" Type="http://schemas.openxmlformats.org/officeDocument/2006/relationships/customXml" Target="../customXml/item4.xml"/><Relationship Id="rId9" Type="http://schemas.openxmlformats.org/officeDocument/2006/relationships/customXml" Target="../customXml/item9.xml"/><Relationship Id="rId14" Type="http://schemas.openxmlformats.org/officeDocument/2006/relationships/customXml" Target="../customXml/item14.xml"/><Relationship Id="rId22" Type="http://schemas.openxmlformats.org/officeDocument/2006/relationships/slide" Target="slides/slide7.xml"/><Relationship Id="rId27"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98F81159-AD8A-4C2C-AB9C-C7466777BB25}" type="datetimeFigureOut">
              <a:rPr lang="en-GB" smtClean="0"/>
              <a:t>27/09/2019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0BC8E7-415C-4CC2-BC9B-70F495031A98}"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1384657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F81159-AD8A-4C2C-AB9C-C7466777BB25}" type="datetimeFigureOut">
              <a:rPr lang="en-GB" smtClean="0"/>
              <a:t>27/09/2019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0BC8E7-415C-4CC2-BC9B-70F495031A98}" type="slidenum">
              <a:rPr lang="en-GB" smtClean="0"/>
              <a:t>‹#›</a:t>
            </a:fld>
            <a:endParaRPr lang="en-GB"/>
          </a:p>
        </p:txBody>
      </p:sp>
    </p:spTree>
    <p:extLst>
      <p:ext uri="{BB962C8B-B14F-4D97-AF65-F5344CB8AC3E}">
        <p14:creationId xmlns:p14="http://schemas.microsoft.com/office/powerpoint/2010/main" val="4024171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8F81159-AD8A-4C2C-AB9C-C7466777BB25}" type="datetimeFigureOut">
              <a:rPr lang="en-GB" smtClean="0"/>
              <a:t>27/09/2019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0BC8E7-415C-4CC2-BC9B-70F495031A98}"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230371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8F81159-AD8A-4C2C-AB9C-C7466777BB25}" type="datetimeFigureOut">
              <a:rPr lang="en-GB" smtClean="0"/>
              <a:t>27/09/2019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0BC8E7-415C-4CC2-BC9B-70F495031A98}" type="slidenum">
              <a:rPr lang="en-GB" smtClean="0"/>
              <a:t>‹#›</a:t>
            </a:fld>
            <a:endParaRPr lang="en-GB"/>
          </a:p>
        </p:txBody>
      </p:sp>
    </p:spTree>
    <p:extLst>
      <p:ext uri="{BB962C8B-B14F-4D97-AF65-F5344CB8AC3E}">
        <p14:creationId xmlns:p14="http://schemas.microsoft.com/office/powerpoint/2010/main" val="15540096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8F81159-AD8A-4C2C-AB9C-C7466777BB25}" type="datetimeFigureOut">
              <a:rPr lang="en-GB" smtClean="0"/>
              <a:t>27/09/2019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F0BC8E7-415C-4CC2-BC9B-70F495031A98}" type="slidenum">
              <a:rPr lang="en-GB" smtClean="0"/>
              <a:t>‹#›</a:t>
            </a:fld>
            <a:endParaRPr lang="en-GB"/>
          </a:p>
        </p:txBody>
      </p:sp>
    </p:spTree>
    <p:extLst>
      <p:ext uri="{BB962C8B-B14F-4D97-AF65-F5344CB8AC3E}">
        <p14:creationId xmlns:p14="http://schemas.microsoft.com/office/powerpoint/2010/main" val="12121732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98F81159-AD8A-4C2C-AB9C-C7466777BB25}" type="datetimeFigureOut">
              <a:rPr lang="en-GB" smtClean="0"/>
              <a:t>27/09/2019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F0BC8E7-415C-4CC2-BC9B-70F495031A98}" type="slidenum">
              <a:rPr lang="en-GB" smtClean="0"/>
              <a:t>‹#›</a:t>
            </a:fld>
            <a:endParaRPr lang="en-GB"/>
          </a:p>
        </p:txBody>
      </p:sp>
    </p:spTree>
    <p:extLst>
      <p:ext uri="{BB962C8B-B14F-4D97-AF65-F5344CB8AC3E}">
        <p14:creationId xmlns:p14="http://schemas.microsoft.com/office/powerpoint/2010/main" val="269985425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8F81159-AD8A-4C2C-AB9C-C7466777BB25}" type="datetimeFigureOut">
              <a:rPr lang="en-GB" smtClean="0"/>
              <a:t>27/09/2019</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5F0BC8E7-415C-4CC2-BC9B-70F495031A98}" type="slidenum">
              <a:rPr lang="en-GB" smtClean="0"/>
              <a:t>‹#›</a:t>
            </a:fld>
            <a:endParaRPr lang="en-GB"/>
          </a:p>
        </p:txBody>
      </p:sp>
    </p:spTree>
    <p:extLst>
      <p:ext uri="{BB962C8B-B14F-4D97-AF65-F5344CB8AC3E}">
        <p14:creationId xmlns:p14="http://schemas.microsoft.com/office/powerpoint/2010/main" val="30966132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98F81159-AD8A-4C2C-AB9C-C7466777BB25}" type="datetimeFigureOut">
              <a:rPr lang="en-GB" smtClean="0"/>
              <a:t>27/09/2019</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F0BC8E7-415C-4CC2-BC9B-70F495031A98}" type="slidenum">
              <a:rPr lang="en-GB" smtClean="0"/>
              <a:t>‹#›</a:t>
            </a:fld>
            <a:endParaRPr lang="en-GB"/>
          </a:p>
        </p:txBody>
      </p:sp>
    </p:spTree>
    <p:extLst>
      <p:ext uri="{BB962C8B-B14F-4D97-AF65-F5344CB8AC3E}">
        <p14:creationId xmlns:p14="http://schemas.microsoft.com/office/powerpoint/2010/main" val="25952333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8F81159-AD8A-4C2C-AB9C-C7466777BB25}" type="datetimeFigureOut">
              <a:rPr lang="en-GB" smtClean="0"/>
              <a:t>27/09/2019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F0BC8E7-415C-4CC2-BC9B-70F495031A98}" type="slidenum">
              <a:rPr lang="en-GB" smtClean="0"/>
              <a:t>‹#›</a:t>
            </a:fld>
            <a:endParaRPr lang="en-GB"/>
          </a:p>
        </p:txBody>
      </p:sp>
    </p:spTree>
    <p:extLst>
      <p:ext uri="{BB962C8B-B14F-4D97-AF65-F5344CB8AC3E}">
        <p14:creationId xmlns:p14="http://schemas.microsoft.com/office/powerpoint/2010/main" val="34811335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F81159-AD8A-4C2C-AB9C-C7466777BB25}" type="datetimeFigureOut">
              <a:rPr lang="en-GB" smtClean="0"/>
              <a:t>27/09/2019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0BC8E7-415C-4CC2-BC9B-70F495031A98}" type="slidenum">
              <a:rPr lang="en-GB" smtClean="0"/>
              <a:t>‹#›</a:t>
            </a:fld>
            <a:endParaRPr lang="en-GB"/>
          </a:p>
        </p:txBody>
      </p:sp>
    </p:spTree>
    <p:extLst>
      <p:ext uri="{BB962C8B-B14F-4D97-AF65-F5344CB8AC3E}">
        <p14:creationId xmlns:p14="http://schemas.microsoft.com/office/powerpoint/2010/main" val="24000234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8F81159-AD8A-4C2C-AB9C-C7466777BB25}" type="datetimeFigureOut">
              <a:rPr lang="en-GB" smtClean="0"/>
              <a:t>27/09/2019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F0BC8E7-415C-4CC2-BC9B-70F495031A98}" type="slidenum">
              <a:rPr lang="en-GB" smtClean="0"/>
              <a:t>‹#›</a:t>
            </a:fld>
            <a:endParaRPr lang="en-GB"/>
          </a:p>
        </p:txBody>
      </p:sp>
    </p:spTree>
    <p:extLst>
      <p:ext uri="{BB962C8B-B14F-4D97-AF65-F5344CB8AC3E}">
        <p14:creationId xmlns:p14="http://schemas.microsoft.com/office/powerpoint/2010/main" val="10736221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F81159-AD8A-4C2C-AB9C-C7466777BB25}" type="datetimeFigureOut">
              <a:rPr lang="en-GB" smtClean="0"/>
              <a:t>27/09/2019</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F0BC8E7-415C-4CC2-BC9B-70F495031A98}"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708428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video" Target="NULL" TargetMode="External"/><Relationship Id="rId7" Type="http://schemas.openxmlformats.org/officeDocument/2006/relationships/slideLayout" Target="../slideLayouts/slideLayout1.xml"/><Relationship Id="rId2" Type="http://schemas.openxmlformats.org/officeDocument/2006/relationships/tags" Target="../tags/tag1.xml"/><Relationship Id="rId1" Type="http://schemas.openxmlformats.org/officeDocument/2006/relationships/customXml" Target="../../customXml/item4.xml"/><Relationship Id="rId6" Type="http://schemas.microsoft.com/office/2007/relationships/media" Target="../media/media1.mp4"/><Relationship Id="rId5" Type="http://schemas.openxmlformats.org/officeDocument/2006/relationships/tags" Target="../tags/tag2.xml"/><Relationship Id="rId4" Type="http://schemas.openxmlformats.org/officeDocument/2006/relationships/customXml" Target="../../customXml/item5.xml"/></Relationships>
</file>

<file path=ppt/slides/_rels/slide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video" Target="NULL" TargetMode="External"/><Relationship Id="rId7" Type="http://schemas.openxmlformats.org/officeDocument/2006/relationships/slideLayout" Target="../slideLayouts/slideLayout3.xml"/><Relationship Id="rId2" Type="http://schemas.openxmlformats.org/officeDocument/2006/relationships/tags" Target="../tags/tag3.xml"/><Relationship Id="rId1" Type="http://schemas.openxmlformats.org/officeDocument/2006/relationships/customXml" Target="../../customXml/item10.xml"/><Relationship Id="rId6" Type="http://schemas.microsoft.com/office/2007/relationships/media" Target="../media/media2.mp4"/><Relationship Id="rId5" Type="http://schemas.openxmlformats.org/officeDocument/2006/relationships/tags" Target="../tags/tag4.xml"/><Relationship Id="rId4" Type="http://schemas.openxmlformats.org/officeDocument/2006/relationships/customXml" Target="../../customXml/item1.xml"/></Relationships>
</file>

<file path=ppt/slides/_rels/slide3.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video" Target="NULL" TargetMode="External"/><Relationship Id="rId7" Type="http://schemas.openxmlformats.org/officeDocument/2006/relationships/slideLayout" Target="../slideLayouts/slideLayout4.xml"/><Relationship Id="rId2" Type="http://schemas.openxmlformats.org/officeDocument/2006/relationships/tags" Target="../tags/tag5.xml"/><Relationship Id="rId1" Type="http://schemas.openxmlformats.org/officeDocument/2006/relationships/customXml" Target="../../customXml/item6.xml"/><Relationship Id="rId6" Type="http://schemas.microsoft.com/office/2007/relationships/media" Target="../media/media3.mp4"/><Relationship Id="rId11" Type="http://schemas.openxmlformats.org/officeDocument/2006/relationships/image" Target="../media/image2.png"/><Relationship Id="rId5" Type="http://schemas.openxmlformats.org/officeDocument/2006/relationships/tags" Target="../tags/tag6.xml"/><Relationship Id="rId10" Type="http://schemas.openxmlformats.org/officeDocument/2006/relationships/image" Target="../media/image4.jpeg"/><Relationship Id="rId4" Type="http://schemas.openxmlformats.org/officeDocument/2006/relationships/customXml" Target="../../customXml/item8.xml"/><Relationship Id="rId9" Type="http://schemas.openxmlformats.org/officeDocument/2006/relationships/hyperlink" Target="https://www.youtube.com/watch?v=EsskLNo6IlI"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video" Target="NULL" TargetMode="External"/><Relationship Id="rId7" Type="http://schemas.openxmlformats.org/officeDocument/2006/relationships/slideLayout" Target="../slideLayouts/slideLayout6.xml"/><Relationship Id="rId2" Type="http://schemas.openxmlformats.org/officeDocument/2006/relationships/tags" Target="../tags/tag7.xml"/><Relationship Id="rId1" Type="http://schemas.openxmlformats.org/officeDocument/2006/relationships/customXml" Target="../../customXml/item13.xml"/><Relationship Id="rId6" Type="http://schemas.microsoft.com/office/2007/relationships/media" Target="../media/media4.mp4"/><Relationship Id="rId5" Type="http://schemas.openxmlformats.org/officeDocument/2006/relationships/tags" Target="../tags/tag8.xml"/><Relationship Id="rId4" Type="http://schemas.openxmlformats.org/officeDocument/2006/relationships/customXml" Target="../../customXml/item2.xml"/><Relationship Id="rId9" Type="http://schemas.openxmlformats.org/officeDocument/2006/relationships/image" Target="../media/image2.png"/></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video" Target="NULL" TargetMode="External"/><Relationship Id="rId7" Type="http://schemas.openxmlformats.org/officeDocument/2006/relationships/slideLayout" Target="../slideLayouts/slideLayout7.xml"/><Relationship Id="rId2" Type="http://schemas.openxmlformats.org/officeDocument/2006/relationships/tags" Target="../tags/tag9.xml"/><Relationship Id="rId1" Type="http://schemas.openxmlformats.org/officeDocument/2006/relationships/customXml" Target="../../customXml/item9.xml"/><Relationship Id="rId6" Type="http://schemas.microsoft.com/office/2007/relationships/media" Target="../media/media5.mp4"/><Relationship Id="rId5" Type="http://schemas.openxmlformats.org/officeDocument/2006/relationships/tags" Target="../tags/tag10.xml"/><Relationship Id="rId4" Type="http://schemas.openxmlformats.org/officeDocument/2006/relationships/customXml" Target="../../customXml/item11.xml"/></Relationships>
</file>

<file path=ppt/slides/_rels/slide6.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video" Target="NULL" TargetMode="External"/><Relationship Id="rId7" Type="http://schemas.openxmlformats.org/officeDocument/2006/relationships/slideLayout" Target="../slideLayouts/slideLayout8.xml"/><Relationship Id="rId2" Type="http://schemas.openxmlformats.org/officeDocument/2006/relationships/tags" Target="../tags/tag11.xml"/><Relationship Id="rId1" Type="http://schemas.openxmlformats.org/officeDocument/2006/relationships/customXml" Target="../../customXml/item3.xml"/><Relationship Id="rId6" Type="http://schemas.microsoft.com/office/2007/relationships/media" Target="../media/media6.mp4"/><Relationship Id="rId5" Type="http://schemas.openxmlformats.org/officeDocument/2006/relationships/tags" Target="../tags/tag12.xml"/><Relationship Id="rId4" Type="http://schemas.openxmlformats.org/officeDocument/2006/relationships/customXml" Target="../../customXml/item7.xml"/></Relationships>
</file>

<file path=ppt/slides/_rels/slide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video" Target="NULL" TargetMode="External"/><Relationship Id="rId7" Type="http://schemas.openxmlformats.org/officeDocument/2006/relationships/slideLayout" Target="../slideLayouts/slideLayout2.xml"/><Relationship Id="rId2" Type="http://schemas.openxmlformats.org/officeDocument/2006/relationships/tags" Target="../tags/tag13.xml"/><Relationship Id="rId1" Type="http://schemas.openxmlformats.org/officeDocument/2006/relationships/customXml" Target="../../customXml/item12.xml"/><Relationship Id="rId6" Type="http://schemas.microsoft.com/office/2007/relationships/media" Target="../media/media7.mp4"/><Relationship Id="rId5" Type="http://schemas.openxmlformats.org/officeDocument/2006/relationships/tags" Target="../tags/tag14.xml"/><Relationship Id="rId4" Type="http://schemas.openxmlformats.org/officeDocument/2006/relationships/customXml" Target="../../customXml/item1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r>
              <a:rPr lang="en-GB" dirty="0" smtClean="0"/>
              <a:t>ECED7001</a:t>
            </a:r>
            <a:br>
              <a:rPr lang="en-GB" dirty="0" smtClean="0"/>
            </a:br>
            <a:r>
              <a:rPr lang="en-GB" dirty="0" smtClean="0"/>
              <a:t>Political: Influences on Inequality &amp; Diversity</a:t>
            </a:r>
            <a:endParaRPr lang="en-GB" dirty="0"/>
          </a:p>
        </p:txBody>
      </p:sp>
      <p:sp>
        <p:nvSpPr>
          <p:cNvPr id="3" name="Subtitle 2"/>
          <p:cNvSpPr>
            <a:spLocks noGrp="1"/>
          </p:cNvSpPr>
          <p:nvPr>
            <p:ph type="subTitle" idx="1"/>
          </p:nvPr>
        </p:nvSpPr>
        <p:spPr/>
        <p:txBody>
          <a:bodyPr>
            <a:normAutofit fontScale="62500" lnSpcReduction="20000"/>
          </a:bodyPr>
          <a:lstStyle/>
          <a:p>
            <a:r>
              <a:rPr lang="en-GB" dirty="0" smtClean="0"/>
              <a:t>Phillip Morgan</a:t>
            </a:r>
            <a:r>
              <a:rPr lang="en-GB" sz="6000" dirty="0">
                <a:solidFill>
                  <a:prstClr val="black"/>
                </a:solidFill>
                <a:latin typeface="Calibri Light" panose="020F0302020204030204"/>
                <a:ea typeface="+mj-ea"/>
                <a:cs typeface="+mj-cs"/>
              </a:rPr>
              <a:t> </a:t>
            </a:r>
            <a:endParaRPr lang="en-GB" sz="6000" dirty="0" smtClean="0">
              <a:solidFill>
                <a:prstClr val="black"/>
              </a:solidFill>
              <a:latin typeface="Calibri Light" panose="020F0302020204030204"/>
              <a:ea typeface="+mj-ea"/>
              <a:cs typeface="+mj-cs"/>
            </a:endParaRPr>
          </a:p>
          <a:p>
            <a:r>
              <a:rPr lang="en-GB" sz="6000" dirty="0" smtClean="0">
                <a:solidFill>
                  <a:prstClr val="black"/>
                </a:solidFill>
                <a:latin typeface="Calibri Light" panose="020F0302020204030204"/>
                <a:ea typeface="+mj-ea"/>
                <a:cs typeface="+mj-cs"/>
              </a:rPr>
              <a:t>Anarchism</a:t>
            </a:r>
            <a:endParaRPr lang="en-GB" dirty="0" smtClean="0"/>
          </a:p>
          <a:p>
            <a:endParaRPr lang="en-GB" dirty="0"/>
          </a:p>
        </p:txBody>
      </p:sp>
      <p:pic>
        <p:nvPicPr>
          <p:cNvPr id="4" name="tmpA85F">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end="26.4263"/>
                </p14:media>
              </p:ext>
            </p:extLst>
          </p:nvPr>
        </p:nvPicPr>
        <p:blipFill>
          <a:blip r:embed="rId8"/>
          <a:stretch>
            <a:fillRect/>
          </a:stretch>
        </p:blipFill>
        <p:spPr>
          <a:xfrm>
            <a:off x="11861800" y="101600"/>
            <a:ext cx="228600" cy="228600"/>
          </a:xfrm>
          <a:prstGeom prst="rect">
            <a:avLst/>
          </a:prstGeom>
        </p:spPr>
      </p:pic>
    </p:spTree>
    <p:custDataLst>
      <p:custData r:id="rId1"/>
      <p:tags r:id="rId2"/>
    </p:custDataLst>
    <p:extLst>
      <p:ext uri="{BB962C8B-B14F-4D97-AF65-F5344CB8AC3E}">
        <p14:creationId xmlns:p14="http://schemas.microsoft.com/office/powerpoint/2010/main" val="3562120927"/>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Why do we believe what we believe?</a:t>
            </a:r>
            <a:endParaRPr lang="en-GB" dirty="0"/>
          </a:p>
        </p:txBody>
      </p:sp>
      <p:sp>
        <p:nvSpPr>
          <p:cNvPr id="3" name="Text Placeholder 2"/>
          <p:cNvSpPr>
            <a:spLocks noGrp="1"/>
          </p:cNvSpPr>
          <p:nvPr>
            <p:ph type="body" idx="1"/>
          </p:nvPr>
        </p:nvSpPr>
        <p:spPr/>
        <p:txBody>
          <a:bodyPr>
            <a:normAutofit fontScale="92500"/>
          </a:bodyPr>
          <a:lstStyle/>
          <a:p>
            <a:pPr algn="ctr"/>
            <a:r>
              <a:rPr lang="en-GB" dirty="0" smtClean="0"/>
              <a:t>What are the alternatives to accepting our current paradigm? What discourse are correct, correct for us right now? …and do we really have choice over our way in life and of life?</a:t>
            </a:r>
            <a:endParaRPr lang="en-GB" dirty="0"/>
          </a:p>
        </p:txBody>
      </p:sp>
      <p:pic>
        <p:nvPicPr>
          <p:cNvPr id="4" name="tmpAA00">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end="24.9705"/>
                </p14:media>
              </p:ext>
            </p:extLst>
          </p:nvPr>
        </p:nvPicPr>
        <p:blipFill>
          <a:blip r:embed="rId8"/>
          <a:stretch>
            <a:fillRect/>
          </a:stretch>
        </p:blipFill>
        <p:spPr>
          <a:xfrm>
            <a:off x="11861800" y="101600"/>
            <a:ext cx="228600" cy="228600"/>
          </a:xfrm>
          <a:prstGeom prst="rect">
            <a:avLst/>
          </a:prstGeom>
        </p:spPr>
      </p:pic>
    </p:spTree>
    <p:custDataLst>
      <p:custData r:id="rId1"/>
      <p:tags r:id="rId2"/>
    </p:custDataLst>
    <p:extLst>
      <p:ext uri="{BB962C8B-B14F-4D97-AF65-F5344CB8AC3E}">
        <p14:creationId xmlns:p14="http://schemas.microsoft.com/office/powerpoint/2010/main" val="59990151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Sons of Anarchy</a:t>
            </a:r>
            <a:endParaRPr lang="en-GB" dirty="0"/>
          </a:p>
        </p:txBody>
      </p:sp>
      <p:pic>
        <p:nvPicPr>
          <p:cNvPr id="1026" name="Picture 2" descr="Image result for images of emma goldman"/>
          <p:cNvPicPr>
            <a:picLocks noGrp="1" noChangeAspect="1" noChangeArrowheads="1"/>
          </p:cNvPicPr>
          <p:nvPr>
            <p:ph sz="half" idx="1"/>
          </p:nvPr>
        </p:nvPicPr>
        <p:blipFill>
          <a:blip r:embed="rId8">
            <a:extLst>
              <a:ext uri="{28A0092B-C50C-407E-A947-70E740481C1C}">
                <a14:useLocalDpi xmlns:a14="http://schemas.microsoft.com/office/drawing/2010/main" val="0"/>
              </a:ext>
            </a:extLst>
          </a:blip>
          <a:stretch>
            <a:fillRect/>
          </a:stretch>
        </p:blipFill>
        <p:spPr bwMode="auto">
          <a:xfrm>
            <a:off x="2219424" y="1846263"/>
            <a:ext cx="2693789" cy="4022725"/>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sz="half" idx="2"/>
          </p:nvPr>
        </p:nvSpPr>
        <p:spPr/>
        <p:txBody>
          <a:bodyPr/>
          <a:lstStyle/>
          <a:p>
            <a:r>
              <a:rPr lang="en-GB">
                <a:hlinkClick r:id="rId9"/>
              </a:rPr>
              <a:t>https://</a:t>
            </a:r>
            <a:r>
              <a:rPr lang="en-GB" smtClean="0">
                <a:hlinkClick r:id="rId9"/>
              </a:rPr>
              <a:t>www.youtube.com/watch?v=EsskLNo6IlI</a:t>
            </a:r>
            <a:r>
              <a:rPr lang="en-GB" smtClean="0"/>
              <a:t> </a:t>
            </a:r>
            <a:endParaRPr lang="en-GB" dirty="0"/>
          </a:p>
        </p:txBody>
      </p:sp>
      <p:pic>
        <p:nvPicPr>
          <p:cNvPr id="1030" name="Picture 6" descr="Image result for images of sons of anarchy"/>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6172200" y="2804615"/>
            <a:ext cx="57150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3" name="tmp70DA">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end="28.712"/>
                </p14:media>
              </p:ext>
            </p:extLst>
          </p:nvPr>
        </p:nvPicPr>
        <p:blipFill>
          <a:blip r:embed="rId11"/>
          <a:stretch>
            <a:fillRect/>
          </a:stretch>
        </p:blipFill>
        <p:spPr>
          <a:xfrm>
            <a:off x="11861800" y="101600"/>
            <a:ext cx="228600" cy="228600"/>
          </a:xfrm>
          <a:prstGeom prst="rect">
            <a:avLst/>
          </a:prstGeom>
        </p:spPr>
      </p:pic>
    </p:spTree>
    <p:custDataLst>
      <p:custData r:id="rId1"/>
      <p:tags r:id="rId2"/>
    </p:custDataLst>
    <p:extLst>
      <p:ext uri="{BB962C8B-B14F-4D97-AF65-F5344CB8AC3E}">
        <p14:creationId xmlns:p14="http://schemas.microsoft.com/office/powerpoint/2010/main" val="170514167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Anarchism</a:t>
            </a:r>
            <a:endParaRPr lang="en-GB" dirty="0"/>
          </a:p>
        </p:txBody>
      </p:sp>
      <p:pic>
        <p:nvPicPr>
          <p:cNvPr id="2050" name="Picture 2" descr="Image result for sons of anarchy quote on wall"/>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58964" y="1448866"/>
            <a:ext cx="7874071" cy="443050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p:cNvSpPr txBox="1"/>
          <p:nvPr/>
        </p:nvSpPr>
        <p:spPr>
          <a:xfrm>
            <a:off x="6714699" y="6155140"/>
            <a:ext cx="4885898" cy="369332"/>
          </a:xfrm>
          <a:prstGeom prst="rect">
            <a:avLst/>
          </a:prstGeom>
          <a:noFill/>
        </p:spPr>
        <p:txBody>
          <a:bodyPr wrap="square" rtlCol="0">
            <a:spAutoFit/>
          </a:bodyPr>
          <a:lstStyle/>
          <a:p>
            <a:r>
              <a:rPr lang="en-GB" dirty="0" smtClean="0"/>
              <a:t>(Goldman, 1910)</a:t>
            </a:r>
            <a:endParaRPr lang="en-GB" dirty="0"/>
          </a:p>
        </p:txBody>
      </p:sp>
      <p:pic>
        <p:nvPicPr>
          <p:cNvPr id="4" name="tmp2886">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end="10.6462"/>
                </p14:media>
              </p:ext>
            </p:extLst>
          </p:nvPr>
        </p:nvPicPr>
        <p:blipFill>
          <a:blip r:embed="rId9"/>
          <a:stretch>
            <a:fillRect/>
          </a:stretch>
        </p:blipFill>
        <p:spPr>
          <a:xfrm>
            <a:off x="11861800" y="101600"/>
            <a:ext cx="228600" cy="228600"/>
          </a:xfrm>
          <a:prstGeom prst="rect">
            <a:avLst/>
          </a:prstGeom>
        </p:spPr>
      </p:pic>
    </p:spTree>
    <p:custDataLst>
      <p:custData r:id="rId1"/>
      <p:tags r:id="rId2"/>
    </p:custDataLst>
    <p:extLst>
      <p:ext uri="{BB962C8B-B14F-4D97-AF65-F5344CB8AC3E}">
        <p14:creationId xmlns:p14="http://schemas.microsoft.com/office/powerpoint/2010/main" val="416334931"/>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4967" y="518615"/>
            <a:ext cx="11177517" cy="5539978"/>
          </a:xfrm>
          <a:prstGeom prst="rect">
            <a:avLst/>
          </a:prstGeom>
          <a:noFill/>
        </p:spPr>
        <p:txBody>
          <a:bodyPr wrap="square" rtlCol="0">
            <a:spAutoFit/>
          </a:bodyPr>
          <a:lstStyle/>
          <a:p>
            <a:pPr algn="ctr"/>
            <a:r>
              <a:rPr lang="en-GB" sz="2800" dirty="0" smtClean="0"/>
              <a:t>ANARCHY</a:t>
            </a:r>
            <a:r>
              <a:rPr lang="en-GB" dirty="0" smtClean="0"/>
              <a:t/>
            </a:r>
            <a:br>
              <a:rPr lang="en-GB" dirty="0" smtClean="0"/>
            </a:br>
            <a:r>
              <a:rPr lang="en-GB" dirty="0" smtClean="0"/>
              <a:t>Ever reviled, accursed, ne'er understood,</a:t>
            </a:r>
            <a:br>
              <a:rPr lang="en-GB" dirty="0" smtClean="0"/>
            </a:br>
            <a:r>
              <a:rPr lang="en-GB" dirty="0" smtClean="0"/>
              <a:t>Thou art the grisly terror of our age.</a:t>
            </a:r>
            <a:br>
              <a:rPr lang="en-GB" dirty="0" smtClean="0"/>
            </a:br>
            <a:r>
              <a:rPr lang="en-GB" dirty="0" smtClean="0"/>
              <a:t>"Wreck of all order," cry the multitude,</a:t>
            </a:r>
            <a:br>
              <a:rPr lang="en-GB" dirty="0" smtClean="0"/>
            </a:br>
            <a:r>
              <a:rPr lang="en-GB" dirty="0" smtClean="0"/>
              <a:t>"Art thou, and war and murder's endless rage."</a:t>
            </a:r>
            <a:br>
              <a:rPr lang="en-GB" dirty="0" smtClean="0"/>
            </a:br>
            <a:r>
              <a:rPr lang="en-GB" dirty="0" smtClean="0"/>
              <a:t>O, let them cry. To them that ne'er have striven</a:t>
            </a:r>
            <a:br>
              <a:rPr lang="en-GB" dirty="0" smtClean="0"/>
            </a:br>
            <a:r>
              <a:rPr lang="en-GB" dirty="0" smtClean="0"/>
              <a:t>The truth that lies behind a word to find,</a:t>
            </a:r>
            <a:br>
              <a:rPr lang="en-GB" dirty="0" smtClean="0"/>
            </a:br>
            <a:r>
              <a:rPr lang="en-GB" dirty="0" smtClean="0"/>
              <a:t>To them the word's right meaning was not given.</a:t>
            </a:r>
            <a:br>
              <a:rPr lang="en-GB" dirty="0" smtClean="0"/>
            </a:br>
            <a:r>
              <a:rPr lang="en-GB" dirty="0" smtClean="0"/>
              <a:t>They shall continue blind among the blind.</a:t>
            </a:r>
            <a:br>
              <a:rPr lang="en-GB" dirty="0" smtClean="0"/>
            </a:br>
            <a:r>
              <a:rPr lang="en-GB" dirty="0" smtClean="0"/>
              <a:t>But thou, O word, so clear, so strong, so pure,</a:t>
            </a:r>
            <a:br>
              <a:rPr lang="en-GB" dirty="0" smtClean="0"/>
            </a:br>
            <a:r>
              <a:rPr lang="en-GB" dirty="0" smtClean="0"/>
              <a:t>Thou sayest all which I for goal have taken.</a:t>
            </a:r>
            <a:br>
              <a:rPr lang="en-GB" dirty="0" smtClean="0"/>
            </a:br>
            <a:r>
              <a:rPr lang="en-GB" dirty="0" smtClean="0"/>
              <a:t>I give thee to the future! Thine secure</a:t>
            </a:r>
            <a:br>
              <a:rPr lang="en-GB" dirty="0" smtClean="0"/>
            </a:br>
            <a:r>
              <a:rPr lang="en-GB" dirty="0" smtClean="0"/>
              <a:t>When each at least unto himself shall waken.</a:t>
            </a:r>
            <a:br>
              <a:rPr lang="en-GB" dirty="0" smtClean="0"/>
            </a:br>
            <a:r>
              <a:rPr lang="en-GB" dirty="0" smtClean="0"/>
              <a:t>Comes it in sunshine? In the tempest's thrill?</a:t>
            </a:r>
            <a:br>
              <a:rPr lang="en-GB" dirty="0" smtClean="0"/>
            </a:br>
            <a:r>
              <a:rPr lang="en-GB" dirty="0" smtClean="0"/>
              <a:t>I cannot tell–but it the earth shall see!</a:t>
            </a:r>
            <a:br>
              <a:rPr lang="en-GB" dirty="0" smtClean="0"/>
            </a:br>
            <a:r>
              <a:rPr lang="en-GB" sz="2800" dirty="0" smtClean="0"/>
              <a:t>I am an Anarchist! Wherefore I will</a:t>
            </a:r>
            <a:br>
              <a:rPr lang="en-GB" sz="2800" dirty="0" smtClean="0"/>
            </a:br>
            <a:r>
              <a:rPr lang="en-GB" sz="2800" dirty="0" smtClean="0"/>
              <a:t>Not rule, and also ruled I will not be! </a:t>
            </a:r>
            <a:r>
              <a:rPr lang="en-GB" dirty="0" smtClean="0"/>
              <a:t/>
            </a:r>
            <a:br>
              <a:rPr lang="en-GB" dirty="0" smtClean="0"/>
            </a:br>
            <a:r>
              <a:rPr lang="en-GB" dirty="0" smtClean="0"/>
              <a:t>          – </a:t>
            </a:r>
            <a:r>
              <a:rPr lang="en-GB" i="1" dirty="0" smtClean="0"/>
              <a:t>John Henry Mackay</a:t>
            </a:r>
            <a:endParaRPr lang="en-GB" dirty="0"/>
          </a:p>
        </p:txBody>
      </p:sp>
      <p:pic>
        <p:nvPicPr>
          <p:cNvPr id="3" name="tmp7428">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end="31.0544"/>
                </p14:media>
              </p:ext>
            </p:extLst>
          </p:nvPr>
        </p:nvPicPr>
        <p:blipFill>
          <a:blip r:embed="rId8"/>
          <a:stretch>
            <a:fillRect/>
          </a:stretch>
        </p:blipFill>
        <p:spPr>
          <a:xfrm>
            <a:off x="11861800" y="101600"/>
            <a:ext cx="228600" cy="228600"/>
          </a:xfrm>
          <a:prstGeom prst="rect">
            <a:avLst/>
          </a:prstGeom>
        </p:spPr>
      </p:pic>
    </p:spTree>
    <p:custDataLst>
      <p:custData r:id="rId1"/>
      <p:tags r:id="rId2"/>
    </p:custDataLst>
    <p:extLst>
      <p:ext uri="{BB962C8B-B14F-4D97-AF65-F5344CB8AC3E}">
        <p14:creationId xmlns:p14="http://schemas.microsoft.com/office/powerpoint/2010/main" val="4202329890"/>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
                                        </p:tgtEl>
                                      </p:cBhvr>
                                    </p:cmd>
                                  </p:childTnLst>
                                </p:cTn>
                              </p:par>
                            </p:childTnLst>
                          </p:cTn>
                        </p:par>
                      </p:childTnLst>
                    </p:cTn>
                  </p:par>
                </p:childTnLst>
              </p:cTn>
              <p:nextCondLst>
                <p:cond evt="onClick" delay="0">
                  <p:tgtEl>
                    <p:spTgt spid="3"/>
                  </p:tgtEl>
                </p:cond>
              </p:nextCondLst>
            </p:seq>
            <p:video>
              <p:cMediaNode vol="80000">
                <p:cTn id="7" fill="hold" display="0">
                  <p:stCondLst>
                    <p:cond delay="indefinite"/>
                  </p:stCondLst>
                </p:cTn>
                <p:tgtEl>
                  <p:spTgt spid="3"/>
                </p:tgtEl>
              </p:cMediaNode>
            </p:vide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Emma Goldman</a:t>
            </a:r>
            <a:endParaRPr lang="en-GB" dirty="0"/>
          </a:p>
        </p:txBody>
      </p:sp>
      <p:sp>
        <p:nvSpPr>
          <p:cNvPr id="3" name="Content Placeholder 2"/>
          <p:cNvSpPr>
            <a:spLocks noGrp="1"/>
          </p:cNvSpPr>
          <p:nvPr>
            <p:ph idx="1"/>
          </p:nvPr>
        </p:nvSpPr>
        <p:spPr/>
        <p:txBody>
          <a:bodyPr/>
          <a:lstStyle/>
          <a:p>
            <a:pPr marL="0" indent="0">
              <a:buNone/>
            </a:pPr>
            <a:r>
              <a:rPr lang="en-GB" dirty="0" smtClean="0"/>
              <a:t>Other prominent anarchists of the time:</a:t>
            </a:r>
          </a:p>
          <a:p>
            <a:r>
              <a:rPr lang="en-GB" dirty="0" smtClean="0"/>
              <a:t>John Most- </a:t>
            </a:r>
            <a:r>
              <a:rPr lang="en-GB" i="1" dirty="0" smtClean="0"/>
              <a:t>Freiheit</a:t>
            </a:r>
          </a:p>
          <a:p>
            <a:r>
              <a:rPr lang="en-GB" dirty="0" smtClean="0"/>
              <a:t>Peter Kropotkin</a:t>
            </a:r>
          </a:p>
          <a:p>
            <a:r>
              <a:rPr lang="en-GB" dirty="0" smtClean="0"/>
              <a:t>Louise Michel</a:t>
            </a:r>
          </a:p>
          <a:p>
            <a:r>
              <a:rPr lang="en-GB" dirty="0" smtClean="0"/>
              <a:t>Elisee’ Reclus</a:t>
            </a:r>
          </a:p>
          <a:p>
            <a:endParaRPr lang="en-GB" i="1" dirty="0"/>
          </a:p>
        </p:txBody>
      </p:sp>
      <p:sp>
        <p:nvSpPr>
          <p:cNvPr id="4" name="Text Placeholder 3"/>
          <p:cNvSpPr>
            <a:spLocks noGrp="1"/>
          </p:cNvSpPr>
          <p:nvPr>
            <p:ph type="body" sz="half" idx="2"/>
          </p:nvPr>
        </p:nvSpPr>
        <p:spPr/>
        <p:txBody>
          <a:bodyPr>
            <a:normAutofit fontScale="92500"/>
          </a:bodyPr>
          <a:lstStyle/>
          <a:p>
            <a:pPr marL="285750" indent="-285750">
              <a:buFont typeface="Arial" panose="020B0604020202020204" pitchFamily="34" charset="0"/>
              <a:buChar char="•"/>
            </a:pPr>
            <a:r>
              <a:rPr lang="en-GB" sz="2400" dirty="0" smtClean="0"/>
              <a:t>Russian immigrant to the USA-late 1800s</a:t>
            </a:r>
          </a:p>
          <a:p>
            <a:pPr marL="285750" indent="-285750">
              <a:buFont typeface="Arial" panose="020B0604020202020204" pitchFamily="34" charset="0"/>
              <a:buChar char="•"/>
            </a:pPr>
            <a:r>
              <a:rPr lang="en-GB" sz="2400" dirty="0" smtClean="0"/>
              <a:t>Factory worker</a:t>
            </a:r>
          </a:p>
          <a:p>
            <a:pPr marL="285750" indent="-285750">
              <a:buFont typeface="Arial" panose="020B0604020202020204" pitchFamily="34" charset="0"/>
              <a:buChar char="•"/>
            </a:pPr>
            <a:r>
              <a:rPr lang="en-GB" sz="2400" dirty="0" smtClean="0"/>
              <a:t>Emancipation from Wage slavery</a:t>
            </a:r>
          </a:p>
          <a:p>
            <a:pPr marL="285750" indent="-285750">
              <a:buFont typeface="Arial" panose="020B0604020202020204" pitchFamily="34" charset="0"/>
              <a:buChar char="•"/>
            </a:pPr>
            <a:r>
              <a:rPr lang="en-GB" sz="2400" dirty="0" smtClean="0"/>
              <a:t>Against the Government ‘propaganda machine’ in favour of capitalism</a:t>
            </a:r>
          </a:p>
          <a:p>
            <a:pPr marL="285750" indent="-285750">
              <a:buFont typeface="Arial" panose="020B0604020202020204" pitchFamily="34" charset="0"/>
              <a:buChar char="•"/>
            </a:pPr>
            <a:endParaRPr lang="en-GB" dirty="0" smtClean="0"/>
          </a:p>
          <a:p>
            <a:pPr marL="285750" indent="-285750">
              <a:buFont typeface="Arial" panose="020B0604020202020204" pitchFamily="34" charset="0"/>
              <a:buChar char="•"/>
            </a:pPr>
            <a:endParaRPr lang="en-GB" dirty="0"/>
          </a:p>
        </p:txBody>
      </p:sp>
      <p:pic>
        <p:nvPicPr>
          <p:cNvPr id="5" name="tmp2697">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end="31.4126"/>
                </p14:media>
              </p:ext>
            </p:extLst>
          </p:nvPr>
        </p:nvPicPr>
        <p:blipFill>
          <a:blip r:embed="rId8"/>
          <a:stretch>
            <a:fillRect/>
          </a:stretch>
        </p:blipFill>
        <p:spPr>
          <a:xfrm>
            <a:off x="11861800" y="101600"/>
            <a:ext cx="228600" cy="228600"/>
          </a:xfrm>
          <a:prstGeom prst="rect">
            <a:avLst/>
          </a:prstGeom>
        </p:spPr>
      </p:pic>
    </p:spTree>
    <p:custDataLst>
      <p:custData r:id="rId1"/>
      <p:tags r:id="rId2"/>
    </p:custDataLst>
    <p:extLst>
      <p:ext uri="{BB962C8B-B14F-4D97-AF65-F5344CB8AC3E}">
        <p14:creationId xmlns:p14="http://schemas.microsoft.com/office/powerpoint/2010/main" val="3338421336"/>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Emma Goldman</a:t>
            </a:r>
            <a:endParaRPr lang="en-GB" dirty="0"/>
          </a:p>
        </p:txBody>
      </p:sp>
      <p:sp>
        <p:nvSpPr>
          <p:cNvPr id="3" name="Content Placeholder 2"/>
          <p:cNvSpPr>
            <a:spLocks noGrp="1"/>
          </p:cNvSpPr>
          <p:nvPr>
            <p:ph idx="1"/>
          </p:nvPr>
        </p:nvSpPr>
        <p:spPr/>
        <p:txBody>
          <a:bodyPr/>
          <a:lstStyle/>
          <a:p>
            <a:pPr marL="0" indent="0">
              <a:buNone/>
            </a:pPr>
            <a:endParaRPr lang="en-GB" dirty="0" smtClean="0"/>
          </a:p>
          <a:p>
            <a:pPr marL="0" indent="0">
              <a:buNone/>
            </a:pPr>
            <a:endParaRPr lang="en-GB" dirty="0"/>
          </a:p>
          <a:p>
            <a:pPr marL="0" indent="0" algn="ctr">
              <a:buNone/>
            </a:pPr>
            <a:r>
              <a:rPr lang="en-GB" sz="3200" dirty="0" smtClean="0"/>
              <a:t>…that time and freedom requires sacrifice and pain. In truth they yearn for bondage of social order, </a:t>
            </a:r>
            <a:r>
              <a:rPr lang="en-GB" sz="3200" dirty="0"/>
              <a:t>r</a:t>
            </a:r>
            <a:r>
              <a:rPr lang="en-GB" sz="3200" dirty="0" smtClean="0"/>
              <a:t>igid laws, materialism, they only freedom man really wants is the freedom to become comfortable…</a:t>
            </a:r>
            <a:endParaRPr lang="en-GB" sz="3200" dirty="0"/>
          </a:p>
        </p:txBody>
      </p:sp>
      <p:sp>
        <p:nvSpPr>
          <p:cNvPr id="4" name="TextBox 3"/>
          <p:cNvSpPr txBox="1"/>
          <p:nvPr/>
        </p:nvSpPr>
        <p:spPr>
          <a:xfrm>
            <a:off x="6619164" y="5513696"/>
            <a:ext cx="4734636" cy="369332"/>
          </a:xfrm>
          <a:prstGeom prst="rect">
            <a:avLst/>
          </a:prstGeom>
          <a:noFill/>
        </p:spPr>
        <p:txBody>
          <a:bodyPr wrap="square" rtlCol="0">
            <a:spAutoFit/>
          </a:bodyPr>
          <a:lstStyle/>
          <a:p>
            <a:r>
              <a:rPr lang="en-GB" dirty="0" smtClean="0"/>
              <a:t>(Emma Goldman, 1910) </a:t>
            </a:r>
            <a:endParaRPr lang="en-GB" dirty="0"/>
          </a:p>
        </p:txBody>
      </p:sp>
      <p:pic>
        <p:nvPicPr>
          <p:cNvPr id="5" name="tmpA0B8">
            <a:hlinkClick r:id="" action="ppaction://media"/>
          </p:cNvPr>
          <p:cNvPicPr>
            <a:picLocks noChangeAspect="1"/>
          </p:cNvPicPr>
          <p:nvPr>
            <a:videoFile r:link="rId3"/>
            <p:custDataLst>
              <p:custData r:id="rId4"/>
              <p:tags r:id="rId5"/>
            </p:custDataLst>
            <p:extLst>
              <p:ext uri="{DAA4B4D4-6D71-4841-9C94-3DE7FCFB9230}">
                <p14:media xmlns:p14="http://schemas.microsoft.com/office/powerpoint/2010/main" r:embed="rId6">
                  <p14:trim end="16.2766"/>
                </p14:media>
              </p:ext>
            </p:extLst>
          </p:nvPr>
        </p:nvPicPr>
        <p:blipFill>
          <a:blip r:embed="rId8"/>
          <a:stretch>
            <a:fillRect/>
          </a:stretch>
        </p:blipFill>
        <p:spPr>
          <a:xfrm>
            <a:off x="11861800" y="101600"/>
            <a:ext cx="228600" cy="228600"/>
          </a:xfrm>
          <a:prstGeom prst="rect">
            <a:avLst/>
          </a:prstGeom>
        </p:spPr>
      </p:pic>
    </p:spTree>
    <p:custDataLst>
      <p:custData r:id="rId1"/>
      <p:tags r:id="rId2"/>
    </p:custDataLst>
    <p:extLst>
      <p:ext uri="{BB962C8B-B14F-4D97-AF65-F5344CB8AC3E}">
        <p14:creationId xmlns:p14="http://schemas.microsoft.com/office/powerpoint/2010/main" val="1466994484"/>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5"/>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5"/>
                                        </p:tgtEl>
                                      </p:cBhvr>
                                    </p:cmd>
                                  </p:childTnLst>
                                </p:cTn>
                              </p:par>
                            </p:childTnLst>
                          </p:cTn>
                        </p:par>
                      </p:childTnLst>
                    </p:cTn>
                  </p:par>
                </p:childTnLst>
              </p:cTn>
              <p:nextCondLst>
                <p:cond evt="onClick" delay="0">
                  <p:tgtEl>
                    <p:spTgt spid="5"/>
                  </p:tgtEl>
                </p:cond>
              </p:nextCondLst>
            </p:seq>
            <p:video>
              <p:cMediaNode vol="80000">
                <p:cTn id="7" fill="hold" display="0">
                  <p:stCondLst>
                    <p:cond delay="indefinite"/>
                  </p:stCondLst>
                </p:cTn>
                <p:tgtEl>
                  <p:spTgt spid="5"/>
                </p:tgtEl>
              </p:cMediaNode>
            </p:vide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77672" y="382137"/>
            <a:ext cx="11286698" cy="646331"/>
          </a:xfrm>
          <a:prstGeom prst="rect">
            <a:avLst/>
          </a:prstGeom>
          <a:noFill/>
        </p:spPr>
        <p:txBody>
          <a:bodyPr wrap="square" rtlCol="0">
            <a:spAutoFit/>
          </a:bodyPr>
          <a:lstStyle/>
          <a:p>
            <a:r>
              <a:rPr lang="en-GB" b="1" dirty="0" smtClean="0"/>
              <a:t>References:</a:t>
            </a:r>
          </a:p>
          <a:p>
            <a:r>
              <a:rPr lang="en-GB" dirty="0" smtClean="0"/>
              <a:t>Goldman, E (1910) Anarchism and Other Essays. Great Britain: Hard Press.</a:t>
            </a:r>
            <a:endParaRPr lang="en-GB" dirty="0"/>
          </a:p>
        </p:txBody>
      </p:sp>
    </p:spTree>
    <p:extLst>
      <p:ext uri="{BB962C8B-B14F-4D97-AF65-F5344CB8AC3E}">
        <p14:creationId xmlns:p14="http://schemas.microsoft.com/office/powerpoint/2010/main" val="1673882469"/>
      </p:ext>
    </p:extLst>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THENA.CUSTOMXMLID" val="{BC911DB2-3D90-4FA0-864D-D18604B57969}"/>
  <p:tag name="ATHENA.CUSTOMXMLCONTENT" val="&lt;?xml version=&quot;1.0&quot;?&gt;&lt;athena xmlns=&quot;http://schemas.microsoft.com/edu/athena&quot; version=&quot;0.1.3885.0&quot;&gt;&lt;timings duration=&quot;22126&quot;/&gt;&lt;/athena&gt;"/>
</p:tagLst>
</file>

<file path=ppt/tags/tag2.xml><?xml version="1.0" encoding="utf-8"?>
<p:tagLst xmlns:a="http://schemas.openxmlformats.org/drawingml/2006/main" xmlns:r="http://schemas.openxmlformats.org/officeDocument/2006/relationships" xmlns:p="http://schemas.openxmlformats.org/presentationml/2006/main">
  <p:tag name="ATHENA.CUSTOMXMLID" val="{94880CB5-1516-4171-93E2-221298B9BBC3}"/>
  <p:tag name="ATHENA.CUSTOMXMLCONTENT" val="&lt;?xml version=&quot;1.0&quot;?&gt;&lt;athena xmlns=&quot;http://schemas.microsoft.com/edu/athena&quot; version=&quot;0.1.3885.0&quot;&gt;&lt;media streamable=&quot;true&quot; recordStart=&quot;0&quot; recordEnd=&quot;22126&quot; recordLength=&quot;22152&quot; audioOnly=&quot;true&quot;/&gt;&lt;/athena&gt;"/>
</p:tagLst>
</file>

<file path=ppt/tags/tag3.xml><?xml version="1.0" encoding="utf-8"?>
<p:tagLst xmlns:a="http://schemas.openxmlformats.org/drawingml/2006/main" xmlns:r="http://schemas.openxmlformats.org/officeDocument/2006/relationships" xmlns:p="http://schemas.openxmlformats.org/presentationml/2006/main">
  <p:tag name="ATHENA.CUSTOMXMLID" val="{A57F653A-F5AC-4FB8-B6F6-E1E29D737B21}"/>
  <p:tag name="ATHENA.CUSTOMXMLCONTENT" val="&lt;?xml version=&quot;1.0&quot;?&gt;&lt;athena xmlns=&quot;http://schemas.microsoft.com/edu/athena&quot; version=&quot;0.1.3885.0&quot;&gt;&lt;timings duration=&quot;46718&quot;/&gt;&lt;/athena&gt;"/>
</p:tagLst>
</file>

<file path=ppt/tags/tag4.xml><?xml version="1.0" encoding="utf-8"?>
<p:tagLst xmlns:a="http://schemas.openxmlformats.org/drawingml/2006/main" xmlns:r="http://schemas.openxmlformats.org/officeDocument/2006/relationships" xmlns:p="http://schemas.openxmlformats.org/presentationml/2006/main">
  <p:tag name="ATHENA.CUSTOMXMLID" val="{38439584-0673-4B84-8F9A-AB7CA5D5186F}"/>
  <p:tag name="ATHENA.CUSTOMXMLCONTENT" val="&lt;?xml version=&quot;1.0&quot;?&gt;&lt;athena xmlns=&quot;http://schemas.microsoft.com/edu/athena&quot; version=&quot;0.1.3885.0&quot;&gt;&lt;media streamable=&quot;true&quot; recordStart=&quot;0&quot; recordEnd=&quot;46718&quot; recordLength=&quot;46742&quot; audioOnly=&quot;true&quot;/&gt;&lt;/athena&gt;"/>
</p:tagLst>
</file>

<file path=ppt/tags/tag5.xml><?xml version="1.0" encoding="utf-8"?>
<p:tagLst xmlns:a="http://schemas.openxmlformats.org/drawingml/2006/main" xmlns:r="http://schemas.openxmlformats.org/officeDocument/2006/relationships" xmlns:p="http://schemas.openxmlformats.org/presentationml/2006/main">
  <p:tag name="ATHENA.CUSTOMXMLID" val="{B164759A-302C-4595-AE0B-30DBD08553BE}"/>
  <p:tag name="ATHENA.CUSTOMXMLCONTENT" val="&lt;?xml version=&quot;1.0&quot;?&gt;&lt;athena xmlns=&quot;http://schemas.microsoft.com/edu/athena&quot; version=&quot;0.1.3885.0&quot;&gt;&lt;timings duration=&quot;45948&quot;/&gt;&lt;/athena&gt;"/>
</p:tagLst>
</file>

<file path=ppt/tags/tag6.xml><?xml version="1.0" encoding="utf-8"?>
<p:tagLst xmlns:a="http://schemas.openxmlformats.org/drawingml/2006/main" xmlns:r="http://schemas.openxmlformats.org/officeDocument/2006/relationships" xmlns:p="http://schemas.openxmlformats.org/presentationml/2006/main">
  <p:tag name="ATHENA.CUSTOMXMLID" val="{BD87F21E-1C5B-45F3-8869-8F784614BD88}"/>
  <p:tag name="ATHENA.CUSTOMXMLCONTENT" val="&lt;?xml version=&quot;1.0&quot;?&gt;&lt;athena xmlns=&quot;http://schemas.microsoft.com/edu/athena&quot; version=&quot;0.1.3885.0&quot;&gt;&lt;media streamable=&quot;true&quot; recordStart=&quot;0&quot; recordEnd=&quot;45948&quot; recordLength=&quot;45976&quot; audioOnly=&quot;true&quot;/&gt;&lt;/athena&gt;"/>
</p:tagLst>
</file>

<file path=ppt/tags/tag7.xml><?xml version="1.0" encoding="utf-8"?>
<p:tagLst xmlns:a="http://schemas.openxmlformats.org/drawingml/2006/main" xmlns:r="http://schemas.openxmlformats.org/officeDocument/2006/relationships" xmlns:p="http://schemas.openxmlformats.org/presentationml/2006/main">
  <p:tag name="ATHENA.CUSTOMXMLID" val="{6DC83820-9AB0-416E-9790-7091E987FA43}"/>
  <p:tag name="ATHENA.CUSTOMXMLCONTENT" val="&lt;?xml version=&quot;1.0&quot;?&gt;&lt;athena xmlns=&quot;http://schemas.microsoft.com/edu/athena&quot; version=&quot;0.1.3885.0&quot;&gt;&lt;timings duration=&quot;188285&quot;/&gt;&lt;/athena&gt;"/>
</p:tagLst>
</file>

<file path=ppt/tags/tag8.xml><?xml version="1.0" encoding="utf-8"?>
<p:tagLst xmlns:a="http://schemas.openxmlformats.org/drawingml/2006/main" xmlns:r="http://schemas.openxmlformats.org/officeDocument/2006/relationships" xmlns:p="http://schemas.openxmlformats.org/presentationml/2006/main">
  <p:tag name="ATHENA.CUSTOMXMLID" val="{7ADA7188-4AD8-481B-8EDF-3DADE1A1E145}"/>
  <p:tag name="ATHENA.CUSTOMXMLCONTENT" val="&lt;?xml version=&quot;1.0&quot;?&gt;&lt;athena xmlns=&quot;http://schemas.microsoft.com/edu/athena&quot; version=&quot;0.1.3885.0&quot;&gt;&lt;media streamable=&quot;true&quot; recordStart=&quot;0&quot; recordEnd=&quot;188285&quot; recordLength=&quot;188295&quot; audioOnly=&quot;true&quot;/&gt;&lt;/athena&gt;"/>
</p:tagLst>
</file>

<file path=ppt/tags/tag9.xml><?xml version="1.0" encoding="utf-8"?>
<p:tagLst xmlns:a="http://schemas.openxmlformats.org/drawingml/2006/main" xmlns:r="http://schemas.openxmlformats.org/officeDocument/2006/relationships" xmlns:p="http://schemas.openxmlformats.org/presentationml/2006/main">
  <p:tag name="ATHENA.CUSTOMXMLID" val="{D66459FE-E70F-48C6-9948-04EF875845CE}"/>
  <p:tag name="ATHENA.CUSTOMXMLCONTENT" val="&lt;?xml version=&quot;1.0&quot;?&gt;&lt;athena xmlns=&quot;http://schemas.microsoft.com/edu/athena&quot; version=&quot;0.1.3885.0&quot;&gt;&lt;timings duration=&quot;80405&quot;/&gt;&lt;/athena&gt;"/>
</p:tagLst>
</file>

<file path=ppt/tags/tag10.xml><?xml version="1.0" encoding="utf-8"?>
<p:tagLst xmlns:a="http://schemas.openxmlformats.org/drawingml/2006/main" xmlns:r="http://schemas.openxmlformats.org/officeDocument/2006/relationships" xmlns:p="http://schemas.openxmlformats.org/presentationml/2006/main">
  <p:tag name="ATHENA.CUSTOMXMLID" val="{428F208F-C2AB-4290-8D1A-12EB56C8C97A}"/>
  <p:tag name="ATHENA.CUSTOMXMLCONTENT" val="&lt;?xml version=&quot;1.0&quot;?&gt;&lt;athena xmlns=&quot;http://schemas.microsoft.com/edu/athena&quot; version=&quot;0.1.3885.0&quot;&gt;&lt;media streamable=&quot;true&quot; recordStart=&quot;0&quot; recordEnd=&quot;80405&quot; recordLength=&quot;80436&quot; audioOnly=&quot;true&quot;/&gt;&lt;/athena&gt;"/>
</p:tagLst>
</file>

<file path=ppt/tags/tag11.xml><?xml version="1.0" encoding="utf-8"?>
<p:tagLst xmlns:a="http://schemas.openxmlformats.org/drawingml/2006/main" xmlns:r="http://schemas.openxmlformats.org/officeDocument/2006/relationships" xmlns:p="http://schemas.openxmlformats.org/presentationml/2006/main">
  <p:tag name="ATHENA.CUSTOMXMLID" val="{988BD124-8FB7-4DBE-8C77-9C6135660EE6}"/>
  <p:tag name="ATHENA.CUSTOMXMLCONTENT" val="&lt;?xml version=&quot;1.0&quot;?&gt;&lt;athena xmlns=&quot;http://schemas.microsoft.com/edu/athena&quot; version=&quot;0.1.3885.0&quot;&gt;&lt;timings duration=&quot;15387&quot;/&gt;&lt;/athena&gt;"/>
</p:tagLst>
</file>

<file path=ppt/tags/tag12.xml><?xml version="1.0" encoding="utf-8"?>
<p:tagLst xmlns:a="http://schemas.openxmlformats.org/drawingml/2006/main" xmlns:r="http://schemas.openxmlformats.org/officeDocument/2006/relationships" xmlns:p="http://schemas.openxmlformats.org/presentationml/2006/main">
  <p:tag name="ATHENA.CUSTOMXMLID" val="{D833BEEA-80BC-46DB-B2F4-A5DA2C2183FA}"/>
  <p:tag name="ATHENA.CUSTOMXMLCONTENT" val="&lt;?xml version=&quot;1.0&quot;?&gt;&lt;athena xmlns=&quot;http://schemas.microsoft.com/edu/athena&quot; version=&quot;0.1.3885.0&quot;&gt;&lt;media streamable=&quot;true&quot; recordStart=&quot;0&quot; recordEnd=&quot;15387&quot; recordLength=&quot;15418&quot; audioOnly=&quot;true&quot;/&gt;&lt;/athena&gt;"/>
</p:tagLst>
</file>

<file path=ppt/tags/tag13.xml><?xml version="1.0" encoding="utf-8"?>
<p:tagLst xmlns:a="http://schemas.openxmlformats.org/drawingml/2006/main" xmlns:r="http://schemas.openxmlformats.org/officeDocument/2006/relationships" xmlns:p="http://schemas.openxmlformats.org/presentationml/2006/main">
  <p:tag name="ATHENA.CUSTOMXMLID" val="{48B20CCA-8C9D-4741-98BD-4BDA4F89F7EB}"/>
  <p:tag name="ATHENA.CUSTOMXMLCONTENT" val="&lt;?xml version=&quot;1.0&quot;?&gt;&lt;athena xmlns=&quot;http://schemas.microsoft.com/edu/athena&quot; version=&quot;0.1.3885.0&quot;&gt;&lt;timings duration=&quot;82022&quot;/&gt;&lt;/athena&gt;"/>
</p:tagLst>
</file>

<file path=ppt/tags/tag14.xml><?xml version="1.0" encoding="utf-8"?>
<p:tagLst xmlns:a="http://schemas.openxmlformats.org/drawingml/2006/main" xmlns:r="http://schemas.openxmlformats.org/officeDocument/2006/relationships" xmlns:p="http://schemas.openxmlformats.org/presentationml/2006/main">
  <p:tag name="ATHENA.CUSTOMXMLID" val="{C2C177E2-A717-4596-B6FC-F871B0A6F5A2}"/>
  <p:tag name="ATHENA.CUSTOMXMLCONTENT" val="&lt;?xml version=&quot;1.0&quot;?&gt;&lt;athena xmlns=&quot;http://schemas.microsoft.com/edu/athena&quot; version=&quot;0.1.3885.0&quot;&gt;&lt;media streamable=&quot;true&quot; recordStart=&quot;0&quot; recordEnd=&quot;82022&quot; recordLength=&quot;82038&quot; audioOnly=&quot;true&quot;/&gt;&lt;/athena&gt;"/>
</p:tagLst>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_rels/item6.xml.rels><?xml version="1.0" encoding="UTF-8" standalone="yes"?>
<Relationships xmlns="http://schemas.openxmlformats.org/package/2006/relationships"><Relationship Id="rId1" Type="http://schemas.openxmlformats.org/officeDocument/2006/relationships/customXmlProps" Target="itemProps6.xml"/></Relationships>
</file>

<file path=customXml/_rels/item7.xml.rels><?xml version="1.0" encoding="UTF-8" standalone="yes"?>
<Relationships xmlns="http://schemas.openxmlformats.org/package/2006/relationships"><Relationship Id="rId1" Type="http://schemas.openxmlformats.org/officeDocument/2006/relationships/customXmlProps" Target="itemProps7.xml"/></Relationships>
</file>

<file path=customXml/_rels/item8.xml.rels><?xml version="1.0" encoding="UTF-8" standalone="yes"?>
<Relationships xmlns="http://schemas.openxmlformats.org/package/2006/relationships"><Relationship Id="rId1" Type="http://schemas.openxmlformats.org/officeDocument/2006/relationships/customXmlProps" Target="itemProps8.xml"/></Relationships>
</file>

<file path=customXml/_rels/item9.xml.rels><?xml version="1.0" encoding="UTF-8" standalone="yes"?>
<Relationships xmlns="http://schemas.openxmlformats.org/package/2006/relationships"><Relationship Id="rId1" Type="http://schemas.openxmlformats.org/officeDocument/2006/relationships/customXmlProps" Target="itemProps9.xml"/></Relationships>
</file>

<file path=customXml/_rels/item10.xml.rels><?xml version="1.0" encoding="UTF-8" standalone="yes"?>
<Relationships xmlns="http://schemas.openxmlformats.org/package/2006/relationships"><Relationship Id="rId1" Type="http://schemas.openxmlformats.org/officeDocument/2006/relationships/customXmlProps" Target="itemProps10.xml"/></Relationships>
</file>

<file path=customXml/_rels/item11.xml.rels><?xml version="1.0" encoding="UTF-8" standalone="yes"?>
<Relationships xmlns="http://schemas.openxmlformats.org/package/2006/relationships"><Relationship Id="rId1" Type="http://schemas.openxmlformats.org/officeDocument/2006/relationships/customXmlProps" Target="itemProps11.xml"/></Relationships>
</file>

<file path=customXml/_rels/item12.xml.rels><?xml version="1.0" encoding="UTF-8" standalone="yes"?>
<Relationships xmlns="http://schemas.openxmlformats.org/package/2006/relationships"><Relationship Id="rId1" Type="http://schemas.openxmlformats.org/officeDocument/2006/relationships/customXmlProps" Target="itemProps12.xml"/></Relationships>
</file>

<file path=customXml/_rels/item13.xml.rels><?xml version="1.0" encoding="UTF-8" standalone="yes"?>
<Relationships xmlns="http://schemas.openxmlformats.org/package/2006/relationships"><Relationship Id="rId1" Type="http://schemas.openxmlformats.org/officeDocument/2006/relationships/customXmlProps" Target="itemProps13.xml"/></Relationships>
</file>

<file path=customXml/_rels/item14.xml.rels><?xml version="1.0" encoding="UTF-8" standalone="yes"?>
<Relationships xmlns="http://schemas.openxmlformats.org/package/2006/relationships"><Relationship Id="rId1" Type="http://schemas.openxmlformats.org/officeDocument/2006/relationships/customXmlProps" Target="itemProps14.xml"/></Relationships>
</file>

<file path=customXml/item1.xml><?xml version="1.0" encoding="utf-8"?>
<athena xmlns="http://schemas.microsoft.com/edu/athena" version="0.1.3885.0">
  <media streamable="true" recordStart="0" recordEnd="46718" recordLength="46742" audioOnly="true"/>
</athena>
</file>

<file path=customXml/item2.xml><?xml version="1.0" encoding="utf-8"?>
<athena xmlns="http://schemas.microsoft.com/edu/athena" version="0.1.3885.0">
  <media streamable="true" recordStart="0" recordEnd="188285" recordLength="188295" audioOnly="true"/>
</athena>
</file>

<file path=customXml/item3.xml><?xml version="1.0" encoding="utf-8"?>
<athena xmlns="http://schemas.microsoft.com/edu/athena" version="0.1.3885.0">
  <timings duration="15387"/>
</athena>
</file>

<file path=customXml/item4.xml><?xml version="1.0" encoding="utf-8"?>
<athena xmlns="http://schemas.microsoft.com/edu/athena" version="0.1.3885.0">
  <timings duration="22126"/>
</athena>
</file>

<file path=customXml/item5.xml><?xml version="1.0" encoding="utf-8"?>
<athena xmlns="http://schemas.microsoft.com/edu/athena" version="0.1.3885.0">
  <media streamable="true" recordStart="0" recordEnd="22126" recordLength="22152" audioOnly="true"/>
</athena>
</file>

<file path=customXml/item6.xml><?xml version="1.0" encoding="utf-8"?>
<athena xmlns="http://schemas.microsoft.com/edu/athena" version="0.1.3885.0">
  <timings duration="45948"/>
</athena>
</file>

<file path=customXml/item7.xml><?xml version="1.0" encoding="utf-8"?>
<athena xmlns="http://schemas.microsoft.com/edu/athena" version="0.1.3885.0">
  <media streamable="true" recordStart="0" recordEnd="15387" recordLength="15418" audioOnly="true"/>
</athena>
</file>

<file path=customXml/item8.xml><?xml version="1.0" encoding="utf-8"?>
<athena xmlns="http://schemas.microsoft.com/edu/athena" version="0.1.3885.0">
  <media streamable="true" recordStart="0" recordEnd="45948" recordLength="45976" audioOnly="true"/>
</athena>
</file>

<file path=customXml/item9.xml><?xml version="1.0" encoding="utf-8"?>
<athena xmlns="http://schemas.microsoft.com/edu/athena" version="0.1.3885.0">
  <timings duration="80405"/>
</athena>
</file>

<file path=customXml/item10.xml><?xml version="1.0" encoding="utf-8"?>
<athena xmlns="http://schemas.microsoft.com/edu/athena" version="0.1.3885.0">
  <timings duration="46718"/>
</athena>
</file>

<file path=customXml/item11.xml><?xml version="1.0" encoding="utf-8"?>
<athena xmlns="http://schemas.microsoft.com/edu/athena" version="0.1.3885.0">
  <media streamable="true" recordStart="0" recordEnd="80405" recordLength="80436" audioOnly="true"/>
</athena>
</file>

<file path=customXml/item12.xml><?xml version="1.0" encoding="utf-8"?>
<athena xmlns="http://schemas.microsoft.com/edu/athena" version="0.1.3885.0">
  <timings duration="82022"/>
</athena>
</file>

<file path=customXml/item13.xml><?xml version="1.0" encoding="utf-8"?>
<athena xmlns="http://schemas.microsoft.com/edu/athena" version="0.1.3885.0">
  <timings duration="188285"/>
</athena>
</file>

<file path=customXml/item14.xml><?xml version="1.0" encoding="utf-8"?>
<athena xmlns="http://schemas.microsoft.com/edu/athena" version="0.1.3885.0">
  <media streamable="true" recordStart="0" recordEnd="82022" recordLength="82038" audioOnly="true"/>
</athena>
</file>

<file path=customXml/itemProps1.xml><?xml version="1.0" encoding="utf-8"?>
<ds:datastoreItem xmlns:ds="http://schemas.openxmlformats.org/officeDocument/2006/customXml" ds:itemID="{38439584-0673-4B84-8F9A-AB7CA5D5186F}">
  <ds:schemaRefs>
    <ds:schemaRef ds:uri="http://schemas.microsoft.com/edu/athena"/>
  </ds:schemaRefs>
</ds:datastoreItem>
</file>

<file path=customXml/itemProps2.xml><?xml version="1.0" encoding="utf-8"?>
<ds:datastoreItem xmlns:ds="http://schemas.openxmlformats.org/officeDocument/2006/customXml" ds:itemID="{7ADA7188-4AD8-481B-8EDF-3DADE1A1E145}">
  <ds:schemaRefs>
    <ds:schemaRef ds:uri="http://schemas.microsoft.com/edu/athena"/>
  </ds:schemaRefs>
</ds:datastoreItem>
</file>

<file path=customXml/itemProps3.xml><?xml version="1.0" encoding="utf-8"?>
<ds:datastoreItem xmlns:ds="http://schemas.openxmlformats.org/officeDocument/2006/customXml" ds:itemID="{988BD124-8FB7-4DBE-8C77-9C6135660EE6}">
  <ds:schemaRefs>
    <ds:schemaRef ds:uri="http://schemas.microsoft.com/edu/athena"/>
  </ds:schemaRefs>
</ds:datastoreItem>
</file>

<file path=customXml/itemProps4.xml><?xml version="1.0" encoding="utf-8"?>
<ds:datastoreItem xmlns:ds="http://schemas.openxmlformats.org/officeDocument/2006/customXml" ds:itemID="{BC911DB2-3D90-4FA0-864D-D18604B57969}">
  <ds:schemaRefs>
    <ds:schemaRef ds:uri="http://schemas.microsoft.com/edu/athena"/>
  </ds:schemaRefs>
</ds:datastoreItem>
</file>

<file path=customXml/itemProps5.xml><?xml version="1.0" encoding="utf-8"?>
<ds:datastoreItem xmlns:ds="http://schemas.openxmlformats.org/officeDocument/2006/customXml" ds:itemID="{94880CB5-1516-4171-93E2-221298B9BBC3}">
  <ds:schemaRefs>
    <ds:schemaRef ds:uri="http://schemas.microsoft.com/edu/athena"/>
  </ds:schemaRefs>
</ds:datastoreItem>
</file>

<file path=customXml/itemProps6.xml><?xml version="1.0" encoding="utf-8"?>
<ds:datastoreItem xmlns:ds="http://schemas.openxmlformats.org/officeDocument/2006/customXml" ds:itemID="{B164759A-302C-4595-AE0B-30DBD08553BE}">
  <ds:schemaRefs>
    <ds:schemaRef ds:uri="http://schemas.microsoft.com/edu/athena"/>
  </ds:schemaRefs>
</ds:datastoreItem>
</file>

<file path=customXml/itemProps7.xml><?xml version="1.0" encoding="utf-8"?>
<ds:datastoreItem xmlns:ds="http://schemas.openxmlformats.org/officeDocument/2006/customXml" ds:itemID="{D833BEEA-80BC-46DB-B2F4-A5DA2C2183FA}">
  <ds:schemaRefs>
    <ds:schemaRef ds:uri="http://schemas.microsoft.com/edu/athena"/>
  </ds:schemaRefs>
</ds:datastoreItem>
</file>

<file path=customXml/itemProps8.xml><?xml version="1.0" encoding="utf-8"?>
<ds:datastoreItem xmlns:ds="http://schemas.openxmlformats.org/officeDocument/2006/customXml" ds:itemID="{BD87F21E-1C5B-45F3-8869-8F784614BD88}">
  <ds:schemaRefs>
    <ds:schemaRef ds:uri="http://schemas.microsoft.com/edu/athena"/>
  </ds:schemaRefs>
</ds:datastoreItem>
</file>

<file path=customXml/itemProps9.xml><?xml version="1.0" encoding="utf-8"?>
<ds:datastoreItem xmlns:ds="http://schemas.openxmlformats.org/officeDocument/2006/customXml" ds:itemID="{D66459FE-E70F-48C6-9948-04EF875845CE}">
  <ds:schemaRefs>
    <ds:schemaRef ds:uri="http://schemas.microsoft.com/edu/athena"/>
  </ds:schemaRefs>
</ds:datastoreItem>
</file>

<file path=customXml/itemProps10.xml><?xml version="1.0" encoding="utf-8"?>
<ds:datastoreItem xmlns:ds="http://schemas.openxmlformats.org/officeDocument/2006/customXml" ds:itemID="{A57F653A-F5AC-4FB8-B6F6-E1E29D737B21}">
  <ds:schemaRefs>
    <ds:schemaRef ds:uri="http://schemas.microsoft.com/edu/athena"/>
  </ds:schemaRefs>
</ds:datastoreItem>
</file>

<file path=customXml/itemProps11.xml><?xml version="1.0" encoding="utf-8"?>
<ds:datastoreItem xmlns:ds="http://schemas.openxmlformats.org/officeDocument/2006/customXml" ds:itemID="{428F208F-C2AB-4290-8D1A-12EB56C8C97A}">
  <ds:schemaRefs>
    <ds:schemaRef ds:uri="http://schemas.microsoft.com/edu/athena"/>
  </ds:schemaRefs>
</ds:datastoreItem>
</file>

<file path=customXml/itemProps12.xml><?xml version="1.0" encoding="utf-8"?>
<ds:datastoreItem xmlns:ds="http://schemas.openxmlformats.org/officeDocument/2006/customXml" ds:itemID="{48B20CCA-8C9D-4741-98BD-4BDA4F89F7EB}">
  <ds:schemaRefs>
    <ds:schemaRef ds:uri="http://schemas.microsoft.com/edu/athena"/>
  </ds:schemaRefs>
</ds:datastoreItem>
</file>

<file path=customXml/itemProps13.xml><?xml version="1.0" encoding="utf-8"?>
<ds:datastoreItem xmlns:ds="http://schemas.openxmlformats.org/officeDocument/2006/customXml" ds:itemID="{6DC83820-9AB0-416E-9790-7091E987FA43}">
  <ds:schemaRefs>
    <ds:schemaRef ds:uri="http://schemas.microsoft.com/edu/athena"/>
  </ds:schemaRefs>
</ds:datastoreItem>
</file>

<file path=customXml/itemProps14.xml><?xml version="1.0" encoding="utf-8"?>
<ds:datastoreItem xmlns:ds="http://schemas.openxmlformats.org/officeDocument/2006/customXml" ds:itemID="{C2C177E2-A717-4596-B6FC-F871B0A6F5A2}">
  <ds:schemaRefs>
    <ds:schemaRef ds:uri="http://schemas.microsoft.com/edu/athena"/>
  </ds:schemaRefs>
</ds:datastoreItem>
</file>

<file path=docProps/app.xml><?xml version="1.0" encoding="utf-8"?>
<Properties xmlns="http://schemas.openxmlformats.org/officeDocument/2006/extended-properties" xmlns:vt="http://schemas.openxmlformats.org/officeDocument/2006/docPropsVTypes">
  <Template>Retrospect</Template>
  <TotalTime>153</TotalTime>
  <Words>169</Words>
  <Application>Microsoft Office PowerPoint</Application>
  <PresentationFormat>Widescreen</PresentationFormat>
  <Paragraphs>27</Paragraphs>
  <Slides>8</Slides>
  <Notes>0</Notes>
  <HiddenSlides>0</HiddenSlides>
  <MMClips>7</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8</vt:i4>
      </vt:variant>
    </vt:vector>
  </HeadingPairs>
  <TitlesOfParts>
    <vt:vector size="12" baseType="lpstr">
      <vt:lpstr>Arial</vt:lpstr>
      <vt:lpstr>Calibri</vt:lpstr>
      <vt:lpstr>Calibri Light</vt:lpstr>
      <vt:lpstr>Retrospect</vt:lpstr>
      <vt:lpstr>ECED7001 Political: Influences on Inequality &amp; Diversity</vt:lpstr>
      <vt:lpstr>Why do we believe what we believe?</vt:lpstr>
      <vt:lpstr>Sons of Anarchy</vt:lpstr>
      <vt:lpstr>Anarchism</vt:lpstr>
      <vt:lpstr>PowerPoint Presentation</vt:lpstr>
      <vt:lpstr>Emma Goldman</vt:lpstr>
      <vt:lpstr>Emma Goldman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SJSS7002  Personal &amp; Political Influences on Policy, affecting individuals &amp; groups in the UK today</dc:title>
  <dc:creator>Phill Morgan</dc:creator>
  <cp:lastModifiedBy>Phill Morgan</cp:lastModifiedBy>
  <cp:revision>7</cp:revision>
  <dcterms:created xsi:type="dcterms:W3CDTF">2016-08-31T07:06:32Z</dcterms:created>
  <dcterms:modified xsi:type="dcterms:W3CDTF">2019-09-27T15:27:48Z</dcterms:modified>
</cp:coreProperties>
</file>