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12"/>
  </p:notesMasterIdLst>
  <p:sldIdLst>
    <p:sldId id="256" r:id="rId2"/>
    <p:sldId id="257" r:id="rId3"/>
    <p:sldId id="258" r:id="rId4"/>
    <p:sldId id="259" r:id="rId5"/>
    <p:sldId id="260" r:id="rId6"/>
    <p:sldId id="261" r:id="rId7"/>
    <p:sldId id="262" r:id="rId8"/>
    <p:sldId id="264" r:id="rId9"/>
    <p:sldId id="263"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08E00"/>
    <a:srgbClr val="FFC00D"/>
    <a:srgbClr val="FFC92F"/>
    <a:srgbClr val="AC7F00"/>
    <a:srgbClr val="C9A6E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6E4ACF-60D0-4F15-BCDC-273923EF8D8E}" v="49" dt="2022-05-10T18:05:15.2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0" autoAdjust="0"/>
    <p:restoredTop sz="94660"/>
  </p:normalViewPr>
  <p:slideViewPr>
    <p:cSldViewPr snapToGrid="0">
      <p:cViewPr>
        <p:scale>
          <a:sx n="77" d="100"/>
          <a:sy n="77" d="100"/>
        </p:scale>
        <p:origin x="76" y="4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dward Smale (1907954)" userId="9b4407e8-29bd-425f-9893-49ee832a7c36" providerId="ADAL" clId="{7F6E4ACF-60D0-4F15-BCDC-273923EF8D8E}"/>
    <pc:docChg chg="custSel addSld modSld">
      <pc:chgData name="Edward Smale (1907954)" userId="9b4407e8-29bd-425f-9893-49ee832a7c36" providerId="ADAL" clId="{7F6E4ACF-60D0-4F15-BCDC-273923EF8D8E}" dt="2022-05-10T19:13:13.548" v="7748" actId="255"/>
      <pc:docMkLst>
        <pc:docMk/>
      </pc:docMkLst>
      <pc:sldChg chg="modSp">
        <pc:chgData name="Edward Smale (1907954)" userId="9b4407e8-29bd-425f-9893-49ee832a7c36" providerId="ADAL" clId="{7F6E4ACF-60D0-4F15-BCDC-273923EF8D8E}" dt="2022-05-10T18:05:15.224" v="6584" actId="255"/>
        <pc:sldMkLst>
          <pc:docMk/>
          <pc:sldMk cId="4203893708" sldId="256"/>
        </pc:sldMkLst>
        <pc:spChg chg="mod">
          <ac:chgData name="Edward Smale (1907954)" userId="9b4407e8-29bd-425f-9893-49ee832a7c36" providerId="ADAL" clId="{7F6E4ACF-60D0-4F15-BCDC-273923EF8D8E}" dt="2022-05-10T18:04:59.642" v="6583" actId="255"/>
          <ac:spMkLst>
            <pc:docMk/>
            <pc:sldMk cId="4203893708" sldId="256"/>
            <ac:spMk id="2" creationId="{F9142EC7-C9E4-42B0-BA8B-E780FFA30699}"/>
          </ac:spMkLst>
        </pc:spChg>
        <pc:spChg chg="mod">
          <ac:chgData name="Edward Smale (1907954)" userId="9b4407e8-29bd-425f-9893-49ee832a7c36" providerId="ADAL" clId="{7F6E4ACF-60D0-4F15-BCDC-273923EF8D8E}" dt="2022-05-10T18:05:15.224" v="6584" actId="255"/>
          <ac:spMkLst>
            <pc:docMk/>
            <pc:sldMk cId="4203893708" sldId="256"/>
            <ac:spMk id="3" creationId="{B63818C5-4A72-4489-98CD-1B1E705CBFCB}"/>
          </ac:spMkLst>
        </pc:spChg>
      </pc:sldChg>
      <pc:sldChg chg="addSp modSp mod setBg modNotesTx">
        <pc:chgData name="Edward Smale (1907954)" userId="9b4407e8-29bd-425f-9893-49ee832a7c36" providerId="ADAL" clId="{7F6E4ACF-60D0-4F15-BCDC-273923EF8D8E}" dt="2022-05-10T19:11:21.480" v="7741" actId="255"/>
        <pc:sldMkLst>
          <pc:docMk/>
          <pc:sldMk cId="4020780121" sldId="257"/>
        </pc:sldMkLst>
        <pc:spChg chg="mod">
          <ac:chgData name="Edward Smale (1907954)" userId="9b4407e8-29bd-425f-9893-49ee832a7c36" providerId="ADAL" clId="{7F6E4ACF-60D0-4F15-BCDC-273923EF8D8E}" dt="2022-05-10T19:11:21.480" v="7741" actId="255"/>
          <ac:spMkLst>
            <pc:docMk/>
            <pc:sldMk cId="4020780121" sldId="257"/>
            <ac:spMk id="2" creationId="{4EA9A80B-85A7-4157-AAE4-8C5D3043474E}"/>
          </ac:spMkLst>
        </pc:spChg>
        <pc:spChg chg="mod">
          <ac:chgData name="Edward Smale (1907954)" userId="9b4407e8-29bd-425f-9893-49ee832a7c36" providerId="ADAL" clId="{7F6E4ACF-60D0-4F15-BCDC-273923EF8D8E}" dt="2022-05-09T17:13:08.777" v="1002" actId="27636"/>
          <ac:spMkLst>
            <pc:docMk/>
            <pc:sldMk cId="4020780121" sldId="257"/>
            <ac:spMk id="3" creationId="{C97EAA50-B1EC-493E-AB03-DEA9ADD3FD7A}"/>
          </ac:spMkLst>
        </pc:spChg>
        <pc:spChg chg="add">
          <ac:chgData name="Edward Smale (1907954)" userId="9b4407e8-29bd-425f-9893-49ee832a7c36" providerId="ADAL" clId="{7F6E4ACF-60D0-4F15-BCDC-273923EF8D8E}" dt="2022-05-08T12:28:18.162" v="735" actId="26606"/>
          <ac:spMkLst>
            <pc:docMk/>
            <pc:sldMk cId="4020780121" sldId="257"/>
            <ac:spMk id="10" creationId="{1F72CB4B-A086-E546-83B0-DD8F407892A1}"/>
          </ac:spMkLst>
        </pc:spChg>
        <pc:spChg chg="add">
          <ac:chgData name="Edward Smale (1907954)" userId="9b4407e8-29bd-425f-9893-49ee832a7c36" providerId="ADAL" clId="{7F6E4ACF-60D0-4F15-BCDC-273923EF8D8E}" dt="2022-05-08T12:28:18.162" v="735" actId="26606"/>
          <ac:spMkLst>
            <pc:docMk/>
            <pc:sldMk cId="4020780121" sldId="257"/>
            <ac:spMk id="12" creationId="{BE9E86F5-3804-4993-9353-B93A62BA60C4}"/>
          </ac:spMkLst>
        </pc:spChg>
        <pc:picChg chg="add mod">
          <ac:chgData name="Edward Smale (1907954)" userId="9b4407e8-29bd-425f-9893-49ee832a7c36" providerId="ADAL" clId="{7F6E4ACF-60D0-4F15-BCDC-273923EF8D8E}" dt="2022-05-08T12:28:18.162" v="735" actId="26606"/>
          <ac:picMkLst>
            <pc:docMk/>
            <pc:sldMk cId="4020780121" sldId="257"/>
            <ac:picMk id="5" creationId="{6E127814-261C-482B-885C-5BD266FC9D20}"/>
          </ac:picMkLst>
        </pc:picChg>
      </pc:sldChg>
      <pc:sldChg chg="addSp modSp mod setBg modNotesTx">
        <pc:chgData name="Edward Smale (1907954)" userId="9b4407e8-29bd-425f-9893-49ee832a7c36" providerId="ADAL" clId="{7F6E4ACF-60D0-4F15-BCDC-273923EF8D8E}" dt="2022-05-10T19:11:48.586" v="7742" actId="255"/>
        <pc:sldMkLst>
          <pc:docMk/>
          <pc:sldMk cId="4252578085" sldId="258"/>
        </pc:sldMkLst>
        <pc:spChg chg="mod">
          <ac:chgData name="Edward Smale (1907954)" userId="9b4407e8-29bd-425f-9893-49ee832a7c36" providerId="ADAL" clId="{7F6E4ACF-60D0-4F15-BCDC-273923EF8D8E}" dt="2022-05-10T19:11:48.586" v="7742" actId="255"/>
          <ac:spMkLst>
            <pc:docMk/>
            <pc:sldMk cId="4252578085" sldId="258"/>
            <ac:spMk id="2" creationId="{305D7A31-ED5D-4C25-9087-F1D47796C940}"/>
          </ac:spMkLst>
        </pc:spChg>
        <pc:spChg chg="mod">
          <ac:chgData name="Edward Smale (1907954)" userId="9b4407e8-29bd-425f-9893-49ee832a7c36" providerId="ADAL" clId="{7F6E4ACF-60D0-4F15-BCDC-273923EF8D8E}" dt="2022-05-09T16:28:43.866" v="933" actId="255"/>
          <ac:spMkLst>
            <pc:docMk/>
            <pc:sldMk cId="4252578085" sldId="258"/>
            <ac:spMk id="3" creationId="{5D83A4C4-01C7-4471-B0A7-9392EBD8A320}"/>
          </ac:spMkLst>
        </pc:spChg>
        <pc:spChg chg="add">
          <ac:chgData name="Edward Smale (1907954)" userId="9b4407e8-29bd-425f-9893-49ee832a7c36" providerId="ADAL" clId="{7F6E4ACF-60D0-4F15-BCDC-273923EF8D8E}" dt="2022-05-08T12:29:47.392" v="737" actId="26606"/>
          <ac:spMkLst>
            <pc:docMk/>
            <pc:sldMk cId="4252578085" sldId="258"/>
            <ac:spMk id="10" creationId="{1F72CB4B-A086-E546-83B0-DD8F407892A1}"/>
          </ac:spMkLst>
        </pc:spChg>
        <pc:picChg chg="add mod">
          <ac:chgData name="Edward Smale (1907954)" userId="9b4407e8-29bd-425f-9893-49ee832a7c36" providerId="ADAL" clId="{7F6E4ACF-60D0-4F15-BCDC-273923EF8D8E}" dt="2022-05-08T12:29:47.392" v="737" actId="26606"/>
          <ac:picMkLst>
            <pc:docMk/>
            <pc:sldMk cId="4252578085" sldId="258"/>
            <ac:picMk id="5" creationId="{BCCE9B28-36E8-468E-8632-8A38920FEEC0}"/>
          </ac:picMkLst>
        </pc:picChg>
        <pc:cxnChg chg="add">
          <ac:chgData name="Edward Smale (1907954)" userId="9b4407e8-29bd-425f-9893-49ee832a7c36" providerId="ADAL" clId="{7F6E4ACF-60D0-4F15-BCDC-273923EF8D8E}" dt="2022-05-08T12:29:47.392" v="737" actId="26606"/>
          <ac:cxnSpMkLst>
            <pc:docMk/>
            <pc:sldMk cId="4252578085" sldId="258"/>
            <ac:cxnSpMk id="12" creationId="{49151340-7EF2-0647-A719-394EFC3A180B}"/>
          </ac:cxnSpMkLst>
        </pc:cxnChg>
      </pc:sldChg>
      <pc:sldChg chg="addSp modSp mod setBg modNotesTx">
        <pc:chgData name="Edward Smale (1907954)" userId="9b4407e8-29bd-425f-9893-49ee832a7c36" providerId="ADAL" clId="{7F6E4ACF-60D0-4F15-BCDC-273923EF8D8E}" dt="2022-05-10T19:12:02.478" v="7744" actId="27636"/>
        <pc:sldMkLst>
          <pc:docMk/>
          <pc:sldMk cId="2355437135" sldId="259"/>
        </pc:sldMkLst>
        <pc:spChg chg="mod">
          <ac:chgData name="Edward Smale (1907954)" userId="9b4407e8-29bd-425f-9893-49ee832a7c36" providerId="ADAL" clId="{7F6E4ACF-60D0-4F15-BCDC-273923EF8D8E}" dt="2022-05-10T19:12:02.478" v="7744" actId="27636"/>
          <ac:spMkLst>
            <pc:docMk/>
            <pc:sldMk cId="2355437135" sldId="259"/>
            <ac:spMk id="2" creationId="{694C75DD-E0AE-46A4-A900-689D5B246A41}"/>
          </ac:spMkLst>
        </pc:spChg>
        <pc:spChg chg="mod ord">
          <ac:chgData name="Edward Smale (1907954)" userId="9b4407e8-29bd-425f-9893-49ee832a7c36" providerId="ADAL" clId="{7F6E4ACF-60D0-4F15-BCDC-273923EF8D8E}" dt="2022-05-10T11:53:48.928" v="2375" actId="20577"/>
          <ac:spMkLst>
            <pc:docMk/>
            <pc:sldMk cId="2355437135" sldId="259"/>
            <ac:spMk id="3" creationId="{1A82BFB4-22D5-48A5-83E1-2E81F1A40C7B}"/>
          </ac:spMkLst>
        </pc:spChg>
        <pc:spChg chg="add">
          <ac:chgData name="Edward Smale (1907954)" userId="9b4407e8-29bd-425f-9893-49ee832a7c36" providerId="ADAL" clId="{7F6E4ACF-60D0-4F15-BCDC-273923EF8D8E}" dt="2022-05-08T12:31:08.553" v="739" actId="26606"/>
          <ac:spMkLst>
            <pc:docMk/>
            <pc:sldMk cId="2355437135" sldId="259"/>
            <ac:spMk id="10" creationId="{7B49DDE3-D095-6B49-8468-C97AFBEC5703}"/>
          </ac:spMkLst>
        </pc:spChg>
        <pc:spChg chg="add">
          <ac:chgData name="Edward Smale (1907954)" userId="9b4407e8-29bd-425f-9893-49ee832a7c36" providerId="ADAL" clId="{7F6E4ACF-60D0-4F15-BCDC-273923EF8D8E}" dt="2022-05-08T12:31:08.553" v="739" actId="26606"/>
          <ac:spMkLst>
            <pc:docMk/>
            <pc:sldMk cId="2355437135" sldId="259"/>
            <ac:spMk id="12" creationId="{C3CA578B-5FA2-42B3-85A7-E78AFE06B447}"/>
          </ac:spMkLst>
        </pc:spChg>
        <pc:picChg chg="add mod">
          <ac:chgData name="Edward Smale (1907954)" userId="9b4407e8-29bd-425f-9893-49ee832a7c36" providerId="ADAL" clId="{7F6E4ACF-60D0-4F15-BCDC-273923EF8D8E}" dt="2022-05-08T12:31:08.553" v="739" actId="26606"/>
          <ac:picMkLst>
            <pc:docMk/>
            <pc:sldMk cId="2355437135" sldId="259"/>
            <ac:picMk id="5" creationId="{2012CF50-DA77-4013-84FC-3B564FD4AAF4}"/>
          </ac:picMkLst>
        </pc:picChg>
      </pc:sldChg>
      <pc:sldChg chg="addSp modSp new mod setBg modNotesTx">
        <pc:chgData name="Edward Smale (1907954)" userId="9b4407e8-29bd-425f-9893-49ee832a7c36" providerId="ADAL" clId="{7F6E4ACF-60D0-4F15-BCDC-273923EF8D8E}" dt="2022-05-10T19:12:17.167" v="7745" actId="255"/>
        <pc:sldMkLst>
          <pc:docMk/>
          <pc:sldMk cId="3965161261" sldId="260"/>
        </pc:sldMkLst>
        <pc:spChg chg="mod">
          <ac:chgData name="Edward Smale (1907954)" userId="9b4407e8-29bd-425f-9893-49ee832a7c36" providerId="ADAL" clId="{7F6E4ACF-60D0-4F15-BCDC-273923EF8D8E}" dt="2022-05-10T19:12:17.167" v="7745" actId="255"/>
          <ac:spMkLst>
            <pc:docMk/>
            <pc:sldMk cId="3965161261" sldId="260"/>
            <ac:spMk id="2" creationId="{6DFB3BB5-13EC-4302-B073-C8EBF9ED8A72}"/>
          </ac:spMkLst>
        </pc:spChg>
        <pc:spChg chg="mod">
          <ac:chgData name="Edward Smale (1907954)" userId="9b4407e8-29bd-425f-9893-49ee832a7c36" providerId="ADAL" clId="{7F6E4ACF-60D0-4F15-BCDC-273923EF8D8E}" dt="2022-05-09T16:29:14.371" v="935" actId="255"/>
          <ac:spMkLst>
            <pc:docMk/>
            <pc:sldMk cId="3965161261" sldId="260"/>
            <ac:spMk id="3" creationId="{1891EE10-436F-41AB-8E69-A103D3FA0FFD}"/>
          </ac:spMkLst>
        </pc:spChg>
        <pc:spChg chg="add">
          <ac:chgData name="Edward Smale (1907954)" userId="9b4407e8-29bd-425f-9893-49ee832a7c36" providerId="ADAL" clId="{7F6E4ACF-60D0-4F15-BCDC-273923EF8D8E}" dt="2022-05-08T12:32:02.810" v="741" actId="26606"/>
          <ac:spMkLst>
            <pc:docMk/>
            <pc:sldMk cId="3965161261" sldId="260"/>
            <ac:spMk id="10" creationId="{7B49DDE3-D095-6B49-8468-C97AFBEC5703}"/>
          </ac:spMkLst>
        </pc:spChg>
        <pc:spChg chg="add">
          <ac:chgData name="Edward Smale (1907954)" userId="9b4407e8-29bd-425f-9893-49ee832a7c36" providerId="ADAL" clId="{7F6E4ACF-60D0-4F15-BCDC-273923EF8D8E}" dt="2022-05-08T12:32:02.810" v="741" actId="26606"/>
          <ac:spMkLst>
            <pc:docMk/>
            <pc:sldMk cId="3965161261" sldId="260"/>
            <ac:spMk id="12" creationId="{C3CA578B-5FA2-42B3-85A7-E78AFE06B447}"/>
          </ac:spMkLst>
        </pc:spChg>
        <pc:picChg chg="add mod">
          <ac:chgData name="Edward Smale (1907954)" userId="9b4407e8-29bd-425f-9893-49ee832a7c36" providerId="ADAL" clId="{7F6E4ACF-60D0-4F15-BCDC-273923EF8D8E}" dt="2022-05-08T12:32:02.810" v="741" actId="26606"/>
          <ac:picMkLst>
            <pc:docMk/>
            <pc:sldMk cId="3965161261" sldId="260"/>
            <ac:picMk id="5" creationId="{4B8391CF-D386-4ADC-94D4-ADDA4779C4E5}"/>
          </ac:picMkLst>
        </pc:picChg>
      </pc:sldChg>
      <pc:sldChg chg="addSp modSp new mod setBg modNotesTx">
        <pc:chgData name="Edward Smale (1907954)" userId="9b4407e8-29bd-425f-9893-49ee832a7c36" providerId="ADAL" clId="{7F6E4ACF-60D0-4F15-BCDC-273923EF8D8E}" dt="2022-05-10T19:12:37.764" v="7746" actId="255"/>
        <pc:sldMkLst>
          <pc:docMk/>
          <pc:sldMk cId="2852092091" sldId="261"/>
        </pc:sldMkLst>
        <pc:spChg chg="mod">
          <ac:chgData name="Edward Smale (1907954)" userId="9b4407e8-29bd-425f-9893-49ee832a7c36" providerId="ADAL" clId="{7F6E4ACF-60D0-4F15-BCDC-273923EF8D8E}" dt="2022-05-10T19:12:37.764" v="7746" actId="255"/>
          <ac:spMkLst>
            <pc:docMk/>
            <pc:sldMk cId="2852092091" sldId="261"/>
            <ac:spMk id="2" creationId="{A0B2F3A7-AF7B-438C-BABE-8CBDC50EC3F3}"/>
          </ac:spMkLst>
        </pc:spChg>
        <pc:spChg chg="mod ord">
          <ac:chgData name="Edward Smale (1907954)" userId="9b4407e8-29bd-425f-9893-49ee832a7c36" providerId="ADAL" clId="{7F6E4ACF-60D0-4F15-BCDC-273923EF8D8E}" dt="2022-05-10T18:27:00.575" v="7074" actId="20577"/>
          <ac:spMkLst>
            <pc:docMk/>
            <pc:sldMk cId="2852092091" sldId="261"/>
            <ac:spMk id="3" creationId="{401D8085-F847-434C-AE43-6FE951E0422F}"/>
          </ac:spMkLst>
        </pc:spChg>
        <pc:spChg chg="add">
          <ac:chgData name="Edward Smale (1907954)" userId="9b4407e8-29bd-425f-9893-49ee832a7c36" providerId="ADAL" clId="{7F6E4ACF-60D0-4F15-BCDC-273923EF8D8E}" dt="2022-05-08T12:34:36.806" v="743" actId="26606"/>
          <ac:spMkLst>
            <pc:docMk/>
            <pc:sldMk cId="2852092091" sldId="261"/>
            <ac:spMk id="10" creationId="{275883C3-4093-B443-859D-AE69F2FA1097}"/>
          </ac:spMkLst>
        </pc:spChg>
        <pc:spChg chg="add">
          <ac:chgData name="Edward Smale (1907954)" userId="9b4407e8-29bd-425f-9893-49ee832a7c36" providerId="ADAL" clId="{7F6E4ACF-60D0-4F15-BCDC-273923EF8D8E}" dt="2022-05-08T12:34:36.806" v="743" actId="26606"/>
          <ac:spMkLst>
            <pc:docMk/>
            <pc:sldMk cId="2852092091" sldId="261"/>
            <ac:spMk id="12" creationId="{813F9428-6AD6-47CC-8ADB-D2A419CEBB3D}"/>
          </ac:spMkLst>
        </pc:spChg>
        <pc:picChg chg="add mod">
          <ac:chgData name="Edward Smale (1907954)" userId="9b4407e8-29bd-425f-9893-49ee832a7c36" providerId="ADAL" clId="{7F6E4ACF-60D0-4F15-BCDC-273923EF8D8E}" dt="2022-05-08T12:34:36.806" v="743" actId="26606"/>
          <ac:picMkLst>
            <pc:docMk/>
            <pc:sldMk cId="2852092091" sldId="261"/>
            <ac:picMk id="5" creationId="{F5A39116-E261-46D2-BF9E-BA91E00EEF6B}"/>
          </ac:picMkLst>
        </pc:picChg>
      </pc:sldChg>
      <pc:sldChg chg="addSp delSp modSp new mod setBg modNotesTx">
        <pc:chgData name="Edward Smale (1907954)" userId="9b4407e8-29bd-425f-9893-49ee832a7c36" providerId="ADAL" clId="{7F6E4ACF-60D0-4F15-BCDC-273923EF8D8E}" dt="2022-05-10T19:08:03.817" v="7735" actId="255"/>
        <pc:sldMkLst>
          <pc:docMk/>
          <pc:sldMk cId="3778915144" sldId="262"/>
        </pc:sldMkLst>
        <pc:spChg chg="mod">
          <ac:chgData name="Edward Smale (1907954)" userId="9b4407e8-29bd-425f-9893-49ee832a7c36" providerId="ADAL" clId="{7F6E4ACF-60D0-4F15-BCDC-273923EF8D8E}" dt="2022-05-10T19:08:03.817" v="7735" actId="255"/>
          <ac:spMkLst>
            <pc:docMk/>
            <pc:sldMk cId="3778915144" sldId="262"/>
            <ac:spMk id="2" creationId="{44E29095-B3DB-4434-93F5-5F3DBA063A2A}"/>
          </ac:spMkLst>
        </pc:spChg>
        <pc:spChg chg="del mod">
          <ac:chgData name="Edward Smale (1907954)" userId="9b4407e8-29bd-425f-9893-49ee832a7c36" providerId="ADAL" clId="{7F6E4ACF-60D0-4F15-BCDC-273923EF8D8E}" dt="2022-05-08T12:35:02.181" v="744" actId="26606"/>
          <ac:spMkLst>
            <pc:docMk/>
            <pc:sldMk cId="3778915144" sldId="262"/>
            <ac:spMk id="3" creationId="{850D8E07-CF8F-41C2-A886-89BFF4EF668E}"/>
          </ac:spMkLst>
        </pc:spChg>
        <pc:spChg chg="add">
          <ac:chgData name="Edward Smale (1907954)" userId="9b4407e8-29bd-425f-9893-49ee832a7c36" providerId="ADAL" clId="{7F6E4ACF-60D0-4F15-BCDC-273923EF8D8E}" dt="2022-05-08T12:35:02.181" v="744" actId="26606"/>
          <ac:spMkLst>
            <pc:docMk/>
            <pc:sldMk cId="3778915144" sldId="262"/>
            <ac:spMk id="9" creationId="{3B5305C3-9940-4541-9DEE-9AE9C3EA60A4}"/>
          </ac:spMkLst>
        </pc:spChg>
        <pc:spChg chg="add">
          <ac:chgData name="Edward Smale (1907954)" userId="9b4407e8-29bd-425f-9893-49ee832a7c36" providerId="ADAL" clId="{7F6E4ACF-60D0-4F15-BCDC-273923EF8D8E}" dt="2022-05-08T12:35:02.181" v="744" actId="26606"/>
          <ac:spMkLst>
            <pc:docMk/>
            <pc:sldMk cId="3778915144" sldId="262"/>
            <ac:spMk id="11" creationId="{D41AC345-EF35-499A-B575-4837FEF46AA6}"/>
          </ac:spMkLst>
        </pc:spChg>
        <pc:spChg chg="add">
          <ac:chgData name="Edward Smale (1907954)" userId="9b4407e8-29bd-425f-9893-49ee832a7c36" providerId="ADAL" clId="{7F6E4ACF-60D0-4F15-BCDC-273923EF8D8E}" dt="2022-05-08T12:35:02.181" v="744" actId="26606"/>
          <ac:spMkLst>
            <pc:docMk/>
            <pc:sldMk cId="3778915144" sldId="262"/>
            <ac:spMk id="13" creationId="{C071BDA1-F0B0-41DF-BC28-7DDA5D3CD738}"/>
          </ac:spMkLst>
        </pc:spChg>
        <pc:graphicFrameChg chg="add mod">
          <ac:chgData name="Edward Smale (1907954)" userId="9b4407e8-29bd-425f-9893-49ee832a7c36" providerId="ADAL" clId="{7F6E4ACF-60D0-4F15-BCDC-273923EF8D8E}" dt="2022-05-10T15:17:23.050" v="4875" actId="20577"/>
          <ac:graphicFrameMkLst>
            <pc:docMk/>
            <pc:sldMk cId="3778915144" sldId="262"/>
            <ac:graphicFrameMk id="5" creationId="{13140E54-EAC9-7BB0-1FFD-24A45E53E228}"/>
          </ac:graphicFrameMkLst>
        </pc:graphicFrameChg>
      </pc:sldChg>
      <pc:sldChg chg="addSp delSp modSp new mod setBg modNotesTx">
        <pc:chgData name="Edward Smale (1907954)" userId="9b4407e8-29bd-425f-9893-49ee832a7c36" providerId="ADAL" clId="{7F6E4ACF-60D0-4F15-BCDC-273923EF8D8E}" dt="2022-05-10T19:13:13.548" v="7748" actId="255"/>
        <pc:sldMkLst>
          <pc:docMk/>
          <pc:sldMk cId="2349248911" sldId="263"/>
        </pc:sldMkLst>
        <pc:spChg chg="mod">
          <ac:chgData name="Edward Smale (1907954)" userId="9b4407e8-29bd-425f-9893-49ee832a7c36" providerId="ADAL" clId="{7F6E4ACF-60D0-4F15-BCDC-273923EF8D8E}" dt="2022-05-10T19:13:13.548" v="7748" actId="255"/>
          <ac:spMkLst>
            <pc:docMk/>
            <pc:sldMk cId="2349248911" sldId="263"/>
            <ac:spMk id="2" creationId="{AA2E2F7B-8E70-4C12-B2D2-AE76FF182A88}"/>
          </ac:spMkLst>
        </pc:spChg>
        <pc:spChg chg="del mod">
          <ac:chgData name="Edward Smale (1907954)" userId="9b4407e8-29bd-425f-9893-49ee832a7c36" providerId="ADAL" clId="{7F6E4ACF-60D0-4F15-BCDC-273923EF8D8E}" dt="2022-05-10T16:09:30.559" v="6409" actId="26606"/>
          <ac:spMkLst>
            <pc:docMk/>
            <pc:sldMk cId="2349248911" sldId="263"/>
            <ac:spMk id="3" creationId="{14DA020D-F533-4DEB-A318-49ECBB311C4E}"/>
          </ac:spMkLst>
        </pc:spChg>
        <pc:spChg chg="add">
          <ac:chgData name="Edward Smale (1907954)" userId="9b4407e8-29bd-425f-9893-49ee832a7c36" providerId="ADAL" clId="{7F6E4ACF-60D0-4F15-BCDC-273923EF8D8E}" dt="2022-05-10T16:09:30.559" v="6409" actId="26606"/>
          <ac:spMkLst>
            <pc:docMk/>
            <pc:sldMk cId="2349248911" sldId="263"/>
            <ac:spMk id="9" creationId="{3B5305C3-9940-4541-9DEE-9AE9C3EA60A4}"/>
          </ac:spMkLst>
        </pc:spChg>
        <pc:graphicFrameChg chg="add">
          <ac:chgData name="Edward Smale (1907954)" userId="9b4407e8-29bd-425f-9893-49ee832a7c36" providerId="ADAL" clId="{7F6E4ACF-60D0-4F15-BCDC-273923EF8D8E}" dt="2022-05-10T16:09:30.559" v="6409" actId="26606"/>
          <ac:graphicFrameMkLst>
            <pc:docMk/>
            <pc:sldMk cId="2349248911" sldId="263"/>
            <ac:graphicFrameMk id="5" creationId="{9116D425-BF50-E681-8116-09A60BA2308F}"/>
          </ac:graphicFrameMkLst>
        </pc:graphicFrameChg>
        <pc:cxnChg chg="add">
          <ac:chgData name="Edward Smale (1907954)" userId="9b4407e8-29bd-425f-9893-49ee832a7c36" providerId="ADAL" clId="{7F6E4ACF-60D0-4F15-BCDC-273923EF8D8E}" dt="2022-05-10T16:09:30.559" v="6409" actId="26606"/>
          <ac:cxnSpMkLst>
            <pc:docMk/>
            <pc:sldMk cId="2349248911" sldId="263"/>
            <ac:cxnSpMk id="11" creationId="{AB882E83-38EA-4A57-928E-B07CFAFB7067}"/>
          </ac:cxnSpMkLst>
        </pc:cxnChg>
      </pc:sldChg>
      <pc:sldChg chg="addSp modSp new mod setBg modNotesTx">
        <pc:chgData name="Edward Smale (1907954)" userId="9b4407e8-29bd-425f-9893-49ee832a7c36" providerId="ADAL" clId="{7F6E4ACF-60D0-4F15-BCDC-273923EF8D8E}" dt="2022-05-10T19:12:57.125" v="7747" actId="255"/>
        <pc:sldMkLst>
          <pc:docMk/>
          <pc:sldMk cId="2710745189" sldId="264"/>
        </pc:sldMkLst>
        <pc:spChg chg="mod">
          <ac:chgData name="Edward Smale (1907954)" userId="9b4407e8-29bd-425f-9893-49ee832a7c36" providerId="ADAL" clId="{7F6E4ACF-60D0-4F15-BCDC-273923EF8D8E}" dt="2022-05-10T19:12:57.125" v="7747" actId="255"/>
          <ac:spMkLst>
            <pc:docMk/>
            <pc:sldMk cId="2710745189" sldId="264"/>
            <ac:spMk id="2" creationId="{997D83B3-DF70-4725-BE45-2B9A3C69D63D}"/>
          </ac:spMkLst>
        </pc:spChg>
        <pc:spChg chg="mod ord">
          <ac:chgData name="Edward Smale (1907954)" userId="9b4407e8-29bd-425f-9893-49ee832a7c36" providerId="ADAL" clId="{7F6E4ACF-60D0-4F15-BCDC-273923EF8D8E}" dt="2022-05-10T15:56:22.666" v="5684" actId="255"/>
          <ac:spMkLst>
            <pc:docMk/>
            <pc:sldMk cId="2710745189" sldId="264"/>
            <ac:spMk id="3" creationId="{1189D6FC-A384-4945-BD55-3C05A5CEE829}"/>
          </ac:spMkLst>
        </pc:spChg>
        <pc:spChg chg="add">
          <ac:chgData name="Edward Smale (1907954)" userId="9b4407e8-29bd-425f-9893-49ee832a7c36" providerId="ADAL" clId="{7F6E4ACF-60D0-4F15-BCDC-273923EF8D8E}" dt="2022-05-10T15:55:41.915" v="5683" actId="26606"/>
          <ac:spMkLst>
            <pc:docMk/>
            <pc:sldMk cId="2710745189" sldId="264"/>
            <ac:spMk id="10" creationId="{7B49DDE3-D095-6B49-8468-C97AFBEC5703}"/>
          </ac:spMkLst>
        </pc:spChg>
        <pc:spChg chg="add">
          <ac:chgData name="Edward Smale (1907954)" userId="9b4407e8-29bd-425f-9893-49ee832a7c36" providerId="ADAL" clId="{7F6E4ACF-60D0-4F15-BCDC-273923EF8D8E}" dt="2022-05-10T15:55:41.915" v="5683" actId="26606"/>
          <ac:spMkLst>
            <pc:docMk/>
            <pc:sldMk cId="2710745189" sldId="264"/>
            <ac:spMk id="12" creationId="{C3CA578B-5FA2-42B3-85A7-E78AFE06B447}"/>
          </ac:spMkLst>
        </pc:spChg>
        <pc:picChg chg="add mod">
          <ac:chgData name="Edward Smale (1907954)" userId="9b4407e8-29bd-425f-9893-49ee832a7c36" providerId="ADAL" clId="{7F6E4ACF-60D0-4F15-BCDC-273923EF8D8E}" dt="2022-05-10T15:55:41.915" v="5683" actId="26606"/>
          <ac:picMkLst>
            <pc:docMk/>
            <pc:sldMk cId="2710745189" sldId="264"/>
            <ac:picMk id="5" creationId="{3C8C4ADF-EEC9-4A93-BE2E-F63D5F577CD5}"/>
          </ac:picMkLst>
        </pc:picChg>
      </pc:sldChg>
      <pc:sldChg chg="modSp new mod">
        <pc:chgData name="Edward Smale (1907954)" userId="9b4407e8-29bd-425f-9893-49ee832a7c36" providerId="ADAL" clId="{7F6E4ACF-60D0-4F15-BCDC-273923EF8D8E}" dt="2022-05-10T18:04:23.127" v="6582" actId="5793"/>
        <pc:sldMkLst>
          <pc:docMk/>
          <pc:sldMk cId="4083669485" sldId="265"/>
        </pc:sldMkLst>
        <pc:spChg chg="mod">
          <ac:chgData name="Edward Smale (1907954)" userId="9b4407e8-29bd-425f-9893-49ee832a7c36" providerId="ADAL" clId="{7F6E4ACF-60D0-4F15-BCDC-273923EF8D8E}" dt="2022-05-10T18:03:45.119" v="6580" actId="20577"/>
          <ac:spMkLst>
            <pc:docMk/>
            <pc:sldMk cId="4083669485" sldId="265"/>
            <ac:spMk id="2" creationId="{304E4D15-0676-4A69-B467-CB117FE4CA10}"/>
          </ac:spMkLst>
        </pc:spChg>
        <pc:spChg chg="mod">
          <ac:chgData name="Edward Smale (1907954)" userId="9b4407e8-29bd-425f-9893-49ee832a7c36" providerId="ADAL" clId="{7F6E4ACF-60D0-4F15-BCDC-273923EF8D8E}" dt="2022-05-10T18:04:23.127" v="6582" actId="5793"/>
          <ac:spMkLst>
            <pc:docMk/>
            <pc:sldMk cId="4083669485" sldId="265"/>
            <ac:spMk id="3" creationId="{B7BFF0DE-0430-4052-B6B4-4ED1F04D2F9F}"/>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DD1B10-95F6-45EA-99AB-7E2D3DC39494}"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5270E852-EDE5-451C-8D26-6806DC78E201}">
      <dgm:prSet/>
      <dgm:spPr/>
      <dgm:t>
        <a:bodyPr/>
        <a:lstStyle/>
        <a:p>
          <a:r>
            <a:rPr lang="en-GB" dirty="0"/>
            <a:t>. Small talk initiative (</a:t>
          </a:r>
          <a:r>
            <a:rPr lang="en-GB" dirty="0" err="1"/>
            <a:t>ymca</a:t>
          </a:r>
          <a:r>
            <a:rPr lang="en-GB" dirty="0"/>
            <a:t> 2022)</a:t>
          </a:r>
          <a:endParaRPr lang="en-US" dirty="0"/>
        </a:p>
      </dgm:t>
    </dgm:pt>
    <dgm:pt modelId="{47CC5376-66A1-42CC-B6B8-54978A0F301D}" type="parTrans" cxnId="{8855BB6D-9026-48FE-ABD9-BEB8633A46F7}">
      <dgm:prSet/>
      <dgm:spPr/>
      <dgm:t>
        <a:bodyPr/>
        <a:lstStyle/>
        <a:p>
          <a:endParaRPr lang="en-US"/>
        </a:p>
      </dgm:t>
    </dgm:pt>
    <dgm:pt modelId="{75C86D30-5E38-42AE-A487-D7816808F2F3}" type="sibTrans" cxnId="{8855BB6D-9026-48FE-ABD9-BEB8633A46F7}">
      <dgm:prSet/>
      <dgm:spPr/>
      <dgm:t>
        <a:bodyPr/>
        <a:lstStyle/>
        <a:p>
          <a:endParaRPr lang="en-US"/>
        </a:p>
      </dgm:t>
    </dgm:pt>
    <dgm:pt modelId="{664CB7F8-8608-4DBC-A08E-4F39EF627D3D}">
      <dgm:prSet/>
      <dgm:spPr/>
      <dgm:t>
        <a:bodyPr/>
        <a:lstStyle/>
        <a:p>
          <a:r>
            <a:rPr lang="en-GB" dirty="0"/>
            <a:t>. Adapting Soler active listening skills (Egan 1975)</a:t>
          </a:r>
          <a:endParaRPr lang="en-US" dirty="0"/>
        </a:p>
      </dgm:t>
    </dgm:pt>
    <dgm:pt modelId="{2C9EDB9D-3C86-435F-90F1-5C426E06962E}" type="parTrans" cxnId="{ED96BB1A-3C6B-47A4-B285-79DA87B12FA6}">
      <dgm:prSet/>
      <dgm:spPr/>
      <dgm:t>
        <a:bodyPr/>
        <a:lstStyle/>
        <a:p>
          <a:endParaRPr lang="en-US"/>
        </a:p>
      </dgm:t>
    </dgm:pt>
    <dgm:pt modelId="{3D4C8B9F-A271-49A8-903F-1BA16716B02B}" type="sibTrans" cxnId="{ED96BB1A-3C6B-47A4-B285-79DA87B12FA6}">
      <dgm:prSet/>
      <dgm:spPr/>
      <dgm:t>
        <a:bodyPr/>
        <a:lstStyle/>
        <a:p>
          <a:endParaRPr lang="en-US"/>
        </a:p>
      </dgm:t>
    </dgm:pt>
    <dgm:pt modelId="{B2F5E7BE-A752-49DF-9B63-B75C3BC290CC}">
      <dgm:prSet/>
      <dgm:spPr/>
      <dgm:t>
        <a:bodyPr/>
        <a:lstStyle/>
        <a:p>
          <a:r>
            <a:rPr lang="en-GB"/>
            <a:t>. Counselling skills</a:t>
          </a:r>
          <a:endParaRPr lang="en-US"/>
        </a:p>
      </dgm:t>
    </dgm:pt>
    <dgm:pt modelId="{63933536-E03B-4C0E-AE18-9BD6AA09438D}" type="parTrans" cxnId="{B5DE6630-5E5B-423B-831B-A21D273BD807}">
      <dgm:prSet/>
      <dgm:spPr/>
      <dgm:t>
        <a:bodyPr/>
        <a:lstStyle/>
        <a:p>
          <a:endParaRPr lang="en-US"/>
        </a:p>
      </dgm:t>
    </dgm:pt>
    <dgm:pt modelId="{4D43448B-843E-4160-8803-73A6A368CAA1}" type="sibTrans" cxnId="{B5DE6630-5E5B-423B-831B-A21D273BD807}">
      <dgm:prSet/>
      <dgm:spPr/>
      <dgm:t>
        <a:bodyPr/>
        <a:lstStyle/>
        <a:p>
          <a:endParaRPr lang="en-US"/>
        </a:p>
      </dgm:t>
    </dgm:pt>
    <dgm:pt modelId="{9B7A1C5E-576D-411F-8ED0-466F7D32024E}" type="pres">
      <dgm:prSet presAssocID="{E9DD1B10-95F6-45EA-99AB-7E2D3DC39494}" presName="diagram" presStyleCnt="0">
        <dgm:presLayoutVars>
          <dgm:dir/>
          <dgm:resizeHandles val="exact"/>
        </dgm:presLayoutVars>
      </dgm:prSet>
      <dgm:spPr/>
    </dgm:pt>
    <dgm:pt modelId="{DE4EF0FC-9A80-47EC-9CD5-5A85C4FAE16A}" type="pres">
      <dgm:prSet presAssocID="{5270E852-EDE5-451C-8D26-6806DC78E201}" presName="node" presStyleLbl="node1" presStyleIdx="0" presStyleCnt="3">
        <dgm:presLayoutVars>
          <dgm:bulletEnabled val="1"/>
        </dgm:presLayoutVars>
      </dgm:prSet>
      <dgm:spPr/>
    </dgm:pt>
    <dgm:pt modelId="{EF760DA4-FD8C-4F85-9848-7DB587BD4CBC}" type="pres">
      <dgm:prSet presAssocID="{75C86D30-5E38-42AE-A487-D7816808F2F3}" presName="sibTrans" presStyleLbl="sibTrans2D1" presStyleIdx="0" presStyleCnt="2"/>
      <dgm:spPr/>
    </dgm:pt>
    <dgm:pt modelId="{46C490EB-E6DF-4BD9-AAF6-BCE283439959}" type="pres">
      <dgm:prSet presAssocID="{75C86D30-5E38-42AE-A487-D7816808F2F3}" presName="connectorText" presStyleLbl="sibTrans2D1" presStyleIdx="0" presStyleCnt="2"/>
      <dgm:spPr/>
    </dgm:pt>
    <dgm:pt modelId="{BC8C2891-296A-44A5-8B83-93DAE624EBD1}" type="pres">
      <dgm:prSet presAssocID="{664CB7F8-8608-4DBC-A08E-4F39EF627D3D}" presName="node" presStyleLbl="node1" presStyleIdx="1" presStyleCnt="3">
        <dgm:presLayoutVars>
          <dgm:bulletEnabled val="1"/>
        </dgm:presLayoutVars>
      </dgm:prSet>
      <dgm:spPr/>
    </dgm:pt>
    <dgm:pt modelId="{72BF0880-0225-409B-AB6D-7A60CD923374}" type="pres">
      <dgm:prSet presAssocID="{3D4C8B9F-A271-49A8-903F-1BA16716B02B}" presName="sibTrans" presStyleLbl="sibTrans2D1" presStyleIdx="1" presStyleCnt="2"/>
      <dgm:spPr/>
    </dgm:pt>
    <dgm:pt modelId="{D3597884-B87B-418B-99BE-916AB4089B6E}" type="pres">
      <dgm:prSet presAssocID="{3D4C8B9F-A271-49A8-903F-1BA16716B02B}" presName="connectorText" presStyleLbl="sibTrans2D1" presStyleIdx="1" presStyleCnt="2"/>
      <dgm:spPr/>
    </dgm:pt>
    <dgm:pt modelId="{644C89C4-5372-41F6-B151-9DD3AA1AD0F7}" type="pres">
      <dgm:prSet presAssocID="{B2F5E7BE-A752-49DF-9B63-B75C3BC290CC}" presName="node" presStyleLbl="node1" presStyleIdx="2" presStyleCnt="3">
        <dgm:presLayoutVars>
          <dgm:bulletEnabled val="1"/>
        </dgm:presLayoutVars>
      </dgm:prSet>
      <dgm:spPr/>
    </dgm:pt>
  </dgm:ptLst>
  <dgm:cxnLst>
    <dgm:cxn modelId="{21355309-BD11-4FDB-948C-5FCF6943B31F}" type="presOf" srcId="{B2F5E7BE-A752-49DF-9B63-B75C3BC290CC}" destId="{644C89C4-5372-41F6-B151-9DD3AA1AD0F7}" srcOrd="0" destOrd="0" presId="urn:microsoft.com/office/officeart/2005/8/layout/process5"/>
    <dgm:cxn modelId="{ED96BB1A-3C6B-47A4-B285-79DA87B12FA6}" srcId="{E9DD1B10-95F6-45EA-99AB-7E2D3DC39494}" destId="{664CB7F8-8608-4DBC-A08E-4F39EF627D3D}" srcOrd="1" destOrd="0" parTransId="{2C9EDB9D-3C86-435F-90F1-5C426E06962E}" sibTransId="{3D4C8B9F-A271-49A8-903F-1BA16716B02B}"/>
    <dgm:cxn modelId="{B5DE6630-5E5B-423B-831B-A21D273BD807}" srcId="{E9DD1B10-95F6-45EA-99AB-7E2D3DC39494}" destId="{B2F5E7BE-A752-49DF-9B63-B75C3BC290CC}" srcOrd="2" destOrd="0" parTransId="{63933536-E03B-4C0E-AE18-9BD6AA09438D}" sibTransId="{4D43448B-843E-4160-8803-73A6A368CAA1}"/>
    <dgm:cxn modelId="{A32DB935-AB9A-4634-B05B-07E27DC73CFB}" type="presOf" srcId="{75C86D30-5E38-42AE-A487-D7816808F2F3}" destId="{46C490EB-E6DF-4BD9-AAF6-BCE283439959}" srcOrd="1" destOrd="0" presId="urn:microsoft.com/office/officeart/2005/8/layout/process5"/>
    <dgm:cxn modelId="{B2EDD663-8111-48AA-AECC-51C3EC4FA7E8}" type="presOf" srcId="{3D4C8B9F-A271-49A8-903F-1BA16716B02B}" destId="{72BF0880-0225-409B-AB6D-7A60CD923374}" srcOrd="0" destOrd="0" presId="urn:microsoft.com/office/officeart/2005/8/layout/process5"/>
    <dgm:cxn modelId="{27501F68-5AD2-4BE6-A8A3-B2CA3492CF7F}" type="presOf" srcId="{664CB7F8-8608-4DBC-A08E-4F39EF627D3D}" destId="{BC8C2891-296A-44A5-8B83-93DAE624EBD1}" srcOrd="0" destOrd="0" presId="urn:microsoft.com/office/officeart/2005/8/layout/process5"/>
    <dgm:cxn modelId="{8855BB6D-9026-48FE-ABD9-BEB8633A46F7}" srcId="{E9DD1B10-95F6-45EA-99AB-7E2D3DC39494}" destId="{5270E852-EDE5-451C-8D26-6806DC78E201}" srcOrd="0" destOrd="0" parTransId="{47CC5376-66A1-42CC-B6B8-54978A0F301D}" sibTransId="{75C86D30-5E38-42AE-A487-D7816808F2F3}"/>
    <dgm:cxn modelId="{534990B9-ABFF-40C3-9A9B-F71973CFE503}" type="presOf" srcId="{75C86D30-5E38-42AE-A487-D7816808F2F3}" destId="{EF760DA4-FD8C-4F85-9848-7DB587BD4CBC}" srcOrd="0" destOrd="0" presId="urn:microsoft.com/office/officeart/2005/8/layout/process5"/>
    <dgm:cxn modelId="{3A0C87C2-9A46-4613-A994-57AC081B5E30}" type="presOf" srcId="{E9DD1B10-95F6-45EA-99AB-7E2D3DC39494}" destId="{9B7A1C5E-576D-411F-8ED0-466F7D32024E}" srcOrd="0" destOrd="0" presId="urn:microsoft.com/office/officeart/2005/8/layout/process5"/>
    <dgm:cxn modelId="{6A98A7DA-1E7E-4581-95EB-4DCFE74903B8}" type="presOf" srcId="{5270E852-EDE5-451C-8D26-6806DC78E201}" destId="{DE4EF0FC-9A80-47EC-9CD5-5A85C4FAE16A}" srcOrd="0" destOrd="0" presId="urn:microsoft.com/office/officeart/2005/8/layout/process5"/>
    <dgm:cxn modelId="{AFB631DC-D75C-4BBA-9C1C-ED5C5EC71871}" type="presOf" srcId="{3D4C8B9F-A271-49A8-903F-1BA16716B02B}" destId="{D3597884-B87B-418B-99BE-916AB4089B6E}" srcOrd="1" destOrd="0" presId="urn:microsoft.com/office/officeart/2005/8/layout/process5"/>
    <dgm:cxn modelId="{0B2DBAB7-F151-4053-8C18-38787F86AB24}" type="presParOf" srcId="{9B7A1C5E-576D-411F-8ED0-466F7D32024E}" destId="{DE4EF0FC-9A80-47EC-9CD5-5A85C4FAE16A}" srcOrd="0" destOrd="0" presId="urn:microsoft.com/office/officeart/2005/8/layout/process5"/>
    <dgm:cxn modelId="{C81C3539-4EE4-405D-BD14-09CA68A30FE9}" type="presParOf" srcId="{9B7A1C5E-576D-411F-8ED0-466F7D32024E}" destId="{EF760DA4-FD8C-4F85-9848-7DB587BD4CBC}" srcOrd="1" destOrd="0" presId="urn:microsoft.com/office/officeart/2005/8/layout/process5"/>
    <dgm:cxn modelId="{F63B6F06-21AD-46DF-962D-6A0DB722E0A7}" type="presParOf" srcId="{EF760DA4-FD8C-4F85-9848-7DB587BD4CBC}" destId="{46C490EB-E6DF-4BD9-AAF6-BCE283439959}" srcOrd="0" destOrd="0" presId="urn:microsoft.com/office/officeart/2005/8/layout/process5"/>
    <dgm:cxn modelId="{40FED32F-A0C9-4441-A25A-4604379C8F33}" type="presParOf" srcId="{9B7A1C5E-576D-411F-8ED0-466F7D32024E}" destId="{BC8C2891-296A-44A5-8B83-93DAE624EBD1}" srcOrd="2" destOrd="0" presId="urn:microsoft.com/office/officeart/2005/8/layout/process5"/>
    <dgm:cxn modelId="{E2508240-5E88-4F5F-B9F3-F1F7D42CC2F1}" type="presParOf" srcId="{9B7A1C5E-576D-411F-8ED0-466F7D32024E}" destId="{72BF0880-0225-409B-AB6D-7A60CD923374}" srcOrd="3" destOrd="0" presId="urn:microsoft.com/office/officeart/2005/8/layout/process5"/>
    <dgm:cxn modelId="{3ABDEAAE-B0E5-40C0-9495-0E636EF29CDA}" type="presParOf" srcId="{72BF0880-0225-409B-AB6D-7A60CD923374}" destId="{D3597884-B87B-418B-99BE-916AB4089B6E}" srcOrd="0" destOrd="0" presId="urn:microsoft.com/office/officeart/2005/8/layout/process5"/>
    <dgm:cxn modelId="{FC845AFD-1610-484D-9F1A-CDB9F39B6E8B}" type="presParOf" srcId="{9B7A1C5E-576D-411F-8ED0-466F7D32024E}" destId="{644C89C4-5372-41F6-B151-9DD3AA1AD0F7}" srcOrd="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0EF35C7-5265-4341-8BF5-3BA855BB8A30}"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C44F503-8B08-4355-8D76-8DC3012C19F9}">
      <dgm:prSet/>
      <dgm:spPr/>
      <dgm:t>
        <a:bodyPr/>
        <a:lstStyle/>
        <a:p>
          <a:pPr>
            <a:defRPr cap="all"/>
          </a:pPr>
          <a:r>
            <a:rPr lang="en-GB"/>
            <a:t>Adaption of services</a:t>
          </a:r>
          <a:endParaRPr lang="en-US"/>
        </a:p>
      </dgm:t>
    </dgm:pt>
    <dgm:pt modelId="{82B9B3B9-F500-431B-9222-716DF568E374}" type="parTrans" cxnId="{BE1FD7B8-311F-4D28-8CD0-9D4130118FED}">
      <dgm:prSet/>
      <dgm:spPr/>
      <dgm:t>
        <a:bodyPr/>
        <a:lstStyle/>
        <a:p>
          <a:endParaRPr lang="en-US"/>
        </a:p>
      </dgm:t>
    </dgm:pt>
    <dgm:pt modelId="{6745CA7D-C1C8-4FFB-8A34-5133ED40906D}" type="sibTrans" cxnId="{BE1FD7B8-311F-4D28-8CD0-9D4130118FED}">
      <dgm:prSet/>
      <dgm:spPr/>
      <dgm:t>
        <a:bodyPr/>
        <a:lstStyle/>
        <a:p>
          <a:endParaRPr lang="en-US"/>
        </a:p>
      </dgm:t>
    </dgm:pt>
    <dgm:pt modelId="{26F70E25-0CD0-4094-AECA-25BE4CB4F955}">
      <dgm:prSet/>
      <dgm:spPr/>
      <dgm:t>
        <a:bodyPr/>
        <a:lstStyle/>
        <a:p>
          <a:pPr>
            <a:defRPr cap="all"/>
          </a:pPr>
          <a:r>
            <a:rPr lang="en-GB"/>
            <a:t>Staff training</a:t>
          </a:r>
          <a:endParaRPr lang="en-US"/>
        </a:p>
      </dgm:t>
    </dgm:pt>
    <dgm:pt modelId="{8E7D9F48-2F89-412D-9B03-AD4FC00EBD1C}" type="parTrans" cxnId="{546D36F4-CE3C-48B7-A585-5F773C976A3B}">
      <dgm:prSet/>
      <dgm:spPr/>
      <dgm:t>
        <a:bodyPr/>
        <a:lstStyle/>
        <a:p>
          <a:endParaRPr lang="en-US"/>
        </a:p>
      </dgm:t>
    </dgm:pt>
    <dgm:pt modelId="{1A5AF7D6-2295-43E9-BC25-CD4307241523}" type="sibTrans" cxnId="{546D36F4-CE3C-48B7-A585-5F773C976A3B}">
      <dgm:prSet/>
      <dgm:spPr/>
      <dgm:t>
        <a:bodyPr/>
        <a:lstStyle/>
        <a:p>
          <a:endParaRPr lang="en-US"/>
        </a:p>
      </dgm:t>
    </dgm:pt>
    <dgm:pt modelId="{7C87F329-3B03-4A97-AF3E-706A9313F01D}">
      <dgm:prSet/>
      <dgm:spPr/>
      <dgm:t>
        <a:bodyPr/>
        <a:lstStyle/>
        <a:p>
          <a:pPr>
            <a:defRPr cap="all"/>
          </a:pPr>
          <a:r>
            <a:rPr lang="en-GB"/>
            <a:t>Evaluation</a:t>
          </a:r>
          <a:endParaRPr lang="en-US"/>
        </a:p>
      </dgm:t>
    </dgm:pt>
    <dgm:pt modelId="{C64E7A5A-C2D3-4AE9-B046-A3CBBF20CC98}" type="parTrans" cxnId="{8B1D0CCB-C222-48BF-841D-6A6646BE8A85}">
      <dgm:prSet/>
      <dgm:spPr/>
      <dgm:t>
        <a:bodyPr/>
        <a:lstStyle/>
        <a:p>
          <a:endParaRPr lang="en-US"/>
        </a:p>
      </dgm:t>
    </dgm:pt>
    <dgm:pt modelId="{29E8FF8C-360E-4B0B-94A1-71A078634CA0}" type="sibTrans" cxnId="{8B1D0CCB-C222-48BF-841D-6A6646BE8A85}">
      <dgm:prSet/>
      <dgm:spPr/>
      <dgm:t>
        <a:bodyPr/>
        <a:lstStyle/>
        <a:p>
          <a:endParaRPr lang="en-US"/>
        </a:p>
      </dgm:t>
    </dgm:pt>
    <dgm:pt modelId="{13C9B19B-1D35-4E87-9E65-2F1CF6C5206E}" type="pres">
      <dgm:prSet presAssocID="{20EF35C7-5265-4341-8BF5-3BA855BB8A30}" presName="root" presStyleCnt="0">
        <dgm:presLayoutVars>
          <dgm:dir/>
          <dgm:resizeHandles val="exact"/>
        </dgm:presLayoutVars>
      </dgm:prSet>
      <dgm:spPr/>
    </dgm:pt>
    <dgm:pt modelId="{D3FDB7F5-754A-4A2F-AE3C-292B8899005C}" type="pres">
      <dgm:prSet presAssocID="{AC44F503-8B08-4355-8D76-8DC3012C19F9}" presName="compNode" presStyleCnt="0"/>
      <dgm:spPr/>
    </dgm:pt>
    <dgm:pt modelId="{2BD128A4-7FB0-4FAB-B107-78A747BF9BAC}" type="pres">
      <dgm:prSet presAssocID="{AC44F503-8B08-4355-8D76-8DC3012C19F9}" presName="iconBgRect" presStyleLbl="bgShp" presStyleIdx="0" presStyleCnt="3"/>
      <dgm:spPr>
        <a:prstGeom prst="round2DiagRect">
          <a:avLst>
            <a:gd name="adj1" fmla="val 29727"/>
            <a:gd name="adj2" fmla="val 0"/>
          </a:avLst>
        </a:prstGeom>
      </dgm:spPr>
    </dgm:pt>
    <dgm:pt modelId="{15DE1F4C-D9EA-4933-AF99-B7E69DC5C783}" type="pres">
      <dgm:prSet presAssocID="{AC44F503-8B08-4355-8D76-8DC3012C19F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15E11C85-945D-44C5-860C-AAAC65CF7AA1}" type="pres">
      <dgm:prSet presAssocID="{AC44F503-8B08-4355-8D76-8DC3012C19F9}" presName="spaceRect" presStyleCnt="0"/>
      <dgm:spPr/>
    </dgm:pt>
    <dgm:pt modelId="{95FC9A10-3DA3-458C-8971-D71E15B30C68}" type="pres">
      <dgm:prSet presAssocID="{AC44F503-8B08-4355-8D76-8DC3012C19F9}" presName="textRect" presStyleLbl="revTx" presStyleIdx="0" presStyleCnt="3">
        <dgm:presLayoutVars>
          <dgm:chMax val="1"/>
          <dgm:chPref val="1"/>
        </dgm:presLayoutVars>
      </dgm:prSet>
      <dgm:spPr/>
    </dgm:pt>
    <dgm:pt modelId="{33A08658-8B96-48C0-BAD0-074CBA530A35}" type="pres">
      <dgm:prSet presAssocID="{6745CA7D-C1C8-4FFB-8A34-5133ED40906D}" presName="sibTrans" presStyleCnt="0"/>
      <dgm:spPr/>
    </dgm:pt>
    <dgm:pt modelId="{49E45389-F702-405C-82C3-3566FA2CB055}" type="pres">
      <dgm:prSet presAssocID="{26F70E25-0CD0-4094-AECA-25BE4CB4F955}" presName="compNode" presStyleCnt="0"/>
      <dgm:spPr/>
    </dgm:pt>
    <dgm:pt modelId="{2E52F5C3-B52C-4175-BEDE-2F6841DFD495}" type="pres">
      <dgm:prSet presAssocID="{26F70E25-0CD0-4094-AECA-25BE4CB4F955}" presName="iconBgRect" presStyleLbl="bgShp" presStyleIdx="1" presStyleCnt="3"/>
      <dgm:spPr>
        <a:prstGeom prst="round2DiagRect">
          <a:avLst>
            <a:gd name="adj1" fmla="val 29727"/>
            <a:gd name="adj2" fmla="val 0"/>
          </a:avLst>
        </a:prstGeom>
      </dgm:spPr>
    </dgm:pt>
    <dgm:pt modelId="{4A8B2768-AC3D-4C11-9E58-FAE357736204}" type="pres">
      <dgm:prSet presAssocID="{26F70E25-0CD0-4094-AECA-25BE4CB4F95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cher"/>
        </a:ext>
      </dgm:extLst>
    </dgm:pt>
    <dgm:pt modelId="{A77A7B36-CD74-4A54-B6E8-6625EA52D1D1}" type="pres">
      <dgm:prSet presAssocID="{26F70E25-0CD0-4094-AECA-25BE4CB4F955}" presName="spaceRect" presStyleCnt="0"/>
      <dgm:spPr/>
    </dgm:pt>
    <dgm:pt modelId="{EDFFCA4E-376B-4570-98A9-6C5BFD91DE8A}" type="pres">
      <dgm:prSet presAssocID="{26F70E25-0CD0-4094-AECA-25BE4CB4F955}" presName="textRect" presStyleLbl="revTx" presStyleIdx="1" presStyleCnt="3">
        <dgm:presLayoutVars>
          <dgm:chMax val="1"/>
          <dgm:chPref val="1"/>
        </dgm:presLayoutVars>
      </dgm:prSet>
      <dgm:spPr/>
    </dgm:pt>
    <dgm:pt modelId="{16BA8ABE-FB25-45C0-B4CB-D41ACEC20596}" type="pres">
      <dgm:prSet presAssocID="{1A5AF7D6-2295-43E9-BC25-CD4307241523}" presName="sibTrans" presStyleCnt="0"/>
      <dgm:spPr/>
    </dgm:pt>
    <dgm:pt modelId="{31311167-C8D0-4CEA-A880-B443C05AB355}" type="pres">
      <dgm:prSet presAssocID="{7C87F329-3B03-4A97-AF3E-706A9313F01D}" presName="compNode" presStyleCnt="0"/>
      <dgm:spPr/>
    </dgm:pt>
    <dgm:pt modelId="{AD2ED158-9707-48E8-ABFD-C03FF3E76F7A}" type="pres">
      <dgm:prSet presAssocID="{7C87F329-3B03-4A97-AF3E-706A9313F01D}" presName="iconBgRect" presStyleLbl="bgShp" presStyleIdx="2" presStyleCnt="3"/>
      <dgm:spPr>
        <a:prstGeom prst="round2DiagRect">
          <a:avLst>
            <a:gd name="adj1" fmla="val 29727"/>
            <a:gd name="adj2" fmla="val 0"/>
          </a:avLst>
        </a:prstGeom>
      </dgm:spPr>
    </dgm:pt>
    <dgm:pt modelId="{E49B3250-F402-4AAA-8822-775D749EA86D}" type="pres">
      <dgm:prSet presAssocID="{7C87F329-3B03-4A97-AF3E-706A9313F01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5FED0C3F-4A0D-4D2E-8EB7-1D9A19839808}" type="pres">
      <dgm:prSet presAssocID="{7C87F329-3B03-4A97-AF3E-706A9313F01D}" presName="spaceRect" presStyleCnt="0"/>
      <dgm:spPr/>
    </dgm:pt>
    <dgm:pt modelId="{7CAD5ED4-AB69-4903-84A1-25AE62D6F9A9}" type="pres">
      <dgm:prSet presAssocID="{7C87F329-3B03-4A97-AF3E-706A9313F01D}" presName="textRect" presStyleLbl="revTx" presStyleIdx="2" presStyleCnt="3">
        <dgm:presLayoutVars>
          <dgm:chMax val="1"/>
          <dgm:chPref val="1"/>
        </dgm:presLayoutVars>
      </dgm:prSet>
      <dgm:spPr/>
    </dgm:pt>
  </dgm:ptLst>
  <dgm:cxnLst>
    <dgm:cxn modelId="{63AA5827-0A20-4965-886D-158C43295343}" type="presOf" srcId="{7C87F329-3B03-4A97-AF3E-706A9313F01D}" destId="{7CAD5ED4-AB69-4903-84A1-25AE62D6F9A9}" srcOrd="0" destOrd="0" presId="urn:microsoft.com/office/officeart/2018/5/layout/IconLeafLabelList"/>
    <dgm:cxn modelId="{8035AE4D-B88C-4227-AEB9-08BBCD7F4C10}" type="presOf" srcId="{26F70E25-0CD0-4094-AECA-25BE4CB4F955}" destId="{EDFFCA4E-376B-4570-98A9-6C5BFD91DE8A}" srcOrd="0" destOrd="0" presId="urn:microsoft.com/office/officeart/2018/5/layout/IconLeafLabelList"/>
    <dgm:cxn modelId="{A8E535AE-E59C-4AE7-8764-20A4A7D8DBEE}" type="presOf" srcId="{20EF35C7-5265-4341-8BF5-3BA855BB8A30}" destId="{13C9B19B-1D35-4E87-9E65-2F1CF6C5206E}" srcOrd="0" destOrd="0" presId="urn:microsoft.com/office/officeart/2018/5/layout/IconLeafLabelList"/>
    <dgm:cxn modelId="{BE1FD7B8-311F-4D28-8CD0-9D4130118FED}" srcId="{20EF35C7-5265-4341-8BF5-3BA855BB8A30}" destId="{AC44F503-8B08-4355-8D76-8DC3012C19F9}" srcOrd="0" destOrd="0" parTransId="{82B9B3B9-F500-431B-9222-716DF568E374}" sibTransId="{6745CA7D-C1C8-4FFB-8A34-5133ED40906D}"/>
    <dgm:cxn modelId="{8B1D0CCB-C222-48BF-841D-6A6646BE8A85}" srcId="{20EF35C7-5265-4341-8BF5-3BA855BB8A30}" destId="{7C87F329-3B03-4A97-AF3E-706A9313F01D}" srcOrd="2" destOrd="0" parTransId="{C64E7A5A-C2D3-4AE9-B046-A3CBBF20CC98}" sibTransId="{29E8FF8C-360E-4B0B-94A1-71A078634CA0}"/>
    <dgm:cxn modelId="{B16B26ED-740F-4492-8CF0-FE9DAD23A384}" type="presOf" srcId="{AC44F503-8B08-4355-8D76-8DC3012C19F9}" destId="{95FC9A10-3DA3-458C-8971-D71E15B30C68}" srcOrd="0" destOrd="0" presId="urn:microsoft.com/office/officeart/2018/5/layout/IconLeafLabelList"/>
    <dgm:cxn modelId="{546D36F4-CE3C-48B7-A585-5F773C976A3B}" srcId="{20EF35C7-5265-4341-8BF5-3BA855BB8A30}" destId="{26F70E25-0CD0-4094-AECA-25BE4CB4F955}" srcOrd="1" destOrd="0" parTransId="{8E7D9F48-2F89-412D-9B03-AD4FC00EBD1C}" sibTransId="{1A5AF7D6-2295-43E9-BC25-CD4307241523}"/>
    <dgm:cxn modelId="{C37C68DB-952C-4166-A9AF-AB5148050D19}" type="presParOf" srcId="{13C9B19B-1D35-4E87-9E65-2F1CF6C5206E}" destId="{D3FDB7F5-754A-4A2F-AE3C-292B8899005C}" srcOrd="0" destOrd="0" presId="urn:microsoft.com/office/officeart/2018/5/layout/IconLeafLabelList"/>
    <dgm:cxn modelId="{F7D46FBC-9C6E-4140-8EC6-711A46C6FC47}" type="presParOf" srcId="{D3FDB7F5-754A-4A2F-AE3C-292B8899005C}" destId="{2BD128A4-7FB0-4FAB-B107-78A747BF9BAC}" srcOrd="0" destOrd="0" presId="urn:microsoft.com/office/officeart/2018/5/layout/IconLeafLabelList"/>
    <dgm:cxn modelId="{F87CD0D0-0011-4E20-AA3A-BCE1D0E3EF7A}" type="presParOf" srcId="{D3FDB7F5-754A-4A2F-AE3C-292B8899005C}" destId="{15DE1F4C-D9EA-4933-AF99-B7E69DC5C783}" srcOrd="1" destOrd="0" presId="urn:microsoft.com/office/officeart/2018/5/layout/IconLeafLabelList"/>
    <dgm:cxn modelId="{22E76D19-F6B2-4594-8CD5-54BA45410331}" type="presParOf" srcId="{D3FDB7F5-754A-4A2F-AE3C-292B8899005C}" destId="{15E11C85-945D-44C5-860C-AAAC65CF7AA1}" srcOrd="2" destOrd="0" presId="urn:microsoft.com/office/officeart/2018/5/layout/IconLeafLabelList"/>
    <dgm:cxn modelId="{ADAE7B86-4E2D-437C-9F0D-7FC39C09BC64}" type="presParOf" srcId="{D3FDB7F5-754A-4A2F-AE3C-292B8899005C}" destId="{95FC9A10-3DA3-458C-8971-D71E15B30C68}" srcOrd="3" destOrd="0" presId="urn:microsoft.com/office/officeart/2018/5/layout/IconLeafLabelList"/>
    <dgm:cxn modelId="{831033FE-E2E6-4D24-8416-4AA9EE567680}" type="presParOf" srcId="{13C9B19B-1D35-4E87-9E65-2F1CF6C5206E}" destId="{33A08658-8B96-48C0-BAD0-074CBA530A35}" srcOrd="1" destOrd="0" presId="urn:microsoft.com/office/officeart/2018/5/layout/IconLeafLabelList"/>
    <dgm:cxn modelId="{1719B0D9-3198-4064-A80D-6412148D2A1F}" type="presParOf" srcId="{13C9B19B-1D35-4E87-9E65-2F1CF6C5206E}" destId="{49E45389-F702-405C-82C3-3566FA2CB055}" srcOrd="2" destOrd="0" presId="urn:microsoft.com/office/officeart/2018/5/layout/IconLeafLabelList"/>
    <dgm:cxn modelId="{A070F40E-5E18-45C0-81A1-9AFA9D9EC7E6}" type="presParOf" srcId="{49E45389-F702-405C-82C3-3566FA2CB055}" destId="{2E52F5C3-B52C-4175-BEDE-2F6841DFD495}" srcOrd="0" destOrd="0" presId="urn:microsoft.com/office/officeart/2018/5/layout/IconLeafLabelList"/>
    <dgm:cxn modelId="{5C88DC12-AB3B-4A39-B4E7-F07016D32780}" type="presParOf" srcId="{49E45389-F702-405C-82C3-3566FA2CB055}" destId="{4A8B2768-AC3D-4C11-9E58-FAE357736204}" srcOrd="1" destOrd="0" presId="urn:microsoft.com/office/officeart/2018/5/layout/IconLeafLabelList"/>
    <dgm:cxn modelId="{593F3096-85B8-4531-9264-A57810925758}" type="presParOf" srcId="{49E45389-F702-405C-82C3-3566FA2CB055}" destId="{A77A7B36-CD74-4A54-B6E8-6625EA52D1D1}" srcOrd="2" destOrd="0" presId="urn:microsoft.com/office/officeart/2018/5/layout/IconLeafLabelList"/>
    <dgm:cxn modelId="{F07729C0-387E-44F2-A7E3-3B7DE3DDA9F4}" type="presParOf" srcId="{49E45389-F702-405C-82C3-3566FA2CB055}" destId="{EDFFCA4E-376B-4570-98A9-6C5BFD91DE8A}" srcOrd="3" destOrd="0" presId="urn:microsoft.com/office/officeart/2018/5/layout/IconLeafLabelList"/>
    <dgm:cxn modelId="{DDF474B3-1850-48D8-B08C-B2C30F319C9B}" type="presParOf" srcId="{13C9B19B-1D35-4E87-9E65-2F1CF6C5206E}" destId="{16BA8ABE-FB25-45C0-B4CB-D41ACEC20596}" srcOrd="3" destOrd="0" presId="urn:microsoft.com/office/officeart/2018/5/layout/IconLeafLabelList"/>
    <dgm:cxn modelId="{207E5B31-94B8-4597-B72E-1DE23E27F12D}" type="presParOf" srcId="{13C9B19B-1D35-4E87-9E65-2F1CF6C5206E}" destId="{31311167-C8D0-4CEA-A880-B443C05AB355}" srcOrd="4" destOrd="0" presId="urn:microsoft.com/office/officeart/2018/5/layout/IconLeafLabelList"/>
    <dgm:cxn modelId="{BDF7CFF5-CA27-4B2F-BB91-9CC131F632C8}" type="presParOf" srcId="{31311167-C8D0-4CEA-A880-B443C05AB355}" destId="{AD2ED158-9707-48E8-ABFD-C03FF3E76F7A}" srcOrd="0" destOrd="0" presId="urn:microsoft.com/office/officeart/2018/5/layout/IconLeafLabelList"/>
    <dgm:cxn modelId="{B5E32AB6-432B-4D8D-98C9-618D882E3521}" type="presParOf" srcId="{31311167-C8D0-4CEA-A880-B443C05AB355}" destId="{E49B3250-F402-4AAA-8822-775D749EA86D}" srcOrd="1" destOrd="0" presId="urn:microsoft.com/office/officeart/2018/5/layout/IconLeafLabelList"/>
    <dgm:cxn modelId="{4A6888E1-3741-4922-A39E-8261A19A912E}" type="presParOf" srcId="{31311167-C8D0-4CEA-A880-B443C05AB355}" destId="{5FED0C3F-4A0D-4D2E-8EB7-1D9A19839808}" srcOrd="2" destOrd="0" presId="urn:microsoft.com/office/officeart/2018/5/layout/IconLeafLabelList"/>
    <dgm:cxn modelId="{444C1253-F553-4973-8705-060804D52C23}" type="presParOf" srcId="{31311167-C8D0-4CEA-A880-B443C05AB355}" destId="{7CAD5ED4-AB69-4903-84A1-25AE62D6F9A9}"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4EF0FC-9A80-47EC-9CD5-5A85C4FAE16A}">
      <dsp:nvSpPr>
        <dsp:cNvPr id="0" name=""/>
        <dsp:cNvSpPr/>
      </dsp:nvSpPr>
      <dsp:spPr>
        <a:xfrm>
          <a:off x="1078" y="663512"/>
          <a:ext cx="2299414" cy="137964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 Small talk initiative (</a:t>
          </a:r>
          <a:r>
            <a:rPr lang="en-GB" sz="2300" kern="1200" dirty="0" err="1"/>
            <a:t>ymca</a:t>
          </a:r>
          <a:r>
            <a:rPr lang="en-GB" sz="2300" kern="1200" dirty="0"/>
            <a:t> 2022)</a:t>
          </a:r>
          <a:endParaRPr lang="en-US" sz="2300" kern="1200" dirty="0"/>
        </a:p>
      </dsp:txBody>
      <dsp:txXfrm>
        <a:off x="41487" y="703921"/>
        <a:ext cx="2218596" cy="1298830"/>
      </dsp:txXfrm>
    </dsp:sp>
    <dsp:sp modelId="{EF760DA4-FD8C-4F85-9848-7DB587BD4CBC}">
      <dsp:nvSpPr>
        <dsp:cNvPr id="0" name=""/>
        <dsp:cNvSpPr/>
      </dsp:nvSpPr>
      <dsp:spPr>
        <a:xfrm>
          <a:off x="2502841" y="1068209"/>
          <a:ext cx="487475" cy="57025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2502841" y="1182260"/>
        <a:ext cx="341233" cy="342152"/>
      </dsp:txXfrm>
    </dsp:sp>
    <dsp:sp modelId="{BC8C2891-296A-44A5-8B83-93DAE624EBD1}">
      <dsp:nvSpPr>
        <dsp:cNvPr id="0" name=""/>
        <dsp:cNvSpPr/>
      </dsp:nvSpPr>
      <dsp:spPr>
        <a:xfrm>
          <a:off x="3220258" y="663512"/>
          <a:ext cx="2299414" cy="137964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 Adapting Soler active listening skills (Egan 1975)</a:t>
          </a:r>
          <a:endParaRPr lang="en-US" sz="2300" kern="1200" dirty="0"/>
        </a:p>
      </dsp:txBody>
      <dsp:txXfrm>
        <a:off x="3260667" y="703921"/>
        <a:ext cx="2218596" cy="1298830"/>
      </dsp:txXfrm>
    </dsp:sp>
    <dsp:sp modelId="{72BF0880-0225-409B-AB6D-7A60CD923374}">
      <dsp:nvSpPr>
        <dsp:cNvPr id="0" name=""/>
        <dsp:cNvSpPr/>
      </dsp:nvSpPr>
      <dsp:spPr>
        <a:xfrm rot="5400000">
          <a:off x="4126228" y="2204120"/>
          <a:ext cx="487475" cy="57025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4198890" y="2245509"/>
        <a:ext cx="342152" cy="341233"/>
      </dsp:txXfrm>
    </dsp:sp>
    <dsp:sp modelId="{644C89C4-5372-41F6-B151-9DD3AA1AD0F7}">
      <dsp:nvSpPr>
        <dsp:cNvPr id="0" name=""/>
        <dsp:cNvSpPr/>
      </dsp:nvSpPr>
      <dsp:spPr>
        <a:xfrm>
          <a:off x="3220258" y="2962927"/>
          <a:ext cx="2299414" cy="137964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 Counselling skills</a:t>
          </a:r>
          <a:endParaRPr lang="en-US" sz="2300" kern="1200"/>
        </a:p>
      </dsp:txBody>
      <dsp:txXfrm>
        <a:off x="3260667" y="3003336"/>
        <a:ext cx="2218596" cy="12988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D128A4-7FB0-4FAB-B107-78A747BF9BAC}">
      <dsp:nvSpPr>
        <dsp:cNvPr id="0" name=""/>
        <dsp:cNvSpPr/>
      </dsp:nvSpPr>
      <dsp:spPr>
        <a:xfrm>
          <a:off x="566896" y="148615"/>
          <a:ext cx="1715625" cy="171562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DE1F4C-D9EA-4933-AF99-B7E69DC5C783}">
      <dsp:nvSpPr>
        <dsp:cNvPr id="0" name=""/>
        <dsp:cNvSpPr/>
      </dsp:nvSpPr>
      <dsp:spPr>
        <a:xfrm>
          <a:off x="932521" y="514240"/>
          <a:ext cx="984375" cy="9843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FC9A10-3DA3-458C-8971-D71E15B30C68}">
      <dsp:nvSpPr>
        <dsp:cNvPr id="0" name=""/>
        <dsp:cNvSpPr/>
      </dsp:nvSpPr>
      <dsp:spPr>
        <a:xfrm>
          <a:off x="18459" y="2398615"/>
          <a:ext cx="28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GB" sz="2600" kern="1200"/>
            <a:t>Adaption of services</a:t>
          </a:r>
          <a:endParaRPr lang="en-US" sz="2600" kern="1200"/>
        </a:p>
      </dsp:txBody>
      <dsp:txXfrm>
        <a:off x="18459" y="2398615"/>
        <a:ext cx="2812500" cy="720000"/>
      </dsp:txXfrm>
    </dsp:sp>
    <dsp:sp modelId="{2E52F5C3-B52C-4175-BEDE-2F6841DFD495}">
      <dsp:nvSpPr>
        <dsp:cNvPr id="0" name=""/>
        <dsp:cNvSpPr/>
      </dsp:nvSpPr>
      <dsp:spPr>
        <a:xfrm>
          <a:off x="3871584" y="148615"/>
          <a:ext cx="1715625" cy="171562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8B2768-AC3D-4C11-9E58-FAE357736204}">
      <dsp:nvSpPr>
        <dsp:cNvPr id="0" name=""/>
        <dsp:cNvSpPr/>
      </dsp:nvSpPr>
      <dsp:spPr>
        <a:xfrm>
          <a:off x="4237209" y="514240"/>
          <a:ext cx="984375" cy="9843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FFCA4E-376B-4570-98A9-6C5BFD91DE8A}">
      <dsp:nvSpPr>
        <dsp:cNvPr id="0" name=""/>
        <dsp:cNvSpPr/>
      </dsp:nvSpPr>
      <dsp:spPr>
        <a:xfrm>
          <a:off x="3323147" y="2398615"/>
          <a:ext cx="28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GB" sz="2600" kern="1200"/>
            <a:t>Staff training</a:t>
          </a:r>
          <a:endParaRPr lang="en-US" sz="2600" kern="1200"/>
        </a:p>
      </dsp:txBody>
      <dsp:txXfrm>
        <a:off x="3323147" y="2398615"/>
        <a:ext cx="2812500" cy="720000"/>
      </dsp:txXfrm>
    </dsp:sp>
    <dsp:sp modelId="{AD2ED158-9707-48E8-ABFD-C03FF3E76F7A}">
      <dsp:nvSpPr>
        <dsp:cNvPr id="0" name=""/>
        <dsp:cNvSpPr/>
      </dsp:nvSpPr>
      <dsp:spPr>
        <a:xfrm>
          <a:off x="7176272" y="148615"/>
          <a:ext cx="1715625" cy="171562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9B3250-F402-4AAA-8822-775D749EA86D}">
      <dsp:nvSpPr>
        <dsp:cNvPr id="0" name=""/>
        <dsp:cNvSpPr/>
      </dsp:nvSpPr>
      <dsp:spPr>
        <a:xfrm>
          <a:off x="7541897" y="514240"/>
          <a:ext cx="984375" cy="9843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AD5ED4-AB69-4903-84A1-25AE62D6F9A9}">
      <dsp:nvSpPr>
        <dsp:cNvPr id="0" name=""/>
        <dsp:cNvSpPr/>
      </dsp:nvSpPr>
      <dsp:spPr>
        <a:xfrm>
          <a:off x="6627834" y="2398615"/>
          <a:ext cx="28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GB" sz="2600" kern="1200"/>
            <a:t>Evaluation</a:t>
          </a:r>
          <a:endParaRPr lang="en-US" sz="2600" kern="1200"/>
        </a:p>
      </dsp:txBody>
      <dsp:txXfrm>
        <a:off x="6627834" y="2398615"/>
        <a:ext cx="28125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2A223A-C30F-4CF2-972E-7200BB3F0E0B}" type="datetimeFigureOut">
              <a:rPr lang="en-GB" smtClean="0"/>
              <a:t>10/05/2022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2C15A3-1917-43B6-AA99-7EDE73F2409A}" type="slidenum">
              <a:rPr lang="en-GB" smtClean="0"/>
              <a:t>‹#›</a:t>
            </a:fld>
            <a:endParaRPr lang="en-GB"/>
          </a:p>
        </p:txBody>
      </p:sp>
    </p:spTree>
    <p:extLst>
      <p:ext uri="{BB962C8B-B14F-4D97-AF65-F5344CB8AC3E}">
        <p14:creationId xmlns:p14="http://schemas.microsoft.com/office/powerpoint/2010/main" val="33516138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lnSpc>
                <a:spcPct val="200000"/>
              </a:lnSpc>
            </a:pPr>
            <a:r>
              <a:rPr lang="en-GB" dirty="0">
                <a:latin typeface="Times New Roman" panose="02020603050405020304" pitchFamily="18" charset="0"/>
                <a:cs typeface="Times New Roman" panose="02020603050405020304" pitchFamily="18" charset="0"/>
              </a:rPr>
              <a:t>The YMCA was founder in 1844 by a draper named George Williams (1821-1908) who along with eleven colleagues established what was known as the YMCA club. The letters YMCA stand for young men’s Christian association and their aim was to serve young people regardless of age, race, gender, sexual orientation or socio-economic background. And they strive to ensure that young people realise their full potential in order to lead productive lives.</a:t>
            </a:r>
          </a:p>
        </p:txBody>
      </p:sp>
      <p:sp>
        <p:nvSpPr>
          <p:cNvPr id="4" name="Slide Number Placeholder 3"/>
          <p:cNvSpPr>
            <a:spLocks noGrp="1"/>
          </p:cNvSpPr>
          <p:nvPr>
            <p:ph type="sldNum" sz="quarter" idx="5"/>
          </p:nvPr>
        </p:nvSpPr>
        <p:spPr/>
        <p:txBody>
          <a:bodyPr/>
          <a:lstStyle/>
          <a:p>
            <a:fld id="{C92C15A3-1917-43B6-AA99-7EDE73F2409A}" type="slidenum">
              <a:rPr lang="en-GB" smtClean="0"/>
              <a:t>2</a:t>
            </a:fld>
            <a:endParaRPr lang="en-GB"/>
          </a:p>
        </p:txBody>
      </p:sp>
    </p:spTree>
    <p:extLst>
      <p:ext uri="{BB962C8B-B14F-4D97-AF65-F5344CB8AC3E}">
        <p14:creationId xmlns:p14="http://schemas.microsoft.com/office/powerpoint/2010/main" val="4956925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The YMCA is the largest voluntary sector provider of supported housing for young people in England and Wales by providing emergency accommodation, youth hostels, women’s refuges and family rooms. A core aim of the YMCA is that is their belief that every young person has the right to enjoy good health and wellbeing and to enable this the YMCA provides gyms, swimming pools, disability programmes, exercise classes and healthy living activities. The YMCA supports over 572.00 young people in England and Wales each year by offering employment and careers advice, welfare and benefits assistance and sexual health advice.</a:t>
            </a:r>
          </a:p>
        </p:txBody>
      </p:sp>
      <p:sp>
        <p:nvSpPr>
          <p:cNvPr id="4" name="Slide Number Placeholder 3"/>
          <p:cNvSpPr>
            <a:spLocks noGrp="1"/>
          </p:cNvSpPr>
          <p:nvPr>
            <p:ph type="sldNum" sz="quarter" idx="5"/>
          </p:nvPr>
        </p:nvSpPr>
        <p:spPr/>
        <p:txBody>
          <a:bodyPr/>
          <a:lstStyle/>
          <a:p>
            <a:fld id="{C92C15A3-1917-43B6-AA99-7EDE73F2409A}" type="slidenum">
              <a:rPr lang="en-GB" smtClean="0"/>
              <a:t>3</a:t>
            </a:fld>
            <a:endParaRPr lang="en-GB"/>
          </a:p>
        </p:txBody>
      </p:sp>
    </p:spTree>
    <p:extLst>
      <p:ext uri="{BB962C8B-B14F-4D97-AF65-F5344CB8AC3E}">
        <p14:creationId xmlns:p14="http://schemas.microsoft.com/office/powerpoint/2010/main" val="11145542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The YMCA provides extensive help and support to families by means of creches and nurseries, holiday clubs, parenting programmes and family mediation services. The educational support they provide for young people includes basic skills training, apprenticeships, </a:t>
            </a:r>
            <a:r>
              <a:rPr lang="en-GB" dirty="0" err="1">
                <a:latin typeface="Times New Roman" panose="02020603050405020304" pitchFamily="18" charset="0"/>
                <a:cs typeface="Times New Roman" panose="02020603050405020304" pitchFamily="18" charset="0"/>
              </a:rPr>
              <a:t>Lct</a:t>
            </a:r>
            <a:r>
              <a:rPr lang="en-GB" dirty="0">
                <a:latin typeface="Times New Roman" panose="02020603050405020304" pitchFamily="18" charset="0"/>
                <a:cs typeface="Times New Roman" panose="02020603050405020304" pitchFamily="18" charset="0"/>
              </a:rPr>
              <a:t> skills training and undergraduate and post graduate degree support. For young people with mental health issues counselling is available along with a mentoring service whereby a selected member of staff is assigned to a young person who will then offer them guidance and support. Alcohol counselling is also available to any young person who feels they have a problem with alcohol that is affecting their daily life. My son has ben receiving support from the YMCA for several years and has received basic skills training along with counselling for his mental health issues and he has found the help he has been given has been invaluable and extensive.</a:t>
            </a:r>
          </a:p>
        </p:txBody>
      </p:sp>
      <p:sp>
        <p:nvSpPr>
          <p:cNvPr id="4" name="Slide Number Placeholder 3"/>
          <p:cNvSpPr>
            <a:spLocks noGrp="1"/>
          </p:cNvSpPr>
          <p:nvPr>
            <p:ph type="sldNum" sz="quarter" idx="5"/>
          </p:nvPr>
        </p:nvSpPr>
        <p:spPr/>
        <p:txBody>
          <a:bodyPr/>
          <a:lstStyle/>
          <a:p>
            <a:fld id="{C92C15A3-1917-43B6-AA99-7EDE73F2409A}" type="slidenum">
              <a:rPr lang="en-GB" smtClean="0"/>
              <a:t>4</a:t>
            </a:fld>
            <a:endParaRPr lang="en-GB"/>
          </a:p>
        </p:txBody>
      </p:sp>
    </p:spTree>
    <p:extLst>
      <p:ext uri="{BB962C8B-B14F-4D97-AF65-F5344CB8AC3E}">
        <p14:creationId xmlns:p14="http://schemas.microsoft.com/office/powerpoint/2010/main" val="28150500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Whilst doing my research on the services provided by the YMCA I was surprised to discover the extent of the family services that they provide which I touched upon earlier. I was under the impression that only individual young people could access the YMCA’s support services and that families would have to seek help elsewhere, so it was refreshing to discover that young people with families are able to tap into the YMCA’s resources. The kind of support available includes creche and nursery facilities.</a:t>
            </a:r>
          </a:p>
        </p:txBody>
      </p:sp>
      <p:sp>
        <p:nvSpPr>
          <p:cNvPr id="4" name="Slide Number Placeholder 3"/>
          <p:cNvSpPr>
            <a:spLocks noGrp="1"/>
          </p:cNvSpPr>
          <p:nvPr>
            <p:ph type="sldNum" sz="quarter" idx="5"/>
          </p:nvPr>
        </p:nvSpPr>
        <p:spPr/>
        <p:txBody>
          <a:bodyPr/>
          <a:lstStyle/>
          <a:p>
            <a:fld id="{C92C15A3-1917-43B6-AA99-7EDE73F2409A}" type="slidenum">
              <a:rPr lang="en-GB" smtClean="0"/>
              <a:t>5</a:t>
            </a:fld>
            <a:endParaRPr lang="en-GB"/>
          </a:p>
        </p:txBody>
      </p:sp>
    </p:spTree>
    <p:extLst>
      <p:ext uri="{BB962C8B-B14F-4D97-AF65-F5344CB8AC3E}">
        <p14:creationId xmlns:p14="http://schemas.microsoft.com/office/powerpoint/2010/main" val="7695983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Parenting programmes are also available whereby advice is given on how to bring up children from babies to adolescents, along with holiday clubs and family mediation services for when issues arise in young families.</a:t>
            </a:r>
          </a:p>
        </p:txBody>
      </p:sp>
      <p:sp>
        <p:nvSpPr>
          <p:cNvPr id="4" name="Slide Number Placeholder 3"/>
          <p:cNvSpPr>
            <a:spLocks noGrp="1"/>
          </p:cNvSpPr>
          <p:nvPr>
            <p:ph type="sldNum" sz="quarter" idx="5"/>
          </p:nvPr>
        </p:nvSpPr>
        <p:spPr/>
        <p:txBody>
          <a:bodyPr/>
          <a:lstStyle/>
          <a:p>
            <a:fld id="{C92C15A3-1917-43B6-AA99-7EDE73F2409A}" type="slidenum">
              <a:rPr lang="en-GB" smtClean="0"/>
              <a:t>6</a:t>
            </a:fld>
            <a:endParaRPr lang="en-GB"/>
          </a:p>
        </p:txBody>
      </p:sp>
    </p:spTree>
    <p:extLst>
      <p:ext uri="{BB962C8B-B14F-4D97-AF65-F5344CB8AC3E}">
        <p14:creationId xmlns:p14="http://schemas.microsoft.com/office/powerpoint/2010/main" val="8594910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 An interesting initiative that the YMCA has recently introduced is a mental health campaign called the small talk initiative (YMCA 2022) whose aim is to encourage people to open up and talk about their problems by using small talk to instigate conversations. I found this very interesting as I struggle with using small talk to initiate conversation, and I realise how useful it can be to get people to open up to others. I feel that the communication and counselling skills that I have learnt during my course could be put to good effect with this kind of initiative. By utilising my skills I feel they would be effective in establishing bonds and enable people to open up to me regarding any issues that they might have</a:t>
            </a:r>
            <a:r>
              <a:rPr lang="en-GB" dirty="0"/>
              <a:t>.</a:t>
            </a:r>
          </a:p>
        </p:txBody>
      </p:sp>
      <p:sp>
        <p:nvSpPr>
          <p:cNvPr id="4" name="Slide Number Placeholder 3"/>
          <p:cNvSpPr>
            <a:spLocks noGrp="1"/>
          </p:cNvSpPr>
          <p:nvPr>
            <p:ph type="sldNum" sz="quarter" idx="5"/>
          </p:nvPr>
        </p:nvSpPr>
        <p:spPr/>
        <p:txBody>
          <a:bodyPr/>
          <a:lstStyle/>
          <a:p>
            <a:fld id="{C92C15A3-1917-43B6-AA99-7EDE73F2409A}" type="slidenum">
              <a:rPr lang="en-GB" smtClean="0"/>
              <a:t>7</a:t>
            </a:fld>
            <a:endParaRPr lang="en-GB"/>
          </a:p>
        </p:txBody>
      </p:sp>
    </p:spTree>
    <p:extLst>
      <p:ext uri="{BB962C8B-B14F-4D97-AF65-F5344CB8AC3E}">
        <p14:creationId xmlns:p14="http://schemas.microsoft.com/office/powerpoint/2010/main" val="11878851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The YMCA in response to the covid 19 pandemic carried out a risk assessment in line with government guidance to manage the risks of the spread of covid 19. The YMCA’s safeguarding statement is designed to protect children, young people and vulnerable adults from any kind of abuse. Staff are vetted and trained accordingly in line with the YMCA’s policy and any reported incidents are investigated thoroughly. Lastly the modern slavery statement is concerned with the protection of young people’s human rights, and any exploitation or abuse will not be tolerated</a:t>
            </a:r>
            <a:r>
              <a:rPr lang="en-GB" dirty="0"/>
              <a:t>.</a:t>
            </a:r>
          </a:p>
        </p:txBody>
      </p:sp>
      <p:sp>
        <p:nvSpPr>
          <p:cNvPr id="4" name="Slide Number Placeholder 3"/>
          <p:cNvSpPr>
            <a:spLocks noGrp="1"/>
          </p:cNvSpPr>
          <p:nvPr>
            <p:ph type="sldNum" sz="quarter" idx="5"/>
          </p:nvPr>
        </p:nvSpPr>
        <p:spPr/>
        <p:txBody>
          <a:bodyPr/>
          <a:lstStyle/>
          <a:p>
            <a:fld id="{C92C15A3-1917-43B6-AA99-7EDE73F2409A}" type="slidenum">
              <a:rPr lang="en-GB" smtClean="0"/>
              <a:t>8</a:t>
            </a:fld>
            <a:endParaRPr lang="en-GB"/>
          </a:p>
        </p:txBody>
      </p:sp>
    </p:spTree>
    <p:extLst>
      <p:ext uri="{BB962C8B-B14F-4D97-AF65-F5344CB8AC3E}">
        <p14:creationId xmlns:p14="http://schemas.microsoft.com/office/powerpoint/2010/main" val="41183593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The extent of the services that the YMCA provide to help young people to lead rich and fulfilling lives is extensive and I feel it is very impressive how they have managed to adapt the services they provide to different generations of young people as every generation faces different challenges. There is a strong emphasis on staff training and accountability which is essential when helping vulnerable young people, and this can only stand the organisation in good stead going forward. The YMCA does invaluable work in the development and protection of children, young people and vulnerable adults and they continually strive to find innovative ways to achieve this. The YMCA has proved to over the last one hundred and eighty years to be a prominent force in changing young peoples lives for the better and in the future I am sure they will continue to provide the necessary care and protection that young people need </a:t>
            </a:r>
            <a:r>
              <a:rPr lang="en-GB">
                <a:latin typeface="Times New Roman" panose="02020603050405020304" pitchFamily="18" charset="0"/>
                <a:cs typeface="Times New Roman" panose="02020603050405020304" pitchFamily="18" charset="0"/>
              </a:rPr>
              <a:t>for generations to come</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92C15A3-1917-43B6-AA99-7EDE73F2409A}" type="slidenum">
              <a:rPr lang="en-GB" smtClean="0"/>
              <a:t>9</a:t>
            </a:fld>
            <a:endParaRPr lang="en-GB"/>
          </a:p>
        </p:txBody>
      </p:sp>
    </p:spTree>
    <p:extLst>
      <p:ext uri="{BB962C8B-B14F-4D97-AF65-F5344CB8AC3E}">
        <p14:creationId xmlns:p14="http://schemas.microsoft.com/office/powerpoint/2010/main" val="23139112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EBC55-5864-427B-84CF-6441AA82BD0B}"/>
              </a:ext>
            </a:extLst>
          </p:cNvPr>
          <p:cNvSpPr>
            <a:spLocks noGrp="1"/>
          </p:cNvSpPr>
          <p:nvPr>
            <p:ph type="ctrTitle"/>
          </p:nvPr>
        </p:nvSpPr>
        <p:spPr>
          <a:xfrm>
            <a:off x="966745" y="1205037"/>
            <a:ext cx="7744993" cy="2541336"/>
          </a:xfrm>
        </p:spPr>
        <p:txBody>
          <a:bodyPr anchor="b">
            <a:normAutofit/>
          </a:bodyPr>
          <a:lstStyle>
            <a:lvl1pPr algn="l">
              <a:defRPr sz="4400"/>
            </a:lvl1pPr>
          </a:lstStyle>
          <a:p>
            <a:r>
              <a:rPr lang="en-US" dirty="0"/>
              <a:t>Click to edit Master title style</a:t>
            </a:r>
          </a:p>
        </p:txBody>
      </p:sp>
      <p:sp>
        <p:nvSpPr>
          <p:cNvPr id="3" name="Subtitle 2">
            <a:extLst>
              <a:ext uri="{FF2B5EF4-FFF2-40B4-BE49-F238E27FC236}">
                <a16:creationId xmlns:a16="http://schemas.microsoft.com/office/drawing/2014/main" id="{FEB52BDB-18E0-4991-A6F2-7AD5420153F2}"/>
              </a:ext>
            </a:extLst>
          </p:cNvPr>
          <p:cNvSpPr>
            <a:spLocks noGrp="1"/>
          </p:cNvSpPr>
          <p:nvPr>
            <p:ph type="subTitle" idx="1"/>
          </p:nvPr>
        </p:nvSpPr>
        <p:spPr>
          <a:xfrm>
            <a:off x="966745" y="3949332"/>
            <a:ext cx="7744993" cy="2006735"/>
          </a:xfrm>
        </p:spPr>
        <p:txBody>
          <a:bodyPr>
            <a:normAutofit/>
          </a:bodyPr>
          <a:lstStyle>
            <a:lvl1pPr marL="0" indent="0" algn="l">
              <a:buNone/>
              <a:defRPr sz="20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F0ABC6-907E-47DE-8E40-61F2DD1B408B}"/>
              </a:ext>
            </a:extLst>
          </p:cNvPr>
          <p:cNvSpPr>
            <a:spLocks noGrp="1"/>
          </p:cNvSpPr>
          <p:nvPr>
            <p:ph type="dt" sz="half" idx="10"/>
          </p:nvPr>
        </p:nvSpPr>
        <p:spPr/>
        <p:txBody>
          <a:bodyPr/>
          <a:lstStyle/>
          <a:p>
            <a:fld id="{11008460-8B2F-4AAA-A4E2-10730069204C}" type="datetimeFigureOut">
              <a:rPr lang="en-US" smtClean="0"/>
              <a:t>5/10/2022</a:t>
            </a:fld>
            <a:endParaRPr lang="en-US"/>
          </a:p>
        </p:txBody>
      </p:sp>
      <p:sp>
        <p:nvSpPr>
          <p:cNvPr id="5" name="Footer Placeholder 4">
            <a:extLst>
              <a:ext uri="{FF2B5EF4-FFF2-40B4-BE49-F238E27FC236}">
                <a16:creationId xmlns:a16="http://schemas.microsoft.com/office/drawing/2014/main" id="{158AB158-6097-43A1-90B6-406F936701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E077-FF20-4DD9-92B5-EE1C4D615C6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5372202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31C13-CF9D-4E82-A5B4-91008DCD25D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5C06FD2-89E8-4415-ADF7-22F4A4C259E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20CBBFF-8889-497F-B4CA-A031E8DD3B95}"/>
              </a:ext>
            </a:extLst>
          </p:cNvPr>
          <p:cNvSpPr>
            <a:spLocks noGrp="1"/>
          </p:cNvSpPr>
          <p:nvPr>
            <p:ph type="dt" sz="half" idx="10"/>
          </p:nvPr>
        </p:nvSpPr>
        <p:spPr/>
        <p:txBody>
          <a:bodyPr/>
          <a:lstStyle/>
          <a:p>
            <a:fld id="{11008460-8B2F-4AAA-A4E2-10730069204C}" type="datetimeFigureOut">
              <a:rPr lang="en-US" smtClean="0"/>
              <a:t>5/10/2022</a:t>
            </a:fld>
            <a:endParaRPr lang="en-US"/>
          </a:p>
        </p:txBody>
      </p:sp>
      <p:sp>
        <p:nvSpPr>
          <p:cNvPr id="5" name="Footer Placeholder 4">
            <a:extLst>
              <a:ext uri="{FF2B5EF4-FFF2-40B4-BE49-F238E27FC236}">
                <a16:creationId xmlns:a16="http://schemas.microsoft.com/office/drawing/2014/main" id="{FDE78DAF-985B-4BB4-ADA9-02EA979F1A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A10DBC-42B5-46AB-B36A-B39128E69CBF}"/>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6195320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1B6E7-01C8-4375-B7C7-596CD11993F3}"/>
              </a:ext>
            </a:extLst>
          </p:cNvPr>
          <p:cNvSpPr>
            <a:spLocks noGrp="1"/>
          </p:cNvSpPr>
          <p:nvPr>
            <p:ph type="title"/>
          </p:nvPr>
        </p:nvSpPr>
        <p:spPr>
          <a:xfrm>
            <a:off x="831850" y="1883229"/>
            <a:ext cx="8214179" cy="3303133"/>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9C441675-8F3E-47CC-9573-D853C506D557}"/>
              </a:ext>
            </a:extLst>
          </p:cNvPr>
          <p:cNvSpPr>
            <a:spLocks noGrp="1"/>
          </p:cNvSpPr>
          <p:nvPr>
            <p:ph type="body" idx="1"/>
          </p:nvPr>
        </p:nvSpPr>
        <p:spPr>
          <a:xfrm>
            <a:off x="831850" y="5295900"/>
            <a:ext cx="8214179" cy="793750"/>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75419F49-690E-49EC-BD41-75A18C9E37FC}"/>
              </a:ext>
            </a:extLst>
          </p:cNvPr>
          <p:cNvSpPr>
            <a:spLocks noGrp="1"/>
          </p:cNvSpPr>
          <p:nvPr>
            <p:ph type="dt" sz="half" idx="10"/>
          </p:nvPr>
        </p:nvSpPr>
        <p:spPr/>
        <p:txBody>
          <a:bodyPr/>
          <a:lstStyle/>
          <a:p>
            <a:fld id="{11008460-8B2F-4AAA-A4E2-10730069204C}" type="datetimeFigureOut">
              <a:rPr lang="en-US" smtClean="0"/>
              <a:t>5/10/2022</a:t>
            </a:fld>
            <a:endParaRPr lang="en-US"/>
          </a:p>
        </p:txBody>
      </p:sp>
      <p:sp>
        <p:nvSpPr>
          <p:cNvPr id="5" name="Footer Placeholder 4">
            <a:extLst>
              <a:ext uri="{FF2B5EF4-FFF2-40B4-BE49-F238E27FC236}">
                <a16:creationId xmlns:a16="http://schemas.microsoft.com/office/drawing/2014/main" id="{9BBC9E70-1401-468E-97DE-4255CA2221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ABE14C-9127-4582-A006-2AEA93AF76BE}"/>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7613875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34DF9-FA60-4E7B-BDE8-C0F9AFE636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E7F1133-890E-4E96-AEDD-0F921E26F51D}"/>
              </a:ext>
            </a:extLst>
          </p:cNvPr>
          <p:cNvSpPr>
            <a:spLocks noGrp="1"/>
          </p:cNvSpPr>
          <p:nvPr>
            <p:ph sz="half" idx="1"/>
          </p:nvPr>
        </p:nvSpPr>
        <p:spPr>
          <a:xfrm>
            <a:off x="966745" y="2250798"/>
            <a:ext cx="4445899" cy="37526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F14763B4-4987-4303-9640-54B67DD75E46}"/>
              </a:ext>
            </a:extLst>
          </p:cNvPr>
          <p:cNvSpPr>
            <a:spLocks noGrp="1"/>
          </p:cNvSpPr>
          <p:nvPr>
            <p:ph sz="half" idx="2"/>
          </p:nvPr>
        </p:nvSpPr>
        <p:spPr>
          <a:xfrm>
            <a:off x="5597174" y="2250798"/>
            <a:ext cx="4445899" cy="37526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4C94AAD8-D444-410E-98EC-47076908FA37}"/>
              </a:ext>
            </a:extLst>
          </p:cNvPr>
          <p:cNvSpPr>
            <a:spLocks noGrp="1"/>
          </p:cNvSpPr>
          <p:nvPr>
            <p:ph type="dt" sz="half" idx="10"/>
          </p:nvPr>
        </p:nvSpPr>
        <p:spPr/>
        <p:txBody>
          <a:bodyPr/>
          <a:lstStyle/>
          <a:p>
            <a:fld id="{11008460-8B2F-4AAA-A4E2-10730069204C}" type="datetimeFigureOut">
              <a:rPr lang="en-US" smtClean="0"/>
              <a:t>5/10/2022</a:t>
            </a:fld>
            <a:endParaRPr lang="en-US"/>
          </a:p>
        </p:txBody>
      </p:sp>
      <p:sp>
        <p:nvSpPr>
          <p:cNvPr id="6" name="Footer Placeholder 5">
            <a:extLst>
              <a:ext uri="{FF2B5EF4-FFF2-40B4-BE49-F238E27FC236}">
                <a16:creationId xmlns:a16="http://schemas.microsoft.com/office/drawing/2014/main" id="{E072F01E-6867-4604-8B58-F65BCC820AE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43D87-0EC8-43C7-9D1B-46DB5212931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2651372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605AE-70FD-4CEE-BDFB-D5C0A3D3595C}"/>
              </a:ext>
            </a:extLst>
          </p:cNvPr>
          <p:cNvSpPr>
            <a:spLocks noGrp="1"/>
          </p:cNvSpPr>
          <p:nvPr>
            <p:ph type="title"/>
          </p:nvPr>
        </p:nvSpPr>
        <p:spPr>
          <a:xfrm>
            <a:off x="966745" y="960120"/>
            <a:ext cx="9196928" cy="1060704"/>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F9091E2-4532-4D16-827E-4DB0688FD829}"/>
              </a:ext>
            </a:extLst>
          </p:cNvPr>
          <p:cNvSpPr>
            <a:spLocks noGrp="1"/>
          </p:cNvSpPr>
          <p:nvPr>
            <p:ph type="body" idx="1"/>
          </p:nvPr>
        </p:nvSpPr>
        <p:spPr>
          <a:xfrm>
            <a:off x="967153" y="2062842"/>
            <a:ext cx="4445899"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752B53BE-9EDA-4D07-A042-0D101FAB9A87}"/>
              </a:ext>
            </a:extLst>
          </p:cNvPr>
          <p:cNvSpPr>
            <a:spLocks noGrp="1"/>
          </p:cNvSpPr>
          <p:nvPr>
            <p:ph sz="half" idx="2"/>
          </p:nvPr>
        </p:nvSpPr>
        <p:spPr>
          <a:xfrm>
            <a:off x="966745" y="2882837"/>
            <a:ext cx="4446642" cy="33437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11DFDFC1-7510-4F8E-A831-ABA33D977ACA}"/>
              </a:ext>
            </a:extLst>
          </p:cNvPr>
          <p:cNvSpPr>
            <a:spLocks noGrp="1"/>
          </p:cNvSpPr>
          <p:nvPr>
            <p:ph type="body" sz="quarter" idx="3"/>
          </p:nvPr>
        </p:nvSpPr>
        <p:spPr>
          <a:xfrm>
            <a:off x="5725280" y="2062842"/>
            <a:ext cx="4467794"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2A42F0-9A48-4946-8BA8-394CBF01A056}"/>
              </a:ext>
            </a:extLst>
          </p:cNvPr>
          <p:cNvSpPr>
            <a:spLocks noGrp="1"/>
          </p:cNvSpPr>
          <p:nvPr>
            <p:ph sz="quarter" idx="4"/>
          </p:nvPr>
        </p:nvSpPr>
        <p:spPr>
          <a:xfrm>
            <a:off x="5724868" y="2882837"/>
            <a:ext cx="4468541" cy="33437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00FC563-D319-494F-AA63-0BDF1D25E5D4}"/>
              </a:ext>
            </a:extLst>
          </p:cNvPr>
          <p:cNvSpPr>
            <a:spLocks noGrp="1"/>
          </p:cNvSpPr>
          <p:nvPr>
            <p:ph type="dt" sz="half" idx="10"/>
          </p:nvPr>
        </p:nvSpPr>
        <p:spPr/>
        <p:txBody>
          <a:bodyPr/>
          <a:lstStyle/>
          <a:p>
            <a:fld id="{11008460-8B2F-4AAA-A4E2-10730069204C}" type="datetimeFigureOut">
              <a:rPr lang="en-US" smtClean="0"/>
              <a:t>5/10/2022</a:t>
            </a:fld>
            <a:endParaRPr lang="en-US"/>
          </a:p>
        </p:txBody>
      </p:sp>
      <p:sp>
        <p:nvSpPr>
          <p:cNvPr id="8" name="Footer Placeholder 7">
            <a:extLst>
              <a:ext uri="{FF2B5EF4-FFF2-40B4-BE49-F238E27FC236}">
                <a16:creationId xmlns:a16="http://schemas.microsoft.com/office/drawing/2014/main" id="{DD42F4FE-433A-42F6-8A73-AD843352BF9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D575352-FC7F-4BA8-940F-2F920C2801B7}"/>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6157760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B3FB5-4B13-4412-9F42-62450D6AA1E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0C87ECA-0E5D-4DD2-B664-DF351875FE29}"/>
              </a:ext>
            </a:extLst>
          </p:cNvPr>
          <p:cNvSpPr>
            <a:spLocks noGrp="1"/>
          </p:cNvSpPr>
          <p:nvPr>
            <p:ph type="dt" sz="half" idx="10"/>
          </p:nvPr>
        </p:nvSpPr>
        <p:spPr/>
        <p:txBody>
          <a:bodyPr/>
          <a:lstStyle/>
          <a:p>
            <a:fld id="{11008460-8B2F-4AAA-A4E2-10730069204C}" type="datetimeFigureOut">
              <a:rPr lang="en-US" smtClean="0"/>
              <a:t>5/10/2022</a:t>
            </a:fld>
            <a:endParaRPr lang="en-US"/>
          </a:p>
        </p:txBody>
      </p:sp>
      <p:sp>
        <p:nvSpPr>
          <p:cNvPr id="4" name="Footer Placeholder 3">
            <a:extLst>
              <a:ext uri="{FF2B5EF4-FFF2-40B4-BE49-F238E27FC236}">
                <a16:creationId xmlns:a16="http://schemas.microsoft.com/office/drawing/2014/main" id="{D4E2406B-A925-466A-AF79-D0A4E0EA41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861B050-D381-4E1A-88DD-361F0EE9DD96}"/>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088052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8BF592-6A15-4999-ACFA-A535A113B25D}"/>
              </a:ext>
            </a:extLst>
          </p:cNvPr>
          <p:cNvSpPr>
            <a:spLocks noGrp="1"/>
          </p:cNvSpPr>
          <p:nvPr>
            <p:ph type="dt" sz="half" idx="10"/>
          </p:nvPr>
        </p:nvSpPr>
        <p:spPr/>
        <p:txBody>
          <a:bodyPr/>
          <a:lstStyle/>
          <a:p>
            <a:fld id="{11008460-8B2F-4AAA-A4E2-10730069204C}" type="datetimeFigureOut">
              <a:rPr lang="en-US" smtClean="0"/>
              <a:t>5/10/2022</a:t>
            </a:fld>
            <a:endParaRPr lang="en-US"/>
          </a:p>
        </p:txBody>
      </p:sp>
      <p:sp>
        <p:nvSpPr>
          <p:cNvPr id="3" name="Footer Placeholder 2">
            <a:extLst>
              <a:ext uri="{FF2B5EF4-FFF2-40B4-BE49-F238E27FC236}">
                <a16:creationId xmlns:a16="http://schemas.microsoft.com/office/drawing/2014/main" id="{7819EFC1-AD45-4610-8FC6-2058F55E47E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13DF506-CFF9-4BD2-8D76-3377927798E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4509490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77674-EAFF-4CAE-A685-8AEA617D0655}"/>
              </a:ext>
            </a:extLst>
          </p:cNvPr>
          <p:cNvSpPr>
            <a:spLocks noGrp="1"/>
          </p:cNvSpPr>
          <p:nvPr>
            <p:ph type="title"/>
          </p:nvPr>
        </p:nvSpPr>
        <p:spPr>
          <a:xfrm>
            <a:off x="839788" y="1094014"/>
            <a:ext cx="3932237" cy="1436914"/>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DB3A185-E15D-46FD-A4FB-709A8B5D0BE3}"/>
              </a:ext>
            </a:extLst>
          </p:cNvPr>
          <p:cNvSpPr>
            <a:spLocks noGrp="1"/>
          </p:cNvSpPr>
          <p:nvPr>
            <p:ph idx="1"/>
          </p:nvPr>
        </p:nvSpPr>
        <p:spPr>
          <a:xfrm>
            <a:off x="5183188" y="1094014"/>
            <a:ext cx="6172200" cy="4767036"/>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14086F7-5F48-40D6-B4E3-1347EA21B0A8}"/>
              </a:ext>
            </a:extLst>
          </p:cNvPr>
          <p:cNvSpPr>
            <a:spLocks noGrp="1"/>
          </p:cNvSpPr>
          <p:nvPr>
            <p:ph type="body" sz="half" idx="2"/>
          </p:nvPr>
        </p:nvSpPr>
        <p:spPr>
          <a:xfrm>
            <a:off x="839788" y="2618012"/>
            <a:ext cx="3932237" cy="325097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EF4FC41-0A32-438D-9A47-F932AB492CBA}"/>
              </a:ext>
            </a:extLst>
          </p:cNvPr>
          <p:cNvSpPr>
            <a:spLocks noGrp="1"/>
          </p:cNvSpPr>
          <p:nvPr>
            <p:ph type="dt" sz="half" idx="10"/>
          </p:nvPr>
        </p:nvSpPr>
        <p:spPr/>
        <p:txBody>
          <a:bodyPr/>
          <a:lstStyle/>
          <a:p>
            <a:fld id="{11008460-8B2F-4AAA-A4E2-10730069204C}" type="datetimeFigureOut">
              <a:rPr lang="en-US" smtClean="0"/>
              <a:t>5/10/2022</a:t>
            </a:fld>
            <a:endParaRPr lang="en-US"/>
          </a:p>
        </p:txBody>
      </p:sp>
      <p:sp>
        <p:nvSpPr>
          <p:cNvPr id="6" name="Footer Placeholder 5">
            <a:extLst>
              <a:ext uri="{FF2B5EF4-FFF2-40B4-BE49-F238E27FC236}">
                <a16:creationId xmlns:a16="http://schemas.microsoft.com/office/drawing/2014/main" id="{02F0F85D-CB6B-48E8-B56F-81472CE94F0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B6E120E-E239-4B93-AC67-210D23BD227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5518741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1F02C-5A08-45D4-AFE1-8EF0E6DECE4B}"/>
              </a:ext>
            </a:extLst>
          </p:cNvPr>
          <p:cNvSpPr>
            <a:spLocks noGrp="1"/>
          </p:cNvSpPr>
          <p:nvPr>
            <p:ph type="title"/>
          </p:nvPr>
        </p:nvSpPr>
        <p:spPr>
          <a:xfrm>
            <a:off x="839788" y="1065120"/>
            <a:ext cx="3932237" cy="1465806"/>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A22EF863-20E6-4CF9-A179-0A2A52E5F3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CECFB1A-5B7E-45DA-9713-0CD8E3121F4B}"/>
              </a:ext>
            </a:extLst>
          </p:cNvPr>
          <p:cNvSpPr>
            <a:spLocks noGrp="1"/>
          </p:cNvSpPr>
          <p:nvPr>
            <p:ph type="body" sz="half" idx="2"/>
          </p:nvPr>
        </p:nvSpPr>
        <p:spPr>
          <a:xfrm>
            <a:off x="839788" y="2618014"/>
            <a:ext cx="3932237" cy="325097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EFD67F-901E-4423-A48F-41F00ECA520B}"/>
              </a:ext>
            </a:extLst>
          </p:cNvPr>
          <p:cNvSpPr>
            <a:spLocks noGrp="1"/>
          </p:cNvSpPr>
          <p:nvPr>
            <p:ph type="dt" sz="half" idx="10"/>
          </p:nvPr>
        </p:nvSpPr>
        <p:spPr/>
        <p:txBody>
          <a:bodyPr/>
          <a:lstStyle/>
          <a:p>
            <a:fld id="{11008460-8B2F-4AAA-A4E2-10730069204C}" type="datetimeFigureOut">
              <a:rPr lang="en-US" smtClean="0"/>
              <a:t>5/10/2022</a:t>
            </a:fld>
            <a:endParaRPr lang="en-US"/>
          </a:p>
        </p:txBody>
      </p:sp>
      <p:sp>
        <p:nvSpPr>
          <p:cNvPr id="6" name="Footer Placeholder 5">
            <a:extLst>
              <a:ext uri="{FF2B5EF4-FFF2-40B4-BE49-F238E27FC236}">
                <a16:creationId xmlns:a16="http://schemas.microsoft.com/office/drawing/2014/main" id="{97B04982-0749-4F34-A4DB-DDC12BD4BE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7B38447-AEAF-40D9-B3D3-94404C144AE9}"/>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6200835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071ABCB-C306-49F0-8D5D-0B890583C1CE}"/>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24A67F94-2250-4B3A-8424-1BC0A0BCB3FF}"/>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FB942D8-95BE-4CFD-BFCC-26209EC192CE}"/>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9DF6499A-D398-4CBC-AA22-4277539430FC}"/>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0D91493C-6480-4A3F-8836-1727CBA3C849}"/>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546BFEE-D3D9-4B18-BA88-49F7C7D266E7}"/>
              </a:ext>
            </a:extLst>
          </p:cNvPr>
          <p:cNvSpPr>
            <a:spLocks noGrp="1"/>
          </p:cNvSpPr>
          <p:nvPr>
            <p:ph type="title"/>
          </p:nvPr>
        </p:nvSpPr>
        <p:spPr>
          <a:xfrm>
            <a:off x="2148186" y="959587"/>
            <a:ext cx="9076329" cy="1064277"/>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DEA5BD3-1A63-4F94-ADFA-5CA2A414DE16}"/>
              </a:ext>
            </a:extLst>
          </p:cNvPr>
          <p:cNvSpPr>
            <a:spLocks noGrp="1"/>
          </p:cNvSpPr>
          <p:nvPr>
            <p:ph type="body" orient="vert" idx="1"/>
          </p:nvPr>
        </p:nvSpPr>
        <p:spPr>
          <a:xfrm>
            <a:off x="2148186" y="2248257"/>
            <a:ext cx="9076329" cy="365015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421888E-6FA1-446E-A77C-7D26923F6BAA}"/>
              </a:ext>
            </a:extLst>
          </p:cNvPr>
          <p:cNvSpPr>
            <a:spLocks noGrp="1"/>
          </p:cNvSpPr>
          <p:nvPr>
            <p:ph type="dt" sz="half" idx="10"/>
          </p:nvPr>
        </p:nvSpPr>
        <p:spPr/>
        <p:txBody>
          <a:bodyPr/>
          <a:lstStyle/>
          <a:p>
            <a:fld id="{11008460-8B2F-4AAA-A4E2-10730069204C}" type="datetimeFigureOut">
              <a:rPr lang="en-US" smtClean="0"/>
              <a:t>5/10/2022</a:t>
            </a:fld>
            <a:endParaRPr lang="en-US"/>
          </a:p>
        </p:txBody>
      </p:sp>
      <p:sp>
        <p:nvSpPr>
          <p:cNvPr id="5" name="Footer Placeholder 4">
            <a:extLst>
              <a:ext uri="{FF2B5EF4-FFF2-40B4-BE49-F238E27FC236}">
                <a16:creationId xmlns:a16="http://schemas.microsoft.com/office/drawing/2014/main" id="{5A33313F-58CA-4397-A3B4-71B068D1E2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CC6AB3-89E2-4B6A-A5F3-3FB781C1AA8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5682655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7BC2869-B8E0-44C7-801E-BA0C2C1B5E82}"/>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BA7CEB8F-94FA-4A87-AA80-066173AA5C5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74F9817E-A26F-4D7B-82A1-FA647EE4C86F}"/>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0E734839-B51C-4112-A4D8-DDFCB7F84A6F}"/>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51DFF651-C17F-4B2C-A962-32FA4958BCFA}"/>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DE9B263D-CDF8-431B-A5D1-9687649138B5}"/>
              </a:ext>
            </a:extLst>
          </p:cNvPr>
          <p:cNvSpPr>
            <a:spLocks noGrp="1"/>
          </p:cNvSpPr>
          <p:nvPr>
            <p:ph type="title" orient="vert"/>
          </p:nvPr>
        </p:nvSpPr>
        <p:spPr>
          <a:xfrm>
            <a:off x="9131030" y="866253"/>
            <a:ext cx="2222769" cy="5310710"/>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7FB6B9BE-E660-4F3A-ABA1-86667DC133EB}"/>
              </a:ext>
            </a:extLst>
          </p:cNvPr>
          <p:cNvSpPr>
            <a:spLocks noGrp="1"/>
          </p:cNvSpPr>
          <p:nvPr>
            <p:ph type="body" orient="vert" idx="1"/>
          </p:nvPr>
        </p:nvSpPr>
        <p:spPr>
          <a:xfrm>
            <a:off x="838200" y="866253"/>
            <a:ext cx="8164286" cy="531071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A082700-F509-4302-AE0E-6CC56401A40F}"/>
              </a:ext>
            </a:extLst>
          </p:cNvPr>
          <p:cNvSpPr>
            <a:spLocks noGrp="1"/>
          </p:cNvSpPr>
          <p:nvPr>
            <p:ph type="dt" sz="half" idx="10"/>
          </p:nvPr>
        </p:nvSpPr>
        <p:spPr/>
        <p:txBody>
          <a:bodyPr/>
          <a:lstStyle/>
          <a:p>
            <a:fld id="{11008460-8B2F-4AAA-A4E2-10730069204C}" type="datetimeFigureOut">
              <a:rPr lang="en-US" smtClean="0"/>
              <a:t>5/10/2022</a:t>
            </a:fld>
            <a:endParaRPr lang="en-US"/>
          </a:p>
        </p:txBody>
      </p:sp>
      <p:sp>
        <p:nvSpPr>
          <p:cNvPr id="5" name="Footer Placeholder 4">
            <a:extLst>
              <a:ext uri="{FF2B5EF4-FFF2-40B4-BE49-F238E27FC236}">
                <a16:creationId xmlns:a16="http://schemas.microsoft.com/office/drawing/2014/main" id="{0303BD63-5B0C-4FB3-8434-8EA1A84F2D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F3E9EB-019B-4F03-8147-D6CBA6B1E67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0582081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D206359A-F1E3-49EE-BBC2-40888C4A3628}"/>
              </a:ext>
            </a:extLst>
          </p:cNvPr>
          <p:cNvGrpSpPr/>
          <p:nvPr/>
        </p:nvGrpSpPr>
        <p:grpSpPr>
          <a:xfrm>
            <a:off x="9265700" y="2026"/>
            <a:ext cx="2926300" cy="5030922"/>
            <a:chOff x="9265700" y="2026"/>
            <a:chExt cx="2926300" cy="5030922"/>
          </a:xfrm>
        </p:grpSpPr>
        <p:sp>
          <p:nvSpPr>
            <p:cNvPr id="8" name="Freeform: Shape 7">
              <a:extLst>
                <a:ext uri="{FF2B5EF4-FFF2-40B4-BE49-F238E27FC236}">
                  <a16:creationId xmlns:a16="http://schemas.microsoft.com/office/drawing/2014/main" id="{CED90C42-6A0F-48E8-BF96-7D3E2A395EC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DA0863A-55F7-4EB0-9451-F3EE4D65DBDB}"/>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5FE7CFE2-40F6-44B2-8AAD-0C384EEFCF7E}"/>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9F0D6A17-AA80-4608-8660-8D1587A17704}"/>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Placeholder 1">
            <a:extLst>
              <a:ext uri="{FF2B5EF4-FFF2-40B4-BE49-F238E27FC236}">
                <a16:creationId xmlns:a16="http://schemas.microsoft.com/office/drawing/2014/main" id="{7E11B74D-DF90-4993-88AE-4D05C91F2A96}"/>
              </a:ext>
            </a:extLst>
          </p:cNvPr>
          <p:cNvSpPr>
            <a:spLocks noGrp="1"/>
          </p:cNvSpPr>
          <p:nvPr>
            <p:ph type="title"/>
          </p:nvPr>
        </p:nvSpPr>
        <p:spPr>
          <a:xfrm>
            <a:off x="966744" y="959587"/>
            <a:ext cx="9076329" cy="1064277"/>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E79B3DE9-A495-4E75-819D-E0B2E5505072}"/>
              </a:ext>
            </a:extLst>
          </p:cNvPr>
          <p:cNvSpPr>
            <a:spLocks noGrp="1"/>
          </p:cNvSpPr>
          <p:nvPr>
            <p:ph type="body" idx="1"/>
          </p:nvPr>
        </p:nvSpPr>
        <p:spPr>
          <a:xfrm>
            <a:off x="966744" y="2248257"/>
            <a:ext cx="9076329" cy="365015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02430AC-DB07-423B-A52A-0065639AFE68}"/>
              </a:ext>
            </a:extLst>
          </p:cNvPr>
          <p:cNvSpPr>
            <a:spLocks noGrp="1"/>
          </p:cNvSpPr>
          <p:nvPr>
            <p:ph type="dt" sz="half" idx="2"/>
          </p:nvPr>
        </p:nvSpPr>
        <p:spPr>
          <a:xfrm>
            <a:off x="8266975" y="6356350"/>
            <a:ext cx="2960914"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11008460-8B2F-4AAA-A4E2-10730069204C}" type="datetimeFigureOut">
              <a:rPr lang="en-US" smtClean="0"/>
              <a:pPr/>
              <a:t>5/10/2022</a:t>
            </a:fld>
            <a:endParaRPr lang="en-US" dirty="0"/>
          </a:p>
        </p:txBody>
      </p:sp>
      <p:sp>
        <p:nvSpPr>
          <p:cNvPr id="5" name="Footer Placeholder 4">
            <a:extLst>
              <a:ext uri="{FF2B5EF4-FFF2-40B4-BE49-F238E27FC236}">
                <a16:creationId xmlns:a16="http://schemas.microsoft.com/office/drawing/2014/main" id="{485FAFC9-FA18-4C55-8C92-B17603CAEEDC}"/>
              </a:ext>
            </a:extLst>
          </p:cNvPr>
          <p:cNvSpPr>
            <a:spLocks noGrp="1"/>
          </p:cNvSpPr>
          <p:nvPr>
            <p:ph type="ftr" sz="quarter" idx="3"/>
          </p:nvPr>
        </p:nvSpPr>
        <p:spPr>
          <a:xfrm>
            <a:off x="966745" y="501128"/>
            <a:ext cx="3311342" cy="365125"/>
          </a:xfrm>
          <a:prstGeom prst="rect">
            <a:avLst/>
          </a:prstGeom>
        </p:spPr>
        <p:txBody>
          <a:bodyPr vert="horz" lIns="91440" tIns="45720" rIns="91440" bIns="45720" rtlCol="0" anchor="ctr"/>
          <a:lstStyle>
            <a:lvl1pPr algn="l">
              <a:defRPr sz="1000" i="0">
                <a:solidFill>
                  <a:schemeClr val="tx2">
                    <a:alpha val="85000"/>
                  </a:schemeClr>
                </a:solidFill>
              </a:defRPr>
            </a:lvl1pPr>
          </a:lstStyle>
          <a:p>
            <a:endParaRPr lang="en-US" dirty="0"/>
          </a:p>
        </p:txBody>
      </p:sp>
      <p:sp>
        <p:nvSpPr>
          <p:cNvPr id="6" name="Slide Number Placeholder 5">
            <a:extLst>
              <a:ext uri="{FF2B5EF4-FFF2-40B4-BE49-F238E27FC236}">
                <a16:creationId xmlns:a16="http://schemas.microsoft.com/office/drawing/2014/main" id="{67D5A493-61FB-4764-90B6-8CC218A781C9}"/>
              </a:ext>
            </a:extLst>
          </p:cNvPr>
          <p:cNvSpPr>
            <a:spLocks noGrp="1"/>
          </p:cNvSpPr>
          <p:nvPr>
            <p:ph type="sldNum" sz="quarter" idx="4"/>
          </p:nvPr>
        </p:nvSpPr>
        <p:spPr>
          <a:xfrm>
            <a:off x="11239498" y="6356350"/>
            <a:ext cx="515479"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0946259B-8396-46CD-AD42-FDEDA89DA278}" type="slidenum">
              <a:rPr lang="en-US" smtClean="0"/>
              <a:pPr/>
              <a:t>‹#›</a:t>
            </a:fld>
            <a:endParaRPr lang="en-US" dirty="0"/>
          </a:p>
        </p:txBody>
      </p:sp>
    </p:spTree>
    <p:extLst>
      <p:ext uri="{BB962C8B-B14F-4D97-AF65-F5344CB8AC3E}">
        <p14:creationId xmlns:p14="http://schemas.microsoft.com/office/powerpoint/2010/main" val="3024350012"/>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75" r:id="rId5"/>
    <p:sldLayoutId id="2147483680" r:id="rId6"/>
    <p:sldLayoutId id="2147483676" r:id="rId7"/>
    <p:sldLayoutId id="2147483677" r:id="rId8"/>
    <p:sldLayoutId id="2147483678" r:id="rId9"/>
    <p:sldLayoutId id="2147483679" r:id="rId10"/>
    <p:sldLayoutId id="2147483681"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SzPct val="150000"/>
        <a:buFont typeface="Goudy Old Style" panose="02020502050305020303" pitchFamily="18" charset="0"/>
        <a:buChar char="∙"/>
        <a:defRPr sz="2000" kern="1200">
          <a:solidFill>
            <a:schemeClr val="tx2"/>
          </a:solidFill>
          <a:latin typeface="+mn-lt"/>
          <a:ea typeface="+mn-ea"/>
          <a:cs typeface="+mn-cs"/>
        </a:defRPr>
      </a:lvl1pPr>
      <a:lvl2pPr marL="274320" indent="0" algn="l" defTabSz="914400" rtl="0" eaLnBrk="1" latinLnBrk="0" hangingPunct="1">
        <a:lnSpc>
          <a:spcPct val="110000"/>
        </a:lnSpc>
        <a:spcBef>
          <a:spcPts val="500"/>
        </a:spcBef>
        <a:buFontTx/>
        <a:buNone/>
        <a:defRPr sz="1800" kern="1200">
          <a:solidFill>
            <a:schemeClr val="tx2"/>
          </a:solidFill>
          <a:latin typeface="+mn-lt"/>
          <a:ea typeface="+mn-ea"/>
          <a:cs typeface="+mn-cs"/>
        </a:defRPr>
      </a:lvl2pPr>
      <a:lvl3pPr marL="548640" indent="-228600" algn="l" defTabSz="914400" rtl="0" eaLnBrk="1" latinLnBrk="0" hangingPunct="1">
        <a:lnSpc>
          <a:spcPct val="110000"/>
        </a:lnSpc>
        <a:spcBef>
          <a:spcPts val="500"/>
        </a:spcBef>
        <a:buSzPct val="150000"/>
        <a:buFont typeface="Goudy Old Style" panose="02020502050305020303" pitchFamily="18" charset="0"/>
        <a:buChar char="∙"/>
        <a:defRPr sz="1600" kern="1200">
          <a:solidFill>
            <a:schemeClr val="tx2"/>
          </a:solidFill>
          <a:latin typeface="+mn-lt"/>
          <a:ea typeface="+mn-ea"/>
          <a:cs typeface="+mn-cs"/>
        </a:defRPr>
      </a:lvl3pPr>
      <a:lvl4pPr marL="59436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4pPr>
      <a:lvl5pPr marL="822960" indent="-228600" algn="l" defTabSz="914400" rtl="0" eaLnBrk="1" latinLnBrk="0" hangingPunct="1">
        <a:lnSpc>
          <a:spcPct val="110000"/>
        </a:lnSpc>
        <a:spcBef>
          <a:spcPts val="500"/>
        </a:spcBef>
        <a:buSzPct val="150000"/>
        <a:buFont typeface="Goudy Old Style" panose="02020502050305020303" pitchFamily="18"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CD84B89-83B1-AA44-B9BE-C68A3A346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op view of people discussing and shaking hands">
            <a:extLst>
              <a:ext uri="{FF2B5EF4-FFF2-40B4-BE49-F238E27FC236}">
                <a16:creationId xmlns:a16="http://schemas.microsoft.com/office/drawing/2014/main" id="{6D17AFCF-E7F8-5151-93AA-EFD721D9E3AD}"/>
              </a:ext>
            </a:extLst>
          </p:cNvPr>
          <p:cNvPicPr>
            <a:picLocks noChangeAspect="1"/>
          </p:cNvPicPr>
          <p:nvPr/>
        </p:nvPicPr>
        <p:blipFill rotWithShape="1">
          <a:blip r:embed="rId2"/>
          <a:srcRect l="889" r="-1" b="-1"/>
          <a:stretch/>
        </p:blipFill>
        <p:spPr>
          <a:xfrm>
            <a:off x="20" y="10"/>
            <a:ext cx="12191979" cy="6857989"/>
          </a:xfrm>
          <a:prstGeom prst="rect">
            <a:avLst/>
          </a:prstGeom>
        </p:spPr>
      </p:pic>
      <p:sp>
        <p:nvSpPr>
          <p:cNvPr id="11" name="Freeform: Shape 10">
            <a:extLst>
              <a:ext uri="{FF2B5EF4-FFF2-40B4-BE49-F238E27FC236}">
                <a16:creationId xmlns:a16="http://schemas.microsoft.com/office/drawing/2014/main" id="{DF3B9D9F-2555-4B2E-AD17-056B66596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594" y="812056"/>
            <a:ext cx="3876811" cy="5127565"/>
          </a:xfrm>
          <a:custGeom>
            <a:avLst/>
            <a:gdLst>
              <a:gd name="connsiteX0" fmla="*/ 1941583 w 3876811"/>
              <a:gd name="connsiteY0" fmla="*/ 0 h 5127565"/>
              <a:gd name="connsiteX1" fmla="*/ 2111641 w 3876811"/>
              <a:gd name="connsiteY1" fmla="*/ 149098 h 5127565"/>
              <a:gd name="connsiteX2" fmla="*/ 3370494 w 3876811"/>
              <a:gd name="connsiteY2" fmla="*/ 774450 h 5127565"/>
              <a:gd name="connsiteX3" fmla="*/ 3876811 w 3876811"/>
              <a:gd name="connsiteY3" fmla="*/ 1854685 h 5127565"/>
              <a:gd name="connsiteX4" fmla="*/ 3876810 w 3876811"/>
              <a:gd name="connsiteY4" fmla="*/ 2507216 h 5127565"/>
              <a:gd name="connsiteX5" fmla="*/ 3872563 w 3876811"/>
              <a:gd name="connsiteY5" fmla="*/ 5127565 h 5127565"/>
              <a:gd name="connsiteX6" fmla="*/ 4248 w 3876811"/>
              <a:gd name="connsiteY6" fmla="*/ 5127565 h 5127565"/>
              <a:gd name="connsiteX7" fmla="*/ 0 w 3876811"/>
              <a:gd name="connsiteY7" fmla="*/ 2507216 h 5127565"/>
              <a:gd name="connsiteX8" fmla="*/ 1 w 3876811"/>
              <a:gd name="connsiteY8" fmla="*/ 1854685 h 5127565"/>
              <a:gd name="connsiteX9" fmla="*/ 506320 w 3876811"/>
              <a:gd name="connsiteY9" fmla="*/ 774450 h 5127565"/>
              <a:gd name="connsiteX10" fmla="*/ 1765173 w 3876811"/>
              <a:gd name="connsiteY10" fmla="*/ 149098 h 512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6811" h="5127565">
                <a:moveTo>
                  <a:pt x="1941583" y="0"/>
                </a:moveTo>
                <a:lnTo>
                  <a:pt x="2111641" y="149098"/>
                </a:lnTo>
                <a:cubicBezTo>
                  <a:pt x="2533316" y="474958"/>
                  <a:pt x="3008486" y="564716"/>
                  <a:pt x="3370494" y="774450"/>
                </a:cubicBezTo>
                <a:cubicBezTo>
                  <a:pt x="3718589" y="1017851"/>
                  <a:pt x="3876811" y="1296993"/>
                  <a:pt x="3876811" y="1854685"/>
                </a:cubicBezTo>
                <a:cubicBezTo>
                  <a:pt x="3876811" y="2072195"/>
                  <a:pt x="3876810" y="2289706"/>
                  <a:pt x="3876810" y="2507216"/>
                </a:cubicBezTo>
                <a:lnTo>
                  <a:pt x="3872563" y="5127565"/>
                </a:lnTo>
                <a:lnTo>
                  <a:pt x="4248" y="5127565"/>
                </a:lnTo>
                <a:lnTo>
                  <a:pt x="0" y="2507216"/>
                </a:lnTo>
                <a:cubicBezTo>
                  <a:pt x="0" y="2289706"/>
                  <a:pt x="1" y="2072195"/>
                  <a:pt x="1" y="1854685"/>
                </a:cubicBezTo>
                <a:cubicBezTo>
                  <a:pt x="1" y="1296993"/>
                  <a:pt x="158225" y="1017851"/>
                  <a:pt x="506320" y="774450"/>
                </a:cubicBezTo>
                <a:cubicBezTo>
                  <a:pt x="868329" y="564716"/>
                  <a:pt x="1343500" y="474958"/>
                  <a:pt x="1765173" y="149098"/>
                </a:cubicBezTo>
                <a:close/>
              </a:path>
            </a:pathLst>
          </a:custGeom>
          <a:solidFill>
            <a:srgbClr val="000000">
              <a:alpha val="499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9142EC7-C9E4-42B0-BA8B-E780FFA30699}"/>
              </a:ext>
            </a:extLst>
          </p:cNvPr>
          <p:cNvSpPr>
            <a:spLocks noGrp="1"/>
          </p:cNvSpPr>
          <p:nvPr>
            <p:ph type="ctrTitle"/>
          </p:nvPr>
        </p:nvSpPr>
        <p:spPr>
          <a:xfrm>
            <a:off x="1473389" y="1826096"/>
            <a:ext cx="3149221" cy="2149459"/>
          </a:xfrm>
        </p:spPr>
        <p:txBody>
          <a:bodyPr>
            <a:normAutofit/>
          </a:bodyPr>
          <a:lstStyle/>
          <a:p>
            <a:pPr algn="ctr"/>
            <a:r>
              <a:rPr lang="en-GB" sz="4800" dirty="0">
                <a:solidFill>
                  <a:srgbClr val="FFFFFF"/>
                </a:solidFill>
                <a:latin typeface="Arial" panose="020B0604020202020204" pitchFamily="34" charset="0"/>
                <a:cs typeface="Arial" panose="020B0604020202020204" pitchFamily="34" charset="0"/>
              </a:rPr>
              <a:t>YMCA</a:t>
            </a:r>
          </a:p>
        </p:txBody>
      </p:sp>
      <p:sp>
        <p:nvSpPr>
          <p:cNvPr id="3" name="Subtitle 2">
            <a:extLst>
              <a:ext uri="{FF2B5EF4-FFF2-40B4-BE49-F238E27FC236}">
                <a16:creationId xmlns:a16="http://schemas.microsoft.com/office/drawing/2014/main" id="{B63818C5-4A72-4489-98CD-1B1E705CBFCB}"/>
              </a:ext>
            </a:extLst>
          </p:cNvPr>
          <p:cNvSpPr>
            <a:spLocks noGrp="1"/>
          </p:cNvSpPr>
          <p:nvPr>
            <p:ph type="subTitle" idx="1"/>
          </p:nvPr>
        </p:nvSpPr>
        <p:spPr>
          <a:xfrm>
            <a:off x="1654629" y="4299045"/>
            <a:ext cx="2775858" cy="1255593"/>
          </a:xfrm>
        </p:spPr>
        <p:txBody>
          <a:bodyPr>
            <a:normAutofit/>
          </a:bodyPr>
          <a:lstStyle/>
          <a:p>
            <a:pPr algn="ctr"/>
            <a:r>
              <a:rPr lang="en-GB" sz="2400" dirty="0">
                <a:solidFill>
                  <a:srgbClr val="FFFFFF"/>
                </a:solidFill>
              </a:rPr>
              <a:t>Young Men’s </a:t>
            </a:r>
            <a:r>
              <a:rPr lang="en-GB" dirty="0">
                <a:solidFill>
                  <a:srgbClr val="FFFFFF"/>
                </a:solidFill>
              </a:rPr>
              <a:t>Christian Association</a:t>
            </a:r>
          </a:p>
        </p:txBody>
      </p:sp>
    </p:spTree>
    <p:extLst>
      <p:ext uri="{BB962C8B-B14F-4D97-AF65-F5344CB8AC3E}">
        <p14:creationId xmlns:p14="http://schemas.microsoft.com/office/powerpoint/2010/main" val="4203893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F72CB4B-A086-E546-83B0-DD8F407892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A9A80B-85A7-4157-AAE4-8C5D3043474E}"/>
              </a:ext>
            </a:extLst>
          </p:cNvPr>
          <p:cNvSpPr>
            <a:spLocks noGrp="1"/>
          </p:cNvSpPr>
          <p:nvPr>
            <p:ph type="title"/>
          </p:nvPr>
        </p:nvSpPr>
        <p:spPr>
          <a:xfrm>
            <a:off x="960120" y="960030"/>
            <a:ext cx="5145313" cy="1507398"/>
          </a:xfrm>
        </p:spPr>
        <p:txBody>
          <a:bodyPr anchor="ctr">
            <a:normAutofit/>
          </a:bodyPr>
          <a:lstStyle/>
          <a:p>
            <a:r>
              <a:rPr lang="en-GB" sz="3200" dirty="0">
                <a:solidFill>
                  <a:srgbClr val="FF0000"/>
                </a:solidFill>
                <a:latin typeface="Arial" panose="020B0604020202020204" pitchFamily="34" charset="0"/>
                <a:cs typeface="Arial" panose="020B0604020202020204" pitchFamily="34" charset="0"/>
              </a:rPr>
              <a:t>YMCA HISTORY</a:t>
            </a:r>
          </a:p>
        </p:txBody>
      </p:sp>
      <p:sp>
        <p:nvSpPr>
          <p:cNvPr id="3" name="Content Placeholder 2">
            <a:extLst>
              <a:ext uri="{FF2B5EF4-FFF2-40B4-BE49-F238E27FC236}">
                <a16:creationId xmlns:a16="http://schemas.microsoft.com/office/drawing/2014/main" id="{C97EAA50-B1EC-493E-AB03-DEA9ADD3FD7A}"/>
              </a:ext>
            </a:extLst>
          </p:cNvPr>
          <p:cNvSpPr>
            <a:spLocks noGrp="1"/>
          </p:cNvSpPr>
          <p:nvPr>
            <p:ph idx="1"/>
          </p:nvPr>
        </p:nvSpPr>
        <p:spPr>
          <a:xfrm>
            <a:off x="952500" y="2844800"/>
            <a:ext cx="5789121" cy="3053170"/>
          </a:xfrm>
        </p:spPr>
        <p:txBody>
          <a:bodyPr anchor="b">
            <a:normAutofit fontScale="92500" lnSpcReduction="20000"/>
          </a:bodyPr>
          <a:lstStyle/>
          <a:p>
            <a:endParaRPr lang="en-GB" dirty="0"/>
          </a:p>
          <a:p>
            <a:r>
              <a:rPr lang="en-GB" sz="2600" dirty="0">
                <a:latin typeface="Times New Roman" panose="02020603050405020304" pitchFamily="18" charset="0"/>
                <a:cs typeface="Times New Roman" panose="02020603050405020304" pitchFamily="18" charset="0"/>
              </a:rPr>
              <a:t> Founded in 1844 by Draper George Williams (1821-1908) along with eleven colleagues.</a:t>
            </a:r>
          </a:p>
          <a:p>
            <a:r>
              <a:rPr lang="en-GB" sz="2600" dirty="0">
                <a:latin typeface="Times New Roman" panose="02020603050405020304" pitchFamily="18" charset="0"/>
                <a:cs typeface="Times New Roman" panose="02020603050405020304" pitchFamily="18" charset="0"/>
              </a:rPr>
              <a:t> Young men’s Christian Association.</a:t>
            </a:r>
          </a:p>
          <a:p>
            <a:r>
              <a:rPr lang="en-GB" sz="2600" dirty="0">
                <a:latin typeface="Times New Roman" panose="02020603050405020304" pitchFamily="18" charset="0"/>
                <a:cs typeface="Times New Roman" panose="02020603050405020304" pitchFamily="18" charset="0"/>
              </a:rPr>
              <a:t> Serves young people regardless of age, race, gender, sexual orientation or socio-economic background</a:t>
            </a:r>
          </a:p>
        </p:txBody>
      </p:sp>
      <p:pic>
        <p:nvPicPr>
          <p:cNvPr id="5" name="Picture 4" descr="Group of people having fun at music concert">
            <a:extLst>
              <a:ext uri="{FF2B5EF4-FFF2-40B4-BE49-F238E27FC236}">
                <a16:creationId xmlns:a16="http://schemas.microsoft.com/office/drawing/2014/main" id="{6E127814-261C-482B-885C-5BD266FC9D20}"/>
              </a:ext>
            </a:extLst>
          </p:cNvPr>
          <p:cNvPicPr>
            <a:picLocks noChangeAspect="1"/>
          </p:cNvPicPr>
          <p:nvPr/>
        </p:nvPicPr>
        <p:blipFill rotWithShape="1">
          <a:blip r:embed="rId3">
            <a:extLst>
              <a:ext uri="{28A0092B-C50C-407E-A947-70E740481C1C}">
                <a14:useLocalDpi xmlns:a14="http://schemas.microsoft.com/office/drawing/2010/main" val="0"/>
              </a:ext>
            </a:extLst>
          </a:blip>
          <a:srcRect l="11815" r="37908" b="2"/>
          <a:stretch/>
        </p:blipFill>
        <p:spPr>
          <a:xfrm>
            <a:off x="7205595" y="812056"/>
            <a:ext cx="3876811" cy="5127565"/>
          </a:xfrm>
          <a:custGeom>
            <a:avLst/>
            <a:gdLst/>
            <a:ahLst/>
            <a:cxnLst/>
            <a:rect l="l" t="t" r="r" b="b"/>
            <a:pathLst>
              <a:path w="3876811" h="5127565">
                <a:moveTo>
                  <a:pt x="1941583" y="0"/>
                </a:moveTo>
                <a:lnTo>
                  <a:pt x="2111641" y="149098"/>
                </a:lnTo>
                <a:cubicBezTo>
                  <a:pt x="2533316" y="474958"/>
                  <a:pt x="3008486" y="564716"/>
                  <a:pt x="3370494" y="774450"/>
                </a:cubicBezTo>
                <a:cubicBezTo>
                  <a:pt x="3718589" y="1017851"/>
                  <a:pt x="3876811" y="1296993"/>
                  <a:pt x="3876811" y="1854685"/>
                </a:cubicBezTo>
                <a:cubicBezTo>
                  <a:pt x="3876811" y="2072195"/>
                  <a:pt x="3876810" y="2289706"/>
                  <a:pt x="3876810" y="2507216"/>
                </a:cubicBezTo>
                <a:lnTo>
                  <a:pt x="3872563" y="5127565"/>
                </a:lnTo>
                <a:lnTo>
                  <a:pt x="4248" y="5127565"/>
                </a:lnTo>
                <a:lnTo>
                  <a:pt x="0" y="2507216"/>
                </a:lnTo>
                <a:cubicBezTo>
                  <a:pt x="0" y="2289706"/>
                  <a:pt x="1" y="2072195"/>
                  <a:pt x="1" y="1854685"/>
                </a:cubicBezTo>
                <a:cubicBezTo>
                  <a:pt x="1" y="1296993"/>
                  <a:pt x="158225" y="1017851"/>
                  <a:pt x="506320" y="774450"/>
                </a:cubicBezTo>
                <a:cubicBezTo>
                  <a:pt x="868329" y="564716"/>
                  <a:pt x="1343500" y="474958"/>
                  <a:pt x="1765173" y="149098"/>
                </a:cubicBezTo>
                <a:close/>
              </a:path>
            </a:pathLst>
          </a:custGeom>
        </p:spPr>
      </p:pic>
      <p:sp>
        <p:nvSpPr>
          <p:cNvPr id="12" name="Freeform: Shape 11">
            <a:extLst>
              <a:ext uri="{FF2B5EF4-FFF2-40B4-BE49-F238E27FC236}">
                <a16:creationId xmlns:a16="http://schemas.microsoft.com/office/drawing/2014/main" id="{BE9E86F5-3804-4993-9353-B93A62BA6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828" y="722659"/>
            <a:ext cx="4014345" cy="5291886"/>
          </a:xfrm>
          <a:custGeom>
            <a:avLst/>
            <a:gdLst>
              <a:gd name="connsiteX0" fmla="*/ 2010463 w 4014345"/>
              <a:gd name="connsiteY0" fmla="*/ 0 h 5302828"/>
              <a:gd name="connsiteX1" fmla="*/ 2186554 w 4014345"/>
              <a:gd name="connsiteY1" fmla="*/ 153908 h 5302828"/>
              <a:gd name="connsiteX2" fmla="*/ 3490066 w 4014345"/>
              <a:gd name="connsiteY2" fmla="*/ 799434 h 5302828"/>
              <a:gd name="connsiteX3" fmla="*/ 4014345 w 4014345"/>
              <a:gd name="connsiteY3" fmla="*/ 1914517 h 5302828"/>
              <a:gd name="connsiteX4" fmla="*/ 4014344 w 4014345"/>
              <a:gd name="connsiteY4" fmla="*/ 2588099 h 5302828"/>
              <a:gd name="connsiteX5" fmla="*/ 4009930 w 4014345"/>
              <a:gd name="connsiteY5" fmla="*/ 5302828 h 5302828"/>
              <a:gd name="connsiteX6" fmla="*/ 4415 w 4014345"/>
              <a:gd name="connsiteY6" fmla="*/ 5302828 h 5302828"/>
              <a:gd name="connsiteX7" fmla="*/ 0 w 4014345"/>
              <a:gd name="connsiteY7" fmla="*/ 2588099 h 5302828"/>
              <a:gd name="connsiteX8" fmla="*/ 1 w 4014345"/>
              <a:gd name="connsiteY8" fmla="*/ 1914517 h 5302828"/>
              <a:gd name="connsiteX9" fmla="*/ 524282 w 4014345"/>
              <a:gd name="connsiteY9" fmla="*/ 799434 h 5302828"/>
              <a:gd name="connsiteX10" fmla="*/ 1827794 w 4014345"/>
              <a:gd name="connsiteY10" fmla="*/ 153908 h 5302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14345" h="5302828">
                <a:moveTo>
                  <a:pt x="2010463" y="0"/>
                </a:moveTo>
                <a:lnTo>
                  <a:pt x="2186554" y="153908"/>
                </a:lnTo>
                <a:cubicBezTo>
                  <a:pt x="2623188" y="490280"/>
                  <a:pt x="3115215" y="582934"/>
                  <a:pt x="3490066" y="799434"/>
                </a:cubicBezTo>
                <a:cubicBezTo>
                  <a:pt x="3850510" y="1050687"/>
                  <a:pt x="4014345" y="1338834"/>
                  <a:pt x="4014345" y="1914517"/>
                </a:cubicBezTo>
                <a:cubicBezTo>
                  <a:pt x="4014345" y="2139044"/>
                  <a:pt x="4014344" y="2363572"/>
                  <a:pt x="4014344" y="2588099"/>
                </a:cubicBezTo>
                <a:lnTo>
                  <a:pt x="4009930" y="5302828"/>
                </a:lnTo>
                <a:lnTo>
                  <a:pt x="4415" y="5302828"/>
                </a:lnTo>
                <a:lnTo>
                  <a:pt x="0" y="2588099"/>
                </a:lnTo>
                <a:cubicBezTo>
                  <a:pt x="0" y="2363572"/>
                  <a:pt x="1" y="2139044"/>
                  <a:pt x="1" y="1914517"/>
                </a:cubicBezTo>
                <a:cubicBezTo>
                  <a:pt x="1" y="1338834"/>
                  <a:pt x="163838" y="1050687"/>
                  <a:pt x="524282" y="799434"/>
                </a:cubicBezTo>
                <a:cubicBezTo>
                  <a:pt x="899134" y="582934"/>
                  <a:pt x="1391162" y="490280"/>
                  <a:pt x="1827794" y="153908"/>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0207801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F72CB4B-A086-E546-83B0-DD8F407892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5D7A31-ED5D-4C25-9087-F1D47796C940}"/>
              </a:ext>
            </a:extLst>
          </p:cNvPr>
          <p:cNvSpPr>
            <a:spLocks noGrp="1"/>
          </p:cNvSpPr>
          <p:nvPr>
            <p:ph type="title"/>
          </p:nvPr>
        </p:nvSpPr>
        <p:spPr>
          <a:xfrm>
            <a:off x="960120" y="960030"/>
            <a:ext cx="4470832" cy="1507398"/>
          </a:xfrm>
        </p:spPr>
        <p:txBody>
          <a:bodyPr anchor="ctr">
            <a:noAutofit/>
          </a:bodyPr>
          <a:lstStyle/>
          <a:p>
            <a:r>
              <a:rPr lang="en-GB" sz="3200" dirty="0">
                <a:solidFill>
                  <a:schemeClr val="accent1"/>
                </a:solidFill>
              </a:rPr>
              <a:t>ORGANISATIONAL AIMS AND STRUCTURES</a:t>
            </a:r>
          </a:p>
        </p:txBody>
      </p:sp>
      <p:sp>
        <p:nvSpPr>
          <p:cNvPr id="3" name="Content Placeholder 2">
            <a:extLst>
              <a:ext uri="{FF2B5EF4-FFF2-40B4-BE49-F238E27FC236}">
                <a16:creationId xmlns:a16="http://schemas.microsoft.com/office/drawing/2014/main" id="{5D83A4C4-01C7-4471-B0A7-9392EBD8A320}"/>
              </a:ext>
            </a:extLst>
          </p:cNvPr>
          <p:cNvSpPr>
            <a:spLocks noGrp="1"/>
          </p:cNvSpPr>
          <p:nvPr>
            <p:ph idx="1"/>
          </p:nvPr>
        </p:nvSpPr>
        <p:spPr>
          <a:xfrm>
            <a:off x="952501" y="2844800"/>
            <a:ext cx="4470831" cy="3053170"/>
          </a:xfrm>
        </p:spPr>
        <p:txBody>
          <a:bodyPr anchor="t">
            <a:normAutofit/>
          </a:bodyPr>
          <a:lstStyle/>
          <a:p>
            <a:r>
              <a:rPr lang="en-GB" sz="2400" dirty="0"/>
              <a:t> </a:t>
            </a:r>
            <a:r>
              <a:rPr lang="en-GB" sz="2400" dirty="0">
                <a:latin typeface="Times New Roman" panose="02020603050405020304" pitchFamily="18" charset="0"/>
                <a:cs typeface="Times New Roman" panose="02020603050405020304" pitchFamily="18" charset="0"/>
              </a:rPr>
              <a:t>Housing</a:t>
            </a:r>
          </a:p>
          <a:p>
            <a:r>
              <a:rPr lang="en-GB" sz="2400" dirty="0">
                <a:latin typeface="Times New Roman" panose="02020603050405020304" pitchFamily="18" charset="0"/>
                <a:cs typeface="Times New Roman" panose="02020603050405020304" pitchFamily="18" charset="0"/>
              </a:rPr>
              <a:t> Health and wellbeing</a:t>
            </a:r>
          </a:p>
          <a:p>
            <a:r>
              <a:rPr lang="en-GB" sz="2400" dirty="0">
                <a:latin typeface="Times New Roman" panose="02020603050405020304" pitchFamily="18" charset="0"/>
                <a:cs typeface="Times New Roman" panose="02020603050405020304" pitchFamily="18" charset="0"/>
              </a:rPr>
              <a:t> Support and advice</a:t>
            </a:r>
            <a:endParaRPr lang="en-GB" sz="2400" dirty="0"/>
          </a:p>
        </p:txBody>
      </p:sp>
      <p:cxnSp>
        <p:nvCxnSpPr>
          <p:cNvPr id="12" name="Straight Connector 11">
            <a:extLst>
              <a:ext uri="{FF2B5EF4-FFF2-40B4-BE49-F238E27FC236}">
                <a16:creationId xmlns:a16="http://schemas.microsoft.com/office/drawing/2014/main" id="{49151340-7EF2-0647-A719-394EFC3A18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1874484"/>
            <a:ext cx="0" cy="3394558"/>
          </a:xfrm>
          <a:prstGeom prst="line">
            <a:avLst/>
          </a:prstGeom>
          <a:ln w="25400" cap="rnd">
            <a:solidFill>
              <a:schemeClr val="bg2">
                <a:lumMod val="75000"/>
                <a:alpha val="65000"/>
              </a:schemeClr>
            </a:solidFill>
            <a:prstDash val="sysDot"/>
            <a:round/>
          </a:ln>
        </p:spPr>
        <p:style>
          <a:lnRef idx="1">
            <a:schemeClr val="accent1"/>
          </a:lnRef>
          <a:fillRef idx="0">
            <a:schemeClr val="accent1"/>
          </a:fillRef>
          <a:effectRef idx="0">
            <a:schemeClr val="accent1"/>
          </a:effectRef>
          <a:fontRef idx="minor">
            <a:schemeClr val="tx1"/>
          </a:fontRef>
        </p:style>
      </p:cxnSp>
      <p:pic>
        <p:nvPicPr>
          <p:cNvPr id="5" name="Picture 4" descr="People in meeting">
            <a:extLst>
              <a:ext uri="{FF2B5EF4-FFF2-40B4-BE49-F238E27FC236}">
                <a16:creationId xmlns:a16="http://schemas.microsoft.com/office/drawing/2014/main" id="{BCCE9B28-36E8-468E-8632-8A38920FEEC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68669" y="1841099"/>
            <a:ext cx="4848551" cy="3175800"/>
          </a:xfrm>
          <a:prstGeom prst="rect">
            <a:avLst/>
          </a:prstGeom>
        </p:spPr>
      </p:pic>
    </p:spTree>
    <p:extLst>
      <p:ext uri="{BB962C8B-B14F-4D97-AF65-F5344CB8AC3E}">
        <p14:creationId xmlns:p14="http://schemas.microsoft.com/office/powerpoint/2010/main" val="42525780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49DDE3-D095-6B49-8468-C97AFBEC5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4C75DD-E0AE-46A4-A900-689D5B246A41}"/>
              </a:ext>
            </a:extLst>
          </p:cNvPr>
          <p:cNvSpPr>
            <a:spLocks noGrp="1"/>
          </p:cNvSpPr>
          <p:nvPr>
            <p:ph type="title"/>
          </p:nvPr>
        </p:nvSpPr>
        <p:spPr>
          <a:xfrm>
            <a:off x="6096001" y="960030"/>
            <a:ext cx="5143500" cy="1507398"/>
          </a:xfrm>
        </p:spPr>
        <p:txBody>
          <a:bodyPr anchor="ctr">
            <a:normAutofit/>
          </a:bodyPr>
          <a:lstStyle/>
          <a:p>
            <a:r>
              <a:rPr lang="en-GB" sz="3200" dirty="0">
                <a:solidFill>
                  <a:schemeClr val="accent2">
                    <a:lumMod val="75000"/>
                  </a:schemeClr>
                </a:solidFill>
              </a:rPr>
              <a:t>ORGANISATIONAL AIMS AND STRUCTURES</a:t>
            </a:r>
          </a:p>
        </p:txBody>
      </p:sp>
      <p:pic>
        <p:nvPicPr>
          <p:cNvPr id="5" name="Picture 4" descr="People in meeting">
            <a:extLst>
              <a:ext uri="{FF2B5EF4-FFF2-40B4-BE49-F238E27FC236}">
                <a16:creationId xmlns:a16="http://schemas.microsoft.com/office/drawing/2014/main" id="{2012CF50-DA77-4013-84FC-3B564FD4AAF4}"/>
              </a:ext>
            </a:extLst>
          </p:cNvPr>
          <p:cNvPicPr>
            <a:picLocks noChangeAspect="1"/>
          </p:cNvPicPr>
          <p:nvPr/>
        </p:nvPicPr>
        <p:blipFill rotWithShape="1">
          <a:blip r:embed="rId3">
            <a:extLst>
              <a:ext uri="{28A0092B-C50C-407E-A947-70E740481C1C}">
                <a14:useLocalDpi xmlns:a14="http://schemas.microsoft.com/office/drawing/2010/main" val="0"/>
              </a:ext>
            </a:extLst>
          </a:blip>
          <a:srcRect l="35177" r="16414" b="-1"/>
          <a:stretch/>
        </p:blipFill>
        <p:spPr>
          <a:xfrm>
            <a:off x="1109595" y="805232"/>
            <a:ext cx="3876811" cy="5245563"/>
          </a:xfrm>
          <a:custGeom>
            <a:avLst/>
            <a:gdLst/>
            <a:ahLst/>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p:spPr>
      </p:pic>
      <p:sp>
        <p:nvSpPr>
          <p:cNvPr id="12" name="Freeform: Shape 11">
            <a:extLst>
              <a:ext uri="{FF2B5EF4-FFF2-40B4-BE49-F238E27FC236}">
                <a16:creationId xmlns:a16="http://schemas.microsoft.com/office/drawing/2014/main" id="{C3CA578B-5FA2-42B3-85A7-E78AFE06B4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8"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A82BFB4-22D5-48A5-83E1-2E81F1A40C7B}"/>
              </a:ext>
            </a:extLst>
          </p:cNvPr>
          <p:cNvSpPr>
            <a:spLocks noGrp="1"/>
          </p:cNvSpPr>
          <p:nvPr>
            <p:ph idx="1"/>
          </p:nvPr>
        </p:nvSpPr>
        <p:spPr>
          <a:xfrm>
            <a:off x="6096001" y="2844800"/>
            <a:ext cx="5143500" cy="3053170"/>
          </a:xfrm>
        </p:spPr>
        <p:txBody>
          <a:bodyPr anchor="t">
            <a:normAutofit/>
          </a:bodyPr>
          <a:lstStyle/>
          <a:p>
            <a:pPr marL="0" indent="0">
              <a:buNone/>
            </a:pPr>
            <a:r>
              <a:rPr lang="en-GB" sz="2400" dirty="0">
                <a:latin typeface="Times New Roman" panose="02020603050405020304" pitchFamily="18" charset="0"/>
                <a:cs typeface="Times New Roman" panose="02020603050405020304" pitchFamily="18" charset="0"/>
              </a:rPr>
              <a:t>.    Family support</a:t>
            </a:r>
          </a:p>
          <a:p>
            <a:r>
              <a:rPr lang="en-GB" sz="2400" dirty="0">
                <a:latin typeface="Times New Roman" panose="02020603050405020304" pitchFamily="18" charset="0"/>
                <a:cs typeface="Times New Roman" panose="02020603050405020304" pitchFamily="18" charset="0"/>
              </a:rPr>
              <a:t> Training and Education</a:t>
            </a:r>
          </a:p>
          <a:p>
            <a:r>
              <a:rPr lang="en-GB" sz="2400" dirty="0">
                <a:latin typeface="Times New Roman" panose="02020603050405020304" pitchFamily="18" charset="0"/>
                <a:cs typeface="Times New Roman" panose="02020603050405020304" pitchFamily="18" charset="0"/>
              </a:rPr>
              <a:t> Mentoring and Counselling</a:t>
            </a:r>
          </a:p>
        </p:txBody>
      </p:sp>
    </p:spTree>
    <p:extLst>
      <p:ext uri="{BB962C8B-B14F-4D97-AF65-F5344CB8AC3E}">
        <p14:creationId xmlns:p14="http://schemas.microsoft.com/office/powerpoint/2010/main" val="23554371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49DDE3-D095-6B49-8468-C97AFBEC5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FB3BB5-13EC-4302-B073-C8EBF9ED8A72}"/>
              </a:ext>
            </a:extLst>
          </p:cNvPr>
          <p:cNvSpPr>
            <a:spLocks noGrp="1"/>
          </p:cNvSpPr>
          <p:nvPr>
            <p:ph type="title"/>
          </p:nvPr>
        </p:nvSpPr>
        <p:spPr>
          <a:xfrm>
            <a:off x="967488" y="869372"/>
            <a:ext cx="5280912" cy="1507397"/>
          </a:xfrm>
        </p:spPr>
        <p:txBody>
          <a:bodyPr anchor="ctr">
            <a:noAutofit/>
          </a:bodyPr>
          <a:lstStyle/>
          <a:p>
            <a:r>
              <a:rPr lang="en-GB" sz="3200" dirty="0">
                <a:solidFill>
                  <a:srgbClr val="00B050"/>
                </a:solidFill>
              </a:rPr>
              <a:t>THINGS I DID NOT KNOW ABOUT THE YMCA</a:t>
            </a:r>
          </a:p>
        </p:txBody>
      </p:sp>
      <p:sp>
        <p:nvSpPr>
          <p:cNvPr id="3" name="Content Placeholder 2">
            <a:extLst>
              <a:ext uri="{FF2B5EF4-FFF2-40B4-BE49-F238E27FC236}">
                <a16:creationId xmlns:a16="http://schemas.microsoft.com/office/drawing/2014/main" id="{1891EE10-436F-41AB-8E69-A103D3FA0FFD}"/>
              </a:ext>
            </a:extLst>
          </p:cNvPr>
          <p:cNvSpPr>
            <a:spLocks noGrp="1"/>
          </p:cNvSpPr>
          <p:nvPr>
            <p:ph idx="1"/>
          </p:nvPr>
        </p:nvSpPr>
        <p:spPr>
          <a:xfrm>
            <a:off x="967488" y="2844800"/>
            <a:ext cx="5280912" cy="3060701"/>
          </a:xfrm>
        </p:spPr>
        <p:txBody>
          <a:bodyPr anchor="t">
            <a:normAutofit/>
          </a:bodyPr>
          <a:lstStyle/>
          <a:p>
            <a:r>
              <a:rPr lang="en-GB" sz="2400" dirty="0">
                <a:latin typeface="Times New Roman" panose="02020603050405020304" pitchFamily="18" charset="0"/>
                <a:cs typeface="Times New Roman" panose="02020603050405020304" pitchFamily="18" charset="0"/>
              </a:rPr>
              <a:t> The extent and range of family services provided</a:t>
            </a:r>
          </a:p>
          <a:p>
            <a:r>
              <a:rPr lang="en-GB" sz="2400" dirty="0">
                <a:latin typeface="Times New Roman" panose="02020603050405020304" pitchFamily="18" charset="0"/>
                <a:cs typeface="Times New Roman" panose="02020603050405020304" pitchFamily="18" charset="0"/>
              </a:rPr>
              <a:t> Creches</a:t>
            </a:r>
          </a:p>
          <a:p>
            <a:r>
              <a:rPr lang="en-GB" sz="2400" dirty="0">
                <a:latin typeface="Times New Roman" panose="02020603050405020304" pitchFamily="18" charset="0"/>
                <a:cs typeface="Times New Roman" panose="02020603050405020304" pitchFamily="18" charset="0"/>
              </a:rPr>
              <a:t> Nurseries</a:t>
            </a:r>
          </a:p>
          <a:p>
            <a:pPr marL="0" indent="0">
              <a:buNone/>
            </a:pPr>
            <a:r>
              <a:rPr lang="en-GB" dirty="0">
                <a:latin typeface="Times New Roman" panose="02020603050405020304" pitchFamily="18" charset="0"/>
                <a:cs typeface="Times New Roman" panose="02020603050405020304" pitchFamily="18" charset="0"/>
              </a:rPr>
              <a:t> </a:t>
            </a:r>
          </a:p>
        </p:txBody>
      </p:sp>
      <p:pic>
        <p:nvPicPr>
          <p:cNvPr id="5" name="Picture 4" descr="Mother kissing baby girl">
            <a:extLst>
              <a:ext uri="{FF2B5EF4-FFF2-40B4-BE49-F238E27FC236}">
                <a16:creationId xmlns:a16="http://schemas.microsoft.com/office/drawing/2014/main" id="{4B8391CF-D386-4ADC-94D4-ADDA4779C4E5}"/>
              </a:ext>
            </a:extLst>
          </p:cNvPr>
          <p:cNvPicPr>
            <a:picLocks noChangeAspect="1"/>
          </p:cNvPicPr>
          <p:nvPr/>
        </p:nvPicPr>
        <p:blipFill rotWithShape="1">
          <a:blip r:embed="rId3">
            <a:extLst>
              <a:ext uri="{28A0092B-C50C-407E-A947-70E740481C1C}">
                <a14:useLocalDpi xmlns:a14="http://schemas.microsoft.com/office/drawing/2010/main" val="0"/>
              </a:ext>
            </a:extLst>
          </a:blip>
          <a:srcRect l="42208" r="8458" b="-2"/>
          <a:stretch/>
        </p:blipFill>
        <p:spPr>
          <a:xfrm>
            <a:off x="7108215" y="805232"/>
            <a:ext cx="3876811" cy="5245563"/>
          </a:xfrm>
          <a:custGeom>
            <a:avLst/>
            <a:gdLst/>
            <a:ahLst/>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p:spPr>
      </p:pic>
      <p:sp>
        <p:nvSpPr>
          <p:cNvPr id="12" name="Freeform: Shape 11">
            <a:extLst>
              <a:ext uri="{FF2B5EF4-FFF2-40B4-BE49-F238E27FC236}">
                <a16:creationId xmlns:a16="http://schemas.microsoft.com/office/drawing/2014/main" id="{C3CA578B-5FA2-42B3-85A7-E78AFE06B4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39448"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9651612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C9A6E4"/>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75883C3-4093-B443-859D-AE69F2FA10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B2F3A7-AF7B-438C-BABE-8CBDC50EC3F3}"/>
              </a:ext>
            </a:extLst>
          </p:cNvPr>
          <p:cNvSpPr>
            <a:spLocks noGrp="1"/>
          </p:cNvSpPr>
          <p:nvPr>
            <p:ph type="title"/>
          </p:nvPr>
        </p:nvSpPr>
        <p:spPr>
          <a:xfrm>
            <a:off x="6096000" y="952501"/>
            <a:ext cx="5143499" cy="1777051"/>
          </a:xfrm>
        </p:spPr>
        <p:txBody>
          <a:bodyPr anchor="t">
            <a:normAutofit/>
          </a:bodyPr>
          <a:lstStyle/>
          <a:p>
            <a:pPr algn="r"/>
            <a:r>
              <a:rPr lang="en-GB" sz="3200" dirty="0">
                <a:solidFill>
                  <a:schemeClr val="tx1"/>
                </a:solidFill>
              </a:rPr>
              <a:t>THINGS I DID NOT KNOW ABOUT THE YMCA</a:t>
            </a:r>
          </a:p>
        </p:txBody>
      </p:sp>
      <p:pic>
        <p:nvPicPr>
          <p:cNvPr id="5" name="Picture 4" descr="Woman holding baby in her arms">
            <a:extLst>
              <a:ext uri="{FF2B5EF4-FFF2-40B4-BE49-F238E27FC236}">
                <a16:creationId xmlns:a16="http://schemas.microsoft.com/office/drawing/2014/main" id="{F5A39116-E261-46D2-BF9E-BA91E00EEF6B}"/>
              </a:ext>
            </a:extLst>
          </p:cNvPr>
          <p:cNvPicPr>
            <a:picLocks noChangeAspect="1"/>
          </p:cNvPicPr>
          <p:nvPr/>
        </p:nvPicPr>
        <p:blipFill rotWithShape="1">
          <a:blip r:embed="rId3">
            <a:extLst>
              <a:ext uri="{28A0092B-C50C-407E-A947-70E740481C1C}">
                <a14:useLocalDpi xmlns:a14="http://schemas.microsoft.com/office/drawing/2010/main" val="0"/>
              </a:ext>
            </a:extLst>
          </a:blip>
          <a:srcRect l="34833" r="15834" b="1"/>
          <a:stretch/>
        </p:blipFill>
        <p:spPr>
          <a:xfrm>
            <a:off x="992093" y="1710905"/>
            <a:ext cx="3047936" cy="4124044"/>
          </a:xfrm>
          <a:custGeom>
            <a:avLst/>
            <a:gdLst/>
            <a:ahLst/>
            <a:cxnLst/>
            <a:rect l="l" t="t" r="r" b="b"/>
            <a:pathLst>
              <a:path w="3047936" h="4124044">
                <a:moveTo>
                  <a:pt x="1526466" y="0"/>
                </a:moveTo>
                <a:lnTo>
                  <a:pt x="1660166" y="117220"/>
                </a:lnTo>
                <a:cubicBezTo>
                  <a:pt x="1991684" y="373411"/>
                  <a:pt x="2365262" y="443978"/>
                  <a:pt x="2649871" y="608871"/>
                </a:cubicBezTo>
                <a:cubicBezTo>
                  <a:pt x="2923543" y="800231"/>
                  <a:pt x="3047936" y="1019692"/>
                  <a:pt x="3047936" y="1458146"/>
                </a:cubicBezTo>
                <a:lnTo>
                  <a:pt x="3047936" y="1588054"/>
                </a:lnTo>
                <a:lnTo>
                  <a:pt x="3047936" y="1958864"/>
                </a:lnTo>
                <a:lnTo>
                  <a:pt x="3047936" y="2165181"/>
                </a:lnTo>
                <a:lnTo>
                  <a:pt x="3047936" y="2449280"/>
                </a:lnTo>
                <a:lnTo>
                  <a:pt x="3047936" y="2665898"/>
                </a:lnTo>
                <a:cubicBezTo>
                  <a:pt x="3047936" y="3104353"/>
                  <a:pt x="2923541" y="3323814"/>
                  <a:pt x="2649871" y="3515174"/>
                </a:cubicBezTo>
                <a:cubicBezTo>
                  <a:pt x="2365260" y="3680066"/>
                  <a:pt x="1991682" y="3750634"/>
                  <a:pt x="1660164" y="4006824"/>
                </a:cubicBezTo>
                <a:lnTo>
                  <a:pt x="1521470" y="4124044"/>
                </a:lnTo>
                <a:lnTo>
                  <a:pt x="1387771" y="4006824"/>
                </a:lnTo>
                <a:cubicBezTo>
                  <a:pt x="1056252" y="3750634"/>
                  <a:pt x="682674" y="3680066"/>
                  <a:pt x="398065" y="3515174"/>
                </a:cubicBezTo>
                <a:cubicBezTo>
                  <a:pt x="124394" y="3323814"/>
                  <a:pt x="0" y="3104353"/>
                  <a:pt x="0" y="2665898"/>
                </a:cubicBezTo>
                <a:lnTo>
                  <a:pt x="0" y="2449280"/>
                </a:lnTo>
                <a:lnTo>
                  <a:pt x="0" y="2165181"/>
                </a:lnTo>
                <a:lnTo>
                  <a:pt x="0" y="1958864"/>
                </a:lnTo>
                <a:lnTo>
                  <a:pt x="0" y="1588054"/>
                </a:lnTo>
                <a:lnTo>
                  <a:pt x="0" y="1458146"/>
                </a:lnTo>
                <a:cubicBezTo>
                  <a:pt x="0" y="1019692"/>
                  <a:pt x="124395" y="800231"/>
                  <a:pt x="398066" y="608871"/>
                </a:cubicBezTo>
                <a:cubicBezTo>
                  <a:pt x="682676" y="443978"/>
                  <a:pt x="1056254" y="373411"/>
                  <a:pt x="1387773" y="117220"/>
                </a:cubicBezTo>
                <a:close/>
              </a:path>
            </a:pathLst>
          </a:custGeom>
        </p:spPr>
      </p:pic>
      <p:sp>
        <p:nvSpPr>
          <p:cNvPr id="12" name="Freeform: Shape 11">
            <a:extLst>
              <a:ext uri="{FF2B5EF4-FFF2-40B4-BE49-F238E27FC236}">
                <a16:creationId xmlns:a16="http://schemas.microsoft.com/office/drawing/2014/main" id="{813F9428-6AD6-47CC-8ADB-D2A419CEBB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9952" y="1640354"/>
            <a:ext cx="3152219" cy="426514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01D8085-F847-434C-AE43-6FE951E0422F}"/>
              </a:ext>
            </a:extLst>
          </p:cNvPr>
          <p:cNvSpPr>
            <a:spLocks noGrp="1"/>
          </p:cNvSpPr>
          <p:nvPr>
            <p:ph idx="1"/>
          </p:nvPr>
        </p:nvSpPr>
        <p:spPr>
          <a:xfrm>
            <a:off x="4953000" y="3166281"/>
            <a:ext cx="5200934" cy="2739218"/>
          </a:xfrm>
        </p:spPr>
        <p:txBody>
          <a:bodyPr anchor="t">
            <a:normAutofit/>
          </a:bodyPr>
          <a:lstStyle/>
          <a:p>
            <a:pPr marL="0" indent="0">
              <a:buNone/>
            </a:pPr>
            <a:r>
              <a:rPr lang="en-GB" sz="2400" dirty="0">
                <a:latin typeface="Times New Roman" panose="02020603050405020304" pitchFamily="18" charset="0"/>
                <a:cs typeface="Times New Roman" panose="02020603050405020304" pitchFamily="18" charset="0"/>
              </a:rPr>
              <a:t>. Parenting programmes</a:t>
            </a:r>
          </a:p>
          <a:p>
            <a:pPr marL="0" indent="0">
              <a:buNone/>
            </a:pPr>
            <a:r>
              <a:rPr lang="en-GB" sz="2400" dirty="0">
                <a:latin typeface="Times New Roman" panose="02020603050405020304" pitchFamily="18" charset="0"/>
                <a:cs typeface="Times New Roman" panose="02020603050405020304" pitchFamily="18" charset="0"/>
              </a:rPr>
              <a:t>. Holiday clubs</a:t>
            </a:r>
          </a:p>
          <a:p>
            <a:pPr marL="0" indent="0">
              <a:buNone/>
            </a:pPr>
            <a:r>
              <a:rPr lang="en-GB" sz="2400" dirty="0">
                <a:latin typeface="Times New Roman" panose="02020603050405020304" pitchFamily="18" charset="0"/>
                <a:cs typeface="Times New Roman" panose="02020603050405020304" pitchFamily="18" charset="0"/>
              </a:rPr>
              <a:t>. </a:t>
            </a:r>
            <a:r>
              <a:rPr lang="en-GB" sz="2400" dirty="0" err="1">
                <a:latin typeface="Times New Roman" panose="02020603050405020304" pitchFamily="18" charset="0"/>
                <a:cs typeface="Times New Roman" panose="02020603050405020304" pitchFamily="18" charset="0"/>
              </a:rPr>
              <a:t>Mediationservices</a:t>
            </a:r>
            <a:endParaRPr lang="en-GB" sz="2400" dirty="0">
              <a:latin typeface="Times New Roman" panose="02020603050405020304" pitchFamily="18" charset="0"/>
              <a:cs typeface="Times New Roman" panose="02020603050405020304" pitchFamily="18" charset="0"/>
            </a:endParaRPr>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r>
              <a:rPr lang="en-GB" dirty="0">
                <a:latin typeface="Times New Roman" panose="02020603050405020304" pitchFamily="18" charset="0"/>
                <a:cs typeface="Times New Roman" panose="02020603050405020304" pitchFamily="18" charset="0"/>
              </a:rPr>
              <a:t>.  </a:t>
            </a: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520920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5305C3-9940-4541-9DEE-9AE9C3EA6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41AC345-EF35-499A-B575-4837FEF46A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594" y="841778"/>
            <a:ext cx="3876811" cy="5127565"/>
          </a:xfrm>
          <a:custGeom>
            <a:avLst/>
            <a:gdLst>
              <a:gd name="connsiteX0" fmla="*/ 1941583 w 3876811"/>
              <a:gd name="connsiteY0" fmla="*/ 0 h 5127565"/>
              <a:gd name="connsiteX1" fmla="*/ 2111641 w 3876811"/>
              <a:gd name="connsiteY1" fmla="*/ 149098 h 5127565"/>
              <a:gd name="connsiteX2" fmla="*/ 3370494 w 3876811"/>
              <a:gd name="connsiteY2" fmla="*/ 774450 h 5127565"/>
              <a:gd name="connsiteX3" fmla="*/ 3876811 w 3876811"/>
              <a:gd name="connsiteY3" fmla="*/ 1854685 h 5127565"/>
              <a:gd name="connsiteX4" fmla="*/ 3876810 w 3876811"/>
              <a:gd name="connsiteY4" fmla="*/ 2507216 h 5127565"/>
              <a:gd name="connsiteX5" fmla="*/ 3872563 w 3876811"/>
              <a:gd name="connsiteY5" fmla="*/ 5127565 h 5127565"/>
              <a:gd name="connsiteX6" fmla="*/ 4248 w 3876811"/>
              <a:gd name="connsiteY6" fmla="*/ 5127565 h 5127565"/>
              <a:gd name="connsiteX7" fmla="*/ 0 w 3876811"/>
              <a:gd name="connsiteY7" fmla="*/ 2507216 h 5127565"/>
              <a:gd name="connsiteX8" fmla="*/ 1 w 3876811"/>
              <a:gd name="connsiteY8" fmla="*/ 1854685 h 5127565"/>
              <a:gd name="connsiteX9" fmla="*/ 506320 w 3876811"/>
              <a:gd name="connsiteY9" fmla="*/ 774450 h 5127565"/>
              <a:gd name="connsiteX10" fmla="*/ 1765173 w 3876811"/>
              <a:gd name="connsiteY10" fmla="*/ 149098 h 512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6811" h="5127565">
                <a:moveTo>
                  <a:pt x="1941583" y="0"/>
                </a:moveTo>
                <a:lnTo>
                  <a:pt x="2111641" y="149098"/>
                </a:lnTo>
                <a:cubicBezTo>
                  <a:pt x="2533316" y="474958"/>
                  <a:pt x="3008486" y="564716"/>
                  <a:pt x="3370494" y="774450"/>
                </a:cubicBezTo>
                <a:cubicBezTo>
                  <a:pt x="3718589" y="1017851"/>
                  <a:pt x="3876811" y="1296993"/>
                  <a:pt x="3876811" y="1854685"/>
                </a:cubicBezTo>
                <a:cubicBezTo>
                  <a:pt x="3876811" y="2072195"/>
                  <a:pt x="3876810" y="2289706"/>
                  <a:pt x="3876810" y="2507216"/>
                </a:cubicBezTo>
                <a:lnTo>
                  <a:pt x="3872563" y="5127565"/>
                </a:lnTo>
                <a:lnTo>
                  <a:pt x="4248" y="5127565"/>
                </a:lnTo>
                <a:lnTo>
                  <a:pt x="0" y="2507216"/>
                </a:lnTo>
                <a:cubicBezTo>
                  <a:pt x="0" y="2289706"/>
                  <a:pt x="1" y="2072195"/>
                  <a:pt x="1" y="1854685"/>
                </a:cubicBezTo>
                <a:cubicBezTo>
                  <a:pt x="1" y="1296993"/>
                  <a:pt x="158225" y="1017851"/>
                  <a:pt x="506320" y="774450"/>
                </a:cubicBezTo>
                <a:cubicBezTo>
                  <a:pt x="868329" y="564716"/>
                  <a:pt x="1343500" y="474958"/>
                  <a:pt x="1765173" y="149098"/>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C071BDA1-F0B0-41DF-BC28-7DDA5D3CD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7" y="759617"/>
            <a:ext cx="4014345" cy="5291886"/>
          </a:xfrm>
          <a:custGeom>
            <a:avLst/>
            <a:gdLst>
              <a:gd name="connsiteX0" fmla="*/ 2010463 w 4014345"/>
              <a:gd name="connsiteY0" fmla="*/ 0 h 5302828"/>
              <a:gd name="connsiteX1" fmla="*/ 2186554 w 4014345"/>
              <a:gd name="connsiteY1" fmla="*/ 153908 h 5302828"/>
              <a:gd name="connsiteX2" fmla="*/ 3490066 w 4014345"/>
              <a:gd name="connsiteY2" fmla="*/ 799434 h 5302828"/>
              <a:gd name="connsiteX3" fmla="*/ 4014345 w 4014345"/>
              <a:gd name="connsiteY3" fmla="*/ 1914517 h 5302828"/>
              <a:gd name="connsiteX4" fmla="*/ 4014344 w 4014345"/>
              <a:gd name="connsiteY4" fmla="*/ 2588099 h 5302828"/>
              <a:gd name="connsiteX5" fmla="*/ 4009930 w 4014345"/>
              <a:gd name="connsiteY5" fmla="*/ 5302828 h 5302828"/>
              <a:gd name="connsiteX6" fmla="*/ 4415 w 4014345"/>
              <a:gd name="connsiteY6" fmla="*/ 5302828 h 5302828"/>
              <a:gd name="connsiteX7" fmla="*/ 0 w 4014345"/>
              <a:gd name="connsiteY7" fmla="*/ 2588099 h 5302828"/>
              <a:gd name="connsiteX8" fmla="*/ 1 w 4014345"/>
              <a:gd name="connsiteY8" fmla="*/ 1914517 h 5302828"/>
              <a:gd name="connsiteX9" fmla="*/ 524282 w 4014345"/>
              <a:gd name="connsiteY9" fmla="*/ 799434 h 5302828"/>
              <a:gd name="connsiteX10" fmla="*/ 1827794 w 4014345"/>
              <a:gd name="connsiteY10" fmla="*/ 153908 h 5302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14345" h="5302828">
                <a:moveTo>
                  <a:pt x="2010463" y="0"/>
                </a:moveTo>
                <a:lnTo>
                  <a:pt x="2186554" y="153908"/>
                </a:lnTo>
                <a:cubicBezTo>
                  <a:pt x="2623188" y="490280"/>
                  <a:pt x="3115215" y="582934"/>
                  <a:pt x="3490066" y="799434"/>
                </a:cubicBezTo>
                <a:cubicBezTo>
                  <a:pt x="3850510" y="1050687"/>
                  <a:pt x="4014345" y="1338834"/>
                  <a:pt x="4014345" y="1914517"/>
                </a:cubicBezTo>
                <a:cubicBezTo>
                  <a:pt x="4014345" y="2139044"/>
                  <a:pt x="4014344" y="2363572"/>
                  <a:pt x="4014344" y="2588099"/>
                </a:cubicBezTo>
                <a:lnTo>
                  <a:pt x="4009930" y="5302828"/>
                </a:lnTo>
                <a:lnTo>
                  <a:pt x="4415" y="5302828"/>
                </a:lnTo>
                <a:lnTo>
                  <a:pt x="0" y="2588099"/>
                </a:lnTo>
                <a:cubicBezTo>
                  <a:pt x="0" y="2363572"/>
                  <a:pt x="1" y="2139044"/>
                  <a:pt x="1" y="1914517"/>
                </a:cubicBezTo>
                <a:cubicBezTo>
                  <a:pt x="1" y="1338834"/>
                  <a:pt x="163838" y="1050687"/>
                  <a:pt x="524282" y="799434"/>
                </a:cubicBezTo>
                <a:cubicBezTo>
                  <a:pt x="899134" y="582934"/>
                  <a:pt x="1391162" y="490280"/>
                  <a:pt x="1827794" y="153908"/>
                </a:cubicBezTo>
                <a:close/>
              </a:path>
            </a:pathLst>
          </a:custGeom>
          <a:noFill/>
          <a:ln w="25400" cap="rnd">
            <a:solidFill>
              <a:schemeClr val="bg2">
                <a:lumMod val="9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4E29095-B3DB-4434-93F5-5F3DBA063A2A}"/>
              </a:ext>
            </a:extLst>
          </p:cNvPr>
          <p:cNvSpPr>
            <a:spLocks noGrp="1"/>
          </p:cNvSpPr>
          <p:nvPr>
            <p:ph type="title"/>
          </p:nvPr>
        </p:nvSpPr>
        <p:spPr>
          <a:xfrm>
            <a:off x="1476531" y="2300991"/>
            <a:ext cx="3117954" cy="2878111"/>
          </a:xfrm>
        </p:spPr>
        <p:txBody>
          <a:bodyPr>
            <a:normAutofit/>
          </a:bodyPr>
          <a:lstStyle/>
          <a:p>
            <a:pPr algn="ctr"/>
            <a:r>
              <a:rPr lang="en-GB" sz="3600" dirty="0">
                <a:solidFill>
                  <a:srgbClr val="7030A0"/>
                </a:solidFill>
              </a:rPr>
              <a:t>INNOVATIVE IDEAS/ APPROACHES</a:t>
            </a:r>
          </a:p>
        </p:txBody>
      </p:sp>
      <p:graphicFrame>
        <p:nvGraphicFramePr>
          <p:cNvPr id="5" name="Content Placeholder 2">
            <a:extLst>
              <a:ext uri="{FF2B5EF4-FFF2-40B4-BE49-F238E27FC236}">
                <a16:creationId xmlns:a16="http://schemas.microsoft.com/office/drawing/2014/main" id="{13140E54-EAC9-7BB0-1FFD-24A45E53E228}"/>
              </a:ext>
            </a:extLst>
          </p:cNvPr>
          <p:cNvGraphicFramePr>
            <a:graphicFrameLocks noGrp="1"/>
          </p:cNvGraphicFramePr>
          <p:nvPr>
            <p:ph idx="1"/>
            <p:extLst>
              <p:ext uri="{D42A27DB-BD31-4B8C-83A1-F6EECF244321}">
                <p14:modId xmlns:p14="http://schemas.microsoft.com/office/powerpoint/2010/main" val="310106325"/>
              </p:ext>
            </p:extLst>
          </p:nvPr>
        </p:nvGraphicFramePr>
        <p:xfrm>
          <a:off x="5718748" y="952500"/>
          <a:ext cx="5520752" cy="50060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789151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49DDE3-D095-6B49-8468-C97AFBEC5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7D83B3-DF70-4725-BE45-2B9A3C69D63D}"/>
              </a:ext>
            </a:extLst>
          </p:cNvPr>
          <p:cNvSpPr>
            <a:spLocks noGrp="1"/>
          </p:cNvSpPr>
          <p:nvPr>
            <p:ph type="title"/>
          </p:nvPr>
        </p:nvSpPr>
        <p:spPr>
          <a:xfrm>
            <a:off x="6096001" y="960030"/>
            <a:ext cx="5143500" cy="1507398"/>
          </a:xfrm>
        </p:spPr>
        <p:txBody>
          <a:bodyPr anchor="ctr">
            <a:normAutofit/>
          </a:bodyPr>
          <a:lstStyle/>
          <a:p>
            <a:r>
              <a:rPr lang="en-GB" sz="3200" dirty="0"/>
              <a:t>STATEMENTS</a:t>
            </a:r>
          </a:p>
        </p:txBody>
      </p:sp>
      <p:pic>
        <p:nvPicPr>
          <p:cNvPr id="5" name="Picture 4" descr="Young girl smiling in backyard">
            <a:extLst>
              <a:ext uri="{FF2B5EF4-FFF2-40B4-BE49-F238E27FC236}">
                <a16:creationId xmlns:a16="http://schemas.microsoft.com/office/drawing/2014/main" id="{3C8C4ADF-EEC9-4A93-BE2E-F63D5F577CD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39333" y="2355215"/>
            <a:ext cx="3217333" cy="2147569"/>
          </a:xfrm>
          <a:prstGeom prst="rect">
            <a:avLst/>
          </a:prstGeom>
        </p:spPr>
      </p:pic>
      <p:sp>
        <p:nvSpPr>
          <p:cNvPr id="12" name="Freeform: Shape 11">
            <a:extLst>
              <a:ext uri="{FF2B5EF4-FFF2-40B4-BE49-F238E27FC236}">
                <a16:creationId xmlns:a16="http://schemas.microsoft.com/office/drawing/2014/main" id="{C3CA578B-5FA2-42B3-85A7-E78AFE06B4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8"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189D6FC-A384-4945-BD55-3C05A5CEE829}"/>
              </a:ext>
            </a:extLst>
          </p:cNvPr>
          <p:cNvSpPr>
            <a:spLocks noGrp="1"/>
          </p:cNvSpPr>
          <p:nvPr>
            <p:ph idx="1"/>
          </p:nvPr>
        </p:nvSpPr>
        <p:spPr>
          <a:xfrm>
            <a:off x="6096001" y="2844800"/>
            <a:ext cx="5143500" cy="3053170"/>
          </a:xfrm>
        </p:spPr>
        <p:txBody>
          <a:bodyPr anchor="t">
            <a:normAutofit/>
          </a:bodyPr>
          <a:lstStyle/>
          <a:p>
            <a:r>
              <a:rPr lang="en-GB" sz="2400" dirty="0">
                <a:latin typeface="Times New Roman" panose="02020603050405020304" pitchFamily="18" charset="0"/>
                <a:cs typeface="Times New Roman" panose="02020603050405020304" pitchFamily="18" charset="0"/>
              </a:rPr>
              <a:t>Covid 19 statement</a:t>
            </a:r>
          </a:p>
          <a:p>
            <a:r>
              <a:rPr lang="en-GB" sz="2400" dirty="0">
                <a:latin typeface="Times New Roman" panose="02020603050405020304" pitchFamily="18" charset="0"/>
                <a:cs typeface="Times New Roman" panose="02020603050405020304" pitchFamily="18" charset="0"/>
              </a:rPr>
              <a:t>Safeguarding statement</a:t>
            </a:r>
          </a:p>
          <a:p>
            <a:r>
              <a:rPr lang="en-GB" sz="2400" dirty="0">
                <a:latin typeface="Times New Roman" panose="02020603050405020304" pitchFamily="18" charset="0"/>
                <a:cs typeface="Times New Roman" panose="02020603050405020304" pitchFamily="18" charset="0"/>
              </a:rPr>
              <a:t>Modern slavery statement</a:t>
            </a:r>
          </a:p>
        </p:txBody>
      </p:sp>
    </p:spTree>
    <p:extLst>
      <p:ext uri="{BB962C8B-B14F-4D97-AF65-F5344CB8AC3E}">
        <p14:creationId xmlns:p14="http://schemas.microsoft.com/office/powerpoint/2010/main" val="27107451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5305C3-9940-4541-9DEE-9AE9C3EA6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2E2F7B-8E70-4C12-B2D2-AE76FF182A88}"/>
              </a:ext>
            </a:extLst>
          </p:cNvPr>
          <p:cNvSpPr>
            <a:spLocks noGrp="1"/>
          </p:cNvSpPr>
          <p:nvPr>
            <p:ph type="title"/>
          </p:nvPr>
        </p:nvSpPr>
        <p:spPr>
          <a:xfrm>
            <a:off x="952500" y="943705"/>
            <a:ext cx="10287000" cy="1279329"/>
          </a:xfrm>
        </p:spPr>
        <p:txBody>
          <a:bodyPr>
            <a:normAutofit/>
          </a:bodyPr>
          <a:lstStyle/>
          <a:p>
            <a:pPr algn="ctr"/>
            <a:r>
              <a:rPr lang="en-GB" sz="3200" dirty="0">
                <a:solidFill>
                  <a:schemeClr val="tx1"/>
                </a:solidFill>
                <a:latin typeface="Times New Roman" panose="02020603050405020304" pitchFamily="18" charset="0"/>
                <a:cs typeface="Times New Roman" panose="02020603050405020304" pitchFamily="18" charset="0"/>
              </a:rPr>
              <a:t>SUMMARY AND CONCLUSION</a:t>
            </a:r>
          </a:p>
        </p:txBody>
      </p:sp>
      <p:cxnSp>
        <p:nvCxnSpPr>
          <p:cNvPr id="11" name="Straight Connector 10">
            <a:extLst>
              <a:ext uri="{FF2B5EF4-FFF2-40B4-BE49-F238E27FC236}">
                <a16:creationId xmlns:a16="http://schemas.microsoft.com/office/drawing/2014/main" id="{AB882E83-38EA-4A57-928E-B07CFAFB70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173574" y="2359560"/>
            <a:ext cx="7217448" cy="0"/>
          </a:xfrm>
          <a:prstGeom prst="line">
            <a:avLst/>
          </a:prstGeom>
          <a:ln w="25400" cap="rnd">
            <a:solidFill>
              <a:schemeClr val="bg2">
                <a:lumMod val="75000"/>
              </a:schemeClr>
            </a:solidFill>
            <a:prstDash val="sysDot"/>
            <a:round/>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116D425-BF50-E681-8116-09A60BA2308F}"/>
              </a:ext>
            </a:extLst>
          </p:cNvPr>
          <p:cNvGraphicFramePr>
            <a:graphicFrameLocks noGrp="1"/>
          </p:cNvGraphicFramePr>
          <p:nvPr>
            <p:ph idx="1"/>
            <p:extLst>
              <p:ext uri="{D42A27DB-BD31-4B8C-83A1-F6EECF244321}">
                <p14:modId xmlns:p14="http://schemas.microsoft.com/office/powerpoint/2010/main" val="430714231"/>
              </p:ext>
            </p:extLst>
          </p:nvPr>
        </p:nvGraphicFramePr>
        <p:xfrm>
          <a:off x="1386590" y="2864825"/>
          <a:ext cx="9458794" cy="32672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92489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E4D15-0676-4A69-B467-CB117FE4CA10}"/>
              </a:ext>
            </a:extLst>
          </p:cNvPr>
          <p:cNvSpPr>
            <a:spLocks noGrp="1"/>
          </p:cNvSpPr>
          <p:nvPr>
            <p:ph type="title"/>
          </p:nvPr>
        </p:nvSpPr>
        <p:spPr/>
        <p:txBody>
          <a:bodyPr/>
          <a:lstStyle/>
          <a:p>
            <a:pPr algn="ctr"/>
            <a:r>
              <a:rPr lang="en-GB" dirty="0"/>
              <a:t>Reference List</a:t>
            </a:r>
          </a:p>
        </p:txBody>
      </p:sp>
      <p:sp>
        <p:nvSpPr>
          <p:cNvPr id="3" name="Content Placeholder 2">
            <a:extLst>
              <a:ext uri="{FF2B5EF4-FFF2-40B4-BE49-F238E27FC236}">
                <a16:creationId xmlns:a16="http://schemas.microsoft.com/office/drawing/2014/main" id="{B7BFF0DE-0430-4052-B6B4-4ED1F04D2F9F}"/>
              </a:ext>
            </a:extLst>
          </p:cNvPr>
          <p:cNvSpPr>
            <a:spLocks noGrp="1"/>
          </p:cNvSpPr>
          <p:nvPr>
            <p:ph idx="1"/>
          </p:nvPr>
        </p:nvSpPr>
        <p:spPr/>
        <p:txBody>
          <a:bodyPr/>
          <a:lstStyle/>
          <a:p>
            <a:pPr marL="0" indent="0">
              <a:lnSpc>
                <a:spcPct val="100000"/>
              </a:lnSpc>
              <a:buNone/>
            </a:pPr>
            <a:r>
              <a:rPr lang="en-GB" dirty="0">
                <a:latin typeface="Times New Roman" panose="02020603050405020304" pitchFamily="18" charset="0"/>
                <a:cs typeface="Times New Roman" panose="02020603050405020304" pitchFamily="18" charset="0"/>
              </a:rPr>
              <a:t>Egan, G. (1975). </a:t>
            </a:r>
            <a:r>
              <a:rPr lang="en-GB" i="1" dirty="0">
                <a:latin typeface="Times New Roman" panose="02020603050405020304" pitchFamily="18" charset="0"/>
                <a:cs typeface="Times New Roman" panose="02020603050405020304" pitchFamily="18" charset="0"/>
              </a:rPr>
              <a:t>The Skilled Helper (2</a:t>
            </a:r>
            <a:r>
              <a:rPr lang="en-GB" i="1" baseline="30000" dirty="0">
                <a:latin typeface="Times New Roman" panose="02020603050405020304" pitchFamily="18" charset="0"/>
                <a:cs typeface="Times New Roman" panose="02020603050405020304" pitchFamily="18" charset="0"/>
              </a:rPr>
              <a:t>nd</a:t>
            </a:r>
            <a:r>
              <a:rPr lang="en-GB" i="1" dirty="0">
                <a:latin typeface="Times New Roman" panose="02020603050405020304" pitchFamily="18" charset="0"/>
                <a:cs typeface="Times New Roman" panose="02020603050405020304" pitchFamily="18" charset="0"/>
              </a:rPr>
              <a:t> ed.) </a:t>
            </a:r>
            <a:r>
              <a:rPr lang="en-GB" dirty="0">
                <a:latin typeface="Times New Roman" panose="02020603050405020304" pitchFamily="18" charset="0"/>
                <a:cs typeface="Times New Roman" panose="02020603050405020304" pitchFamily="18" charset="0"/>
              </a:rPr>
              <a:t>Brooks/Cole</a:t>
            </a:r>
          </a:p>
          <a:p>
            <a:pPr marL="0" indent="0">
              <a:lnSpc>
                <a:spcPct val="100000"/>
              </a:lnSpc>
              <a:buNone/>
            </a:pPr>
            <a:r>
              <a:rPr lang="en-GB" dirty="0">
                <a:latin typeface="Times New Roman" panose="02020603050405020304" pitchFamily="18" charset="0"/>
                <a:cs typeface="Times New Roman" panose="02020603050405020304" pitchFamily="18" charset="0"/>
              </a:rPr>
              <a:t>YMCA (2022). https://www.ymca.org.uk</a:t>
            </a:r>
          </a:p>
          <a:p>
            <a:pPr>
              <a:lnSpc>
                <a:spcPct val="100000"/>
              </a:lnSpc>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83669485"/>
      </p:ext>
    </p:extLst>
  </p:cSld>
  <p:clrMapOvr>
    <a:masterClrMapping/>
  </p:clrMapOvr>
</p:sld>
</file>

<file path=ppt/theme/theme1.xml><?xml version="1.0" encoding="utf-8"?>
<a:theme xmlns:a="http://schemas.openxmlformats.org/drawingml/2006/main" name="Marrakesh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Goudy">
      <a:majorFont>
        <a:latin typeface="Goudy Old Style"/>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rrakeshVTI" id="{DCD97A9B-DAE4-42FA-B2F9-0A5C34F43D6C}" vid="{A7163F41-974B-4A88-831F-D9DFFFE40C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258</TotalTime>
  <Words>1057</Words>
  <Application>Microsoft Office PowerPoint</Application>
  <PresentationFormat>Widescreen</PresentationFormat>
  <Paragraphs>57</Paragraphs>
  <Slides>10</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Goudy Old Style</vt:lpstr>
      <vt:lpstr>Times New Roman</vt:lpstr>
      <vt:lpstr>MarrakeshVTI</vt:lpstr>
      <vt:lpstr>YMCA</vt:lpstr>
      <vt:lpstr>YMCA HISTORY</vt:lpstr>
      <vt:lpstr>ORGANISATIONAL AIMS AND STRUCTURES</vt:lpstr>
      <vt:lpstr>ORGANISATIONAL AIMS AND STRUCTURES</vt:lpstr>
      <vt:lpstr>THINGS I DID NOT KNOW ABOUT THE YMCA</vt:lpstr>
      <vt:lpstr>THINGS I DID NOT KNOW ABOUT THE YMCA</vt:lpstr>
      <vt:lpstr>INNOVATIVE IDEAS/ APPROACHES</vt:lpstr>
      <vt:lpstr>STATEMENTS</vt:lpstr>
      <vt:lpstr>SUMMARY AND 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YMCA</dc:title>
  <dc:creator>Edward Smale (1907954)</dc:creator>
  <cp:lastModifiedBy>Edward Smale (1907954)</cp:lastModifiedBy>
  <cp:revision>2</cp:revision>
  <dcterms:created xsi:type="dcterms:W3CDTF">2022-04-13T12:44:48Z</dcterms:created>
  <dcterms:modified xsi:type="dcterms:W3CDTF">2022-05-10T19:13:18Z</dcterms:modified>
</cp:coreProperties>
</file>