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42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7" autoAdjust="0"/>
    <p:restoredTop sz="94660"/>
  </p:normalViewPr>
  <p:slideViewPr>
    <p:cSldViewPr snapToGrid="0">
      <p:cViewPr varScale="1">
        <p:scale>
          <a:sx n="73" d="100"/>
          <a:sy n="73" d="100"/>
        </p:scale>
        <p:origin x="216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92136A-0736-49B5-A71A-79F2FD88186D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92B95A-8AE0-403D-97A4-90DD5CEF1C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76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433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ED06B-AAC8-7754-7D77-712D3F072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F0436E-18A1-9C42-74BA-404D54BCA4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909CD-3B19-42C4-2047-35FAEED88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E000-67D6-648F-02BF-DCE52AA57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74D97-0F8E-BAD7-D9C3-64E5199D2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813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016B8-E97C-617E-8A2D-0ABC5EED5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D6071-0A58-150A-6604-45C964E38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ADB927-D542-0494-8A53-3E156B8D7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97A6F-9413-5729-C745-2A52D645D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B840A-987F-2C0F-EB7F-3A4A14D35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63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458DC-392E-F10E-2456-182B362BC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2C850F-D783-A38C-694D-8653D09D1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310D4-0019-8F4D-8C25-B8D8EE644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6A38D0-07D4-CBCF-1524-E168E15A7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B4517-BCCA-168E-9B39-0E5E90D93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217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2D671-6A0F-F829-7107-F59BD56CC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AC794-F096-7BE9-DF92-7451E25195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616163-27C2-DD15-DC65-F212B7A96A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C08065-D7F2-105F-A2B7-A3682823E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8666AF-4733-7A25-2BBA-856AF7C1B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464A2-569F-FF5B-F676-2B4D43326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717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98FAC-BF9C-2D33-E1BA-E1D258F13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A8CD4-9F23-3382-A6CB-1F52B33D1B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863A18-3B4B-306E-D879-5C391680BA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782FC0-34BA-D617-6EEA-761CDE8B7E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627C5B-1022-E493-6B29-FCBA8A1ECB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85A742-4293-A18A-8235-DDF7E9BBE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863DF7-9255-41B3-B9A0-59AD0DE5D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EB7B99-ED29-7293-2B3E-3857AE280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736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55FEC-DB4C-6B67-9A10-A5C3062A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899CC3-43CE-A718-A01B-170D92797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CEF510-F3FB-C337-C9B0-4D928F84C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48FBC6-B2C5-0F96-EB81-E59209633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95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159756-2558-D996-8031-D5C79EF55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19985E-235D-C007-12D6-A00BAB265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F6F612-F62C-A6AD-EEA5-FD4D8ED9D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552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E7CCB-2C19-7133-82D2-9755B808B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1EBA3-BA08-932E-A226-9F51A8A82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96F713-474E-E7E9-CCF6-C96BC5DB22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43D756-2BF1-CEFC-8528-2F1CD8F1D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C1F56B-256A-C7F0-3467-C92281D62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C384AC-F964-F23B-B84F-D0598A4D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374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A122A-F0FD-1416-A3CB-BE385709A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2002FE-0380-0588-19F7-8B5607D319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A2875-C1CF-8374-D4BB-BB486836F1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1F56F-01FB-E11A-2634-BC864C550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8C4892-73F0-5AF7-18F6-F466FE830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7527CF-B4DD-0CEC-C907-204A21FEB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053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13009-56F5-1C8B-40EB-FD0B5FC97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34D94C-12C5-3A3A-1B27-2DF6B4C03F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01677-784C-DD14-F771-D310D67E9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200202-3870-78E0-3A92-77DD6E875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0996-A632-6EF8-0311-18FD413AF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207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5888C4-F5C5-4BC3-1AA9-009004E3C3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2F1852-4FD5-4073-E62C-A5CD672B55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6306F-B9BF-B9D6-2F84-143AB41A7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F43D6-C21F-5D31-ED39-FF4D88ABD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22A206-E90F-75F1-BEC0-A37E90775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363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38C733-1DC0-FEE6-0361-AD7F5C9EF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58F6CE-CD31-19E1-CB81-49B223CC3F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D720D7-A3D8-0E96-7E4C-7826B07ADA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AF273F-E1CB-48D0-8A87-F80D9D349275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8BDDA7-52EC-8741-3B20-D6D5166EF3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938E0-0CBA-5189-1349-8103D8D7E9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97FD34-83B4-4C7D-B05C-A5D538377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566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DEBFF-5247-DA22-E96C-4D596D1811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Discussion Cards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1C4A75-6572-C179-6BAB-DE89691965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932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144C082-6357-4CE4-B79C-2EABC06BC635}"/>
              </a:ext>
            </a:extLst>
          </p:cNvPr>
          <p:cNvSpPr/>
          <p:nvPr/>
        </p:nvSpPr>
        <p:spPr>
          <a:xfrm rot="16200000">
            <a:off x="-607424" y="2802221"/>
            <a:ext cx="5973568" cy="1231106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Literature helps children  become familiar with language</a:t>
            </a:r>
          </a:p>
          <a:p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7262A28-5A71-4A3F-ABCA-C22701E6124B}"/>
              </a:ext>
            </a:extLst>
          </p:cNvPr>
          <p:cNvSpPr txBox="1">
            <a:spLocks/>
          </p:cNvSpPr>
          <p:nvPr/>
        </p:nvSpPr>
        <p:spPr>
          <a:xfrm rot="16200000">
            <a:off x="919354" y="3092713"/>
            <a:ext cx="5883008" cy="740681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>
                <a:latin typeface="Comic Sans MS" panose="030F0702030302020204" pitchFamily="66" charset="0"/>
              </a:rPr>
              <a:t>Literature helps children develop their vocabulary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C2914CC-C4A1-4033-AA88-4BBBDB66DDA5}"/>
              </a:ext>
            </a:extLst>
          </p:cNvPr>
          <p:cNvSpPr txBox="1">
            <a:spLocks/>
          </p:cNvSpPr>
          <p:nvPr/>
        </p:nvSpPr>
        <p:spPr>
          <a:xfrm rot="16200000">
            <a:off x="-2249811" y="3101965"/>
            <a:ext cx="6082629" cy="740681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>
                <a:latin typeface="Comic Sans MS" panose="030F0702030302020204" pitchFamily="66" charset="0"/>
              </a:rPr>
              <a:t>Good literature engages and motivates children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2B3AB83-ED0E-4360-A9C3-4E898CFE8729}"/>
              </a:ext>
            </a:extLst>
          </p:cNvPr>
          <p:cNvSpPr txBox="1">
            <a:spLocks/>
          </p:cNvSpPr>
          <p:nvPr/>
        </p:nvSpPr>
        <p:spPr>
          <a:xfrm rot="16200000">
            <a:off x="2251282" y="2880720"/>
            <a:ext cx="5921152" cy="1096560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>
                <a:latin typeface="Comic Sans MS" panose="030F0702030302020204" pitchFamily="66" charset="0"/>
              </a:rPr>
              <a:t>Th</a:t>
            </a:r>
            <a:r>
              <a:rPr lang="en-GB" sz="3600" dirty="0">
                <a:latin typeface="Comic Sans MS" panose="030F0702030302020204" pitchFamily="66" charset="0"/>
              </a:rPr>
              <a:t>e material in literature can be used as a stimulus for speaking, listening and writing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9E9456C-485D-4757-8827-E56B49163C81}"/>
              </a:ext>
            </a:extLst>
          </p:cNvPr>
          <p:cNvSpPr txBox="1">
            <a:spLocks/>
          </p:cNvSpPr>
          <p:nvPr/>
        </p:nvSpPr>
        <p:spPr>
          <a:xfrm rot="16200000">
            <a:off x="3747192" y="3050448"/>
            <a:ext cx="6022163" cy="904180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>
                <a:latin typeface="Comic Sans MS" panose="030F0702030302020204" pitchFamily="66" charset="0"/>
              </a:rPr>
              <a:t>As children think about literature, they are developing their thinking skills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24C31DC-D337-4F9C-8F85-8EBF72F9C59A}"/>
              </a:ext>
            </a:extLst>
          </p:cNvPr>
          <p:cNvSpPr txBox="1">
            <a:spLocks/>
          </p:cNvSpPr>
          <p:nvPr/>
        </p:nvSpPr>
        <p:spPr>
          <a:xfrm rot="16200000">
            <a:off x="5573163" y="2762939"/>
            <a:ext cx="6022164" cy="1231110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800" dirty="0">
                <a:latin typeface="Comic Sans MS" panose="030F0702030302020204" pitchFamily="66" charset="0"/>
              </a:rPr>
              <a:t>Li</a:t>
            </a:r>
            <a:r>
              <a:rPr lang="en-GB" sz="3000" dirty="0">
                <a:latin typeface="Comic Sans MS" panose="030F0702030302020204" pitchFamily="66" charset="0"/>
              </a:rPr>
              <a:t>terature help us to empathise with other people. They are important in our development as human beings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E2898EE-E95C-4D1F-B109-C7F4E1C3E93E}"/>
              </a:ext>
            </a:extLst>
          </p:cNvPr>
          <p:cNvSpPr txBox="1">
            <a:spLocks/>
          </p:cNvSpPr>
          <p:nvPr/>
        </p:nvSpPr>
        <p:spPr>
          <a:xfrm rot="16200000">
            <a:off x="7671466" y="3021767"/>
            <a:ext cx="5883011" cy="946065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>
                <a:latin typeface="Comic Sans MS" panose="030F0702030302020204" pitchFamily="66" charset="0"/>
              </a:rPr>
              <a:t>Literature give us a window on the world</a:t>
            </a:r>
          </a:p>
          <a:p>
            <a:pPr marL="0" indent="0">
              <a:buNone/>
            </a:pPr>
            <a:endParaRPr lang="en-GB" sz="1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244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76</Words>
  <Application>Microsoft Office PowerPoint</Application>
  <PresentationFormat>Widescreen</PresentationFormat>
  <Paragraphs>11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Comic Sans MS</vt:lpstr>
      <vt:lpstr>Office Theme</vt:lpstr>
      <vt:lpstr>Discussion Cards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Jayne Morgan</dc:creator>
  <cp:lastModifiedBy>Jayne Morgan</cp:lastModifiedBy>
  <cp:revision>2</cp:revision>
  <dcterms:created xsi:type="dcterms:W3CDTF">2026-03-19T13:14:30Z</dcterms:created>
  <dcterms:modified xsi:type="dcterms:W3CDTF">2026-03-19T13:22:12Z</dcterms:modified>
</cp:coreProperties>
</file>