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4"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EA5BF4-25A2-45AB-859A-525E2816D96F}" v="11" dt="2025-08-01T17:18:24.4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7" d="100"/>
          <a:sy n="87" d="100"/>
        </p:scale>
        <p:origin x="60" y="1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anie Thomas" userId="f18c586a-207e-4287-b6e1-b54fd5aca44d" providerId="ADAL" clId="{ACEA5BF4-25A2-45AB-859A-525E2816D96F}"/>
    <pc:docChg chg="undo custSel addSld delSld modSld">
      <pc:chgData name="Melanie Thomas" userId="f18c586a-207e-4287-b6e1-b54fd5aca44d" providerId="ADAL" clId="{ACEA5BF4-25A2-45AB-859A-525E2816D96F}" dt="2025-08-01T17:32:04.837" v="1070" actId="27636"/>
      <pc:docMkLst>
        <pc:docMk/>
      </pc:docMkLst>
      <pc:sldChg chg="modSp">
        <pc:chgData name="Melanie Thomas" userId="f18c586a-207e-4287-b6e1-b54fd5aca44d" providerId="ADAL" clId="{ACEA5BF4-25A2-45AB-859A-525E2816D96F}" dt="2025-08-01T17:18:24.427" v="686" actId="20577"/>
        <pc:sldMkLst>
          <pc:docMk/>
          <pc:sldMk cId="363190543" sldId="259"/>
        </pc:sldMkLst>
        <pc:graphicFrameChg chg="mod">
          <ac:chgData name="Melanie Thomas" userId="f18c586a-207e-4287-b6e1-b54fd5aca44d" providerId="ADAL" clId="{ACEA5BF4-25A2-45AB-859A-525E2816D96F}" dt="2025-08-01T17:18:24.427" v="686" actId="20577"/>
          <ac:graphicFrameMkLst>
            <pc:docMk/>
            <pc:sldMk cId="363190543" sldId="259"/>
            <ac:graphicFrameMk id="5" creationId="{EDA6889F-114D-A414-3762-D9DEEB4832E9}"/>
          </ac:graphicFrameMkLst>
        </pc:graphicFrameChg>
      </pc:sldChg>
      <pc:sldChg chg="addSp delSp modSp new mod">
        <pc:chgData name="Melanie Thomas" userId="f18c586a-207e-4287-b6e1-b54fd5aca44d" providerId="ADAL" clId="{ACEA5BF4-25A2-45AB-859A-525E2816D96F}" dt="2025-08-01T17:09:44.214" v="79" actId="1076"/>
        <pc:sldMkLst>
          <pc:docMk/>
          <pc:sldMk cId="2915647445" sldId="261"/>
        </pc:sldMkLst>
        <pc:spChg chg="mod">
          <ac:chgData name="Melanie Thomas" userId="f18c586a-207e-4287-b6e1-b54fd5aca44d" providerId="ADAL" clId="{ACEA5BF4-25A2-45AB-859A-525E2816D96F}" dt="2025-08-01T17:08:39.366" v="73" actId="20577"/>
          <ac:spMkLst>
            <pc:docMk/>
            <pc:sldMk cId="2915647445" sldId="261"/>
            <ac:spMk id="2" creationId="{EA2B491D-AE66-C19E-46EC-50CB68C3C4F1}"/>
          </ac:spMkLst>
        </pc:spChg>
        <pc:spChg chg="del">
          <ac:chgData name="Melanie Thomas" userId="f18c586a-207e-4287-b6e1-b54fd5aca44d" providerId="ADAL" clId="{ACEA5BF4-25A2-45AB-859A-525E2816D96F}" dt="2025-08-01T17:09:02.695" v="74" actId="22"/>
          <ac:spMkLst>
            <pc:docMk/>
            <pc:sldMk cId="2915647445" sldId="261"/>
            <ac:spMk id="3" creationId="{477C1221-E56C-7982-FB68-66648849B911}"/>
          </ac:spMkLst>
        </pc:spChg>
        <pc:spChg chg="add mod">
          <ac:chgData name="Melanie Thomas" userId="f18c586a-207e-4287-b6e1-b54fd5aca44d" providerId="ADAL" clId="{ACEA5BF4-25A2-45AB-859A-525E2816D96F}" dt="2025-08-01T17:09:33.420" v="78" actId="14100"/>
          <ac:spMkLst>
            <pc:docMk/>
            <pc:sldMk cId="2915647445" sldId="261"/>
            <ac:spMk id="7" creationId="{7DA6F343-7756-3CA0-6CD3-8D6426E5A4D0}"/>
          </ac:spMkLst>
        </pc:spChg>
        <pc:picChg chg="add mod ord">
          <ac:chgData name="Melanie Thomas" userId="f18c586a-207e-4287-b6e1-b54fd5aca44d" providerId="ADAL" clId="{ACEA5BF4-25A2-45AB-859A-525E2816D96F}" dt="2025-08-01T17:09:44.214" v="79" actId="1076"/>
          <ac:picMkLst>
            <pc:docMk/>
            <pc:sldMk cId="2915647445" sldId="261"/>
            <ac:picMk id="5" creationId="{90BEE86A-8E8F-BC88-9141-C76BB7007B80}"/>
          </ac:picMkLst>
        </pc:picChg>
      </pc:sldChg>
      <pc:sldChg chg="addSp delSp modSp new mod setBg">
        <pc:chgData name="Melanie Thomas" userId="f18c586a-207e-4287-b6e1-b54fd5aca44d" providerId="ADAL" clId="{ACEA5BF4-25A2-45AB-859A-525E2816D96F}" dt="2025-08-01T17:14:50.404" v="669" actId="255"/>
        <pc:sldMkLst>
          <pc:docMk/>
          <pc:sldMk cId="786389787" sldId="262"/>
        </pc:sldMkLst>
        <pc:spChg chg="mod">
          <ac:chgData name="Melanie Thomas" userId="f18c586a-207e-4287-b6e1-b54fd5aca44d" providerId="ADAL" clId="{ACEA5BF4-25A2-45AB-859A-525E2816D96F}" dt="2025-08-01T17:14:30.956" v="665" actId="26606"/>
          <ac:spMkLst>
            <pc:docMk/>
            <pc:sldMk cId="786389787" sldId="262"/>
            <ac:spMk id="2" creationId="{85A2C09E-C681-6C17-BF96-A7DD4051E160}"/>
          </ac:spMkLst>
        </pc:spChg>
        <pc:spChg chg="mod">
          <ac:chgData name="Melanie Thomas" userId="f18c586a-207e-4287-b6e1-b54fd5aca44d" providerId="ADAL" clId="{ACEA5BF4-25A2-45AB-859A-525E2816D96F}" dt="2025-08-01T17:14:50.404" v="669" actId="255"/>
          <ac:spMkLst>
            <pc:docMk/>
            <pc:sldMk cId="786389787" sldId="262"/>
            <ac:spMk id="3" creationId="{9F09286B-0363-303D-1DC9-5CB8A8257B3A}"/>
          </ac:spMkLst>
        </pc:spChg>
        <pc:spChg chg="add del">
          <ac:chgData name="Melanie Thomas" userId="f18c586a-207e-4287-b6e1-b54fd5aca44d" providerId="ADAL" clId="{ACEA5BF4-25A2-45AB-859A-525E2816D96F}" dt="2025-08-01T17:14:30.956" v="665" actId="26606"/>
          <ac:spMkLst>
            <pc:docMk/>
            <pc:sldMk cId="786389787" sldId="262"/>
            <ac:spMk id="9" creationId="{E49D7415-2F11-44C2-B6AA-13A25B6814B9}"/>
          </ac:spMkLst>
        </pc:spChg>
        <pc:spChg chg="add">
          <ac:chgData name="Melanie Thomas" userId="f18c586a-207e-4287-b6e1-b54fd5aca44d" providerId="ADAL" clId="{ACEA5BF4-25A2-45AB-859A-525E2816D96F}" dt="2025-08-01T17:14:30.956" v="665" actId="26606"/>
          <ac:spMkLst>
            <pc:docMk/>
            <pc:sldMk cId="786389787" sldId="262"/>
            <ac:spMk id="18" creationId="{E49D7415-2F11-44C2-B6AA-13A25B6814B9}"/>
          </ac:spMkLst>
        </pc:spChg>
        <pc:picChg chg="add mod ord">
          <ac:chgData name="Melanie Thomas" userId="f18c586a-207e-4287-b6e1-b54fd5aca44d" providerId="ADAL" clId="{ACEA5BF4-25A2-45AB-859A-525E2816D96F}" dt="2025-08-01T17:14:37.927" v="666" actId="14100"/>
          <ac:picMkLst>
            <pc:docMk/>
            <pc:sldMk cId="786389787" sldId="262"/>
            <ac:picMk id="5" creationId="{88865548-351D-360F-574C-6F89068C7BCC}"/>
          </ac:picMkLst>
        </pc:picChg>
        <pc:cxnChg chg="add del">
          <ac:chgData name="Melanie Thomas" userId="f18c586a-207e-4287-b6e1-b54fd5aca44d" providerId="ADAL" clId="{ACEA5BF4-25A2-45AB-859A-525E2816D96F}" dt="2025-08-01T17:14:30.956" v="665" actId="26606"/>
          <ac:cxnSpMkLst>
            <pc:docMk/>
            <pc:sldMk cId="786389787" sldId="262"/>
            <ac:cxnSpMk id="11" creationId="{511FC409-B3C2-4F68-865C-C5333D6F2710}"/>
          </ac:cxnSpMkLst>
        </pc:cxnChg>
        <pc:cxnChg chg="add del">
          <ac:chgData name="Melanie Thomas" userId="f18c586a-207e-4287-b6e1-b54fd5aca44d" providerId="ADAL" clId="{ACEA5BF4-25A2-45AB-859A-525E2816D96F}" dt="2025-08-01T17:14:30.956" v="665" actId="26606"/>
          <ac:cxnSpMkLst>
            <pc:docMk/>
            <pc:sldMk cId="786389787" sldId="262"/>
            <ac:cxnSpMk id="13" creationId="{B810270D-76A7-44B3-9746-7EDF5788602E}"/>
          </ac:cxnSpMkLst>
        </pc:cxnChg>
        <pc:cxnChg chg="add">
          <ac:chgData name="Melanie Thomas" userId="f18c586a-207e-4287-b6e1-b54fd5aca44d" providerId="ADAL" clId="{ACEA5BF4-25A2-45AB-859A-525E2816D96F}" dt="2025-08-01T17:14:30.956" v="665" actId="26606"/>
          <ac:cxnSpMkLst>
            <pc:docMk/>
            <pc:sldMk cId="786389787" sldId="262"/>
            <ac:cxnSpMk id="20" creationId="{3815BE95-1337-20E2-B2EF-5DA486F72FCB}"/>
          </ac:cxnSpMkLst>
        </pc:cxnChg>
      </pc:sldChg>
      <pc:sldChg chg="addSp modSp new mod setBg">
        <pc:chgData name="Melanie Thomas" userId="f18c586a-207e-4287-b6e1-b54fd5aca44d" providerId="ADAL" clId="{ACEA5BF4-25A2-45AB-859A-525E2816D96F}" dt="2025-08-01T17:13:46.770" v="661" actId="255"/>
        <pc:sldMkLst>
          <pc:docMk/>
          <pc:sldMk cId="3492739119" sldId="263"/>
        </pc:sldMkLst>
        <pc:spChg chg="mod">
          <ac:chgData name="Melanie Thomas" userId="f18c586a-207e-4287-b6e1-b54fd5aca44d" providerId="ADAL" clId="{ACEA5BF4-25A2-45AB-859A-525E2816D96F}" dt="2025-08-01T17:13:31.973" v="660" actId="26606"/>
          <ac:spMkLst>
            <pc:docMk/>
            <pc:sldMk cId="3492739119" sldId="263"/>
            <ac:spMk id="2" creationId="{87DFF338-ECF1-11E5-712B-B964DC1C328E}"/>
          </ac:spMkLst>
        </pc:spChg>
        <pc:spChg chg="mod">
          <ac:chgData name="Melanie Thomas" userId="f18c586a-207e-4287-b6e1-b54fd5aca44d" providerId="ADAL" clId="{ACEA5BF4-25A2-45AB-859A-525E2816D96F}" dt="2025-08-01T17:13:46.770" v="661" actId="255"/>
          <ac:spMkLst>
            <pc:docMk/>
            <pc:sldMk cId="3492739119" sldId="263"/>
            <ac:spMk id="3" creationId="{F6BE0A0C-14E9-707D-52F9-842E874A648A}"/>
          </ac:spMkLst>
        </pc:spChg>
        <pc:spChg chg="add">
          <ac:chgData name="Melanie Thomas" userId="f18c586a-207e-4287-b6e1-b54fd5aca44d" providerId="ADAL" clId="{ACEA5BF4-25A2-45AB-859A-525E2816D96F}" dt="2025-08-01T17:13:31.973" v="660" actId="26606"/>
          <ac:spMkLst>
            <pc:docMk/>
            <pc:sldMk cId="3492739119" sldId="263"/>
            <ac:spMk id="13" creationId="{33E93247-6229-44AB-A550-739E971E690B}"/>
          </ac:spMkLst>
        </pc:spChg>
        <pc:picChg chg="add">
          <ac:chgData name="Melanie Thomas" userId="f18c586a-207e-4287-b6e1-b54fd5aca44d" providerId="ADAL" clId="{ACEA5BF4-25A2-45AB-859A-525E2816D96F}" dt="2025-08-01T17:13:31.973" v="660" actId="26606"/>
          <ac:picMkLst>
            <pc:docMk/>
            <pc:sldMk cId="3492739119" sldId="263"/>
            <ac:picMk id="5" creationId="{BB51A290-00AA-C909-AFA3-9CDAF2003EA5}"/>
          </ac:picMkLst>
        </pc:picChg>
        <pc:cxnChg chg="add">
          <ac:chgData name="Melanie Thomas" userId="f18c586a-207e-4287-b6e1-b54fd5aca44d" providerId="ADAL" clId="{ACEA5BF4-25A2-45AB-859A-525E2816D96F}" dt="2025-08-01T17:13:31.973" v="660" actId="26606"/>
          <ac:cxnSpMkLst>
            <pc:docMk/>
            <pc:sldMk cId="3492739119" sldId="263"/>
            <ac:cxnSpMk id="9" creationId="{F64F9B95-9045-48D2-B9F3-2927E98F54AA}"/>
          </ac:cxnSpMkLst>
        </pc:cxnChg>
        <pc:cxnChg chg="add">
          <ac:chgData name="Melanie Thomas" userId="f18c586a-207e-4287-b6e1-b54fd5aca44d" providerId="ADAL" clId="{ACEA5BF4-25A2-45AB-859A-525E2816D96F}" dt="2025-08-01T17:13:31.973" v="660" actId="26606"/>
          <ac:cxnSpMkLst>
            <pc:docMk/>
            <pc:sldMk cId="3492739119" sldId="263"/>
            <ac:cxnSpMk id="11" creationId="{085AA86F-6A4D-4BCB-A045-D992CDC2959B}"/>
          </ac:cxnSpMkLst>
        </pc:cxnChg>
        <pc:cxnChg chg="add">
          <ac:chgData name="Melanie Thomas" userId="f18c586a-207e-4287-b6e1-b54fd5aca44d" providerId="ADAL" clId="{ACEA5BF4-25A2-45AB-859A-525E2816D96F}" dt="2025-08-01T17:13:31.973" v="660" actId="26606"/>
          <ac:cxnSpMkLst>
            <pc:docMk/>
            <pc:sldMk cId="3492739119" sldId="263"/>
            <ac:cxnSpMk id="15" creationId="{EE2E603F-4A95-4FE8-BB06-211DFD75DBEF}"/>
          </ac:cxnSpMkLst>
        </pc:cxnChg>
        <pc:cxnChg chg="add">
          <ac:chgData name="Melanie Thomas" userId="f18c586a-207e-4287-b6e1-b54fd5aca44d" providerId="ADAL" clId="{ACEA5BF4-25A2-45AB-859A-525E2816D96F}" dt="2025-08-01T17:13:31.973" v="660" actId="26606"/>
          <ac:cxnSpMkLst>
            <pc:docMk/>
            <pc:sldMk cId="3492739119" sldId="263"/>
            <ac:cxnSpMk id="17" creationId="{2CF06E40-3ECB-4820-95B5-8A70B07D4B47}"/>
          </ac:cxnSpMkLst>
        </pc:cxnChg>
      </pc:sldChg>
      <pc:sldChg chg="addSp modSp new del">
        <pc:chgData name="Melanie Thomas" userId="f18c586a-207e-4287-b6e1-b54fd5aca44d" providerId="ADAL" clId="{ACEA5BF4-25A2-45AB-859A-525E2816D96F}" dt="2025-08-01T17:17:03.710" v="677" actId="47"/>
        <pc:sldMkLst>
          <pc:docMk/>
          <pc:sldMk cId="947518723" sldId="264"/>
        </pc:sldMkLst>
        <pc:spChg chg="add mod">
          <ac:chgData name="Melanie Thomas" userId="f18c586a-207e-4287-b6e1-b54fd5aca44d" providerId="ADAL" clId="{ACEA5BF4-25A2-45AB-859A-525E2816D96F}" dt="2025-08-01T17:16:36.178" v="672"/>
          <ac:spMkLst>
            <pc:docMk/>
            <pc:sldMk cId="947518723" sldId="264"/>
            <ac:spMk id="5" creationId="{8678C091-7005-5E72-BAC3-E1A3BC6D2097}"/>
          </ac:spMkLst>
        </pc:spChg>
        <pc:spChg chg="add mod">
          <ac:chgData name="Melanie Thomas" userId="f18c586a-207e-4287-b6e1-b54fd5aca44d" providerId="ADAL" clId="{ACEA5BF4-25A2-45AB-859A-525E2816D96F}" dt="2025-08-01T17:16:36.178" v="672"/>
          <ac:spMkLst>
            <pc:docMk/>
            <pc:sldMk cId="947518723" sldId="264"/>
            <ac:spMk id="6" creationId="{A89476EC-C517-22A2-15E0-D4F7EA9F3353}"/>
          </ac:spMkLst>
        </pc:spChg>
        <pc:spChg chg="add mod">
          <ac:chgData name="Melanie Thomas" userId="f18c586a-207e-4287-b6e1-b54fd5aca44d" providerId="ADAL" clId="{ACEA5BF4-25A2-45AB-859A-525E2816D96F}" dt="2025-08-01T17:16:43.776" v="673"/>
          <ac:spMkLst>
            <pc:docMk/>
            <pc:sldMk cId="947518723" sldId="264"/>
            <ac:spMk id="8" creationId="{94189180-6D90-F3C4-17A6-0EE74CE5CB40}"/>
          </ac:spMkLst>
        </pc:spChg>
        <pc:spChg chg="add mod">
          <ac:chgData name="Melanie Thomas" userId="f18c586a-207e-4287-b6e1-b54fd5aca44d" providerId="ADAL" clId="{ACEA5BF4-25A2-45AB-859A-525E2816D96F}" dt="2025-08-01T17:16:43.776" v="673"/>
          <ac:spMkLst>
            <pc:docMk/>
            <pc:sldMk cId="947518723" sldId="264"/>
            <ac:spMk id="9" creationId="{3BE7D3A2-D7F6-77F0-AF5B-F8FEDE89BF46}"/>
          </ac:spMkLst>
        </pc:spChg>
        <pc:spChg chg="add mod">
          <ac:chgData name="Melanie Thomas" userId="f18c586a-207e-4287-b6e1-b54fd5aca44d" providerId="ADAL" clId="{ACEA5BF4-25A2-45AB-859A-525E2816D96F}" dt="2025-08-01T17:16:50.874" v="674"/>
          <ac:spMkLst>
            <pc:docMk/>
            <pc:sldMk cId="947518723" sldId="264"/>
            <ac:spMk id="11" creationId="{C707E416-26D4-0BF5-FA7E-AA4415689667}"/>
          </ac:spMkLst>
        </pc:spChg>
        <pc:spChg chg="add mod">
          <ac:chgData name="Melanie Thomas" userId="f18c586a-207e-4287-b6e1-b54fd5aca44d" providerId="ADAL" clId="{ACEA5BF4-25A2-45AB-859A-525E2816D96F}" dt="2025-08-01T17:16:50.874" v="674"/>
          <ac:spMkLst>
            <pc:docMk/>
            <pc:sldMk cId="947518723" sldId="264"/>
            <ac:spMk id="12" creationId="{CD6D8629-F905-31F8-AB52-4CFF0911707F}"/>
          </ac:spMkLst>
        </pc:spChg>
        <pc:grpChg chg="add mod">
          <ac:chgData name="Melanie Thomas" userId="f18c586a-207e-4287-b6e1-b54fd5aca44d" providerId="ADAL" clId="{ACEA5BF4-25A2-45AB-859A-525E2816D96F}" dt="2025-08-01T17:16:36.178" v="672"/>
          <ac:grpSpMkLst>
            <pc:docMk/>
            <pc:sldMk cId="947518723" sldId="264"/>
            <ac:grpSpMk id="4" creationId="{4F913638-3947-1073-E7C3-5F182AD5B9BC}"/>
          </ac:grpSpMkLst>
        </pc:grpChg>
        <pc:grpChg chg="add mod">
          <ac:chgData name="Melanie Thomas" userId="f18c586a-207e-4287-b6e1-b54fd5aca44d" providerId="ADAL" clId="{ACEA5BF4-25A2-45AB-859A-525E2816D96F}" dt="2025-08-01T17:16:43.776" v="673"/>
          <ac:grpSpMkLst>
            <pc:docMk/>
            <pc:sldMk cId="947518723" sldId="264"/>
            <ac:grpSpMk id="7" creationId="{7C10C143-9AC4-42CB-9A4D-27455634E045}"/>
          </ac:grpSpMkLst>
        </pc:grpChg>
        <pc:grpChg chg="add mod">
          <ac:chgData name="Melanie Thomas" userId="f18c586a-207e-4287-b6e1-b54fd5aca44d" providerId="ADAL" clId="{ACEA5BF4-25A2-45AB-859A-525E2816D96F}" dt="2025-08-01T17:16:50.874" v="674"/>
          <ac:grpSpMkLst>
            <pc:docMk/>
            <pc:sldMk cId="947518723" sldId="264"/>
            <ac:grpSpMk id="10" creationId="{2523D04A-A953-780F-EE22-0D2B3F26D149}"/>
          </ac:grpSpMkLst>
        </pc:grpChg>
      </pc:sldChg>
      <pc:sldChg chg="addSp delSp modSp new mod setBg">
        <pc:chgData name="Melanie Thomas" userId="f18c586a-207e-4287-b6e1-b54fd5aca44d" providerId="ADAL" clId="{ACEA5BF4-25A2-45AB-859A-525E2816D96F}" dt="2025-08-01T17:32:04.837" v="1070" actId="27636"/>
        <pc:sldMkLst>
          <pc:docMk/>
          <pc:sldMk cId="3793644866" sldId="264"/>
        </pc:sldMkLst>
        <pc:spChg chg="del mod">
          <ac:chgData name="Melanie Thomas" userId="f18c586a-207e-4287-b6e1-b54fd5aca44d" providerId="ADAL" clId="{ACEA5BF4-25A2-45AB-859A-525E2816D96F}" dt="2025-08-01T17:27:20.646" v="714" actId="478"/>
          <ac:spMkLst>
            <pc:docMk/>
            <pc:sldMk cId="3793644866" sldId="264"/>
            <ac:spMk id="2" creationId="{5ECE1CF8-8951-2C39-4F65-86546E961947}"/>
          </ac:spMkLst>
        </pc:spChg>
        <pc:spChg chg="mod ord">
          <ac:chgData name="Melanie Thomas" userId="f18c586a-207e-4287-b6e1-b54fd5aca44d" providerId="ADAL" clId="{ACEA5BF4-25A2-45AB-859A-525E2816D96F}" dt="2025-08-01T17:32:04.837" v="1070" actId="27636"/>
          <ac:spMkLst>
            <pc:docMk/>
            <pc:sldMk cId="3793644866" sldId="264"/>
            <ac:spMk id="3" creationId="{7D277AED-D6E0-A8B5-F27F-BC15477FFA44}"/>
          </ac:spMkLst>
        </pc:spChg>
        <pc:spChg chg="add del">
          <ac:chgData name="Melanie Thomas" userId="f18c586a-207e-4287-b6e1-b54fd5aca44d" providerId="ADAL" clId="{ACEA5BF4-25A2-45AB-859A-525E2816D96F}" dt="2025-08-01T17:18:39.618" v="688" actId="26606"/>
          <ac:spMkLst>
            <pc:docMk/>
            <pc:sldMk cId="3793644866" sldId="264"/>
            <ac:spMk id="9" creationId="{E49D7415-2F11-44C2-B6AA-13A25B6814B9}"/>
          </ac:spMkLst>
        </pc:spChg>
        <pc:spChg chg="add del">
          <ac:chgData name="Melanie Thomas" userId="f18c586a-207e-4287-b6e1-b54fd5aca44d" providerId="ADAL" clId="{ACEA5BF4-25A2-45AB-859A-525E2816D96F}" dt="2025-08-01T17:18:40.835" v="690" actId="26606"/>
          <ac:spMkLst>
            <pc:docMk/>
            <pc:sldMk cId="3793644866" sldId="264"/>
            <ac:spMk id="15" creationId="{E49D7415-2F11-44C2-B6AA-13A25B6814B9}"/>
          </ac:spMkLst>
        </pc:spChg>
        <pc:spChg chg="add del">
          <ac:chgData name="Melanie Thomas" userId="f18c586a-207e-4287-b6e1-b54fd5aca44d" providerId="ADAL" clId="{ACEA5BF4-25A2-45AB-859A-525E2816D96F}" dt="2025-08-01T17:21:49.767" v="710" actId="26606"/>
          <ac:spMkLst>
            <pc:docMk/>
            <pc:sldMk cId="3793644866" sldId="264"/>
            <ac:spMk id="19" creationId="{E49D7415-2F11-44C2-B6AA-13A25B6814B9}"/>
          </ac:spMkLst>
        </pc:spChg>
        <pc:spChg chg="add del">
          <ac:chgData name="Melanie Thomas" userId="f18c586a-207e-4287-b6e1-b54fd5aca44d" providerId="ADAL" clId="{ACEA5BF4-25A2-45AB-859A-525E2816D96F}" dt="2025-08-01T17:27:31.195" v="719" actId="26606"/>
          <ac:spMkLst>
            <pc:docMk/>
            <pc:sldMk cId="3793644866" sldId="264"/>
            <ac:spMk id="28" creationId="{E49D7415-2F11-44C2-B6AA-13A25B6814B9}"/>
          </ac:spMkLst>
        </pc:spChg>
        <pc:spChg chg="add del">
          <ac:chgData name="Melanie Thomas" userId="f18c586a-207e-4287-b6e1-b54fd5aca44d" providerId="ADAL" clId="{ACEA5BF4-25A2-45AB-859A-525E2816D96F}" dt="2025-08-01T17:27:28.613" v="716" actId="26606"/>
          <ac:spMkLst>
            <pc:docMk/>
            <pc:sldMk cId="3793644866" sldId="264"/>
            <ac:spMk id="35" creationId="{E49D7415-2F11-44C2-B6AA-13A25B6814B9}"/>
          </ac:spMkLst>
        </pc:spChg>
        <pc:spChg chg="add del">
          <ac:chgData name="Melanie Thomas" userId="f18c586a-207e-4287-b6e1-b54fd5aca44d" providerId="ADAL" clId="{ACEA5BF4-25A2-45AB-859A-525E2816D96F}" dt="2025-08-01T17:27:31.180" v="718" actId="26606"/>
          <ac:spMkLst>
            <pc:docMk/>
            <pc:sldMk cId="3793644866" sldId="264"/>
            <ac:spMk id="39" creationId="{E49D7415-2F11-44C2-B6AA-13A25B6814B9}"/>
          </ac:spMkLst>
        </pc:spChg>
        <pc:spChg chg="add">
          <ac:chgData name="Melanie Thomas" userId="f18c586a-207e-4287-b6e1-b54fd5aca44d" providerId="ADAL" clId="{ACEA5BF4-25A2-45AB-859A-525E2816D96F}" dt="2025-08-01T17:27:31.195" v="719" actId="26606"/>
          <ac:spMkLst>
            <pc:docMk/>
            <pc:sldMk cId="3793644866" sldId="264"/>
            <ac:spMk id="42" creationId="{E49D7415-2F11-44C2-B6AA-13A25B6814B9}"/>
          </ac:spMkLst>
        </pc:spChg>
        <pc:picChg chg="add del">
          <ac:chgData name="Melanie Thomas" userId="f18c586a-207e-4287-b6e1-b54fd5aca44d" providerId="ADAL" clId="{ACEA5BF4-25A2-45AB-859A-525E2816D96F}" dt="2025-08-01T17:18:39.618" v="688" actId="26606"/>
          <ac:picMkLst>
            <pc:docMk/>
            <pc:sldMk cId="3793644866" sldId="264"/>
            <ac:picMk id="5" creationId="{5DB2A437-FD12-E3A1-C1CA-79DB2AEF92A8}"/>
          </ac:picMkLst>
        </pc:picChg>
        <pc:picChg chg="add del mod">
          <ac:chgData name="Melanie Thomas" userId="f18c586a-207e-4287-b6e1-b54fd5aca44d" providerId="ADAL" clId="{ACEA5BF4-25A2-45AB-859A-525E2816D96F}" dt="2025-08-01T17:29:15.483" v="950" actId="478"/>
          <ac:picMkLst>
            <pc:docMk/>
            <pc:sldMk cId="3793644866" sldId="264"/>
            <ac:picMk id="10" creationId="{40CB8039-7C0E-9F50-04A1-5448F891C90C}"/>
          </ac:picMkLst>
        </pc:picChg>
        <pc:picChg chg="add mod">
          <ac:chgData name="Melanie Thomas" userId="f18c586a-207e-4287-b6e1-b54fd5aca44d" providerId="ADAL" clId="{ACEA5BF4-25A2-45AB-859A-525E2816D96F}" dt="2025-08-01T17:29:32.633" v="952" actId="1076"/>
          <ac:picMkLst>
            <pc:docMk/>
            <pc:sldMk cId="3793644866" sldId="264"/>
            <ac:picMk id="14" creationId="{3134C5CA-1785-5714-E26B-2E9ABE75EBE5}"/>
          </ac:picMkLst>
        </pc:picChg>
        <pc:picChg chg="add del">
          <ac:chgData name="Melanie Thomas" userId="f18c586a-207e-4287-b6e1-b54fd5aca44d" providerId="ADAL" clId="{ACEA5BF4-25A2-45AB-859A-525E2816D96F}" dt="2025-08-01T17:18:40.835" v="690" actId="26606"/>
          <ac:picMkLst>
            <pc:docMk/>
            <pc:sldMk cId="3793644866" sldId="264"/>
            <ac:picMk id="17" creationId="{ECECB20E-94E4-F806-71AE-7A7C0A6EC890}"/>
          </ac:picMkLst>
        </pc:picChg>
        <pc:picChg chg="add del">
          <ac:chgData name="Melanie Thomas" userId="f18c586a-207e-4287-b6e1-b54fd5aca44d" providerId="ADAL" clId="{ACEA5BF4-25A2-45AB-859A-525E2816D96F}" dt="2025-08-01T17:21:46.161" v="709" actId="478"/>
          <ac:picMkLst>
            <pc:docMk/>
            <pc:sldMk cId="3793644866" sldId="264"/>
            <ac:picMk id="20" creationId="{5DB2A437-FD12-E3A1-C1CA-79DB2AEF92A8}"/>
          </ac:picMkLst>
        </pc:picChg>
        <pc:picChg chg="add del">
          <ac:chgData name="Melanie Thomas" userId="f18c586a-207e-4287-b6e1-b54fd5aca44d" providerId="ADAL" clId="{ACEA5BF4-25A2-45AB-859A-525E2816D96F}" dt="2025-08-01T17:21:58.297" v="711" actId="478"/>
          <ac:picMkLst>
            <pc:docMk/>
            <pc:sldMk cId="3793644866" sldId="264"/>
            <ac:picMk id="24" creationId="{295603AF-C06F-0B3C-4F63-69E98F927177}"/>
          </ac:picMkLst>
        </pc:picChg>
        <pc:cxnChg chg="add del">
          <ac:chgData name="Melanie Thomas" userId="f18c586a-207e-4287-b6e1-b54fd5aca44d" providerId="ADAL" clId="{ACEA5BF4-25A2-45AB-859A-525E2816D96F}" dt="2025-08-01T17:18:39.618" v="688" actId="26606"/>
          <ac:cxnSpMkLst>
            <pc:docMk/>
            <pc:sldMk cId="3793644866" sldId="264"/>
            <ac:cxnSpMk id="11" creationId="{511FC409-B3C2-4F68-865C-C5333D6F2710}"/>
          </ac:cxnSpMkLst>
        </pc:cxnChg>
        <pc:cxnChg chg="add del">
          <ac:chgData name="Melanie Thomas" userId="f18c586a-207e-4287-b6e1-b54fd5aca44d" providerId="ADAL" clId="{ACEA5BF4-25A2-45AB-859A-525E2816D96F}" dt="2025-08-01T17:18:39.618" v="688" actId="26606"/>
          <ac:cxnSpMkLst>
            <pc:docMk/>
            <pc:sldMk cId="3793644866" sldId="264"/>
            <ac:cxnSpMk id="13" creationId="{B810270D-76A7-44B3-9746-7EDF5788602E}"/>
          </ac:cxnSpMkLst>
        </pc:cxnChg>
        <pc:cxnChg chg="add del">
          <ac:chgData name="Melanie Thomas" userId="f18c586a-207e-4287-b6e1-b54fd5aca44d" providerId="ADAL" clId="{ACEA5BF4-25A2-45AB-859A-525E2816D96F}" dt="2025-08-01T17:18:40.835" v="690" actId="26606"/>
          <ac:cxnSpMkLst>
            <pc:docMk/>
            <pc:sldMk cId="3793644866" sldId="264"/>
            <ac:cxnSpMk id="16" creationId="{3815BE95-1337-20E2-B2EF-5DA486F72FCB}"/>
          </ac:cxnSpMkLst>
        </pc:cxnChg>
        <pc:cxnChg chg="add del">
          <ac:chgData name="Melanie Thomas" userId="f18c586a-207e-4287-b6e1-b54fd5aca44d" providerId="ADAL" clId="{ACEA5BF4-25A2-45AB-859A-525E2816D96F}" dt="2025-08-01T17:21:49.767" v="710" actId="26606"/>
          <ac:cxnSpMkLst>
            <pc:docMk/>
            <pc:sldMk cId="3793644866" sldId="264"/>
            <ac:cxnSpMk id="21" creationId="{511FC409-B3C2-4F68-865C-C5333D6F2710}"/>
          </ac:cxnSpMkLst>
        </pc:cxnChg>
        <pc:cxnChg chg="add del">
          <ac:chgData name="Melanie Thomas" userId="f18c586a-207e-4287-b6e1-b54fd5aca44d" providerId="ADAL" clId="{ACEA5BF4-25A2-45AB-859A-525E2816D96F}" dt="2025-08-01T17:21:49.767" v="710" actId="26606"/>
          <ac:cxnSpMkLst>
            <pc:docMk/>
            <pc:sldMk cId="3793644866" sldId="264"/>
            <ac:cxnSpMk id="22" creationId="{B810270D-76A7-44B3-9746-7EDF5788602E}"/>
          </ac:cxnSpMkLst>
        </pc:cxnChg>
        <pc:cxnChg chg="add del">
          <ac:chgData name="Melanie Thomas" userId="f18c586a-207e-4287-b6e1-b54fd5aca44d" providerId="ADAL" clId="{ACEA5BF4-25A2-45AB-859A-525E2816D96F}" dt="2025-08-01T17:27:31.195" v="719" actId="26606"/>
          <ac:cxnSpMkLst>
            <pc:docMk/>
            <pc:sldMk cId="3793644866" sldId="264"/>
            <ac:cxnSpMk id="30" creationId="{F2B951FD-94F7-E138-3EC2-A66A551D9137}"/>
          </ac:cxnSpMkLst>
        </pc:cxnChg>
        <pc:cxnChg chg="add del">
          <ac:chgData name="Melanie Thomas" userId="f18c586a-207e-4287-b6e1-b54fd5aca44d" providerId="ADAL" clId="{ACEA5BF4-25A2-45AB-859A-525E2816D96F}" dt="2025-08-01T17:27:28.613" v="716" actId="26606"/>
          <ac:cxnSpMkLst>
            <pc:docMk/>
            <pc:sldMk cId="3793644866" sldId="264"/>
            <ac:cxnSpMk id="37" creationId="{D2E57F3D-33BE-4306-87E6-245763719516}"/>
          </ac:cxnSpMkLst>
        </pc:cxnChg>
        <pc:cxnChg chg="add del">
          <ac:chgData name="Melanie Thomas" userId="f18c586a-207e-4287-b6e1-b54fd5aca44d" providerId="ADAL" clId="{ACEA5BF4-25A2-45AB-859A-525E2816D96F}" dt="2025-08-01T17:27:31.180" v="718" actId="26606"/>
          <ac:cxnSpMkLst>
            <pc:docMk/>
            <pc:sldMk cId="3793644866" sldId="264"/>
            <ac:cxnSpMk id="40" creationId="{F2B951FD-94F7-E138-3EC2-A66A551D9137}"/>
          </ac:cxnSpMkLst>
        </pc:cxnChg>
        <pc:cxnChg chg="add">
          <ac:chgData name="Melanie Thomas" userId="f18c586a-207e-4287-b6e1-b54fd5aca44d" providerId="ADAL" clId="{ACEA5BF4-25A2-45AB-859A-525E2816D96F}" dt="2025-08-01T17:27:31.195" v="719" actId="26606"/>
          <ac:cxnSpMkLst>
            <pc:docMk/>
            <pc:sldMk cId="3793644866" sldId="264"/>
            <ac:cxnSpMk id="43" creationId="{511FC409-B3C2-4F68-865C-C5333D6F2710}"/>
          </ac:cxnSpMkLst>
        </pc:cxnChg>
        <pc:cxnChg chg="add">
          <ac:chgData name="Melanie Thomas" userId="f18c586a-207e-4287-b6e1-b54fd5aca44d" providerId="ADAL" clId="{ACEA5BF4-25A2-45AB-859A-525E2816D96F}" dt="2025-08-01T17:27:31.195" v="719" actId="26606"/>
          <ac:cxnSpMkLst>
            <pc:docMk/>
            <pc:sldMk cId="3793644866" sldId="264"/>
            <ac:cxnSpMk id="44" creationId="{B810270D-76A7-44B3-9746-7EDF5788602E}"/>
          </ac:cxnSpMkLst>
        </pc:cxnChg>
      </pc:sldChg>
      <pc:sldChg chg="addSp delSp add del setBg delDesignElem">
        <pc:chgData name="Melanie Thomas" userId="f18c586a-207e-4287-b6e1-b54fd5aca44d" providerId="ADAL" clId="{ACEA5BF4-25A2-45AB-859A-525E2816D96F}" dt="2025-08-01T17:17:40.906" v="682"/>
        <pc:sldMkLst>
          <pc:docMk/>
          <pc:sldMk cId="475540064" sldId="265"/>
        </pc:sldMkLst>
        <pc:spChg chg="add del">
          <ac:chgData name="Melanie Thomas" userId="f18c586a-207e-4287-b6e1-b54fd5aca44d" providerId="ADAL" clId="{ACEA5BF4-25A2-45AB-859A-525E2816D96F}" dt="2025-08-01T17:17:40.906" v="682"/>
          <ac:spMkLst>
            <pc:docMk/>
            <pc:sldMk cId="475540064" sldId="265"/>
            <ac:spMk id="9" creationId="{5AE5F6B6-8CAE-E21D-15B2-A157E3D4FFA4}"/>
          </ac:spMkLst>
        </pc:spChg>
        <pc:cxnChg chg="add del">
          <ac:chgData name="Melanie Thomas" userId="f18c586a-207e-4287-b6e1-b54fd5aca44d" providerId="ADAL" clId="{ACEA5BF4-25A2-45AB-859A-525E2816D96F}" dt="2025-08-01T17:17:40.906" v="682"/>
          <ac:cxnSpMkLst>
            <pc:docMk/>
            <pc:sldMk cId="475540064" sldId="265"/>
            <ac:cxnSpMk id="11" creationId="{F858D27E-BB84-066B-5B9C-80D66D69C49D}"/>
          </ac:cxnSpMkLst>
        </pc:cxnChg>
        <pc:cxnChg chg="add del">
          <ac:chgData name="Melanie Thomas" userId="f18c586a-207e-4287-b6e1-b54fd5aca44d" providerId="ADAL" clId="{ACEA5BF4-25A2-45AB-859A-525E2816D96F}" dt="2025-08-01T17:17:40.906" v="682"/>
          <ac:cxnSpMkLst>
            <pc:docMk/>
            <pc:sldMk cId="475540064" sldId="265"/>
            <ac:cxnSpMk id="13" creationId="{3300DC8B-02C5-6037-0264-C9B85D19C71C}"/>
          </ac:cxnSpMkLst>
        </pc:cxnChg>
      </pc:sldChg>
      <pc:sldChg chg="delSp add del setBg delDesignElem">
        <pc:chgData name="Melanie Thomas" userId="f18c586a-207e-4287-b6e1-b54fd5aca44d" providerId="ADAL" clId="{ACEA5BF4-25A2-45AB-859A-525E2816D96F}" dt="2025-08-01T17:17:05.280" v="678" actId="47"/>
        <pc:sldMkLst>
          <pc:docMk/>
          <pc:sldMk cId="4129936982" sldId="265"/>
        </pc:sldMkLst>
        <pc:spChg chg="del">
          <ac:chgData name="Melanie Thomas" userId="f18c586a-207e-4287-b6e1-b54fd5aca44d" providerId="ADAL" clId="{ACEA5BF4-25A2-45AB-859A-525E2816D96F}" dt="2025-08-01T17:16:56.295" v="676"/>
          <ac:spMkLst>
            <pc:docMk/>
            <pc:sldMk cId="4129936982" sldId="265"/>
            <ac:spMk id="9" creationId="{1410F61F-1260-EFA1-447B-3C0178E645D3}"/>
          </ac:spMkLst>
        </pc:spChg>
        <pc:cxnChg chg="del">
          <ac:chgData name="Melanie Thomas" userId="f18c586a-207e-4287-b6e1-b54fd5aca44d" providerId="ADAL" clId="{ACEA5BF4-25A2-45AB-859A-525E2816D96F}" dt="2025-08-01T17:16:56.295" v="676"/>
          <ac:cxnSpMkLst>
            <pc:docMk/>
            <pc:sldMk cId="4129936982" sldId="265"/>
            <ac:cxnSpMk id="11" creationId="{755C5A69-8B6E-28F0-4CB9-AF87F964F452}"/>
          </ac:cxnSpMkLst>
        </pc:cxnChg>
        <pc:cxnChg chg="del">
          <ac:chgData name="Melanie Thomas" userId="f18c586a-207e-4287-b6e1-b54fd5aca44d" providerId="ADAL" clId="{ACEA5BF4-25A2-45AB-859A-525E2816D96F}" dt="2025-08-01T17:16:56.295" v="676"/>
          <ac:cxnSpMkLst>
            <pc:docMk/>
            <pc:sldMk cId="4129936982" sldId="265"/>
            <ac:cxnSpMk id="13" creationId="{66A975C0-7CFE-DC7C-A1CF-C6BA07F860AA}"/>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7E01B1-8600-485D-ABC0-0F2997537D1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F27297A7-1AC3-469F-B52E-45D046955CA4}">
      <dgm:prSet/>
      <dgm:spPr/>
      <dgm:t>
        <a:bodyPr/>
        <a:lstStyle/>
        <a:p>
          <a:r>
            <a:rPr lang="en-GB"/>
            <a:t>The best judge of this is you!</a:t>
          </a:r>
          <a:endParaRPr lang="en-US"/>
        </a:p>
      </dgm:t>
    </dgm:pt>
    <dgm:pt modelId="{DABF1BF3-4980-44F0-8E33-704EFDCA2409}" type="parTrans" cxnId="{BD8B6869-65D4-4AC6-AD4F-B5E87232F195}">
      <dgm:prSet/>
      <dgm:spPr/>
      <dgm:t>
        <a:bodyPr/>
        <a:lstStyle/>
        <a:p>
          <a:endParaRPr lang="en-US"/>
        </a:p>
      </dgm:t>
    </dgm:pt>
    <dgm:pt modelId="{55E16651-AF40-4D8B-8020-2E1CA3A4E357}" type="sibTrans" cxnId="{BD8B6869-65D4-4AC6-AD4F-B5E87232F195}">
      <dgm:prSet/>
      <dgm:spPr/>
      <dgm:t>
        <a:bodyPr/>
        <a:lstStyle/>
        <a:p>
          <a:endParaRPr lang="en-US"/>
        </a:p>
      </dgm:t>
    </dgm:pt>
    <dgm:pt modelId="{8ADBE6D2-030F-4012-AFF3-511A57ECCA75}">
      <dgm:prSet/>
      <dgm:spPr/>
      <dgm:t>
        <a:bodyPr/>
        <a:lstStyle/>
        <a:p>
          <a:r>
            <a:rPr lang="en-GB"/>
            <a:t>When reviewing the role criteria be totally honest with yourself.</a:t>
          </a:r>
          <a:endParaRPr lang="en-US"/>
        </a:p>
      </dgm:t>
    </dgm:pt>
    <dgm:pt modelId="{08BC6ED7-7A35-4313-A868-92D559831332}" type="parTrans" cxnId="{C7DC936C-17AE-4BD8-B3E0-2E4D7E1EE8B6}">
      <dgm:prSet/>
      <dgm:spPr/>
      <dgm:t>
        <a:bodyPr/>
        <a:lstStyle/>
        <a:p>
          <a:endParaRPr lang="en-US"/>
        </a:p>
      </dgm:t>
    </dgm:pt>
    <dgm:pt modelId="{0098167D-9021-4627-81B9-54821929412B}" type="sibTrans" cxnId="{C7DC936C-17AE-4BD8-B3E0-2E4D7E1EE8B6}">
      <dgm:prSet/>
      <dgm:spPr/>
      <dgm:t>
        <a:bodyPr/>
        <a:lstStyle/>
        <a:p>
          <a:endParaRPr lang="en-US"/>
        </a:p>
      </dgm:t>
    </dgm:pt>
    <dgm:pt modelId="{849ADC75-E212-463C-BCBE-31D42167E043}">
      <dgm:prSet/>
      <dgm:spPr/>
      <dgm:t>
        <a:bodyPr/>
        <a:lstStyle/>
        <a:p>
          <a:r>
            <a:rPr lang="en-GB"/>
            <a:t>Remember putting yourself forward is putting yourself in direct competition with a number of others, in some instances this can run into hundreds of other applicants.</a:t>
          </a:r>
          <a:endParaRPr lang="en-US"/>
        </a:p>
      </dgm:t>
    </dgm:pt>
    <dgm:pt modelId="{96C639A3-8B93-414A-B39E-87690C286217}" type="parTrans" cxnId="{E8AFC41E-A254-42C2-8A6F-979F0C92CF6F}">
      <dgm:prSet/>
      <dgm:spPr/>
      <dgm:t>
        <a:bodyPr/>
        <a:lstStyle/>
        <a:p>
          <a:endParaRPr lang="en-US"/>
        </a:p>
      </dgm:t>
    </dgm:pt>
    <dgm:pt modelId="{A8E419BC-C056-427D-A3B5-A76271366FA8}" type="sibTrans" cxnId="{E8AFC41E-A254-42C2-8A6F-979F0C92CF6F}">
      <dgm:prSet/>
      <dgm:spPr/>
      <dgm:t>
        <a:bodyPr/>
        <a:lstStyle/>
        <a:p>
          <a:endParaRPr lang="en-US"/>
        </a:p>
      </dgm:t>
    </dgm:pt>
    <dgm:pt modelId="{5BBA0C9F-994A-471E-BA22-07C98BC50622}">
      <dgm:prSet/>
      <dgm:spPr/>
      <dgm:t>
        <a:bodyPr/>
        <a:lstStyle/>
        <a:p>
          <a:r>
            <a:rPr lang="en-GB" dirty="0"/>
            <a:t>If you are successful, then enjoy the forthcoming career opportunities but..</a:t>
          </a:r>
          <a:endParaRPr lang="en-US" dirty="0"/>
        </a:p>
      </dgm:t>
    </dgm:pt>
    <dgm:pt modelId="{A1E6E6AA-31EC-488F-86E6-670ABA614AE1}" type="parTrans" cxnId="{1D655C0F-9465-4183-A447-34C8149373D0}">
      <dgm:prSet/>
      <dgm:spPr/>
      <dgm:t>
        <a:bodyPr/>
        <a:lstStyle/>
        <a:p>
          <a:endParaRPr lang="en-US"/>
        </a:p>
      </dgm:t>
    </dgm:pt>
    <dgm:pt modelId="{EA473963-16CC-4AC6-98E9-A5A4E2E392EB}" type="sibTrans" cxnId="{1D655C0F-9465-4183-A447-34C8149373D0}">
      <dgm:prSet/>
      <dgm:spPr/>
      <dgm:t>
        <a:bodyPr/>
        <a:lstStyle/>
        <a:p>
          <a:endParaRPr lang="en-US"/>
        </a:p>
      </dgm:t>
    </dgm:pt>
    <dgm:pt modelId="{ECF806CA-BAA9-406E-B4C3-B5BC1DE63B0F}">
      <dgm:prSet/>
      <dgm:spPr/>
      <dgm:t>
        <a:bodyPr/>
        <a:lstStyle/>
        <a:p>
          <a:r>
            <a:rPr lang="en-GB" dirty="0"/>
            <a:t>If unsuccessful always ask for feedback if it is available (usually most employers will provide feedback if unsuccessful at the interview stage)</a:t>
          </a:r>
          <a:endParaRPr lang="en-US" dirty="0"/>
        </a:p>
      </dgm:t>
    </dgm:pt>
    <dgm:pt modelId="{E138752B-2AFF-4A0D-BC4F-D59C03224263}" type="parTrans" cxnId="{2D386D45-4F49-4EA7-9CBC-9980C6CFBCCC}">
      <dgm:prSet/>
      <dgm:spPr/>
      <dgm:t>
        <a:bodyPr/>
        <a:lstStyle/>
        <a:p>
          <a:endParaRPr lang="en-US"/>
        </a:p>
      </dgm:t>
    </dgm:pt>
    <dgm:pt modelId="{ED37A294-121C-4DB5-A344-98E508972E53}" type="sibTrans" cxnId="{2D386D45-4F49-4EA7-9CBC-9980C6CFBCCC}">
      <dgm:prSet/>
      <dgm:spPr/>
      <dgm:t>
        <a:bodyPr/>
        <a:lstStyle/>
        <a:p>
          <a:endParaRPr lang="en-US"/>
        </a:p>
      </dgm:t>
    </dgm:pt>
    <dgm:pt modelId="{A5AAC8C0-ADEA-480D-A5DE-C013CB4B7146}">
      <dgm:prSet/>
      <dgm:spPr/>
      <dgm:t>
        <a:bodyPr/>
        <a:lstStyle/>
        <a:p>
          <a:r>
            <a:rPr lang="en-GB" dirty="0"/>
            <a:t>Apply a reflective model – if you keep getting the same outcome, what is it about your CV, application form or interview performance that is not working?</a:t>
          </a:r>
          <a:endParaRPr lang="en-US" dirty="0"/>
        </a:p>
      </dgm:t>
    </dgm:pt>
    <dgm:pt modelId="{90597E46-B03E-4C02-B439-8C135663812C}" type="parTrans" cxnId="{B85EE9AA-BE9B-43C0-9C36-09B126A857C4}">
      <dgm:prSet/>
      <dgm:spPr/>
      <dgm:t>
        <a:bodyPr/>
        <a:lstStyle/>
        <a:p>
          <a:endParaRPr lang="en-US"/>
        </a:p>
      </dgm:t>
    </dgm:pt>
    <dgm:pt modelId="{A53CB918-180B-43FC-B6C2-41377D9E4604}" type="sibTrans" cxnId="{B85EE9AA-BE9B-43C0-9C36-09B126A857C4}">
      <dgm:prSet/>
      <dgm:spPr/>
      <dgm:t>
        <a:bodyPr/>
        <a:lstStyle/>
        <a:p>
          <a:endParaRPr lang="en-US"/>
        </a:p>
      </dgm:t>
    </dgm:pt>
    <dgm:pt modelId="{72CE4661-D5BF-4264-A777-CF22ED053DA3}">
      <dgm:prSet/>
      <dgm:spPr/>
      <dgm:t>
        <a:bodyPr/>
        <a:lstStyle/>
        <a:p>
          <a:r>
            <a:rPr lang="en-GB"/>
            <a:t>If I meet all the criteria and interview well what are the others bringing to the process that I am not?</a:t>
          </a:r>
          <a:endParaRPr lang="en-US"/>
        </a:p>
      </dgm:t>
    </dgm:pt>
    <dgm:pt modelId="{741B4068-2383-436E-9C80-FC9695ED5414}" type="parTrans" cxnId="{638F93B1-3795-4C3F-8B63-5BA7482CC001}">
      <dgm:prSet/>
      <dgm:spPr/>
      <dgm:t>
        <a:bodyPr/>
        <a:lstStyle/>
        <a:p>
          <a:endParaRPr lang="en-US"/>
        </a:p>
      </dgm:t>
    </dgm:pt>
    <dgm:pt modelId="{4ABD3473-3270-47D7-BF1C-50525B5B90C6}" type="sibTrans" cxnId="{638F93B1-3795-4C3F-8B63-5BA7482CC001}">
      <dgm:prSet/>
      <dgm:spPr/>
      <dgm:t>
        <a:bodyPr/>
        <a:lstStyle/>
        <a:p>
          <a:endParaRPr lang="en-US"/>
        </a:p>
      </dgm:t>
    </dgm:pt>
    <dgm:pt modelId="{74C8403B-A6C0-4993-95B5-468591494BAA}" type="pres">
      <dgm:prSet presAssocID="{4A7E01B1-8600-485D-ABC0-0F2997537D16}" presName="diagram" presStyleCnt="0">
        <dgm:presLayoutVars>
          <dgm:dir/>
          <dgm:resizeHandles val="exact"/>
        </dgm:presLayoutVars>
      </dgm:prSet>
      <dgm:spPr/>
    </dgm:pt>
    <dgm:pt modelId="{48039943-7BAD-4A3D-BB72-A00CDA2DD185}" type="pres">
      <dgm:prSet presAssocID="{F27297A7-1AC3-469F-B52E-45D046955CA4}" presName="node" presStyleLbl="node1" presStyleIdx="0" presStyleCnt="7">
        <dgm:presLayoutVars>
          <dgm:bulletEnabled val="1"/>
        </dgm:presLayoutVars>
      </dgm:prSet>
      <dgm:spPr/>
    </dgm:pt>
    <dgm:pt modelId="{C49B021C-EE86-416F-87E0-DCD3FB52068B}" type="pres">
      <dgm:prSet presAssocID="{55E16651-AF40-4D8B-8020-2E1CA3A4E357}" presName="sibTrans" presStyleCnt="0"/>
      <dgm:spPr/>
    </dgm:pt>
    <dgm:pt modelId="{70CDF597-4E25-486B-B152-8A80ECF9166A}" type="pres">
      <dgm:prSet presAssocID="{8ADBE6D2-030F-4012-AFF3-511A57ECCA75}" presName="node" presStyleLbl="node1" presStyleIdx="1" presStyleCnt="7">
        <dgm:presLayoutVars>
          <dgm:bulletEnabled val="1"/>
        </dgm:presLayoutVars>
      </dgm:prSet>
      <dgm:spPr/>
    </dgm:pt>
    <dgm:pt modelId="{D2CE92CB-1BFA-44C5-9830-785EB70AB743}" type="pres">
      <dgm:prSet presAssocID="{0098167D-9021-4627-81B9-54821929412B}" presName="sibTrans" presStyleCnt="0"/>
      <dgm:spPr/>
    </dgm:pt>
    <dgm:pt modelId="{59C52031-C66F-4F1F-97D2-9973EECFF603}" type="pres">
      <dgm:prSet presAssocID="{849ADC75-E212-463C-BCBE-31D42167E043}" presName="node" presStyleLbl="node1" presStyleIdx="2" presStyleCnt="7">
        <dgm:presLayoutVars>
          <dgm:bulletEnabled val="1"/>
        </dgm:presLayoutVars>
      </dgm:prSet>
      <dgm:spPr/>
    </dgm:pt>
    <dgm:pt modelId="{115D280E-387A-41DB-AD69-3E3C600284EC}" type="pres">
      <dgm:prSet presAssocID="{A8E419BC-C056-427D-A3B5-A76271366FA8}" presName="sibTrans" presStyleCnt="0"/>
      <dgm:spPr/>
    </dgm:pt>
    <dgm:pt modelId="{C1E6CDCA-CF89-46EB-9E5D-8CC9B73D949F}" type="pres">
      <dgm:prSet presAssocID="{5BBA0C9F-994A-471E-BA22-07C98BC50622}" presName="node" presStyleLbl="node1" presStyleIdx="3" presStyleCnt="7" custLinFactNeighborX="-126">
        <dgm:presLayoutVars>
          <dgm:bulletEnabled val="1"/>
        </dgm:presLayoutVars>
      </dgm:prSet>
      <dgm:spPr/>
    </dgm:pt>
    <dgm:pt modelId="{D3CF2CBB-0C06-4D36-937D-0CD918208416}" type="pres">
      <dgm:prSet presAssocID="{EA473963-16CC-4AC6-98E9-A5A4E2E392EB}" presName="sibTrans" presStyleCnt="0"/>
      <dgm:spPr/>
    </dgm:pt>
    <dgm:pt modelId="{06530227-37B7-490D-A393-50D67D36B2E6}" type="pres">
      <dgm:prSet presAssocID="{ECF806CA-BAA9-406E-B4C3-B5BC1DE63B0F}" presName="node" presStyleLbl="node1" presStyleIdx="4" presStyleCnt="7">
        <dgm:presLayoutVars>
          <dgm:bulletEnabled val="1"/>
        </dgm:presLayoutVars>
      </dgm:prSet>
      <dgm:spPr/>
    </dgm:pt>
    <dgm:pt modelId="{B2368771-8733-449B-A142-C3A14B63FD40}" type="pres">
      <dgm:prSet presAssocID="{ED37A294-121C-4DB5-A344-98E508972E53}" presName="sibTrans" presStyleCnt="0"/>
      <dgm:spPr/>
    </dgm:pt>
    <dgm:pt modelId="{0DDE6DCE-196C-457A-991B-4E9021816846}" type="pres">
      <dgm:prSet presAssocID="{A5AAC8C0-ADEA-480D-A5DE-C013CB4B7146}" presName="node" presStyleLbl="node1" presStyleIdx="5" presStyleCnt="7">
        <dgm:presLayoutVars>
          <dgm:bulletEnabled val="1"/>
        </dgm:presLayoutVars>
      </dgm:prSet>
      <dgm:spPr/>
    </dgm:pt>
    <dgm:pt modelId="{969E587F-32CD-4491-82DC-42494AC3E66A}" type="pres">
      <dgm:prSet presAssocID="{A53CB918-180B-43FC-B6C2-41377D9E4604}" presName="sibTrans" presStyleCnt="0"/>
      <dgm:spPr/>
    </dgm:pt>
    <dgm:pt modelId="{A33A9486-BED7-41CE-AFCE-34E68D320FD2}" type="pres">
      <dgm:prSet presAssocID="{72CE4661-D5BF-4264-A777-CF22ED053DA3}" presName="node" presStyleLbl="node1" presStyleIdx="6" presStyleCnt="7">
        <dgm:presLayoutVars>
          <dgm:bulletEnabled val="1"/>
        </dgm:presLayoutVars>
      </dgm:prSet>
      <dgm:spPr/>
    </dgm:pt>
  </dgm:ptLst>
  <dgm:cxnLst>
    <dgm:cxn modelId="{1D655C0F-9465-4183-A447-34C8149373D0}" srcId="{4A7E01B1-8600-485D-ABC0-0F2997537D16}" destId="{5BBA0C9F-994A-471E-BA22-07C98BC50622}" srcOrd="3" destOrd="0" parTransId="{A1E6E6AA-31EC-488F-86E6-670ABA614AE1}" sibTransId="{EA473963-16CC-4AC6-98E9-A5A4E2E392EB}"/>
    <dgm:cxn modelId="{E8AFC41E-A254-42C2-8A6F-979F0C92CF6F}" srcId="{4A7E01B1-8600-485D-ABC0-0F2997537D16}" destId="{849ADC75-E212-463C-BCBE-31D42167E043}" srcOrd="2" destOrd="0" parTransId="{96C639A3-8B93-414A-B39E-87690C286217}" sibTransId="{A8E419BC-C056-427D-A3B5-A76271366FA8}"/>
    <dgm:cxn modelId="{1ED8DB5F-3890-4440-8FAA-355F078228D7}" type="presOf" srcId="{8ADBE6D2-030F-4012-AFF3-511A57ECCA75}" destId="{70CDF597-4E25-486B-B152-8A80ECF9166A}" srcOrd="0" destOrd="0" presId="urn:microsoft.com/office/officeart/2005/8/layout/default"/>
    <dgm:cxn modelId="{2D386D45-4F49-4EA7-9CBC-9980C6CFBCCC}" srcId="{4A7E01B1-8600-485D-ABC0-0F2997537D16}" destId="{ECF806CA-BAA9-406E-B4C3-B5BC1DE63B0F}" srcOrd="4" destOrd="0" parTransId="{E138752B-2AFF-4A0D-BC4F-D59C03224263}" sibTransId="{ED37A294-121C-4DB5-A344-98E508972E53}"/>
    <dgm:cxn modelId="{BD8B6869-65D4-4AC6-AD4F-B5E87232F195}" srcId="{4A7E01B1-8600-485D-ABC0-0F2997537D16}" destId="{F27297A7-1AC3-469F-B52E-45D046955CA4}" srcOrd="0" destOrd="0" parTransId="{DABF1BF3-4980-44F0-8E33-704EFDCA2409}" sibTransId="{55E16651-AF40-4D8B-8020-2E1CA3A4E357}"/>
    <dgm:cxn modelId="{68BD8849-B530-4F58-9E54-7AFB53C5474D}" type="presOf" srcId="{A5AAC8C0-ADEA-480D-A5DE-C013CB4B7146}" destId="{0DDE6DCE-196C-457A-991B-4E9021816846}" srcOrd="0" destOrd="0" presId="urn:microsoft.com/office/officeart/2005/8/layout/default"/>
    <dgm:cxn modelId="{E62D026B-E005-4FDA-B0F2-E019A29DC7DB}" type="presOf" srcId="{5BBA0C9F-994A-471E-BA22-07C98BC50622}" destId="{C1E6CDCA-CF89-46EB-9E5D-8CC9B73D949F}" srcOrd="0" destOrd="0" presId="urn:microsoft.com/office/officeart/2005/8/layout/default"/>
    <dgm:cxn modelId="{C7DC936C-17AE-4BD8-B3E0-2E4D7E1EE8B6}" srcId="{4A7E01B1-8600-485D-ABC0-0F2997537D16}" destId="{8ADBE6D2-030F-4012-AFF3-511A57ECCA75}" srcOrd="1" destOrd="0" parTransId="{08BC6ED7-7A35-4313-A868-92D559831332}" sibTransId="{0098167D-9021-4627-81B9-54821929412B}"/>
    <dgm:cxn modelId="{8BA5124D-65F4-4927-81AD-C10352B88CCC}" type="presOf" srcId="{ECF806CA-BAA9-406E-B4C3-B5BC1DE63B0F}" destId="{06530227-37B7-490D-A393-50D67D36B2E6}" srcOrd="0" destOrd="0" presId="urn:microsoft.com/office/officeart/2005/8/layout/default"/>
    <dgm:cxn modelId="{61930E92-4F49-4FE0-B18A-1F7417EFCD48}" type="presOf" srcId="{849ADC75-E212-463C-BCBE-31D42167E043}" destId="{59C52031-C66F-4F1F-97D2-9973EECFF603}" srcOrd="0" destOrd="0" presId="urn:microsoft.com/office/officeart/2005/8/layout/default"/>
    <dgm:cxn modelId="{04E219A7-C3E6-423D-9350-B71ABC4578FD}" type="presOf" srcId="{72CE4661-D5BF-4264-A777-CF22ED053DA3}" destId="{A33A9486-BED7-41CE-AFCE-34E68D320FD2}" srcOrd="0" destOrd="0" presId="urn:microsoft.com/office/officeart/2005/8/layout/default"/>
    <dgm:cxn modelId="{B85EE9AA-BE9B-43C0-9C36-09B126A857C4}" srcId="{4A7E01B1-8600-485D-ABC0-0F2997537D16}" destId="{A5AAC8C0-ADEA-480D-A5DE-C013CB4B7146}" srcOrd="5" destOrd="0" parTransId="{90597E46-B03E-4C02-B439-8C135663812C}" sibTransId="{A53CB918-180B-43FC-B6C2-41377D9E4604}"/>
    <dgm:cxn modelId="{638F93B1-3795-4C3F-8B63-5BA7482CC001}" srcId="{4A7E01B1-8600-485D-ABC0-0F2997537D16}" destId="{72CE4661-D5BF-4264-A777-CF22ED053DA3}" srcOrd="6" destOrd="0" parTransId="{741B4068-2383-436E-9C80-FC9695ED5414}" sibTransId="{4ABD3473-3270-47D7-BF1C-50525B5B90C6}"/>
    <dgm:cxn modelId="{A68869C1-4D92-4557-B1F1-B6B45FD61594}" type="presOf" srcId="{4A7E01B1-8600-485D-ABC0-0F2997537D16}" destId="{74C8403B-A6C0-4993-95B5-468591494BAA}" srcOrd="0" destOrd="0" presId="urn:microsoft.com/office/officeart/2005/8/layout/default"/>
    <dgm:cxn modelId="{DE7F41C3-FC19-4DFD-891B-21550B4ADFD4}" type="presOf" srcId="{F27297A7-1AC3-469F-B52E-45D046955CA4}" destId="{48039943-7BAD-4A3D-BB72-A00CDA2DD185}" srcOrd="0" destOrd="0" presId="urn:microsoft.com/office/officeart/2005/8/layout/default"/>
    <dgm:cxn modelId="{C84F4A2B-6B1E-42A1-9E7A-B6EFFF9024B0}" type="presParOf" srcId="{74C8403B-A6C0-4993-95B5-468591494BAA}" destId="{48039943-7BAD-4A3D-BB72-A00CDA2DD185}" srcOrd="0" destOrd="0" presId="urn:microsoft.com/office/officeart/2005/8/layout/default"/>
    <dgm:cxn modelId="{F84ABA77-24BC-4718-8E85-0DFC5CFC8CF0}" type="presParOf" srcId="{74C8403B-A6C0-4993-95B5-468591494BAA}" destId="{C49B021C-EE86-416F-87E0-DCD3FB52068B}" srcOrd="1" destOrd="0" presId="urn:microsoft.com/office/officeart/2005/8/layout/default"/>
    <dgm:cxn modelId="{D058287B-4248-4225-90B3-C94EA0323CFB}" type="presParOf" srcId="{74C8403B-A6C0-4993-95B5-468591494BAA}" destId="{70CDF597-4E25-486B-B152-8A80ECF9166A}" srcOrd="2" destOrd="0" presId="urn:microsoft.com/office/officeart/2005/8/layout/default"/>
    <dgm:cxn modelId="{0C2FBDB9-7875-4075-9679-65F8ECD87A6C}" type="presParOf" srcId="{74C8403B-A6C0-4993-95B5-468591494BAA}" destId="{D2CE92CB-1BFA-44C5-9830-785EB70AB743}" srcOrd="3" destOrd="0" presId="urn:microsoft.com/office/officeart/2005/8/layout/default"/>
    <dgm:cxn modelId="{B4C7CB34-E930-4E54-A9D0-6053C5DBAE3C}" type="presParOf" srcId="{74C8403B-A6C0-4993-95B5-468591494BAA}" destId="{59C52031-C66F-4F1F-97D2-9973EECFF603}" srcOrd="4" destOrd="0" presId="urn:microsoft.com/office/officeart/2005/8/layout/default"/>
    <dgm:cxn modelId="{18EB4D99-1AF9-48D8-875D-BA115ABDE533}" type="presParOf" srcId="{74C8403B-A6C0-4993-95B5-468591494BAA}" destId="{115D280E-387A-41DB-AD69-3E3C600284EC}" srcOrd="5" destOrd="0" presId="urn:microsoft.com/office/officeart/2005/8/layout/default"/>
    <dgm:cxn modelId="{03DED20A-922C-4F4B-AEC5-A6AF1C4A2DA4}" type="presParOf" srcId="{74C8403B-A6C0-4993-95B5-468591494BAA}" destId="{C1E6CDCA-CF89-46EB-9E5D-8CC9B73D949F}" srcOrd="6" destOrd="0" presId="urn:microsoft.com/office/officeart/2005/8/layout/default"/>
    <dgm:cxn modelId="{F07C64E3-A49B-4942-BF3D-4BE64E5E8117}" type="presParOf" srcId="{74C8403B-A6C0-4993-95B5-468591494BAA}" destId="{D3CF2CBB-0C06-4D36-937D-0CD918208416}" srcOrd="7" destOrd="0" presId="urn:microsoft.com/office/officeart/2005/8/layout/default"/>
    <dgm:cxn modelId="{7610BF69-8F87-44E2-9143-437AE4FAF020}" type="presParOf" srcId="{74C8403B-A6C0-4993-95B5-468591494BAA}" destId="{06530227-37B7-490D-A393-50D67D36B2E6}" srcOrd="8" destOrd="0" presId="urn:microsoft.com/office/officeart/2005/8/layout/default"/>
    <dgm:cxn modelId="{5F2EA6E6-312A-4B6D-AE19-E28192AE470B}" type="presParOf" srcId="{74C8403B-A6C0-4993-95B5-468591494BAA}" destId="{B2368771-8733-449B-A142-C3A14B63FD40}" srcOrd="9" destOrd="0" presId="urn:microsoft.com/office/officeart/2005/8/layout/default"/>
    <dgm:cxn modelId="{349CEB3A-D497-4B92-B07A-D83889EB43B7}" type="presParOf" srcId="{74C8403B-A6C0-4993-95B5-468591494BAA}" destId="{0DDE6DCE-196C-457A-991B-4E9021816846}" srcOrd="10" destOrd="0" presId="urn:microsoft.com/office/officeart/2005/8/layout/default"/>
    <dgm:cxn modelId="{7300F99C-C32E-414C-9284-BD9530F1B84D}" type="presParOf" srcId="{74C8403B-A6C0-4993-95B5-468591494BAA}" destId="{969E587F-32CD-4491-82DC-42494AC3E66A}" srcOrd="11" destOrd="0" presId="urn:microsoft.com/office/officeart/2005/8/layout/default"/>
    <dgm:cxn modelId="{5F183087-BD6E-4699-9DE2-359543B3B3DB}" type="presParOf" srcId="{74C8403B-A6C0-4993-95B5-468591494BAA}" destId="{A33A9486-BED7-41CE-AFCE-34E68D320FD2}"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039943-7BAD-4A3D-BB72-A00CDA2DD185}">
      <dsp:nvSpPr>
        <dsp:cNvPr id="0" name=""/>
        <dsp:cNvSpPr/>
      </dsp:nvSpPr>
      <dsp:spPr>
        <a:xfrm>
          <a:off x="3132" y="254817"/>
          <a:ext cx="2485010" cy="149100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best judge of this is you!</a:t>
          </a:r>
          <a:endParaRPr lang="en-US" sz="1500" kern="1200"/>
        </a:p>
      </dsp:txBody>
      <dsp:txXfrm>
        <a:off x="3132" y="254817"/>
        <a:ext cx="2485010" cy="1491006"/>
      </dsp:txXfrm>
    </dsp:sp>
    <dsp:sp modelId="{70CDF597-4E25-486B-B152-8A80ECF9166A}">
      <dsp:nvSpPr>
        <dsp:cNvPr id="0" name=""/>
        <dsp:cNvSpPr/>
      </dsp:nvSpPr>
      <dsp:spPr>
        <a:xfrm>
          <a:off x="2736644" y="254817"/>
          <a:ext cx="2485010" cy="149100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When reviewing the role criteria be totally honest with yourself.</a:t>
          </a:r>
          <a:endParaRPr lang="en-US" sz="1500" kern="1200"/>
        </a:p>
      </dsp:txBody>
      <dsp:txXfrm>
        <a:off x="2736644" y="254817"/>
        <a:ext cx="2485010" cy="1491006"/>
      </dsp:txXfrm>
    </dsp:sp>
    <dsp:sp modelId="{59C52031-C66F-4F1F-97D2-9973EECFF603}">
      <dsp:nvSpPr>
        <dsp:cNvPr id="0" name=""/>
        <dsp:cNvSpPr/>
      </dsp:nvSpPr>
      <dsp:spPr>
        <a:xfrm>
          <a:off x="5470156" y="254817"/>
          <a:ext cx="2485010" cy="149100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Remember putting yourself forward is putting yourself in direct competition with a number of others, in some instances this can run into hundreds of other applicants.</a:t>
          </a:r>
          <a:endParaRPr lang="en-US" sz="1500" kern="1200"/>
        </a:p>
      </dsp:txBody>
      <dsp:txXfrm>
        <a:off x="5470156" y="254817"/>
        <a:ext cx="2485010" cy="1491006"/>
      </dsp:txXfrm>
    </dsp:sp>
    <dsp:sp modelId="{C1E6CDCA-CF89-46EB-9E5D-8CC9B73D949F}">
      <dsp:nvSpPr>
        <dsp:cNvPr id="0" name=""/>
        <dsp:cNvSpPr/>
      </dsp:nvSpPr>
      <dsp:spPr>
        <a:xfrm>
          <a:off x="8200537" y="254817"/>
          <a:ext cx="2485010" cy="149100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If you are successful, then enjoy the forthcoming career opportunities but..</a:t>
          </a:r>
          <a:endParaRPr lang="en-US" sz="1500" kern="1200" dirty="0"/>
        </a:p>
      </dsp:txBody>
      <dsp:txXfrm>
        <a:off x="8200537" y="254817"/>
        <a:ext cx="2485010" cy="1491006"/>
      </dsp:txXfrm>
    </dsp:sp>
    <dsp:sp modelId="{06530227-37B7-490D-A393-50D67D36B2E6}">
      <dsp:nvSpPr>
        <dsp:cNvPr id="0" name=""/>
        <dsp:cNvSpPr/>
      </dsp:nvSpPr>
      <dsp:spPr>
        <a:xfrm>
          <a:off x="1369888" y="1994325"/>
          <a:ext cx="2485010" cy="149100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If unsuccessful always ask for feedback if it is available (usually most employers will provide feedback if unsuccessful at the interview stage)</a:t>
          </a:r>
          <a:endParaRPr lang="en-US" sz="1500" kern="1200" dirty="0"/>
        </a:p>
      </dsp:txBody>
      <dsp:txXfrm>
        <a:off x="1369888" y="1994325"/>
        <a:ext cx="2485010" cy="1491006"/>
      </dsp:txXfrm>
    </dsp:sp>
    <dsp:sp modelId="{0DDE6DCE-196C-457A-991B-4E9021816846}">
      <dsp:nvSpPr>
        <dsp:cNvPr id="0" name=""/>
        <dsp:cNvSpPr/>
      </dsp:nvSpPr>
      <dsp:spPr>
        <a:xfrm>
          <a:off x="4103400" y="1994325"/>
          <a:ext cx="2485010" cy="149100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Apply a reflective model – if you keep getting the same outcome, what is it about your CV, application form or interview performance that is not working?</a:t>
          </a:r>
          <a:endParaRPr lang="en-US" sz="1500" kern="1200" dirty="0"/>
        </a:p>
      </dsp:txBody>
      <dsp:txXfrm>
        <a:off x="4103400" y="1994325"/>
        <a:ext cx="2485010" cy="1491006"/>
      </dsp:txXfrm>
    </dsp:sp>
    <dsp:sp modelId="{A33A9486-BED7-41CE-AFCE-34E68D320FD2}">
      <dsp:nvSpPr>
        <dsp:cNvPr id="0" name=""/>
        <dsp:cNvSpPr/>
      </dsp:nvSpPr>
      <dsp:spPr>
        <a:xfrm>
          <a:off x="6836912" y="1994325"/>
          <a:ext cx="2485010" cy="149100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If I meet all the criteria and interview well what are the others bringing to the process that I am not?</a:t>
          </a:r>
          <a:endParaRPr lang="en-US" sz="1500" kern="1200"/>
        </a:p>
      </dsp:txBody>
      <dsp:txXfrm>
        <a:off x="6836912" y="1994325"/>
        <a:ext cx="2485010" cy="149100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8/1/2025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22572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8/1/2025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31928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8/1/2025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494815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8/1/2025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97374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8/1/2025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53702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8/1/2025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03742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8/1/2025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48579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8/1/2025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37868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8/1/2025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258500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8/1/2025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91682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8/1/2025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55105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8/1/2025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946979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careerswales.gov.wales/getting-a-job/build-a-cv"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People Discussing">
            <a:extLst>
              <a:ext uri="{FF2B5EF4-FFF2-40B4-BE49-F238E27FC236}">
                <a16:creationId xmlns:a16="http://schemas.microsoft.com/office/drawing/2014/main" id="{AC5D5689-76F7-05B7-A2D7-868188662D5F}"/>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4539"/>
            <a:ext cx="12188952" cy="2368866"/>
          </a:xfrm>
          <a:prstGeom prst="rect">
            <a:avLst/>
          </a:prstGeom>
          <a:gradFill>
            <a:gsLst>
              <a:gs pos="42000">
                <a:srgbClr val="000000">
                  <a:alpha val="16000"/>
                </a:srgbClr>
              </a:gs>
              <a:gs pos="0">
                <a:srgbClr val="000000">
                  <a:alpha val="0"/>
                </a:srgbClr>
              </a:gs>
              <a:gs pos="100000">
                <a:srgbClr val="000000">
                  <a:alpha val="2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D42BA3-74A1-582F-9C5B-C64C2465A6DD}"/>
              </a:ext>
            </a:extLst>
          </p:cNvPr>
          <p:cNvSpPr>
            <a:spLocks noGrp="1"/>
          </p:cNvSpPr>
          <p:nvPr>
            <p:ph type="ctrTitle"/>
          </p:nvPr>
        </p:nvSpPr>
        <p:spPr>
          <a:xfrm>
            <a:off x="704088" y="871758"/>
            <a:ext cx="9906000" cy="3871143"/>
          </a:xfrm>
        </p:spPr>
        <p:txBody>
          <a:bodyPr>
            <a:normAutofit/>
          </a:bodyPr>
          <a:lstStyle/>
          <a:p>
            <a:r>
              <a:rPr lang="en-GB" dirty="0">
                <a:solidFill>
                  <a:srgbClr val="FFFFFF"/>
                </a:solidFill>
              </a:rPr>
              <a:t>Building a CV</a:t>
            </a:r>
          </a:p>
        </p:txBody>
      </p:sp>
      <p:cxnSp>
        <p:nvCxnSpPr>
          <p:cNvPr id="13" name="Straight Connector 1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888006"/>
            <a:ext cx="12188952" cy="1969994"/>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D040892-9198-9F87-ED6E-0AB0B8EA69C2}"/>
              </a:ext>
            </a:extLst>
          </p:cNvPr>
          <p:cNvSpPr>
            <a:spLocks noGrp="1"/>
          </p:cNvSpPr>
          <p:nvPr>
            <p:ph type="subTitle" idx="1"/>
          </p:nvPr>
        </p:nvSpPr>
        <p:spPr>
          <a:xfrm>
            <a:off x="704088" y="4488426"/>
            <a:ext cx="6991776" cy="1302774"/>
          </a:xfrm>
        </p:spPr>
        <p:txBody>
          <a:bodyPr>
            <a:normAutofit/>
          </a:bodyPr>
          <a:lstStyle/>
          <a:p>
            <a:r>
              <a:rPr lang="en-GB" dirty="0">
                <a:solidFill>
                  <a:srgbClr val="FFFFFF"/>
                </a:solidFill>
              </a:rPr>
              <a:t>BMPL5020 Gateway to employment</a:t>
            </a:r>
          </a:p>
        </p:txBody>
      </p:sp>
      <p:cxnSp>
        <p:nvCxnSpPr>
          <p:cNvPr id="17" name="Straight Connector 16">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20821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AE6080-E3A4-6036-8826-EA2B18DB995D}"/>
              </a:ext>
            </a:extLst>
          </p:cNvPr>
          <p:cNvSpPr>
            <a:spLocks noGrp="1"/>
          </p:cNvSpPr>
          <p:nvPr>
            <p:ph type="title"/>
          </p:nvPr>
        </p:nvSpPr>
        <p:spPr>
          <a:xfrm>
            <a:off x="5742672" y="909638"/>
            <a:ext cx="5848694" cy="1318062"/>
          </a:xfrm>
        </p:spPr>
        <p:txBody>
          <a:bodyPr>
            <a:normAutofit/>
          </a:bodyPr>
          <a:lstStyle/>
          <a:p>
            <a:r>
              <a:rPr lang="en-GB" dirty="0"/>
              <a:t>PREPARING FOR EMPLOYMENT</a:t>
            </a:r>
          </a:p>
        </p:txBody>
      </p:sp>
      <p:pic>
        <p:nvPicPr>
          <p:cNvPr id="7" name="Graphic 6" descr="Magnifying glass">
            <a:extLst>
              <a:ext uri="{FF2B5EF4-FFF2-40B4-BE49-F238E27FC236}">
                <a16:creationId xmlns:a16="http://schemas.microsoft.com/office/drawing/2014/main" id="{C04165CE-F85D-C3AF-CADF-1C06C1528AA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0101" y="1679090"/>
            <a:ext cx="4455010" cy="4455010"/>
          </a:xfrm>
          <a:prstGeom prst="rect">
            <a:avLst/>
          </a:prstGeom>
        </p:spPr>
      </p:pic>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80661" y="723900"/>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3CF27B-60F5-7071-345A-D16D7A9F28E7}"/>
              </a:ext>
            </a:extLst>
          </p:cNvPr>
          <p:cNvSpPr>
            <a:spLocks noGrp="1"/>
          </p:cNvSpPr>
          <p:nvPr>
            <p:ph idx="1"/>
          </p:nvPr>
        </p:nvSpPr>
        <p:spPr>
          <a:xfrm>
            <a:off x="5742672" y="2276474"/>
            <a:ext cx="5848694" cy="3885027"/>
          </a:xfrm>
        </p:spPr>
        <p:txBody>
          <a:bodyPr>
            <a:normAutofit/>
          </a:bodyPr>
          <a:lstStyle/>
          <a:p>
            <a:pPr>
              <a:lnSpc>
                <a:spcPct val="100000"/>
              </a:lnSpc>
            </a:pPr>
            <a:r>
              <a:rPr lang="en-GB" sz="1700"/>
              <a:t>Why is it important to research and remain focused on developing a good CV?</a:t>
            </a:r>
          </a:p>
          <a:p>
            <a:pPr>
              <a:lnSpc>
                <a:spcPct val="100000"/>
              </a:lnSpc>
            </a:pPr>
            <a:r>
              <a:rPr lang="en-GB" sz="1700"/>
              <a:t>The short answer is that even with great qualifications, it is a very competitive world out there when you are looking for employment whether that is paid or in the voluntary sector.</a:t>
            </a:r>
          </a:p>
          <a:p>
            <a:pPr>
              <a:lnSpc>
                <a:spcPct val="100000"/>
              </a:lnSpc>
            </a:pPr>
            <a:r>
              <a:rPr lang="en-GB" sz="1700"/>
              <a:t>The Purpose of this PowerPoint is to give your something to consider when working towards identifying the skills and experience you have and using them to be attractive to potential employers, whilst also encouraging you to be self aware and identify any criteria you may not yet have, but wish to work towards.</a:t>
            </a:r>
          </a:p>
        </p:txBody>
      </p:sp>
    </p:spTree>
    <p:extLst>
      <p:ext uri="{BB962C8B-B14F-4D97-AF65-F5344CB8AC3E}">
        <p14:creationId xmlns:p14="http://schemas.microsoft.com/office/powerpoint/2010/main" val="3462591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5A1FA-980D-7F37-914B-0AEABA84FEB3}"/>
              </a:ext>
            </a:extLst>
          </p:cNvPr>
          <p:cNvSpPr>
            <a:spLocks noGrp="1"/>
          </p:cNvSpPr>
          <p:nvPr>
            <p:ph type="title"/>
          </p:nvPr>
        </p:nvSpPr>
        <p:spPr/>
        <p:txBody>
          <a:bodyPr/>
          <a:lstStyle/>
          <a:p>
            <a:r>
              <a:rPr lang="en-GB" dirty="0"/>
              <a:t>Job Advertisements</a:t>
            </a:r>
          </a:p>
        </p:txBody>
      </p:sp>
      <p:sp>
        <p:nvSpPr>
          <p:cNvPr id="3" name="Content Placeholder 2">
            <a:extLst>
              <a:ext uri="{FF2B5EF4-FFF2-40B4-BE49-F238E27FC236}">
                <a16:creationId xmlns:a16="http://schemas.microsoft.com/office/drawing/2014/main" id="{CB04C842-DC4E-5785-02A0-7F025C78D8C4}"/>
              </a:ext>
            </a:extLst>
          </p:cNvPr>
          <p:cNvSpPr>
            <a:spLocks noGrp="1"/>
          </p:cNvSpPr>
          <p:nvPr>
            <p:ph idx="1"/>
          </p:nvPr>
        </p:nvSpPr>
        <p:spPr/>
        <p:txBody>
          <a:bodyPr/>
          <a:lstStyle/>
          <a:p>
            <a:r>
              <a:rPr lang="en-GB" dirty="0"/>
              <a:t>These will include a description of the role profile and inform the candidate of the criteria that they are looking for in their next employee.</a:t>
            </a:r>
          </a:p>
          <a:p>
            <a:r>
              <a:rPr lang="en-GB" dirty="0"/>
              <a:t>Generally, these are listed in two categories:</a:t>
            </a:r>
          </a:p>
          <a:p>
            <a:endParaRPr lang="en-GB" dirty="0"/>
          </a:p>
          <a:p>
            <a:r>
              <a:rPr lang="en-GB" dirty="0"/>
              <a:t>Essential – meaning you must have these for the role</a:t>
            </a:r>
          </a:p>
          <a:p>
            <a:r>
              <a:rPr lang="en-GB" dirty="0"/>
              <a:t>Desirable – meaning that they are not essential but the employer would prefer you to have them or at least be working toward.</a:t>
            </a:r>
          </a:p>
        </p:txBody>
      </p:sp>
    </p:spTree>
    <p:extLst>
      <p:ext uri="{BB962C8B-B14F-4D97-AF65-F5344CB8AC3E}">
        <p14:creationId xmlns:p14="http://schemas.microsoft.com/office/powerpoint/2010/main" val="472429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D08B28-E2F0-425F-8E70-F3C6D9F52E40}"/>
              </a:ext>
            </a:extLst>
          </p:cNvPr>
          <p:cNvSpPr>
            <a:spLocks noGrp="1"/>
          </p:cNvSpPr>
          <p:nvPr>
            <p:ph type="title"/>
          </p:nvPr>
        </p:nvSpPr>
        <p:spPr>
          <a:xfrm>
            <a:off x="700087" y="909638"/>
            <a:ext cx="10691813" cy="1155618"/>
          </a:xfrm>
        </p:spPr>
        <p:txBody>
          <a:bodyPr>
            <a:normAutofit/>
          </a:bodyPr>
          <a:lstStyle/>
          <a:p>
            <a:r>
              <a:rPr lang="en-GB" dirty="0"/>
              <a:t>Am I right for the role?</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DA6889F-114D-A414-3762-D9DEEB4832E9}"/>
              </a:ext>
            </a:extLst>
          </p:cNvPr>
          <p:cNvGraphicFramePr>
            <a:graphicFrameLocks noGrp="1"/>
          </p:cNvGraphicFramePr>
          <p:nvPr>
            <p:ph idx="1"/>
            <p:extLst>
              <p:ext uri="{D42A27DB-BD31-4B8C-83A1-F6EECF244321}">
                <p14:modId xmlns:p14="http://schemas.microsoft.com/office/powerpoint/2010/main" val="3753117675"/>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190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3" name="Straight Connector 42">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277AED-D6E0-A8B5-F27F-BC15477FFA44}"/>
              </a:ext>
            </a:extLst>
          </p:cNvPr>
          <p:cNvSpPr>
            <a:spLocks noGrp="1"/>
          </p:cNvSpPr>
          <p:nvPr>
            <p:ph idx="1"/>
          </p:nvPr>
        </p:nvSpPr>
        <p:spPr>
          <a:xfrm>
            <a:off x="7117690" y="1053394"/>
            <a:ext cx="4379096" cy="4908494"/>
          </a:xfrm>
        </p:spPr>
        <p:txBody>
          <a:bodyPr>
            <a:normAutofit/>
          </a:bodyPr>
          <a:lstStyle/>
          <a:p>
            <a:r>
              <a:rPr lang="en-GB" b="1" dirty="0"/>
              <a:t>Consider this statement and if it applies to your experience?</a:t>
            </a:r>
          </a:p>
          <a:p>
            <a:endParaRPr lang="en-GB" dirty="0"/>
          </a:p>
          <a:p>
            <a:r>
              <a:rPr lang="en-GB" dirty="0"/>
              <a:t>Why do you think the HP reported this statistic?</a:t>
            </a:r>
          </a:p>
          <a:p>
            <a:endParaRPr lang="en-GB" dirty="0"/>
          </a:p>
          <a:p>
            <a:r>
              <a:rPr lang="en-GB" dirty="0"/>
              <a:t>(6,211 adults surveyed across US, Canada, UK, Mexico and India)</a:t>
            </a:r>
          </a:p>
          <a:p>
            <a:r>
              <a:rPr lang="en-GB" dirty="0"/>
              <a:t>(Hewlitt Packard, 2022)</a:t>
            </a:r>
          </a:p>
        </p:txBody>
      </p:sp>
      <p:cxnSp>
        <p:nvCxnSpPr>
          <p:cNvPr id="44" name="Straight Connector 43">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134C5CA-1785-5714-E26B-2E9ABE75EBE5}"/>
              </a:ext>
            </a:extLst>
          </p:cNvPr>
          <p:cNvPicPr>
            <a:picLocks noChangeAspect="1"/>
          </p:cNvPicPr>
          <p:nvPr/>
        </p:nvPicPr>
        <p:blipFill>
          <a:blip r:embed="rId2"/>
          <a:stretch>
            <a:fillRect/>
          </a:stretch>
        </p:blipFill>
        <p:spPr>
          <a:xfrm>
            <a:off x="1277414" y="1301725"/>
            <a:ext cx="3858163" cy="3801005"/>
          </a:xfrm>
          <a:prstGeom prst="rect">
            <a:avLst/>
          </a:prstGeom>
        </p:spPr>
      </p:pic>
    </p:spTree>
    <p:extLst>
      <p:ext uri="{BB962C8B-B14F-4D97-AF65-F5344CB8AC3E}">
        <p14:creationId xmlns:p14="http://schemas.microsoft.com/office/powerpoint/2010/main" val="3793644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0D2CBF-8DB9-2D11-65F4-0B86FAE636C3}"/>
              </a:ext>
            </a:extLst>
          </p:cNvPr>
          <p:cNvSpPr>
            <a:spLocks noGrp="1"/>
          </p:cNvSpPr>
          <p:nvPr>
            <p:ph type="title"/>
          </p:nvPr>
        </p:nvSpPr>
        <p:spPr>
          <a:xfrm>
            <a:off x="4866968" y="914400"/>
            <a:ext cx="6627924" cy="1307592"/>
          </a:xfrm>
        </p:spPr>
        <p:txBody>
          <a:bodyPr>
            <a:normAutofit/>
          </a:bodyPr>
          <a:lstStyle/>
          <a:p>
            <a:r>
              <a:rPr lang="en-GB" dirty="0"/>
              <a:t>The CV</a:t>
            </a:r>
          </a:p>
        </p:txBody>
      </p:sp>
      <p:pic>
        <p:nvPicPr>
          <p:cNvPr id="5" name="Picture 4" descr="Pen placed on top of a signature line">
            <a:extLst>
              <a:ext uri="{FF2B5EF4-FFF2-40B4-BE49-F238E27FC236}">
                <a16:creationId xmlns:a16="http://schemas.microsoft.com/office/drawing/2014/main" id="{CE15C025-C9D3-B2F5-B168-C8D574903CD6}"/>
              </a:ext>
            </a:extLst>
          </p:cNvPr>
          <p:cNvPicPr>
            <a:picLocks noChangeAspect="1"/>
          </p:cNvPicPr>
          <p:nvPr/>
        </p:nvPicPr>
        <p:blipFill>
          <a:blip r:embed="rId2"/>
          <a:srcRect l="54529" r="4639" b="2"/>
          <a:stretch>
            <a:fillRect/>
          </a:stretch>
        </p:blipFill>
        <p:spPr>
          <a:xfrm>
            <a:off x="20" y="-17929"/>
            <a:ext cx="420622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F6211C-DE46-05EF-5E13-E296A4B936C1}"/>
              </a:ext>
            </a:extLst>
          </p:cNvPr>
          <p:cNvSpPr>
            <a:spLocks noGrp="1"/>
          </p:cNvSpPr>
          <p:nvPr>
            <p:ph idx="1"/>
          </p:nvPr>
        </p:nvSpPr>
        <p:spPr>
          <a:xfrm>
            <a:off x="4866968" y="2221992"/>
            <a:ext cx="6627924" cy="3739896"/>
          </a:xfrm>
        </p:spPr>
        <p:txBody>
          <a:bodyPr>
            <a:normAutofit/>
          </a:bodyPr>
          <a:lstStyle/>
          <a:p>
            <a:r>
              <a:rPr lang="en-GB" dirty="0"/>
              <a:t>Different opportunities require an equally different approach to CV writing.</a:t>
            </a:r>
          </a:p>
          <a:p>
            <a:r>
              <a:rPr lang="en-GB" dirty="0"/>
              <a:t>You would not complete the same CV to apply for a course of study as you would to apply for a role within a financial institution as both will be looking for slightly different experience and skill set, although there will be some common themes that will work well in both.</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304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B491D-AE66-C19E-46EC-50CB68C3C4F1}"/>
              </a:ext>
            </a:extLst>
          </p:cNvPr>
          <p:cNvSpPr>
            <a:spLocks noGrp="1"/>
          </p:cNvSpPr>
          <p:nvPr>
            <p:ph type="title"/>
          </p:nvPr>
        </p:nvSpPr>
        <p:spPr/>
        <p:txBody>
          <a:bodyPr>
            <a:normAutofit fontScale="90000"/>
          </a:bodyPr>
          <a:lstStyle/>
          <a:p>
            <a:r>
              <a:rPr lang="en-GB" dirty="0"/>
              <a:t>Careers Wales has excellent advice for the compilation of CV’s</a:t>
            </a:r>
          </a:p>
        </p:txBody>
      </p:sp>
      <p:pic>
        <p:nvPicPr>
          <p:cNvPr id="5" name="Content Placeholder 4">
            <a:extLst>
              <a:ext uri="{FF2B5EF4-FFF2-40B4-BE49-F238E27FC236}">
                <a16:creationId xmlns:a16="http://schemas.microsoft.com/office/drawing/2014/main" id="{90BEE86A-8E8F-BC88-9141-C76BB7007B80}"/>
              </a:ext>
            </a:extLst>
          </p:cNvPr>
          <p:cNvPicPr>
            <a:picLocks noGrp="1" noChangeAspect="1"/>
          </p:cNvPicPr>
          <p:nvPr>
            <p:ph idx="1"/>
          </p:nvPr>
        </p:nvPicPr>
        <p:blipFill>
          <a:blip r:embed="rId2"/>
          <a:stretch>
            <a:fillRect/>
          </a:stretch>
        </p:blipFill>
        <p:spPr>
          <a:xfrm>
            <a:off x="700635" y="2019392"/>
            <a:ext cx="10691812" cy="3525263"/>
          </a:xfrm>
        </p:spPr>
      </p:pic>
      <p:sp>
        <p:nvSpPr>
          <p:cNvPr id="7" name="TextBox 6">
            <a:extLst>
              <a:ext uri="{FF2B5EF4-FFF2-40B4-BE49-F238E27FC236}">
                <a16:creationId xmlns:a16="http://schemas.microsoft.com/office/drawing/2014/main" id="{7DA6F343-7756-3CA0-6CD3-8D6426E5A4D0}"/>
              </a:ext>
            </a:extLst>
          </p:cNvPr>
          <p:cNvSpPr txBox="1"/>
          <p:nvPr/>
        </p:nvSpPr>
        <p:spPr>
          <a:xfrm>
            <a:off x="7999562" y="4259996"/>
            <a:ext cx="3036498" cy="369332"/>
          </a:xfrm>
          <a:prstGeom prst="rect">
            <a:avLst/>
          </a:prstGeom>
          <a:noFill/>
        </p:spPr>
        <p:txBody>
          <a:bodyPr wrap="square">
            <a:spAutoFit/>
          </a:bodyPr>
          <a:lstStyle/>
          <a:p>
            <a:r>
              <a:rPr lang="en-GB" dirty="0">
                <a:hlinkClick r:id="rId3"/>
              </a:rPr>
              <a:t>Build a CV | Careers Wales</a:t>
            </a:r>
            <a:endParaRPr lang="en-GB" dirty="0"/>
          </a:p>
        </p:txBody>
      </p:sp>
    </p:spTree>
    <p:extLst>
      <p:ext uri="{BB962C8B-B14F-4D97-AF65-F5344CB8AC3E}">
        <p14:creationId xmlns:p14="http://schemas.microsoft.com/office/powerpoint/2010/main" val="2915647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A2C09E-C681-6C17-BF96-A7DD4051E160}"/>
              </a:ext>
            </a:extLst>
          </p:cNvPr>
          <p:cNvSpPr>
            <a:spLocks noGrp="1"/>
          </p:cNvSpPr>
          <p:nvPr>
            <p:ph type="title"/>
          </p:nvPr>
        </p:nvSpPr>
        <p:spPr>
          <a:xfrm>
            <a:off x="704088" y="914400"/>
            <a:ext cx="6239599" cy="1307590"/>
          </a:xfrm>
        </p:spPr>
        <p:txBody>
          <a:bodyPr>
            <a:normAutofit/>
          </a:bodyPr>
          <a:lstStyle/>
          <a:p>
            <a:r>
              <a:rPr lang="en-GB" dirty="0"/>
              <a:t>Activity</a:t>
            </a:r>
          </a:p>
        </p:txBody>
      </p:sp>
      <p:cxnSp>
        <p:nvCxnSpPr>
          <p:cNvPr id="20" name="Straight Connector 19">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09286B-0363-303D-1DC9-5CB8A8257B3A}"/>
              </a:ext>
            </a:extLst>
          </p:cNvPr>
          <p:cNvSpPr>
            <a:spLocks noGrp="1"/>
          </p:cNvSpPr>
          <p:nvPr>
            <p:ph idx="1"/>
          </p:nvPr>
        </p:nvSpPr>
        <p:spPr>
          <a:xfrm>
            <a:off x="704088" y="1636777"/>
            <a:ext cx="8139875" cy="4526279"/>
          </a:xfrm>
        </p:spPr>
        <p:txBody>
          <a:bodyPr>
            <a:normAutofit/>
          </a:bodyPr>
          <a:lstStyle/>
          <a:p>
            <a:pPr>
              <a:lnSpc>
                <a:spcPct val="100000"/>
              </a:lnSpc>
            </a:pPr>
            <a:r>
              <a:rPr lang="en-GB" sz="2400" dirty="0"/>
              <a:t>Consider what we have discussed, visit Careers Wales Website and select a CV template that you would wish to complete.</a:t>
            </a:r>
          </a:p>
          <a:p>
            <a:pPr>
              <a:lnSpc>
                <a:spcPct val="100000"/>
              </a:lnSpc>
            </a:pPr>
            <a:r>
              <a:rPr lang="en-GB" sz="2400" dirty="0"/>
              <a:t>Reflect on your study, work and self development thus far and make a list of what you would like to include within that CV.</a:t>
            </a:r>
          </a:p>
          <a:p>
            <a:pPr>
              <a:lnSpc>
                <a:spcPct val="100000"/>
              </a:lnSpc>
            </a:pPr>
            <a:r>
              <a:rPr lang="en-GB" sz="2400" dirty="0"/>
              <a:t>Now – give it a go, there is nothing to be scared about, CV writing is an art and something that gets better with practice, reflection and feedback</a:t>
            </a:r>
          </a:p>
          <a:p>
            <a:pPr>
              <a:lnSpc>
                <a:spcPct val="100000"/>
              </a:lnSpc>
            </a:pPr>
            <a:r>
              <a:rPr lang="en-GB" sz="2400" dirty="0"/>
              <a:t>Feel free to discuss with your fellow students, family and friends or even module tutor to seek feedback </a:t>
            </a:r>
          </a:p>
        </p:txBody>
      </p:sp>
      <p:pic>
        <p:nvPicPr>
          <p:cNvPr id="5" name="Picture 4" descr="Top view of school supplies, headset, and iPad on a white surface">
            <a:extLst>
              <a:ext uri="{FF2B5EF4-FFF2-40B4-BE49-F238E27FC236}">
                <a16:creationId xmlns:a16="http://schemas.microsoft.com/office/drawing/2014/main" id="{88865548-351D-360F-574C-6F89068C7BCC}"/>
              </a:ext>
            </a:extLst>
          </p:cNvPr>
          <p:cNvPicPr>
            <a:picLocks noChangeAspect="1"/>
          </p:cNvPicPr>
          <p:nvPr/>
        </p:nvPicPr>
        <p:blipFill>
          <a:blip r:embed="rId2"/>
          <a:srcRect r="55143" b="-1"/>
          <a:stretch>
            <a:fillRect/>
          </a:stretch>
        </p:blipFill>
        <p:spPr>
          <a:xfrm>
            <a:off x="9301162" y="10"/>
            <a:ext cx="2890837" cy="6857990"/>
          </a:xfrm>
          <a:prstGeom prst="rect">
            <a:avLst/>
          </a:prstGeom>
        </p:spPr>
      </p:pic>
    </p:spTree>
    <p:extLst>
      <p:ext uri="{BB962C8B-B14F-4D97-AF65-F5344CB8AC3E}">
        <p14:creationId xmlns:p14="http://schemas.microsoft.com/office/powerpoint/2010/main" val="786389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DFF338-ECF1-11E5-712B-B964DC1C328E}"/>
              </a:ext>
            </a:extLst>
          </p:cNvPr>
          <p:cNvSpPr>
            <a:spLocks noGrp="1"/>
          </p:cNvSpPr>
          <p:nvPr>
            <p:ph type="title"/>
          </p:nvPr>
        </p:nvSpPr>
        <p:spPr>
          <a:xfrm>
            <a:off x="5604552" y="871758"/>
            <a:ext cx="5825448" cy="3871143"/>
          </a:xfrm>
        </p:spPr>
        <p:txBody>
          <a:bodyPr vert="horz" lIns="91440" tIns="45720" rIns="91440" bIns="45720" rtlCol="0" anchor="t">
            <a:normAutofit/>
          </a:bodyPr>
          <a:lstStyle/>
          <a:p>
            <a:r>
              <a:rPr lang="en-US" sz="5400" dirty="0"/>
              <a:t>Thank you and ….</a:t>
            </a:r>
          </a:p>
        </p:txBody>
      </p:sp>
      <p:sp>
        <p:nvSpPr>
          <p:cNvPr id="3" name="Content Placeholder 2">
            <a:extLst>
              <a:ext uri="{FF2B5EF4-FFF2-40B4-BE49-F238E27FC236}">
                <a16:creationId xmlns:a16="http://schemas.microsoft.com/office/drawing/2014/main" id="{F6BE0A0C-14E9-707D-52F9-842E874A648A}"/>
              </a:ext>
            </a:extLst>
          </p:cNvPr>
          <p:cNvSpPr>
            <a:spLocks noGrp="1"/>
          </p:cNvSpPr>
          <p:nvPr>
            <p:ph idx="1"/>
          </p:nvPr>
        </p:nvSpPr>
        <p:spPr>
          <a:xfrm>
            <a:off x="5619964" y="4785543"/>
            <a:ext cx="5322013" cy="1005657"/>
          </a:xfrm>
        </p:spPr>
        <p:txBody>
          <a:bodyPr vert="horz" lIns="91440" tIns="45720" rIns="91440" bIns="45720" rtlCol="0" anchor="b">
            <a:noAutofit/>
          </a:bodyPr>
          <a:lstStyle/>
          <a:p>
            <a:pPr marL="0" indent="0">
              <a:buNone/>
            </a:pPr>
            <a:r>
              <a:rPr lang="en-US" sz="6000" b="1" dirty="0"/>
              <a:t>Any questions?</a:t>
            </a:r>
          </a:p>
        </p:txBody>
      </p:sp>
      <p:pic>
        <p:nvPicPr>
          <p:cNvPr id="5" name="Picture 4" descr="Wood human figure">
            <a:extLst>
              <a:ext uri="{FF2B5EF4-FFF2-40B4-BE49-F238E27FC236}">
                <a16:creationId xmlns:a16="http://schemas.microsoft.com/office/drawing/2014/main" id="{BB51A290-00AA-C909-AFA3-9CDAF2003EA5}"/>
              </a:ext>
            </a:extLst>
          </p:cNvPr>
          <p:cNvPicPr>
            <a:picLocks noChangeAspect="1"/>
          </p:cNvPicPr>
          <p:nvPr/>
        </p:nvPicPr>
        <p:blipFill>
          <a:blip r:embed="rId2"/>
          <a:srcRect l="980" r="51553" b="-1"/>
          <a:stretch>
            <a:fillRect/>
          </a:stretch>
        </p:blipFill>
        <p:spPr>
          <a:xfrm>
            <a:off x="1" y="10"/>
            <a:ext cx="4876799" cy="6857989"/>
          </a:xfrm>
          <a:prstGeom prst="rect">
            <a:avLst/>
          </a:prstGeom>
        </p:spPr>
      </p:pic>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2739119"/>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0</TotalTime>
  <Words>559</Words>
  <Application>Microsoft Office PowerPoint</Application>
  <PresentationFormat>Widescreen</PresentationFormat>
  <Paragraphs>38</Paragraphs>
  <Slides>9</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Calisto MT</vt:lpstr>
      <vt:lpstr>Univers Condensed</vt:lpstr>
      <vt:lpstr>ChronicleVTI</vt:lpstr>
      <vt:lpstr>Building a CV</vt:lpstr>
      <vt:lpstr>PREPARING FOR EMPLOYMENT</vt:lpstr>
      <vt:lpstr>Job Advertisements</vt:lpstr>
      <vt:lpstr>Am I right for the role?</vt:lpstr>
      <vt:lpstr>PowerPoint Presentation</vt:lpstr>
      <vt:lpstr>The CV</vt:lpstr>
      <vt:lpstr>Careers Wales has excellent advice for the compilation of CV’s</vt:lpstr>
      <vt:lpstr>Activity</vt:lpstr>
      <vt:lpstr>Thank you and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cp:revision>
  <dcterms:created xsi:type="dcterms:W3CDTF">2025-08-01T15:10:18Z</dcterms:created>
  <dcterms:modified xsi:type="dcterms:W3CDTF">2025-08-01T17:32:07Z</dcterms:modified>
</cp:coreProperties>
</file>