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  <p:sldMasterId id="2147483893" r:id="rId2"/>
    <p:sldMasterId id="2147483905" r:id="rId3"/>
    <p:sldMasterId id="2147483917" r:id="rId4"/>
    <p:sldMasterId id="2147483929" r:id="rId5"/>
    <p:sldMasterId id="2147483967" r:id="rId6"/>
  </p:sldMasterIdLst>
  <p:notesMasterIdLst>
    <p:notesMasterId r:id="rId46"/>
  </p:notesMasterIdLst>
  <p:sldIdLst>
    <p:sldId id="771" r:id="rId7"/>
    <p:sldId id="828" r:id="rId8"/>
    <p:sldId id="777" r:id="rId9"/>
    <p:sldId id="829" r:id="rId10"/>
    <p:sldId id="781" r:id="rId11"/>
    <p:sldId id="779" r:id="rId12"/>
    <p:sldId id="784" r:id="rId13"/>
    <p:sldId id="785" r:id="rId14"/>
    <p:sldId id="782" r:id="rId15"/>
    <p:sldId id="741" r:id="rId16"/>
    <p:sldId id="742" r:id="rId17"/>
    <p:sldId id="743" r:id="rId18"/>
    <p:sldId id="776" r:id="rId19"/>
    <p:sldId id="818" r:id="rId20"/>
    <p:sldId id="819" r:id="rId21"/>
    <p:sldId id="820" r:id="rId22"/>
    <p:sldId id="821" r:id="rId23"/>
    <p:sldId id="822" r:id="rId24"/>
    <p:sldId id="823" r:id="rId25"/>
    <p:sldId id="824" r:id="rId26"/>
    <p:sldId id="825" r:id="rId27"/>
    <p:sldId id="788" r:id="rId28"/>
    <p:sldId id="661" r:id="rId29"/>
    <p:sldId id="826" r:id="rId30"/>
    <p:sldId id="830" r:id="rId31"/>
    <p:sldId id="749" r:id="rId32"/>
    <p:sldId id="827" r:id="rId33"/>
    <p:sldId id="807" r:id="rId34"/>
    <p:sldId id="831" r:id="rId35"/>
    <p:sldId id="751" r:id="rId36"/>
    <p:sldId id="832" r:id="rId37"/>
    <p:sldId id="796" r:id="rId38"/>
    <p:sldId id="801" r:id="rId39"/>
    <p:sldId id="797" r:id="rId40"/>
    <p:sldId id="802" r:id="rId41"/>
    <p:sldId id="803" r:id="rId42"/>
    <p:sldId id="804" r:id="rId43"/>
    <p:sldId id="805" r:id="rId44"/>
    <p:sldId id="714" r:id="rId45"/>
  </p:sldIdLst>
  <p:sldSz cx="12192000" cy="6858000"/>
  <p:notesSz cx="6858000" cy="9144000"/>
  <p:embeddedFontLst>
    <p:embeddedFont>
      <p:font typeface="Arial Unicode MS" panose="020B0604020202020204" charset="-128"/>
      <p:regular r:id="rId47"/>
    </p:embeddedFont>
    <p:embeddedFont>
      <p:font typeface="FZShuTi" panose="02010601030101010101" pitchFamily="2" charset="-122"/>
      <p:regular r:id="rId48"/>
    </p:embeddedFont>
    <p:embeddedFont>
      <p:font typeface="GB Pinyinok-D" panose="020B0604020202020204" charset="-122"/>
      <p:regular r:id="rId49"/>
    </p:embeddedFont>
    <p:embeddedFont>
      <p:font typeface="楷体_GB2312" panose="02010609060101010101" charset="-122"/>
      <p:regular r:id="rId50"/>
    </p:embeddedFont>
    <p:embeddedFont>
      <p:font typeface="微软雅黑" panose="020B0503020204020204" pitchFamily="34" charset="-122"/>
      <p:regular r:id="rId51"/>
      <p:bold r:id="rId52"/>
    </p:embeddedFont>
    <p:embeddedFont>
      <p:font typeface="宋体" panose="02010600030101010101" pitchFamily="2" charset="-122"/>
      <p:regular r:id="rId53"/>
    </p:embeddedFont>
    <p:embeddedFont>
      <p:font typeface="SimSun-ExtB" panose="02010609060101010101" pitchFamily="49" charset="-122"/>
      <p:regular r:id="rId54"/>
    </p:embeddedFont>
    <p:embeddedFont>
      <p:font typeface="华文楷体" panose="02010600040101010101" pitchFamily="2" charset="-122"/>
      <p:regular r:id="rId55"/>
    </p:embeddedFont>
    <p:embeddedFont>
      <p:font typeface="华文细黑" panose="02010600040101010101" pitchFamily="2" charset="-122"/>
      <p:regular r:id="rId56"/>
    </p:embeddedFont>
    <p:embeddedFont>
      <p:font typeface="STXinwei" panose="02010800040101010101" pitchFamily="2" charset="-122"/>
      <p:regular r:id="rId57"/>
    </p:embeddedFont>
    <p:embeddedFont>
      <p:font typeface="Bradley Hand ITC" panose="03070402050302030203" pitchFamily="66" charset="0"/>
      <p:regular r:id="rId58"/>
    </p:embeddedFont>
    <p:embeddedFont>
      <p:font typeface="Calibri" panose="020F0502020204030204" pitchFamily="34" charset="0"/>
      <p:regular r:id="rId59"/>
      <p:bold r:id="rId60"/>
      <p:italic r:id="rId61"/>
      <p:boldItalic r:id="rId62"/>
    </p:embeddedFont>
    <p:embeddedFont>
      <p:font typeface="Calibri Light" panose="020F0302020204030204" pitchFamily="34" charset="0"/>
      <p:regular r:id="rId63"/>
      <p:italic r:id="rId64"/>
    </p:embeddedFont>
    <p:embeddedFont>
      <p:font typeface="楷体" panose="02010609060101010101" pitchFamily="49" charset="-122"/>
      <p:regular r:id="rId65"/>
    </p:embeddedFont>
  </p:embeddedFontLst>
  <p:custDataLst>
    <p:tags r:id="rId66"/>
  </p:custDataLst>
  <p:defaultTextStyle>
    <a:defPPr>
      <a:defRPr lang="zh-CN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0">
          <p15:clr>
            <a:srgbClr val="A4A3A4"/>
          </p15:clr>
        </p15:guide>
        <p15:guide id="2" pos="34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E75B6"/>
    <a:srgbClr val="660066"/>
    <a:srgbClr val="9900FF"/>
    <a:srgbClr val="9933FF"/>
    <a:srgbClr val="CC00CC"/>
    <a:srgbClr val="FFCCFF"/>
    <a:srgbClr val="CCCCFF"/>
    <a:srgbClr val="CC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无样式，无网格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DF18680-E054-41AD-8BC1-D1AEF772440D}" styleName="中度样式 2 - 强调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5940675A-B579-460E-94D1-54222C63F5DA}" styleName="无样式，网格型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309" autoAdjust="0"/>
  </p:normalViewPr>
  <p:slideViewPr>
    <p:cSldViewPr snapToGrid="0" snapToObjects="1">
      <p:cViewPr varScale="1">
        <p:scale>
          <a:sx n="59" d="100"/>
          <a:sy n="59" d="100"/>
        </p:scale>
        <p:origin x="940" y="68"/>
      </p:cViewPr>
      <p:guideLst>
        <p:guide orient="horz" pos="230"/>
        <p:guide pos="341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font" Target="fonts/font1.fntdata"/><Relationship Id="rId50" Type="http://schemas.openxmlformats.org/officeDocument/2006/relationships/font" Target="fonts/font4.fntdata"/><Relationship Id="rId55" Type="http://schemas.openxmlformats.org/officeDocument/2006/relationships/font" Target="fonts/font9.fntdata"/><Relationship Id="rId63" Type="http://schemas.openxmlformats.org/officeDocument/2006/relationships/font" Target="fonts/font17.fntdata"/><Relationship Id="rId68" Type="http://schemas.openxmlformats.org/officeDocument/2006/relationships/viewProps" Target="viewProps.xml"/><Relationship Id="rId7" Type="http://schemas.openxmlformats.org/officeDocument/2006/relationships/slide" Target="slides/slid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font" Target="fonts/font7.fntdata"/><Relationship Id="rId58" Type="http://schemas.openxmlformats.org/officeDocument/2006/relationships/font" Target="fonts/font12.fntdata"/><Relationship Id="rId66" Type="http://schemas.openxmlformats.org/officeDocument/2006/relationships/tags" Target="tags/tag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font" Target="fonts/font3.fntdata"/><Relationship Id="rId57" Type="http://schemas.openxmlformats.org/officeDocument/2006/relationships/font" Target="fonts/font11.fntdata"/><Relationship Id="rId61" Type="http://schemas.openxmlformats.org/officeDocument/2006/relationships/font" Target="fonts/font15.fntdata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font" Target="fonts/font6.fntdata"/><Relationship Id="rId60" Type="http://schemas.openxmlformats.org/officeDocument/2006/relationships/font" Target="fonts/font14.fntdata"/><Relationship Id="rId65" Type="http://schemas.openxmlformats.org/officeDocument/2006/relationships/font" Target="fonts/font19.fntdata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font" Target="fonts/font2.fntdata"/><Relationship Id="rId56" Type="http://schemas.openxmlformats.org/officeDocument/2006/relationships/font" Target="fonts/font10.fntdata"/><Relationship Id="rId64" Type="http://schemas.openxmlformats.org/officeDocument/2006/relationships/font" Target="fonts/font18.fntdata"/><Relationship Id="rId69" Type="http://schemas.openxmlformats.org/officeDocument/2006/relationships/theme" Target="theme/theme1.xml"/><Relationship Id="rId8" Type="http://schemas.openxmlformats.org/officeDocument/2006/relationships/slide" Target="slides/slide2.xml"/><Relationship Id="rId51" Type="http://schemas.openxmlformats.org/officeDocument/2006/relationships/font" Target="fonts/font5.fntdata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notesMaster" Target="notesMasters/notesMaster1.xml"/><Relationship Id="rId59" Type="http://schemas.openxmlformats.org/officeDocument/2006/relationships/font" Target="fonts/font13.fntdata"/><Relationship Id="rId67" Type="http://schemas.openxmlformats.org/officeDocument/2006/relationships/presProps" Target="presProps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font" Target="fonts/font8.fntdata"/><Relationship Id="rId62" Type="http://schemas.openxmlformats.org/officeDocument/2006/relationships/font" Target="fonts/font16.fntdata"/><Relationship Id="rId7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327E4B45-1264-4E99-9F15-08F373AE10C3}" type="datetimeFigureOut">
              <a:rPr lang="zh-CN" altLang="en-US"/>
              <a:pPr>
                <a:defRPr/>
              </a:pPr>
              <a:t>2019/5/23</a:t>
            </a:fld>
            <a:endParaRPr lang="en-US" altLang="zh-CN"/>
          </a:p>
        </p:txBody>
      </p:sp>
      <p:sp>
        <p:nvSpPr>
          <p:cNvPr id="103428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noProof="0"/>
              <a:t>单击此处编辑母版文本样式</a:t>
            </a:r>
          </a:p>
          <a:p>
            <a:pPr lvl="1"/>
            <a:r>
              <a:rPr lang="zh-CN" altLang="en-US" noProof="0"/>
              <a:t>第二级</a:t>
            </a:r>
          </a:p>
          <a:p>
            <a:pPr lvl="2"/>
            <a:r>
              <a:rPr lang="zh-CN" altLang="en-US" noProof="0"/>
              <a:t>第三级</a:t>
            </a:r>
          </a:p>
          <a:p>
            <a:pPr lvl="3"/>
            <a:r>
              <a:rPr lang="zh-CN" altLang="en-US" noProof="0"/>
              <a:t>第四级</a:t>
            </a:r>
          </a:p>
          <a:p>
            <a:pPr lvl="4"/>
            <a:r>
              <a:rPr lang="zh-CN" altLang="en-US" noProof="0"/>
              <a:t>第五级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2069AD33-88D7-4EF5-9351-5042BB5B6BB2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445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445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9612C213-9B23-4133-B133-9A56B1B691CA}" type="slidenum">
              <a:rPr lang="zh-CN" altLang="en-US" smtClean="0"/>
              <a:pPr/>
              <a:t>2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547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547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C809837-D703-447B-BBFE-776FD32FA11B}" type="slidenum">
              <a:rPr lang="zh-CN" altLang="en-US" smtClean="0"/>
              <a:pPr/>
              <a:t>3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649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650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E82B547-2706-4A91-80CD-F90062D4BAA7}" type="slidenum">
              <a:rPr lang="zh-CN" altLang="en-US" smtClean="0"/>
              <a:pPr/>
              <a:t>4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752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752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905A698-8CC3-4428-9977-CD007ACAAB43}" type="slidenum">
              <a:rPr lang="zh-CN" altLang="en-US" smtClean="0"/>
              <a:pPr/>
              <a:t>5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854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854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9EE3BFA-A8C3-40B1-A69F-29C3C29E7334}" type="slidenum">
              <a:rPr lang="zh-CN" altLang="en-US" smtClean="0"/>
              <a:pPr/>
              <a:t>6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957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957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8ADD512-5D6F-46B7-B732-EE0C04C562E2}" type="slidenum">
              <a:rPr lang="zh-CN" altLang="en-US" smtClean="0"/>
              <a:pPr/>
              <a:t>7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059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059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4FB6B30-6036-4790-9CF1-BC4D1E89B676}" type="slidenum">
              <a:rPr lang="zh-CN" altLang="en-US" smtClean="0"/>
              <a:pPr/>
              <a:t>8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161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162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0F91596-5426-414F-98BC-45478086B9E5}" type="slidenum">
              <a:rPr lang="zh-CN" altLang="en-US" smtClean="0"/>
              <a:pPr/>
              <a:t>9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264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264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DF87751-22D3-47F6-831A-CE39E6E65E7E}" type="slidenum">
              <a:rPr lang="zh-CN" altLang="en-US" smtClean="0"/>
              <a:pPr/>
              <a:t>10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469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469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D248000-9340-4A84-B93F-FA3026E03164}" type="slidenum">
              <a:rPr lang="zh-CN" altLang="en-US" smtClean="0"/>
              <a:pPr/>
              <a:t>11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366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366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4CA2EE8-3471-409A-B746-641E09B18532}" type="slidenum">
              <a:rPr lang="zh-CN" altLang="en-US" smtClean="0"/>
              <a:pPr/>
              <a:t>12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571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571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D920926-5DF4-4F24-9A85-91F8A07CD658}" type="slidenum">
              <a:rPr lang="zh-CN" altLang="en-US" smtClean="0"/>
              <a:pPr/>
              <a:t>13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776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zh-CN" altLang="en-US" dirty="0"/>
              <a:t>因为只有</a:t>
            </a:r>
            <a:r>
              <a:rPr lang="en-US" altLang="zh-CN" dirty="0"/>
              <a:t>1</a:t>
            </a:r>
            <a:r>
              <a:rPr lang="zh-CN" altLang="en-US" dirty="0"/>
              <a:t>个学生，先过一遍词汇，领读，词卡问答读，带意思，然后让学生写</a:t>
            </a:r>
            <a:r>
              <a:rPr lang="en-US" altLang="zh-CN" dirty="0"/>
              <a:t>3</a:t>
            </a:r>
            <a:r>
              <a:rPr lang="zh-CN" altLang="en-US" dirty="0"/>
              <a:t>个新学的，</a:t>
            </a:r>
            <a:r>
              <a:rPr lang="en-US" altLang="zh-CN" dirty="0"/>
              <a:t>2</a:t>
            </a:r>
            <a:r>
              <a:rPr lang="zh-CN" altLang="en-US" dirty="0"/>
              <a:t>个自认为最难的。工作台法，一个补拼音，一个补英文意思。</a:t>
            </a:r>
          </a:p>
        </p:txBody>
      </p:sp>
      <p:sp>
        <p:nvSpPr>
          <p:cNvPr id="11776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5FDC413-FFDE-452C-83E2-9CD253C7C832}" type="slidenum">
              <a:rPr lang="zh-CN" altLang="en-US" smtClean="0"/>
              <a:pPr/>
              <a:t>14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878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878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9698B6A7-7F47-4FD4-B0AC-51D9354E54D2}" type="slidenum">
              <a:rPr lang="zh-CN" altLang="en-US" smtClean="0"/>
              <a:pPr/>
              <a:t>15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981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1981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9E74A96-59F2-4025-8FA2-5C9E9C4C3BD3}" type="slidenum">
              <a:rPr lang="zh-CN" altLang="en-US" smtClean="0"/>
              <a:pPr/>
              <a:t>16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083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2083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830FDE8-967E-4ECF-A23C-78C8001230EB}" type="slidenum">
              <a:rPr lang="zh-CN" altLang="en-US" smtClean="0"/>
              <a:pPr/>
              <a:t>17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185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2186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4E7474D-A573-4708-8786-F91EFAD358EB}" type="slidenum">
              <a:rPr lang="zh-CN" altLang="en-US" smtClean="0"/>
              <a:pPr/>
              <a:t>18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288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2288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28AAD79F-D139-4647-8258-C94C88766CA3}" type="slidenum">
              <a:rPr lang="zh-CN" altLang="en-US" smtClean="0"/>
              <a:pPr/>
              <a:t>19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390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2390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DC170C5-E161-4AC7-B97B-FCFDACB81192}" type="slidenum">
              <a:rPr lang="zh-CN" altLang="en-US" smtClean="0"/>
              <a:pPr/>
              <a:t>20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493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2493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14D839C-F974-43A8-B29A-78095ECCB8C9}" type="slidenum">
              <a:rPr lang="zh-CN" altLang="en-US" smtClean="0"/>
              <a:pPr/>
              <a:t>21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673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674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F13F033-3826-4F4B-B1BB-98EE657D41EB}" type="slidenum">
              <a:rPr lang="zh-CN" altLang="en-US" smtClean="0"/>
              <a:pPr/>
              <a:t>22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595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zh-CN" altLang="en-US" dirty="0"/>
              <a:t>以书为例，这是什么？这是什么书，中国书，英国书，汉语书，再搞两人对答。</a:t>
            </a:r>
          </a:p>
        </p:txBody>
      </p:sp>
      <p:sp>
        <p:nvSpPr>
          <p:cNvPr id="12595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D80CC64-C264-4959-9DB9-4017FD9B8597}" type="slidenum">
              <a:rPr lang="zh-CN" altLang="en-US" smtClean="0"/>
              <a:pPr/>
              <a:t>24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697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2698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7982B71-62CF-4F53-9D2C-589D2B7299D9}" type="slidenum">
              <a:rPr lang="zh-CN" altLang="en-US" smtClean="0"/>
              <a:pPr/>
              <a:t>27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800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2800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5C09BEE-6A33-4BBC-821B-93598743319B}" type="slidenum">
              <a:rPr lang="zh-CN" altLang="en-US" smtClean="0"/>
              <a:pPr/>
              <a:t>28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自我介绍，我叫。。我是。。人，我不是。。我是。。她</a:t>
            </a:r>
            <a:r>
              <a:rPr lang="en-US" altLang="zh-CN" dirty="0"/>
              <a:t>/</a:t>
            </a:r>
            <a:r>
              <a:rPr lang="zh-CN" altLang="en-US" dirty="0"/>
              <a:t>他们</a:t>
            </a:r>
            <a:r>
              <a:rPr lang="en-US" altLang="zh-CN" dirty="0"/>
              <a:t>/</a:t>
            </a:r>
            <a:r>
              <a:rPr lang="zh-CN" altLang="en-US" dirty="0"/>
              <a:t>他都练练。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069AD33-88D7-4EF5-9351-5042BB5B6BB2}" type="slidenum">
              <a:rPr lang="zh-CN" altLang="en-US" smtClean="0"/>
              <a:pPr>
                <a:defRPr/>
              </a:pPr>
              <a:t>31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99278063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提前增加一个给生词注音的活动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069AD33-88D7-4EF5-9351-5042BB5B6BB2}" type="slidenum">
              <a:rPr lang="zh-CN" altLang="en-US" smtClean="0"/>
              <a:pPr>
                <a:defRPr/>
              </a:pPr>
              <a:t>37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1851893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85F370E-9AC2-4E83-AF04-A6EE356E0F2F}" type="datetime1">
              <a:rPr lang="zh-CN" altLang="en-US"/>
              <a:pPr>
                <a:defRPr/>
              </a:pPr>
              <a:t>2019/5/23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EC35EC8-E543-4C1F-A844-4BF4D969744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4B84FA4-DD9E-4CC6-8C21-536EA3605422}" type="datetime1">
              <a:rPr lang="zh-CN" altLang="en-US"/>
              <a:pPr>
                <a:defRPr/>
              </a:pPr>
              <a:t>2019/5/23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F6EB661-6703-4264-B6FF-8D6E338327B4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94EB317-6647-475E-A5C0-661F9A7F5812}" type="datetime1">
              <a:rPr lang="zh-CN" altLang="en-US"/>
              <a:pPr>
                <a:defRPr/>
              </a:pPr>
              <a:t>2019/5/23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45DC370-39A1-406E-BBB4-1254639EC386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BAEF35C-78EB-4867-BEB9-98297613FEF3}" type="datetime1">
              <a:rPr lang="zh-CN" altLang="en-US"/>
              <a:pPr>
                <a:defRPr/>
              </a:pPr>
              <a:t>2019/5/23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40428B3-C9A0-4CF3-ACA8-23F80A5EFD16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121EEAF-5942-477F-962F-4EB1F542EE79}" type="datetime1">
              <a:rPr lang="zh-CN" altLang="en-US"/>
              <a:pPr>
                <a:defRPr/>
              </a:pPr>
              <a:t>2019/5/23</a:t>
            </a:fld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5105E39-74E6-44E6-A5A1-55BB05058EC1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60706E7-499C-4AC1-B6C9-7D720DCB72DA}" type="datetime1">
              <a:rPr lang="zh-CN" altLang="en-US"/>
              <a:pPr>
                <a:defRPr/>
              </a:pPr>
              <a:t>2019/5/23</a:t>
            </a:fld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235BFD9-1DFD-4294-A264-F50574EBCA21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C67D76D-BF2B-48A2-921A-D812974DFCC9}" type="datetime1">
              <a:rPr lang="zh-CN" altLang="en-US"/>
              <a:pPr>
                <a:defRPr/>
              </a:pPr>
              <a:t>2019/5/23</a:t>
            </a:fld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B41AFA7-FBEF-4C4E-B1A6-8C74EDC25D00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00E9332-1055-49AC-BC24-72F6DEF35362}" type="datetime1">
              <a:rPr lang="zh-CN" altLang="en-US"/>
              <a:pPr>
                <a:defRPr/>
              </a:pPr>
              <a:t>2019/5/23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533049D-6ADE-441E-9375-F5F0B6941F0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CF57776-B226-46CA-A28D-8B76DB69143D}" type="datetime1">
              <a:rPr lang="zh-CN" altLang="en-US"/>
              <a:pPr>
                <a:defRPr/>
              </a:pPr>
              <a:t>2019/5/23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62BA27B-D239-4B51-B112-E229A348029B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1ED919B-7BBB-4869-9197-ADF5D3F29F5B}" type="datetime1">
              <a:rPr lang="zh-CN" altLang="en-US"/>
              <a:pPr>
                <a:defRPr/>
              </a:pPr>
              <a:t>2019/5/23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E419180-536A-4B35-AA23-FF957F03843B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450D919-5B9B-4316-AA4F-4B1B10218748}" type="datetime1">
              <a:rPr lang="zh-CN" altLang="en-US"/>
              <a:pPr>
                <a:defRPr/>
              </a:pPr>
              <a:t>2019/5/23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AF76DD7-1096-461F-A206-74BE43E8B4E6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2019/5/23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3D00794-1BCD-47BF-8EC4-2C127A9E0464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2019/5/23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5EB47A5-84B0-461E-A266-C23088BA68D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2019/5/23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2BD9E1E-286E-4028-904E-386AA0FDBF74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2019/5/23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71F04C0-0579-4C6E-883B-347EA5CED08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2019/5/23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DEEACA1-5BFB-4044-A809-6E0E7AD4DB6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2019/5/23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46DA413-C204-42B3-80CF-430D656EA5F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2019/5/23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941BA73-0B42-473B-B602-6FD8BCF5F93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2019/5/23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23176FC-8175-48D5-AA54-1AE3720B938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2019/5/23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4D10BB2-045B-46A6-B20C-1B297F4C64B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2019/5/23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5FFF0AC-1EE8-4265-931D-5B1FCD94DDF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2019/5/23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9E81310-2BC6-4140-9BC5-4E9158DB079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2019/5/23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EE0EB6E-14A7-4F5F-8F93-FC27737EF01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2019/5/23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63AB8E6-F23F-402C-94DF-6074B340B48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2019/5/23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D2E6CC9-5962-4DA3-9090-42231301804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2019/5/23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75B2C56-38B9-43BC-9513-6E3AEC4023A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2019/5/23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6659DD2-390D-4F2D-A139-BCB4A96EF90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2019/5/23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2DB16FA-2254-478A-BE67-9946DA235EC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2019/5/23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FA02CAB-7A0D-4977-8ED0-955B2DF175C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2019/5/23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3266200-C4D0-44E9-AAC8-75CDD12BFE0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2019/5/23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54ABB2F-B469-4A3B-8853-80D5FF9A26E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2019/5/23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FE85B56-1F77-4506-93A1-3FAF81F3406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2019/5/23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AA9F834-F291-47D7-80B4-C16BDF73E99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2019/5/23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5C0B420-82E9-4A5D-9C6E-847771E4C18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2019/5/23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1727A19-EE08-4E4D-89E0-53074CE5BFE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2019/5/23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1FB7A19-F0E1-42A1-96FC-B29344526C9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2019/5/23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51A7A74-9998-4780-854D-2A6A6B81EE6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2019/5/23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060EEDF-F180-40A8-99D0-7B0B58B85B9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2019/5/23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BE27A09-2628-4E0B-B9B1-7553D0AA129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2019/5/23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1C06569-4350-4342-807D-106CB8A0D5F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2019/5/23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276B135-19BE-4653-BC27-F47AE6CC9E1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2019/5/23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D6FC844-48E8-4917-AA25-A301B05A21B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2019/5/23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4912597-6615-4A4B-9294-34746DF6608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628926B7-EC77-4ABA-8116-3AD6E6B4D821}" type="datetime1">
              <a:rPr lang="zh-CN" altLang="en-US"/>
              <a:pPr>
                <a:defRPr/>
              </a:pPr>
              <a:t>2019/5/23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1E6B621E-9841-4A62-8826-1E66845971F4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C2D468AE-B286-471C-BF94-8A5CA459DD26}" type="datetime1">
              <a:rPr lang="zh-CN" altLang="en-US"/>
              <a:pPr>
                <a:defRPr/>
              </a:pPr>
              <a:t>2019/5/23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8A8DFA89-8FDA-47F1-BD85-FD18037ECF84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7C018117-DE0E-4672-8CFD-1EC421B8FCD1}" type="datetime1">
              <a:rPr lang="zh-CN" altLang="en-US"/>
              <a:pPr>
                <a:defRPr/>
              </a:pPr>
              <a:t>2019/5/23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5B21E398-34E4-4439-B60F-3A68A2DC7759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92115374-9B16-419F-B589-0370F24E5214}" type="datetime1">
              <a:rPr lang="zh-CN" altLang="en-US"/>
              <a:pPr>
                <a:defRPr/>
              </a:pPr>
              <a:t>2019/5/23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5D79078E-0E3C-4933-BB81-8D27C9DA5453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27C11C99-2574-4897-BA16-14F616BA38D7}" type="datetime1">
              <a:rPr lang="zh-CN" altLang="en-US"/>
              <a:pPr>
                <a:defRPr/>
              </a:pPr>
              <a:t>2019/5/23</a:t>
            </a:fld>
            <a:endParaRPr lang="en-US" altLang="zh-CN" sz="1800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CD699F80-C72E-4D4F-BFFC-972630072D3D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A6B99893-D61F-453B-AF77-DAA04F866F18}" type="datetime1">
              <a:rPr lang="zh-CN" altLang="en-US"/>
              <a:pPr>
                <a:defRPr/>
              </a:pPr>
              <a:t>2019/5/23</a:t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8EC0127D-EDD2-498F-BC87-361FB5716F66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AEF49A93-CBD8-458D-B440-7A6865A95E8B}" type="datetime1">
              <a:rPr lang="zh-CN" altLang="en-US"/>
              <a:pPr>
                <a:defRPr/>
              </a:pPr>
              <a:t>2019/5/23</a:t>
            </a:fld>
            <a:endParaRPr lang="en-US" altLang="zh-CN" sz="1800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D28DBE0B-F91F-4273-A7E0-AE832019552C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37097B3B-9998-406A-A92C-5ED6AABAD446}" type="datetime1">
              <a:rPr lang="zh-CN" altLang="en-US"/>
              <a:pPr>
                <a:defRPr/>
              </a:pPr>
              <a:t>2019/5/23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8694B957-E8EC-4EE8-BD39-A1FFFFA92516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Arial" panose="020B0604020202020204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35F47B5D-EE78-4C6D-91E4-750762390862}" type="datetime1">
              <a:rPr lang="zh-CN" altLang="en-US"/>
              <a:pPr>
                <a:defRPr/>
              </a:pPr>
              <a:t>2019/5/23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FFB6DF14-EEA0-4466-847E-850364E25928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DCC45C11-CB38-4837-AE13-5FF843F5750A}" type="datetime1">
              <a:rPr lang="zh-CN" altLang="en-US"/>
              <a:pPr>
                <a:defRPr/>
              </a:pPr>
              <a:t>2019/5/23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1B3676BE-4888-4B52-87E4-1B4A05F36FA0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05583B97-2E5B-4627-B537-FFD7F7EE2DBE}" type="datetime1">
              <a:rPr lang="zh-CN" altLang="en-US"/>
              <a:pPr>
                <a:defRPr/>
              </a:pPr>
              <a:t>2019/5/23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3B368195-8794-4EE1-814B-312CE9203333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05DE2BF3-F585-4BF8-B279-EEFBD4381346}" type="datetime1">
              <a:rPr lang="zh-CN" altLang="en-US"/>
              <a:pPr>
                <a:defRPr/>
              </a:pPr>
              <a:t>2019/5/23</a:t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9060A215-643E-457F-9F11-C40D11E6EF03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60B5BB-BC92-4643-9E95-E408DF6B3833}" type="datetime1">
              <a:rPr lang="zh-CN" altLang="en-US"/>
              <a:pPr>
                <a:defRPr/>
              </a:pPr>
              <a:t>2019/5/23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97A26-B0E9-4747-A2B8-E4330E611020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83031E-8C72-4797-A2D7-62C269C3CF6D}" type="datetime1">
              <a:rPr lang="zh-CN" altLang="en-US"/>
              <a:pPr>
                <a:defRPr/>
              </a:pPr>
              <a:t>2019/5/23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31070A-461D-4A8A-B4AC-14C9A694F9D2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A22868-0F7D-4B28-86AD-3A30EDD8447F}" type="datetime1">
              <a:rPr lang="zh-CN" altLang="en-US"/>
              <a:pPr>
                <a:defRPr/>
              </a:pPr>
              <a:t>2019/5/23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31EAAA-64A2-439E-89DB-AF648C437EF6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A592AD-3102-4265-9DF5-3043A1E40CA7}" type="datetime1">
              <a:rPr lang="zh-CN" altLang="en-US"/>
              <a:pPr>
                <a:defRPr/>
              </a:pPr>
              <a:t>2019/5/23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F73A04-89D2-4504-BA02-013D350D69CA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7C7F7F-7B05-4B25-ACA2-EF7AF8C60351}" type="datetime1">
              <a:rPr lang="zh-CN" altLang="en-US"/>
              <a:pPr>
                <a:defRPr/>
              </a:pPr>
              <a:t>2019/5/23</a:t>
            </a:fld>
            <a:endParaRPr lang="en-US" altLang="zh-CN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315F83-5CF6-4D36-B066-AFB57AF10ED5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8696FD-D4C7-4700-8B8E-4CDEAA2A2BF4}" type="datetime1">
              <a:rPr lang="zh-CN" altLang="en-US"/>
              <a:pPr>
                <a:defRPr/>
              </a:pPr>
              <a:t>2019/5/23</a:t>
            </a:fld>
            <a:endParaRPr lang="en-US" altLang="zh-C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C5F888-6E16-46C1-9C08-B47C0E47D8D0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6D6F63-C763-4E74-BB6A-4DC89545B859}" type="datetime1">
              <a:rPr lang="zh-CN" altLang="en-US"/>
              <a:pPr>
                <a:defRPr/>
              </a:pPr>
              <a:t>2019/5/23</a:t>
            </a:fld>
            <a:endParaRPr lang="en-US" altLang="zh-CN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EEF8B3-A615-424C-94E0-198107DA54E6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3B4E6B-9B5B-4807-9517-567D7C0E3421}" type="datetime1">
              <a:rPr lang="zh-CN" altLang="en-US"/>
              <a:pPr>
                <a:defRPr/>
              </a:pPr>
              <a:t>2019/5/23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784E67-F131-4022-9873-46E6D55C8382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/>
              <a:t>单击图标添加图片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69904B-898A-43D9-8134-36F82F2ADABF}" type="datetime1">
              <a:rPr lang="zh-CN" altLang="en-US"/>
              <a:pPr>
                <a:defRPr/>
              </a:pPr>
              <a:t>2019/5/23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EAC3EC-EC8E-4FDC-97E1-B5CC3F5F7B4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AD2BB-52CA-4E80-934C-97DBFFA21D0F}" type="datetime1">
              <a:rPr lang="zh-CN" altLang="en-US"/>
              <a:pPr>
                <a:defRPr/>
              </a:pPr>
              <a:t>2019/5/23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DF140D-06C6-4585-87BD-44B7670F275B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43A5B6-CC3C-4E65-BDDC-6CFEB0BA7977}" type="datetime1">
              <a:rPr lang="zh-CN" altLang="en-US"/>
              <a:pPr>
                <a:defRPr/>
              </a:pPr>
              <a:t>2019/5/23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1B1251-4293-4392-9AC2-BCA184E41D01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18" Type="http://schemas.openxmlformats.org/officeDocument/2006/relationships/image" Target="../media/image6.jpeg"/><Relationship Id="rId26" Type="http://schemas.openxmlformats.org/officeDocument/2006/relationships/image" Target="../media/image14.png"/><Relationship Id="rId3" Type="http://schemas.openxmlformats.org/officeDocument/2006/relationships/slideLayout" Target="../slideLayouts/slideLayout14.xml"/><Relationship Id="rId21" Type="http://schemas.openxmlformats.org/officeDocument/2006/relationships/image" Target="../media/image9.png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17" Type="http://schemas.openxmlformats.org/officeDocument/2006/relationships/image" Target="../media/image5.png"/><Relationship Id="rId25" Type="http://schemas.openxmlformats.org/officeDocument/2006/relationships/image" Target="../media/image13.png"/><Relationship Id="rId2" Type="http://schemas.openxmlformats.org/officeDocument/2006/relationships/slideLayout" Target="../slideLayouts/slideLayout13.xml"/><Relationship Id="rId16" Type="http://schemas.openxmlformats.org/officeDocument/2006/relationships/image" Target="../media/image4.png"/><Relationship Id="rId20" Type="http://schemas.openxmlformats.org/officeDocument/2006/relationships/image" Target="../media/image8.pn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24" Type="http://schemas.openxmlformats.org/officeDocument/2006/relationships/image" Target="../media/image12.png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3.jpeg"/><Relationship Id="rId23" Type="http://schemas.openxmlformats.org/officeDocument/2006/relationships/image" Target="../media/image11.png"/><Relationship Id="rId28" Type="http://schemas.openxmlformats.org/officeDocument/2006/relationships/image" Target="../media/image16.jpeg"/><Relationship Id="rId10" Type="http://schemas.openxmlformats.org/officeDocument/2006/relationships/slideLayout" Target="../slideLayouts/slideLayout21.xml"/><Relationship Id="rId19" Type="http://schemas.openxmlformats.org/officeDocument/2006/relationships/image" Target="../media/image7.png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2.png"/><Relationship Id="rId22" Type="http://schemas.openxmlformats.org/officeDocument/2006/relationships/image" Target="../media/image10.jpeg"/><Relationship Id="rId27" Type="http://schemas.openxmlformats.org/officeDocument/2006/relationships/image" Target="../media/image15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png"/><Relationship Id="rId18" Type="http://schemas.openxmlformats.org/officeDocument/2006/relationships/image" Target="../media/image20.jpeg"/><Relationship Id="rId26" Type="http://schemas.openxmlformats.org/officeDocument/2006/relationships/image" Target="../media/image5.png"/><Relationship Id="rId3" Type="http://schemas.openxmlformats.org/officeDocument/2006/relationships/slideLayout" Target="../slideLayouts/slideLayout25.xml"/><Relationship Id="rId21" Type="http://schemas.openxmlformats.org/officeDocument/2006/relationships/image" Target="../media/image23.png"/><Relationship Id="rId34" Type="http://schemas.openxmlformats.org/officeDocument/2006/relationships/image" Target="../media/image11.png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17" Type="http://schemas.openxmlformats.org/officeDocument/2006/relationships/image" Target="../media/image19.png"/><Relationship Id="rId25" Type="http://schemas.openxmlformats.org/officeDocument/2006/relationships/image" Target="../media/image27.png"/><Relationship Id="rId33" Type="http://schemas.openxmlformats.org/officeDocument/2006/relationships/image" Target="../media/image10.jpeg"/><Relationship Id="rId2" Type="http://schemas.openxmlformats.org/officeDocument/2006/relationships/slideLayout" Target="../slideLayouts/slideLayout24.xml"/><Relationship Id="rId16" Type="http://schemas.openxmlformats.org/officeDocument/2006/relationships/image" Target="../media/image18.png"/><Relationship Id="rId20" Type="http://schemas.openxmlformats.org/officeDocument/2006/relationships/image" Target="../media/image22.png"/><Relationship Id="rId29" Type="http://schemas.openxmlformats.org/officeDocument/2006/relationships/image" Target="../media/image14.png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24" Type="http://schemas.openxmlformats.org/officeDocument/2006/relationships/image" Target="../media/image26.png"/><Relationship Id="rId32" Type="http://schemas.openxmlformats.org/officeDocument/2006/relationships/image" Target="../media/image9.png"/><Relationship Id="rId5" Type="http://schemas.openxmlformats.org/officeDocument/2006/relationships/slideLayout" Target="../slideLayouts/slideLayout27.xml"/><Relationship Id="rId15" Type="http://schemas.openxmlformats.org/officeDocument/2006/relationships/image" Target="../media/image17.png"/><Relationship Id="rId23" Type="http://schemas.openxmlformats.org/officeDocument/2006/relationships/image" Target="../media/image25.png"/><Relationship Id="rId28" Type="http://schemas.openxmlformats.org/officeDocument/2006/relationships/image" Target="../media/image15.jpeg"/><Relationship Id="rId36" Type="http://schemas.openxmlformats.org/officeDocument/2006/relationships/image" Target="../media/image13.png"/><Relationship Id="rId10" Type="http://schemas.openxmlformats.org/officeDocument/2006/relationships/slideLayout" Target="../slideLayouts/slideLayout32.xml"/><Relationship Id="rId19" Type="http://schemas.openxmlformats.org/officeDocument/2006/relationships/image" Target="../media/image21.png"/><Relationship Id="rId31" Type="http://schemas.openxmlformats.org/officeDocument/2006/relationships/image" Target="../media/image8.png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2.png"/><Relationship Id="rId22" Type="http://schemas.openxmlformats.org/officeDocument/2006/relationships/image" Target="../media/image24.png"/><Relationship Id="rId27" Type="http://schemas.openxmlformats.org/officeDocument/2006/relationships/image" Target="../media/image6.jpeg"/><Relationship Id="rId30" Type="http://schemas.openxmlformats.org/officeDocument/2006/relationships/image" Target="../media/image7.png"/><Relationship Id="rId35" Type="http://schemas.openxmlformats.org/officeDocument/2006/relationships/image" Target="../media/image12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.png"/><Relationship Id="rId18" Type="http://schemas.openxmlformats.org/officeDocument/2006/relationships/image" Target="../media/image20.jpeg"/><Relationship Id="rId26" Type="http://schemas.openxmlformats.org/officeDocument/2006/relationships/image" Target="../media/image5.png"/><Relationship Id="rId3" Type="http://schemas.openxmlformats.org/officeDocument/2006/relationships/slideLayout" Target="../slideLayouts/slideLayout36.xml"/><Relationship Id="rId21" Type="http://schemas.openxmlformats.org/officeDocument/2006/relationships/image" Target="../media/image23.png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17" Type="http://schemas.openxmlformats.org/officeDocument/2006/relationships/image" Target="../media/image19.png"/><Relationship Id="rId25" Type="http://schemas.openxmlformats.org/officeDocument/2006/relationships/image" Target="../media/image27.png"/><Relationship Id="rId2" Type="http://schemas.openxmlformats.org/officeDocument/2006/relationships/slideLayout" Target="../slideLayouts/slideLayout35.xml"/><Relationship Id="rId16" Type="http://schemas.openxmlformats.org/officeDocument/2006/relationships/image" Target="../media/image18.png"/><Relationship Id="rId20" Type="http://schemas.openxmlformats.org/officeDocument/2006/relationships/image" Target="../media/image22.png"/><Relationship Id="rId29" Type="http://schemas.openxmlformats.org/officeDocument/2006/relationships/image" Target="../media/image11.png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24" Type="http://schemas.openxmlformats.org/officeDocument/2006/relationships/image" Target="../media/image26.png"/><Relationship Id="rId5" Type="http://schemas.openxmlformats.org/officeDocument/2006/relationships/slideLayout" Target="../slideLayouts/slideLayout38.xml"/><Relationship Id="rId15" Type="http://schemas.openxmlformats.org/officeDocument/2006/relationships/image" Target="../media/image17.png"/><Relationship Id="rId23" Type="http://schemas.openxmlformats.org/officeDocument/2006/relationships/image" Target="../media/image25.png"/><Relationship Id="rId28" Type="http://schemas.openxmlformats.org/officeDocument/2006/relationships/image" Target="../media/image9.png"/><Relationship Id="rId10" Type="http://schemas.openxmlformats.org/officeDocument/2006/relationships/slideLayout" Target="../slideLayouts/slideLayout43.xml"/><Relationship Id="rId19" Type="http://schemas.openxmlformats.org/officeDocument/2006/relationships/image" Target="../media/image21.png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Relationship Id="rId14" Type="http://schemas.openxmlformats.org/officeDocument/2006/relationships/image" Target="../media/image2.png"/><Relationship Id="rId22" Type="http://schemas.openxmlformats.org/officeDocument/2006/relationships/image" Target="../media/image24.png"/><Relationship Id="rId27" Type="http://schemas.openxmlformats.org/officeDocument/2006/relationships/image" Target="../media/image8.png"/><Relationship Id="rId30" Type="http://schemas.openxmlformats.org/officeDocument/2006/relationships/image" Target="../media/image13.pn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slideLayout" Target="../slideLayouts/slideLayout56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4.xml"/><Relationship Id="rId3" Type="http://schemas.openxmlformats.org/officeDocument/2006/relationships/slideLayout" Target="../slideLayouts/slideLayout59.xml"/><Relationship Id="rId7" Type="http://schemas.openxmlformats.org/officeDocument/2006/relationships/slideLayout" Target="../slideLayouts/slideLayout63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8.xml"/><Relationship Id="rId1" Type="http://schemas.openxmlformats.org/officeDocument/2006/relationships/slideLayout" Target="../slideLayouts/slideLayout57.xml"/><Relationship Id="rId6" Type="http://schemas.openxmlformats.org/officeDocument/2006/relationships/slideLayout" Target="../slideLayouts/slideLayout62.xml"/><Relationship Id="rId11" Type="http://schemas.openxmlformats.org/officeDocument/2006/relationships/slideLayout" Target="../slideLayouts/slideLayout67.xml"/><Relationship Id="rId5" Type="http://schemas.openxmlformats.org/officeDocument/2006/relationships/slideLayout" Target="../slideLayouts/slideLayout61.xml"/><Relationship Id="rId10" Type="http://schemas.openxmlformats.org/officeDocument/2006/relationships/slideLayout" Target="../slideLayouts/slideLayout66.xml"/><Relationship Id="rId4" Type="http://schemas.openxmlformats.org/officeDocument/2006/relationships/slideLayout" Target="../slideLayouts/slideLayout60.xml"/><Relationship Id="rId9" Type="http://schemas.openxmlformats.org/officeDocument/2006/relationships/slideLayout" Target="../slideLayouts/slideLayout6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组合 1"/>
          <p:cNvGrpSpPr>
            <a:grpSpLocks/>
          </p:cNvGrpSpPr>
          <p:nvPr userDrawn="1"/>
        </p:nvGrpSpPr>
        <p:grpSpPr bwMode="auto">
          <a:xfrm>
            <a:off x="-4763" y="-19050"/>
            <a:ext cx="12249151" cy="7042150"/>
            <a:chOff x="-4763" y="-19050"/>
            <a:chExt cx="9185276" cy="6877050"/>
          </a:xfrm>
        </p:grpSpPr>
        <p:sp>
          <p:nvSpPr>
            <p:cNvPr id="7" name="矩形 6"/>
            <p:cNvSpPr>
              <a:spLocks noChangeArrowheads="1"/>
            </p:cNvSpPr>
            <p:nvPr userDrawn="1"/>
          </p:nvSpPr>
          <p:spPr bwMode="auto">
            <a:xfrm>
              <a:off x="-4763" y="-19050"/>
              <a:ext cx="9143611" cy="6877050"/>
            </a:xfrm>
            <a:prstGeom prst="rect">
              <a:avLst/>
            </a:prstGeom>
            <a:solidFill>
              <a:srgbClr val="F2F2F2">
                <a:alpha val="89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8" name="矩形 7"/>
            <p:cNvSpPr>
              <a:spLocks noChangeArrowheads="1"/>
            </p:cNvSpPr>
            <p:nvPr userDrawn="1"/>
          </p:nvSpPr>
          <p:spPr bwMode="auto">
            <a:xfrm>
              <a:off x="-1" y="621217"/>
              <a:ext cx="9180514" cy="5039966"/>
            </a:xfrm>
            <a:prstGeom prst="rect">
              <a:avLst/>
            </a:prstGeom>
            <a:solidFill>
              <a:srgbClr val="D8D8D8">
                <a:alpha val="14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9" name="矩形 3"/>
            <p:cNvSpPr>
              <a:spLocks noChangeArrowheads="1"/>
            </p:cNvSpPr>
            <p:nvPr userDrawn="1"/>
          </p:nvSpPr>
          <p:spPr bwMode="auto">
            <a:xfrm>
              <a:off x="-1" y="6168125"/>
              <a:ext cx="2327269" cy="178282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0" name="矩形 8"/>
            <p:cNvSpPr>
              <a:spLocks noChangeArrowheads="1"/>
            </p:cNvSpPr>
            <p:nvPr userDrawn="1"/>
          </p:nvSpPr>
          <p:spPr bwMode="auto">
            <a:xfrm>
              <a:off x="2327269" y="6168125"/>
              <a:ext cx="2260607" cy="178282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1" name="矩形 9"/>
            <p:cNvSpPr>
              <a:spLocks noChangeArrowheads="1"/>
            </p:cNvSpPr>
            <p:nvPr userDrawn="1"/>
          </p:nvSpPr>
          <p:spPr bwMode="auto">
            <a:xfrm>
              <a:off x="4587875" y="6168125"/>
              <a:ext cx="2260606" cy="178282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2" name="矩形 10"/>
            <p:cNvSpPr>
              <a:spLocks noChangeArrowheads="1"/>
            </p:cNvSpPr>
            <p:nvPr userDrawn="1"/>
          </p:nvSpPr>
          <p:spPr bwMode="auto">
            <a:xfrm>
              <a:off x="6848481" y="6168125"/>
              <a:ext cx="2295128" cy="178282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3" name="矩形 6"/>
            <p:cNvSpPr>
              <a:spLocks noChangeArrowheads="1"/>
            </p:cNvSpPr>
            <p:nvPr userDrawn="1"/>
          </p:nvSpPr>
          <p:spPr bwMode="auto">
            <a:xfrm>
              <a:off x="-1" y="247598"/>
              <a:ext cx="2260606" cy="71313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4" name="矩形 7"/>
            <p:cNvSpPr>
              <a:spLocks noChangeArrowheads="1"/>
            </p:cNvSpPr>
            <p:nvPr userDrawn="1"/>
          </p:nvSpPr>
          <p:spPr bwMode="auto">
            <a:xfrm>
              <a:off x="2260605" y="247598"/>
              <a:ext cx="2260607" cy="71313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5" name="矩形 12"/>
            <p:cNvSpPr>
              <a:spLocks noChangeArrowheads="1"/>
            </p:cNvSpPr>
            <p:nvPr userDrawn="1"/>
          </p:nvSpPr>
          <p:spPr bwMode="auto">
            <a:xfrm>
              <a:off x="4521212" y="247598"/>
              <a:ext cx="2260606" cy="71313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6" name="矩形 13"/>
            <p:cNvSpPr>
              <a:spLocks noChangeArrowheads="1"/>
            </p:cNvSpPr>
            <p:nvPr userDrawn="1"/>
          </p:nvSpPr>
          <p:spPr bwMode="auto">
            <a:xfrm>
              <a:off x="6781818" y="247598"/>
              <a:ext cx="2361792" cy="71313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6120" r:id="rId1"/>
    <p:sldLayoutId id="2147486121" r:id="rId2"/>
    <p:sldLayoutId id="2147486122" r:id="rId3"/>
    <p:sldLayoutId id="2147486123" r:id="rId4"/>
    <p:sldLayoutId id="2147486124" r:id="rId5"/>
    <p:sldLayoutId id="2147486125" r:id="rId6"/>
    <p:sldLayoutId id="2147486126" r:id="rId7"/>
    <p:sldLayoutId id="2147486127" r:id="rId8"/>
    <p:sldLayoutId id="2147486128" r:id="rId9"/>
    <p:sldLayoutId id="2147486129" r:id="rId10"/>
    <p:sldLayoutId id="2147486130" r:id="rId11"/>
  </p:sldLayoutIdLst>
  <p:transition spd="slow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0" name="组合 6"/>
          <p:cNvGrpSpPr>
            <a:grpSpLocks/>
          </p:cNvGrpSpPr>
          <p:nvPr userDrawn="1"/>
        </p:nvGrpSpPr>
        <p:grpSpPr bwMode="auto">
          <a:xfrm>
            <a:off x="-212725" y="-28575"/>
            <a:ext cx="12501563" cy="6964363"/>
            <a:chOff x="-232232" y="-159654"/>
            <a:chExt cx="9376230" cy="6964589"/>
          </a:xfrm>
        </p:grpSpPr>
        <p:pic>
          <p:nvPicPr>
            <p:cNvPr id="2072" name="图片 7"/>
            <p:cNvPicPr>
              <a:picLocks noChangeAspect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-232232" y="-159654"/>
              <a:ext cx="9376229" cy="696458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3" name="图片 8"/>
            <p:cNvPicPr>
              <a:picLocks noChangeAspect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4574951" y="-116113"/>
              <a:ext cx="4569047" cy="5076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4" name="图片 9"/>
            <p:cNvPicPr>
              <a:picLocks noChangeAspect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-138008" y="16916"/>
              <a:ext cx="415238" cy="15866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2051" name="图片 5"/>
          <p:cNvPicPr>
            <a:picLocks noChangeAspect="1"/>
          </p:cNvPicPr>
          <p:nvPr userDrawn="1"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239713" y="1876425"/>
            <a:ext cx="73025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图片 10"/>
          <p:cNvPicPr>
            <a:picLocks noChangeAspect="1"/>
          </p:cNvPicPr>
          <p:nvPr userDrawn="1"/>
        </p:nvPicPr>
        <p:blipFill>
          <a:blip r:embed="rId16" cstate="print"/>
          <a:srcRect t="12482"/>
          <a:stretch>
            <a:fillRect/>
          </a:stretch>
        </p:blipFill>
        <p:spPr bwMode="auto">
          <a:xfrm>
            <a:off x="7561263" y="4037013"/>
            <a:ext cx="1327150" cy="795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图片 11"/>
          <p:cNvPicPr>
            <a:picLocks noChangeAspect="1"/>
          </p:cNvPicPr>
          <p:nvPr userDrawn="1"/>
        </p:nvPicPr>
        <p:blipFill rotWithShape="1">
          <a:blip r:embed="rId16" cstate="print"/>
          <a:srcRect t="12482"/>
          <a:stretch/>
        </p:blipFill>
        <p:spPr>
          <a:xfrm>
            <a:off x="7652903" y="4037185"/>
            <a:ext cx="1325995" cy="794797"/>
          </a:xfrm>
          <a:prstGeom prst="ellipse">
            <a:avLst/>
          </a:prstGeom>
        </p:spPr>
      </p:pic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6" cstate="print"/>
          <a:stretch>
            <a:fillRect/>
          </a:stretch>
        </p:blipFill>
        <p:spPr>
          <a:xfrm>
            <a:off x="7575355" y="3966231"/>
            <a:ext cx="1282700" cy="790575"/>
          </a:xfrm>
          <a:prstGeom prst="ellipse">
            <a:avLst/>
          </a:prstGeom>
        </p:spPr>
      </p:pic>
      <p:pic>
        <p:nvPicPr>
          <p:cNvPr id="2055" name="图片 16"/>
          <p:cNvPicPr>
            <a:picLocks noChangeAspect="1"/>
          </p:cNvPicPr>
          <p:nvPr userDrawn="1"/>
        </p:nvPicPr>
        <p:blipFill>
          <a:blip r:embed="rId17" cstate="print"/>
          <a:srcRect/>
          <a:stretch>
            <a:fillRect/>
          </a:stretch>
        </p:blipFill>
        <p:spPr bwMode="auto">
          <a:xfrm rot="-167860">
            <a:off x="2855913" y="3957638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4" descr="画儿"/>
          <p:cNvPicPr>
            <a:picLocks noChangeAspect="1" noChangeArrowheads="1"/>
          </p:cNvPicPr>
          <p:nvPr userDrawn="1"/>
        </p:nvPicPr>
        <p:blipFill>
          <a:blip r:embed="rId1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4">
            <a:off x="3832225" y="2027238"/>
            <a:ext cx="498475" cy="9747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2057" name="图片 14"/>
          <p:cNvPicPr>
            <a:picLocks noChangeAspect="1"/>
          </p:cNvPicPr>
          <p:nvPr userDrawn="1"/>
        </p:nvPicPr>
        <p:blipFill>
          <a:blip r:embed="rId19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83088" y="3751263"/>
            <a:ext cx="1030287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图片 5"/>
          <p:cNvPicPr>
            <a:picLocks noChangeAspect="1"/>
          </p:cNvPicPr>
          <p:nvPr userDrawn="1"/>
        </p:nvPicPr>
        <p:blipFill>
          <a:blip r:embed="rId20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64175" y="2141538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9" name="图片 1"/>
          <p:cNvPicPr>
            <a:picLocks noChangeAspect="1"/>
          </p:cNvPicPr>
          <p:nvPr userDrawn="1"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10218738" y="2486025"/>
            <a:ext cx="1841500" cy="262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0" name="Picture 5" descr="书"/>
          <p:cNvPicPr>
            <a:picLocks noChangeAspect="1" noChangeArrowheads="1"/>
          </p:cNvPicPr>
          <p:nvPr userDrawn="1"/>
        </p:nvPicPr>
        <p:blipFill>
          <a:blip r:embed="rId2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9293225" y="3551238"/>
            <a:ext cx="620713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1" name="图片 11"/>
          <p:cNvPicPr>
            <a:picLocks noChangeAspect="1"/>
          </p:cNvPicPr>
          <p:nvPr userDrawn="1"/>
        </p:nvPicPr>
        <p:blipFill>
          <a:blip r:embed="rId23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647113" y="4306888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图片 4"/>
          <p:cNvPicPr>
            <a:picLocks noChangeAspect="1"/>
          </p:cNvPicPr>
          <p:nvPr userDrawn="1"/>
        </p:nvPicPr>
        <p:blipFill>
          <a:blip r:embed="rId24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87800" y="1876425"/>
            <a:ext cx="1689100" cy="1227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3" name="图片 21"/>
          <p:cNvPicPr>
            <a:picLocks noChangeAspect="1"/>
          </p:cNvPicPr>
          <p:nvPr userDrawn="1"/>
        </p:nvPicPr>
        <p:blipFill>
          <a:blip r:embed="rId2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5088" y="1622425"/>
            <a:ext cx="2568575" cy="242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4" name="图片 22"/>
          <p:cNvPicPr>
            <a:picLocks noChangeAspect="1"/>
          </p:cNvPicPr>
          <p:nvPr userDrawn="1"/>
        </p:nvPicPr>
        <p:blipFill>
          <a:blip r:embed="rId16" cstate="print"/>
          <a:srcRect t="-5524"/>
          <a:stretch>
            <a:fillRect/>
          </a:stretch>
        </p:blipFill>
        <p:spPr bwMode="auto">
          <a:xfrm>
            <a:off x="2819400" y="3016250"/>
            <a:ext cx="1417638" cy="86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5" name="图片 23"/>
          <p:cNvPicPr>
            <a:picLocks noChangeAspect="1"/>
          </p:cNvPicPr>
          <p:nvPr userDrawn="1"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4044950" y="3062288"/>
            <a:ext cx="1362075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6" name="图片 24"/>
          <p:cNvPicPr>
            <a:picLocks noChangeAspect="1"/>
          </p:cNvPicPr>
          <p:nvPr userDrawn="1"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5300663" y="3503613"/>
            <a:ext cx="1252537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7" name="图片 25"/>
          <p:cNvPicPr>
            <a:picLocks noChangeAspect="1"/>
          </p:cNvPicPr>
          <p:nvPr userDrawn="1"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6442075" y="3919538"/>
            <a:ext cx="1338263" cy="89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8" name="图片 1"/>
          <p:cNvPicPr>
            <a:picLocks noChangeAspect="1" noChangeArrowheads="1"/>
          </p:cNvPicPr>
          <p:nvPr userDrawn="1"/>
        </p:nvPicPr>
        <p:blipFill>
          <a:blip r:embed="rId26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3" t="8031" r="7834" b="28464"/>
          <a:stretch>
            <a:fillRect/>
          </a:stretch>
        </p:blipFill>
        <p:spPr bwMode="auto">
          <a:xfrm>
            <a:off x="6534150" y="4602163"/>
            <a:ext cx="796925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9" name="Picture 8" descr="纸箱子"/>
          <p:cNvPicPr>
            <a:picLocks noChangeAspect="1" noChangeArrowheads="1"/>
          </p:cNvPicPr>
          <p:nvPr userDrawn="1"/>
        </p:nvPicPr>
        <p:blipFill>
          <a:blip r:embed="rId27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9" r="1027" b="68901"/>
          <a:stretch>
            <a:fillRect/>
          </a:stretch>
        </p:blipFill>
        <p:spPr bwMode="auto">
          <a:xfrm>
            <a:off x="7123113" y="3708400"/>
            <a:ext cx="2538412" cy="1306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70" name="图片 28"/>
          <p:cNvPicPr>
            <a:picLocks noChangeAspect="1"/>
          </p:cNvPicPr>
          <p:nvPr userDrawn="1"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9859963" y="3152775"/>
            <a:ext cx="458787" cy="59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" name="梯形 29"/>
          <p:cNvSpPr/>
          <p:nvPr userDrawn="1"/>
        </p:nvSpPr>
        <p:spPr>
          <a:xfrm rot="12584178">
            <a:off x="2149475" y="2768600"/>
            <a:ext cx="852488" cy="144463"/>
          </a:xfrm>
          <a:prstGeom prst="trapezoid">
            <a:avLst>
              <a:gd name="adj" fmla="val 64630"/>
            </a:avLst>
          </a:prstGeom>
          <a:solidFill>
            <a:srgbClr val="38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6131" r:id="rId1"/>
    <p:sldLayoutId id="2147486132" r:id="rId2"/>
    <p:sldLayoutId id="2147486133" r:id="rId3"/>
    <p:sldLayoutId id="2147486134" r:id="rId4"/>
    <p:sldLayoutId id="2147486135" r:id="rId5"/>
    <p:sldLayoutId id="2147486136" r:id="rId6"/>
    <p:sldLayoutId id="2147486137" r:id="rId7"/>
    <p:sldLayoutId id="2147486138" r:id="rId8"/>
    <p:sldLayoutId id="2147486139" r:id="rId9"/>
    <p:sldLayoutId id="2147486140" r:id="rId10"/>
    <p:sldLayoutId id="214748614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22222E-6 L 0.17448 0.225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46" y="113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组合 55"/>
          <p:cNvGrpSpPr>
            <a:grpSpLocks/>
          </p:cNvGrpSpPr>
          <p:nvPr userDrawn="1"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3086" name="组合 53"/>
            <p:cNvGrpSpPr>
              <a:grpSpLocks/>
            </p:cNvGrpSpPr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3088" name="组合 51"/>
              <p:cNvGrpSpPr>
                <a:grpSpLocks/>
              </p:cNvGrpSpPr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3090" name="组合 43"/>
                <p:cNvGrpSpPr>
                  <a:grpSpLocks/>
                </p:cNvGrpSpPr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3094" name="组合 41"/>
                  <p:cNvGrpSpPr>
                    <a:grpSpLocks/>
                  </p:cNvGrpSpPr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3096" name="组合 39"/>
                    <p:cNvGrpSpPr>
                      <a:grpSpLocks/>
                    </p:cNvGrpSpPr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3098" name="组合 37"/>
                      <p:cNvGrpSpPr>
                        <a:grpSpLocks/>
                      </p:cNvGrpSpPr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3100" name="组合 3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3102" name="组合 2"/>
                          <p:cNvGrpSpPr>
                            <a:grpSpLocks/>
                          </p:cNvGrpSpPr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3105" name="组合 6"/>
                            <p:cNvGrpSpPr>
                              <a:grpSpLocks/>
                            </p:cNvGrpSpPr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3107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8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9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3106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3103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3104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3101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3099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3097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3095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3091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092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3089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3075" name="图片 56"/>
          <p:cNvPicPr>
            <a:picLocks noChangeAspect="1" noChangeArrowheads="1"/>
          </p:cNvPicPr>
          <p:nvPr userDrawn="1"/>
        </p:nvPicPr>
        <p:blipFill>
          <a:blip r:embed="rId26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 descr="画儿"/>
          <p:cNvPicPr>
            <a:picLocks noChangeAspect="1" noChangeArrowheads="1"/>
          </p:cNvPicPr>
          <p:nvPr userDrawn="1"/>
        </p:nvPicPr>
        <p:blipFill>
          <a:blip r:embed="rId2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5">
            <a:off x="3853656" y="2093119"/>
            <a:ext cx="498475" cy="97313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3077" name="Picture 8" descr="纸箱子"/>
          <p:cNvPicPr>
            <a:picLocks noChangeAspect="1" noChangeArrowheads="1"/>
          </p:cNvPicPr>
          <p:nvPr userDrawn="1"/>
        </p:nvPicPr>
        <p:blipFill>
          <a:blip r:embed="rId28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8" r="1027" b="68900"/>
          <a:stretch>
            <a:fillRect/>
          </a:stretch>
        </p:blipFill>
        <p:spPr bwMode="auto">
          <a:xfrm>
            <a:off x="6492875" y="5181600"/>
            <a:ext cx="2536825" cy="130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图片 59"/>
          <p:cNvPicPr>
            <a:picLocks noChangeAspect="1" noChangeArrowheads="1"/>
          </p:cNvPicPr>
          <p:nvPr userDrawn="1"/>
        </p:nvPicPr>
        <p:blipFill>
          <a:blip r:embed="rId29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2" t="8031" r="7834" b="28464"/>
          <a:stretch>
            <a:fillRect/>
          </a:stretch>
        </p:blipFill>
        <p:spPr bwMode="auto">
          <a:xfrm>
            <a:off x="6492875" y="4748213"/>
            <a:ext cx="795338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图片 60"/>
          <p:cNvPicPr>
            <a:picLocks noChangeAspect="1" noChangeArrowheads="1"/>
          </p:cNvPicPr>
          <p:nvPr userDrawn="1"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03725" y="3817938"/>
            <a:ext cx="1031875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图片 61"/>
          <p:cNvPicPr>
            <a:picLocks noChangeAspect="1" noChangeArrowheads="1"/>
          </p:cNvPicPr>
          <p:nvPr userDrawn="1"/>
        </p:nvPicPr>
        <p:blipFill>
          <a:blip r:embed="rId31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1" name="图片 62"/>
          <p:cNvPicPr>
            <a:picLocks noChangeAspect="1" noChangeArrowheads="1"/>
          </p:cNvPicPr>
          <p:nvPr userDrawn="1"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2" name="Picture 5" descr="书"/>
          <p:cNvPicPr>
            <a:picLocks noChangeAspect="1" noChangeArrowheads="1"/>
          </p:cNvPicPr>
          <p:nvPr userDrawn="1"/>
        </p:nvPicPr>
        <p:blipFill>
          <a:blip r:embed="rId3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8562975" y="3248025"/>
            <a:ext cx="619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3" name="图片 64"/>
          <p:cNvPicPr>
            <a:picLocks noChangeAspect="1" noChangeArrowheads="1"/>
          </p:cNvPicPr>
          <p:nvPr userDrawn="1"/>
        </p:nvPicPr>
        <p:blipFill>
          <a:blip r:embed="rId34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4" name="图片 65"/>
          <p:cNvPicPr>
            <a:picLocks noChangeAspect="1" noChangeArrowheads="1"/>
          </p:cNvPicPr>
          <p:nvPr userDrawn="1"/>
        </p:nvPicPr>
        <p:blipFill>
          <a:blip r:embed="rId3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102100" y="1936750"/>
            <a:ext cx="1689100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5" name="图片 66"/>
          <p:cNvPicPr>
            <a:picLocks noChangeAspect="1" noChangeArrowheads="1"/>
          </p:cNvPicPr>
          <p:nvPr userDrawn="1"/>
        </p:nvPicPr>
        <p:blipFill>
          <a:blip r:embed="rId36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6142" r:id="rId1"/>
    <p:sldLayoutId id="2147486143" r:id="rId2"/>
    <p:sldLayoutId id="2147486144" r:id="rId3"/>
    <p:sldLayoutId id="2147486145" r:id="rId4"/>
    <p:sldLayoutId id="2147486146" r:id="rId5"/>
    <p:sldLayoutId id="2147486147" r:id="rId6"/>
    <p:sldLayoutId id="2147486148" r:id="rId7"/>
    <p:sldLayoutId id="2147486149" r:id="rId8"/>
    <p:sldLayoutId id="2147486150" r:id="rId9"/>
    <p:sldLayoutId id="2147486151" r:id="rId10"/>
    <p:sldLayoutId id="2147486152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8" name="组合 55"/>
          <p:cNvGrpSpPr>
            <a:grpSpLocks/>
          </p:cNvGrpSpPr>
          <p:nvPr userDrawn="1"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4104" name="组合 53"/>
            <p:cNvGrpSpPr>
              <a:grpSpLocks/>
            </p:cNvGrpSpPr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4106" name="组合 51"/>
              <p:cNvGrpSpPr>
                <a:grpSpLocks/>
              </p:cNvGrpSpPr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4108" name="组合 43"/>
                <p:cNvGrpSpPr>
                  <a:grpSpLocks/>
                </p:cNvGrpSpPr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4112" name="组合 41"/>
                  <p:cNvGrpSpPr>
                    <a:grpSpLocks/>
                  </p:cNvGrpSpPr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4114" name="组合 39"/>
                    <p:cNvGrpSpPr>
                      <a:grpSpLocks/>
                    </p:cNvGrpSpPr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4116" name="组合 37"/>
                      <p:cNvGrpSpPr>
                        <a:grpSpLocks/>
                      </p:cNvGrpSpPr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4118" name="组合 3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4120" name="组合 2"/>
                          <p:cNvGrpSpPr>
                            <a:grpSpLocks/>
                          </p:cNvGrpSpPr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4123" name="组合 6"/>
                            <p:cNvGrpSpPr>
                              <a:grpSpLocks/>
                            </p:cNvGrpSpPr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4125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6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7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4124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4121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4122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4119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4117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4115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4113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4109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110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4107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4099" name="图片 56"/>
          <p:cNvPicPr>
            <a:picLocks noChangeAspect="1" noChangeArrowheads="1"/>
          </p:cNvPicPr>
          <p:nvPr userDrawn="1"/>
        </p:nvPicPr>
        <p:blipFill>
          <a:blip r:embed="rId26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图片 61"/>
          <p:cNvPicPr>
            <a:picLocks noChangeAspect="1" noChangeArrowheads="1"/>
          </p:cNvPicPr>
          <p:nvPr userDrawn="1"/>
        </p:nvPicPr>
        <p:blipFill>
          <a:blip r:embed="rId27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图片 62"/>
          <p:cNvPicPr>
            <a:picLocks noChangeAspect="1" noChangeArrowheads="1"/>
          </p:cNvPicPr>
          <p:nvPr userDrawn="1"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图片 64"/>
          <p:cNvPicPr>
            <a:picLocks noChangeAspect="1" noChangeArrowheads="1"/>
          </p:cNvPicPr>
          <p:nvPr userDrawn="1"/>
        </p:nvPicPr>
        <p:blipFill>
          <a:blip r:embed="rId29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图片 66"/>
          <p:cNvPicPr>
            <a:picLocks noChangeAspect="1" noChangeArrowheads="1"/>
          </p:cNvPicPr>
          <p:nvPr userDrawn="1"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6108" r:id="rId1"/>
    <p:sldLayoutId id="2147486153" r:id="rId2"/>
    <p:sldLayoutId id="2147486154" r:id="rId3"/>
    <p:sldLayoutId id="2147486155" r:id="rId4"/>
    <p:sldLayoutId id="2147486156" r:id="rId5"/>
    <p:sldLayoutId id="2147486157" r:id="rId6"/>
    <p:sldLayoutId id="2147486158" r:id="rId7"/>
    <p:sldLayoutId id="2147486159" r:id="rId8"/>
    <p:sldLayoutId id="2147486160" r:id="rId9"/>
    <p:sldLayoutId id="2147486161" r:id="rId10"/>
    <p:sldLayoutId id="2147486162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单击此处编辑母版标题样式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单击此处编辑母版文本样式</a:t>
            </a:r>
          </a:p>
          <a:p>
            <a:pPr lvl="1"/>
            <a:r>
              <a:rPr lang="zh-CN" altLang="zh-CN">
                <a:sym typeface="Arial" pitchFamily="34" charset="0"/>
              </a:rPr>
              <a:t>第二级</a:t>
            </a:r>
          </a:p>
          <a:p>
            <a:pPr lvl="2"/>
            <a:r>
              <a:rPr lang="zh-CN" altLang="zh-CN">
                <a:sym typeface="Arial" pitchFamily="34" charset="0"/>
              </a:rPr>
              <a:t>第三级</a:t>
            </a:r>
          </a:p>
          <a:p>
            <a:pPr lvl="3"/>
            <a:r>
              <a:rPr lang="zh-CN" altLang="zh-CN">
                <a:sym typeface="Arial" pitchFamily="34" charset="0"/>
              </a:rPr>
              <a:t>第四级</a:t>
            </a:r>
          </a:p>
          <a:p>
            <a:pPr lvl="4"/>
            <a:r>
              <a:rPr lang="zh-CN" altLang="zh-CN">
                <a:sym typeface="Arial" pitchFamily="34" charset="0"/>
              </a:rP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4A13330A-3688-451D-922A-23970EE4918C}" type="datetime1">
              <a:rPr lang="zh-CN" altLang="en-US"/>
              <a:pPr>
                <a:defRPr/>
              </a:pPr>
              <a:t>2019/5/23</a:t>
            </a:fld>
            <a:endParaRPr lang="en-US" altLang="zh-CN" sz="180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F0EEC44C-6E0B-433F-AE4A-E8972E683601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6163" r:id="rId1"/>
    <p:sldLayoutId id="2147486164" r:id="rId2"/>
    <p:sldLayoutId id="2147486165" r:id="rId3"/>
    <p:sldLayoutId id="2147486166" r:id="rId4"/>
    <p:sldLayoutId id="2147486167" r:id="rId5"/>
    <p:sldLayoutId id="2147486168" r:id="rId6"/>
    <p:sldLayoutId id="2147486169" r:id="rId7"/>
    <p:sldLayoutId id="2147486170" r:id="rId8"/>
    <p:sldLayoutId id="2147486171" r:id="rId9"/>
    <p:sldLayoutId id="2147486172" r:id="rId10"/>
    <p:sldLayoutId id="2147486173" r:id="rId11"/>
    <p:sldLayoutId id="2147486174" r:id="rId12"/>
  </p:sldLayoutIdLst>
  <p:transition spd="slow"/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  <a:sym typeface="Arial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9pPr>
    </p:titleStyle>
    <p:bodyStyle>
      <a:lvl1pPr marL="342900" indent="-342900" algn="l" defTabSz="0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1pPr>
      <a:lvl2pPr marL="742950" indent="-285750" algn="l" defTabSz="0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2pPr>
      <a:lvl3pPr marL="1143000" indent="-228600" algn="l" defTabSz="0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3pPr>
      <a:lvl4pPr marL="1600200" indent="-228600" algn="l" defTabSz="0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4pPr>
      <a:lvl5pPr marL="20574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Placeholder 1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614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DE194D02-6334-4D42-B833-8527490C2B2E}" type="datetime1">
              <a:rPr lang="zh-CN" altLang="en-US"/>
              <a:pPr>
                <a:defRPr/>
              </a:pPr>
              <a:t>2019/5/23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F8C643EA-1D23-416E-9912-5649B0A66B6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6109" r:id="rId1"/>
    <p:sldLayoutId id="2147486110" r:id="rId2"/>
    <p:sldLayoutId id="2147486111" r:id="rId3"/>
    <p:sldLayoutId id="2147486112" r:id="rId4"/>
    <p:sldLayoutId id="2147486113" r:id="rId5"/>
    <p:sldLayoutId id="2147486114" r:id="rId6"/>
    <p:sldLayoutId id="2147486115" r:id="rId7"/>
    <p:sldLayoutId id="2147486116" r:id="rId8"/>
    <p:sldLayoutId id="2147486117" r:id="rId9"/>
    <p:sldLayoutId id="2147486118" r:id="rId10"/>
    <p:sldLayoutId id="2147486119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5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3.xml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3.xml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3.xml"/><Relationship Id="rId5" Type="http://schemas.openxmlformats.org/officeDocument/2006/relationships/image" Target="../media/image37.jpeg"/><Relationship Id="rId4" Type="http://schemas.openxmlformats.org/officeDocument/2006/relationships/image" Target="../media/image36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gi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42.gif"/><Relationship Id="rId5" Type="http://schemas.openxmlformats.org/officeDocument/2006/relationships/image" Target="../media/image41.gif"/><Relationship Id="rId4" Type="http://schemas.openxmlformats.org/officeDocument/2006/relationships/image" Target="../media/image40.gi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3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jpeg"/><Relationship Id="rId3" Type="http://schemas.openxmlformats.org/officeDocument/2006/relationships/image" Target="../media/image43.jpeg"/><Relationship Id="rId7" Type="http://schemas.openxmlformats.org/officeDocument/2006/relationships/image" Target="../media/image47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46.jpeg"/><Relationship Id="rId5" Type="http://schemas.openxmlformats.org/officeDocument/2006/relationships/image" Target="../media/image45.jpeg"/><Relationship Id="rId4" Type="http://schemas.openxmlformats.org/officeDocument/2006/relationships/image" Target="../media/image44.jpe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6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6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6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63.xml"/><Relationship Id="rId4" Type="http://schemas.openxmlformats.org/officeDocument/2006/relationships/image" Target="../media/image50.jpe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6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63.xml"/><Relationship Id="rId5" Type="http://schemas.openxmlformats.org/officeDocument/2006/relationships/image" Target="../media/image53.jpeg"/><Relationship Id="rId4" Type="http://schemas.openxmlformats.org/officeDocument/2006/relationships/image" Target="../media/image51.jpe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6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6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6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6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63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360488" y="447675"/>
            <a:ext cx="9144000" cy="2387600"/>
          </a:xfrm>
        </p:spPr>
        <p:txBody>
          <a:bodyPr/>
          <a:lstStyle/>
          <a:p>
            <a:pPr>
              <a:lnSpc>
                <a:spcPct val="120000"/>
              </a:lnSpc>
              <a:defRPr/>
            </a:pP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第</a:t>
            </a:r>
            <a:r>
              <a:rPr lang="en-US" altLang="zh-CN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 3 </a:t>
            </a: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课</a:t>
            </a: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71613" y="3330575"/>
            <a:ext cx="9144000" cy="1655763"/>
          </a:xfrm>
        </p:spPr>
        <p:txBody>
          <a:bodyPr/>
          <a:lstStyle/>
          <a:p>
            <a:pPr eaLnBrk="1" hangingPunct="1">
              <a:lnSpc>
                <a:spcPct val="70000"/>
              </a:lnSpc>
            </a:pPr>
            <a:r>
              <a:rPr lang="zh-CN" altLang="en-US" sz="5400" b="1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你叫什么名字</a:t>
            </a:r>
          </a:p>
        </p:txBody>
      </p:sp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815975" y="1030288"/>
            <a:ext cx="3489325" cy="461962"/>
          </a:xfrm>
          <a:prstGeom prst="rect">
            <a:avLst/>
          </a:prstGeom>
          <a:noFill/>
          <a:ln>
            <a:noFill/>
          </a:ln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《HSK标准教程》第</a:t>
            </a:r>
            <a:r>
              <a:rPr lang="en-US" altLang="zh-CN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1</a:t>
            </a:r>
            <a:r>
              <a:rPr lang="zh-CN" altLang="en-US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册</a:t>
            </a:r>
          </a:p>
        </p:txBody>
      </p:sp>
      <p:pic>
        <p:nvPicPr>
          <p:cNvPr id="63493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33375" y="708025"/>
            <a:ext cx="754063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451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4515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4516" name="TextBox 27"/>
          <p:cNvSpPr txBox="1">
            <a:spLocks noChangeArrowheads="1"/>
          </p:cNvSpPr>
          <p:nvPr/>
        </p:nvSpPr>
        <p:spPr bwMode="auto">
          <a:xfrm>
            <a:off x="474663" y="914400"/>
            <a:ext cx="99282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>
                <a:latin typeface="宋体" pitchFamily="2" charset="-122"/>
              </a:rPr>
              <a:t> 1.</a:t>
            </a:r>
            <a:r>
              <a:rPr lang="zh-CN" altLang="en-US" sz="2800" b="1">
                <a:latin typeface="宋体" pitchFamily="2" charset="-122"/>
              </a:rPr>
              <a:t>发音辨析：声母</a:t>
            </a:r>
            <a:r>
              <a:rPr lang="en-US" altLang="zh-CN" sz="2800" b="1">
                <a:latin typeface="宋体" pitchFamily="2" charset="-122"/>
              </a:rPr>
              <a:t>j</a:t>
            </a:r>
            <a:r>
              <a:rPr lang="zh-CN" altLang="en-US" sz="2800" b="1">
                <a:latin typeface="宋体" pitchFamily="2" charset="-122"/>
              </a:rPr>
              <a:t>、</a:t>
            </a:r>
            <a:r>
              <a:rPr lang="en-US" altLang="zh-CN" sz="2800" b="1">
                <a:latin typeface="宋体" pitchFamily="2" charset="-122"/>
              </a:rPr>
              <a:t>q</a:t>
            </a:r>
            <a:r>
              <a:rPr lang="zh-CN" altLang="en-US" sz="2800" b="1">
                <a:latin typeface="宋体" pitchFamily="2" charset="-122"/>
              </a:rPr>
              <a:t>、</a:t>
            </a:r>
            <a:r>
              <a:rPr lang="en-US" altLang="zh-CN" sz="2800" b="1">
                <a:latin typeface="宋体" pitchFamily="2" charset="-122"/>
              </a:rPr>
              <a:t>x</a:t>
            </a:r>
            <a:r>
              <a:rPr lang="zh-CN" altLang="en-US" sz="2800" b="1">
                <a:latin typeface="宋体" pitchFamily="2" charset="-122"/>
              </a:rPr>
              <a:t>和</a:t>
            </a:r>
            <a:r>
              <a:rPr lang="en-US" altLang="zh-CN" sz="2800" b="1">
                <a:latin typeface="宋体" pitchFamily="2" charset="-122"/>
              </a:rPr>
              <a:t>z</a:t>
            </a:r>
            <a:r>
              <a:rPr lang="zh-CN" altLang="en-US" sz="2800" b="1">
                <a:latin typeface="宋体" pitchFamily="2" charset="-122"/>
              </a:rPr>
              <a:t>、</a:t>
            </a:r>
            <a:r>
              <a:rPr lang="en-US" altLang="zh-CN" sz="2800" b="1">
                <a:latin typeface="宋体" pitchFamily="2" charset="-122"/>
              </a:rPr>
              <a:t>c</a:t>
            </a:r>
            <a:r>
              <a:rPr lang="zh-CN" altLang="en-US" sz="2800" b="1">
                <a:latin typeface="宋体" pitchFamily="2" charset="-122"/>
              </a:rPr>
              <a:t>、</a:t>
            </a:r>
            <a:r>
              <a:rPr lang="en-US" altLang="zh-CN" sz="2800" b="1">
                <a:latin typeface="宋体" pitchFamily="2" charset="-122"/>
              </a:rPr>
              <a:t>s</a:t>
            </a:r>
          </a:p>
          <a:p>
            <a:pPr eaLnBrk="0" hangingPunct="0"/>
            <a:r>
              <a:rPr lang="en-US" altLang="zh-CN">
                <a:latin typeface="宋体" pitchFamily="2" charset="-122"/>
              </a:rPr>
              <a:t>  Differentiation</a:t>
            </a:r>
            <a:r>
              <a:rPr lang="zh-CN" altLang="en-US">
                <a:latin typeface="宋体" pitchFamily="2" charset="-122"/>
              </a:rPr>
              <a:t>：</a:t>
            </a:r>
            <a:r>
              <a:rPr lang="en-US" altLang="zh-CN">
                <a:latin typeface="宋体" pitchFamily="2" charset="-122"/>
              </a:rPr>
              <a:t>pronunciation of the initials j,q,x and z,c,s</a:t>
            </a:r>
            <a:endParaRPr lang="zh-CN" altLang="en-US">
              <a:latin typeface="宋体" pitchFamily="2" charset="-122"/>
            </a:endParaRPr>
          </a:p>
        </p:txBody>
      </p:sp>
      <p:pic>
        <p:nvPicPr>
          <p:cNvPr id="64517" name="Picture 2" descr="C:\Documents and Settings\Administrator.CAOFAN\桌面\1704189272.jpg"/>
          <p:cNvPicPr>
            <a:picLocks noChangeAspect="1" noChangeArrowheads="1"/>
          </p:cNvPicPr>
          <p:nvPr/>
        </p:nvPicPr>
        <p:blipFill>
          <a:blip r:embed="rId3" cstate="print">
            <a:lum bright="20000" contrast="40000"/>
            <a:grayscl/>
            <a:biLevel thresh="50000"/>
          </a:blip>
          <a:srcRect b="17316"/>
          <a:stretch>
            <a:fillRect/>
          </a:stretch>
        </p:blipFill>
        <p:spPr bwMode="auto">
          <a:xfrm>
            <a:off x="4141788" y="2039938"/>
            <a:ext cx="3576637" cy="297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4518" name="Picture 3" descr="C:\Documents and Settings\Administrator.CAOFAN\桌面\764159782.jpg"/>
          <p:cNvPicPr>
            <a:picLocks noChangeAspect="1" noChangeArrowheads="1"/>
          </p:cNvPicPr>
          <p:nvPr/>
        </p:nvPicPr>
        <p:blipFill>
          <a:blip r:embed="rId4" cstate="print">
            <a:lum bright="20000" contrast="40000"/>
            <a:grayscl/>
            <a:biLevel thresh="50000"/>
          </a:blip>
          <a:srcRect l="8624" b="25864"/>
          <a:stretch>
            <a:fillRect/>
          </a:stretch>
        </p:blipFill>
        <p:spPr bwMode="auto">
          <a:xfrm>
            <a:off x="7958138" y="2057400"/>
            <a:ext cx="3460750" cy="2813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4519" name="Picture 4" descr="C:\Documents and Settings\Administrator.CAOFAN\桌面\888618290.jpg"/>
          <p:cNvPicPr>
            <a:picLocks noChangeAspect="1" noChangeArrowheads="1"/>
          </p:cNvPicPr>
          <p:nvPr/>
        </p:nvPicPr>
        <p:blipFill>
          <a:blip r:embed="rId5" cstate="print">
            <a:grayscl/>
            <a:biLevel thresh="50000"/>
          </a:blip>
          <a:srcRect b="17316"/>
          <a:stretch>
            <a:fillRect/>
          </a:stretch>
        </p:blipFill>
        <p:spPr bwMode="auto">
          <a:xfrm>
            <a:off x="754063" y="2390775"/>
            <a:ext cx="3127375" cy="2586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4520" name="TextBox 21"/>
          <p:cNvSpPr txBox="1">
            <a:spLocks noChangeArrowheads="1"/>
          </p:cNvSpPr>
          <p:nvPr/>
        </p:nvSpPr>
        <p:spPr bwMode="auto">
          <a:xfrm>
            <a:off x="2251075" y="4959350"/>
            <a:ext cx="3508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3200" b="1"/>
              <a:t>j</a:t>
            </a:r>
            <a:endParaRPr lang="zh-CN" altLang="en-US" sz="3200" b="1"/>
          </a:p>
        </p:txBody>
      </p:sp>
      <p:sp>
        <p:nvSpPr>
          <p:cNvPr id="64521" name="TextBox 22"/>
          <p:cNvSpPr txBox="1">
            <a:spLocks noChangeArrowheads="1"/>
          </p:cNvSpPr>
          <p:nvPr/>
        </p:nvSpPr>
        <p:spPr bwMode="auto">
          <a:xfrm>
            <a:off x="5908675" y="4933950"/>
            <a:ext cx="350838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3200" b="1"/>
              <a:t>q</a:t>
            </a:r>
            <a:endParaRPr lang="zh-CN" altLang="en-US" sz="3200" b="1"/>
          </a:p>
        </p:txBody>
      </p:sp>
      <p:sp>
        <p:nvSpPr>
          <p:cNvPr id="64522" name="TextBox 23"/>
          <p:cNvSpPr txBox="1">
            <a:spLocks noChangeArrowheads="1"/>
          </p:cNvSpPr>
          <p:nvPr/>
        </p:nvSpPr>
        <p:spPr bwMode="auto">
          <a:xfrm>
            <a:off x="9531350" y="4994275"/>
            <a:ext cx="3508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3200" b="1"/>
              <a:t>x</a:t>
            </a:r>
            <a:endParaRPr lang="zh-CN" altLang="en-US" sz="3200" b="1"/>
          </a:p>
        </p:txBody>
      </p:sp>
    </p:spTree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5538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5539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5540" name="组合 63"/>
          <p:cNvGrpSpPr>
            <a:grpSpLocks/>
          </p:cNvGrpSpPr>
          <p:nvPr/>
        </p:nvGrpSpPr>
        <p:grpSpPr bwMode="auto">
          <a:xfrm>
            <a:off x="1493838" y="2159000"/>
            <a:ext cx="9226550" cy="3644900"/>
            <a:chOff x="1631612" y="1998434"/>
            <a:chExt cx="7908967" cy="5355771"/>
          </a:xfrm>
        </p:grpSpPr>
        <p:sp>
          <p:nvSpPr>
            <p:cNvPr id="61" name="矩形 60"/>
            <p:cNvSpPr/>
            <p:nvPr/>
          </p:nvSpPr>
          <p:spPr>
            <a:xfrm>
              <a:off x="1631612" y="1998434"/>
              <a:ext cx="7908967" cy="5355771"/>
            </a:xfrm>
            <a:prstGeom prst="round1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0" hangingPunct="0">
                <a:defRPr/>
              </a:pPr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631612" y="2105736"/>
              <a:ext cx="7908967" cy="1296955"/>
            </a:xfrm>
            <a:prstGeom prst="round1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zh-CN" altLang="en-US" sz="2000" b="1" dirty="0">
                  <a:solidFill>
                    <a:srgbClr val="00B050"/>
                  </a:solidFill>
                </a:rPr>
                <a:t>听录音并跟读，注意声母发音的区别</a:t>
              </a:r>
              <a:endParaRPr lang="en-US" altLang="zh-CN" sz="2000" b="1" dirty="0">
                <a:solidFill>
                  <a:srgbClr val="00B050"/>
                </a:solidFill>
              </a:endParaRPr>
            </a:p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Listen to the recording and read after </a:t>
              </a:r>
              <a:r>
                <a:rPr lang="en-US" altLang="zh-CN" sz="2000" dirty="0" err="1">
                  <a:solidFill>
                    <a:srgbClr val="00B050"/>
                  </a:solidFill>
                  <a:latin typeface="+mn-ea"/>
                </a:rPr>
                <a:t>it.Pay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 attention to differences between the initials.</a:t>
              </a: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</p:txBody>
        </p:sp>
      </p:grp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435225" y="331311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xiūxi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4087813" y="3313113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jījí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7591425" y="331311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xiǎoqū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5981700" y="3313113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jīqì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2435225" y="4441825"/>
            <a:ext cx="23891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xīnɡqī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4087813" y="4441825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xiānɡjiāo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5997575" y="4441825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xìnɡqù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auto">
          <a:xfrm>
            <a:off x="7591425" y="4441825"/>
            <a:ext cx="26400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jìxù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6562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6563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6564" name="TextBox 27"/>
          <p:cNvSpPr txBox="1">
            <a:spLocks noChangeArrowheads="1"/>
          </p:cNvSpPr>
          <p:nvPr/>
        </p:nvSpPr>
        <p:spPr bwMode="auto">
          <a:xfrm>
            <a:off x="474663" y="914400"/>
            <a:ext cx="99282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>
                <a:latin typeface="宋体" pitchFamily="2" charset="-122"/>
              </a:rPr>
              <a:t> 1.</a:t>
            </a:r>
            <a:r>
              <a:rPr lang="zh-CN" altLang="en-US" sz="2800" b="1">
                <a:latin typeface="宋体" pitchFamily="2" charset="-122"/>
              </a:rPr>
              <a:t>发音辨析：声母</a:t>
            </a:r>
            <a:r>
              <a:rPr lang="en-US" altLang="zh-CN" sz="2800" b="1">
                <a:latin typeface="宋体" pitchFamily="2" charset="-122"/>
              </a:rPr>
              <a:t>j</a:t>
            </a:r>
            <a:r>
              <a:rPr lang="zh-CN" altLang="en-US" sz="2800" b="1">
                <a:latin typeface="宋体" pitchFamily="2" charset="-122"/>
              </a:rPr>
              <a:t>、</a:t>
            </a:r>
            <a:r>
              <a:rPr lang="en-US" altLang="zh-CN" sz="2800" b="1">
                <a:latin typeface="宋体" pitchFamily="2" charset="-122"/>
              </a:rPr>
              <a:t>q</a:t>
            </a:r>
            <a:r>
              <a:rPr lang="zh-CN" altLang="en-US" sz="2800" b="1">
                <a:latin typeface="宋体" pitchFamily="2" charset="-122"/>
              </a:rPr>
              <a:t>、</a:t>
            </a:r>
            <a:r>
              <a:rPr lang="en-US" altLang="zh-CN" sz="2800" b="1">
                <a:latin typeface="宋体" pitchFamily="2" charset="-122"/>
              </a:rPr>
              <a:t>x</a:t>
            </a:r>
            <a:r>
              <a:rPr lang="zh-CN" altLang="en-US" sz="2800" b="1">
                <a:latin typeface="宋体" pitchFamily="2" charset="-122"/>
              </a:rPr>
              <a:t>和</a:t>
            </a:r>
            <a:r>
              <a:rPr lang="en-US" altLang="zh-CN" sz="2800" b="1">
                <a:latin typeface="宋体" pitchFamily="2" charset="-122"/>
              </a:rPr>
              <a:t>z</a:t>
            </a:r>
            <a:r>
              <a:rPr lang="zh-CN" altLang="en-US" sz="2800" b="1">
                <a:latin typeface="宋体" pitchFamily="2" charset="-122"/>
              </a:rPr>
              <a:t>、</a:t>
            </a:r>
            <a:r>
              <a:rPr lang="en-US" altLang="zh-CN" sz="2800" b="1">
                <a:latin typeface="宋体" pitchFamily="2" charset="-122"/>
              </a:rPr>
              <a:t>c</a:t>
            </a:r>
            <a:r>
              <a:rPr lang="zh-CN" altLang="en-US" sz="2800" b="1">
                <a:latin typeface="宋体" pitchFamily="2" charset="-122"/>
              </a:rPr>
              <a:t>、</a:t>
            </a:r>
            <a:r>
              <a:rPr lang="en-US" altLang="zh-CN" sz="2800" b="1">
                <a:latin typeface="宋体" pitchFamily="2" charset="-122"/>
              </a:rPr>
              <a:t>s</a:t>
            </a:r>
          </a:p>
          <a:p>
            <a:pPr eaLnBrk="0" hangingPunct="0"/>
            <a:r>
              <a:rPr lang="en-US" altLang="zh-CN">
                <a:latin typeface="宋体" pitchFamily="2" charset="-122"/>
              </a:rPr>
              <a:t>  Differentiation</a:t>
            </a:r>
            <a:r>
              <a:rPr lang="zh-CN" altLang="en-US">
                <a:latin typeface="宋体" pitchFamily="2" charset="-122"/>
              </a:rPr>
              <a:t>：</a:t>
            </a:r>
            <a:r>
              <a:rPr lang="en-US" altLang="zh-CN">
                <a:latin typeface="宋体" pitchFamily="2" charset="-122"/>
              </a:rPr>
              <a:t>pronunciation of the initials j,q,x and z,c,s</a:t>
            </a:r>
            <a:endParaRPr lang="zh-CN" altLang="en-US">
              <a:latin typeface="宋体" pitchFamily="2" charset="-122"/>
            </a:endParaRPr>
          </a:p>
        </p:txBody>
      </p:sp>
      <p:pic>
        <p:nvPicPr>
          <p:cNvPr id="66565" name="Picture 2" descr="C:\Documents and Settings\Administrator.CAOFAN\桌面\1802948759.jpg"/>
          <p:cNvPicPr>
            <a:picLocks noChangeAspect="1" noChangeArrowheads="1"/>
          </p:cNvPicPr>
          <p:nvPr/>
        </p:nvPicPr>
        <p:blipFill>
          <a:blip r:embed="rId3" cstate="print">
            <a:lum bright="20000" contrast="40000"/>
            <a:grayscl/>
            <a:biLevel thresh="50000"/>
          </a:blip>
          <a:srcRect/>
          <a:stretch>
            <a:fillRect/>
          </a:stretch>
        </p:blipFill>
        <p:spPr bwMode="auto">
          <a:xfrm>
            <a:off x="971550" y="2444750"/>
            <a:ext cx="2528888" cy="2519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6566" name="Picture 3" descr="C:\Documents and Settings\Administrator.CAOFAN\桌面\800808697.jpg"/>
          <p:cNvPicPr>
            <a:picLocks noChangeAspect="1" noChangeArrowheads="1"/>
          </p:cNvPicPr>
          <p:nvPr/>
        </p:nvPicPr>
        <p:blipFill>
          <a:blip r:embed="rId4" cstate="print">
            <a:lum bright="20000" contrast="40000"/>
            <a:grayscl/>
            <a:biLevel thresh="50000"/>
          </a:blip>
          <a:srcRect/>
          <a:stretch>
            <a:fillRect/>
          </a:stretch>
        </p:blipFill>
        <p:spPr bwMode="auto">
          <a:xfrm>
            <a:off x="4540250" y="2409825"/>
            <a:ext cx="2527300" cy="2519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6567" name="Picture 4" descr="C:\Documents and Settings\Administrator.CAOFAN\桌面\139243743.jpg"/>
          <p:cNvPicPr>
            <a:picLocks noChangeAspect="1" noChangeArrowheads="1"/>
          </p:cNvPicPr>
          <p:nvPr/>
        </p:nvPicPr>
        <p:blipFill>
          <a:blip r:embed="rId5" cstate="print">
            <a:lum bright="20000" contrast="40000"/>
            <a:grayscl/>
            <a:biLevel thresh="50000"/>
          </a:blip>
          <a:srcRect/>
          <a:stretch>
            <a:fillRect/>
          </a:stretch>
        </p:blipFill>
        <p:spPr bwMode="auto">
          <a:xfrm>
            <a:off x="8172450" y="2441575"/>
            <a:ext cx="2505075" cy="252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6568" name="TextBox 10"/>
          <p:cNvSpPr txBox="1">
            <a:spLocks noChangeArrowheads="1"/>
          </p:cNvSpPr>
          <p:nvPr/>
        </p:nvSpPr>
        <p:spPr bwMode="auto">
          <a:xfrm>
            <a:off x="2251075" y="4959350"/>
            <a:ext cx="3508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3200" b="1"/>
              <a:t>z</a:t>
            </a:r>
            <a:endParaRPr lang="zh-CN" altLang="en-US" sz="3200" b="1"/>
          </a:p>
        </p:txBody>
      </p:sp>
      <p:sp>
        <p:nvSpPr>
          <p:cNvPr id="66569" name="TextBox 11"/>
          <p:cNvSpPr txBox="1">
            <a:spLocks noChangeArrowheads="1"/>
          </p:cNvSpPr>
          <p:nvPr/>
        </p:nvSpPr>
        <p:spPr bwMode="auto">
          <a:xfrm>
            <a:off x="5908675" y="5022850"/>
            <a:ext cx="3508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3200" b="1"/>
              <a:t>c</a:t>
            </a:r>
            <a:endParaRPr lang="zh-CN" altLang="en-US" sz="3200" b="1"/>
          </a:p>
        </p:txBody>
      </p:sp>
      <p:sp>
        <p:nvSpPr>
          <p:cNvPr id="66570" name="TextBox 12"/>
          <p:cNvSpPr txBox="1">
            <a:spLocks noChangeArrowheads="1"/>
          </p:cNvSpPr>
          <p:nvPr/>
        </p:nvSpPr>
        <p:spPr bwMode="auto">
          <a:xfrm>
            <a:off x="9531350" y="4976813"/>
            <a:ext cx="3508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3200" b="1"/>
              <a:t>s</a:t>
            </a:r>
            <a:endParaRPr lang="zh-CN" altLang="en-US" sz="3200" b="1"/>
          </a:p>
        </p:txBody>
      </p:sp>
    </p:spTree>
  </p:cSld>
  <p:clrMapOvr>
    <a:masterClrMapping/>
  </p:clrMapOvr>
  <p:transition spd="slow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7586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7587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7588" name="组合 63"/>
          <p:cNvGrpSpPr>
            <a:grpSpLocks/>
          </p:cNvGrpSpPr>
          <p:nvPr/>
        </p:nvGrpSpPr>
        <p:grpSpPr bwMode="auto">
          <a:xfrm>
            <a:off x="1493838" y="1487488"/>
            <a:ext cx="9226550" cy="3644900"/>
            <a:chOff x="1631612" y="1998434"/>
            <a:chExt cx="7908967" cy="5355771"/>
          </a:xfrm>
        </p:grpSpPr>
        <p:sp>
          <p:nvSpPr>
            <p:cNvPr id="61" name="矩形 60"/>
            <p:cNvSpPr/>
            <p:nvPr/>
          </p:nvSpPr>
          <p:spPr>
            <a:xfrm>
              <a:off x="1631612" y="1998434"/>
              <a:ext cx="7908967" cy="5355771"/>
            </a:xfrm>
            <a:prstGeom prst="round1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0" hangingPunct="0">
                <a:defRPr/>
              </a:pPr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631612" y="2105736"/>
              <a:ext cx="7908967" cy="1296955"/>
            </a:xfrm>
            <a:prstGeom prst="round1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zh-CN" altLang="en-US" sz="2000" b="1" dirty="0">
                  <a:solidFill>
                    <a:srgbClr val="00B050"/>
                  </a:solidFill>
                </a:rPr>
                <a:t>听录音并跟读，注意声母发音的区别</a:t>
              </a:r>
              <a:endParaRPr lang="en-US" altLang="zh-CN" sz="2000" b="1" dirty="0">
                <a:solidFill>
                  <a:srgbClr val="00B050"/>
                </a:solidFill>
              </a:endParaRPr>
            </a:p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Listen to the recording and read after </a:t>
              </a:r>
              <a:r>
                <a:rPr lang="en-US" altLang="zh-CN" sz="2000" dirty="0" err="1">
                  <a:solidFill>
                    <a:srgbClr val="00B050"/>
                  </a:solidFill>
                  <a:latin typeface="+mn-ea"/>
                </a:rPr>
                <a:t>it.Pay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 attention to differences between the initials.</a:t>
              </a: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</p:txBody>
        </p:sp>
      </p:grp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435225" y="265906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xǐ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zǎo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4087813" y="2659063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dǎsǎo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8029575" y="265906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zìjǐ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5981700" y="2659063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sān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cì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2435225" y="3787775"/>
            <a:ext cx="23891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zuótiān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4087813" y="3787775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zǎoshanɡ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5997575" y="3787775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cāochǎnɡ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auto">
          <a:xfrm>
            <a:off x="8010525" y="3787775"/>
            <a:ext cx="26400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Hànzì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8610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8611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8612" name="TextBox 27"/>
          <p:cNvSpPr txBox="1">
            <a:spLocks noChangeArrowheads="1"/>
          </p:cNvSpPr>
          <p:nvPr/>
        </p:nvSpPr>
        <p:spPr bwMode="auto">
          <a:xfrm>
            <a:off x="474663" y="914400"/>
            <a:ext cx="99282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>
                <a:latin typeface="宋体" pitchFamily="2" charset="-122"/>
              </a:rPr>
              <a:t>2. </a:t>
            </a:r>
            <a:r>
              <a:rPr lang="zh-CN" altLang="en-US" sz="2800" b="1">
                <a:latin typeface="宋体" pitchFamily="2" charset="-122"/>
              </a:rPr>
              <a:t>发音辨析：</a:t>
            </a:r>
            <a:r>
              <a:rPr lang="en-US" altLang="zh-CN" sz="2800" b="1">
                <a:latin typeface="宋体" pitchFamily="2" charset="-122"/>
              </a:rPr>
              <a:t>i</a:t>
            </a:r>
            <a:r>
              <a:rPr lang="zh-CN" altLang="en-US" sz="2800" b="1">
                <a:latin typeface="宋体" pitchFamily="2" charset="-122"/>
              </a:rPr>
              <a:t>、</a:t>
            </a:r>
            <a:r>
              <a:rPr lang="en-US" altLang="zh-CN" sz="2800" b="1">
                <a:latin typeface="宋体" pitchFamily="2" charset="-122"/>
              </a:rPr>
              <a:t>u</a:t>
            </a:r>
            <a:r>
              <a:rPr lang="zh-CN" altLang="en-US" sz="2800" b="1">
                <a:latin typeface="宋体" pitchFamily="2" charset="-122"/>
              </a:rPr>
              <a:t>、</a:t>
            </a:r>
            <a:r>
              <a:rPr lang="en-US" altLang="zh-CN" sz="2800" b="1">
                <a:latin typeface="GB Pinyinok-D" pitchFamily="2" charset="-122"/>
                <a:ea typeface="GB Pinyinok-D" pitchFamily="2" charset="-122"/>
              </a:rPr>
              <a:t>ü</a:t>
            </a:r>
            <a:endParaRPr lang="en-US" altLang="zh-CN" sz="2800" b="1">
              <a:latin typeface="宋体" pitchFamily="2" charset="-122"/>
            </a:endParaRPr>
          </a:p>
          <a:p>
            <a:pPr eaLnBrk="0" hangingPunct="0"/>
            <a:r>
              <a:rPr lang="en-US" altLang="zh-CN">
                <a:latin typeface="宋体" pitchFamily="2" charset="-122"/>
              </a:rPr>
              <a:t>     Differentiation</a:t>
            </a:r>
            <a:r>
              <a:rPr lang="zh-CN" altLang="en-US">
                <a:latin typeface="宋体" pitchFamily="2" charset="-122"/>
              </a:rPr>
              <a:t>：</a:t>
            </a:r>
            <a:r>
              <a:rPr lang="en-US" altLang="zh-CN">
                <a:latin typeface="宋体" pitchFamily="2" charset="-122"/>
              </a:rPr>
              <a:t>pronunciation of the finals i,u,</a:t>
            </a:r>
            <a:r>
              <a:rPr lang="en-US" altLang="zh-CN">
                <a:latin typeface="GB Pinyinok-D" pitchFamily="2" charset="-122"/>
                <a:ea typeface="GB Pinyinok-D" pitchFamily="2" charset="-122"/>
              </a:rPr>
              <a:t>ü</a:t>
            </a:r>
            <a:endParaRPr lang="zh-CN" altLang="en-US">
              <a:latin typeface="宋体" pitchFamily="2" charset="-122"/>
            </a:endParaRPr>
          </a:p>
        </p:txBody>
      </p:sp>
      <p:sp>
        <p:nvSpPr>
          <p:cNvPr id="68613" name="AutoShape 8" descr="c:\users\caofan\appdata\roaming\360se6\User Data\temp\webwxgetmsgimg_&amp;MsgID=6181612883343555338&amp;skey=@crypt_546a9fd5_e7fb0b9a005b23d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68614" name="AutoShape 10" descr="c:\users\caofan\appdata\roaming\360se6\User Data\temp\webwxgetmsgimg_&amp;MsgID=6181612883343555338&amp;skey=@crypt_546a9fd5_e7fb0b9a005b23d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pic>
        <p:nvPicPr>
          <p:cNvPr id="68615" name="Picture 10" descr="C:\Documents and Settings\Administrator.CAOFAN\桌面\1275772128.jpg"/>
          <p:cNvPicPr>
            <a:picLocks noChangeAspect="1" noChangeArrowheads="1"/>
          </p:cNvPicPr>
          <p:nvPr/>
        </p:nvPicPr>
        <p:blipFill>
          <a:blip r:embed="rId3" cstate="print">
            <a:lum bright="20000" contrast="40000"/>
            <a:grayscl/>
            <a:biLevel thresh="50000"/>
          </a:blip>
          <a:srcRect b="8917"/>
          <a:stretch>
            <a:fillRect/>
          </a:stretch>
        </p:blipFill>
        <p:spPr bwMode="auto">
          <a:xfrm>
            <a:off x="1152525" y="2663825"/>
            <a:ext cx="2511425" cy="2295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8616" name="Picture 11" descr="C:\Documents and Settings\Administrator.CAOFAN\桌面\1344985752.jpg"/>
          <p:cNvPicPr>
            <a:picLocks noChangeAspect="1" noChangeArrowheads="1"/>
          </p:cNvPicPr>
          <p:nvPr/>
        </p:nvPicPr>
        <p:blipFill>
          <a:blip r:embed="rId4" cstate="print">
            <a:lum bright="20000" contrast="40000"/>
            <a:grayscl/>
            <a:biLevel thresh="50000"/>
          </a:blip>
          <a:srcRect/>
          <a:stretch>
            <a:fillRect/>
          </a:stretch>
        </p:blipFill>
        <p:spPr bwMode="auto">
          <a:xfrm>
            <a:off x="4924425" y="2646363"/>
            <a:ext cx="2214563" cy="226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8617" name="Picture 12" descr="C:\Documents and Settings\Administrator.CAOFAN\桌面\2011532232.jpg"/>
          <p:cNvPicPr>
            <a:picLocks noChangeAspect="1" noChangeArrowheads="1"/>
          </p:cNvPicPr>
          <p:nvPr/>
        </p:nvPicPr>
        <p:blipFill>
          <a:blip r:embed="rId5" cstate="print">
            <a:lum bright="20000" contrast="40000"/>
            <a:grayscl/>
            <a:biLevel thresh="50000"/>
          </a:blip>
          <a:srcRect/>
          <a:stretch>
            <a:fillRect/>
          </a:stretch>
        </p:blipFill>
        <p:spPr bwMode="auto">
          <a:xfrm>
            <a:off x="8545513" y="2663825"/>
            <a:ext cx="2208212" cy="2208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8618" name="TextBox 12"/>
          <p:cNvSpPr txBox="1">
            <a:spLocks noChangeArrowheads="1"/>
          </p:cNvSpPr>
          <p:nvPr/>
        </p:nvSpPr>
        <p:spPr bwMode="auto">
          <a:xfrm>
            <a:off x="2251075" y="4959350"/>
            <a:ext cx="3508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3200" b="1"/>
              <a:t>i</a:t>
            </a:r>
            <a:endParaRPr lang="zh-CN" altLang="en-US" sz="3200" b="1"/>
          </a:p>
        </p:txBody>
      </p:sp>
      <p:sp>
        <p:nvSpPr>
          <p:cNvPr id="68619" name="TextBox 13"/>
          <p:cNvSpPr txBox="1">
            <a:spLocks noChangeArrowheads="1"/>
          </p:cNvSpPr>
          <p:nvPr/>
        </p:nvSpPr>
        <p:spPr bwMode="auto">
          <a:xfrm>
            <a:off x="5908675" y="4987925"/>
            <a:ext cx="3508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3200" b="1"/>
              <a:t>u</a:t>
            </a:r>
            <a:endParaRPr lang="zh-CN" altLang="en-US" sz="3200" b="1"/>
          </a:p>
        </p:txBody>
      </p:sp>
      <p:sp>
        <p:nvSpPr>
          <p:cNvPr id="68620" name="TextBox 14"/>
          <p:cNvSpPr txBox="1">
            <a:spLocks noChangeArrowheads="1"/>
          </p:cNvSpPr>
          <p:nvPr/>
        </p:nvSpPr>
        <p:spPr bwMode="auto">
          <a:xfrm>
            <a:off x="9531350" y="4976813"/>
            <a:ext cx="3508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3200" b="1">
                <a:latin typeface="Arial Unicode MS" pitchFamily="34" charset="-122"/>
                <a:ea typeface="Arial Unicode MS" pitchFamily="34" charset="-122"/>
                <a:cs typeface="Arial Unicode MS" pitchFamily="34" charset="-122"/>
              </a:rPr>
              <a:t>ü</a:t>
            </a:r>
            <a:endParaRPr lang="zh-CN" altLang="en-US" sz="3200" b="1">
              <a:latin typeface="Arial Unicode MS" pitchFamily="34" charset="-122"/>
              <a:ea typeface="Arial Unicode MS" pitchFamily="34" charset="-122"/>
              <a:cs typeface="Arial Unicode MS" pitchFamily="34" charset="-122"/>
            </a:endParaRPr>
          </a:p>
        </p:txBody>
      </p:sp>
    </p:spTree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963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9635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1" name="矩形 60"/>
          <p:cNvSpPr/>
          <p:nvPr/>
        </p:nvSpPr>
        <p:spPr bwMode="auto">
          <a:xfrm>
            <a:off x="1493838" y="2743200"/>
            <a:ext cx="9226550" cy="2305050"/>
          </a:xfrm>
          <a:prstGeom prst="round1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/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435225" y="331311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bù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chī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5287963" y="3313113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bù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xínɡ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5248275" y="413226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bù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hē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2438400" y="4132263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bù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hǎo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69641" name="TextBox 27"/>
          <p:cNvSpPr txBox="1">
            <a:spLocks noChangeArrowheads="1"/>
          </p:cNvSpPr>
          <p:nvPr/>
        </p:nvSpPr>
        <p:spPr bwMode="auto">
          <a:xfrm>
            <a:off x="474663" y="914400"/>
            <a:ext cx="99282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>
                <a:latin typeface="宋体" pitchFamily="2" charset="-122"/>
              </a:rPr>
              <a:t>3.</a:t>
            </a:r>
            <a:r>
              <a:rPr lang="zh-CN" altLang="en-US" sz="2800" b="1">
                <a:latin typeface="宋体" pitchFamily="2" charset="-122"/>
              </a:rPr>
              <a:t>“不”的变调 </a:t>
            </a:r>
            <a:r>
              <a:rPr lang="en-US" altLang="zh-CN">
                <a:latin typeface="宋体" pitchFamily="2" charset="-122"/>
              </a:rPr>
              <a:t>Tone Sandhi of “</a:t>
            </a:r>
            <a:r>
              <a:rPr lang="zh-CN" altLang="en-US">
                <a:latin typeface="宋体" pitchFamily="2" charset="-122"/>
              </a:rPr>
              <a:t>不</a:t>
            </a:r>
            <a:r>
              <a:rPr lang="en-US" altLang="zh-CN">
                <a:latin typeface="宋体" pitchFamily="2" charset="-122"/>
              </a:rPr>
              <a:t>(bù)”</a:t>
            </a:r>
            <a:endParaRPr lang="zh-CN" altLang="en-US">
              <a:latin typeface="宋体" pitchFamily="2" charset="-122"/>
            </a:endParaRPr>
          </a:p>
        </p:txBody>
      </p:sp>
      <p:sp>
        <p:nvSpPr>
          <p:cNvPr id="69642" name="TextBox 28"/>
          <p:cNvSpPr txBox="1">
            <a:spLocks noChangeArrowheads="1"/>
          </p:cNvSpPr>
          <p:nvPr/>
        </p:nvSpPr>
        <p:spPr bwMode="auto">
          <a:xfrm>
            <a:off x="738188" y="1555750"/>
            <a:ext cx="99282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宋体" pitchFamily="2" charset="-122"/>
              </a:rPr>
              <a:t>（</a:t>
            </a:r>
            <a:r>
              <a:rPr lang="en-US" altLang="zh-CN" sz="2400" b="1">
                <a:latin typeface="宋体" pitchFamily="2" charset="-122"/>
              </a:rPr>
              <a:t>1</a:t>
            </a:r>
            <a:r>
              <a:rPr lang="zh-CN" altLang="en-US" sz="2400" b="1">
                <a:latin typeface="宋体" pitchFamily="2" charset="-122"/>
              </a:rPr>
              <a:t>）“不”在第一、二、三声音节前不变调</a:t>
            </a:r>
            <a:endParaRPr lang="zh-CN" altLang="en-US" sz="1600">
              <a:latin typeface="宋体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8164513" y="3313113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bù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nénɡ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8124825" y="413226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bù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xiǎnɡ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9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0658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70659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1" name="矩形 60"/>
          <p:cNvSpPr/>
          <p:nvPr/>
        </p:nvSpPr>
        <p:spPr bwMode="auto">
          <a:xfrm>
            <a:off x="1493838" y="2743200"/>
            <a:ext cx="9226550" cy="1619250"/>
          </a:xfrm>
          <a:prstGeom prst="round1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/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435225" y="331311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bú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huì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5287963" y="3313113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bú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shì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70663" name="TextBox 27"/>
          <p:cNvSpPr txBox="1">
            <a:spLocks noChangeArrowheads="1"/>
          </p:cNvSpPr>
          <p:nvPr/>
        </p:nvSpPr>
        <p:spPr bwMode="auto">
          <a:xfrm>
            <a:off x="474663" y="914400"/>
            <a:ext cx="99282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>
                <a:latin typeface="宋体" pitchFamily="2" charset="-122"/>
              </a:rPr>
              <a:t>3.</a:t>
            </a:r>
            <a:r>
              <a:rPr lang="zh-CN" altLang="en-US" sz="2800" b="1">
                <a:latin typeface="宋体" pitchFamily="2" charset="-122"/>
              </a:rPr>
              <a:t>“不”的变调 </a:t>
            </a:r>
            <a:r>
              <a:rPr lang="en-US" altLang="zh-CN">
                <a:latin typeface="宋体" pitchFamily="2" charset="-122"/>
              </a:rPr>
              <a:t>Tone Sandhi of “</a:t>
            </a:r>
            <a:r>
              <a:rPr lang="zh-CN" altLang="en-US">
                <a:latin typeface="宋体" pitchFamily="2" charset="-122"/>
              </a:rPr>
              <a:t>不</a:t>
            </a:r>
            <a:r>
              <a:rPr lang="en-US" altLang="zh-CN">
                <a:latin typeface="宋体" pitchFamily="2" charset="-122"/>
              </a:rPr>
              <a:t>(bù)”</a:t>
            </a:r>
            <a:endParaRPr lang="zh-CN" altLang="en-US">
              <a:latin typeface="宋体" pitchFamily="2" charset="-122"/>
            </a:endParaRPr>
          </a:p>
        </p:txBody>
      </p:sp>
      <p:sp>
        <p:nvSpPr>
          <p:cNvPr id="70664" name="TextBox 28"/>
          <p:cNvSpPr txBox="1">
            <a:spLocks noChangeArrowheads="1"/>
          </p:cNvSpPr>
          <p:nvPr/>
        </p:nvSpPr>
        <p:spPr bwMode="auto">
          <a:xfrm>
            <a:off x="738188" y="1555750"/>
            <a:ext cx="99282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宋体" pitchFamily="2" charset="-122"/>
              </a:rPr>
              <a:t>（</a:t>
            </a:r>
            <a:r>
              <a:rPr lang="en-US" altLang="zh-CN" sz="2400" b="1">
                <a:latin typeface="宋体" pitchFamily="2" charset="-122"/>
              </a:rPr>
              <a:t>2</a:t>
            </a:r>
            <a:r>
              <a:rPr lang="zh-CN" altLang="en-US" sz="2400" b="1">
                <a:latin typeface="宋体" pitchFamily="2" charset="-122"/>
              </a:rPr>
              <a:t>）“不”在四声音节前变成第二声</a:t>
            </a:r>
            <a:endParaRPr lang="zh-CN" altLang="en-US" sz="1600">
              <a:latin typeface="宋体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8164513" y="3313113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bú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kàn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682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71683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1684" name="组合 63"/>
          <p:cNvGrpSpPr>
            <a:grpSpLocks/>
          </p:cNvGrpSpPr>
          <p:nvPr/>
        </p:nvGrpSpPr>
        <p:grpSpPr bwMode="auto">
          <a:xfrm>
            <a:off x="1493838" y="2159000"/>
            <a:ext cx="9226550" cy="4195763"/>
            <a:chOff x="1631612" y="1998434"/>
            <a:chExt cx="7908967" cy="5355771"/>
          </a:xfrm>
        </p:grpSpPr>
        <p:sp>
          <p:nvSpPr>
            <p:cNvPr id="61" name="矩形 60"/>
            <p:cNvSpPr/>
            <p:nvPr/>
          </p:nvSpPr>
          <p:spPr>
            <a:xfrm>
              <a:off x="1631612" y="1998434"/>
              <a:ext cx="7908967" cy="5355771"/>
            </a:xfrm>
            <a:prstGeom prst="round1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0" hangingPunct="0">
                <a:defRPr/>
              </a:pPr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631612" y="2105834"/>
              <a:ext cx="7908967" cy="1296895"/>
            </a:xfrm>
            <a:prstGeom prst="round1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zh-CN" altLang="en-US" sz="2000" b="1" dirty="0">
                  <a:solidFill>
                    <a:srgbClr val="00B050"/>
                  </a:solidFill>
                </a:rPr>
                <a:t>听录音并跟读，</a:t>
              </a:r>
              <a:r>
                <a:rPr lang="zh-CN" altLang="en-US" sz="2000" b="1" dirty="0">
                  <a:solidFill>
                    <a:srgbClr val="00B050"/>
                  </a:solidFill>
                  <a:latin typeface="+mn-ea"/>
                  <a:ea typeface="+mn-ea"/>
                </a:rPr>
                <a:t>注意 </a:t>
              </a:r>
              <a:r>
                <a:rPr lang="en-US" altLang="zh-CN" sz="2000" b="1" dirty="0">
                  <a:solidFill>
                    <a:srgbClr val="00B050"/>
                  </a:solidFill>
                  <a:latin typeface="+mn-ea"/>
                  <a:ea typeface="+mn-ea"/>
                </a:rPr>
                <a:t>ü </a:t>
              </a:r>
              <a:r>
                <a:rPr lang="zh-CN" altLang="en-US" sz="2000" b="1" dirty="0">
                  <a:solidFill>
                    <a:srgbClr val="00B050"/>
                  </a:solidFill>
                  <a:latin typeface="+mn-ea"/>
                  <a:ea typeface="+mn-ea"/>
                </a:rPr>
                <a:t>的拼写与实际发音</a:t>
              </a:r>
              <a:endParaRPr lang="en-US" altLang="zh-CN" sz="2000" b="1" dirty="0">
                <a:solidFill>
                  <a:srgbClr val="00B050"/>
                </a:solidFill>
                <a:latin typeface="+mn-ea"/>
                <a:ea typeface="+mn-ea"/>
              </a:endParaRPr>
            </a:p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Listen to the recording and read after </a:t>
              </a:r>
              <a:r>
                <a:rPr lang="en-US" altLang="zh-CN" sz="2000" dirty="0" err="1">
                  <a:solidFill>
                    <a:srgbClr val="00B050"/>
                  </a:solidFill>
                  <a:latin typeface="+mn-ea"/>
                </a:rPr>
                <a:t>it.Pay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 attention to the form and pronunciation of ü. </a:t>
              </a: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</p:txBody>
        </p:sp>
      </p:grp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435225" y="327501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ü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4087813" y="3275013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üe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7607300" y="327501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ün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5981700" y="3275013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üan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2382838" y="397510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ju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4035425" y="3975100"/>
            <a:ext cx="23891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jue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5945188" y="3975100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juan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auto">
          <a:xfrm>
            <a:off x="7539038" y="3975100"/>
            <a:ext cx="26400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jun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2397125" y="4738688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qu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4065588" y="4738688"/>
            <a:ext cx="31305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que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5973763" y="4738688"/>
            <a:ext cx="31305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quan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3" name="TextBox 22"/>
          <p:cNvSpPr txBox="1">
            <a:spLocks noChangeArrowheads="1"/>
          </p:cNvSpPr>
          <p:nvPr/>
        </p:nvSpPr>
        <p:spPr bwMode="auto">
          <a:xfrm>
            <a:off x="7569200" y="4738688"/>
            <a:ext cx="31289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qun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4" name="TextBox 23"/>
          <p:cNvSpPr txBox="1">
            <a:spLocks noChangeArrowheads="1"/>
          </p:cNvSpPr>
          <p:nvPr/>
        </p:nvSpPr>
        <p:spPr bwMode="auto">
          <a:xfrm>
            <a:off x="2392363" y="5426075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xu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5" name="TextBox 24"/>
          <p:cNvSpPr txBox="1">
            <a:spLocks noChangeArrowheads="1"/>
          </p:cNvSpPr>
          <p:nvPr/>
        </p:nvSpPr>
        <p:spPr bwMode="auto">
          <a:xfrm>
            <a:off x="4092575" y="5426075"/>
            <a:ext cx="31289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xue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6" name="TextBox 25"/>
          <p:cNvSpPr txBox="1">
            <a:spLocks noChangeArrowheads="1"/>
          </p:cNvSpPr>
          <p:nvPr/>
        </p:nvSpPr>
        <p:spPr bwMode="auto">
          <a:xfrm>
            <a:off x="5969000" y="5426075"/>
            <a:ext cx="3130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xuan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7" name="TextBox 26"/>
          <p:cNvSpPr txBox="1">
            <a:spLocks noChangeArrowheads="1"/>
          </p:cNvSpPr>
          <p:nvPr/>
        </p:nvSpPr>
        <p:spPr bwMode="auto">
          <a:xfrm>
            <a:off x="7612063" y="5426075"/>
            <a:ext cx="31289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xun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71701" name="TextBox 27"/>
          <p:cNvSpPr txBox="1">
            <a:spLocks noChangeArrowheads="1"/>
          </p:cNvSpPr>
          <p:nvPr/>
        </p:nvSpPr>
        <p:spPr bwMode="auto">
          <a:xfrm>
            <a:off x="474663" y="914400"/>
            <a:ext cx="99282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>
                <a:latin typeface="宋体" pitchFamily="2" charset="-122"/>
              </a:rPr>
              <a:t>4. </a:t>
            </a:r>
            <a:r>
              <a:rPr lang="zh-CN" altLang="en-US" sz="2800" b="1">
                <a:latin typeface="宋体" pitchFamily="2" charset="-122"/>
              </a:rPr>
              <a:t>拼音规则（</a:t>
            </a:r>
            <a:r>
              <a:rPr lang="en-US" altLang="zh-CN" sz="2800" b="1">
                <a:latin typeface="宋体" pitchFamily="2" charset="-122"/>
              </a:rPr>
              <a:t>2</a:t>
            </a:r>
            <a:r>
              <a:rPr lang="zh-CN" altLang="en-US" sz="2800" b="1">
                <a:latin typeface="宋体" pitchFamily="2" charset="-122"/>
              </a:rPr>
              <a:t>）：</a:t>
            </a:r>
            <a:r>
              <a:rPr lang="en-US" altLang="zh-CN">
                <a:latin typeface="宋体" pitchFamily="2" charset="-122"/>
              </a:rPr>
              <a:t>Rules of </a:t>
            </a:r>
            <a:r>
              <a:rPr lang="en-US" altLang="zh-CN" i="1">
                <a:latin typeface="宋体" pitchFamily="2" charset="-122"/>
              </a:rPr>
              <a:t>Pinyin</a:t>
            </a:r>
            <a:r>
              <a:rPr lang="en-US" altLang="zh-CN">
                <a:latin typeface="宋体" pitchFamily="2" charset="-122"/>
              </a:rPr>
              <a:t>(2)</a:t>
            </a:r>
            <a:endParaRPr lang="zh-CN" altLang="en-US">
              <a:latin typeface="宋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3" grpId="0"/>
      <p:bldP spid="24" grpId="0"/>
      <p:bldP spid="25" grpId="0"/>
      <p:bldP spid="26" grpId="0"/>
      <p:bldP spid="2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2706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72707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汉字的笔画</a:t>
            </a:r>
            <a:r>
              <a:rPr lang="zh-CN" altLang="en-US" sz="2800" b="1" dirty="0">
                <a:latin typeface="+mn-ea"/>
                <a:ea typeface="+mn-ea"/>
              </a:rPr>
              <a:t>（</a:t>
            </a:r>
            <a:r>
              <a:rPr lang="en-US" altLang="zh-CN" sz="2800" b="1" dirty="0">
                <a:latin typeface="+mn-ea"/>
                <a:ea typeface="+mn-ea"/>
              </a:rPr>
              <a:t>3</a:t>
            </a:r>
            <a:r>
              <a:rPr lang="zh-CN" altLang="en-US" sz="2800" b="1" dirty="0">
                <a:latin typeface="+mn-ea"/>
                <a:ea typeface="+mn-ea"/>
              </a:rPr>
              <a:t>）</a:t>
            </a:r>
            <a:r>
              <a:rPr lang="en-US" altLang="zh-CN" dirty="0">
                <a:latin typeface="+mn-ea"/>
                <a:ea typeface="+mn-ea"/>
              </a:rPr>
              <a:t>Strokes of Chinese Characters(3)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29" name="表格 28"/>
          <p:cNvGraphicFramePr>
            <a:graphicFrameLocks noGrp="1"/>
          </p:cNvGraphicFramePr>
          <p:nvPr/>
        </p:nvGraphicFramePr>
        <p:xfrm>
          <a:off x="747713" y="1651000"/>
          <a:ext cx="10946343" cy="387350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419751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6368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98514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99427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笔画名称 </a:t>
                      </a:r>
                      <a:r>
                        <a:rPr lang="en-US" altLang="zh-CN" sz="2400" b="1" i="0" dirty="0">
                          <a:latin typeface="Bradley Hand ITC" pitchFamily="66" charset="0"/>
                        </a:rPr>
                        <a:t>Stroke</a:t>
                      </a:r>
                      <a:endParaRPr lang="zh-CN" altLang="en-US" sz="2400" b="1" i="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运笔方向 </a:t>
                      </a:r>
                      <a:r>
                        <a:rPr lang="en-US" altLang="zh-CN" sz="2400" dirty="0">
                          <a:latin typeface="Bradley Hand ITC" pitchFamily="66" charset="0"/>
                        </a:rPr>
                        <a:t>Direction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例字 </a:t>
                      </a:r>
                      <a:r>
                        <a:rPr lang="en-US" altLang="zh-CN" sz="2400" dirty="0">
                          <a:latin typeface="Bradley Hand ITC" pitchFamily="66" charset="0"/>
                        </a:rPr>
                        <a:t>Example</a:t>
                      </a:r>
                      <a:r>
                        <a:rPr lang="en-US" altLang="zh-CN" sz="2400" baseline="0" dirty="0">
                          <a:latin typeface="Bradley Hand ITC" pitchFamily="66" charset="0"/>
                        </a:rPr>
                        <a:t> Characters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02423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/>
                        <a:t>        </a:t>
                      </a:r>
                      <a:r>
                        <a:rPr lang="zh-CN" altLang="en-US" sz="2400" b="1" baseline="0" dirty="0"/>
                        <a:t>  </a:t>
                      </a:r>
                      <a:r>
                        <a:rPr lang="zh-CN" altLang="en-US" sz="2400" b="1" dirty="0"/>
                        <a:t>横折钩</a:t>
                      </a:r>
                      <a:r>
                        <a:rPr lang="zh-CN" altLang="en-US" sz="2400" dirty="0"/>
                        <a:t>    </a:t>
                      </a:r>
                      <a:r>
                        <a:rPr lang="en-US" altLang="zh-CN" sz="2400" b="1" dirty="0" err="1">
                          <a:latin typeface="GB Pinyinok-D" pitchFamily="2" charset="-122"/>
                          <a:ea typeface="GB Pinyinok-D" pitchFamily="2" charset="-122"/>
                        </a:rPr>
                        <a:t>hénɡzhéɡōu</a:t>
                      </a:r>
                      <a:endParaRPr lang="en-US" altLang="zh-CN" sz="2400" b="1" dirty="0">
                        <a:latin typeface="GB Pinyinok-D" pitchFamily="2" charset="-122"/>
                        <a:ea typeface="GB Pinyinok-D" pitchFamily="2" charset="-122"/>
                      </a:endParaRPr>
                    </a:p>
                    <a:p>
                      <a:pPr algn="ctr"/>
                      <a:r>
                        <a:rPr lang="en-US" altLang="zh-CN" sz="2400" dirty="0"/>
                        <a:t>             horizontal-turning-hook</a:t>
                      </a:r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门</a:t>
                      </a:r>
                      <a:r>
                        <a:rPr lang="en-US" altLang="zh-CN" sz="2800" b="1" dirty="0">
                          <a:solidFill>
                            <a:srgbClr val="C00000"/>
                          </a:solidFill>
                          <a:latin typeface="楷体" pitchFamily="49" charset="-122"/>
                          <a:ea typeface="楷体" pitchFamily="49" charset="-122"/>
                        </a:rPr>
                        <a:t>  </a:t>
                      </a:r>
                      <a:r>
                        <a:rPr lang="en-US" altLang="zh-CN" sz="2400" b="1" dirty="0" err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m</a:t>
                      </a:r>
                      <a:r>
                        <a:rPr lang="en-US" altLang="zh-CN" sz="2400" b="1" dirty="0" err="1">
                          <a:latin typeface="GB Pinyinok-D" pitchFamily="2" charset="-122"/>
                          <a:ea typeface="GB Pinyinok-D" pitchFamily="2" charset="-122"/>
                        </a:rPr>
                        <a:t>é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door</a:t>
                      </a: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月     </a:t>
                      </a:r>
                      <a:r>
                        <a:rPr lang="en-US" altLang="zh-CN" sz="2400" b="1" dirty="0" err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yuè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 moon</a:t>
                      </a:r>
                      <a:endParaRPr lang="zh-CN" altLang="en-US" sz="2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71650">
                <a:tc>
                  <a:txBody>
                    <a:bodyPr/>
                    <a:lstStyle/>
                    <a:p>
                      <a:pPr algn="l"/>
                      <a:r>
                        <a:rPr lang="zh-CN" altLang="en-US" sz="2400" b="1" dirty="0"/>
                        <a:t>                卧钩   </a:t>
                      </a:r>
                      <a:r>
                        <a:rPr lang="zh-CN" altLang="en-US" sz="2400" b="0" baseline="0" dirty="0"/>
                        <a:t> </a:t>
                      </a:r>
                      <a:r>
                        <a:rPr lang="en-US" altLang="zh-CN" sz="2400" b="1" dirty="0" err="1">
                          <a:latin typeface="GB Pinyinok-D" pitchFamily="2" charset="-122"/>
                          <a:ea typeface="GB Pinyinok-D" pitchFamily="2" charset="-122"/>
                        </a:rPr>
                        <a:t>wòɡōu</a:t>
                      </a:r>
                      <a:endParaRPr lang="en-US" altLang="zh-CN" sz="2400" b="1" dirty="0">
                        <a:latin typeface="GB Pinyinok-D" pitchFamily="2" charset="-122"/>
                        <a:ea typeface="GB Pinyinok-D" pitchFamily="2" charset="-122"/>
                      </a:endParaRPr>
                    </a:p>
                    <a:p>
                      <a:pPr algn="l"/>
                      <a:r>
                        <a:rPr lang="en-US" altLang="zh-CN" sz="2400" b="0" dirty="0">
                          <a:latin typeface="+mn-lt"/>
                          <a:ea typeface="GB Pinyinok-D" pitchFamily="2" charset="-122"/>
                        </a:rPr>
                        <a:t>                 lying hook</a:t>
                      </a:r>
                      <a:endParaRPr lang="zh-CN" altLang="en-US" sz="2400" b="0" dirty="0"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心     </a:t>
                      </a:r>
                      <a:r>
                        <a:rPr lang="en-US" altLang="zh-CN" sz="2400" b="1" dirty="0" err="1">
                          <a:latin typeface="GB Pinyinok-D" pitchFamily="2" charset="-122"/>
                          <a:ea typeface="GB Pinyinok-D" pitchFamily="2" charset="-122"/>
                        </a:rPr>
                        <a:t>xīn</a:t>
                      </a:r>
                      <a:r>
                        <a:rPr lang="en-US" altLang="zh-CN" sz="2400" b="1" dirty="0">
                          <a:latin typeface="GB Pinyinok-D" pitchFamily="2" charset="-122"/>
                          <a:ea typeface="GB Pinyinok-D" pitchFamily="2" charset="-122"/>
                        </a:rPr>
                        <a:t>  </a:t>
                      </a:r>
                      <a:r>
                        <a:rPr lang="en-US" altLang="zh-CN" sz="2400" b="1" baseline="0" dirty="0"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dirty="0"/>
                        <a:t>heart</a:t>
                      </a:r>
                    </a:p>
                    <a:p>
                      <a:r>
                        <a:rPr lang="zh-CN" altLang="en-US" sz="2400" b="1" baseline="0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您     </a:t>
                      </a:r>
                      <a:r>
                        <a:rPr lang="en-US" altLang="zh-CN" sz="2400" b="1" baseline="0" dirty="0" err="1">
                          <a:latin typeface="GB Pinyinok-D" pitchFamily="2" charset="-122"/>
                          <a:ea typeface="GB Pinyinok-D" pitchFamily="2" charset="-122"/>
                        </a:rPr>
                        <a:t>nín</a:t>
                      </a:r>
                      <a:r>
                        <a:rPr lang="en-US" altLang="zh-CN" sz="2400" b="1" baseline="0" dirty="0">
                          <a:latin typeface="GB Pinyinok-D" pitchFamily="2" charset="-122"/>
                          <a:ea typeface="GB Pinyinok-D" pitchFamily="2" charset="-122"/>
                        </a:rPr>
                        <a:t>  </a:t>
                      </a:r>
                      <a:r>
                        <a:rPr lang="en-US" altLang="zh-CN" sz="2400" i="1" baseline="0" dirty="0"/>
                        <a:t>(polite)</a:t>
                      </a:r>
                      <a:r>
                        <a:rPr lang="en-US" altLang="zh-CN" sz="2400" baseline="0" dirty="0"/>
                        <a:t>you</a:t>
                      </a:r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72727" name="Freeform 64"/>
          <p:cNvSpPr>
            <a:spLocks/>
          </p:cNvSpPr>
          <p:nvPr/>
        </p:nvSpPr>
        <p:spPr bwMode="auto">
          <a:xfrm>
            <a:off x="1125538" y="2563813"/>
            <a:ext cx="287337" cy="539750"/>
          </a:xfrm>
          <a:custGeom>
            <a:avLst/>
            <a:gdLst>
              <a:gd name="T0" fmla="*/ 2147483647 w 459"/>
              <a:gd name="T1" fmla="*/ 2147483647 h 760"/>
              <a:gd name="T2" fmla="*/ 2147483647 w 459"/>
              <a:gd name="T3" fmla="*/ 2147483647 h 760"/>
              <a:gd name="T4" fmla="*/ 2147483647 w 459"/>
              <a:gd name="T5" fmla="*/ 2147483647 h 760"/>
              <a:gd name="T6" fmla="*/ 2147483647 w 459"/>
              <a:gd name="T7" fmla="*/ 2147483647 h 760"/>
              <a:gd name="T8" fmla="*/ 2147483647 w 459"/>
              <a:gd name="T9" fmla="*/ 2147483647 h 760"/>
              <a:gd name="T10" fmla="*/ 2147483647 w 459"/>
              <a:gd name="T11" fmla="*/ 2147483647 h 760"/>
              <a:gd name="T12" fmla="*/ 2147483647 w 459"/>
              <a:gd name="T13" fmla="*/ 2147483647 h 760"/>
              <a:gd name="T14" fmla="*/ 2147483647 w 459"/>
              <a:gd name="T15" fmla="*/ 2147483647 h 760"/>
              <a:gd name="T16" fmla="*/ 2147483647 w 459"/>
              <a:gd name="T17" fmla="*/ 2147483647 h 760"/>
              <a:gd name="T18" fmla="*/ 2147483647 w 459"/>
              <a:gd name="T19" fmla="*/ 2147483647 h 760"/>
              <a:gd name="T20" fmla="*/ 2147483647 w 459"/>
              <a:gd name="T21" fmla="*/ 2147483647 h 760"/>
              <a:gd name="T22" fmla="*/ 2147483647 w 459"/>
              <a:gd name="T23" fmla="*/ 2147483647 h 760"/>
              <a:gd name="T24" fmla="*/ 2147483647 w 459"/>
              <a:gd name="T25" fmla="*/ 2147483647 h 760"/>
              <a:gd name="T26" fmla="*/ 2147483647 w 459"/>
              <a:gd name="T27" fmla="*/ 2147483647 h 760"/>
              <a:gd name="T28" fmla="*/ 2147483647 w 459"/>
              <a:gd name="T29" fmla="*/ 2147483647 h 760"/>
              <a:gd name="T30" fmla="*/ 2147483647 w 459"/>
              <a:gd name="T31" fmla="*/ 2147483647 h 760"/>
              <a:gd name="T32" fmla="*/ 2147483647 w 459"/>
              <a:gd name="T33" fmla="*/ 2147483647 h 760"/>
              <a:gd name="T34" fmla="*/ 2147483647 w 459"/>
              <a:gd name="T35" fmla="*/ 2147483647 h 760"/>
              <a:gd name="T36" fmla="*/ 2147483647 w 459"/>
              <a:gd name="T37" fmla="*/ 2147483647 h 760"/>
              <a:gd name="T38" fmla="*/ 2147483647 w 459"/>
              <a:gd name="T39" fmla="*/ 2147483647 h 760"/>
              <a:gd name="T40" fmla="*/ 2147483647 w 459"/>
              <a:gd name="T41" fmla="*/ 2147483647 h 760"/>
              <a:gd name="T42" fmla="*/ 2147483647 w 459"/>
              <a:gd name="T43" fmla="*/ 2147483647 h 760"/>
              <a:gd name="T44" fmla="*/ 2147483647 w 459"/>
              <a:gd name="T45" fmla="*/ 2147483647 h 760"/>
              <a:gd name="T46" fmla="*/ 2147483647 w 459"/>
              <a:gd name="T47" fmla="*/ 2147483647 h 760"/>
              <a:gd name="T48" fmla="*/ 2147483647 w 459"/>
              <a:gd name="T49" fmla="*/ 2147483647 h 760"/>
              <a:gd name="T50" fmla="*/ 2147483647 w 459"/>
              <a:gd name="T51" fmla="*/ 2147483647 h 760"/>
              <a:gd name="T52" fmla="*/ 2147483647 w 459"/>
              <a:gd name="T53" fmla="*/ 2147483647 h 760"/>
              <a:gd name="T54" fmla="*/ 2147483647 w 459"/>
              <a:gd name="T55" fmla="*/ 2147483647 h 760"/>
              <a:gd name="T56" fmla="*/ 2147483647 w 459"/>
              <a:gd name="T57" fmla="*/ 2147483647 h 760"/>
              <a:gd name="T58" fmla="*/ 2147483647 w 459"/>
              <a:gd name="T59" fmla="*/ 2147483647 h 760"/>
              <a:gd name="T60" fmla="*/ 2147483647 w 459"/>
              <a:gd name="T61" fmla="*/ 2147483647 h 760"/>
              <a:gd name="T62" fmla="*/ 2147483647 w 459"/>
              <a:gd name="T63" fmla="*/ 2147483647 h 760"/>
              <a:gd name="T64" fmla="*/ 2147483647 w 459"/>
              <a:gd name="T65" fmla="*/ 2147483647 h 760"/>
              <a:gd name="T66" fmla="*/ 2147483647 w 459"/>
              <a:gd name="T67" fmla="*/ 2147483647 h 760"/>
              <a:gd name="T68" fmla="*/ 2147483647 w 459"/>
              <a:gd name="T69" fmla="*/ 2147483647 h 760"/>
              <a:gd name="T70" fmla="*/ 2147483647 w 459"/>
              <a:gd name="T71" fmla="*/ 2147483647 h 760"/>
              <a:gd name="T72" fmla="*/ 2147483647 w 459"/>
              <a:gd name="T73" fmla="*/ 2147483647 h 760"/>
              <a:gd name="T74" fmla="*/ 2147483647 w 459"/>
              <a:gd name="T75" fmla="*/ 2147483647 h 760"/>
              <a:gd name="T76" fmla="*/ 2147483647 w 459"/>
              <a:gd name="T77" fmla="*/ 2147483647 h 760"/>
              <a:gd name="T78" fmla="*/ 2147483647 w 459"/>
              <a:gd name="T79" fmla="*/ 2147483647 h 760"/>
              <a:gd name="T80" fmla="*/ 2147483647 w 459"/>
              <a:gd name="T81" fmla="*/ 2147483647 h 760"/>
              <a:gd name="T82" fmla="*/ 2147483647 w 459"/>
              <a:gd name="T83" fmla="*/ 2147483647 h 760"/>
              <a:gd name="T84" fmla="*/ 2147483647 w 459"/>
              <a:gd name="T85" fmla="*/ 2147483647 h 760"/>
              <a:gd name="T86" fmla="*/ 2147483647 w 459"/>
              <a:gd name="T87" fmla="*/ 2147483647 h 760"/>
              <a:gd name="T88" fmla="*/ 2147483647 w 459"/>
              <a:gd name="T89" fmla="*/ 2147483647 h 760"/>
              <a:gd name="T90" fmla="*/ 2147483647 w 459"/>
              <a:gd name="T91" fmla="*/ 2147483647 h 760"/>
              <a:gd name="T92" fmla="*/ 2147483647 w 459"/>
              <a:gd name="T93" fmla="*/ 2147483647 h 760"/>
              <a:gd name="T94" fmla="*/ 2147483647 w 459"/>
              <a:gd name="T95" fmla="*/ 2147483647 h 760"/>
              <a:gd name="T96" fmla="*/ 2147483647 w 459"/>
              <a:gd name="T97" fmla="*/ 2147483647 h 760"/>
              <a:gd name="T98" fmla="*/ 2147483647 w 459"/>
              <a:gd name="T99" fmla="*/ 2147483647 h 760"/>
              <a:gd name="T100" fmla="*/ 2147483647 w 459"/>
              <a:gd name="T101" fmla="*/ 2147483647 h 760"/>
              <a:gd name="T102" fmla="*/ 2147483647 w 459"/>
              <a:gd name="T103" fmla="*/ 2147483647 h 760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w 459"/>
              <a:gd name="T157" fmla="*/ 0 h 760"/>
              <a:gd name="T158" fmla="*/ 459 w 459"/>
              <a:gd name="T159" fmla="*/ 760 h 760"/>
            </a:gdLst>
            <a:ahLst/>
            <a:cxnLst>
              <a:cxn ang="T104">
                <a:pos x="T0" y="T1"/>
              </a:cxn>
              <a:cxn ang="T105">
                <a:pos x="T2" y="T3"/>
              </a:cxn>
              <a:cxn ang="T106">
                <a:pos x="T4" y="T5"/>
              </a:cxn>
              <a:cxn ang="T107">
                <a:pos x="T6" y="T7"/>
              </a:cxn>
              <a:cxn ang="T108">
                <a:pos x="T8" y="T9"/>
              </a:cxn>
              <a:cxn ang="T109">
                <a:pos x="T10" y="T11"/>
              </a:cxn>
              <a:cxn ang="T110">
                <a:pos x="T12" y="T13"/>
              </a:cxn>
              <a:cxn ang="T111">
                <a:pos x="T14" y="T15"/>
              </a:cxn>
              <a:cxn ang="T112">
                <a:pos x="T16" y="T17"/>
              </a:cxn>
              <a:cxn ang="T113">
                <a:pos x="T18" y="T19"/>
              </a:cxn>
              <a:cxn ang="T114">
                <a:pos x="T20" y="T21"/>
              </a:cxn>
              <a:cxn ang="T115">
                <a:pos x="T22" y="T23"/>
              </a:cxn>
              <a:cxn ang="T116">
                <a:pos x="T24" y="T25"/>
              </a:cxn>
              <a:cxn ang="T117">
                <a:pos x="T26" y="T27"/>
              </a:cxn>
              <a:cxn ang="T118">
                <a:pos x="T28" y="T29"/>
              </a:cxn>
              <a:cxn ang="T119">
                <a:pos x="T30" y="T31"/>
              </a:cxn>
              <a:cxn ang="T120">
                <a:pos x="T32" y="T33"/>
              </a:cxn>
              <a:cxn ang="T121">
                <a:pos x="T34" y="T35"/>
              </a:cxn>
              <a:cxn ang="T122">
                <a:pos x="T36" y="T37"/>
              </a:cxn>
              <a:cxn ang="T123">
                <a:pos x="T38" y="T39"/>
              </a:cxn>
              <a:cxn ang="T124">
                <a:pos x="T40" y="T41"/>
              </a:cxn>
              <a:cxn ang="T125">
                <a:pos x="T42" y="T43"/>
              </a:cxn>
              <a:cxn ang="T126">
                <a:pos x="T44" y="T45"/>
              </a:cxn>
              <a:cxn ang="T127">
                <a:pos x="T46" y="T47"/>
              </a:cxn>
              <a:cxn ang="T128">
                <a:pos x="T48" y="T49"/>
              </a:cxn>
              <a:cxn ang="T129">
                <a:pos x="T50" y="T51"/>
              </a:cxn>
              <a:cxn ang="T130">
                <a:pos x="T52" y="T53"/>
              </a:cxn>
              <a:cxn ang="T131">
                <a:pos x="T54" y="T55"/>
              </a:cxn>
              <a:cxn ang="T132">
                <a:pos x="T56" y="T57"/>
              </a:cxn>
              <a:cxn ang="T133">
                <a:pos x="T58" y="T59"/>
              </a:cxn>
              <a:cxn ang="T134">
                <a:pos x="T60" y="T61"/>
              </a:cxn>
              <a:cxn ang="T135">
                <a:pos x="T62" y="T63"/>
              </a:cxn>
              <a:cxn ang="T136">
                <a:pos x="T64" y="T65"/>
              </a:cxn>
              <a:cxn ang="T137">
                <a:pos x="T66" y="T67"/>
              </a:cxn>
              <a:cxn ang="T138">
                <a:pos x="T68" y="T69"/>
              </a:cxn>
              <a:cxn ang="T139">
                <a:pos x="T70" y="T71"/>
              </a:cxn>
              <a:cxn ang="T140">
                <a:pos x="T72" y="T73"/>
              </a:cxn>
              <a:cxn ang="T141">
                <a:pos x="T74" y="T75"/>
              </a:cxn>
              <a:cxn ang="T142">
                <a:pos x="T76" y="T77"/>
              </a:cxn>
              <a:cxn ang="T143">
                <a:pos x="T78" y="T79"/>
              </a:cxn>
              <a:cxn ang="T144">
                <a:pos x="T80" y="T81"/>
              </a:cxn>
              <a:cxn ang="T145">
                <a:pos x="T82" y="T83"/>
              </a:cxn>
              <a:cxn ang="T146">
                <a:pos x="T84" y="T85"/>
              </a:cxn>
              <a:cxn ang="T147">
                <a:pos x="T86" y="T87"/>
              </a:cxn>
              <a:cxn ang="T148">
                <a:pos x="T88" y="T89"/>
              </a:cxn>
              <a:cxn ang="T149">
                <a:pos x="T90" y="T91"/>
              </a:cxn>
              <a:cxn ang="T150">
                <a:pos x="T92" y="T93"/>
              </a:cxn>
              <a:cxn ang="T151">
                <a:pos x="T94" y="T95"/>
              </a:cxn>
              <a:cxn ang="T152">
                <a:pos x="T96" y="T97"/>
              </a:cxn>
              <a:cxn ang="T153">
                <a:pos x="T98" y="T99"/>
              </a:cxn>
              <a:cxn ang="T154">
                <a:pos x="T100" y="T101"/>
              </a:cxn>
              <a:cxn ang="T155">
                <a:pos x="T102" y="T103"/>
              </a:cxn>
            </a:cxnLst>
            <a:rect l="T156" t="T157" r="T158" b="T159"/>
            <a:pathLst>
              <a:path w="459" h="760">
                <a:moveTo>
                  <a:pt x="269" y="665"/>
                </a:moveTo>
                <a:lnTo>
                  <a:pt x="253" y="655"/>
                </a:lnTo>
                <a:lnTo>
                  <a:pt x="242" y="650"/>
                </a:lnTo>
                <a:lnTo>
                  <a:pt x="232" y="644"/>
                </a:lnTo>
                <a:lnTo>
                  <a:pt x="221" y="639"/>
                </a:lnTo>
                <a:lnTo>
                  <a:pt x="216" y="634"/>
                </a:lnTo>
                <a:lnTo>
                  <a:pt x="211" y="628"/>
                </a:lnTo>
                <a:lnTo>
                  <a:pt x="206" y="628"/>
                </a:lnTo>
                <a:lnTo>
                  <a:pt x="206" y="623"/>
                </a:lnTo>
                <a:lnTo>
                  <a:pt x="211" y="623"/>
                </a:lnTo>
                <a:lnTo>
                  <a:pt x="216" y="623"/>
                </a:lnTo>
                <a:lnTo>
                  <a:pt x="221" y="623"/>
                </a:lnTo>
                <a:lnTo>
                  <a:pt x="232" y="623"/>
                </a:lnTo>
                <a:lnTo>
                  <a:pt x="242" y="623"/>
                </a:lnTo>
                <a:lnTo>
                  <a:pt x="253" y="623"/>
                </a:lnTo>
                <a:lnTo>
                  <a:pt x="264" y="623"/>
                </a:lnTo>
                <a:lnTo>
                  <a:pt x="290" y="628"/>
                </a:lnTo>
                <a:lnTo>
                  <a:pt x="306" y="634"/>
                </a:lnTo>
                <a:lnTo>
                  <a:pt x="322" y="634"/>
                </a:lnTo>
                <a:lnTo>
                  <a:pt x="337" y="634"/>
                </a:lnTo>
                <a:lnTo>
                  <a:pt x="343" y="634"/>
                </a:lnTo>
                <a:lnTo>
                  <a:pt x="348" y="628"/>
                </a:lnTo>
                <a:lnTo>
                  <a:pt x="359" y="623"/>
                </a:lnTo>
                <a:lnTo>
                  <a:pt x="359" y="613"/>
                </a:lnTo>
                <a:lnTo>
                  <a:pt x="364" y="613"/>
                </a:lnTo>
                <a:lnTo>
                  <a:pt x="364" y="602"/>
                </a:lnTo>
                <a:lnTo>
                  <a:pt x="364" y="591"/>
                </a:lnTo>
                <a:lnTo>
                  <a:pt x="364" y="581"/>
                </a:lnTo>
                <a:lnTo>
                  <a:pt x="364" y="565"/>
                </a:lnTo>
                <a:lnTo>
                  <a:pt x="364" y="549"/>
                </a:lnTo>
                <a:lnTo>
                  <a:pt x="364" y="528"/>
                </a:lnTo>
                <a:lnTo>
                  <a:pt x="364" y="502"/>
                </a:lnTo>
                <a:lnTo>
                  <a:pt x="364" y="454"/>
                </a:lnTo>
                <a:lnTo>
                  <a:pt x="364" y="401"/>
                </a:lnTo>
                <a:lnTo>
                  <a:pt x="364" y="349"/>
                </a:lnTo>
                <a:lnTo>
                  <a:pt x="359" y="296"/>
                </a:lnTo>
                <a:lnTo>
                  <a:pt x="359" y="269"/>
                </a:lnTo>
                <a:lnTo>
                  <a:pt x="359" y="248"/>
                </a:lnTo>
                <a:lnTo>
                  <a:pt x="359" y="227"/>
                </a:lnTo>
                <a:lnTo>
                  <a:pt x="359" y="206"/>
                </a:lnTo>
                <a:lnTo>
                  <a:pt x="359" y="190"/>
                </a:lnTo>
                <a:lnTo>
                  <a:pt x="359" y="180"/>
                </a:lnTo>
                <a:lnTo>
                  <a:pt x="353" y="169"/>
                </a:lnTo>
                <a:lnTo>
                  <a:pt x="353" y="164"/>
                </a:lnTo>
                <a:lnTo>
                  <a:pt x="353" y="148"/>
                </a:lnTo>
                <a:lnTo>
                  <a:pt x="353" y="137"/>
                </a:lnTo>
                <a:lnTo>
                  <a:pt x="353" y="121"/>
                </a:lnTo>
                <a:lnTo>
                  <a:pt x="353" y="100"/>
                </a:lnTo>
                <a:lnTo>
                  <a:pt x="348" y="95"/>
                </a:lnTo>
                <a:lnTo>
                  <a:pt x="348" y="84"/>
                </a:lnTo>
                <a:lnTo>
                  <a:pt x="343" y="74"/>
                </a:lnTo>
                <a:lnTo>
                  <a:pt x="332" y="63"/>
                </a:lnTo>
                <a:lnTo>
                  <a:pt x="322" y="58"/>
                </a:lnTo>
                <a:lnTo>
                  <a:pt x="316" y="58"/>
                </a:lnTo>
                <a:lnTo>
                  <a:pt x="311" y="58"/>
                </a:lnTo>
                <a:lnTo>
                  <a:pt x="306" y="58"/>
                </a:lnTo>
                <a:lnTo>
                  <a:pt x="295" y="58"/>
                </a:lnTo>
                <a:lnTo>
                  <a:pt x="285" y="58"/>
                </a:lnTo>
                <a:lnTo>
                  <a:pt x="269" y="58"/>
                </a:lnTo>
                <a:lnTo>
                  <a:pt x="253" y="58"/>
                </a:lnTo>
                <a:lnTo>
                  <a:pt x="232" y="58"/>
                </a:lnTo>
                <a:lnTo>
                  <a:pt x="211" y="63"/>
                </a:lnTo>
                <a:lnTo>
                  <a:pt x="184" y="63"/>
                </a:lnTo>
                <a:lnTo>
                  <a:pt x="163" y="69"/>
                </a:lnTo>
                <a:lnTo>
                  <a:pt x="132" y="69"/>
                </a:lnTo>
                <a:lnTo>
                  <a:pt x="100" y="74"/>
                </a:lnTo>
                <a:lnTo>
                  <a:pt x="68" y="79"/>
                </a:lnTo>
                <a:lnTo>
                  <a:pt x="37" y="84"/>
                </a:lnTo>
                <a:lnTo>
                  <a:pt x="0" y="90"/>
                </a:lnTo>
                <a:lnTo>
                  <a:pt x="0" y="53"/>
                </a:lnTo>
                <a:lnTo>
                  <a:pt x="10" y="53"/>
                </a:lnTo>
                <a:lnTo>
                  <a:pt x="26" y="53"/>
                </a:lnTo>
                <a:lnTo>
                  <a:pt x="47" y="53"/>
                </a:lnTo>
                <a:lnTo>
                  <a:pt x="63" y="48"/>
                </a:lnTo>
                <a:lnTo>
                  <a:pt x="90" y="48"/>
                </a:lnTo>
                <a:lnTo>
                  <a:pt x="111" y="42"/>
                </a:lnTo>
                <a:lnTo>
                  <a:pt x="142" y="42"/>
                </a:lnTo>
                <a:lnTo>
                  <a:pt x="169" y="37"/>
                </a:lnTo>
                <a:lnTo>
                  <a:pt x="200" y="32"/>
                </a:lnTo>
                <a:lnTo>
                  <a:pt x="221" y="32"/>
                </a:lnTo>
                <a:lnTo>
                  <a:pt x="242" y="26"/>
                </a:lnTo>
                <a:lnTo>
                  <a:pt x="264" y="21"/>
                </a:lnTo>
                <a:lnTo>
                  <a:pt x="279" y="21"/>
                </a:lnTo>
                <a:lnTo>
                  <a:pt x="290" y="16"/>
                </a:lnTo>
                <a:lnTo>
                  <a:pt x="301" y="16"/>
                </a:lnTo>
                <a:lnTo>
                  <a:pt x="306" y="11"/>
                </a:lnTo>
                <a:lnTo>
                  <a:pt x="311" y="11"/>
                </a:lnTo>
                <a:lnTo>
                  <a:pt x="316" y="5"/>
                </a:lnTo>
                <a:lnTo>
                  <a:pt x="327" y="5"/>
                </a:lnTo>
                <a:lnTo>
                  <a:pt x="337" y="0"/>
                </a:lnTo>
                <a:lnTo>
                  <a:pt x="348" y="5"/>
                </a:lnTo>
                <a:lnTo>
                  <a:pt x="364" y="5"/>
                </a:lnTo>
                <a:lnTo>
                  <a:pt x="385" y="16"/>
                </a:lnTo>
                <a:lnTo>
                  <a:pt x="406" y="21"/>
                </a:lnTo>
                <a:lnTo>
                  <a:pt x="422" y="26"/>
                </a:lnTo>
                <a:lnTo>
                  <a:pt x="432" y="32"/>
                </a:lnTo>
                <a:lnTo>
                  <a:pt x="438" y="37"/>
                </a:lnTo>
                <a:lnTo>
                  <a:pt x="443" y="42"/>
                </a:lnTo>
                <a:lnTo>
                  <a:pt x="448" y="48"/>
                </a:lnTo>
                <a:lnTo>
                  <a:pt x="453" y="48"/>
                </a:lnTo>
                <a:lnTo>
                  <a:pt x="453" y="53"/>
                </a:lnTo>
                <a:lnTo>
                  <a:pt x="459" y="53"/>
                </a:lnTo>
                <a:lnTo>
                  <a:pt x="453" y="58"/>
                </a:lnTo>
                <a:lnTo>
                  <a:pt x="453" y="63"/>
                </a:lnTo>
                <a:lnTo>
                  <a:pt x="448" y="69"/>
                </a:lnTo>
                <a:lnTo>
                  <a:pt x="443" y="74"/>
                </a:lnTo>
                <a:lnTo>
                  <a:pt x="438" y="74"/>
                </a:lnTo>
                <a:lnTo>
                  <a:pt x="432" y="84"/>
                </a:lnTo>
                <a:lnTo>
                  <a:pt x="432" y="90"/>
                </a:lnTo>
                <a:lnTo>
                  <a:pt x="427" y="106"/>
                </a:lnTo>
                <a:lnTo>
                  <a:pt x="427" y="121"/>
                </a:lnTo>
                <a:lnTo>
                  <a:pt x="427" y="137"/>
                </a:lnTo>
                <a:lnTo>
                  <a:pt x="427" y="158"/>
                </a:lnTo>
                <a:lnTo>
                  <a:pt x="427" y="185"/>
                </a:lnTo>
                <a:lnTo>
                  <a:pt x="427" y="206"/>
                </a:lnTo>
                <a:lnTo>
                  <a:pt x="432" y="232"/>
                </a:lnTo>
                <a:lnTo>
                  <a:pt x="432" y="264"/>
                </a:lnTo>
                <a:lnTo>
                  <a:pt x="432" y="290"/>
                </a:lnTo>
                <a:lnTo>
                  <a:pt x="438" y="322"/>
                </a:lnTo>
                <a:lnTo>
                  <a:pt x="438" y="354"/>
                </a:lnTo>
                <a:lnTo>
                  <a:pt x="438" y="386"/>
                </a:lnTo>
                <a:lnTo>
                  <a:pt x="443" y="417"/>
                </a:lnTo>
                <a:lnTo>
                  <a:pt x="443" y="454"/>
                </a:lnTo>
                <a:lnTo>
                  <a:pt x="443" y="486"/>
                </a:lnTo>
                <a:lnTo>
                  <a:pt x="443" y="512"/>
                </a:lnTo>
                <a:lnTo>
                  <a:pt x="443" y="539"/>
                </a:lnTo>
                <a:lnTo>
                  <a:pt x="443" y="565"/>
                </a:lnTo>
                <a:lnTo>
                  <a:pt x="443" y="586"/>
                </a:lnTo>
                <a:lnTo>
                  <a:pt x="443" y="607"/>
                </a:lnTo>
                <a:lnTo>
                  <a:pt x="443" y="628"/>
                </a:lnTo>
                <a:lnTo>
                  <a:pt x="438" y="644"/>
                </a:lnTo>
                <a:lnTo>
                  <a:pt x="438" y="660"/>
                </a:lnTo>
                <a:lnTo>
                  <a:pt x="432" y="676"/>
                </a:lnTo>
                <a:lnTo>
                  <a:pt x="427" y="692"/>
                </a:lnTo>
                <a:lnTo>
                  <a:pt x="422" y="702"/>
                </a:lnTo>
                <a:lnTo>
                  <a:pt x="417" y="713"/>
                </a:lnTo>
                <a:lnTo>
                  <a:pt x="411" y="723"/>
                </a:lnTo>
                <a:lnTo>
                  <a:pt x="406" y="734"/>
                </a:lnTo>
                <a:lnTo>
                  <a:pt x="395" y="745"/>
                </a:lnTo>
                <a:lnTo>
                  <a:pt x="385" y="755"/>
                </a:lnTo>
                <a:lnTo>
                  <a:pt x="374" y="760"/>
                </a:lnTo>
                <a:lnTo>
                  <a:pt x="364" y="760"/>
                </a:lnTo>
                <a:lnTo>
                  <a:pt x="359" y="755"/>
                </a:lnTo>
                <a:lnTo>
                  <a:pt x="348" y="750"/>
                </a:lnTo>
                <a:lnTo>
                  <a:pt x="343" y="739"/>
                </a:lnTo>
                <a:lnTo>
                  <a:pt x="343" y="734"/>
                </a:lnTo>
                <a:lnTo>
                  <a:pt x="343" y="723"/>
                </a:lnTo>
                <a:lnTo>
                  <a:pt x="337" y="718"/>
                </a:lnTo>
                <a:lnTo>
                  <a:pt x="332" y="713"/>
                </a:lnTo>
                <a:lnTo>
                  <a:pt x="327" y="702"/>
                </a:lnTo>
                <a:lnTo>
                  <a:pt x="322" y="697"/>
                </a:lnTo>
                <a:lnTo>
                  <a:pt x="311" y="687"/>
                </a:lnTo>
                <a:lnTo>
                  <a:pt x="301" y="681"/>
                </a:lnTo>
                <a:lnTo>
                  <a:pt x="285" y="671"/>
                </a:lnTo>
                <a:lnTo>
                  <a:pt x="269" y="665"/>
                </a:lnTo>
              </a:path>
            </a:pathLst>
          </a:custGeom>
          <a:solidFill>
            <a:srgbClr val="FF0000"/>
          </a:solidFill>
          <a:ln w="5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72728" name="Freeform 76"/>
          <p:cNvSpPr>
            <a:spLocks/>
          </p:cNvSpPr>
          <p:nvPr/>
        </p:nvSpPr>
        <p:spPr bwMode="auto">
          <a:xfrm>
            <a:off x="1123950" y="4435475"/>
            <a:ext cx="468313" cy="287338"/>
          </a:xfrm>
          <a:custGeom>
            <a:avLst/>
            <a:gdLst>
              <a:gd name="T0" fmla="*/ 2147483647 w 528"/>
              <a:gd name="T1" fmla="*/ 2147483647 h 474"/>
              <a:gd name="T2" fmla="*/ 2147483647 w 528"/>
              <a:gd name="T3" fmla="*/ 2147483647 h 474"/>
              <a:gd name="T4" fmla="*/ 2147483647 w 528"/>
              <a:gd name="T5" fmla="*/ 2147483647 h 474"/>
              <a:gd name="T6" fmla="*/ 0 w 528"/>
              <a:gd name="T7" fmla="*/ 2147483647 h 474"/>
              <a:gd name="T8" fmla="*/ 0 w 528"/>
              <a:gd name="T9" fmla="*/ 2147483647 h 474"/>
              <a:gd name="T10" fmla="*/ 2147483647 w 528"/>
              <a:gd name="T11" fmla="*/ 2147483647 h 474"/>
              <a:gd name="T12" fmla="*/ 2147483647 w 528"/>
              <a:gd name="T13" fmla="*/ 2147483647 h 474"/>
              <a:gd name="T14" fmla="*/ 2147483647 w 528"/>
              <a:gd name="T15" fmla="*/ 2147483647 h 474"/>
              <a:gd name="T16" fmla="*/ 2147483647 w 528"/>
              <a:gd name="T17" fmla="*/ 2147483647 h 474"/>
              <a:gd name="T18" fmla="*/ 2147483647 w 528"/>
              <a:gd name="T19" fmla="*/ 2147483647 h 474"/>
              <a:gd name="T20" fmla="*/ 2147483647 w 528"/>
              <a:gd name="T21" fmla="*/ 2147483647 h 474"/>
              <a:gd name="T22" fmla="*/ 2147483647 w 528"/>
              <a:gd name="T23" fmla="*/ 2147483647 h 474"/>
              <a:gd name="T24" fmla="*/ 2147483647 w 528"/>
              <a:gd name="T25" fmla="*/ 2147483647 h 474"/>
              <a:gd name="T26" fmla="*/ 2147483647 w 528"/>
              <a:gd name="T27" fmla="*/ 2147483647 h 474"/>
              <a:gd name="T28" fmla="*/ 2147483647 w 528"/>
              <a:gd name="T29" fmla="*/ 2147483647 h 474"/>
              <a:gd name="T30" fmla="*/ 2147483647 w 528"/>
              <a:gd name="T31" fmla="*/ 2147483647 h 474"/>
              <a:gd name="T32" fmla="*/ 2147483647 w 528"/>
              <a:gd name="T33" fmla="*/ 2147483647 h 474"/>
              <a:gd name="T34" fmla="*/ 2147483647 w 528"/>
              <a:gd name="T35" fmla="*/ 2147483647 h 474"/>
              <a:gd name="T36" fmla="*/ 2147483647 w 528"/>
              <a:gd name="T37" fmla="*/ 2147483647 h 474"/>
              <a:gd name="T38" fmla="*/ 2147483647 w 528"/>
              <a:gd name="T39" fmla="*/ 2147483647 h 474"/>
              <a:gd name="T40" fmla="*/ 2147483647 w 528"/>
              <a:gd name="T41" fmla="*/ 2147483647 h 474"/>
              <a:gd name="T42" fmla="*/ 2147483647 w 528"/>
              <a:gd name="T43" fmla="*/ 2147483647 h 474"/>
              <a:gd name="T44" fmla="*/ 2147483647 w 528"/>
              <a:gd name="T45" fmla="*/ 2147483647 h 474"/>
              <a:gd name="T46" fmla="*/ 2147483647 w 528"/>
              <a:gd name="T47" fmla="*/ 2147483647 h 474"/>
              <a:gd name="T48" fmla="*/ 2147483647 w 528"/>
              <a:gd name="T49" fmla="*/ 2147483647 h 474"/>
              <a:gd name="T50" fmla="*/ 2147483647 w 528"/>
              <a:gd name="T51" fmla="*/ 2147483647 h 474"/>
              <a:gd name="T52" fmla="*/ 2147483647 w 528"/>
              <a:gd name="T53" fmla="*/ 2147483647 h 474"/>
              <a:gd name="T54" fmla="*/ 2147483647 w 528"/>
              <a:gd name="T55" fmla="*/ 2147483647 h 474"/>
              <a:gd name="T56" fmla="*/ 2147483647 w 528"/>
              <a:gd name="T57" fmla="*/ 2147483647 h 474"/>
              <a:gd name="T58" fmla="*/ 2147483647 w 528"/>
              <a:gd name="T59" fmla="*/ 2147483647 h 474"/>
              <a:gd name="T60" fmla="*/ 2147483647 w 528"/>
              <a:gd name="T61" fmla="*/ 2147483647 h 474"/>
              <a:gd name="T62" fmla="*/ 2147483647 w 528"/>
              <a:gd name="T63" fmla="*/ 2147483647 h 474"/>
              <a:gd name="T64" fmla="*/ 2147483647 w 528"/>
              <a:gd name="T65" fmla="*/ 2147483647 h 474"/>
              <a:gd name="T66" fmla="*/ 2147483647 w 528"/>
              <a:gd name="T67" fmla="*/ 2147483647 h 474"/>
              <a:gd name="T68" fmla="*/ 2147483647 w 528"/>
              <a:gd name="T69" fmla="*/ 2147483647 h 474"/>
              <a:gd name="T70" fmla="*/ 2147483647 w 528"/>
              <a:gd name="T71" fmla="*/ 2147483647 h 474"/>
              <a:gd name="T72" fmla="*/ 2147483647 w 528"/>
              <a:gd name="T73" fmla="*/ 2147483647 h 474"/>
              <a:gd name="T74" fmla="*/ 2147483647 w 528"/>
              <a:gd name="T75" fmla="*/ 2147483647 h 474"/>
              <a:gd name="T76" fmla="*/ 2147483647 w 528"/>
              <a:gd name="T77" fmla="*/ 2147483647 h 474"/>
              <a:gd name="T78" fmla="*/ 2147483647 w 528"/>
              <a:gd name="T79" fmla="*/ 2147483647 h 474"/>
              <a:gd name="T80" fmla="*/ 2147483647 w 528"/>
              <a:gd name="T81" fmla="*/ 2147483647 h 474"/>
              <a:gd name="T82" fmla="*/ 2147483647 w 528"/>
              <a:gd name="T83" fmla="*/ 2147483647 h 474"/>
              <a:gd name="T84" fmla="*/ 2147483647 w 528"/>
              <a:gd name="T85" fmla="*/ 2147483647 h 474"/>
              <a:gd name="T86" fmla="*/ 2147483647 w 528"/>
              <a:gd name="T87" fmla="*/ 2147483647 h 474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528"/>
              <a:gd name="T133" fmla="*/ 0 h 474"/>
              <a:gd name="T134" fmla="*/ 528 w 528"/>
              <a:gd name="T135" fmla="*/ 474 h 474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528" h="474">
                <a:moveTo>
                  <a:pt x="100" y="348"/>
                </a:moveTo>
                <a:lnTo>
                  <a:pt x="85" y="316"/>
                </a:lnTo>
                <a:lnTo>
                  <a:pt x="69" y="285"/>
                </a:lnTo>
                <a:lnTo>
                  <a:pt x="53" y="253"/>
                </a:lnTo>
                <a:lnTo>
                  <a:pt x="42" y="216"/>
                </a:lnTo>
                <a:lnTo>
                  <a:pt x="32" y="185"/>
                </a:lnTo>
                <a:lnTo>
                  <a:pt x="21" y="148"/>
                </a:lnTo>
                <a:lnTo>
                  <a:pt x="16" y="111"/>
                </a:lnTo>
                <a:lnTo>
                  <a:pt x="5" y="74"/>
                </a:lnTo>
                <a:lnTo>
                  <a:pt x="5" y="58"/>
                </a:lnTo>
                <a:lnTo>
                  <a:pt x="0" y="43"/>
                </a:lnTo>
                <a:lnTo>
                  <a:pt x="0" y="32"/>
                </a:lnTo>
                <a:lnTo>
                  <a:pt x="0" y="21"/>
                </a:lnTo>
                <a:lnTo>
                  <a:pt x="0" y="11"/>
                </a:lnTo>
                <a:lnTo>
                  <a:pt x="0" y="6"/>
                </a:lnTo>
                <a:lnTo>
                  <a:pt x="5" y="0"/>
                </a:lnTo>
                <a:lnTo>
                  <a:pt x="5" y="6"/>
                </a:lnTo>
                <a:lnTo>
                  <a:pt x="11" y="6"/>
                </a:lnTo>
                <a:lnTo>
                  <a:pt x="11" y="11"/>
                </a:lnTo>
                <a:lnTo>
                  <a:pt x="16" y="16"/>
                </a:lnTo>
                <a:lnTo>
                  <a:pt x="16" y="21"/>
                </a:lnTo>
                <a:lnTo>
                  <a:pt x="21" y="32"/>
                </a:lnTo>
                <a:lnTo>
                  <a:pt x="21" y="37"/>
                </a:lnTo>
                <a:lnTo>
                  <a:pt x="27" y="48"/>
                </a:lnTo>
                <a:lnTo>
                  <a:pt x="27" y="58"/>
                </a:lnTo>
                <a:lnTo>
                  <a:pt x="32" y="69"/>
                </a:lnTo>
                <a:lnTo>
                  <a:pt x="37" y="85"/>
                </a:lnTo>
                <a:lnTo>
                  <a:pt x="48" y="101"/>
                </a:lnTo>
                <a:lnTo>
                  <a:pt x="53" y="122"/>
                </a:lnTo>
                <a:lnTo>
                  <a:pt x="63" y="143"/>
                </a:lnTo>
                <a:lnTo>
                  <a:pt x="74" y="164"/>
                </a:lnTo>
                <a:lnTo>
                  <a:pt x="85" y="190"/>
                </a:lnTo>
                <a:lnTo>
                  <a:pt x="90" y="211"/>
                </a:lnTo>
                <a:lnTo>
                  <a:pt x="100" y="232"/>
                </a:lnTo>
                <a:lnTo>
                  <a:pt x="111" y="248"/>
                </a:lnTo>
                <a:lnTo>
                  <a:pt x="122" y="264"/>
                </a:lnTo>
                <a:lnTo>
                  <a:pt x="137" y="280"/>
                </a:lnTo>
                <a:lnTo>
                  <a:pt x="148" y="295"/>
                </a:lnTo>
                <a:lnTo>
                  <a:pt x="159" y="306"/>
                </a:lnTo>
                <a:lnTo>
                  <a:pt x="185" y="327"/>
                </a:lnTo>
                <a:lnTo>
                  <a:pt x="196" y="332"/>
                </a:lnTo>
                <a:lnTo>
                  <a:pt x="206" y="343"/>
                </a:lnTo>
                <a:lnTo>
                  <a:pt x="222" y="348"/>
                </a:lnTo>
                <a:lnTo>
                  <a:pt x="232" y="353"/>
                </a:lnTo>
                <a:lnTo>
                  <a:pt x="248" y="359"/>
                </a:lnTo>
                <a:lnTo>
                  <a:pt x="259" y="364"/>
                </a:lnTo>
                <a:lnTo>
                  <a:pt x="275" y="369"/>
                </a:lnTo>
                <a:lnTo>
                  <a:pt x="285" y="369"/>
                </a:lnTo>
                <a:lnTo>
                  <a:pt x="296" y="369"/>
                </a:lnTo>
                <a:lnTo>
                  <a:pt x="306" y="374"/>
                </a:lnTo>
                <a:lnTo>
                  <a:pt x="333" y="374"/>
                </a:lnTo>
                <a:lnTo>
                  <a:pt x="359" y="369"/>
                </a:lnTo>
                <a:lnTo>
                  <a:pt x="370" y="364"/>
                </a:lnTo>
                <a:lnTo>
                  <a:pt x="380" y="364"/>
                </a:lnTo>
                <a:lnTo>
                  <a:pt x="386" y="359"/>
                </a:lnTo>
                <a:lnTo>
                  <a:pt x="396" y="359"/>
                </a:lnTo>
                <a:lnTo>
                  <a:pt x="401" y="353"/>
                </a:lnTo>
                <a:lnTo>
                  <a:pt x="401" y="348"/>
                </a:lnTo>
                <a:lnTo>
                  <a:pt x="407" y="343"/>
                </a:lnTo>
                <a:lnTo>
                  <a:pt x="407" y="338"/>
                </a:lnTo>
                <a:lnTo>
                  <a:pt x="407" y="327"/>
                </a:lnTo>
                <a:lnTo>
                  <a:pt x="401" y="316"/>
                </a:lnTo>
                <a:lnTo>
                  <a:pt x="401" y="301"/>
                </a:lnTo>
                <a:lnTo>
                  <a:pt x="396" y="285"/>
                </a:lnTo>
                <a:lnTo>
                  <a:pt x="391" y="264"/>
                </a:lnTo>
                <a:lnTo>
                  <a:pt x="386" y="237"/>
                </a:lnTo>
                <a:lnTo>
                  <a:pt x="375" y="211"/>
                </a:lnTo>
                <a:lnTo>
                  <a:pt x="370" y="185"/>
                </a:lnTo>
                <a:lnTo>
                  <a:pt x="359" y="164"/>
                </a:lnTo>
                <a:lnTo>
                  <a:pt x="354" y="143"/>
                </a:lnTo>
                <a:lnTo>
                  <a:pt x="349" y="127"/>
                </a:lnTo>
                <a:lnTo>
                  <a:pt x="349" y="111"/>
                </a:lnTo>
                <a:lnTo>
                  <a:pt x="349" y="106"/>
                </a:lnTo>
                <a:lnTo>
                  <a:pt x="349" y="95"/>
                </a:lnTo>
                <a:lnTo>
                  <a:pt x="354" y="95"/>
                </a:lnTo>
                <a:lnTo>
                  <a:pt x="359" y="101"/>
                </a:lnTo>
                <a:lnTo>
                  <a:pt x="364" y="111"/>
                </a:lnTo>
                <a:lnTo>
                  <a:pt x="370" y="122"/>
                </a:lnTo>
                <a:lnTo>
                  <a:pt x="380" y="137"/>
                </a:lnTo>
                <a:lnTo>
                  <a:pt x="391" y="153"/>
                </a:lnTo>
                <a:lnTo>
                  <a:pt x="401" y="174"/>
                </a:lnTo>
                <a:lnTo>
                  <a:pt x="417" y="201"/>
                </a:lnTo>
                <a:lnTo>
                  <a:pt x="428" y="227"/>
                </a:lnTo>
                <a:lnTo>
                  <a:pt x="438" y="248"/>
                </a:lnTo>
                <a:lnTo>
                  <a:pt x="454" y="269"/>
                </a:lnTo>
                <a:lnTo>
                  <a:pt x="465" y="285"/>
                </a:lnTo>
                <a:lnTo>
                  <a:pt x="475" y="301"/>
                </a:lnTo>
                <a:lnTo>
                  <a:pt x="481" y="311"/>
                </a:lnTo>
                <a:lnTo>
                  <a:pt x="491" y="322"/>
                </a:lnTo>
                <a:lnTo>
                  <a:pt x="497" y="327"/>
                </a:lnTo>
                <a:lnTo>
                  <a:pt x="507" y="332"/>
                </a:lnTo>
                <a:lnTo>
                  <a:pt x="512" y="343"/>
                </a:lnTo>
                <a:lnTo>
                  <a:pt x="518" y="353"/>
                </a:lnTo>
                <a:lnTo>
                  <a:pt x="523" y="364"/>
                </a:lnTo>
                <a:lnTo>
                  <a:pt x="528" y="374"/>
                </a:lnTo>
                <a:lnTo>
                  <a:pt x="528" y="385"/>
                </a:lnTo>
                <a:lnTo>
                  <a:pt x="523" y="395"/>
                </a:lnTo>
                <a:lnTo>
                  <a:pt x="512" y="411"/>
                </a:lnTo>
                <a:lnTo>
                  <a:pt x="507" y="417"/>
                </a:lnTo>
                <a:lnTo>
                  <a:pt x="502" y="422"/>
                </a:lnTo>
                <a:lnTo>
                  <a:pt x="497" y="427"/>
                </a:lnTo>
                <a:lnTo>
                  <a:pt x="486" y="432"/>
                </a:lnTo>
                <a:lnTo>
                  <a:pt x="475" y="443"/>
                </a:lnTo>
                <a:lnTo>
                  <a:pt x="465" y="448"/>
                </a:lnTo>
                <a:lnTo>
                  <a:pt x="454" y="453"/>
                </a:lnTo>
                <a:lnTo>
                  <a:pt x="438" y="459"/>
                </a:lnTo>
                <a:lnTo>
                  <a:pt x="423" y="464"/>
                </a:lnTo>
                <a:lnTo>
                  <a:pt x="407" y="469"/>
                </a:lnTo>
                <a:lnTo>
                  <a:pt x="391" y="469"/>
                </a:lnTo>
                <a:lnTo>
                  <a:pt x="375" y="474"/>
                </a:lnTo>
                <a:lnTo>
                  <a:pt x="359" y="474"/>
                </a:lnTo>
                <a:lnTo>
                  <a:pt x="349" y="474"/>
                </a:lnTo>
                <a:lnTo>
                  <a:pt x="317" y="474"/>
                </a:lnTo>
                <a:lnTo>
                  <a:pt x="291" y="474"/>
                </a:lnTo>
                <a:lnTo>
                  <a:pt x="264" y="469"/>
                </a:lnTo>
                <a:lnTo>
                  <a:pt x="238" y="459"/>
                </a:lnTo>
                <a:lnTo>
                  <a:pt x="227" y="453"/>
                </a:lnTo>
                <a:lnTo>
                  <a:pt x="211" y="448"/>
                </a:lnTo>
                <a:lnTo>
                  <a:pt x="201" y="443"/>
                </a:lnTo>
                <a:lnTo>
                  <a:pt x="190" y="432"/>
                </a:lnTo>
                <a:lnTo>
                  <a:pt x="174" y="427"/>
                </a:lnTo>
                <a:lnTo>
                  <a:pt x="164" y="417"/>
                </a:lnTo>
                <a:lnTo>
                  <a:pt x="153" y="406"/>
                </a:lnTo>
                <a:lnTo>
                  <a:pt x="143" y="395"/>
                </a:lnTo>
                <a:lnTo>
                  <a:pt x="132" y="385"/>
                </a:lnTo>
                <a:lnTo>
                  <a:pt x="122" y="374"/>
                </a:lnTo>
                <a:lnTo>
                  <a:pt x="111" y="359"/>
                </a:lnTo>
                <a:lnTo>
                  <a:pt x="100" y="348"/>
                </a:lnTo>
              </a:path>
            </a:pathLst>
          </a:custGeom>
          <a:solidFill>
            <a:srgbClr val="FF0000"/>
          </a:solidFill>
          <a:ln w="5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12" name="Freeform 76"/>
          <p:cNvSpPr>
            <a:spLocks/>
          </p:cNvSpPr>
          <p:nvPr/>
        </p:nvSpPr>
        <p:spPr bwMode="auto">
          <a:xfrm>
            <a:off x="6407150" y="4475163"/>
            <a:ext cx="323850" cy="288925"/>
          </a:xfrm>
          <a:custGeom>
            <a:avLst/>
            <a:gdLst>
              <a:gd name="T0" fmla="*/ 2147483647 w 10000"/>
              <a:gd name="T1" fmla="*/ 2147483647 h 9669"/>
              <a:gd name="T2" fmla="*/ 2147483647 w 10000"/>
              <a:gd name="T3" fmla="*/ 2147483647 h 9669"/>
              <a:gd name="T4" fmla="*/ 2147483647 w 10000"/>
              <a:gd name="T5" fmla="*/ 2147483647 h 9669"/>
              <a:gd name="T6" fmla="*/ 2147483647 w 10000"/>
              <a:gd name="T7" fmla="*/ 2147483647 h 9669"/>
              <a:gd name="T8" fmla="*/ 2147483647 w 10000"/>
              <a:gd name="T9" fmla="*/ 2147483647 h 9669"/>
              <a:gd name="T10" fmla="*/ 2147483647 w 10000"/>
              <a:gd name="T11" fmla="*/ 2147483647 h 9669"/>
              <a:gd name="T12" fmla="*/ 2147483647 w 10000"/>
              <a:gd name="T13" fmla="*/ 2147483647 h 9669"/>
              <a:gd name="T14" fmla="*/ 2147483647 w 10000"/>
              <a:gd name="T15" fmla="*/ 2147483647 h 9669"/>
              <a:gd name="T16" fmla="*/ 2147483647 w 10000"/>
              <a:gd name="T17" fmla="*/ 2147483647 h 9669"/>
              <a:gd name="T18" fmla="*/ 2147483647 w 10000"/>
              <a:gd name="T19" fmla="*/ 2147483647 h 9669"/>
              <a:gd name="T20" fmla="*/ 2147483647 w 10000"/>
              <a:gd name="T21" fmla="*/ 2147483647 h 9669"/>
              <a:gd name="T22" fmla="*/ 2147483647 w 10000"/>
              <a:gd name="T23" fmla="*/ 2147483647 h 9669"/>
              <a:gd name="T24" fmla="*/ 0 w 10000"/>
              <a:gd name="T25" fmla="*/ 2147483647 h 9669"/>
              <a:gd name="T26" fmla="*/ 0 w 10000"/>
              <a:gd name="T27" fmla="*/ 2147483647 h 9669"/>
              <a:gd name="T28" fmla="*/ 0 w 10000"/>
              <a:gd name="T29" fmla="*/ 2147483647 h 9669"/>
              <a:gd name="T30" fmla="*/ 0 w 10000"/>
              <a:gd name="T31" fmla="*/ 0 h 9669"/>
              <a:gd name="T32" fmla="*/ 2147483647 w 10000"/>
              <a:gd name="T33" fmla="*/ 0 h 9669"/>
              <a:gd name="T34" fmla="*/ 2147483647 w 10000"/>
              <a:gd name="T35" fmla="*/ 2147483647 h 9669"/>
              <a:gd name="T36" fmla="*/ 2147483647 w 10000"/>
              <a:gd name="T37" fmla="*/ 2147483647 h 9669"/>
              <a:gd name="T38" fmla="*/ 2147483647 w 10000"/>
              <a:gd name="T39" fmla="*/ 2147483647 h 9669"/>
              <a:gd name="T40" fmla="*/ 2147483647 w 10000"/>
              <a:gd name="T41" fmla="*/ 2147483647 h 9669"/>
              <a:gd name="T42" fmla="*/ 2147483647 w 10000"/>
              <a:gd name="T43" fmla="*/ 2147483647 h 9669"/>
              <a:gd name="T44" fmla="*/ 2147483647 w 10000"/>
              <a:gd name="T45" fmla="*/ 2147483647 h 9669"/>
              <a:gd name="T46" fmla="*/ 2147483647 w 10000"/>
              <a:gd name="T47" fmla="*/ 2147483647 h 9669"/>
              <a:gd name="T48" fmla="*/ 2147483647 w 10000"/>
              <a:gd name="T49" fmla="*/ 2147483647 h 9669"/>
              <a:gd name="T50" fmla="*/ 2147483647 w 10000"/>
              <a:gd name="T51" fmla="*/ 2147483647 h 9669"/>
              <a:gd name="T52" fmla="*/ 2147483647 w 10000"/>
              <a:gd name="T53" fmla="*/ 2147483647 h 9669"/>
              <a:gd name="T54" fmla="*/ 2147483647 w 10000"/>
              <a:gd name="T55" fmla="*/ 2147483647 h 9669"/>
              <a:gd name="T56" fmla="*/ 2147483647 w 10000"/>
              <a:gd name="T57" fmla="*/ 2147483647 h 9669"/>
              <a:gd name="T58" fmla="*/ 2147483647 w 10000"/>
              <a:gd name="T59" fmla="*/ 2147483647 h 9669"/>
              <a:gd name="T60" fmla="*/ 2147483647 w 10000"/>
              <a:gd name="T61" fmla="*/ 2147483647 h 9669"/>
              <a:gd name="T62" fmla="*/ 2147483647 w 10000"/>
              <a:gd name="T63" fmla="*/ 2147483647 h 9669"/>
              <a:gd name="T64" fmla="*/ 2147483647 w 10000"/>
              <a:gd name="T65" fmla="*/ 2147483647 h 9669"/>
              <a:gd name="T66" fmla="*/ 2147483647 w 10000"/>
              <a:gd name="T67" fmla="*/ 2147483647 h 9669"/>
              <a:gd name="T68" fmla="*/ 2147483647 w 10000"/>
              <a:gd name="T69" fmla="*/ 2147483647 h 9669"/>
              <a:gd name="T70" fmla="*/ 2147483647 w 10000"/>
              <a:gd name="T71" fmla="*/ 2147483647 h 9669"/>
              <a:gd name="T72" fmla="*/ 2147483647 w 10000"/>
              <a:gd name="T73" fmla="*/ 2147483647 h 9669"/>
              <a:gd name="T74" fmla="*/ 2147483647 w 10000"/>
              <a:gd name="T75" fmla="*/ 2147483647 h 9669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w 10000"/>
              <a:gd name="T115" fmla="*/ 0 h 9669"/>
              <a:gd name="T116" fmla="*/ 10000 w 10000"/>
              <a:gd name="T117" fmla="*/ 9669 h 9669"/>
            </a:gdLst>
            <a:ahLst/>
            <a:cxnLst>
              <a:cxn ang="T76">
                <a:pos x="T0" y="T1"/>
              </a:cxn>
              <a:cxn ang="T77">
                <a:pos x="T2" y="T3"/>
              </a:cxn>
              <a:cxn ang="T78">
                <a:pos x="T4" y="T5"/>
              </a:cxn>
              <a:cxn ang="T79">
                <a:pos x="T6" y="T7"/>
              </a:cxn>
              <a:cxn ang="T80">
                <a:pos x="T8" y="T9"/>
              </a:cxn>
              <a:cxn ang="T81">
                <a:pos x="T10" y="T11"/>
              </a:cxn>
              <a:cxn ang="T82">
                <a:pos x="T12" y="T13"/>
              </a:cxn>
              <a:cxn ang="T83">
                <a:pos x="T14" y="T15"/>
              </a:cxn>
              <a:cxn ang="T84">
                <a:pos x="T16" y="T17"/>
              </a:cxn>
              <a:cxn ang="T85">
                <a:pos x="T18" y="T19"/>
              </a:cxn>
              <a:cxn ang="T86">
                <a:pos x="T20" y="T21"/>
              </a:cxn>
              <a:cxn ang="T87">
                <a:pos x="T22" y="T23"/>
              </a:cxn>
              <a:cxn ang="T88">
                <a:pos x="T24" y="T25"/>
              </a:cxn>
              <a:cxn ang="T89">
                <a:pos x="T26" y="T27"/>
              </a:cxn>
              <a:cxn ang="T90">
                <a:pos x="T28" y="T29"/>
              </a:cxn>
              <a:cxn ang="T91">
                <a:pos x="T30" y="T31"/>
              </a:cxn>
              <a:cxn ang="T92">
                <a:pos x="T32" y="T33"/>
              </a:cxn>
              <a:cxn ang="T93">
                <a:pos x="T34" y="T35"/>
              </a:cxn>
              <a:cxn ang="T94">
                <a:pos x="T36" y="T37"/>
              </a:cxn>
              <a:cxn ang="T95">
                <a:pos x="T38" y="T39"/>
              </a:cxn>
              <a:cxn ang="T96">
                <a:pos x="T40" y="T41"/>
              </a:cxn>
              <a:cxn ang="T97">
                <a:pos x="T42" y="T43"/>
              </a:cxn>
              <a:cxn ang="T98">
                <a:pos x="T44" y="T45"/>
              </a:cxn>
              <a:cxn ang="T99">
                <a:pos x="T46" y="T47"/>
              </a:cxn>
              <a:cxn ang="T100">
                <a:pos x="T48" y="T49"/>
              </a:cxn>
              <a:cxn ang="T101">
                <a:pos x="T50" y="T51"/>
              </a:cxn>
              <a:cxn ang="T102">
                <a:pos x="T52" y="T53"/>
              </a:cxn>
              <a:cxn ang="T103">
                <a:pos x="T54" y="T55"/>
              </a:cxn>
              <a:cxn ang="T104">
                <a:pos x="T56" y="T57"/>
              </a:cxn>
              <a:cxn ang="T105">
                <a:pos x="T58" y="T59"/>
              </a:cxn>
              <a:cxn ang="T106">
                <a:pos x="T60" y="T61"/>
              </a:cxn>
              <a:cxn ang="T107">
                <a:pos x="T62" y="T63"/>
              </a:cxn>
              <a:cxn ang="T108">
                <a:pos x="T64" y="T65"/>
              </a:cxn>
              <a:cxn ang="T109">
                <a:pos x="T66" y="T67"/>
              </a:cxn>
              <a:cxn ang="T110">
                <a:pos x="T68" y="T69"/>
              </a:cxn>
              <a:cxn ang="T111">
                <a:pos x="T70" y="T71"/>
              </a:cxn>
              <a:cxn ang="T112">
                <a:pos x="T72" y="T73"/>
              </a:cxn>
              <a:cxn ang="T113">
                <a:pos x="T74" y="T75"/>
              </a:cxn>
            </a:cxnLst>
            <a:rect l="T114" t="T115" r="T116" b="T117"/>
            <a:pathLst>
              <a:path w="10000" h="9669">
                <a:moveTo>
                  <a:pt x="2905" y="8602"/>
                </a:moveTo>
                <a:lnTo>
                  <a:pt x="3239" y="8265"/>
                </a:lnTo>
                <a:lnTo>
                  <a:pt x="3239" y="7735"/>
                </a:lnTo>
                <a:lnTo>
                  <a:pt x="2905" y="7368"/>
                </a:lnTo>
                <a:lnTo>
                  <a:pt x="2905" y="6865"/>
                </a:lnTo>
                <a:cubicBezTo>
                  <a:pt x="2817" y="6691"/>
                  <a:pt x="2726" y="6513"/>
                  <a:pt x="2625" y="6335"/>
                </a:cubicBezTo>
                <a:cubicBezTo>
                  <a:pt x="2536" y="6102"/>
                  <a:pt x="2444" y="5866"/>
                  <a:pt x="2349" y="5636"/>
                </a:cubicBezTo>
                <a:cubicBezTo>
                  <a:pt x="2255" y="5337"/>
                  <a:pt x="2164" y="5037"/>
                  <a:pt x="2067" y="4733"/>
                </a:cubicBezTo>
                <a:cubicBezTo>
                  <a:pt x="1866" y="4442"/>
                  <a:pt x="1662" y="4154"/>
                  <a:pt x="1454" y="3863"/>
                </a:cubicBezTo>
                <a:cubicBezTo>
                  <a:pt x="1361" y="3574"/>
                  <a:pt x="1270" y="3290"/>
                  <a:pt x="1173" y="3000"/>
                </a:cubicBezTo>
                <a:lnTo>
                  <a:pt x="561" y="2300"/>
                </a:lnTo>
                <a:cubicBezTo>
                  <a:pt x="467" y="2065"/>
                  <a:pt x="382" y="1832"/>
                  <a:pt x="284" y="1601"/>
                </a:cubicBezTo>
                <a:cubicBezTo>
                  <a:pt x="185" y="1423"/>
                  <a:pt x="99" y="1246"/>
                  <a:pt x="0" y="1066"/>
                </a:cubicBezTo>
                <a:lnTo>
                  <a:pt x="0" y="533"/>
                </a:lnTo>
                <a:lnTo>
                  <a:pt x="0" y="366"/>
                </a:lnTo>
                <a:lnTo>
                  <a:pt x="0" y="0"/>
                </a:lnTo>
                <a:lnTo>
                  <a:pt x="284" y="0"/>
                </a:lnTo>
                <a:cubicBezTo>
                  <a:pt x="382" y="67"/>
                  <a:pt x="466" y="133"/>
                  <a:pt x="561" y="198"/>
                </a:cubicBezTo>
                <a:cubicBezTo>
                  <a:pt x="660" y="309"/>
                  <a:pt x="747" y="426"/>
                  <a:pt x="841" y="533"/>
                </a:cubicBezTo>
                <a:cubicBezTo>
                  <a:pt x="952" y="655"/>
                  <a:pt x="1069" y="777"/>
                  <a:pt x="1173" y="898"/>
                </a:cubicBezTo>
                <a:lnTo>
                  <a:pt x="1734" y="1402"/>
                </a:lnTo>
                <a:cubicBezTo>
                  <a:pt x="1939" y="1576"/>
                  <a:pt x="2143" y="1753"/>
                  <a:pt x="2349" y="1937"/>
                </a:cubicBezTo>
                <a:cubicBezTo>
                  <a:pt x="2536" y="2170"/>
                  <a:pt x="2726" y="2400"/>
                  <a:pt x="2905" y="2632"/>
                </a:cubicBezTo>
                <a:lnTo>
                  <a:pt x="3798" y="3535"/>
                </a:lnTo>
                <a:lnTo>
                  <a:pt x="4414" y="4398"/>
                </a:lnTo>
                <a:cubicBezTo>
                  <a:pt x="4605" y="4633"/>
                  <a:pt x="4790" y="4866"/>
                  <a:pt x="4976" y="5102"/>
                </a:cubicBezTo>
                <a:lnTo>
                  <a:pt x="5870" y="5800"/>
                </a:lnTo>
                <a:cubicBezTo>
                  <a:pt x="6068" y="5977"/>
                  <a:pt x="6276" y="6160"/>
                  <a:pt x="6486" y="6335"/>
                </a:cubicBezTo>
                <a:cubicBezTo>
                  <a:pt x="6664" y="6512"/>
                  <a:pt x="6854" y="6690"/>
                  <a:pt x="7038" y="6865"/>
                </a:cubicBezTo>
                <a:lnTo>
                  <a:pt x="7380" y="7202"/>
                </a:lnTo>
                <a:cubicBezTo>
                  <a:pt x="7563" y="7321"/>
                  <a:pt x="7740" y="7447"/>
                  <a:pt x="7935" y="7569"/>
                </a:cubicBezTo>
                <a:cubicBezTo>
                  <a:pt x="8044" y="7621"/>
                  <a:pt x="8150" y="7679"/>
                  <a:pt x="8268" y="7735"/>
                </a:cubicBezTo>
                <a:lnTo>
                  <a:pt x="8825" y="7898"/>
                </a:lnTo>
                <a:cubicBezTo>
                  <a:pt x="8924" y="8024"/>
                  <a:pt x="9014" y="8142"/>
                  <a:pt x="9103" y="8265"/>
                </a:cubicBezTo>
                <a:cubicBezTo>
                  <a:pt x="9214" y="8378"/>
                  <a:pt x="9334" y="8487"/>
                  <a:pt x="9443" y="8602"/>
                </a:cubicBezTo>
                <a:cubicBezTo>
                  <a:pt x="9532" y="8722"/>
                  <a:pt x="9633" y="8844"/>
                  <a:pt x="9720" y="8966"/>
                </a:cubicBezTo>
                <a:lnTo>
                  <a:pt x="10000" y="9298"/>
                </a:lnTo>
                <a:lnTo>
                  <a:pt x="10000" y="9669"/>
                </a:lnTo>
              </a:path>
            </a:pathLst>
          </a:custGeom>
          <a:solidFill>
            <a:srgbClr val="FF0000"/>
          </a:solidFill>
          <a:ln w="5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13" name="Freeform 76"/>
          <p:cNvSpPr>
            <a:spLocks/>
          </p:cNvSpPr>
          <p:nvPr/>
        </p:nvSpPr>
        <p:spPr bwMode="auto">
          <a:xfrm>
            <a:off x="6067425" y="4703763"/>
            <a:ext cx="647700" cy="142875"/>
          </a:xfrm>
          <a:custGeom>
            <a:avLst/>
            <a:gdLst>
              <a:gd name="T0" fmla="*/ 2147483647 w 9550"/>
              <a:gd name="T1" fmla="*/ 2147483647 h 10000"/>
              <a:gd name="T2" fmla="*/ 2147483647 w 9550"/>
              <a:gd name="T3" fmla="*/ 2147483647 h 10000"/>
              <a:gd name="T4" fmla="*/ 2147483647 w 9550"/>
              <a:gd name="T5" fmla="*/ 2147483647 h 10000"/>
              <a:gd name="T6" fmla="*/ 2147483647 w 9550"/>
              <a:gd name="T7" fmla="*/ 2147483647 h 10000"/>
              <a:gd name="T8" fmla="*/ 2147483647 w 9550"/>
              <a:gd name="T9" fmla="*/ 2147483647 h 10000"/>
              <a:gd name="T10" fmla="*/ 2147483647 w 9550"/>
              <a:gd name="T11" fmla="*/ 2147483647 h 10000"/>
              <a:gd name="T12" fmla="*/ 2147483647 w 9550"/>
              <a:gd name="T13" fmla="*/ 2147483647 h 10000"/>
              <a:gd name="T14" fmla="*/ 2147483647 w 9550"/>
              <a:gd name="T15" fmla="*/ 2147483647 h 10000"/>
              <a:gd name="T16" fmla="*/ 2147483647 w 9550"/>
              <a:gd name="T17" fmla="*/ 2147483647 h 10000"/>
              <a:gd name="T18" fmla="*/ 2147483647 w 9550"/>
              <a:gd name="T19" fmla="*/ 2147483647 h 10000"/>
              <a:gd name="T20" fmla="*/ 2147483647 w 9550"/>
              <a:gd name="T21" fmla="*/ 2147483647 h 10000"/>
              <a:gd name="T22" fmla="*/ 2147483647 w 9550"/>
              <a:gd name="T23" fmla="*/ 2147483647 h 10000"/>
              <a:gd name="T24" fmla="*/ 2147483647 w 9550"/>
              <a:gd name="T25" fmla="*/ 2147483647 h 10000"/>
              <a:gd name="T26" fmla="*/ 2147483647 w 9550"/>
              <a:gd name="T27" fmla="*/ 0 h 10000"/>
              <a:gd name="T28" fmla="*/ 2147483647 w 9550"/>
              <a:gd name="T29" fmla="*/ 2147483647 h 10000"/>
              <a:gd name="T30" fmla="*/ 2147483647 w 9550"/>
              <a:gd name="T31" fmla="*/ 2147483647 h 10000"/>
              <a:gd name="T32" fmla="*/ 2147483647 w 9550"/>
              <a:gd name="T33" fmla="*/ 2147483647 h 10000"/>
              <a:gd name="T34" fmla="*/ 2147483647 w 9550"/>
              <a:gd name="T35" fmla="*/ 2147483647 h 10000"/>
              <a:gd name="T36" fmla="*/ 2147483647 w 9550"/>
              <a:gd name="T37" fmla="*/ 2147483647 h 10000"/>
              <a:gd name="T38" fmla="*/ 2147483647 w 9550"/>
              <a:gd name="T39" fmla="*/ 2147483647 h 10000"/>
              <a:gd name="T40" fmla="*/ 2147483647 w 9550"/>
              <a:gd name="T41" fmla="*/ 2147483647 h 10000"/>
              <a:gd name="T42" fmla="*/ 2147483647 w 9550"/>
              <a:gd name="T43" fmla="*/ 2147483647 h 10000"/>
              <a:gd name="T44" fmla="*/ 2147483647 w 9550"/>
              <a:gd name="T45" fmla="*/ 2147483647 h 10000"/>
              <a:gd name="T46" fmla="*/ 2147483647 w 9550"/>
              <a:gd name="T47" fmla="*/ 2147483647 h 10000"/>
              <a:gd name="T48" fmla="*/ 2147483647 w 9550"/>
              <a:gd name="T49" fmla="*/ 2147483647 h 10000"/>
              <a:gd name="T50" fmla="*/ 2147483647 w 9550"/>
              <a:gd name="T51" fmla="*/ 2147483647 h 10000"/>
              <a:gd name="T52" fmla="*/ 2147483647 w 9550"/>
              <a:gd name="T53" fmla="*/ 2147483647 h 10000"/>
              <a:gd name="T54" fmla="*/ 2147483647 w 9550"/>
              <a:gd name="T55" fmla="*/ 2147483647 h 10000"/>
              <a:gd name="T56" fmla="*/ 2147483647 w 9550"/>
              <a:gd name="T57" fmla="*/ 2147483647 h 10000"/>
              <a:gd name="T58" fmla="*/ 2147483647 w 9550"/>
              <a:gd name="T59" fmla="*/ 2147483647 h 10000"/>
              <a:gd name="T60" fmla="*/ 2147483647 w 9550"/>
              <a:gd name="T61" fmla="*/ 2147483647 h 10000"/>
              <a:gd name="T62" fmla="*/ 2147483647 w 9550"/>
              <a:gd name="T63" fmla="*/ 2147483647 h 10000"/>
              <a:gd name="T64" fmla="*/ 2147483647 w 9550"/>
              <a:gd name="T65" fmla="*/ 2147483647 h 10000"/>
              <a:gd name="T66" fmla="*/ 2147483647 w 9550"/>
              <a:gd name="T67" fmla="*/ 2147483647 h 10000"/>
              <a:gd name="T68" fmla="*/ 2147483647 w 9550"/>
              <a:gd name="T69" fmla="*/ 2147483647 h 10000"/>
              <a:gd name="T70" fmla="*/ 2147483647 w 9550"/>
              <a:gd name="T71" fmla="*/ 2147483647 h 10000"/>
              <a:gd name="T72" fmla="*/ 2147483647 w 9550"/>
              <a:gd name="T73" fmla="*/ 2147483647 h 10000"/>
              <a:gd name="T74" fmla="*/ 2147483647 w 9550"/>
              <a:gd name="T75" fmla="*/ 2147483647 h 10000"/>
              <a:gd name="T76" fmla="*/ 2147483647 w 9550"/>
              <a:gd name="T77" fmla="*/ 2147483647 h 10000"/>
              <a:gd name="T78" fmla="*/ 0 w 9550"/>
              <a:gd name="T79" fmla="*/ 2147483647 h 10000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w 9550"/>
              <a:gd name="T121" fmla="*/ 0 h 10000"/>
              <a:gd name="T122" fmla="*/ 9550 w 9550"/>
              <a:gd name="T123" fmla="*/ 10000 h 10000"/>
            </a:gdLst>
            <a:ahLst/>
            <a:cxnLst>
              <a:cxn ang="T80">
                <a:pos x="T0" y="T1"/>
              </a:cxn>
              <a:cxn ang="T81">
                <a:pos x="T2" y="T3"/>
              </a:cxn>
              <a:cxn ang="T82">
                <a:pos x="T4" y="T5"/>
              </a:cxn>
              <a:cxn ang="T83">
                <a:pos x="T6" y="T7"/>
              </a:cxn>
              <a:cxn ang="T84">
                <a:pos x="T8" y="T9"/>
              </a:cxn>
              <a:cxn ang="T85">
                <a:pos x="T10" y="T11"/>
              </a:cxn>
              <a:cxn ang="T86">
                <a:pos x="T12" y="T13"/>
              </a:cxn>
              <a:cxn ang="T87">
                <a:pos x="T14" y="T15"/>
              </a:cxn>
              <a:cxn ang="T88">
                <a:pos x="T16" y="T17"/>
              </a:cxn>
              <a:cxn ang="T89">
                <a:pos x="T18" y="T19"/>
              </a:cxn>
              <a:cxn ang="T90">
                <a:pos x="T20" y="T21"/>
              </a:cxn>
              <a:cxn ang="T91">
                <a:pos x="T22" y="T23"/>
              </a:cxn>
              <a:cxn ang="T92">
                <a:pos x="T24" y="T25"/>
              </a:cxn>
              <a:cxn ang="T93">
                <a:pos x="T26" y="T27"/>
              </a:cxn>
              <a:cxn ang="T94">
                <a:pos x="T28" y="T29"/>
              </a:cxn>
              <a:cxn ang="T95">
                <a:pos x="T30" y="T31"/>
              </a:cxn>
              <a:cxn ang="T96">
                <a:pos x="T32" y="T33"/>
              </a:cxn>
              <a:cxn ang="T97">
                <a:pos x="T34" y="T35"/>
              </a:cxn>
              <a:cxn ang="T98">
                <a:pos x="T36" y="T37"/>
              </a:cxn>
              <a:cxn ang="T99">
                <a:pos x="T38" y="T39"/>
              </a:cxn>
              <a:cxn ang="T100">
                <a:pos x="T40" y="T41"/>
              </a:cxn>
              <a:cxn ang="T101">
                <a:pos x="T42" y="T43"/>
              </a:cxn>
              <a:cxn ang="T102">
                <a:pos x="T44" y="T45"/>
              </a:cxn>
              <a:cxn ang="T103">
                <a:pos x="T46" y="T47"/>
              </a:cxn>
              <a:cxn ang="T104">
                <a:pos x="T48" y="T49"/>
              </a:cxn>
              <a:cxn ang="T105">
                <a:pos x="T50" y="T51"/>
              </a:cxn>
              <a:cxn ang="T106">
                <a:pos x="T52" y="T53"/>
              </a:cxn>
              <a:cxn ang="T107">
                <a:pos x="T54" y="T55"/>
              </a:cxn>
              <a:cxn ang="T108">
                <a:pos x="T56" y="T57"/>
              </a:cxn>
              <a:cxn ang="T109">
                <a:pos x="T58" y="T59"/>
              </a:cxn>
              <a:cxn ang="T110">
                <a:pos x="T60" y="T61"/>
              </a:cxn>
              <a:cxn ang="T111">
                <a:pos x="T62" y="T63"/>
              </a:cxn>
              <a:cxn ang="T112">
                <a:pos x="T64" y="T65"/>
              </a:cxn>
              <a:cxn ang="T113">
                <a:pos x="T66" y="T67"/>
              </a:cxn>
              <a:cxn ang="T114">
                <a:pos x="T68" y="T69"/>
              </a:cxn>
              <a:cxn ang="T115">
                <a:pos x="T70" y="T71"/>
              </a:cxn>
              <a:cxn ang="T116">
                <a:pos x="T72" y="T73"/>
              </a:cxn>
              <a:cxn ang="T117">
                <a:pos x="T74" y="T75"/>
              </a:cxn>
              <a:cxn ang="T118">
                <a:pos x="T76" y="T77"/>
              </a:cxn>
              <a:cxn ang="T119">
                <a:pos x="T78" y="T79"/>
              </a:cxn>
            </a:cxnLst>
            <a:rect l="T120" t="T121" r="T122" b="T123"/>
            <a:pathLst>
              <a:path w="9550" h="10000">
                <a:moveTo>
                  <a:pt x="1639" y="871"/>
                </a:moveTo>
                <a:lnTo>
                  <a:pt x="1951" y="1255"/>
                </a:lnTo>
                <a:lnTo>
                  <a:pt x="2402" y="1661"/>
                </a:lnTo>
                <a:lnTo>
                  <a:pt x="2687" y="1661"/>
                </a:lnTo>
                <a:lnTo>
                  <a:pt x="2997" y="1661"/>
                </a:lnTo>
                <a:lnTo>
                  <a:pt x="3281" y="2061"/>
                </a:lnTo>
                <a:lnTo>
                  <a:pt x="4042" y="2061"/>
                </a:lnTo>
                <a:lnTo>
                  <a:pt x="4776" y="1661"/>
                </a:lnTo>
                <a:lnTo>
                  <a:pt x="5085" y="1255"/>
                </a:lnTo>
                <a:lnTo>
                  <a:pt x="5369" y="1255"/>
                </a:lnTo>
                <a:cubicBezTo>
                  <a:pt x="5425" y="1137"/>
                  <a:pt x="5483" y="1005"/>
                  <a:pt x="5538" y="871"/>
                </a:cubicBezTo>
                <a:lnTo>
                  <a:pt x="5820" y="871"/>
                </a:lnTo>
                <a:cubicBezTo>
                  <a:pt x="5871" y="712"/>
                  <a:pt x="5917" y="544"/>
                  <a:pt x="5961" y="388"/>
                </a:cubicBezTo>
                <a:lnTo>
                  <a:pt x="5961" y="0"/>
                </a:lnTo>
                <a:cubicBezTo>
                  <a:pt x="6561" y="276"/>
                  <a:pt x="8951" y="1578"/>
                  <a:pt x="9550" y="2061"/>
                </a:cubicBezTo>
                <a:lnTo>
                  <a:pt x="9550" y="2941"/>
                </a:lnTo>
                <a:cubicBezTo>
                  <a:pt x="9504" y="3195"/>
                  <a:pt x="9456" y="3462"/>
                  <a:pt x="9409" y="3729"/>
                </a:cubicBezTo>
                <a:cubicBezTo>
                  <a:pt x="9304" y="4151"/>
                  <a:pt x="9200" y="4575"/>
                  <a:pt x="9096" y="4998"/>
                </a:cubicBezTo>
                <a:cubicBezTo>
                  <a:pt x="9052" y="5159"/>
                  <a:pt x="9005" y="5322"/>
                  <a:pt x="8955" y="5475"/>
                </a:cubicBezTo>
                <a:cubicBezTo>
                  <a:pt x="8910" y="5606"/>
                  <a:pt x="8862" y="5738"/>
                  <a:pt x="8817" y="5869"/>
                </a:cubicBezTo>
                <a:cubicBezTo>
                  <a:pt x="8771" y="6004"/>
                  <a:pt x="8722" y="6135"/>
                  <a:pt x="8673" y="6265"/>
                </a:cubicBezTo>
                <a:lnTo>
                  <a:pt x="8366" y="6667"/>
                </a:lnTo>
                <a:cubicBezTo>
                  <a:pt x="8258" y="6954"/>
                  <a:pt x="8156" y="7250"/>
                  <a:pt x="8052" y="7538"/>
                </a:cubicBezTo>
                <a:lnTo>
                  <a:pt x="7771" y="7938"/>
                </a:lnTo>
                <a:lnTo>
                  <a:pt x="7461" y="8336"/>
                </a:lnTo>
                <a:lnTo>
                  <a:pt x="7009" y="8807"/>
                </a:lnTo>
                <a:lnTo>
                  <a:pt x="6586" y="9211"/>
                </a:lnTo>
                <a:lnTo>
                  <a:pt x="6131" y="9603"/>
                </a:lnTo>
                <a:lnTo>
                  <a:pt x="5680" y="9603"/>
                </a:lnTo>
                <a:lnTo>
                  <a:pt x="5227" y="10000"/>
                </a:lnTo>
                <a:lnTo>
                  <a:pt x="4776" y="10000"/>
                </a:lnTo>
                <a:lnTo>
                  <a:pt x="4492" y="10000"/>
                </a:lnTo>
                <a:lnTo>
                  <a:pt x="3589" y="10000"/>
                </a:lnTo>
                <a:lnTo>
                  <a:pt x="2855" y="10000"/>
                </a:lnTo>
                <a:lnTo>
                  <a:pt x="2095" y="9603"/>
                </a:lnTo>
                <a:lnTo>
                  <a:pt x="1358" y="8807"/>
                </a:lnTo>
                <a:lnTo>
                  <a:pt x="1048" y="8336"/>
                </a:lnTo>
                <a:lnTo>
                  <a:pt x="595" y="7938"/>
                </a:lnTo>
                <a:lnTo>
                  <a:pt x="315" y="7538"/>
                </a:lnTo>
                <a:cubicBezTo>
                  <a:pt x="210" y="7248"/>
                  <a:pt x="106" y="6957"/>
                  <a:pt x="0" y="6667"/>
                </a:cubicBezTo>
              </a:path>
            </a:pathLst>
          </a:custGeom>
          <a:solidFill>
            <a:srgbClr val="FF0000"/>
          </a:solidFill>
          <a:ln w="5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14" name="Freeform 76"/>
          <p:cNvSpPr>
            <a:spLocks/>
          </p:cNvSpPr>
          <p:nvPr/>
        </p:nvSpPr>
        <p:spPr bwMode="auto">
          <a:xfrm>
            <a:off x="5813425" y="4294188"/>
            <a:ext cx="393700" cy="539750"/>
          </a:xfrm>
          <a:custGeom>
            <a:avLst/>
            <a:gdLst>
              <a:gd name="T0" fmla="*/ 2147483647 w 10000"/>
              <a:gd name="T1" fmla="*/ 2147483647 h 9889"/>
              <a:gd name="T2" fmla="*/ 2147483647 w 10000"/>
              <a:gd name="T3" fmla="*/ 2147483647 h 9889"/>
              <a:gd name="T4" fmla="*/ 2147483647 w 10000"/>
              <a:gd name="T5" fmla="*/ 2147483647 h 9889"/>
              <a:gd name="T6" fmla="*/ 2147483647 w 10000"/>
              <a:gd name="T7" fmla="*/ 2147483647 h 9889"/>
              <a:gd name="T8" fmla="*/ 2147483647 w 10000"/>
              <a:gd name="T9" fmla="*/ 2147483647 h 9889"/>
              <a:gd name="T10" fmla="*/ 2147483647 w 10000"/>
              <a:gd name="T11" fmla="*/ 2147483647 h 9889"/>
              <a:gd name="T12" fmla="*/ 2147483647 w 10000"/>
              <a:gd name="T13" fmla="*/ 2147483647 h 9889"/>
              <a:gd name="T14" fmla="*/ 2147483647 w 10000"/>
              <a:gd name="T15" fmla="*/ 2147483647 h 9889"/>
              <a:gd name="T16" fmla="*/ 2147483647 w 10000"/>
              <a:gd name="T17" fmla="*/ 2147483647 h 9889"/>
              <a:gd name="T18" fmla="*/ 2147483647 w 10000"/>
              <a:gd name="T19" fmla="*/ 2147483647 h 9889"/>
              <a:gd name="T20" fmla="*/ 0 w 10000"/>
              <a:gd name="T21" fmla="*/ 2147483647 h 9889"/>
              <a:gd name="T22" fmla="*/ 0 w 10000"/>
              <a:gd name="T23" fmla="*/ 2147483647 h 9889"/>
              <a:gd name="T24" fmla="*/ 0 w 10000"/>
              <a:gd name="T25" fmla="*/ 2147483647 h 9889"/>
              <a:gd name="T26" fmla="*/ 0 w 10000"/>
              <a:gd name="T27" fmla="*/ 2147483647 h 9889"/>
              <a:gd name="T28" fmla="*/ 0 w 10000"/>
              <a:gd name="T29" fmla="*/ 2147483647 h 9889"/>
              <a:gd name="T30" fmla="*/ 2147483647 w 10000"/>
              <a:gd name="T31" fmla="*/ 0 h 9889"/>
              <a:gd name="T32" fmla="*/ 2147483647 w 10000"/>
              <a:gd name="T33" fmla="*/ 2147483647 h 9889"/>
              <a:gd name="T34" fmla="*/ 2147483647 w 10000"/>
              <a:gd name="T35" fmla="*/ 2147483647 h 9889"/>
              <a:gd name="T36" fmla="*/ 2147483647 w 10000"/>
              <a:gd name="T37" fmla="*/ 2147483647 h 9889"/>
              <a:gd name="T38" fmla="*/ 2147483647 w 10000"/>
              <a:gd name="T39" fmla="*/ 2147483647 h 9889"/>
              <a:gd name="T40" fmla="*/ 2147483647 w 10000"/>
              <a:gd name="T41" fmla="*/ 2147483647 h 9889"/>
              <a:gd name="T42" fmla="*/ 2147483647 w 10000"/>
              <a:gd name="T43" fmla="*/ 2147483647 h 9889"/>
              <a:gd name="T44" fmla="*/ 2147483647 w 10000"/>
              <a:gd name="T45" fmla="*/ 2147483647 h 9889"/>
              <a:gd name="T46" fmla="*/ 2147483647 w 10000"/>
              <a:gd name="T47" fmla="*/ 2147483647 h 9889"/>
              <a:gd name="T48" fmla="*/ 2147483647 w 10000"/>
              <a:gd name="T49" fmla="*/ 2147483647 h 9889"/>
              <a:gd name="T50" fmla="*/ 2147483647 w 10000"/>
              <a:gd name="T51" fmla="*/ 2147483647 h 9889"/>
              <a:gd name="T52" fmla="*/ 2147483647 w 10000"/>
              <a:gd name="T53" fmla="*/ 2147483647 h 9889"/>
              <a:gd name="T54" fmla="*/ 2147483647 w 10000"/>
              <a:gd name="T55" fmla="*/ 2147483647 h 9889"/>
              <a:gd name="T56" fmla="*/ 2147483647 w 10000"/>
              <a:gd name="T57" fmla="*/ 2147483647 h 9889"/>
              <a:gd name="T58" fmla="*/ 2147483647 w 10000"/>
              <a:gd name="T59" fmla="*/ 2147483647 h 9889"/>
              <a:gd name="T60" fmla="*/ 2147483647 w 10000"/>
              <a:gd name="T61" fmla="*/ 2147483647 h 9889"/>
              <a:gd name="T62" fmla="*/ 2147483647 w 10000"/>
              <a:gd name="T63" fmla="*/ 2147483647 h 9889"/>
              <a:gd name="T64" fmla="*/ 2147483647 w 10000"/>
              <a:gd name="T65" fmla="*/ 2147483647 h 9889"/>
              <a:gd name="T66" fmla="*/ 2147483647 w 10000"/>
              <a:gd name="T67" fmla="*/ 2147483647 h 9889"/>
              <a:gd name="T68" fmla="*/ 2147483647 w 10000"/>
              <a:gd name="T69" fmla="*/ 2147483647 h 9889"/>
              <a:gd name="T70" fmla="*/ 2147483647 w 10000"/>
              <a:gd name="T71" fmla="*/ 2147483647 h 9889"/>
              <a:gd name="T72" fmla="*/ 2147483647 w 10000"/>
              <a:gd name="T73" fmla="*/ 2147483647 h 9889"/>
              <a:gd name="T74" fmla="*/ 2147483647 w 10000"/>
              <a:gd name="T75" fmla="*/ 2147483647 h 9889"/>
              <a:gd name="T76" fmla="*/ 2147483647 w 10000"/>
              <a:gd name="T77" fmla="*/ 2147483647 h 9889"/>
              <a:gd name="T78" fmla="*/ 2147483647 w 10000"/>
              <a:gd name="T79" fmla="*/ 2147483647 h 9889"/>
              <a:gd name="T80" fmla="*/ 2147483647 w 10000"/>
              <a:gd name="T81" fmla="*/ 2147483647 h 9889"/>
              <a:gd name="T82" fmla="*/ 2147483647 w 10000"/>
              <a:gd name="T83" fmla="*/ 2147483647 h 9889"/>
              <a:gd name="T84" fmla="*/ 2147483647 w 10000"/>
              <a:gd name="T85" fmla="*/ 2147483647 h 9889"/>
              <a:gd name="T86" fmla="*/ 2147483647 w 10000"/>
              <a:gd name="T87" fmla="*/ 2147483647 h 9889"/>
              <a:gd name="T88" fmla="*/ 2147483647 w 10000"/>
              <a:gd name="T89" fmla="*/ 2147483647 h 9889"/>
              <a:gd name="T90" fmla="*/ 2147483647 w 10000"/>
              <a:gd name="T91" fmla="*/ 2147483647 h 9889"/>
              <a:gd name="T92" fmla="*/ 2147483647 w 10000"/>
              <a:gd name="T93" fmla="*/ 2147483647 h 9889"/>
              <a:gd name="T94" fmla="*/ 2147483647 w 10000"/>
              <a:gd name="T95" fmla="*/ 2147483647 h 9889"/>
              <a:gd name="T96" fmla="*/ 2147483647 w 10000"/>
              <a:gd name="T97" fmla="*/ 2147483647 h 9889"/>
              <a:gd name="T98" fmla="*/ 2147483647 w 10000"/>
              <a:gd name="T99" fmla="*/ 2147483647 h 9889"/>
              <a:gd name="T100" fmla="*/ 2147483647 w 10000"/>
              <a:gd name="T101" fmla="*/ 2147483647 h 9889"/>
              <a:gd name="T102" fmla="*/ 2147483647 w 10000"/>
              <a:gd name="T103" fmla="*/ 2147483647 h 9889"/>
              <a:gd name="T104" fmla="*/ 2147483647 w 10000"/>
              <a:gd name="T105" fmla="*/ 2147483647 h 9889"/>
              <a:gd name="T106" fmla="*/ 2147483647 w 10000"/>
              <a:gd name="T107" fmla="*/ 2147483647 h 9889"/>
              <a:gd name="T108" fmla="*/ 2147483647 w 10000"/>
              <a:gd name="T109" fmla="*/ 2147483647 h 9889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w 10000"/>
              <a:gd name="T166" fmla="*/ 0 h 9889"/>
              <a:gd name="T167" fmla="*/ 10000 w 10000"/>
              <a:gd name="T168" fmla="*/ 9889 h 9889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T165" t="T166" r="T167" b="T168"/>
            <a:pathLst>
              <a:path w="10000" h="9889">
                <a:moveTo>
                  <a:pt x="4032" y="7767"/>
                </a:moveTo>
                <a:lnTo>
                  <a:pt x="3427" y="7055"/>
                </a:lnTo>
                <a:lnTo>
                  <a:pt x="2782" y="6362"/>
                </a:lnTo>
                <a:lnTo>
                  <a:pt x="2139" y="5648"/>
                </a:lnTo>
                <a:cubicBezTo>
                  <a:pt x="1988" y="5373"/>
                  <a:pt x="1842" y="5097"/>
                  <a:pt x="1695" y="4821"/>
                </a:cubicBezTo>
                <a:lnTo>
                  <a:pt x="1290" y="4129"/>
                </a:lnTo>
                <a:lnTo>
                  <a:pt x="847" y="3303"/>
                </a:lnTo>
                <a:cubicBezTo>
                  <a:pt x="779" y="3028"/>
                  <a:pt x="713" y="2753"/>
                  <a:pt x="645" y="2478"/>
                </a:cubicBezTo>
                <a:lnTo>
                  <a:pt x="203" y="1652"/>
                </a:lnTo>
                <a:lnTo>
                  <a:pt x="203" y="1295"/>
                </a:lnTo>
                <a:cubicBezTo>
                  <a:pt x="135" y="1184"/>
                  <a:pt x="68" y="1072"/>
                  <a:pt x="0" y="961"/>
                </a:cubicBezTo>
                <a:lnTo>
                  <a:pt x="0" y="714"/>
                </a:lnTo>
                <a:lnTo>
                  <a:pt x="0" y="469"/>
                </a:lnTo>
                <a:lnTo>
                  <a:pt x="0" y="245"/>
                </a:lnTo>
                <a:lnTo>
                  <a:pt x="0" y="134"/>
                </a:lnTo>
                <a:lnTo>
                  <a:pt x="203" y="0"/>
                </a:lnTo>
                <a:lnTo>
                  <a:pt x="203" y="134"/>
                </a:lnTo>
                <a:lnTo>
                  <a:pt x="442" y="134"/>
                </a:lnTo>
                <a:lnTo>
                  <a:pt x="442" y="245"/>
                </a:lnTo>
                <a:lnTo>
                  <a:pt x="645" y="358"/>
                </a:lnTo>
                <a:lnTo>
                  <a:pt x="645" y="469"/>
                </a:lnTo>
                <a:cubicBezTo>
                  <a:pt x="712" y="551"/>
                  <a:pt x="780" y="632"/>
                  <a:pt x="847" y="714"/>
                </a:cubicBezTo>
                <a:lnTo>
                  <a:pt x="847" y="826"/>
                </a:lnTo>
                <a:cubicBezTo>
                  <a:pt x="929" y="908"/>
                  <a:pt x="1009" y="991"/>
                  <a:pt x="1088" y="1072"/>
                </a:cubicBezTo>
                <a:lnTo>
                  <a:pt x="1088" y="1295"/>
                </a:lnTo>
                <a:cubicBezTo>
                  <a:pt x="1157" y="1377"/>
                  <a:pt x="1222" y="1459"/>
                  <a:pt x="1290" y="1540"/>
                </a:cubicBezTo>
                <a:cubicBezTo>
                  <a:pt x="1358" y="1659"/>
                  <a:pt x="1422" y="1779"/>
                  <a:pt x="1493" y="1897"/>
                </a:cubicBezTo>
                <a:cubicBezTo>
                  <a:pt x="1638" y="2016"/>
                  <a:pt x="1787" y="2134"/>
                  <a:pt x="1936" y="2255"/>
                </a:cubicBezTo>
                <a:cubicBezTo>
                  <a:pt x="2001" y="2411"/>
                  <a:pt x="2068" y="2567"/>
                  <a:pt x="2139" y="2724"/>
                </a:cubicBezTo>
                <a:cubicBezTo>
                  <a:pt x="2269" y="2881"/>
                  <a:pt x="2405" y="3035"/>
                  <a:pt x="2540" y="3192"/>
                </a:cubicBezTo>
                <a:cubicBezTo>
                  <a:pt x="2686" y="3350"/>
                  <a:pt x="2835" y="3505"/>
                  <a:pt x="2984" y="3661"/>
                </a:cubicBezTo>
                <a:lnTo>
                  <a:pt x="3427" y="4241"/>
                </a:lnTo>
                <a:cubicBezTo>
                  <a:pt x="3497" y="4396"/>
                  <a:pt x="3561" y="4553"/>
                  <a:pt x="3629" y="4709"/>
                </a:cubicBezTo>
                <a:lnTo>
                  <a:pt x="4032" y="5180"/>
                </a:lnTo>
                <a:lnTo>
                  <a:pt x="4475" y="5536"/>
                </a:lnTo>
                <a:lnTo>
                  <a:pt x="4920" y="5894"/>
                </a:lnTo>
                <a:lnTo>
                  <a:pt x="5525" y="6251"/>
                </a:lnTo>
                <a:lnTo>
                  <a:pt x="5967" y="6585"/>
                </a:lnTo>
                <a:lnTo>
                  <a:pt x="6411" y="6831"/>
                </a:lnTo>
                <a:lnTo>
                  <a:pt x="7459" y="7299"/>
                </a:lnTo>
                <a:lnTo>
                  <a:pt x="7903" y="7411"/>
                </a:lnTo>
                <a:cubicBezTo>
                  <a:pt x="8040" y="7492"/>
                  <a:pt x="8169" y="7574"/>
                  <a:pt x="8303" y="7656"/>
                </a:cubicBezTo>
                <a:lnTo>
                  <a:pt x="8952" y="7767"/>
                </a:lnTo>
                <a:lnTo>
                  <a:pt x="9355" y="7880"/>
                </a:lnTo>
                <a:lnTo>
                  <a:pt x="10000" y="8014"/>
                </a:lnTo>
                <a:cubicBezTo>
                  <a:pt x="9792" y="8349"/>
                  <a:pt x="8497" y="9618"/>
                  <a:pt x="8107" y="9889"/>
                </a:cubicBezTo>
                <a:lnTo>
                  <a:pt x="7661" y="9643"/>
                </a:lnTo>
                <a:lnTo>
                  <a:pt x="7015" y="9531"/>
                </a:lnTo>
                <a:lnTo>
                  <a:pt x="6613" y="9306"/>
                </a:lnTo>
                <a:lnTo>
                  <a:pt x="6171" y="9062"/>
                </a:lnTo>
                <a:lnTo>
                  <a:pt x="5765" y="8816"/>
                </a:lnTo>
                <a:lnTo>
                  <a:pt x="5323" y="8594"/>
                </a:lnTo>
                <a:lnTo>
                  <a:pt x="4920" y="8349"/>
                </a:lnTo>
                <a:lnTo>
                  <a:pt x="4475" y="8014"/>
                </a:lnTo>
                <a:lnTo>
                  <a:pt x="4032" y="7767"/>
                </a:lnTo>
              </a:path>
            </a:pathLst>
          </a:custGeom>
          <a:solidFill>
            <a:srgbClr val="FF0000"/>
          </a:solidFill>
          <a:ln w="5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16" name="Freeform 64"/>
          <p:cNvSpPr>
            <a:spLocks/>
          </p:cNvSpPr>
          <p:nvPr/>
        </p:nvSpPr>
        <p:spPr bwMode="auto">
          <a:xfrm>
            <a:off x="6132513" y="3144838"/>
            <a:ext cx="215900" cy="179387"/>
          </a:xfrm>
          <a:custGeom>
            <a:avLst/>
            <a:gdLst>
              <a:gd name="T0" fmla="*/ 2147483647 w 8933"/>
              <a:gd name="T1" fmla="*/ 2147483647 h 10000"/>
              <a:gd name="T2" fmla="*/ 2147483647 w 8933"/>
              <a:gd name="T3" fmla="*/ 2147483647 h 10000"/>
              <a:gd name="T4" fmla="*/ 2147483647 w 8933"/>
              <a:gd name="T5" fmla="*/ 2147483647 h 10000"/>
              <a:gd name="T6" fmla="*/ 2147483647 w 8933"/>
              <a:gd name="T7" fmla="*/ 2147483647 h 10000"/>
              <a:gd name="T8" fmla="*/ 2147483647 w 8933"/>
              <a:gd name="T9" fmla="*/ 2147483647 h 10000"/>
              <a:gd name="T10" fmla="*/ 2147483647 w 8933"/>
              <a:gd name="T11" fmla="*/ 2147483647 h 10000"/>
              <a:gd name="T12" fmla="*/ 2147483647 w 8933"/>
              <a:gd name="T13" fmla="*/ 2147483647 h 10000"/>
              <a:gd name="T14" fmla="*/ 0 w 8933"/>
              <a:gd name="T15" fmla="*/ 2147483647 h 10000"/>
              <a:gd name="T16" fmla="*/ 0 w 8933"/>
              <a:gd name="T17" fmla="*/ 2147483647 h 10000"/>
              <a:gd name="T18" fmla="*/ 2147483647 w 8933"/>
              <a:gd name="T19" fmla="*/ 2147483647 h 10000"/>
              <a:gd name="T20" fmla="*/ 2147483647 w 8933"/>
              <a:gd name="T21" fmla="*/ 2147483647 h 10000"/>
              <a:gd name="T22" fmla="*/ 2147483647 w 8933"/>
              <a:gd name="T23" fmla="*/ 2147483647 h 10000"/>
              <a:gd name="T24" fmla="*/ 2147483647 w 8933"/>
              <a:gd name="T25" fmla="*/ 2147483647 h 10000"/>
              <a:gd name="T26" fmla="*/ 2147483647 w 8933"/>
              <a:gd name="T27" fmla="*/ 2147483647 h 10000"/>
              <a:gd name="T28" fmla="*/ 2147483647 w 8933"/>
              <a:gd name="T29" fmla="*/ 2147483647 h 10000"/>
              <a:gd name="T30" fmla="*/ 2147483647 w 8933"/>
              <a:gd name="T31" fmla="*/ 2147483647 h 10000"/>
              <a:gd name="T32" fmla="*/ 2147483647 w 8933"/>
              <a:gd name="T33" fmla="*/ 2147483647 h 10000"/>
              <a:gd name="T34" fmla="*/ 2147483647 w 8933"/>
              <a:gd name="T35" fmla="*/ 2147483647 h 10000"/>
              <a:gd name="T36" fmla="*/ 2147483647 w 8933"/>
              <a:gd name="T37" fmla="*/ 2147483647 h 10000"/>
              <a:gd name="T38" fmla="*/ 2147483647 w 8933"/>
              <a:gd name="T39" fmla="*/ 2147483647 h 10000"/>
              <a:gd name="T40" fmla="*/ 2147483647 w 8933"/>
              <a:gd name="T41" fmla="*/ 2147483647 h 10000"/>
              <a:gd name="T42" fmla="*/ 2147483647 w 8933"/>
              <a:gd name="T43" fmla="*/ 2147483647 h 10000"/>
              <a:gd name="T44" fmla="*/ 2147483647 w 8933"/>
              <a:gd name="T45" fmla="*/ 2147483647 h 10000"/>
              <a:gd name="T46" fmla="*/ 2147483647 w 8933"/>
              <a:gd name="T47" fmla="*/ 0 h 10000"/>
              <a:gd name="T48" fmla="*/ 2147483647 w 8933"/>
              <a:gd name="T49" fmla="*/ 2147483647 h 10000"/>
              <a:gd name="T50" fmla="*/ 2147483647 w 8933"/>
              <a:gd name="T51" fmla="*/ 2147483647 h 10000"/>
              <a:gd name="T52" fmla="*/ 2147483647 w 8933"/>
              <a:gd name="T53" fmla="*/ 2147483647 h 10000"/>
              <a:gd name="T54" fmla="*/ 2147483647 w 8933"/>
              <a:gd name="T55" fmla="*/ 2147483647 h 10000"/>
              <a:gd name="T56" fmla="*/ 2147483647 w 8933"/>
              <a:gd name="T57" fmla="*/ 2147483647 h 10000"/>
              <a:gd name="T58" fmla="*/ 2147483647 w 8933"/>
              <a:gd name="T59" fmla="*/ 2147483647 h 10000"/>
              <a:gd name="T60" fmla="*/ 2147483647 w 8933"/>
              <a:gd name="T61" fmla="*/ 2147483647 h 10000"/>
              <a:gd name="T62" fmla="*/ 2147483647 w 8933"/>
              <a:gd name="T63" fmla="*/ 2147483647 h 10000"/>
              <a:gd name="T64" fmla="*/ 2147483647 w 8933"/>
              <a:gd name="T65" fmla="*/ 2147483647 h 10000"/>
              <a:gd name="T66" fmla="*/ 2147483647 w 8933"/>
              <a:gd name="T67" fmla="*/ 2147483647 h 10000"/>
              <a:gd name="T68" fmla="*/ 2147483647 w 8933"/>
              <a:gd name="T69" fmla="*/ 2147483647 h 10000"/>
              <a:gd name="T70" fmla="*/ 2147483647 w 8933"/>
              <a:gd name="T71" fmla="*/ 2147483647 h 10000"/>
              <a:gd name="T72" fmla="*/ 2147483647 w 8933"/>
              <a:gd name="T73" fmla="*/ 2147483647 h 10000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w 8933"/>
              <a:gd name="T112" fmla="*/ 0 h 10000"/>
              <a:gd name="T113" fmla="*/ 8933 w 8933"/>
              <a:gd name="T114" fmla="*/ 10000 h 10000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T111" t="T112" r="T113" b="T114"/>
            <a:pathLst>
              <a:path w="8933" h="10000">
                <a:moveTo>
                  <a:pt x="3525" y="3535"/>
                </a:moveTo>
                <a:lnTo>
                  <a:pt x="2627" y="2859"/>
                </a:lnTo>
                <a:lnTo>
                  <a:pt x="2012" y="2501"/>
                </a:lnTo>
                <a:lnTo>
                  <a:pt x="1453" y="2108"/>
                </a:lnTo>
                <a:lnTo>
                  <a:pt x="838" y="1766"/>
                </a:lnTo>
                <a:cubicBezTo>
                  <a:pt x="743" y="1655"/>
                  <a:pt x="652" y="1542"/>
                  <a:pt x="559" y="1431"/>
                </a:cubicBezTo>
                <a:cubicBezTo>
                  <a:pt x="467" y="1296"/>
                  <a:pt x="377" y="1160"/>
                  <a:pt x="284" y="1025"/>
                </a:cubicBezTo>
                <a:lnTo>
                  <a:pt x="0" y="1025"/>
                </a:lnTo>
                <a:lnTo>
                  <a:pt x="0" y="678"/>
                </a:lnTo>
                <a:lnTo>
                  <a:pt x="284" y="678"/>
                </a:lnTo>
                <a:lnTo>
                  <a:pt x="559" y="678"/>
                </a:lnTo>
                <a:lnTo>
                  <a:pt x="838" y="678"/>
                </a:lnTo>
                <a:lnTo>
                  <a:pt x="1453" y="678"/>
                </a:lnTo>
                <a:lnTo>
                  <a:pt x="2012" y="678"/>
                </a:lnTo>
                <a:lnTo>
                  <a:pt x="2627" y="678"/>
                </a:lnTo>
                <a:lnTo>
                  <a:pt x="3240" y="678"/>
                </a:lnTo>
                <a:lnTo>
                  <a:pt x="4696" y="1025"/>
                </a:lnTo>
                <a:lnTo>
                  <a:pt x="5594" y="1431"/>
                </a:lnTo>
                <a:lnTo>
                  <a:pt x="6480" y="1431"/>
                </a:lnTo>
                <a:lnTo>
                  <a:pt x="7320" y="1431"/>
                </a:lnTo>
                <a:lnTo>
                  <a:pt x="7655" y="1431"/>
                </a:lnTo>
                <a:cubicBezTo>
                  <a:pt x="7753" y="1290"/>
                  <a:pt x="7844" y="1146"/>
                  <a:pt x="7940" y="1025"/>
                </a:cubicBezTo>
                <a:lnTo>
                  <a:pt x="8548" y="678"/>
                </a:lnTo>
                <a:lnTo>
                  <a:pt x="8548" y="0"/>
                </a:lnTo>
                <a:cubicBezTo>
                  <a:pt x="8595" y="1554"/>
                  <a:pt x="8933" y="8447"/>
                  <a:pt x="8832" y="10000"/>
                </a:cubicBezTo>
                <a:lnTo>
                  <a:pt x="7940" y="9321"/>
                </a:lnTo>
                <a:cubicBezTo>
                  <a:pt x="7845" y="9076"/>
                  <a:pt x="7751" y="8827"/>
                  <a:pt x="7655" y="8584"/>
                </a:cubicBezTo>
                <a:lnTo>
                  <a:pt x="7655" y="8235"/>
                </a:lnTo>
                <a:lnTo>
                  <a:pt x="7655" y="7482"/>
                </a:lnTo>
                <a:lnTo>
                  <a:pt x="7320" y="7143"/>
                </a:lnTo>
                <a:cubicBezTo>
                  <a:pt x="7235" y="7016"/>
                  <a:pt x="7134" y="6917"/>
                  <a:pt x="7039" y="6799"/>
                </a:cubicBezTo>
                <a:cubicBezTo>
                  <a:pt x="6947" y="6561"/>
                  <a:pt x="6853" y="6297"/>
                  <a:pt x="6760" y="6059"/>
                </a:cubicBezTo>
                <a:lnTo>
                  <a:pt x="6480" y="5700"/>
                </a:lnTo>
                <a:lnTo>
                  <a:pt x="5873" y="5024"/>
                </a:lnTo>
                <a:lnTo>
                  <a:pt x="5312" y="4639"/>
                </a:lnTo>
                <a:lnTo>
                  <a:pt x="4416" y="3949"/>
                </a:lnTo>
                <a:lnTo>
                  <a:pt x="3525" y="3535"/>
                </a:lnTo>
              </a:path>
            </a:pathLst>
          </a:custGeom>
          <a:solidFill>
            <a:srgbClr val="FF0000"/>
          </a:solidFill>
          <a:ln w="5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17" name="Freeform 64"/>
          <p:cNvSpPr>
            <a:spLocks/>
          </p:cNvSpPr>
          <p:nvPr/>
        </p:nvSpPr>
        <p:spPr bwMode="auto">
          <a:xfrm>
            <a:off x="5842000" y="2471738"/>
            <a:ext cx="647700" cy="142875"/>
          </a:xfrm>
          <a:custGeom>
            <a:avLst/>
            <a:gdLst>
              <a:gd name="T0" fmla="*/ 2147483647 w 9869"/>
              <a:gd name="T1" fmla="*/ 2147483647 h 10000"/>
              <a:gd name="T2" fmla="*/ 2147483647 w 9869"/>
              <a:gd name="T3" fmla="*/ 2147483647 h 10000"/>
              <a:gd name="T4" fmla="*/ 2147483647 w 9869"/>
              <a:gd name="T5" fmla="*/ 2147483647 h 10000"/>
              <a:gd name="T6" fmla="*/ 2147483647 w 9869"/>
              <a:gd name="T7" fmla="*/ 2147483647 h 10000"/>
              <a:gd name="T8" fmla="*/ 2147483647 w 9869"/>
              <a:gd name="T9" fmla="*/ 2147483647 h 10000"/>
              <a:gd name="T10" fmla="*/ 2147483647 w 9869"/>
              <a:gd name="T11" fmla="*/ 2147483647 h 10000"/>
              <a:gd name="T12" fmla="*/ 2147483647 w 9869"/>
              <a:gd name="T13" fmla="*/ 2147483647 h 10000"/>
              <a:gd name="T14" fmla="*/ 2147483647 w 9869"/>
              <a:gd name="T15" fmla="*/ 2147483647 h 10000"/>
              <a:gd name="T16" fmla="*/ 2147483647 w 9869"/>
              <a:gd name="T17" fmla="*/ 2147483647 h 10000"/>
              <a:gd name="T18" fmla="*/ 2147483647 w 9869"/>
              <a:gd name="T19" fmla="*/ 2147483647 h 10000"/>
              <a:gd name="T20" fmla="*/ 2147483647 w 9869"/>
              <a:gd name="T21" fmla="*/ 2147483647 h 10000"/>
              <a:gd name="T22" fmla="*/ 2147483647 w 9869"/>
              <a:gd name="T23" fmla="*/ 2147483647 h 10000"/>
              <a:gd name="T24" fmla="*/ 2147483647 w 9869"/>
              <a:gd name="T25" fmla="*/ 2147483647 h 10000"/>
              <a:gd name="T26" fmla="*/ 2147483647 w 9869"/>
              <a:gd name="T27" fmla="*/ 2147483647 h 10000"/>
              <a:gd name="T28" fmla="*/ 2147483647 w 9869"/>
              <a:gd name="T29" fmla="*/ 2147483647 h 10000"/>
              <a:gd name="T30" fmla="*/ 2147483647 w 9869"/>
              <a:gd name="T31" fmla="*/ 2147483647 h 10000"/>
              <a:gd name="T32" fmla="*/ 2147483647 w 9869"/>
              <a:gd name="T33" fmla="*/ 2147483647 h 10000"/>
              <a:gd name="T34" fmla="*/ 2147483647 w 9869"/>
              <a:gd name="T35" fmla="*/ 2147483647 h 10000"/>
              <a:gd name="T36" fmla="*/ 0 w 9869"/>
              <a:gd name="T37" fmla="*/ 2147483647 h 10000"/>
              <a:gd name="T38" fmla="*/ 0 w 9869"/>
              <a:gd name="T39" fmla="*/ 2147483647 h 10000"/>
              <a:gd name="T40" fmla="*/ 2147483647 w 9869"/>
              <a:gd name="T41" fmla="*/ 2147483647 h 10000"/>
              <a:gd name="T42" fmla="*/ 2147483647 w 9869"/>
              <a:gd name="T43" fmla="*/ 2147483647 h 10000"/>
              <a:gd name="T44" fmla="*/ 2147483647 w 9869"/>
              <a:gd name="T45" fmla="*/ 2147483647 h 10000"/>
              <a:gd name="T46" fmla="*/ 2147483647 w 9869"/>
              <a:gd name="T47" fmla="*/ 2147483647 h 10000"/>
              <a:gd name="T48" fmla="*/ 2147483647 w 9869"/>
              <a:gd name="T49" fmla="*/ 2147483647 h 10000"/>
              <a:gd name="T50" fmla="*/ 2147483647 w 9869"/>
              <a:gd name="T51" fmla="*/ 2147483647 h 10000"/>
              <a:gd name="T52" fmla="*/ 2147483647 w 9869"/>
              <a:gd name="T53" fmla="*/ 2147483647 h 10000"/>
              <a:gd name="T54" fmla="*/ 2147483647 w 9869"/>
              <a:gd name="T55" fmla="*/ 2147483647 h 10000"/>
              <a:gd name="T56" fmla="*/ 2147483647 w 9869"/>
              <a:gd name="T57" fmla="*/ 2147483647 h 10000"/>
              <a:gd name="T58" fmla="*/ 2147483647 w 9869"/>
              <a:gd name="T59" fmla="*/ 2147483647 h 10000"/>
              <a:gd name="T60" fmla="*/ 2147483647 w 9869"/>
              <a:gd name="T61" fmla="*/ 2147483647 h 10000"/>
              <a:gd name="T62" fmla="*/ 2147483647 w 9869"/>
              <a:gd name="T63" fmla="*/ 2147483647 h 10000"/>
              <a:gd name="T64" fmla="*/ 2147483647 w 9869"/>
              <a:gd name="T65" fmla="*/ 2147483647 h 10000"/>
              <a:gd name="T66" fmla="*/ 2147483647 w 9869"/>
              <a:gd name="T67" fmla="*/ 2147483647 h 10000"/>
              <a:gd name="T68" fmla="*/ 2147483647 w 9869"/>
              <a:gd name="T69" fmla="*/ 2147483647 h 10000"/>
              <a:gd name="T70" fmla="*/ 2147483647 w 9869"/>
              <a:gd name="T71" fmla="*/ 2147483647 h 10000"/>
              <a:gd name="T72" fmla="*/ 2147483647 w 9869"/>
              <a:gd name="T73" fmla="*/ 2147483647 h 10000"/>
              <a:gd name="T74" fmla="*/ 2147483647 w 9869"/>
              <a:gd name="T75" fmla="*/ 2147483647 h 10000"/>
              <a:gd name="T76" fmla="*/ 2147483647 w 9869"/>
              <a:gd name="T77" fmla="*/ 2147483647 h 10000"/>
              <a:gd name="T78" fmla="*/ 2147483647 w 9869"/>
              <a:gd name="T79" fmla="*/ 0 h 10000"/>
              <a:gd name="T80" fmla="*/ 2147483647 w 9869"/>
              <a:gd name="T81" fmla="*/ 2147483647 h 10000"/>
              <a:gd name="T82" fmla="*/ 2147483647 w 9869"/>
              <a:gd name="T83" fmla="*/ 2147483647 h 10000"/>
              <a:gd name="T84" fmla="*/ 2147483647 w 9869"/>
              <a:gd name="T85" fmla="*/ 2147483647 h 10000"/>
              <a:gd name="T86" fmla="*/ 2147483647 w 9869"/>
              <a:gd name="T87" fmla="*/ 2147483647 h 10000"/>
              <a:gd name="T88" fmla="*/ 2147483647 w 9869"/>
              <a:gd name="T89" fmla="*/ 2147483647 h 10000"/>
              <a:gd name="T90" fmla="*/ 2147483647 w 9869"/>
              <a:gd name="T91" fmla="*/ 2147483647 h 10000"/>
              <a:gd name="T92" fmla="*/ 2147483647 w 9869"/>
              <a:gd name="T93" fmla="*/ 2147483647 h 10000"/>
              <a:gd name="T94" fmla="*/ 2147483647 w 9869"/>
              <a:gd name="T95" fmla="*/ 2147483647 h 10000"/>
              <a:gd name="T96" fmla="*/ 2147483647 w 9869"/>
              <a:gd name="T97" fmla="*/ 2147483647 h 10000"/>
              <a:gd name="T98" fmla="*/ 2147483647 w 9869"/>
              <a:gd name="T99" fmla="*/ 2147483647 h 10000"/>
              <a:gd name="T100" fmla="*/ 2147483647 w 9869"/>
              <a:gd name="T101" fmla="*/ 2147483647 h 10000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w 9869"/>
              <a:gd name="T154" fmla="*/ 0 h 10000"/>
              <a:gd name="T155" fmla="*/ 9869 w 9869"/>
              <a:gd name="T156" fmla="*/ 10000 h 10000"/>
            </a:gdLst>
            <a:ahLst/>
            <a:cxnLst>
              <a:cxn ang="T102">
                <a:pos x="T0" y="T1"/>
              </a:cxn>
              <a:cxn ang="T103">
                <a:pos x="T2" y="T3"/>
              </a:cxn>
              <a:cxn ang="T104">
                <a:pos x="T4" y="T5"/>
              </a:cxn>
              <a:cxn ang="T105">
                <a:pos x="T6" y="T7"/>
              </a:cxn>
              <a:cxn ang="T106">
                <a:pos x="T8" y="T9"/>
              </a:cxn>
              <a:cxn ang="T107">
                <a:pos x="T10" y="T11"/>
              </a:cxn>
              <a:cxn ang="T108">
                <a:pos x="T12" y="T13"/>
              </a:cxn>
              <a:cxn ang="T109">
                <a:pos x="T14" y="T15"/>
              </a:cxn>
              <a:cxn ang="T110">
                <a:pos x="T16" y="T17"/>
              </a:cxn>
              <a:cxn ang="T111">
                <a:pos x="T18" y="T19"/>
              </a:cxn>
              <a:cxn ang="T112">
                <a:pos x="T20" y="T21"/>
              </a:cxn>
              <a:cxn ang="T113">
                <a:pos x="T22" y="T23"/>
              </a:cxn>
              <a:cxn ang="T114">
                <a:pos x="T24" y="T25"/>
              </a:cxn>
              <a:cxn ang="T115">
                <a:pos x="T26" y="T27"/>
              </a:cxn>
              <a:cxn ang="T116">
                <a:pos x="T28" y="T29"/>
              </a:cxn>
              <a:cxn ang="T117">
                <a:pos x="T30" y="T31"/>
              </a:cxn>
              <a:cxn ang="T118">
                <a:pos x="T32" y="T33"/>
              </a:cxn>
              <a:cxn ang="T119">
                <a:pos x="T34" y="T35"/>
              </a:cxn>
              <a:cxn ang="T120">
                <a:pos x="T36" y="T37"/>
              </a:cxn>
              <a:cxn ang="T121">
                <a:pos x="T38" y="T39"/>
              </a:cxn>
              <a:cxn ang="T122">
                <a:pos x="T40" y="T41"/>
              </a:cxn>
              <a:cxn ang="T123">
                <a:pos x="T42" y="T43"/>
              </a:cxn>
              <a:cxn ang="T124">
                <a:pos x="T44" y="T45"/>
              </a:cxn>
              <a:cxn ang="T125">
                <a:pos x="T46" y="T47"/>
              </a:cxn>
              <a:cxn ang="T126">
                <a:pos x="T48" y="T49"/>
              </a:cxn>
              <a:cxn ang="T127">
                <a:pos x="T50" y="T51"/>
              </a:cxn>
              <a:cxn ang="T128">
                <a:pos x="T52" y="T53"/>
              </a:cxn>
              <a:cxn ang="T129">
                <a:pos x="T54" y="T55"/>
              </a:cxn>
              <a:cxn ang="T130">
                <a:pos x="T56" y="T57"/>
              </a:cxn>
              <a:cxn ang="T131">
                <a:pos x="T58" y="T59"/>
              </a:cxn>
              <a:cxn ang="T132">
                <a:pos x="T60" y="T61"/>
              </a:cxn>
              <a:cxn ang="T133">
                <a:pos x="T62" y="T63"/>
              </a:cxn>
              <a:cxn ang="T134">
                <a:pos x="T64" y="T65"/>
              </a:cxn>
              <a:cxn ang="T135">
                <a:pos x="T66" y="T67"/>
              </a:cxn>
              <a:cxn ang="T136">
                <a:pos x="T68" y="T69"/>
              </a:cxn>
              <a:cxn ang="T137">
                <a:pos x="T70" y="T71"/>
              </a:cxn>
              <a:cxn ang="T138">
                <a:pos x="T72" y="T73"/>
              </a:cxn>
              <a:cxn ang="T139">
                <a:pos x="T74" y="T75"/>
              </a:cxn>
              <a:cxn ang="T140">
                <a:pos x="T76" y="T77"/>
              </a:cxn>
              <a:cxn ang="T141">
                <a:pos x="T78" y="T79"/>
              </a:cxn>
              <a:cxn ang="T142">
                <a:pos x="T80" y="T81"/>
              </a:cxn>
              <a:cxn ang="T143">
                <a:pos x="T82" y="T83"/>
              </a:cxn>
              <a:cxn ang="T144">
                <a:pos x="T84" y="T85"/>
              </a:cxn>
              <a:cxn ang="T145">
                <a:pos x="T86" y="T87"/>
              </a:cxn>
              <a:cxn ang="T146">
                <a:pos x="T88" y="T89"/>
              </a:cxn>
              <a:cxn ang="T147">
                <a:pos x="T90" y="T91"/>
              </a:cxn>
              <a:cxn ang="T148">
                <a:pos x="T92" y="T93"/>
              </a:cxn>
              <a:cxn ang="T149">
                <a:pos x="T94" y="T95"/>
              </a:cxn>
              <a:cxn ang="T150">
                <a:pos x="T96" y="T97"/>
              </a:cxn>
              <a:cxn ang="T151">
                <a:pos x="T98" y="T99"/>
              </a:cxn>
              <a:cxn ang="T152">
                <a:pos x="T100" y="T101"/>
              </a:cxn>
            </a:cxnLst>
            <a:rect l="T153" t="T154" r="T155" b="T156"/>
            <a:pathLst>
              <a:path w="9869" h="10000">
                <a:moveTo>
                  <a:pt x="7473" y="8203"/>
                </a:moveTo>
                <a:lnTo>
                  <a:pt x="7233" y="6995"/>
                </a:lnTo>
                <a:cubicBezTo>
                  <a:pt x="7168" y="6770"/>
                  <a:pt x="7081" y="6647"/>
                  <a:pt x="7015" y="6429"/>
                </a:cubicBezTo>
                <a:lnTo>
                  <a:pt x="6885" y="6429"/>
                </a:lnTo>
                <a:lnTo>
                  <a:pt x="6776" y="6429"/>
                </a:lnTo>
                <a:lnTo>
                  <a:pt x="6667" y="6429"/>
                </a:lnTo>
                <a:lnTo>
                  <a:pt x="6427" y="6429"/>
                </a:lnTo>
                <a:lnTo>
                  <a:pt x="6209" y="6429"/>
                </a:lnTo>
                <a:lnTo>
                  <a:pt x="5861" y="6429"/>
                </a:lnTo>
                <a:lnTo>
                  <a:pt x="5512" y="6429"/>
                </a:lnTo>
                <a:lnTo>
                  <a:pt x="5054" y="6429"/>
                </a:lnTo>
                <a:cubicBezTo>
                  <a:pt x="4902" y="6647"/>
                  <a:pt x="4749" y="6770"/>
                  <a:pt x="4597" y="6995"/>
                </a:cubicBezTo>
                <a:lnTo>
                  <a:pt x="4009" y="6995"/>
                </a:lnTo>
                <a:lnTo>
                  <a:pt x="3551" y="7650"/>
                </a:lnTo>
                <a:lnTo>
                  <a:pt x="2876" y="7650"/>
                </a:lnTo>
                <a:cubicBezTo>
                  <a:pt x="2636" y="7873"/>
                  <a:pt x="2418" y="7994"/>
                  <a:pt x="2179" y="8203"/>
                </a:cubicBezTo>
                <a:cubicBezTo>
                  <a:pt x="1939" y="8423"/>
                  <a:pt x="1721" y="8534"/>
                  <a:pt x="1481" y="8752"/>
                </a:cubicBezTo>
                <a:cubicBezTo>
                  <a:pt x="1264" y="8983"/>
                  <a:pt x="1024" y="9098"/>
                  <a:pt x="806" y="9307"/>
                </a:cubicBezTo>
                <a:lnTo>
                  <a:pt x="0" y="10000"/>
                </a:lnTo>
                <a:lnTo>
                  <a:pt x="0" y="5874"/>
                </a:lnTo>
                <a:lnTo>
                  <a:pt x="218" y="5874"/>
                </a:lnTo>
                <a:lnTo>
                  <a:pt x="566" y="5874"/>
                </a:lnTo>
                <a:lnTo>
                  <a:pt x="1024" y="5874"/>
                </a:lnTo>
                <a:cubicBezTo>
                  <a:pt x="1133" y="5653"/>
                  <a:pt x="1264" y="5553"/>
                  <a:pt x="1373" y="5332"/>
                </a:cubicBezTo>
                <a:lnTo>
                  <a:pt x="1961" y="5332"/>
                </a:lnTo>
                <a:lnTo>
                  <a:pt x="2418" y="4669"/>
                </a:lnTo>
                <a:lnTo>
                  <a:pt x="3094" y="4669"/>
                </a:lnTo>
                <a:cubicBezTo>
                  <a:pt x="3290" y="4433"/>
                  <a:pt x="3486" y="4311"/>
                  <a:pt x="3682" y="4108"/>
                </a:cubicBezTo>
                <a:cubicBezTo>
                  <a:pt x="3900" y="3871"/>
                  <a:pt x="4139" y="3777"/>
                  <a:pt x="4357" y="3546"/>
                </a:cubicBezTo>
                <a:lnTo>
                  <a:pt x="4815" y="3546"/>
                </a:lnTo>
                <a:lnTo>
                  <a:pt x="5272" y="2870"/>
                </a:lnTo>
                <a:cubicBezTo>
                  <a:pt x="5425" y="2654"/>
                  <a:pt x="5599" y="2561"/>
                  <a:pt x="5752" y="2316"/>
                </a:cubicBezTo>
                <a:lnTo>
                  <a:pt x="6078" y="2316"/>
                </a:lnTo>
                <a:cubicBezTo>
                  <a:pt x="6166" y="2120"/>
                  <a:pt x="6231" y="1996"/>
                  <a:pt x="6318" y="1762"/>
                </a:cubicBezTo>
                <a:lnTo>
                  <a:pt x="6558" y="1762"/>
                </a:lnTo>
                <a:cubicBezTo>
                  <a:pt x="6594" y="1578"/>
                  <a:pt x="6631" y="1417"/>
                  <a:pt x="6667" y="1210"/>
                </a:cubicBezTo>
                <a:lnTo>
                  <a:pt x="6776" y="1210"/>
                </a:lnTo>
                <a:cubicBezTo>
                  <a:pt x="6819" y="1002"/>
                  <a:pt x="6841" y="766"/>
                  <a:pt x="6885" y="561"/>
                </a:cubicBezTo>
                <a:lnTo>
                  <a:pt x="7124" y="561"/>
                </a:lnTo>
                <a:cubicBezTo>
                  <a:pt x="7190" y="335"/>
                  <a:pt x="7277" y="219"/>
                  <a:pt x="7342" y="0"/>
                </a:cubicBezTo>
                <a:cubicBezTo>
                  <a:pt x="7429" y="219"/>
                  <a:pt x="7495" y="335"/>
                  <a:pt x="7582" y="561"/>
                </a:cubicBezTo>
                <a:lnTo>
                  <a:pt x="7930" y="561"/>
                </a:lnTo>
                <a:cubicBezTo>
                  <a:pt x="8083" y="1002"/>
                  <a:pt x="8235" y="1324"/>
                  <a:pt x="8388" y="1762"/>
                </a:cubicBezTo>
                <a:cubicBezTo>
                  <a:pt x="8540" y="1996"/>
                  <a:pt x="8693" y="2120"/>
                  <a:pt x="8845" y="2316"/>
                </a:cubicBezTo>
                <a:cubicBezTo>
                  <a:pt x="8954" y="2561"/>
                  <a:pt x="9085" y="2654"/>
                  <a:pt x="9194" y="2870"/>
                </a:cubicBezTo>
                <a:cubicBezTo>
                  <a:pt x="9259" y="3116"/>
                  <a:pt x="9346" y="3337"/>
                  <a:pt x="9412" y="3546"/>
                </a:cubicBezTo>
                <a:cubicBezTo>
                  <a:pt x="9455" y="3777"/>
                  <a:pt x="9499" y="3871"/>
                  <a:pt x="9542" y="4108"/>
                </a:cubicBezTo>
                <a:cubicBezTo>
                  <a:pt x="9578" y="4295"/>
                  <a:pt x="9615" y="4468"/>
                  <a:pt x="9651" y="4669"/>
                </a:cubicBezTo>
                <a:cubicBezTo>
                  <a:pt x="9695" y="4887"/>
                  <a:pt x="9717" y="5093"/>
                  <a:pt x="9760" y="5332"/>
                </a:cubicBezTo>
                <a:lnTo>
                  <a:pt x="9869" y="5332"/>
                </a:lnTo>
                <a:lnTo>
                  <a:pt x="9869" y="5874"/>
                </a:lnTo>
              </a:path>
            </a:pathLst>
          </a:custGeom>
          <a:solidFill>
            <a:srgbClr val="FF0000"/>
          </a:solidFill>
          <a:ln w="5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18" name="Freeform 64"/>
          <p:cNvSpPr>
            <a:spLocks/>
          </p:cNvSpPr>
          <p:nvPr/>
        </p:nvSpPr>
        <p:spPr bwMode="auto">
          <a:xfrm>
            <a:off x="6321425" y="2552700"/>
            <a:ext cx="144463" cy="792163"/>
          </a:xfrm>
          <a:custGeom>
            <a:avLst/>
            <a:gdLst>
              <a:gd name="T0" fmla="*/ 2147483647 w 9487"/>
              <a:gd name="T1" fmla="*/ 2147483647 h 10000"/>
              <a:gd name="T2" fmla="*/ 2147483647 w 9487"/>
              <a:gd name="T3" fmla="*/ 2147483647 h 10000"/>
              <a:gd name="T4" fmla="*/ 2147483647 w 9487"/>
              <a:gd name="T5" fmla="*/ 2147483647 h 10000"/>
              <a:gd name="T6" fmla="*/ 2147483647 w 9487"/>
              <a:gd name="T7" fmla="*/ 2147483647 h 10000"/>
              <a:gd name="T8" fmla="*/ 2147483647 w 9487"/>
              <a:gd name="T9" fmla="*/ 2147483647 h 10000"/>
              <a:gd name="T10" fmla="*/ 2147483647 w 9487"/>
              <a:gd name="T11" fmla="*/ 2147483647 h 10000"/>
              <a:gd name="T12" fmla="*/ 2147483647 w 9487"/>
              <a:gd name="T13" fmla="*/ 2147483647 h 10000"/>
              <a:gd name="T14" fmla="*/ 2147483647 w 9487"/>
              <a:gd name="T15" fmla="*/ 2147483647 h 10000"/>
              <a:gd name="T16" fmla="*/ 2147483647 w 9487"/>
              <a:gd name="T17" fmla="*/ 2147483647 h 10000"/>
              <a:gd name="T18" fmla="*/ 2147483647 w 9487"/>
              <a:gd name="T19" fmla="*/ 2147483647 h 10000"/>
              <a:gd name="T20" fmla="*/ 2147483647 w 9487"/>
              <a:gd name="T21" fmla="*/ 2147483647 h 10000"/>
              <a:gd name="T22" fmla="*/ 2147483647 w 9487"/>
              <a:gd name="T23" fmla="*/ 2147483647 h 10000"/>
              <a:gd name="T24" fmla="*/ 2147483647 w 9487"/>
              <a:gd name="T25" fmla="*/ 2147483647 h 10000"/>
              <a:gd name="T26" fmla="*/ 2147483647 w 9487"/>
              <a:gd name="T27" fmla="*/ 2147483647 h 10000"/>
              <a:gd name="T28" fmla="*/ 2147483647 w 9487"/>
              <a:gd name="T29" fmla="*/ 0 h 10000"/>
              <a:gd name="T30" fmla="*/ 2147483647 w 9487"/>
              <a:gd name="T31" fmla="*/ 2147483647 h 10000"/>
              <a:gd name="T32" fmla="*/ 2147483647 w 9487"/>
              <a:gd name="T33" fmla="*/ 2147483647 h 10000"/>
              <a:gd name="T34" fmla="*/ 2147483647 w 9487"/>
              <a:gd name="T35" fmla="*/ 2147483647 h 10000"/>
              <a:gd name="T36" fmla="*/ 2147483647 w 9487"/>
              <a:gd name="T37" fmla="*/ 2147483647 h 10000"/>
              <a:gd name="T38" fmla="*/ 2147483647 w 9487"/>
              <a:gd name="T39" fmla="*/ 2147483647 h 10000"/>
              <a:gd name="T40" fmla="*/ 2147483647 w 9487"/>
              <a:gd name="T41" fmla="*/ 2147483647 h 10000"/>
              <a:gd name="T42" fmla="*/ 2147483647 w 9487"/>
              <a:gd name="T43" fmla="*/ 2147483647 h 10000"/>
              <a:gd name="T44" fmla="*/ 2147483647 w 9487"/>
              <a:gd name="T45" fmla="*/ 2147483647 h 10000"/>
              <a:gd name="T46" fmla="*/ 2147483647 w 9487"/>
              <a:gd name="T47" fmla="*/ 2147483647 h 10000"/>
              <a:gd name="T48" fmla="*/ 2147483647 w 9487"/>
              <a:gd name="T49" fmla="*/ 2147483647 h 10000"/>
              <a:gd name="T50" fmla="*/ 2147483647 w 9487"/>
              <a:gd name="T51" fmla="*/ 2147483647 h 10000"/>
              <a:gd name="T52" fmla="*/ 2147483647 w 9487"/>
              <a:gd name="T53" fmla="*/ 2147483647 h 10000"/>
              <a:gd name="T54" fmla="*/ 2147483647 w 9487"/>
              <a:gd name="T55" fmla="*/ 2147483647 h 10000"/>
              <a:gd name="T56" fmla="*/ 2147483647 w 9487"/>
              <a:gd name="T57" fmla="*/ 2147483647 h 10000"/>
              <a:gd name="T58" fmla="*/ 2147483647 w 9487"/>
              <a:gd name="T59" fmla="*/ 2147483647 h 10000"/>
              <a:gd name="T60" fmla="*/ 2147483647 w 9487"/>
              <a:gd name="T61" fmla="*/ 2147483647 h 10000"/>
              <a:gd name="T62" fmla="*/ 2147483647 w 9487"/>
              <a:gd name="T63" fmla="*/ 2147483647 h 10000"/>
              <a:gd name="T64" fmla="*/ 2147483647 w 9487"/>
              <a:gd name="T65" fmla="*/ 2147483647 h 10000"/>
              <a:gd name="T66" fmla="*/ 2147483647 w 9487"/>
              <a:gd name="T67" fmla="*/ 2147483647 h 10000"/>
              <a:gd name="T68" fmla="*/ 2147483647 w 9487"/>
              <a:gd name="T69" fmla="*/ 2147483647 h 10000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w 9487"/>
              <a:gd name="T106" fmla="*/ 0 h 10000"/>
              <a:gd name="T107" fmla="*/ 9487 w 9487"/>
              <a:gd name="T108" fmla="*/ 10000 h 10000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T105" t="T106" r="T107" b="T108"/>
            <a:pathLst>
              <a:path w="9487" h="10000">
                <a:moveTo>
                  <a:pt x="1378" y="8063"/>
                </a:moveTo>
                <a:lnTo>
                  <a:pt x="1378" y="7921"/>
                </a:lnTo>
                <a:lnTo>
                  <a:pt x="1804" y="7921"/>
                </a:lnTo>
                <a:lnTo>
                  <a:pt x="1804" y="7765"/>
                </a:lnTo>
                <a:lnTo>
                  <a:pt x="1804" y="7610"/>
                </a:lnTo>
                <a:lnTo>
                  <a:pt x="1804" y="7469"/>
                </a:lnTo>
                <a:lnTo>
                  <a:pt x="1804" y="7242"/>
                </a:lnTo>
                <a:lnTo>
                  <a:pt x="1804" y="7016"/>
                </a:lnTo>
                <a:lnTo>
                  <a:pt x="1804" y="6718"/>
                </a:lnTo>
                <a:lnTo>
                  <a:pt x="1804" y="6350"/>
                </a:lnTo>
                <a:lnTo>
                  <a:pt x="1804" y="5674"/>
                </a:lnTo>
                <a:lnTo>
                  <a:pt x="1804" y="4924"/>
                </a:lnTo>
                <a:lnTo>
                  <a:pt x="1804" y="4187"/>
                </a:lnTo>
                <a:cubicBezTo>
                  <a:pt x="1643" y="3932"/>
                  <a:pt x="1557" y="3692"/>
                  <a:pt x="1378" y="3439"/>
                </a:cubicBezTo>
                <a:lnTo>
                  <a:pt x="1378" y="3056"/>
                </a:lnTo>
                <a:lnTo>
                  <a:pt x="1378" y="2759"/>
                </a:lnTo>
                <a:lnTo>
                  <a:pt x="1378" y="2461"/>
                </a:lnTo>
                <a:lnTo>
                  <a:pt x="1378" y="2167"/>
                </a:lnTo>
                <a:lnTo>
                  <a:pt x="1378" y="1938"/>
                </a:lnTo>
                <a:lnTo>
                  <a:pt x="1378" y="1796"/>
                </a:lnTo>
                <a:cubicBezTo>
                  <a:pt x="1209" y="1740"/>
                  <a:pt x="1039" y="1700"/>
                  <a:pt x="866" y="1641"/>
                </a:cubicBezTo>
                <a:lnTo>
                  <a:pt x="866" y="1572"/>
                </a:lnTo>
                <a:lnTo>
                  <a:pt x="866" y="1343"/>
                </a:lnTo>
                <a:lnTo>
                  <a:pt x="866" y="1190"/>
                </a:lnTo>
                <a:lnTo>
                  <a:pt x="866" y="964"/>
                </a:lnTo>
                <a:lnTo>
                  <a:pt x="866" y="666"/>
                </a:lnTo>
                <a:lnTo>
                  <a:pt x="432" y="595"/>
                </a:lnTo>
                <a:lnTo>
                  <a:pt x="432" y="439"/>
                </a:lnTo>
                <a:cubicBezTo>
                  <a:pt x="260" y="398"/>
                  <a:pt x="177" y="340"/>
                  <a:pt x="0" y="299"/>
                </a:cubicBezTo>
                <a:lnTo>
                  <a:pt x="9487" y="0"/>
                </a:lnTo>
                <a:lnTo>
                  <a:pt x="9059" y="227"/>
                </a:lnTo>
                <a:lnTo>
                  <a:pt x="8617" y="299"/>
                </a:lnTo>
                <a:lnTo>
                  <a:pt x="8185" y="299"/>
                </a:lnTo>
                <a:cubicBezTo>
                  <a:pt x="8023" y="340"/>
                  <a:pt x="7844" y="398"/>
                  <a:pt x="7675" y="439"/>
                </a:cubicBezTo>
                <a:lnTo>
                  <a:pt x="7675" y="525"/>
                </a:lnTo>
                <a:cubicBezTo>
                  <a:pt x="7499" y="595"/>
                  <a:pt x="7416" y="680"/>
                  <a:pt x="7245" y="751"/>
                </a:cubicBezTo>
                <a:lnTo>
                  <a:pt x="7245" y="964"/>
                </a:lnTo>
                <a:lnTo>
                  <a:pt x="7245" y="1190"/>
                </a:lnTo>
                <a:lnTo>
                  <a:pt x="7245" y="1485"/>
                </a:lnTo>
                <a:lnTo>
                  <a:pt x="7245" y="1868"/>
                </a:lnTo>
                <a:lnTo>
                  <a:pt x="7245" y="2167"/>
                </a:lnTo>
                <a:cubicBezTo>
                  <a:pt x="7416" y="2293"/>
                  <a:pt x="7499" y="2406"/>
                  <a:pt x="7675" y="2533"/>
                </a:cubicBezTo>
                <a:lnTo>
                  <a:pt x="7675" y="2987"/>
                </a:lnTo>
                <a:lnTo>
                  <a:pt x="7675" y="3353"/>
                </a:lnTo>
                <a:cubicBezTo>
                  <a:pt x="7844" y="3508"/>
                  <a:pt x="8023" y="3649"/>
                  <a:pt x="8185" y="3805"/>
                </a:cubicBezTo>
                <a:lnTo>
                  <a:pt x="8185" y="4257"/>
                </a:lnTo>
                <a:lnTo>
                  <a:pt x="8185" y="4711"/>
                </a:lnTo>
                <a:cubicBezTo>
                  <a:pt x="8361" y="4851"/>
                  <a:pt x="8450" y="5007"/>
                  <a:pt x="8617" y="5149"/>
                </a:cubicBezTo>
                <a:lnTo>
                  <a:pt x="8617" y="5674"/>
                </a:lnTo>
                <a:lnTo>
                  <a:pt x="8617" y="6126"/>
                </a:lnTo>
                <a:lnTo>
                  <a:pt x="8617" y="6492"/>
                </a:lnTo>
                <a:lnTo>
                  <a:pt x="8617" y="6875"/>
                </a:lnTo>
                <a:lnTo>
                  <a:pt x="8617" y="7242"/>
                </a:lnTo>
                <a:lnTo>
                  <a:pt x="8617" y="7539"/>
                </a:lnTo>
                <a:lnTo>
                  <a:pt x="8617" y="7836"/>
                </a:lnTo>
                <a:lnTo>
                  <a:pt x="8617" y="8132"/>
                </a:lnTo>
                <a:cubicBezTo>
                  <a:pt x="8450" y="8205"/>
                  <a:pt x="8361" y="8287"/>
                  <a:pt x="8185" y="8360"/>
                </a:cubicBezTo>
                <a:lnTo>
                  <a:pt x="8185" y="8585"/>
                </a:lnTo>
                <a:cubicBezTo>
                  <a:pt x="8023" y="8657"/>
                  <a:pt x="7844" y="8742"/>
                  <a:pt x="7675" y="8814"/>
                </a:cubicBezTo>
                <a:cubicBezTo>
                  <a:pt x="7499" y="8883"/>
                  <a:pt x="7416" y="8967"/>
                  <a:pt x="7245" y="9038"/>
                </a:cubicBezTo>
                <a:cubicBezTo>
                  <a:pt x="7067" y="9081"/>
                  <a:pt x="6983" y="9137"/>
                  <a:pt x="6811" y="9180"/>
                </a:cubicBezTo>
                <a:cubicBezTo>
                  <a:pt x="6637" y="9235"/>
                  <a:pt x="6552" y="9278"/>
                  <a:pt x="6380" y="9337"/>
                </a:cubicBezTo>
                <a:cubicBezTo>
                  <a:pt x="6205" y="9378"/>
                  <a:pt x="6036" y="9433"/>
                  <a:pt x="5855" y="9477"/>
                </a:cubicBezTo>
                <a:cubicBezTo>
                  <a:pt x="5687" y="9534"/>
                  <a:pt x="5602" y="9575"/>
                  <a:pt x="5441" y="9633"/>
                </a:cubicBezTo>
                <a:lnTo>
                  <a:pt x="4477" y="9790"/>
                </a:lnTo>
                <a:lnTo>
                  <a:pt x="3623" y="9931"/>
                </a:lnTo>
                <a:lnTo>
                  <a:pt x="2667" y="10000"/>
                </a:lnTo>
                <a:lnTo>
                  <a:pt x="1804" y="10000"/>
                </a:lnTo>
                <a:lnTo>
                  <a:pt x="1378" y="9931"/>
                </a:lnTo>
                <a:lnTo>
                  <a:pt x="432" y="9858"/>
                </a:lnTo>
                <a:cubicBezTo>
                  <a:pt x="260" y="9803"/>
                  <a:pt x="177" y="9758"/>
                  <a:pt x="0" y="9704"/>
                </a:cubicBezTo>
              </a:path>
            </a:pathLst>
          </a:custGeom>
          <a:solidFill>
            <a:srgbClr val="FF0000"/>
          </a:solidFill>
          <a:ln w="5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6" grpId="0" animBg="1"/>
      <p:bldP spid="17" grpId="0" animBg="1"/>
      <p:bldP spid="1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475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74755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2. </a:t>
            </a:r>
            <a:r>
              <a:rPr lang="zh-CN" altLang="en-US" sz="2800" b="1" dirty="0"/>
              <a:t>认识独体字 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74757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68663" y="1911350"/>
            <a:ext cx="1900237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4758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53250" y="1911350"/>
            <a:ext cx="1901825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4759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53250" y="4557713"/>
            <a:ext cx="1900238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4760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68663" y="4557713"/>
            <a:ext cx="1900237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4761" name="TextBox 35"/>
          <p:cNvSpPr txBox="1">
            <a:spLocks noChangeArrowheads="1"/>
          </p:cNvSpPr>
          <p:nvPr/>
        </p:nvSpPr>
        <p:spPr bwMode="auto">
          <a:xfrm>
            <a:off x="3279775" y="1816100"/>
            <a:ext cx="1900238" cy="186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8A042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月</a:t>
            </a:r>
          </a:p>
        </p:txBody>
      </p:sp>
      <p:sp>
        <p:nvSpPr>
          <p:cNvPr id="74762" name="TextBox 37"/>
          <p:cNvSpPr txBox="1">
            <a:spLocks noChangeArrowheads="1"/>
          </p:cNvSpPr>
          <p:nvPr/>
        </p:nvSpPr>
        <p:spPr bwMode="auto">
          <a:xfrm>
            <a:off x="6964363" y="1876425"/>
            <a:ext cx="1901825" cy="186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69E40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心</a:t>
            </a:r>
          </a:p>
        </p:txBody>
      </p:sp>
      <p:sp>
        <p:nvSpPr>
          <p:cNvPr id="74763" name="TextBox 44"/>
          <p:cNvSpPr txBox="1">
            <a:spLocks noChangeArrowheads="1"/>
          </p:cNvSpPr>
          <p:nvPr/>
        </p:nvSpPr>
        <p:spPr bwMode="auto">
          <a:xfrm>
            <a:off x="3303588" y="4522788"/>
            <a:ext cx="1900237" cy="186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AA343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中</a:t>
            </a:r>
          </a:p>
        </p:txBody>
      </p:sp>
      <p:sp>
        <p:nvSpPr>
          <p:cNvPr id="74764" name="TextBox 45"/>
          <p:cNvSpPr txBox="1">
            <a:spLocks noChangeArrowheads="1"/>
          </p:cNvSpPr>
          <p:nvPr/>
        </p:nvSpPr>
        <p:spPr bwMode="auto">
          <a:xfrm>
            <a:off x="7000875" y="4438650"/>
            <a:ext cx="1900238" cy="186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69E40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人</a:t>
            </a:r>
          </a:p>
        </p:txBody>
      </p:sp>
    </p:spTree>
  </p:cSld>
  <p:clrMapOvr>
    <a:masterClrMapping/>
  </p:clrMapOvr>
  <p:transition spd="slow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730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73731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2. </a:t>
            </a:r>
            <a:r>
              <a:rPr lang="zh-CN" altLang="en-US" sz="2800" b="1" dirty="0"/>
              <a:t>认识独体字（笔画）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r>
              <a:rPr lang="zh-CN" altLang="en-US" dirty="0">
                <a:latin typeface="+mn-ea"/>
                <a:ea typeface="+mn-ea"/>
              </a:rPr>
              <a:t>（</a:t>
            </a:r>
            <a:r>
              <a:rPr lang="en-US" altLang="zh-CN" dirty="0">
                <a:latin typeface="+mn-ea"/>
                <a:ea typeface="+mn-ea"/>
              </a:rPr>
              <a:t>Strokes</a:t>
            </a:r>
            <a:r>
              <a:rPr lang="zh-CN" altLang="en-US" dirty="0">
                <a:latin typeface="+mn-ea"/>
                <a:ea typeface="+mn-ea"/>
              </a:rPr>
              <a:t>）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65F704B5-1CA6-46EE-A46C-88070AA678C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8685" y="1607457"/>
            <a:ext cx="2203903" cy="2203903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FB68F944-CDD8-416B-86B6-9D11CDDD34B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0080" y="1700211"/>
            <a:ext cx="2111149" cy="2111149"/>
          </a:xfrm>
          <a:prstGeom prst="rect">
            <a:avLst/>
          </a:prstGeom>
        </p:spPr>
      </p:pic>
      <p:pic>
        <p:nvPicPr>
          <p:cNvPr id="10" name="图片 9">
            <a:extLst>
              <a:ext uri="{FF2B5EF4-FFF2-40B4-BE49-F238E27FC236}">
                <a16:creationId xmlns:a16="http://schemas.microsoft.com/office/drawing/2014/main" id="{3A860040-F671-4DDD-BD3D-8BFB4849B2E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3696" y="4667588"/>
            <a:ext cx="1877784" cy="1877784"/>
          </a:xfrm>
          <a:prstGeom prst="rect">
            <a:avLst/>
          </a:prstGeom>
        </p:spPr>
      </p:pic>
      <p:pic>
        <p:nvPicPr>
          <p:cNvPr id="12" name="图片 11">
            <a:extLst>
              <a:ext uri="{FF2B5EF4-FFF2-40B4-BE49-F238E27FC236}">
                <a16:creationId xmlns:a16="http://schemas.microsoft.com/office/drawing/2014/main" id="{20F4932A-E41C-4768-9CAA-1D6296EFFF8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2064" y="4387961"/>
            <a:ext cx="2157411" cy="2157411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5778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75779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3. </a:t>
            </a:r>
            <a:r>
              <a:rPr lang="zh-CN" altLang="en-US" sz="2800" b="1" dirty="0"/>
              <a:t>汉字的笔顺</a:t>
            </a:r>
            <a:r>
              <a:rPr lang="zh-CN" altLang="en-US" sz="2800" b="1" dirty="0">
                <a:latin typeface="+mn-ea"/>
                <a:ea typeface="+mn-ea"/>
              </a:rPr>
              <a:t>（</a:t>
            </a:r>
            <a:r>
              <a:rPr lang="en-US" altLang="zh-CN" sz="2800" b="1" dirty="0">
                <a:latin typeface="+mn-ea"/>
                <a:ea typeface="+mn-ea"/>
              </a:rPr>
              <a:t>1</a:t>
            </a:r>
            <a:r>
              <a:rPr lang="zh-CN" altLang="en-US" sz="2800" b="1" dirty="0">
                <a:latin typeface="+mn-ea"/>
                <a:ea typeface="+mn-ea"/>
              </a:rPr>
              <a:t>）</a:t>
            </a:r>
            <a:r>
              <a:rPr lang="en-US" altLang="zh-CN" dirty="0">
                <a:latin typeface="+mn-ea"/>
                <a:ea typeface="+mn-ea"/>
              </a:rPr>
              <a:t>Strokes Order(1)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29" name="表格 28"/>
          <p:cNvGraphicFramePr>
            <a:graphicFrameLocks noGrp="1"/>
          </p:cNvGraphicFramePr>
          <p:nvPr/>
        </p:nvGraphicFramePr>
        <p:xfrm>
          <a:off x="747713" y="2235200"/>
          <a:ext cx="10946343" cy="2949563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315248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8087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98514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99427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笔顺 </a:t>
                      </a:r>
                      <a:r>
                        <a:rPr lang="en-US" altLang="zh-CN" sz="2400" b="1" i="0" dirty="0">
                          <a:latin typeface="Bradley Hand ITC" pitchFamily="66" charset="0"/>
                        </a:rPr>
                        <a:t>Rule</a:t>
                      </a:r>
                      <a:endParaRPr lang="zh-CN" altLang="en-US" sz="2400" b="1" i="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例字 </a:t>
                      </a:r>
                      <a:r>
                        <a:rPr lang="en-US" altLang="zh-CN" sz="2400" dirty="0">
                          <a:latin typeface="Bradley Hand ITC" pitchFamily="66" charset="0"/>
                        </a:rPr>
                        <a:t>Example Characters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书写顺序 </a:t>
                      </a:r>
                      <a:r>
                        <a:rPr lang="en-US" altLang="zh-CN" sz="2400" dirty="0">
                          <a:latin typeface="Bradley Hand ITC" pitchFamily="66" charset="0"/>
                        </a:rPr>
                        <a:t>Stroke Order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76097">
                <a:tc>
                  <a:txBody>
                    <a:bodyPr/>
                    <a:lstStyle/>
                    <a:p>
                      <a:pPr algn="l"/>
                      <a:r>
                        <a:rPr lang="zh-CN" altLang="en-US" sz="2400" b="1" dirty="0"/>
                        <a:t>先横后竖</a:t>
                      </a:r>
                      <a:endParaRPr lang="en-US" altLang="zh-CN" sz="2400" b="1" dirty="0">
                        <a:ea typeface="GB Pinyinok-D" pitchFamily="2" charset="-122"/>
                      </a:endParaRPr>
                    </a:p>
                    <a:p>
                      <a:pPr algn="l"/>
                      <a:r>
                        <a:rPr lang="en-US" altLang="zh-CN" sz="2400" dirty="0"/>
                        <a:t>Horizontal preceding</a:t>
                      </a:r>
                    </a:p>
                    <a:p>
                      <a:pPr algn="l"/>
                      <a:r>
                        <a:rPr lang="en-US" altLang="zh-CN" sz="2400" dirty="0"/>
                        <a:t>vertical</a:t>
                      </a:r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十</a:t>
                      </a:r>
                      <a:r>
                        <a:rPr lang="en-US" altLang="zh-CN" sz="2800" b="1" dirty="0">
                          <a:solidFill>
                            <a:srgbClr val="C00000"/>
                          </a:solidFill>
                          <a:latin typeface="楷体" pitchFamily="49" charset="-122"/>
                          <a:ea typeface="楷体" pitchFamily="49" charset="-122"/>
                        </a:rPr>
                        <a:t> 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anose="02010600030101010101" pitchFamily="2" charset="-122"/>
                        </a:rPr>
                        <a:t>shí</a:t>
                      </a:r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SimSun-ExtB" pitchFamily="49" charset="-122"/>
                          <a:ea typeface="SimSun-ExtB" pitchFamily="49" charset="-122"/>
                          <a:cs typeface="+mn-cs"/>
                          <a:sym typeface="宋体" panose="02010600030101010101" pitchFamily="2" charset="-122"/>
                        </a:rPr>
                        <a:t> 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ten</a:t>
                      </a: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工    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anose="02010600030101010101" pitchFamily="2" charset="-122"/>
                        </a:rPr>
                        <a:t>ɡōnɡ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work, labor</a:t>
                      </a:r>
                      <a:endParaRPr lang="zh-CN" altLang="en-US" sz="2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zh-CN" altLang="en-US" sz="2400" b="1" baseline="0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</a:t>
                      </a:r>
                      <a:r>
                        <a:rPr lang="zh-CN" altLang="en-US" sz="3200" b="1" baseline="0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一</a:t>
                      </a:r>
                      <a:r>
                        <a:rPr lang="zh-CN" altLang="en-US" sz="2400" b="1" baseline="0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 </a:t>
                      </a:r>
                      <a:r>
                        <a:rPr lang="zh-CN" altLang="en-US" sz="3200" b="1" baseline="0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十</a:t>
                      </a:r>
                      <a:endParaRPr lang="en-US" altLang="zh-CN" sz="3200" b="1" baseline="0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514350" indent="-514350" algn="l">
                        <a:buNone/>
                      </a:pPr>
                      <a:r>
                        <a:rPr lang="zh-CN" altLang="en-US" sz="2400" b="1" baseline="0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</a:t>
                      </a:r>
                      <a:r>
                        <a:rPr lang="zh-CN" altLang="en-US" sz="3200" b="1" baseline="0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一</a:t>
                      </a:r>
                      <a:r>
                        <a:rPr lang="zh-CN" altLang="en-US" sz="2400" b="1" baseline="0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      </a:t>
                      </a:r>
                      <a:r>
                        <a:rPr lang="zh-CN" altLang="en-US" sz="3200" b="1" baseline="0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工</a:t>
                      </a:r>
                      <a:endParaRPr lang="zh-CN" altLang="en-US" sz="3200" b="1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29710">
                <a:tc>
                  <a:txBody>
                    <a:bodyPr/>
                    <a:lstStyle/>
                    <a:p>
                      <a:pPr algn="l"/>
                      <a:r>
                        <a:rPr lang="zh-CN" altLang="en-US" sz="2400" b="1" dirty="0"/>
                        <a:t>先撇后捺</a:t>
                      </a:r>
                      <a:endParaRPr lang="en-US" altLang="zh-CN" sz="2400" b="1" dirty="0">
                        <a:ea typeface="GB Pinyinok-D" pitchFamily="2" charset="-122"/>
                      </a:endParaRPr>
                    </a:p>
                    <a:p>
                      <a:pPr algn="l"/>
                      <a:r>
                        <a:rPr lang="en-US" altLang="zh-CN" sz="2400" b="0" dirty="0">
                          <a:latin typeface="+mn-lt"/>
                          <a:ea typeface="GB Pinyinok-D" pitchFamily="2" charset="-122"/>
                        </a:rPr>
                        <a:t>Left-falling preceding</a:t>
                      </a:r>
                    </a:p>
                    <a:p>
                      <a:pPr algn="l"/>
                      <a:r>
                        <a:rPr lang="en-US" altLang="zh-CN" sz="2400" b="0" dirty="0">
                          <a:latin typeface="+mn-lt"/>
                          <a:ea typeface="GB Pinyinok-D" pitchFamily="2" charset="-122"/>
                        </a:rPr>
                        <a:t>Right-falling</a:t>
                      </a:r>
                      <a:endParaRPr lang="zh-CN" altLang="en-US" sz="2400" b="0" dirty="0"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八    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anose="02010600030101010101" pitchFamily="2" charset="-122"/>
                        </a:rPr>
                        <a:t>bā</a:t>
                      </a:r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SimSun-ExtB" pitchFamily="49" charset="-122"/>
                          <a:ea typeface="SimSun-ExtB" pitchFamily="49" charset="-122"/>
                          <a:cs typeface="+mn-cs"/>
                          <a:sym typeface="宋体" panose="02010600030101010101" pitchFamily="2" charset="-122"/>
                        </a:rPr>
                        <a:t>  </a:t>
                      </a:r>
                      <a:r>
                        <a:rPr lang="en-US" altLang="zh-CN" sz="2400" b="1" baseline="0" dirty="0">
                          <a:latin typeface="GB Pinyinok-D" pitchFamily="2" charset="-122"/>
                          <a:ea typeface="GB Pinyinok-D" pitchFamily="2" charset="-122"/>
                        </a:rPr>
                        <a:t>   </a:t>
                      </a:r>
                      <a:r>
                        <a:rPr lang="en-US" altLang="zh-CN" sz="2400" dirty="0"/>
                        <a:t>eight</a:t>
                      </a:r>
                    </a:p>
                    <a:p>
                      <a:r>
                        <a:rPr lang="zh-CN" altLang="en-US" sz="2400" b="1" baseline="0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人    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anose="02010600030101010101" pitchFamily="2" charset="-122"/>
                        </a:rPr>
                        <a:t>rén</a:t>
                      </a:r>
                      <a:r>
                        <a:rPr lang="en-US" altLang="zh-CN" sz="2400" b="1" baseline="0" dirty="0">
                          <a:latin typeface="GB Pinyinok-D" pitchFamily="2" charset="-122"/>
                          <a:ea typeface="GB Pinyinok-D" pitchFamily="2" charset="-122"/>
                        </a:rPr>
                        <a:t>    </a:t>
                      </a:r>
                      <a:r>
                        <a:rPr lang="en-US" altLang="zh-CN" sz="2400" baseline="0" dirty="0"/>
                        <a:t>human</a:t>
                      </a:r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</a:t>
                      </a: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   </a:t>
                      </a:r>
                      <a:r>
                        <a:rPr lang="zh-CN" altLang="en-US" sz="3200" b="1" baseline="0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</a:t>
                      </a:r>
                      <a:r>
                        <a:rPr lang="zh-CN" altLang="en-US" sz="3200" b="1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八</a:t>
                      </a:r>
                      <a:endParaRPr lang="en-US" altLang="zh-CN" sz="3200" b="1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   </a:t>
                      </a:r>
                      <a:r>
                        <a:rPr lang="zh-CN" altLang="en-US" sz="3200" b="1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人</a:t>
                      </a: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75799" name="Freeform 93"/>
          <p:cNvSpPr>
            <a:spLocks/>
          </p:cNvSpPr>
          <p:nvPr/>
        </p:nvSpPr>
        <p:spPr bwMode="auto">
          <a:xfrm>
            <a:off x="8154988" y="4695825"/>
            <a:ext cx="252412" cy="287338"/>
          </a:xfrm>
          <a:custGeom>
            <a:avLst/>
            <a:gdLst>
              <a:gd name="T0" fmla="*/ 2147483647 w 402"/>
              <a:gd name="T1" fmla="*/ 2147483647 h 754"/>
              <a:gd name="T2" fmla="*/ 2147483647 w 402"/>
              <a:gd name="T3" fmla="*/ 2147483647 h 754"/>
              <a:gd name="T4" fmla="*/ 2147483647 w 402"/>
              <a:gd name="T5" fmla="*/ 2147483647 h 754"/>
              <a:gd name="T6" fmla="*/ 2147483647 w 402"/>
              <a:gd name="T7" fmla="*/ 2147483647 h 754"/>
              <a:gd name="T8" fmla="*/ 2147483647 w 402"/>
              <a:gd name="T9" fmla="*/ 2147483647 h 754"/>
              <a:gd name="T10" fmla="*/ 2147483647 w 402"/>
              <a:gd name="T11" fmla="*/ 2147483647 h 754"/>
              <a:gd name="T12" fmla="*/ 2147483647 w 402"/>
              <a:gd name="T13" fmla="*/ 2147483647 h 754"/>
              <a:gd name="T14" fmla="*/ 2147483647 w 402"/>
              <a:gd name="T15" fmla="*/ 2147483647 h 754"/>
              <a:gd name="T16" fmla="*/ 2147483647 w 402"/>
              <a:gd name="T17" fmla="*/ 2147483647 h 754"/>
              <a:gd name="T18" fmla="*/ 2147483647 w 402"/>
              <a:gd name="T19" fmla="*/ 2147483647 h 754"/>
              <a:gd name="T20" fmla="*/ 2147483647 w 402"/>
              <a:gd name="T21" fmla="*/ 2147483647 h 754"/>
              <a:gd name="T22" fmla="*/ 2147483647 w 402"/>
              <a:gd name="T23" fmla="*/ 2147483647 h 754"/>
              <a:gd name="T24" fmla="*/ 2147483647 w 402"/>
              <a:gd name="T25" fmla="*/ 2147483647 h 754"/>
              <a:gd name="T26" fmla="*/ 2147483647 w 402"/>
              <a:gd name="T27" fmla="*/ 2147483647 h 754"/>
              <a:gd name="T28" fmla="*/ 2147483647 w 402"/>
              <a:gd name="T29" fmla="*/ 2147483647 h 754"/>
              <a:gd name="T30" fmla="*/ 2147483647 w 402"/>
              <a:gd name="T31" fmla="*/ 2147483647 h 754"/>
              <a:gd name="T32" fmla="*/ 2147483647 w 402"/>
              <a:gd name="T33" fmla="*/ 2147483647 h 754"/>
              <a:gd name="T34" fmla="*/ 2147483647 w 402"/>
              <a:gd name="T35" fmla="*/ 2147483647 h 754"/>
              <a:gd name="T36" fmla="*/ 2147483647 w 402"/>
              <a:gd name="T37" fmla="*/ 2147483647 h 754"/>
              <a:gd name="T38" fmla="*/ 2147483647 w 402"/>
              <a:gd name="T39" fmla="*/ 2147483647 h 754"/>
              <a:gd name="T40" fmla="*/ 2147483647 w 402"/>
              <a:gd name="T41" fmla="*/ 2147483647 h 754"/>
              <a:gd name="T42" fmla="*/ 2147483647 w 402"/>
              <a:gd name="T43" fmla="*/ 2147483647 h 754"/>
              <a:gd name="T44" fmla="*/ 2147483647 w 402"/>
              <a:gd name="T45" fmla="*/ 0 h 754"/>
              <a:gd name="T46" fmla="*/ 2147483647 w 402"/>
              <a:gd name="T47" fmla="*/ 2147483647 h 754"/>
              <a:gd name="T48" fmla="*/ 2147483647 w 402"/>
              <a:gd name="T49" fmla="*/ 2147483647 h 754"/>
              <a:gd name="T50" fmla="*/ 2147483647 w 402"/>
              <a:gd name="T51" fmla="*/ 2147483647 h 754"/>
              <a:gd name="T52" fmla="*/ 2147483647 w 402"/>
              <a:gd name="T53" fmla="*/ 2147483647 h 754"/>
              <a:gd name="T54" fmla="*/ 2147483647 w 402"/>
              <a:gd name="T55" fmla="*/ 2147483647 h 754"/>
              <a:gd name="T56" fmla="*/ 2147483647 w 402"/>
              <a:gd name="T57" fmla="*/ 2147483647 h 754"/>
              <a:gd name="T58" fmla="*/ 2147483647 w 402"/>
              <a:gd name="T59" fmla="*/ 2147483647 h 754"/>
              <a:gd name="T60" fmla="*/ 2147483647 w 402"/>
              <a:gd name="T61" fmla="*/ 2147483647 h 754"/>
              <a:gd name="T62" fmla="*/ 2147483647 w 402"/>
              <a:gd name="T63" fmla="*/ 2147483647 h 754"/>
              <a:gd name="T64" fmla="*/ 2147483647 w 402"/>
              <a:gd name="T65" fmla="*/ 2147483647 h 754"/>
              <a:gd name="T66" fmla="*/ 2147483647 w 402"/>
              <a:gd name="T67" fmla="*/ 2147483647 h 754"/>
              <a:gd name="T68" fmla="*/ 2147483647 w 402"/>
              <a:gd name="T69" fmla="*/ 2147483647 h 754"/>
              <a:gd name="T70" fmla="*/ 2147483647 w 402"/>
              <a:gd name="T71" fmla="*/ 2147483647 h 754"/>
              <a:gd name="T72" fmla="*/ 2147483647 w 402"/>
              <a:gd name="T73" fmla="*/ 2147483647 h 754"/>
              <a:gd name="T74" fmla="*/ 2147483647 w 402"/>
              <a:gd name="T75" fmla="*/ 2147483647 h 754"/>
              <a:gd name="T76" fmla="*/ 2147483647 w 402"/>
              <a:gd name="T77" fmla="*/ 2147483647 h 754"/>
              <a:gd name="T78" fmla="*/ 2147483647 w 402"/>
              <a:gd name="T79" fmla="*/ 2147483647 h 754"/>
              <a:gd name="T80" fmla="*/ 2147483647 w 402"/>
              <a:gd name="T81" fmla="*/ 2147483647 h 754"/>
              <a:gd name="T82" fmla="*/ 2147483647 w 402"/>
              <a:gd name="T83" fmla="*/ 2147483647 h 754"/>
              <a:gd name="T84" fmla="*/ 2147483647 w 402"/>
              <a:gd name="T85" fmla="*/ 2147483647 h 754"/>
              <a:gd name="T86" fmla="*/ 2147483647 w 402"/>
              <a:gd name="T87" fmla="*/ 2147483647 h 754"/>
              <a:gd name="T88" fmla="*/ 2147483647 w 402"/>
              <a:gd name="T89" fmla="*/ 2147483647 h 754"/>
              <a:gd name="T90" fmla="*/ 0 w 402"/>
              <a:gd name="T91" fmla="*/ 2147483647 h 754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w 402"/>
              <a:gd name="T139" fmla="*/ 0 h 754"/>
              <a:gd name="T140" fmla="*/ 402 w 402"/>
              <a:gd name="T141" fmla="*/ 754 h 754"/>
            </a:gdLst>
            <a:ahLst/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T138" t="T139" r="T140" b="T141"/>
            <a:pathLst>
              <a:path w="402" h="754">
                <a:moveTo>
                  <a:pt x="0" y="754"/>
                </a:moveTo>
                <a:lnTo>
                  <a:pt x="5" y="749"/>
                </a:lnTo>
                <a:lnTo>
                  <a:pt x="5" y="744"/>
                </a:lnTo>
                <a:lnTo>
                  <a:pt x="11" y="739"/>
                </a:lnTo>
                <a:lnTo>
                  <a:pt x="16" y="728"/>
                </a:lnTo>
                <a:lnTo>
                  <a:pt x="21" y="723"/>
                </a:lnTo>
                <a:lnTo>
                  <a:pt x="32" y="712"/>
                </a:lnTo>
                <a:lnTo>
                  <a:pt x="42" y="702"/>
                </a:lnTo>
                <a:lnTo>
                  <a:pt x="53" y="691"/>
                </a:lnTo>
                <a:lnTo>
                  <a:pt x="63" y="681"/>
                </a:lnTo>
                <a:lnTo>
                  <a:pt x="79" y="665"/>
                </a:lnTo>
                <a:lnTo>
                  <a:pt x="90" y="649"/>
                </a:lnTo>
                <a:lnTo>
                  <a:pt x="106" y="628"/>
                </a:lnTo>
                <a:lnTo>
                  <a:pt x="122" y="607"/>
                </a:lnTo>
                <a:lnTo>
                  <a:pt x="137" y="580"/>
                </a:lnTo>
                <a:lnTo>
                  <a:pt x="153" y="554"/>
                </a:lnTo>
                <a:lnTo>
                  <a:pt x="174" y="522"/>
                </a:lnTo>
                <a:lnTo>
                  <a:pt x="190" y="496"/>
                </a:lnTo>
                <a:lnTo>
                  <a:pt x="206" y="464"/>
                </a:lnTo>
                <a:lnTo>
                  <a:pt x="222" y="438"/>
                </a:lnTo>
                <a:lnTo>
                  <a:pt x="238" y="406"/>
                </a:lnTo>
                <a:lnTo>
                  <a:pt x="249" y="380"/>
                </a:lnTo>
                <a:lnTo>
                  <a:pt x="264" y="348"/>
                </a:lnTo>
                <a:lnTo>
                  <a:pt x="275" y="322"/>
                </a:lnTo>
                <a:lnTo>
                  <a:pt x="286" y="296"/>
                </a:lnTo>
                <a:lnTo>
                  <a:pt x="291" y="269"/>
                </a:lnTo>
                <a:lnTo>
                  <a:pt x="301" y="243"/>
                </a:lnTo>
                <a:lnTo>
                  <a:pt x="307" y="217"/>
                </a:lnTo>
                <a:lnTo>
                  <a:pt x="312" y="190"/>
                </a:lnTo>
                <a:lnTo>
                  <a:pt x="317" y="169"/>
                </a:lnTo>
                <a:lnTo>
                  <a:pt x="323" y="148"/>
                </a:lnTo>
                <a:lnTo>
                  <a:pt x="328" y="127"/>
                </a:lnTo>
                <a:lnTo>
                  <a:pt x="328" y="111"/>
                </a:lnTo>
                <a:lnTo>
                  <a:pt x="333" y="95"/>
                </a:lnTo>
                <a:lnTo>
                  <a:pt x="333" y="79"/>
                </a:lnTo>
                <a:lnTo>
                  <a:pt x="333" y="64"/>
                </a:lnTo>
                <a:lnTo>
                  <a:pt x="333" y="53"/>
                </a:lnTo>
                <a:lnTo>
                  <a:pt x="333" y="42"/>
                </a:lnTo>
                <a:lnTo>
                  <a:pt x="333" y="37"/>
                </a:lnTo>
                <a:lnTo>
                  <a:pt x="333" y="27"/>
                </a:lnTo>
                <a:lnTo>
                  <a:pt x="328" y="21"/>
                </a:lnTo>
                <a:lnTo>
                  <a:pt x="328" y="16"/>
                </a:lnTo>
                <a:lnTo>
                  <a:pt x="323" y="11"/>
                </a:lnTo>
                <a:lnTo>
                  <a:pt x="328" y="6"/>
                </a:lnTo>
                <a:lnTo>
                  <a:pt x="328" y="0"/>
                </a:lnTo>
                <a:lnTo>
                  <a:pt x="333" y="0"/>
                </a:lnTo>
                <a:lnTo>
                  <a:pt x="338" y="0"/>
                </a:lnTo>
                <a:lnTo>
                  <a:pt x="349" y="6"/>
                </a:lnTo>
                <a:lnTo>
                  <a:pt x="354" y="11"/>
                </a:lnTo>
                <a:lnTo>
                  <a:pt x="375" y="21"/>
                </a:lnTo>
                <a:lnTo>
                  <a:pt x="381" y="32"/>
                </a:lnTo>
                <a:lnTo>
                  <a:pt x="391" y="42"/>
                </a:lnTo>
                <a:lnTo>
                  <a:pt x="397" y="48"/>
                </a:lnTo>
                <a:lnTo>
                  <a:pt x="402" y="58"/>
                </a:lnTo>
                <a:lnTo>
                  <a:pt x="402" y="64"/>
                </a:lnTo>
                <a:lnTo>
                  <a:pt x="402" y="74"/>
                </a:lnTo>
                <a:lnTo>
                  <a:pt x="397" y="79"/>
                </a:lnTo>
                <a:lnTo>
                  <a:pt x="397" y="90"/>
                </a:lnTo>
                <a:lnTo>
                  <a:pt x="391" y="100"/>
                </a:lnTo>
                <a:lnTo>
                  <a:pt x="391" y="116"/>
                </a:lnTo>
                <a:lnTo>
                  <a:pt x="386" y="127"/>
                </a:lnTo>
                <a:lnTo>
                  <a:pt x="381" y="148"/>
                </a:lnTo>
                <a:lnTo>
                  <a:pt x="375" y="169"/>
                </a:lnTo>
                <a:lnTo>
                  <a:pt x="370" y="190"/>
                </a:lnTo>
                <a:lnTo>
                  <a:pt x="360" y="238"/>
                </a:lnTo>
                <a:lnTo>
                  <a:pt x="338" y="290"/>
                </a:lnTo>
                <a:lnTo>
                  <a:pt x="323" y="338"/>
                </a:lnTo>
                <a:lnTo>
                  <a:pt x="301" y="385"/>
                </a:lnTo>
                <a:lnTo>
                  <a:pt x="291" y="412"/>
                </a:lnTo>
                <a:lnTo>
                  <a:pt x="280" y="433"/>
                </a:lnTo>
                <a:lnTo>
                  <a:pt x="254" y="480"/>
                </a:lnTo>
                <a:lnTo>
                  <a:pt x="227" y="528"/>
                </a:lnTo>
                <a:lnTo>
                  <a:pt x="196" y="575"/>
                </a:lnTo>
                <a:lnTo>
                  <a:pt x="180" y="596"/>
                </a:lnTo>
                <a:lnTo>
                  <a:pt x="164" y="617"/>
                </a:lnTo>
                <a:lnTo>
                  <a:pt x="148" y="638"/>
                </a:lnTo>
                <a:lnTo>
                  <a:pt x="137" y="654"/>
                </a:lnTo>
                <a:lnTo>
                  <a:pt x="122" y="670"/>
                </a:lnTo>
                <a:lnTo>
                  <a:pt x="111" y="686"/>
                </a:lnTo>
                <a:lnTo>
                  <a:pt x="95" y="696"/>
                </a:lnTo>
                <a:lnTo>
                  <a:pt x="85" y="707"/>
                </a:lnTo>
                <a:lnTo>
                  <a:pt x="63" y="718"/>
                </a:lnTo>
                <a:lnTo>
                  <a:pt x="48" y="733"/>
                </a:lnTo>
                <a:lnTo>
                  <a:pt x="37" y="739"/>
                </a:lnTo>
                <a:lnTo>
                  <a:pt x="32" y="744"/>
                </a:lnTo>
                <a:lnTo>
                  <a:pt x="26" y="744"/>
                </a:lnTo>
                <a:lnTo>
                  <a:pt x="21" y="749"/>
                </a:lnTo>
                <a:lnTo>
                  <a:pt x="11" y="754"/>
                </a:lnTo>
                <a:lnTo>
                  <a:pt x="5" y="754"/>
                </a:lnTo>
                <a:lnTo>
                  <a:pt x="0" y="754"/>
                </a:lnTo>
              </a:path>
            </a:pathLst>
          </a:custGeom>
          <a:solidFill>
            <a:srgbClr val="C00000"/>
          </a:solidFill>
          <a:ln w="5">
            <a:solidFill>
              <a:srgbClr val="C0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75800" name="AutoShape 27"/>
          <p:cNvSpPr>
            <a:spLocks noChangeAspect="1" noChangeArrowheads="1" noTextEdit="1"/>
          </p:cNvSpPr>
          <p:nvPr/>
        </p:nvSpPr>
        <p:spPr bwMode="auto">
          <a:xfrm>
            <a:off x="7459663" y="1438275"/>
            <a:ext cx="466725" cy="466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75801" name="Rectangle 29"/>
          <p:cNvSpPr>
            <a:spLocks noChangeArrowheads="1"/>
          </p:cNvSpPr>
          <p:nvPr/>
        </p:nvSpPr>
        <p:spPr bwMode="auto">
          <a:xfrm>
            <a:off x="7459663" y="1450975"/>
            <a:ext cx="101600" cy="201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zh-CN" altLang="zh-CN" sz="1100">
                <a:solidFill>
                  <a:srgbClr val="000000"/>
                </a:solidFill>
                <a:latin typeface="Calibri" pitchFamily="34" charset="0"/>
              </a:rPr>
              <a:t> </a:t>
            </a:r>
            <a:endParaRPr lang="zh-CN" altLang="zh-CN"/>
          </a:p>
        </p:txBody>
      </p:sp>
      <p:sp>
        <p:nvSpPr>
          <p:cNvPr id="75802" name="Freeform 30"/>
          <p:cNvSpPr>
            <a:spLocks noEditPoints="1"/>
          </p:cNvSpPr>
          <p:nvPr/>
        </p:nvSpPr>
        <p:spPr bwMode="auto">
          <a:xfrm>
            <a:off x="7472363" y="1438275"/>
            <a:ext cx="441325" cy="454025"/>
          </a:xfrm>
          <a:custGeom>
            <a:avLst/>
            <a:gdLst>
              <a:gd name="T0" fmla="*/ 2147483647 w 278"/>
              <a:gd name="T1" fmla="*/ 2147483647 h 286"/>
              <a:gd name="T2" fmla="*/ 2147483647 w 278"/>
              <a:gd name="T3" fmla="*/ 2147483647 h 286"/>
              <a:gd name="T4" fmla="*/ 2147483647 w 278"/>
              <a:gd name="T5" fmla="*/ 2147483647 h 286"/>
              <a:gd name="T6" fmla="*/ 2147483647 w 278"/>
              <a:gd name="T7" fmla="*/ 2147483647 h 286"/>
              <a:gd name="T8" fmla="*/ 2147483647 w 278"/>
              <a:gd name="T9" fmla="*/ 2147483647 h 286"/>
              <a:gd name="T10" fmla="*/ 2147483647 w 278"/>
              <a:gd name="T11" fmla="*/ 2147483647 h 286"/>
              <a:gd name="T12" fmla="*/ 2147483647 w 278"/>
              <a:gd name="T13" fmla="*/ 2147483647 h 286"/>
              <a:gd name="T14" fmla="*/ 0 w 278"/>
              <a:gd name="T15" fmla="*/ 2147483647 h 286"/>
              <a:gd name="T16" fmla="*/ 0 w 278"/>
              <a:gd name="T17" fmla="*/ 2147483647 h 286"/>
              <a:gd name="T18" fmla="*/ 0 w 278"/>
              <a:gd name="T19" fmla="*/ 2147483647 h 286"/>
              <a:gd name="T20" fmla="*/ 2147483647 w 278"/>
              <a:gd name="T21" fmla="*/ 2147483647 h 286"/>
              <a:gd name="T22" fmla="*/ 2147483647 w 278"/>
              <a:gd name="T23" fmla="*/ 2147483647 h 286"/>
              <a:gd name="T24" fmla="*/ 2147483647 w 278"/>
              <a:gd name="T25" fmla="*/ 2147483647 h 286"/>
              <a:gd name="T26" fmla="*/ 2147483647 w 278"/>
              <a:gd name="T27" fmla="*/ 2147483647 h 286"/>
              <a:gd name="T28" fmla="*/ 2147483647 w 278"/>
              <a:gd name="T29" fmla="*/ 2147483647 h 286"/>
              <a:gd name="T30" fmla="*/ 2147483647 w 278"/>
              <a:gd name="T31" fmla="*/ 2147483647 h 286"/>
              <a:gd name="T32" fmla="*/ 2147483647 w 278"/>
              <a:gd name="T33" fmla="*/ 2147483647 h 286"/>
              <a:gd name="T34" fmla="*/ 2147483647 w 278"/>
              <a:gd name="T35" fmla="*/ 2147483647 h 286"/>
              <a:gd name="T36" fmla="*/ 2147483647 w 278"/>
              <a:gd name="T37" fmla="*/ 2147483647 h 286"/>
              <a:gd name="T38" fmla="*/ 2147483647 w 278"/>
              <a:gd name="T39" fmla="*/ 2147483647 h 286"/>
              <a:gd name="T40" fmla="*/ 2147483647 w 278"/>
              <a:gd name="T41" fmla="*/ 2147483647 h 286"/>
              <a:gd name="T42" fmla="*/ 2147483647 w 278"/>
              <a:gd name="T43" fmla="*/ 2147483647 h 286"/>
              <a:gd name="T44" fmla="*/ 2147483647 w 278"/>
              <a:gd name="T45" fmla="*/ 2147483647 h 286"/>
              <a:gd name="T46" fmla="*/ 2147483647 w 278"/>
              <a:gd name="T47" fmla="*/ 2147483647 h 286"/>
              <a:gd name="T48" fmla="*/ 2147483647 w 278"/>
              <a:gd name="T49" fmla="*/ 2147483647 h 286"/>
              <a:gd name="T50" fmla="*/ 2147483647 w 278"/>
              <a:gd name="T51" fmla="*/ 2147483647 h 286"/>
              <a:gd name="T52" fmla="*/ 2147483647 w 278"/>
              <a:gd name="T53" fmla="*/ 2147483647 h 286"/>
              <a:gd name="T54" fmla="*/ 2147483647 w 278"/>
              <a:gd name="T55" fmla="*/ 2147483647 h 286"/>
              <a:gd name="T56" fmla="*/ 2147483647 w 278"/>
              <a:gd name="T57" fmla="*/ 2147483647 h 286"/>
              <a:gd name="T58" fmla="*/ 2147483647 w 278"/>
              <a:gd name="T59" fmla="*/ 2147483647 h 286"/>
              <a:gd name="T60" fmla="*/ 2147483647 w 278"/>
              <a:gd name="T61" fmla="*/ 2147483647 h 286"/>
              <a:gd name="T62" fmla="*/ 2147483647 w 278"/>
              <a:gd name="T63" fmla="*/ 2147483647 h 286"/>
              <a:gd name="T64" fmla="*/ 2147483647 w 278"/>
              <a:gd name="T65" fmla="*/ 2147483647 h 286"/>
              <a:gd name="T66" fmla="*/ 2147483647 w 278"/>
              <a:gd name="T67" fmla="*/ 2147483647 h 286"/>
              <a:gd name="T68" fmla="*/ 2147483647 w 278"/>
              <a:gd name="T69" fmla="*/ 2147483647 h 286"/>
              <a:gd name="T70" fmla="*/ 2147483647 w 278"/>
              <a:gd name="T71" fmla="*/ 2147483647 h 286"/>
              <a:gd name="T72" fmla="*/ 2147483647 w 278"/>
              <a:gd name="T73" fmla="*/ 0 h 286"/>
              <a:gd name="T74" fmla="*/ 2147483647 w 278"/>
              <a:gd name="T75" fmla="*/ 2147483647 h 286"/>
              <a:gd name="T76" fmla="*/ 2147483647 w 278"/>
              <a:gd name="T77" fmla="*/ 2147483647 h 286"/>
              <a:gd name="T78" fmla="*/ 2147483647 w 278"/>
              <a:gd name="T79" fmla="*/ 2147483647 h 286"/>
              <a:gd name="T80" fmla="*/ 2147483647 w 278"/>
              <a:gd name="T81" fmla="*/ 2147483647 h 286"/>
              <a:gd name="T82" fmla="*/ 2147483647 w 278"/>
              <a:gd name="T83" fmla="*/ 2147483647 h 286"/>
              <a:gd name="T84" fmla="*/ 2147483647 w 278"/>
              <a:gd name="T85" fmla="*/ 2147483647 h 286"/>
              <a:gd name="T86" fmla="*/ 2147483647 w 278"/>
              <a:gd name="T87" fmla="*/ 2147483647 h 28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278"/>
              <a:gd name="T133" fmla="*/ 0 h 286"/>
              <a:gd name="T134" fmla="*/ 278 w 278"/>
              <a:gd name="T135" fmla="*/ 286 h 286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278" h="286">
                <a:moveTo>
                  <a:pt x="87" y="119"/>
                </a:moveTo>
                <a:lnTo>
                  <a:pt x="95" y="127"/>
                </a:lnTo>
                <a:lnTo>
                  <a:pt x="95" y="135"/>
                </a:lnTo>
                <a:lnTo>
                  <a:pt x="87" y="143"/>
                </a:lnTo>
                <a:lnTo>
                  <a:pt x="87" y="159"/>
                </a:lnTo>
                <a:lnTo>
                  <a:pt x="79" y="175"/>
                </a:lnTo>
                <a:lnTo>
                  <a:pt x="71" y="199"/>
                </a:lnTo>
                <a:lnTo>
                  <a:pt x="56" y="215"/>
                </a:lnTo>
                <a:lnTo>
                  <a:pt x="48" y="230"/>
                </a:lnTo>
                <a:lnTo>
                  <a:pt x="40" y="238"/>
                </a:lnTo>
                <a:lnTo>
                  <a:pt x="32" y="254"/>
                </a:lnTo>
                <a:lnTo>
                  <a:pt x="24" y="262"/>
                </a:lnTo>
                <a:lnTo>
                  <a:pt x="8" y="278"/>
                </a:lnTo>
                <a:lnTo>
                  <a:pt x="0" y="286"/>
                </a:lnTo>
                <a:lnTo>
                  <a:pt x="0" y="278"/>
                </a:lnTo>
                <a:lnTo>
                  <a:pt x="0" y="270"/>
                </a:lnTo>
                <a:lnTo>
                  <a:pt x="8" y="262"/>
                </a:lnTo>
                <a:lnTo>
                  <a:pt x="16" y="246"/>
                </a:lnTo>
                <a:lnTo>
                  <a:pt x="40" y="207"/>
                </a:lnTo>
                <a:lnTo>
                  <a:pt x="56" y="175"/>
                </a:lnTo>
                <a:lnTo>
                  <a:pt x="64" y="151"/>
                </a:lnTo>
                <a:lnTo>
                  <a:pt x="71" y="135"/>
                </a:lnTo>
                <a:lnTo>
                  <a:pt x="71" y="119"/>
                </a:lnTo>
                <a:lnTo>
                  <a:pt x="71" y="103"/>
                </a:lnTo>
                <a:lnTo>
                  <a:pt x="71" y="95"/>
                </a:lnTo>
                <a:lnTo>
                  <a:pt x="79" y="95"/>
                </a:lnTo>
                <a:lnTo>
                  <a:pt x="79" y="103"/>
                </a:lnTo>
                <a:lnTo>
                  <a:pt x="87" y="111"/>
                </a:lnTo>
                <a:lnTo>
                  <a:pt x="87" y="119"/>
                </a:lnTo>
                <a:close/>
                <a:moveTo>
                  <a:pt x="246" y="230"/>
                </a:moveTo>
                <a:lnTo>
                  <a:pt x="262" y="238"/>
                </a:lnTo>
                <a:lnTo>
                  <a:pt x="270" y="246"/>
                </a:lnTo>
                <a:lnTo>
                  <a:pt x="278" y="254"/>
                </a:lnTo>
                <a:lnTo>
                  <a:pt x="278" y="262"/>
                </a:lnTo>
                <a:lnTo>
                  <a:pt x="270" y="262"/>
                </a:lnTo>
                <a:lnTo>
                  <a:pt x="254" y="262"/>
                </a:lnTo>
                <a:lnTo>
                  <a:pt x="246" y="262"/>
                </a:lnTo>
                <a:lnTo>
                  <a:pt x="238" y="262"/>
                </a:lnTo>
                <a:lnTo>
                  <a:pt x="230" y="270"/>
                </a:lnTo>
                <a:lnTo>
                  <a:pt x="222" y="262"/>
                </a:lnTo>
                <a:lnTo>
                  <a:pt x="214" y="262"/>
                </a:lnTo>
                <a:lnTo>
                  <a:pt x="214" y="254"/>
                </a:lnTo>
                <a:lnTo>
                  <a:pt x="207" y="246"/>
                </a:lnTo>
                <a:lnTo>
                  <a:pt x="199" y="238"/>
                </a:lnTo>
                <a:lnTo>
                  <a:pt x="199" y="230"/>
                </a:lnTo>
                <a:lnTo>
                  <a:pt x="191" y="215"/>
                </a:lnTo>
                <a:lnTo>
                  <a:pt x="183" y="199"/>
                </a:lnTo>
                <a:lnTo>
                  <a:pt x="175" y="183"/>
                </a:lnTo>
                <a:lnTo>
                  <a:pt x="167" y="167"/>
                </a:lnTo>
                <a:lnTo>
                  <a:pt x="159" y="143"/>
                </a:lnTo>
                <a:lnTo>
                  <a:pt x="151" y="127"/>
                </a:lnTo>
                <a:lnTo>
                  <a:pt x="143" y="103"/>
                </a:lnTo>
                <a:lnTo>
                  <a:pt x="135" y="87"/>
                </a:lnTo>
                <a:lnTo>
                  <a:pt x="135" y="79"/>
                </a:lnTo>
                <a:lnTo>
                  <a:pt x="127" y="64"/>
                </a:lnTo>
                <a:lnTo>
                  <a:pt x="119" y="56"/>
                </a:lnTo>
                <a:lnTo>
                  <a:pt x="119" y="48"/>
                </a:lnTo>
                <a:lnTo>
                  <a:pt x="111" y="40"/>
                </a:lnTo>
                <a:lnTo>
                  <a:pt x="111" y="32"/>
                </a:lnTo>
                <a:lnTo>
                  <a:pt x="103" y="24"/>
                </a:lnTo>
                <a:lnTo>
                  <a:pt x="95" y="16"/>
                </a:lnTo>
                <a:lnTo>
                  <a:pt x="87" y="8"/>
                </a:lnTo>
                <a:lnTo>
                  <a:pt x="95" y="0"/>
                </a:lnTo>
                <a:lnTo>
                  <a:pt x="103" y="0"/>
                </a:lnTo>
                <a:lnTo>
                  <a:pt x="111" y="8"/>
                </a:lnTo>
                <a:lnTo>
                  <a:pt x="119" y="8"/>
                </a:lnTo>
                <a:lnTo>
                  <a:pt x="119" y="16"/>
                </a:lnTo>
                <a:lnTo>
                  <a:pt x="127" y="24"/>
                </a:lnTo>
                <a:lnTo>
                  <a:pt x="127" y="32"/>
                </a:lnTo>
                <a:lnTo>
                  <a:pt x="135" y="48"/>
                </a:lnTo>
                <a:lnTo>
                  <a:pt x="143" y="64"/>
                </a:lnTo>
                <a:lnTo>
                  <a:pt x="151" y="79"/>
                </a:lnTo>
                <a:lnTo>
                  <a:pt x="167" y="119"/>
                </a:lnTo>
                <a:lnTo>
                  <a:pt x="191" y="159"/>
                </a:lnTo>
                <a:lnTo>
                  <a:pt x="207" y="183"/>
                </a:lnTo>
                <a:lnTo>
                  <a:pt x="214" y="199"/>
                </a:lnTo>
                <a:lnTo>
                  <a:pt x="230" y="215"/>
                </a:lnTo>
                <a:lnTo>
                  <a:pt x="246" y="230"/>
                </a:lnTo>
                <a:close/>
              </a:path>
            </a:pathLst>
          </a:cu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75803" name="Freeform 31"/>
          <p:cNvSpPr>
            <a:spLocks/>
          </p:cNvSpPr>
          <p:nvPr/>
        </p:nvSpPr>
        <p:spPr bwMode="auto">
          <a:xfrm>
            <a:off x="8234363" y="4248150"/>
            <a:ext cx="136525" cy="215900"/>
          </a:xfrm>
          <a:custGeom>
            <a:avLst/>
            <a:gdLst>
              <a:gd name="T0" fmla="*/ 2147483647 w 95"/>
              <a:gd name="T1" fmla="*/ 2147483647 h 191"/>
              <a:gd name="T2" fmla="*/ 2147483647 w 95"/>
              <a:gd name="T3" fmla="*/ 2147483647 h 191"/>
              <a:gd name="T4" fmla="*/ 2147483647 w 95"/>
              <a:gd name="T5" fmla="*/ 2147483647 h 191"/>
              <a:gd name="T6" fmla="*/ 2147483647 w 95"/>
              <a:gd name="T7" fmla="*/ 2147483647 h 191"/>
              <a:gd name="T8" fmla="*/ 2147483647 w 95"/>
              <a:gd name="T9" fmla="*/ 2147483647 h 191"/>
              <a:gd name="T10" fmla="*/ 2147483647 w 95"/>
              <a:gd name="T11" fmla="*/ 2147483647 h 191"/>
              <a:gd name="T12" fmla="*/ 2147483647 w 95"/>
              <a:gd name="T13" fmla="*/ 2147483647 h 191"/>
              <a:gd name="T14" fmla="*/ 2147483647 w 95"/>
              <a:gd name="T15" fmla="*/ 2147483647 h 191"/>
              <a:gd name="T16" fmla="*/ 2147483647 w 95"/>
              <a:gd name="T17" fmla="*/ 2147483647 h 191"/>
              <a:gd name="T18" fmla="*/ 2147483647 w 95"/>
              <a:gd name="T19" fmla="*/ 2147483647 h 191"/>
              <a:gd name="T20" fmla="*/ 2147483647 w 95"/>
              <a:gd name="T21" fmla="*/ 2147483647 h 191"/>
              <a:gd name="T22" fmla="*/ 2147483647 w 95"/>
              <a:gd name="T23" fmla="*/ 2147483647 h 191"/>
              <a:gd name="T24" fmla="*/ 2147483647 w 95"/>
              <a:gd name="T25" fmla="*/ 2147483647 h 191"/>
              <a:gd name="T26" fmla="*/ 2147483647 w 95"/>
              <a:gd name="T27" fmla="*/ 2147483647 h 191"/>
              <a:gd name="T28" fmla="*/ 2147483647 w 95"/>
              <a:gd name="T29" fmla="*/ 2147483647 h 191"/>
              <a:gd name="T30" fmla="*/ 0 w 95"/>
              <a:gd name="T31" fmla="*/ 2147483647 h 191"/>
              <a:gd name="T32" fmla="*/ 0 w 95"/>
              <a:gd name="T33" fmla="*/ 2147483647 h 191"/>
              <a:gd name="T34" fmla="*/ 0 w 95"/>
              <a:gd name="T35" fmla="*/ 2147483647 h 191"/>
              <a:gd name="T36" fmla="*/ 0 w 95"/>
              <a:gd name="T37" fmla="*/ 2147483647 h 191"/>
              <a:gd name="T38" fmla="*/ 0 w 95"/>
              <a:gd name="T39" fmla="*/ 2147483647 h 191"/>
              <a:gd name="T40" fmla="*/ 2147483647 w 95"/>
              <a:gd name="T41" fmla="*/ 2147483647 h 191"/>
              <a:gd name="T42" fmla="*/ 2147483647 w 95"/>
              <a:gd name="T43" fmla="*/ 2147483647 h 191"/>
              <a:gd name="T44" fmla="*/ 2147483647 w 95"/>
              <a:gd name="T45" fmla="*/ 2147483647 h 191"/>
              <a:gd name="T46" fmla="*/ 2147483647 w 95"/>
              <a:gd name="T47" fmla="*/ 2147483647 h 191"/>
              <a:gd name="T48" fmla="*/ 2147483647 w 95"/>
              <a:gd name="T49" fmla="*/ 2147483647 h 191"/>
              <a:gd name="T50" fmla="*/ 2147483647 w 95"/>
              <a:gd name="T51" fmla="*/ 2147483647 h 191"/>
              <a:gd name="T52" fmla="*/ 2147483647 w 95"/>
              <a:gd name="T53" fmla="*/ 2147483647 h 191"/>
              <a:gd name="T54" fmla="*/ 2147483647 w 95"/>
              <a:gd name="T55" fmla="*/ 2147483647 h 191"/>
              <a:gd name="T56" fmla="*/ 2147483647 w 95"/>
              <a:gd name="T57" fmla="*/ 0 h 191"/>
              <a:gd name="T58" fmla="*/ 2147483647 w 95"/>
              <a:gd name="T59" fmla="*/ 0 h 191"/>
              <a:gd name="T60" fmla="*/ 2147483647 w 95"/>
              <a:gd name="T61" fmla="*/ 0 h 191"/>
              <a:gd name="T62" fmla="*/ 2147483647 w 95"/>
              <a:gd name="T63" fmla="*/ 2147483647 h 191"/>
              <a:gd name="T64" fmla="*/ 2147483647 w 95"/>
              <a:gd name="T65" fmla="*/ 2147483647 h 191"/>
              <a:gd name="T66" fmla="*/ 2147483647 w 95"/>
              <a:gd name="T67" fmla="*/ 2147483647 h 191"/>
              <a:gd name="T68" fmla="*/ 2147483647 w 95"/>
              <a:gd name="T69" fmla="*/ 2147483647 h 191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w 95"/>
              <a:gd name="T106" fmla="*/ 0 h 191"/>
              <a:gd name="T107" fmla="*/ 95 w 95"/>
              <a:gd name="T108" fmla="*/ 191 h 191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T105" t="T106" r="T107" b="T108"/>
            <a:pathLst>
              <a:path w="95" h="191">
                <a:moveTo>
                  <a:pt x="87" y="24"/>
                </a:moveTo>
                <a:lnTo>
                  <a:pt x="95" y="32"/>
                </a:lnTo>
                <a:lnTo>
                  <a:pt x="95" y="40"/>
                </a:lnTo>
                <a:lnTo>
                  <a:pt x="87" y="48"/>
                </a:lnTo>
                <a:lnTo>
                  <a:pt x="87" y="64"/>
                </a:lnTo>
                <a:lnTo>
                  <a:pt x="79" y="80"/>
                </a:lnTo>
                <a:lnTo>
                  <a:pt x="71" y="104"/>
                </a:lnTo>
                <a:lnTo>
                  <a:pt x="56" y="120"/>
                </a:lnTo>
                <a:lnTo>
                  <a:pt x="48" y="135"/>
                </a:lnTo>
                <a:lnTo>
                  <a:pt x="40" y="143"/>
                </a:lnTo>
                <a:lnTo>
                  <a:pt x="32" y="159"/>
                </a:lnTo>
                <a:lnTo>
                  <a:pt x="24" y="167"/>
                </a:lnTo>
                <a:lnTo>
                  <a:pt x="8" y="183"/>
                </a:lnTo>
                <a:lnTo>
                  <a:pt x="0" y="191"/>
                </a:lnTo>
                <a:lnTo>
                  <a:pt x="0" y="183"/>
                </a:lnTo>
                <a:lnTo>
                  <a:pt x="0" y="175"/>
                </a:lnTo>
                <a:lnTo>
                  <a:pt x="8" y="167"/>
                </a:lnTo>
                <a:lnTo>
                  <a:pt x="16" y="151"/>
                </a:lnTo>
                <a:lnTo>
                  <a:pt x="40" y="112"/>
                </a:lnTo>
                <a:lnTo>
                  <a:pt x="56" y="80"/>
                </a:lnTo>
                <a:lnTo>
                  <a:pt x="64" y="56"/>
                </a:lnTo>
                <a:lnTo>
                  <a:pt x="71" y="40"/>
                </a:lnTo>
                <a:lnTo>
                  <a:pt x="71" y="24"/>
                </a:lnTo>
                <a:lnTo>
                  <a:pt x="71" y="8"/>
                </a:lnTo>
                <a:lnTo>
                  <a:pt x="71" y="0"/>
                </a:lnTo>
                <a:lnTo>
                  <a:pt x="79" y="0"/>
                </a:lnTo>
                <a:lnTo>
                  <a:pt x="79" y="8"/>
                </a:lnTo>
                <a:lnTo>
                  <a:pt x="87" y="16"/>
                </a:lnTo>
                <a:lnTo>
                  <a:pt x="87" y="24"/>
                </a:lnTo>
              </a:path>
            </a:pathLst>
          </a:custGeom>
          <a:solidFill>
            <a:srgbClr val="C00000"/>
          </a:solidFill>
          <a:ln w="12700">
            <a:solidFill>
              <a:srgbClr val="C0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75804" name="Rectangle 37"/>
          <p:cNvSpPr>
            <a:spLocks noChangeArrowheads="1"/>
          </p:cNvSpPr>
          <p:nvPr/>
        </p:nvSpPr>
        <p:spPr bwMode="auto">
          <a:xfrm>
            <a:off x="7940675" y="1230313"/>
            <a:ext cx="101600" cy="201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zh-CN" altLang="zh-CN" sz="1100">
                <a:solidFill>
                  <a:srgbClr val="000000"/>
                </a:solidFill>
                <a:latin typeface="Calibri" pitchFamily="34" charset="0"/>
              </a:rPr>
              <a:t> </a:t>
            </a:r>
            <a:endParaRPr lang="zh-CN" altLang="zh-CN"/>
          </a:p>
        </p:txBody>
      </p:sp>
      <p:sp>
        <p:nvSpPr>
          <p:cNvPr id="75805" name="Freeform 38"/>
          <p:cNvSpPr>
            <a:spLocks noEditPoints="1"/>
          </p:cNvSpPr>
          <p:nvPr/>
        </p:nvSpPr>
        <p:spPr bwMode="auto">
          <a:xfrm>
            <a:off x="7940675" y="1217613"/>
            <a:ext cx="454025" cy="454025"/>
          </a:xfrm>
          <a:custGeom>
            <a:avLst/>
            <a:gdLst>
              <a:gd name="T0" fmla="*/ 2147483647 w 286"/>
              <a:gd name="T1" fmla="*/ 2147483647 h 286"/>
              <a:gd name="T2" fmla="*/ 2147483647 w 286"/>
              <a:gd name="T3" fmla="*/ 0 h 286"/>
              <a:gd name="T4" fmla="*/ 2147483647 w 286"/>
              <a:gd name="T5" fmla="*/ 0 h 286"/>
              <a:gd name="T6" fmla="*/ 2147483647 w 286"/>
              <a:gd name="T7" fmla="*/ 2147483647 h 286"/>
              <a:gd name="T8" fmla="*/ 2147483647 w 286"/>
              <a:gd name="T9" fmla="*/ 2147483647 h 286"/>
              <a:gd name="T10" fmla="*/ 2147483647 w 286"/>
              <a:gd name="T11" fmla="*/ 2147483647 h 286"/>
              <a:gd name="T12" fmla="*/ 2147483647 w 286"/>
              <a:gd name="T13" fmla="*/ 2147483647 h 286"/>
              <a:gd name="T14" fmla="*/ 2147483647 w 286"/>
              <a:gd name="T15" fmla="*/ 2147483647 h 286"/>
              <a:gd name="T16" fmla="*/ 2147483647 w 286"/>
              <a:gd name="T17" fmla="*/ 2147483647 h 286"/>
              <a:gd name="T18" fmla="*/ 2147483647 w 286"/>
              <a:gd name="T19" fmla="*/ 2147483647 h 286"/>
              <a:gd name="T20" fmla="*/ 2147483647 w 286"/>
              <a:gd name="T21" fmla="*/ 2147483647 h 286"/>
              <a:gd name="T22" fmla="*/ 2147483647 w 286"/>
              <a:gd name="T23" fmla="*/ 2147483647 h 286"/>
              <a:gd name="T24" fmla="*/ 2147483647 w 286"/>
              <a:gd name="T25" fmla="*/ 2147483647 h 286"/>
              <a:gd name="T26" fmla="*/ 2147483647 w 286"/>
              <a:gd name="T27" fmla="*/ 2147483647 h 286"/>
              <a:gd name="T28" fmla="*/ 2147483647 w 286"/>
              <a:gd name="T29" fmla="*/ 2147483647 h 286"/>
              <a:gd name="T30" fmla="*/ 2147483647 w 286"/>
              <a:gd name="T31" fmla="*/ 2147483647 h 286"/>
              <a:gd name="T32" fmla="*/ 2147483647 w 286"/>
              <a:gd name="T33" fmla="*/ 2147483647 h 286"/>
              <a:gd name="T34" fmla="*/ 2147483647 w 286"/>
              <a:gd name="T35" fmla="*/ 2147483647 h 286"/>
              <a:gd name="T36" fmla="*/ 2147483647 w 286"/>
              <a:gd name="T37" fmla="*/ 2147483647 h 286"/>
              <a:gd name="T38" fmla="*/ 2147483647 w 286"/>
              <a:gd name="T39" fmla="*/ 2147483647 h 286"/>
              <a:gd name="T40" fmla="*/ 2147483647 w 286"/>
              <a:gd name="T41" fmla="*/ 2147483647 h 286"/>
              <a:gd name="T42" fmla="*/ 0 w 286"/>
              <a:gd name="T43" fmla="*/ 2147483647 h 286"/>
              <a:gd name="T44" fmla="*/ 2147483647 w 286"/>
              <a:gd name="T45" fmla="*/ 2147483647 h 286"/>
              <a:gd name="T46" fmla="*/ 2147483647 w 286"/>
              <a:gd name="T47" fmla="*/ 2147483647 h 286"/>
              <a:gd name="T48" fmla="*/ 2147483647 w 286"/>
              <a:gd name="T49" fmla="*/ 2147483647 h 286"/>
              <a:gd name="T50" fmla="*/ 2147483647 w 286"/>
              <a:gd name="T51" fmla="*/ 2147483647 h 286"/>
              <a:gd name="T52" fmla="*/ 2147483647 w 286"/>
              <a:gd name="T53" fmla="*/ 2147483647 h 286"/>
              <a:gd name="T54" fmla="*/ 2147483647 w 286"/>
              <a:gd name="T55" fmla="*/ 2147483647 h 286"/>
              <a:gd name="T56" fmla="*/ 2147483647 w 286"/>
              <a:gd name="T57" fmla="*/ 2147483647 h 286"/>
              <a:gd name="T58" fmla="*/ 2147483647 w 286"/>
              <a:gd name="T59" fmla="*/ 2147483647 h 286"/>
              <a:gd name="T60" fmla="*/ 2147483647 w 286"/>
              <a:gd name="T61" fmla="*/ 2147483647 h 286"/>
              <a:gd name="T62" fmla="*/ 2147483647 w 286"/>
              <a:gd name="T63" fmla="*/ 2147483647 h 286"/>
              <a:gd name="T64" fmla="*/ 2147483647 w 286"/>
              <a:gd name="T65" fmla="*/ 2147483647 h 286"/>
              <a:gd name="T66" fmla="*/ 2147483647 w 286"/>
              <a:gd name="T67" fmla="*/ 2147483647 h 286"/>
              <a:gd name="T68" fmla="*/ 2147483647 w 286"/>
              <a:gd name="T69" fmla="*/ 2147483647 h 286"/>
              <a:gd name="T70" fmla="*/ 2147483647 w 286"/>
              <a:gd name="T71" fmla="*/ 2147483647 h 286"/>
              <a:gd name="T72" fmla="*/ 2147483647 w 286"/>
              <a:gd name="T73" fmla="*/ 2147483647 h 286"/>
              <a:gd name="T74" fmla="*/ 2147483647 w 286"/>
              <a:gd name="T75" fmla="*/ 2147483647 h 286"/>
              <a:gd name="T76" fmla="*/ 2147483647 w 286"/>
              <a:gd name="T77" fmla="*/ 2147483647 h 286"/>
              <a:gd name="T78" fmla="*/ 2147483647 w 286"/>
              <a:gd name="T79" fmla="*/ 2147483647 h 286"/>
              <a:gd name="T80" fmla="*/ 2147483647 w 286"/>
              <a:gd name="T81" fmla="*/ 2147483647 h 286"/>
              <a:gd name="T82" fmla="*/ 2147483647 w 286"/>
              <a:gd name="T83" fmla="*/ 2147483647 h 286"/>
              <a:gd name="T84" fmla="*/ 2147483647 w 286"/>
              <a:gd name="T85" fmla="*/ 2147483647 h 286"/>
              <a:gd name="T86" fmla="*/ 2147483647 w 286"/>
              <a:gd name="T87" fmla="*/ 2147483647 h 286"/>
              <a:gd name="T88" fmla="*/ 2147483647 w 286"/>
              <a:gd name="T89" fmla="*/ 2147483647 h 286"/>
              <a:gd name="T90" fmla="*/ 2147483647 w 286"/>
              <a:gd name="T91" fmla="*/ 2147483647 h 286"/>
              <a:gd name="T92" fmla="*/ 2147483647 w 286"/>
              <a:gd name="T93" fmla="*/ 2147483647 h 286"/>
              <a:gd name="T94" fmla="*/ 2147483647 w 286"/>
              <a:gd name="T95" fmla="*/ 2147483647 h 286"/>
              <a:gd name="T96" fmla="*/ 2147483647 w 286"/>
              <a:gd name="T97" fmla="*/ 2147483647 h 286"/>
              <a:gd name="T98" fmla="*/ 2147483647 w 286"/>
              <a:gd name="T99" fmla="*/ 2147483647 h 286"/>
              <a:gd name="T100" fmla="*/ 2147483647 w 286"/>
              <a:gd name="T101" fmla="*/ 2147483647 h 28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w 286"/>
              <a:gd name="T154" fmla="*/ 0 h 286"/>
              <a:gd name="T155" fmla="*/ 286 w 286"/>
              <a:gd name="T156" fmla="*/ 286 h 286"/>
            </a:gdLst>
            <a:ahLst/>
            <a:cxnLst>
              <a:cxn ang="T102">
                <a:pos x="T0" y="T1"/>
              </a:cxn>
              <a:cxn ang="T103">
                <a:pos x="T2" y="T3"/>
              </a:cxn>
              <a:cxn ang="T104">
                <a:pos x="T4" y="T5"/>
              </a:cxn>
              <a:cxn ang="T105">
                <a:pos x="T6" y="T7"/>
              </a:cxn>
              <a:cxn ang="T106">
                <a:pos x="T8" y="T9"/>
              </a:cxn>
              <a:cxn ang="T107">
                <a:pos x="T10" y="T11"/>
              </a:cxn>
              <a:cxn ang="T108">
                <a:pos x="T12" y="T13"/>
              </a:cxn>
              <a:cxn ang="T109">
                <a:pos x="T14" y="T15"/>
              </a:cxn>
              <a:cxn ang="T110">
                <a:pos x="T16" y="T17"/>
              </a:cxn>
              <a:cxn ang="T111">
                <a:pos x="T18" y="T19"/>
              </a:cxn>
              <a:cxn ang="T112">
                <a:pos x="T20" y="T21"/>
              </a:cxn>
              <a:cxn ang="T113">
                <a:pos x="T22" y="T23"/>
              </a:cxn>
              <a:cxn ang="T114">
                <a:pos x="T24" y="T25"/>
              </a:cxn>
              <a:cxn ang="T115">
                <a:pos x="T26" y="T27"/>
              </a:cxn>
              <a:cxn ang="T116">
                <a:pos x="T28" y="T29"/>
              </a:cxn>
              <a:cxn ang="T117">
                <a:pos x="T30" y="T31"/>
              </a:cxn>
              <a:cxn ang="T118">
                <a:pos x="T32" y="T33"/>
              </a:cxn>
              <a:cxn ang="T119">
                <a:pos x="T34" y="T35"/>
              </a:cxn>
              <a:cxn ang="T120">
                <a:pos x="T36" y="T37"/>
              </a:cxn>
              <a:cxn ang="T121">
                <a:pos x="T38" y="T39"/>
              </a:cxn>
              <a:cxn ang="T122">
                <a:pos x="T40" y="T41"/>
              </a:cxn>
              <a:cxn ang="T123">
                <a:pos x="T42" y="T43"/>
              </a:cxn>
              <a:cxn ang="T124">
                <a:pos x="T44" y="T45"/>
              </a:cxn>
              <a:cxn ang="T125">
                <a:pos x="T46" y="T47"/>
              </a:cxn>
              <a:cxn ang="T126">
                <a:pos x="T48" y="T49"/>
              </a:cxn>
              <a:cxn ang="T127">
                <a:pos x="T50" y="T51"/>
              </a:cxn>
              <a:cxn ang="T128">
                <a:pos x="T52" y="T53"/>
              </a:cxn>
              <a:cxn ang="T129">
                <a:pos x="T54" y="T55"/>
              </a:cxn>
              <a:cxn ang="T130">
                <a:pos x="T56" y="T57"/>
              </a:cxn>
              <a:cxn ang="T131">
                <a:pos x="T58" y="T59"/>
              </a:cxn>
              <a:cxn ang="T132">
                <a:pos x="T60" y="T61"/>
              </a:cxn>
              <a:cxn ang="T133">
                <a:pos x="T62" y="T63"/>
              </a:cxn>
              <a:cxn ang="T134">
                <a:pos x="T64" y="T65"/>
              </a:cxn>
              <a:cxn ang="T135">
                <a:pos x="T66" y="T67"/>
              </a:cxn>
              <a:cxn ang="T136">
                <a:pos x="T68" y="T69"/>
              </a:cxn>
              <a:cxn ang="T137">
                <a:pos x="T70" y="T71"/>
              </a:cxn>
              <a:cxn ang="T138">
                <a:pos x="T72" y="T73"/>
              </a:cxn>
              <a:cxn ang="T139">
                <a:pos x="T74" y="T75"/>
              </a:cxn>
              <a:cxn ang="T140">
                <a:pos x="T76" y="T77"/>
              </a:cxn>
              <a:cxn ang="T141">
                <a:pos x="T78" y="T79"/>
              </a:cxn>
              <a:cxn ang="T142">
                <a:pos x="T80" y="T81"/>
              </a:cxn>
              <a:cxn ang="T143">
                <a:pos x="T82" y="T83"/>
              </a:cxn>
              <a:cxn ang="T144">
                <a:pos x="T84" y="T85"/>
              </a:cxn>
              <a:cxn ang="T145">
                <a:pos x="T86" y="T87"/>
              </a:cxn>
              <a:cxn ang="T146">
                <a:pos x="T88" y="T89"/>
              </a:cxn>
              <a:cxn ang="T147">
                <a:pos x="T90" y="T91"/>
              </a:cxn>
              <a:cxn ang="T148">
                <a:pos x="T92" y="T93"/>
              </a:cxn>
              <a:cxn ang="T149">
                <a:pos x="T94" y="T95"/>
              </a:cxn>
              <a:cxn ang="T150">
                <a:pos x="T96" y="T97"/>
              </a:cxn>
              <a:cxn ang="T151">
                <a:pos x="T98" y="T99"/>
              </a:cxn>
              <a:cxn ang="T152">
                <a:pos x="T100" y="T101"/>
              </a:cxn>
            </a:cxnLst>
            <a:rect l="T153" t="T154" r="T155" b="T156"/>
            <a:pathLst>
              <a:path w="286" h="286">
                <a:moveTo>
                  <a:pt x="167" y="16"/>
                </a:moveTo>
                <a:lnTo>
                  <a:pt x="175" y="8"/>
                </a:lnTo>
                <a:lnTo>
                  <a:pt x="183" y="8"/>
                </a:lnTo>
                <a:lnTo>
                  <a:pt x="191" y="0"/>
                </a:lnTo>
                <a:lnTo>
                  <a:pt x="199" y="0"/>
                </a:lnTo>
                <a:lnTo>
                  <a:pt x="207" y="0"/>
                </a:lnTo>
                <a:lnTo>
                  <a:pt x="215" y="8"/>
                </a:lnTo>
                <a:lnTo>
                  <a:pt x="222" y="16"/>
                </a:lnTo>
                <a:lnTo>
                  <a:pt x="230" y="16"/>
                </a:lnTo>
                <a:lnTo>
                  <a:pt x="230" y="24"/>
                </a:lnTo>
                <a:lnTo>
                  <a:pt x="222" y="32"/>
                </a:lnTo>
                <a:lnTo>
                  <a:pt x="215" y="32"/>
                </a:lnTo>
                <a:lnTo>
                  <a:pt x="207" y="32"/>
                </a:lnTo>
                <a:lnTo>
                  <a:pt x="191" y="40"/>
                </a:lnTo>
                <a:lnTo>
                  <a:pt x="175" y="40"/>
                </a:lnTo>
                <a:lnTo>
                  <a:pt x="143" y="48"/>
                </a:lnTo>
                <a:lnTo>
                  <a:pt x="111" y="56"/>
                </a:lnTo>
                <a:lnTo>
                  <a:pt x="103" y="56"/>
                </a:lnTo>
                <a:lnTo>
                  <a:pt x="95" y="56"/>
                </a:lnTo>
                <a:lnTo>
                  <a:pt x="87" y="56"/>
                </a:lnTo>
                <a:lnTo>
                  <a:pt x="79" y="56"/>
                </a:lnTo>
                <a:lnTo>
                  <a:pt x="72" y="56"/>
                </a:lnTo>
                <a:lnTo>
                  <a:pt x="64" y="48"/>
                </a:lnTo>
                <a:lnTo>
                  <a:pt x="56" y="40"/>
                </a:lnTo>
                <a:lnTo>
                  <a:pt x="64" y="40"/>
                </a:lnTo>
                <a:lnTo>
                  <a:pt x="72" y="40"/>
                </a:lnTo>
                <a:lnTo>
                  <a:pt x="79" y="40"/>
                </a:lnTo>
                <a:lnTo>
                  <a:pt x="87" y="32"/>
                </a:lnTo>
                <a:lnTo>
                  <a:pt x="103" y="32"/>
                </a:lnTo>
                <a:lnTo>
                  <a:pt x="135" y="24"/>
                </a:lnTo>
                <a:lnTo>
                  <a:pt x="167" y="16"/>
                </a:lnTo>
                <a:close/>
                <a:moveTo>
                  <a:pt x="72" y="278"/>
                </a:moveTo>
                <a:lnTo>
                  <a:pt x="56" y="286"/>
                </a:lnTo>
                <a:lnTo>
                  <a:pt x="48" y="286"/>
                </a:lnTo>
                <a:lnTo>
                  <a:pt x="40" y="286"/>
                </a:lnTo>
                <a:lnTo>
                  <a:pt x="32" y="286"/>
                </a:lnTo>
                <a:lnTo>
                  <a:pt x="16" y="278"/>
                </a:lnTo>
                <a:lnTo>
                  <a:pt x="8" y="270"/>
                </a:lnTo>
                <a:lnTo>
                  <a:pt x="8" y="262"/>
                </a:lnTo>
                <a:lnTo>
                  <a:pt x="0" y="262"/>
                </a:lnTo>
                <a:lnTo>
                  <a:pt x="8" y="262"/>
                </a:lnTo>
                <a:lnTo>
                  <a:pt x="16" y="262"/>
                </a:lnTo>
                <a:lnTo>
                  <a:pt x="24" y="262"/>
                </a:lnTo>
                <a:lnTo>
                  <a:pt x="40" y="254"/>
                </a:lnTo>
                <a:lnTo>
                  <a:pt x="56" y="254"/>
                </a:lnTo>
                <a:lnTo>
                  <a:pt x="87" y="246"/>
                </a:lnTo>
                <a:lnTo>
                  <a:pt x="119" y="246"/>
                </a:lnTo>
                <a:lnTo>
                  <a:pt x="135" y="238"/>
                </a:lnTo>
                <a:lnTo>
                  <a:pt x="151" y="238"/>
                </a:lnTo>
                <a:lnTo>
                  <a:pt x="199" y="230"/>
                </a:lnTo>
                <a:lnTo>
                  <a:pt x="215" y="230"/>
                </a:lnTo>
                <a:lnTo>
                  <a:pt x="230" y="222"/>
                </a:lnTo>
                <a:lnTo>
                  <a:pt x="238" y="222"/>
                </a:lnTo>
                <a:lnTo>
                  <a:pt x="246" y="222"/>
                </a:lnTo>
                <a:lnTo>
                  <a:pt x="254" y="222"/>
                </a:lnTo>
                <a:lnTo>
                  <a:pt x="270" y="230"/>
                </a:lnTo>
                <a:lnTo>
                  <a:pt x="286" y="246"/>
                </a:lnTo>
                <a:lnTo>
                  <a:pt x="286" y="254"/>
                </a:lnTo>
                <a:lnTo>
                  <a:pt x="286" y="262"/>
                </a:lnTo>
                <a:lnTo>
                  <a:pt x="278" y="262"/>
                </a:lnTo>
                <a:lnTo>
                  <a:pt x="270" y="262"/>
                </a:lnTo>
                <a:lnTo>
                  <a:pt x="262" y="254"/>
                </a:lnTo>
                <a:lnTo>
                  <a:pt x="246" y="254"/>
                </a:lnTo>
                <a:lnTo>
                  <a:pt x="215" y="254"/>
                </a:lnTo>
                <a:lnTo>
                  <a:pt x="191" y="254"/>
                </a:lnTo>
                <a:lnTo>
                  <a:pt x="167" y="262"/>
                </a:lnTo>
                <a:lnTo>
                  <a:pt x="135" y="262"/>
                </a:lnTo>
                <a:lnTo>
                  <a:pt x="103" y="270"/>
                </a:lnTo>
                <a:lnTo>
                  <a:pt x="72" y="278"/>
                </a:lnTo>
                <a:close/>
                <a:moveTo>
                  <a:pt x="151" y="103"/>
                </a:moveTo>
                <a:lnTo>
                  <a:pt x="151" y="111"/>
                </a:lnTo>
                <a:lnTo>
                  <a:pt x="151" y="119"/>
                </a:lnTo>
                <a:lnTo>
                  <a:pt x="151" y="127"/>
                </a:lnTo>
                <a:lnTo>
                  <a:pt x="151" y="143"/>
                </a:lnTo>
                <a:lnTo>
                  <a:pt x="151" y="167"/>
                </a:lnTo>
                <a:lnTo>
                  <a:pt x="151" y="191"/>
                </a:lnTo>
                <a:lnTo>
                  <a:pt x="151" y="222"/>
                </a:lnTo>
                <a:lnTo>
                  <a:pt x="151" y="246"/>
                </a:lnTo>
                <a:lnTo>
                  <a:pt x="127" y="246"/>
                </a:lnTo>
                <a:lnTo>
                  <a:pt x="135" y="215"/>
                </a:lnTo>
                <a:lnTo>
                  <a:pt x="135" y="183"/>
                </a:lnTo>
                <a:lnTo>
                  <a:pt x="135" y="151"/>
                </a:lnTo>
                <a:lnTo>
                  <a:pt x="127" y="119"/>
                </a:lnTo>
                <a:lnTo>
                  <a:pt x="127" y="95"/>
                </a:lnTo>
                <a:lnTo>
                  <a:pt x="127" y="79"/>
                </a:lnTo>
                <a:lnTo>
                  <a:pt x="127" y="56"/>
                </a:lnTo>
                <a:lnTo>
                  <a:pt x="127" y="40"/>
                </a:lnTo>
                <a:lnTo>
                  <a:pt x="135" y="40"/>
                </a:lnTo>
                <a:lnTo>
                  <a:pt x="143" y="48"/>
                </a:lnTo>
                <a:lnTo>
                  <a:pt x="151" y="48"/>
                </a:lnTo>
                <a:lnTo>
                  <a:pt x="159" y="64"/>
                </a:lnTo>
                <a:lnTo>
                  <a:pt x="159" y="72"/>
                </a:lnTo>
                <a:lnTo>
                  <a:pt x="151" y="87"/>
                </a:lnTo>
                <a:lnTo>
                  <a:pt x="151" y="103"/>
                </a:lnTo>
                <a:close/>
              </a:path>
            </a:pathLst>
          </a:cu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75806" name="Freeform 39"/>
          <p:cNvSpPr>
            <a:spLocks/>
          </p:cNvSpPr>
          <p:nvPr/>
        </p:nvSpPr>
        <p:spPr bwMode="auto">
          <a:xfrm>
            <a:off x="9066213" y="3508375"/>
            <a:ext cx="276225" cy="47625"/>
          </a:xfrm>
          <a:custGeom>
            <a:avLst/>
            <a:gdLst>
              <a:gd name="T0" fmla="*/ 2147483647 w 174"/>
              <a:gd name="T1" fmla="*/ 2147483647 h 56"/>
              <a:gd name="T2" fmla="*/ 2147483647 w 174"/>
              <a:gd name="T3" fmla="*/ 2147483647 h 56"/>
              <a:gd name="T4" fmla="*/ 2147483647 w 174"/>
              <a:gd name="T5" fmla="*/ 2147483647 h 56"/>
              <a:gd name="T6" fmla="*/ 2147483647 w 174"/>
              <a:gd name="T7" fmla="*/ 0 h 56"/>
              <a:gd name="T8" fmla="*/ 2147483647 w 174"/>
              <a:gd name="T9" fmla="*/ 0 h 56"/>
              <a:gd name="T10" fmla="*/ 2147483647 w 174"/>
              <a:gd name="T11" fmla="*/ 0 h 56"/>
              <a:gd name="T12" fmla="*/ 2147483647 w 174"/>
              <a:gd name="T13" fmla="*/ 2147483647 h 56"/>
              <a:gd name="T14" fmla="*/ 2147483647 w 174"/>
              <a:gd name="T15" fmla="*/ 2147483647 h 56"/>
              <a:gd name="T16" fmla="*/ 2147483647 w 174"/>
              <a:gd name="T17" fmla="*/ 2147483647 h 56"/>
              <a:gd name="T18" fmla="*/ 2147483647 w 174"/>
              <a:gd name="T19" fmla="*/ 2147483647 h 56"/>
              <a:gd name="T20" fmla="*/ 2147483647 w 174"/>
              <a:gd name="T21" fmla="*/ 2147483647 h 56"/>
              <a:gd name="T22" fmla="*/ 2147483647 w 174"/>
              <a:gd name="T23" fmla="*/ 2147483647 h 56"/>
              <a:gd name="T24" fmla="*/ 2147483647 w 174"/>
              <a:gd name="T25" fmla="*/ 2147483647 h 56"/>
              <a:gd name="T26" fmla="*/ 2147483647 w 174"/>
              <a:gd name="T27" fmla="*/ 2147483647 h 56"/>
              <a:gd name="T28" fmla="*/ 2147483647 w 174"/>
              <a:gd name="T29" fmla="*/ 2147483647 h 56"/>
              <a:gd name="T30" fmla="*/ 2147483647 w 174"/>
              <a:gd name="T31" fmla="*/ 2147483647 h 56"/>
              <a:gd name="T32" fmla="*/ 2147483647 w 174"/>
              <a:gd name="T33" fmla="*/ 2147483647 h 56"/>
              <a:gd name="T34" fmla="*/ 2147483647 w 174"/>
              <a:gd name="T35" fmla="*/ 2147483647 h 56"/>
              <a:gd name="T36" fmla="*/ 2147483647 w 174"/>
              <a:gd name="T37" fmla="*/ 2147483647 h 56"/>
              <a:gd name="T38" fmla="*/ 2147483647 w 174"/>
              <a:gd name="T39" fmla="*/ 2147483647 h 56"/>
              <a:gd name="T40" fmla="*/ 2147483647 w 174"/>
              <a:gd name="T41" fmla="*/ 2147483647 h 56"/>
              <a:gd name="T42" fmla="*/ 2147483647 w 174"/>
              <a:gd name="T43" fmla="*/ 2147483647 h 56"/>
              <a:gd name="T44" fmla="*/ 2147483647 w 174"/>
              <a:gd name="T45" fmla="*/ 2147483647 h 56"/>
              <a:gd name="T46" fmla="*/ 2147483647 w 174"/>
              <a:gd name="T47" fmla="*/ 2147483647 h 56"/>
              <a:gd name="T48" fmla="*/ 0 w 174"/>
              <a:gd name="T49" fmla="*/ 2147483647 h 56"/>
              <a:gd name="T50" fmla="*/ 0 w 174"/>
              <a:gd name="T51" fmla="*/ 2147483647 h 56"/>
              <a:gd name="T52" fmla="*/ 2147483647 w 174"/>
              <a:gd name="T53" fmla="*/ 2147483647 h 56"/>
              <a:gd name="T54" fmla="*/ 2147483647 w 174"/>
              <a:gd name="T55" fmla="*/ 2147483647 h 56"/>
              <a:gd name="T56" fmla="*/ 2147483647 w 174"/>
              <a:gd name="T57" fmla="*/ 2147483647 h 56"/>
              <a:gd name="T58" fmla="*/ 2147483647 w 174"/>
              <a:gd name="T59" fmla="*/ 2147483647 h 56"/>
              <a:gd name="T60" fmla="*/ 2147483647 w 174"/>
              <a:gd name="T61" fmla="*/ 2147483647 h 56"/>
              <a:gd name="T62" fmla="*/ 2147483647 w 174"/>
              <a:gd name="T63" fmla="*/ 2147483647 h 56"/>
              <a:gd name="T64" fmla="*/ 2147483647 w 174"/>
              <a:gd name="T65" fmla="*/ 2147483647 h 56"/>
              <a:gd name="T66" fmla="*/ 2147483647 w 174"/>
              <a:gd name="T67" fmla="*/ 2147483647 h 5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w 174"/>
              <a:gd name="T103" fmla="*/ 0 h 56"/>
              <a:gd name="T104" fmla="*/ 174 w 174"/>
              <a:gd name="T105" fmla="*/ 56 h 56"/>
            </a:gdLst>
            <a:ahLst/>
            <a:cxnLst>
              <a:cxn ang="T68">
                <a:pos x="T0" y="T1"/>
              </a:cxn>
              <a:cxn ang="T69">
                <a:pos x="T2" y="T3"/>
              </a:cxn>
              <a:cxn ang="T70">
                <a:pos x="T4" y="T5"/>
              </a:cxn>
              <a:cxn ang="T71">
                <a:pos x="T6" y="T7"/>
              </a:cxn>
              <a:cxn ang="T72">
                <a:pos x="T8" y="T9"/>
              </a:cxn>
              <a:cxn ang="T73">
                <a:pos x="T10" y="T11"/>
              </a:cxn>
              <a:cxn ang="T74">
                <a:pos x="T12" y="T13"/>
              </a:cxn>
              <a:cxn ang="T75">
                <a:pos x="T14" y="T15"/>
              </a:cxn>
              <a:cxn ang="T76">
                <a:pos x="T16" y="T17"/>
              </a:cxn>
              <a:cxn ang="T77">
                <a:pos x="T18" y="T19"/>
              </a:cxn>
              <a:cxn ang="T78">
                <a:pos x="T20" y="T21"/>
              </a:cxn>
              <a:cxn ang="T79">
                <a:pos x="T22" y="T23"/>
              </a:cxn>
              <a:cxn ang="T80">
                <a:pos x="T24" y="T25"/>
              </a:cxn>
              <a:cxn ang="T81">
                <a:pos x="T26" y="T27"/>
              </a:cxn>
              <a:cxn ang="T82">
                <a:pos x="T28" y="T29"/>
              </a:cxn>
              <a:cxn ang="T83">
                <a:pos x="T30" y="T31"/>
              </a:cxn>
              <a:cxn ang="T84">
                <a:pos x="T32" y="T33"/>
              </a:cxn>
              <a:cxn ang="T85">
                <a:pos x="T34" y="T35"/>
              </a:cxn>
              <a:cxn ang="T86">
                <a:pos x="T36" y="T37"/>
              </a:cxn>
              <a:cxn ang="T87">
                <a:pos x="T38" y="T39"/>
              </a:cxn>
              <a:cxn ang="T88">
                <a:pos x="T40" y="T41"/>
              </a:cxn>
              <a:cxn ang="T89">
                <a:pos x="T42" y="T43"/>
              </a:cxn>
              <a:cxn ang="T90">
                <a:pos x="T44" y="T45"/>
              </a:cxn>
              <a:cxn ang="T91">
                <a:pos x="T46" y="T47"/>
              </a:cxn>
              <a:cxn ang="T92">
                <a:pos x="T48" y="T49"/>
              </a:cxn>
              <a:cxn ang="T93">
                <a:pos x="T50" y="T51"/>
              </a:cxn>
              <a:cxn ang="T94">
                <a:pos x="T52" y="T53"/>
              </a:cxn>
              <a:cxn ang="T95">
                <a:pos x="T54" y="T55"/>
              </a:cxn>
              <a:cxn ang="T96">
                <a:pos x="T56" y="T57"/>
              </a:cxn>
              <a:cxn ang="T97">
                <a:pos x="T58" y="T59"/>
              </a:cxn>
              <a:cxn ang="T98">
                <a:pos x="T60" y="T61"/>
              </a:cxn>
              <a:cxn ang="T99">
                <a:pos x="T62" y="T63"/>
              </a:cxn>
              <a:cxn ang="T100">
                <a:pos x="T64" y="T65"/>
              </a:cxn>
              <a:cxn ang="T101">
                <a:pos x="T66" y="T67"/>
              </a:cxn>
            </a:cxnLst>
            <a:rect l="T102" t="T103" r="T104" b="T105"/>
            <a:pathLst>
              <a:path w="174" h="56">
                <a:moveTo>
                  <a:pt x="111" y="16"/>
                </a:moveTo>
                <a:lnTo>
                  <a:pt x="119" y="8"/>
                </a:lnTo>
                <a:lnTo>
                  <a:pt x="127" y="8"/>
                </a:lnTo>
                <a:lnTo>
                  <a:pt x="135" y="0"/>
                </a:lnTo>
                <a:lnTo>
                  <a:pt x="143" y="0"/>
                </a:lnTo>
                <a:lnTo>
                  <a:pt x="151" y="0"/>
                </a:lnTo>
                <a:lnTo>
                  <a:pt x="159" y="8"/>
                </a:lnTo>
                <a:lnTo>
                  <a:pt x="166" y="16"/>
                </a:lnTo>
                <a:lnTo>
                  <a:pt x="174" y="16"/>
                </a:lnTo>
                <a:lnTo>
                  <a:pt x="174" y="24"/>
                </a:lnTo>
                <a:lnTo>
                  <a:pt x="166" y="32"/>
                </a:lnTo>
                <a:lnTo>
                  <a:pt x="159" y="32"/>
                </a:lnTo>
                <a:lnTo>
                  <a:pt x="151" y="32"/>
                </a:lnTo>
                <a:lnTo>
                  <a:pt x="135" y="40"/>
                </a:lnTo>
                <a:lnTo>
                  <a:pt x="119" y="40"/>
                </a:lnTo>
                <a:lnTo>
                  <a:pt x="87" y="48"/>
                </a:lnTo>
                <a:lnTo>
                  <a:pt x="55" y="56"/>
                </a:lnTo>
                <a:lnTo>
                  <a:pt x="47" y="56"/>
                </a:lnTo>
                <a:lnTo>
                  <a:pt x="39" y="56"/>
                </a:lnTo>
                <a:lnTo>
                  <a:pt x="31" y="56"/>
                </a:lnTo>
                <a:lnTo>
                  <a:pt x="23" y="56"/>
                </a:lnTo>
                <a:lnTo>
                  <a:pt x="16" y="56"/>
                </a:lnTo>
                <a:lnTo>
                  <a:pt x="8" y="48"/>
                </a:lnTo>
                <a:lnTo>
                  <a:pt x="0" y="40"/>
                </a:lnTo>
                <a:lnTo>
                  <a:pt x="8" y="40"/>
                </a:lnTo>
                <a:lnTo>
                  <a:pt x="16" y="40"/>
                </a:lnTo>
                <a:lnTo>
                  <a:pt x="23" y="40"/>
                </a:lnTo>
                <a:lnTo>
                  <a:pt x="31" y="32"/>
                </a:lnTo>
                <a:lnTo>
                  <a:pt x="47" y="32"/>
                </a:lnTo>
                <a:lnTo>
                  <a:pt x="79" y="24"/>
                </a:lnTo>
                <a:lnTo>
                  <a:pt x="111" y="16"/>
                </a:lnTo>
              </a:path>
            </a:pathLst>
          </a:custGeom>
          <a:solidFill>
            <a:srgbClr val="C00000"/>
          </a:solidFill>
          <a:ln w="12700">
            <a:solidFill>
              <a:srgbClr val="C0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75807" name="Freeform 41"/>
          <p:cNvSpPr>
            <a:spLocks/>
          </p:cNvSpPr>
          <p:nvPr/>
        </p:nvSpPr>
        <p:spPr bwMode="auto">
          <a:xfrm>
            <a:off x="9178925" y="3549650"/>
            <a:ext cx="36513" cy="180975"/>
          </a:xfrm>
          <a:custGeom>
            <a:avLst/>
            <a:gdLst>
              <a:gd name="T0" fmla="*/ 2147483647 w 32"/>
              <a:gd name="T1" fmla="*/ 2147483647 h 206"/>
              <a:gd name="T2" fmla="*/ 2147483647 w 32"/>
              <a:gd name="T3" fmla="*/ 2147483647 h 206"/>
              <a:gd name="T4" fmla="*/ 2147483647 w 32"/>
              <a:gd name="T5" fmla="*/ 2147483647 h 206"/>
              <a:gd name="T6" fmla="*/ 2147483647 w 32"/>
              <a:gd name="T7" fmla="*/ 2147483647 h 206"/>
              <a:gd name="T8" fmla="*/ 2147483647 w 32"/>
              <a:gd name="T9" fmla="*/ 2147483647 h 206"/>
              <a:gd name="T10" fmla="*/ 2147483647 w 32"/>
              <a:gd name="T11" fmla="*/ 2147483647 h 206"/>
              <a:gd name="T12" fmla="*/ 2147483647 w 32"/>
              <a:gd name="T13" fmla="*/ 2147483647 h 206"/>
              <a:gd name="T14" fmla="*/ 2147483647 w 32"/>
              <a:gd name="T15" fmla="*/ 2147483647 h 206"/>
              <a:gd name="T16" fmla="*/ 2147483647 w 32"/>
              <a:gd name="T17" fmla="*/ 2147483647 h 206"/>
              <a:gd name="T18" fmla="*/ 0 w 32"/>
              <a:gd name="T19" fmla="*/ 2147483647 h 206"/>
              <a:gd name="T20" fmla="*/ 2147483647 w 32"/>
              <a:gd name="T21" fmla="*/ 2147483647 h 206"/>
              <a:gd name="T22" fmla="*/ 2147483647 w 32"/>
              <a:gd name="T23" fmla="*/ 2147483647 h 206"/>
              <a:gd name="T24" fmla="*/ 2147483647 w 32"/>
              <a:gd name="T25" fmla="*/ 2147483647 h 206"/>
              <a:gd name="T26" fmla="*/ 0 w 32"/>
              <a:gd name="T27" fmla="*/ 2147483647 h 206"/>
              <a:gd name="T28" fmla="*/ 0 w 32"/>
              <a:gd name="T29" fmla="*/ 2147483647 h 206"/>
              <a:gd name="T30" fmla="*/ 0 w 32"/>
              <a:gd name="T31" fmla="*/ 2147483647 h 206"/>
              <a:gd name="T32" fmla="*/ 0 w 32"/>
              <a:gd name="T33" fmla="*/ 2147483647 h 206"/>
              <a:gd name="T34" fmla="*/ 0 w 32"/>
              <a:gd name="T35" fmla="*/ 0 h 206"/>
              <a:gd name="T36" fmla="*/ 2147483647 w 32"/>
              <a:gd name="T37" fmla="*/ 0 h 206"/>
              <a:gd name="T38" fmla="*/ 2147483647 w 32"/>
              <a:gd name="T39" fmla="*/ 2147483647 h 206"/>
              <a:gd name="T40" fmla="*/ 2147483647 w 32"/>
              <a:gd name="T41" fmla="*/ 2147483647 h 206"/>
              <a:gd name="T42" fmla="*/ 2147483647 w 32"/>
              <a:gd name="T43" fmla="*/ 2147483647 h 206"/>
              <a:gd name="T44" fmla="*/ 2147483647 w 32"/>
              <a:gd name="T45" fmla="*/ 2147483647 h 206"/>
              <a:gd name="T46" fmla="*/ 2147483647 w 32"/>
              <a:gd name="T47" fmla="*/ 2147483647 h 206"/>
              <a:gd name="T48" fmla="*/ 2147483647 w 32"/>
              <a:gd name="T49" fmla="*/ 2147483647 h 206"/>
              <a:gd name="T50" fmla="*/ 2147483647 w 32"/>
              <a:gd name="T51" fmla="*/ 2147483647 h 206"/>
              <a:gd name="T52" fmla="*/ 2147483647 w 32"/>
              <a:gd name="T53" fmla="*/ 2147483647 h 20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w 32"/>
              <a:gd name="T82" fmla="*/ 0 h 206"/>
              <a:gd name="T83" fmla="*/ 32 w 32"/>
              <a:gd name="T84" fmla="*/ 206 h 206"/>
            </a:gdLst>
            <a:ahLst/>
            <a:cxnLst>
              <a:cxn ang="T54">
                <a:pos x="T0" y="T1"/>
              </a:cxn>
              <a:cxn ang="T55">
                <a:pos x="T2" y="T3"/>
              </a:cxn>
              <a:cxn ang="T56">
                <a:pos x="T4" y="T5"/>
              </a:cxn>
              <a:cxn ang="T57">
                <a:pos x="T6" y="T7"/>
              </a:cxn>
              <a:cxn ang="T58">
                <a:pos x="T8" y="T9"/>
              </a:cxn>
              <a:cxn ang="T59">
                <a:pos x="T10" y="T11"/>
              </a:cxn>
              <a:cxn ang="T60">
                <a:pos x="T12" y="T13"/>
              </a:cxn>
              <a:cxn ang="T61">
                <a:pos x="T14" y="T15"/>
              </a:cxn>
              <a:cxn ang="T62">
                <a:pos x="T16" y="T17"/>
              </a:cxn>
              <a:cxn ang="T63">
                <a:pos x="T18" y="T19"/>
              </a:cxn>
              <a:cxn ang="T64">
                <a:pos x="T20" y="T21"/>
              </a:cxn>
              <a:cxn ang="T65">
                <a:pos x="T22" y="T23"/>
              </a:cxn>
              <a:cxn ang="T66">
                <a:pos x="T24" y="T25"/>
              </a:cxn>
              <a:cxn ang="T67">
                <a:pos x="T26" y="T27"/>
              </a:cxn>
              <a:cxn ang="T68">
                <a:pos x="T28" y="T29"/>
              </a:cxn>
              <a:cxn ang="T69">
                <a:pos x="T30" y="T31"/>
              </a:cxn>
              <a:cxn ang="T70">
                <a:pos x="T32" y="T33"/>
              </a:cxn>
              <a:cxn ang="T71">
                <a:pos x="T34" y="T35"/>
              </a:cxn>
              <a:cxn ang="T72">
                <a:pos x="T36" y="T37"/>
              </a:cxn>
              <a:cxn ang="T73">
                <a:pos x="T38" y="T39"/>
              </a:cxn>
              <a:cxn ang="T74">
                <a:pos x="T40" y="T41"/>
              </a:cxn>
              <a:cxn ang="T75">
                <a:pos x="T42" y="T43"/>
              </a:cxn>
              <a:cxn ang="T76">
                <a:pos x="T44" y="T45"/>
              </a:cxn>
              <a:cxn ang="T77">
                <a:pos x="T46" y="T47"/>
              </a:cxn>
              <a:cxn ang="T78">
                <a:pos x="T48" y="T49"/>
              </a:cxn>
              <a:cxn ang="T79">
                <a:pos x="T50" y="T51"/>
              </a:cxn>
              <a:cxn ang="T80">
                <a:pos x="T52" y="T53"/>
              </a:cxn>
            </a:cxnLst>
            <a:rect l="T81" t="T82" r="T83" b="T84"/>
            <a:pathLst>
              <a:path w="32" h="206">
                <a:moveTo>
                  <a:pt x="24" y="63"/>
                </a:moveTo>
                <a:lnTo>
                  <a:pt x="24" y="71"/>
                </a:lnTo>
                <a:lnTo>
                  <a:pt x="24" y="79"/>
                </a:lnTo>
                <a:lnTo>
                  <a:pt x="24" y="87"/>
                </a:lnTo>
                <a:lnTo>
                  <a:pt x="24" y="103"/>
                </a:lnTo>
                <a:lnTo>
                  <a:pt x="24" y="127"/>
                </a:lnTo>
                <a:lnTo>
                  <a:pt x="24" y="151"/>
                </a:lnTo>
                <a:lnTo>
                  <a:pt x="24" y="182"/>
                </a:lnTo>
                <a:lnTo>
                  <a:pt x="24" y="206"/>
                </a:lnTo>
                <a:lnTo>
                  <a:pt x="0" y="206"/>
                </a:lnTo>
                <a:lnTo>
                  <a:pt x="8" y="175"/>
                </a:lnTo>
                <a:lnTo>
                  <a:pt x="8" y="143"/>
                </a:lnTo>
                <a:lnTo>
                  <a:pt x="8" y="111"/>
                </a:lnTo>
                <a:lnTo>
                  <a:pt x="0" y="79"/>
                </a:lnTo>
                <a:lnTo>
                  <a:pt x="0" y="55"/>
                </a:lnTo>
                <a:lnTo>
                  <a:pt x="0" y="39"/>
                </a:lnTo>
                <a:lnTo>
                  <a:pt x="0" y="16"/>
                </a:lnTo>
                <a:lnTo>
                  <a:pt x="0" y="0"/>
                </a:lnTo>
                <a:lnTo>
                  <a:pt x="8" y="0"/>
                </a:lnTo>
                <a:lnTo>
                  <a:pt x="16" y="8"/>
                </a:lnTo>
                <a:lnTo>
                  <a:pt x="24" y="8"/>
                </a:lnTo>
                <a:lnTo>
                  <a:pt x="32" y="24"/>
                </a:lnTo>
                <a:lnTo>
                  <a:pt x="32" y="32"/>
                </a:lnTo>
                <a:lnTo>
                  <a:pt x="24" y="47"/>
                </a:lnTo>
                <a:lnTo>
                  <a:pt x="24" y="63"/>
                </a:lnTo>
              </a:path>
            </a:pathLst>
          </a:custGeom>
          <a:solidFill>
            <a:srgbClr val="C00000"/>
          </a:solidFill>
          <a:ln w="12700">
            <a:solidFill>
              <a:srgbClr val="C0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 spd="slow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1" name="文本框 142"/>
          <p:cNvSpPr>
            <a:spLocks noChangeArrowheads="1"/>
          </p:cNvSpPr>
          <p:nvPr/>
        </p:nvSpPr>
        <p:spPr bwMode="auto">
          <a:xfrm>
            <a:off x="3213100" y="1719263"/>
            <a:ext cx="73609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jiào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48" name="文本框 148"/>
          <p:cNvSpPr>
            <a:spLocks noChangeArrowheads="1"/>
          </p:cNvSpPr>
          <p:nvPr/>
        </p:nvSpPr>
        <p:spPr bwMode="auto">
          <a:xfrm>
            <a:off x="3208338" y="2587625"/>
            <a:ext cx="12170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mínɡzi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49" name="文本框 149"/>
          <p:cNvSpPr>
            <a:spLocks noChangeArrowheads="1"/>
          </p:cNvSpPr>
          <p:nvPr/>
        </p:nvSpPr>
        <p:spPr bwMode="auto">
          <a:xfrm>
            <a:off x="3208338" y="3430588"/>
            <a:ext cx="75854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shì</a:t>
            </a:r>
            <a:r>
              <a:rPr lang="en-US" altLang="zh-CN" sz="2800" b="1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</a:t>
            </a:r>
          </a:p>
        </p:txBody>
      </p:sp>
      <p:cxnSp>
        <p:nvCxnSpPr>
          <p:cNvPr id="77829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2" name="组合 5"/>
          <p:cNvGrpSpPr>
            <a:grpSpLocks/>
          </p:cNvGrpSpPr>
          <p:nvPr/>
        </p:nvGrpSpPr>
        <p:grpSpPr bwMode="auto">
          <a:xfrm>
            <a:off x="1112838" y="1719263"/>
            <a:ext cx="1338262" cy="546100"/>
            <a:chOff x="682668" y="3939837"/>
            <a:chExt cx="1338943" cy="545509"/>
          </a:xfrm>
        </p:grpSpPr>
        <p:sp>
          <p:nvSpPr>
            <p:cNvPr id="77864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7865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叫</a:t>
              </a:r>
            </a:p>
          </p:txBody>
        </p:sp>
      </p:grpSp>
      <p:grpSp>
        <p:nvGrpSpPr>
          <p:cNvPr id="3" name="组合 6"/>
          <p:cNvGrpSpPr>
            <a:grpSpLocks/>
          </p:cNvGrpSpPr>
          <p:nvPr/>
        </p:nvGrpSpPr>
        <p:grpSpPr bwMode="auto">
          <a:xfrm>
            <a:off x="1112838" y="2563813"/>
            <a:ext cx="1338262" cy="536575"/>
            <a:chOff x="682668" y="4792841"/>
            <a:chExt cx="1338943" cy="536981"/>
          </a:xfrm>
        </p:grpSpPr>
        <p:sp>
          <p:nvSpPr>
            <p:cNvPr id="77862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7863" name="文本框 107"/>
            <p:cNvSpPr>
              <a:spLocks noChangeArrowheads="1"/>
            </p:cNvSpPr>
            <p:nvPr/>
          </p:nvSpPr>
          <p:spPr bwMode="auto">
            <a:xfrm>
              <a:off x="912891" y="4792841"/>
              <a:ext cx="903911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名字</a:t>
              </a:r>
            </a:p>
          </p:txBody>
        </p:sp>
      </p:grpSp>
      <p:grpSp>
        <p:nvGrpSpPr>
          <p:cNvPr id="4" name="组合 7"/>
          <p:cNvGrpSpPr>
            <a:grpSpLocks/>
          </p:cNvGrpSpPr>
          <p:nvPr/>
        </p:nvGrpSpPr>
        <p:grpSpPr bwMode="auto">
          <a:xfrm>
            <a:off x="1114425" y="3425825"/>
            <a:ext cx="1338263" cy="530225"/>
            <a:chOff x="683984" y="5619216"/>
            <a:chExt cx="1338943" cy="529811"/>
          </a:xfrm>
        </p:grpSpPr>
        <p:sp>
          <p:nvSpPr>
            <p:cNvPr id="7786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7861" name="文本框 110"/>
            <p:cNvSpPr>
              <a:spLocks noChangeArrowheads="1"/>
            </p:cNvSpPr>
            <p:nvPr/>
          </p:nvSpPr>
          <p:spPr bwMode="auto">
            <a:xfrm>
              <a:off x="1089493" y="5622657"/>
              <a:ext cx="543054" cy="52637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 anchor="ctr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是</a:t>
              </a:r>
            </a:p>
          </p:txBody>
        </p:sp>
      </p:grpSp>
      <p:grpSp>
        <p:nvGrpSpPr>
          <p:cNvPr id="77833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32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33" name="直接连接符 32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文本框 142"/>
          <p:cNvSpPr>
            <a:spLocks noChangeArrowheads="1"/>
          </p:cNvSpPr>
          <p:nvPr/>
        </p:nvSpPr>
        <p:spPr bwMode="auto">
          <a:xfrm>
            <a:off x="8975725" y="1739900"/>
            <a:ext cx="139814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shénme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37" name="文本框 148"/>
          <p:cNvSpPr>
            <a:spLocks noChangeArrowheads="1"/>
          </p:cNvSpPr>
          <p:nvPr/>
        </p:nvSpPr>
        <p:spPr bwMode="auto">
          <a:xfrm>
            <a:off x="8975725" y="2608263"/>
            <a:ext cx="63511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wǒ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38" name="文本框 149"/>
          <p:cNvSpPr>
            <a:spLocks noChangeArrowheads="1"/>
          </p:cNvSpPr>
          <p:nvPr/>
        </p:nvSpPr>
        <p:spPr bwMode="auto">
          <a:xfrm>
            <a:off x="8975725" y="3451225"/>
            <a:ext cx="112242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lǎoshī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6" name="组合 38"/>
          <p:cNvGrpSpPr>
            <a:grpSpLocks/>
          </p:cNvGrpSpPr>
          <p:nvPr/>
        </p:nvGrpSpPr>
        <p:grpSpPr bwMode="auto">
          <a:xfrm>
            <a:off x="6715125" y="1739900"/>
            <a:ext cx="1338263" cy="546100"/>
            <a:chOff x="682668" y="3939837"/>
            <a:chExt cx="1338943" cy="545509"/>
          </a:xfrm>
        </p:grpSpPr>
        <p:sp>
          <p:nvSpPr>
            <p:cNvPr id="77856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7857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什么</a:t>
              </a:r>
            </a:p>
          </p:txBody>
        </p:sp>
      </p:grpSp>
      <p:grpSp>
        <p:nvGrpSpPr>
          <p:cNvPr id="7" name="组合 41"/>
          <p:cNvGrpSpPr>
            <a:grpSpLocks/>
          </p:cNvGrpSpPr>
          <p:nvPr/>
        </p:nvGrpSpPr>
        <p:grpSpPr bwMode="auto">
          <a:xfrm>
            <a:off x="6715125" y="2584450"/>
            <a:ext cx="1338263" cy="536575"/>
            <a:chOff x="682668" y="4792841"/>
            <a:chExt cx="1338943" cy="536981"/>
          </a:xfrm>
        </p:grpSpPr>
        <p:sp>
          <p:nvSpPr>
            <p:cNvPr id="77854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7855" name="文本框 107"/>
            <p:cNvSpPr>
              <a:spLocks noChangeArrowheads="1"/>
            </p:cNvSpPr>
            <p:nvPr/>
          </p:nvSpPr>
          <p:spPr bwMode="auto">
            <a:xfrm>
              <a:off x="1054857" y="4792841"/>
              <a:ext cx="543053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我</a:t>
              </a:r>
            </a:p>
          </p:txBody>
        </p:sp>
      </p:grpSp>
      <p:grpSp>
        <p:nvGrpSpPr>
          <p:cNvPr id="8" name="组合 44"/>
          <p:cNvGrpSpPr>
            <a:grpSpLocks/>
          </p:cNvGrpSpPr>
          <p:nvPr/>
        </p:nvGrpSpPr>
        <p:grpSpPr bwMode="auto">
          <a:xfrm>
            <a:off x="6716713" y="3446463"/>
            <a:ext cx="1338262" cy="528637"/>
            <a:chOff x="683984" y="5619216"/>
            <a:chExt cx="1338943" cy="529811"/>
          </a:xfrm>
        </p:grpSpPr>
        <p:sp>
          <p:nvSpPr>
            <p:cNvPr id="77852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7853" name="文本框 110"/>
            <p:cNvSpPr>
              <a:spLocks noChangeArrowheads="1"/>
            </p:cNvSpPr>
            <p:nvPr/>
          </p:nvSpPr>
          <p:spPr bwMode="auto">
            <a:xfrm>
              <a:off x="912085" y="5622657"/>
              <a:ext cx="903912" cy="52637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老师</a:t>
              </a:r>
            </a:p>
          </p:txBody>
        </p:sp>
      </p:grpSp>
      <p:sp>
        <p:nvSpPr>
          <p:cNvPr id="30" name="文本框 149"/>
          <p:cNvSpPr>
            <a:spLocks noChangeArrowheads="1"/>
          </p:cNvSpPr>
          <p:nvPr/>
        </p:nvSpPr>
        <p:spPr bwMode="auto">
          <a:xfrm>
            <a:off x="3201988" y="4324350"/>
            <a:ext cx="66556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ma</a:t>
            </a:r>
          </a:p>
        </p:txBody>
      </p:sp>
      <p:grpSp>
        <p:nvGrpSpPr>
          <p:cNvPr id="9" name="组合 7"/>
          <p:cNvGrpSpPr>
            <a:grpSpLocks/>
          </p:cNvGrpSpPr>
          <p:nvPr/>
        </p:nvGrpSpPr>
        <p:grpSpPr bwMode="auto">
          <a:xfrm>
            <a:off x="1109663" y="4319588"/>
            <a:ext cx="1338262" cy="528637"/>
            <a:chOff x="683984" y="5619216"/>
            <a:chExt cx="1338943" cy="529811"/>
          </a:xfrm>
        </p:grpSpPr>
        <p:sp>
          <p:nvSpPr>
            <p:cNvPr id="7785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7851" name="文本框 110"/>
            <p:cNvSpPr>
              <a:spLocks noChangeArrowheads="1"/>
            </p:cNvSpPr>
            <p:nvPr/>
          </p:nvSpPr>
          <p:spPr bwMode="auto">
            <a:xfrm>
              <a:off x="1089493" y="5622657"/>
              <a:ext cx="543054" cy="52637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吗</a:t>
              </a:r>
            </a:p>
          </p:txBody>
        </p:sp>
      </p:grpSp>
      <p:sp>
        <p:nvSpPr>
          <p:cNvPr id="39" name="文本框 149"/>
          <p:cNvSpPr>
            <a:spLocks noChangeArrowheads="1"/>
          </p:cNvSpPr>
          <p:nvPr/>
        </p:nvSpPr>
        <p:spPr bwMode="auto">
          <a:xfrm>
            <a:off x="8970963" y="4344988"/>
            <a:ext cx="16922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xuéshenɡ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0" name="组合 44"/>
          <p:cNvGrpSpPr>
            <a:grpSpLocks/>
          </p:cNvGrpSpPr>
          <p:nvPr/>
        </p:nvGrpSpPr>
        <p:grpSpPr bwMode="auto">
          <a:xfrm>
            <a:off x="6711950" y="4340225"/>
            <a:ext cx="1338263" cy="544513"/>
            <a:chOff x="683984" y="5619216"/>
            <a:chExt cx="1338943" cy="545600"/>
          </a:xfrm>
        </p:grpSpPr>
        <p:sp>
          <p:nvSpPr>
            <p:cNvPr id="7784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7849" name="文本框 110"/>
            <p:cNvSpPr>
              <a:spLocks noChangeArrowheads="1"/>
            </p:cNvSpPr>
            <p:nvPr/>
          </p:nvSpPr>
          <p:spPr bwMode="auto">
            <a:xfrm>
              <a:off x="927859" y="5638445"/>
              <a:ext cx="903912" cy="52637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学生</a:t>
              </a:r>
            </a:p>
          </p:txBody>
        </p:sp>
      </p:grpSp>
      <p:sp>
        <p:nvSpPr>
          <p:cNvPr id="49" name="文本框 149"/>
          <p:cNvSpPr>
            <a:spLocks noChangeArrowheads="1"/>
          </p:cNvSpPr>
          <p:nvPr/>
        </p:nvSpPr>
        <p:spPr bwMode="auto">
          <a:xfrm>
            <a:off x="3217863" y="5207000"/>
            <a:ext cx="78899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rén</a:t>
            </a:r>
            <a:r>
              <a:rPr lang="en-US" altLang="zh-CN" sz="2800" b="1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</a:t>
            </a:r>
          </a:p>
        </p:txBody>
      </p:sp>
      <p:grpSp>
        <p:nvGrpSpPr>
          <p:cNvPr id="11" name="组合 7"/>
          <p:cNvGrpSpPr>
            <a:grpSpLocks/>
          </p:cNvGrpSpPr>
          <p:nvPr/>
        </p:nvGrpSpPr>
        <p:grpSpPr bwMode="auto">
          <a:xfrm>
            <a:off x="1125538" y="5202238"/>
            <a:ext cx="1338262" cy="530225"/>
            <a:chOff x="683984" y="5619216"/>
            <a:chExt cx="1338943" cy="529811"/>
          </a:xfrm>
        </p:grpSpPr>
        <p:sp>
          <p:nvSpPr>
            <p:cNvPr id="77846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7847" name="文本框 110"/>
            <p:cNvSpPr>
              <a:spLocks noChangeArrowheads="1"/>
            </p:cNvSpPr>
            <p:nvPr/>
          </p:nvSpPr>
          <p:spPr bwMode="auto">
            <a:xfrm>
              <a:off x="1042170" y="5622657"/>
              <a:ext cx="543054" cy="52637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人</a:t>
              </a:r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xit" presetSubtype="544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2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4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8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9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1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5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6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8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9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3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9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0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6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7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3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4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0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1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7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8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41" grpId="0" bldLvl="0" autoUpdateAnimBg="0"/>
      <p:bldP spid="5141" grpId="1" bldLvl="0" autoUpdateAnimBg="0"/>
      <p:bldP spid="5141" grpId="2" bldLvl="0" autoUpdateAnimBg="0"/>
      <p:bldP spid="5141" grpId="3" bldLvl="0" autoUpdateAnimBg="0"/>
      <p:bldP spid="5141" grpId="4" bldLvl="0" autoUpdateAnimBg="0"/>
      <p:bldP spid="5141" grpId="5"/>
      <p:bldP spid="5148" grpId="0" bldLvl="0" autoUpdateAnimBg="0"/>
      <p:bldP spid="5148" grpId="1" bldLvl="0" autoUpdateAnimBg="0"/>
      <p:bldP spid="5148" grpId="2" bldLvl="0" autoUpdateAnimBg="0"/>
      <p:bldP spid="5148" grpId="3" bldLvl="0" autoUpdateAnimBg="0"/>
      <p:bldP spid="5148" grpId="4" bldLvl="0" autoUpdateAnimBg="0"/>
      <p:bldP spid="5148" grpId="5"/>
      <p:bldP spid="5149" grpId="0" bldLvl="0" autoUpdateAnimBg="0"/>
      <p:bldP spid="5149" grpId="1" bldLvl="0" autoUpdateAnimBg="0"/>
      <p:bldP spid="5149" grpId="2" bldLvl="0" autoUpdateAnimBg="0"/>
      <p:bldP spid="5149" grpId="3" bldLvl="0" autoUpdateAnimBg="0"/>
      <p:bldP spid="5149" grpId="4" bldLvl="0" autoUpdateAnimBg="0"/>
      <p:bldP spid="5149" grpId="5"/>
      <p:bldP spid="36" grpId="0" bldLvl="0" autoUpdateAnimBg="0"/>
      <p:bldP spid="36" grpId="1" bldLvl="0" autoUpdateAnimBg="0"/>
      <p:bldP spid="36" grpId="2" bldLvl="0" autoUpdateAnimBg="0"/>
      <p:bldP spid="36" grpId="3" bldLvl="0" autoUpdateAnimBg="0"/>
      <p:bldP spid="36" grpId="4" bldLvl="0" autoUpdateAnimBg="0"/>
      <p:bldP spid="36" grpId="5"/>
      <p:bldP spid="37" grpId="0" bldLvl="0" autoUpdateAnimBg="0"/>
      <p:bldP spid="37" grpId="1" bldLvl="0" autoUpdateAnimBg="0"/>
      <p:bldP spid="37" grpId="2" bldLvl="0" autoUpdateAnimBg="0"/>
      <p:bldP spid="37" grpId="3" bldLvl="0" autoUpdateAnimBg="0"/>
      <p:bldP spid="37" grpId="4" bldLvl="0" autoUpdateAnimBg="0"/>
      <p:bldP spid="37" grpId="5"/>
      <p:bldP spid="38" grpId="0" bldLvl="0" autoUpdateAnimBg="0"/>
      <p:bldP spid="38" grpId="1" bldLvl="0" autoUpdateAnimBg="0"/>
      <p:bldP spid="38" grpId="2" bldLvl="0" autoUpdateAnimBg="0"/>
      <p:bldP spid="38" grpId="3" bldLvl="0" autoUpdateAnimBg="0"/>
      <p:bldP spid="38" grpId="4" bldLvl="0" autoUpdateAnimBg="0"/>
      <p:bldP spid="38" grpId="5"/>
      <p:bldP spid="30" grpId="0" bldLvl="0" autoUpdateAnimBg="0"/>
      <p:bldP spid="30" grpId="1" bldLvl="0" autoUpdateAnimBg="0"/>
      <p:bldP spid="30" grpId="2" bldLvl="0" autoUpdateAnimBg="0"/>
      <p:bldP spid="30" grpId="3" bldLvl="0" autoUpdateAnimBg="0"/>
      <p:bldP spid="30" grpId="4" bldLvl="0" autoUpdateAnimBg="0"/>
      <p:bldP spid="30" grpId="5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39" grpId="5"/>
      <p:bldP spid="49" grpId="0" bldLvl="0" autoUpdateAnimBg="0"/>
      <p:bldP spid="49" grpId="1" bldLvl="0" autoUpdateAnimBg="0"/>
      <p:bldP spid="49" grpId="2" bldLvl="0" autoUpdateAnimBg="0"/>
      <p:bldP spid="49" grpId="3" bldLvl="0" autoUpdateAnimBg="0"/>
      <p:bldP spid="49" grpId="4" bldLvl="0" autoUpdateAnimBg="0"/>
      <p:bldP spid="49" grpId="5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1" name="文本框 142"/>
          <p:cNvSpPr>
            <a:spLocks noChangeArrowheads="1"/>
          </p:cNvSpPr>
          <p:nvPr/>
        </p:nvSpPr>
        <p:spPr bwMode="auto">
          <a:xfrm>
            <a:off x="3213100" y="1719263"/>
            <a:ext cx="10906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Lǐyuè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48" name="文本框 148"/>
          <p:cNvSpPr>
            <a:spLocks noChangeArrowheads="1"/>
          </p:cNvSpPr>
          <p:nvPr/>
        </p:nvSpPr>
        <p:spPr bwMode="auto">
          <a:xfrm>
            <a:off x="3208338" y="3738563"/>
            <a:ext cx="135646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Měiɡuó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cxnSp>
        <p:nvCxnSpPr>
          <p:cNvPr id="7885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2" name="组合 5"/>
          <p:cNvGrpSpPr>
            <a:grpSpLocks/>
          </p:cNvGrpSpPr>
          <p:nvPr/>
        </p:nvGrpSpPr>
        <p:grpSpPr bwMode="auto">
          <a:xfrm>
            <a:off x="1112838" y="1719263"/>
            <a:ext cx="1338262" cy="546100"/>
            <a:chOff x="682668" y="3939837"/>
            <a:chExt cx="1338943" cy="545509"/>
          </a:xfrm>
        </p:grpSpPr>
        <p:sp>
          <p:nvSpPr>
            <p:cNvPr id="78864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8865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李月</a:t>
              </a:r>
            </a:p>
          </p:txBody>
        </p:sp>
      </p:grpSp>
      <p:grpSp>
        <p:nvGrpSpPr>
          <p:cNvPr id="3" name="组合 6"/>
          <p:cNvGrpSpPr>
            <a:grpSpLocks/>
          </p:cNvGrpSpPr>
          <p:nvPr/>
        </p:nvGrpSpPr>
        <p:grpSpPr bwMode="auto">
          <a:xfrm>
            <a:off x="1112838" y="3714750"/>
            <a:ext cx="1338262" cy="536575"/>
            <a:chOff x="682668" y="4792841"/>
            <a:chExt cx="1338943" cy="536981"/>
          </a:xfrm>
        </p:grpSpPr>
        <p:sp>
          <p:nvSpPr>
            <p:cNvPr id="78862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8863" name="文本框 107"/>
            <p:cNvSpPr>
              <a:spLocks noChangeArrowheads="1"/>
            </p:cNvSpPr>
            <p:nvPr/>
          </p:nvSpPr>
          <p:spPr bwMode="auto">
            <a:xfrm>
              <a:off x="912891" y="4792841"/>
              <a:ext cx="903911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美国</a:t>
              </a:r>
            </a:p>
          </p:txBody>
        </p:sp>
      </p:grpSp>
      <p:grpSp>
        <p:nvGrpSpPr>
          <p:cNvPr id="78855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32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33" name="直接连接符 32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文本框 142"/>
          <p:cNvSpPr>
            <a:spLocks noChangeArrowheads="1"/>
          </p:cNvSpPr>
          <p:nvPr/>
        </p:nvSpPr>
        <p:spPr bwMode="auto">
          <a:xfrm>
            <a:off x="8975725" y="1739900"/>
            <a:ext cx="174759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Zhōnɡɡuó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5" name="组合 38"/>
          <p:cNvGrpSpPr>
            <a:grpSpLocks/>
          </p:cNvGrpSpPr>
          <p:nvPr/>
        </p:nvGrpSpPr>
        <p:grpSpPr bwMode="auto">
          <a:xfrm>
            <a:off x="6715125" y="1739900"/>
            <a:ext cx="1338263" cy="546100"/>
            <a:chOff x="682668" y="3939837"/>
            <a:chExt cx="1338943" cy="545509"/>
          </a:xfrm>
        </p:grpSpPr>
        <p:sp>
          <p:nvSpPr>
            <p:cNvPr id="78858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8859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中国</a:t>
              </a:r>
            </a:p>
          </p:txBody>
        </p:sp>
      </p:grpSp>
      <p:sp>
        <p:nvSpPr>
          <p:cNvPr id="18" name="文本框 148">
            <a:extLst>
              <a:ext uri="{FF2B5EF4-FFF2-40B4-BE49-F238E27FC236}">
                <a16:creationId xmlns:a16="http://schemas.microsoft.com/office/drawing/2014/main" id="{FEEDF318-DEEF-4DDB-802E-A8856C21155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05921" y="3852707"/>
            <a:ext cx="148309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Yīngɡuó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9" name="组合 6">
            <a:extLst>
              <a:ext uri="{FF2B5EF4-FFF2-40B4-BE49-F238E27FC236}">
                <a16:creationId xmlns:a16="http://schemas.microsoft.com/office/drawing/2014/main" id="{1A58D326-639D-4889-ABB7-9BF94BED8563}"/>
              </a:ext>
            </a:extLst>
          </p:cNvPr>
          <p:cNvGrpSpPr>
            <a:grpSpLocks/>
          </p:cNvGrpSpPr>
          <p:nvPr/>
        </p:nvGrpSpPr>
        <p:grpSpPr bwMode="auto">
          <a:xfrm>
            <a:off x="6510421" y="3828894"/>
            <a:ext cx="1338262" cy="536575"/>
            <a:chOff x="682668" y="4792841"/>
            <a:chExt cx="1338943" cy="536981"/>
          </a:xfrm>
        </p:grpSpPr>
        <p:sp>
          <p:nvSpPr>
            <p:cNvPr id="20" name="圆角矩形 31">
              <a:extLst>
                <a:ext uri="{FF2B5EF4-FFF2-40B4-BE49-F238E27FC236}">
                  <a16:creationId xmlns:a16="http://schemas.microsoft.com/office/drawing/2014/main" id="{CDE2AF44-102E-4992-A702-8C46EF2616F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21" name="文本框 107">
              <a:extLst>
                <a:ext uri="{FF2B5EF4-FFF2-40B4-BE49-F238E27FC236}">
                  <a16:creationId xmlns:a16="http://schemas.microsoft.com/office/drawing/2014/main" id="{C1B4CDDE-AA80-4850-ACC4-7758F4268DE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12891" y="4792841"/>
              <a:ext cx="903911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英国</a:t>
              </a:r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xit" presetSubtype="544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4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1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6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3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41" grpId="0" bldLvl="0" autoUpdateAnimBg="0"/>
      <p:bldP spid="5141" grpId="1" bldLvl="0" autoUpdateAnimBg="0"/>
      <p:bldP spid="5141" grpId="2" bldLvl="0" autoUpdateAnimBg="0"/>
      <p:bldP spid="5141" grpId="3" bldLvl="0" autoUpdateAnimBg="0"/>
      <p:bldP spid="5141" grpId="4" bldLvl="0" autoUpdateAnimBg="0"/>
      <p:bldP spid="5141" grpId="5"/>
      <p:bldP spid="5148" grpId="0" bldLvl="0" autoUpdateAnimBg="0"/>
      <p:bldP spid="5148" grpId="1" bldLvl="0" autoUpdateAnimBg="0"/>
      <p:bldP spid="5148" grpId="2" bldLvl="0" autoUpdateAnimBg="0"/>
      <p:bldP spid="5148" grpId="3" bldLvl="0" autoUpdateAnimBg="0"/>
      <p:bldP spid="5148" grpId="4" bldLvl="0" autoUpdateAnimBg="0"/>
      <p:bldP spid="5148" grpId="5"/>
      <p:bldP spid="36" grpId="0" bldLvl="0" autoUpdateAnimBg="0"/>
      <p:bldP spid="36" grpId="1" bldLvl="0" autoUpdateAnimBg="0"/>
      <p:bldP spid="36" grpId="2" bldLvl="0" autoUpdateAnimBg="0"/>
      <p:bldP spid="36" grpId="3" bldLvl="0" autoUpdateAnimBg="0"/>
      <p:bldP spid="36" grpId="4" bldLvl="0" autoUpdateAnimBg="0"/>
      <p:bldP spid="36" grpId="5"/>
      <p:bldP spid="18" grpId="0" bldLvl="0" autoUpdateAnimBg="0"/>
      <p:bldP spid="18" grpId="1" bldLvl="0" autoUpdateAnimBg="0"/>
      <p:bldP spid="18" grpId="2" bldLvl="0" autoUpdateAnimBg="0"/>
      <p:bldP spid="18" grpId="3" bldLvl="0" autoUpdateAnimBg="0"/>
      <p:bldP spid="18" grpId="4" bldLvl="0" autoUpdateAnimBg="0"/>
      <p:bldP spid="18" grpId="5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3382963" y="1306513"/>
            <a:ext cx="3444875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9875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79876" name="组合 23"/>
          <p:cNvGrpSpPr>
            <a:grpSpLocks/>
          </p:cNvGrpSpPr>
          <p:nvPr/>
        </p:nvGrpSpPr>
        <p:grpSpPr bwMode="auto">
          <a:xfrm>
            <a:off x="1866900" y="1306513"/>
            <a:ext cx="1338263" cy="546100"/>
            <a:chOff x="682668" y="3939837"/>
            <a:chExt cx="1338943" cy="545509"/>
          </a:xfrm>
        </p:grpSpPr>
        <p:sp>
          <p:nvSpPr>
            <p:cNvPr id="79886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0" hangingPunct="0"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9887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 eaLnBrk="0" hangingPunct="0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叫</a:t>
              </a:r>
            </a:p>
          </p:txBody>
        </p:sp>
      </p:grpSp>
      <p:sp>
        <p:nvSpPr>
          <p:cNvPr id="79877" name="文本框 88"/>
          <p:cNvSpPr>
            <a:spLocks noChangeArrowheads="1"/>
          </p:cNvSpPr>
          <p:nvPr/>
        </p:nvSpPr>
        <p:spPr bwMode="auto">
          <a:xfrm>
            <a:off x="2111375" y="22669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名字</a:t>
            </a:r>
          </a:p>
        </p:txBody>
      </p:sp>
      <p:sp>
        <p:nvSpPr>
          <p:cNvPr id="79878" name="文本框 107"/>
          <p:cNvSpPr>
            <a:spLocks noChangeArrowheads="1"/>
          </p:cNvSpPr>
          <p:nvPr/>
        </p:nvSpPr>
        <p:spPr bwMode="auto">
          <a:xfrm>
            <a:off x="2111375" y="3246438"/>
            <a:ext cx="903288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老师</a:t>
            </a:r>
          </a:p>
        </p:txBody>
      </p:sp>
      <p:grpSp>
        <p:nvGrpSpPr>
          <p:cNvPr id="79879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文本框 152"/>
          <p:cNvSpPr>
            <a:spLocks noChangeArrowheads="1"/>
          </p:cNvSpPr>
          <p:nvPr/>
        </p:nvSpPr>
        <p:spPr bwMode="auto">
          <a:xfrm>
            <a:off x="3587750" y="13382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叫李月</a:t>
            </a:r>
          </a:p>
        </p:txBody>
      </p:sp>
      <p:sp>
        <p:nvSpPr>
          <p:cNvPr id="30" name="文本框 152"/>
          <p:cNvSpPr>
            <a:spLocks noChangeArrowheads="1"/>
          </p:cNvSpPr>
          <p:nvPr/>
        </p:nvSpPr>
        <p:spPr bwMode="auto">
          <a:xfrm>
            <a:off x="5119688" y="135572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我叫李月</a:t>
            </a:r>
          </a:p>
        </p:txBody>
      </p:sp>
      <p:sp>
        <p:nvSpPr>
          <p:cNvPr id="79882" name="文本框 107"/>
          <p:cNvSpPr>
            <a:spLocks noChangeArrowheads="1"/>
          </p:cNvSpPr>
          <p:nvPr/>
        </p:nvSpPr>
        <p:spPr bwMode="auto">
          <a:xfrm>
            <a:off x="2128838" y="4256088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学生</a:t>
            </a:r>
          </a:p>
        </p:txBody>
      </p:sp>
      <p:sp>
        <p:nvSpPr>
          <p:cNvPr id="79883" name="文本框 107"/>
          <p:cNvSpPr>
            <a:spLocks noChangeArrowheads="1"/>
          </p:cNvSpPr>
          <p:nvPr/>
        </p:nvSpPr>
        <p:spPr bwMode="auto">
          <a:xfrm>
            <a:off x="2274888" y="53451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人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28" grpId="0"/>
      <p:bldP spid="3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圆角矩形 32"/>
          <p:cNvSpPr>
            <a:spLocks noChangeArrowheads="1"/>
          </p:cNvSpPr>
          <p:nvPr/>
        </p:nvSpPr>
        <p:spPr bwMode="auto">
          <a:xfrm>
            <a:off x="1866900" y="2263775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3382963" y="2252663"/>
            <a:ext cx="6359525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8090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80901" name="文本框 88"/>
          <p:cNvSpPr>
            <a:spLocks noChangeArrowheads="1"/>
          </p:cNvSpPr>
          <p:nvPr/>
        </p:nvSpPr>
        <p:spPr bwMode="auto">
          <a:xfrm>
            <a:off x="2095500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叫</a:t>
            </a:r>
          </a:p>
        </p:txBody>
      </p:sp>
      <p:sp>
        <p:nvSpPr>
          <p:cNvPr id="80902" name="文本框 88"/>
          <p:cNvSpPr>
            <a:spLocks noChangeArrowheads="1"/>
          </p:cNvSpPr>
          <p:nvPr/>
        </p:nvSpPr>
        <p:spPr bwMode="auto">
          <a:xfrm>
            <a:off x="2111375" y="22669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名字</a:t>
            </a:r>
          </a:p>
        </p:txBody>
      </p:sp>
      <p:sp>
        <p:nvSpPr>
          <p:cNvPr id="80903" name="文本框 107"/>
          <p:cNvSpPr>
            <a:spLocks noChangeArrowheads="1"/>
          </p:cNvSpPr>
          <p:nvPr/>
        </p:nvSpPr>
        <p:spPr bwMode="auto">
          <a:xfrm>
            <a:off x="2111375" y="3246438"/>
            <a:ext cx="903288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老师</a:t>
            </a:r>
          </a:p>
        </p:txBody>
      </p:sp>
      <p:grpSp>
        <p:nvGrpSpPr>
          <p:cNvPr id="80904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0905" name="文本框 152"/>
          <p:cNvSpPr>
            <a:spLocks noChangeArrowheads="1"/>
          </p:cNvSpPr>
          <p:nvPr/>
        </p:nvSpPr>
        <p:spPr bwMode="auto">
          <a:xfrm>
            <a:off x="3587750" y="13382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叫李月</a:t>
            </a:r>
          </a:p>
        </p:txBody>
      </p:sp>
      <p:sp>
        <p:nvSpPr>
          <p:cNvPr id="80906" name="文本框 152"/>
          <p:cNvSpPr>
            <a:spLocks noChangeArrowheads="1"/>
          </p:cNvSpPr>
          <p:nvPr/>
        </p:nvSpPr>
        <p:spPr bwMode="auto">
          <a:xfrm>
            <a:off x="5119688" y="135572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我叫李月</a:t>
            </a:r>
          </a:p>
        </p:txBody>
      </p:sp>
      <p:sp>
        <p:nvSpPr>
          <p:cNvPr id="80907" name="文本框 107"/>
          <p:cNvSpPr>
            <a:spLocks noChangeArrowheads="1"/>
          </p:cNvSpPr>
          <p:nvPr/>
        </p:nvSpPr>
        <p:spPr bwMode="auto">
          <a:xfrm>
            <a:off x="2128838" y="4256088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学生</a:t>
            </a:r>
          </a:p>
        </p:txBody>
      </p:sp>
      <p:sp>
        <p:nvSpPr>
          <p:cNvPr id="80908" name="文本框 107"/>
          <p:cNvSpPr>
            <a:spLocks noChangeArrowheads="1"/>
          </p:cNvSpPr>
          <p:nvPr/>
        </p:nvSpPr>
        <p:spPr bwMode="auto">
          <a:xfrm>
            <a:off x="2274888" y="53451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人</a:t>
            </a:r>
          </a:p>
        </p:txBody>
      </p:sp>
      <p:sp>
        <p:nvSpPr>
          <p:cNvPr id="19" name="文本框 152"/>
          <p:cNvSpPr>
            <a:spLocks noChangeArrowheads="1"/>
          </p:cNvSpPr>
          <p:nvPr/>
        </p:nvSpPr>
        <p:spPr bwMode="auto">
          <a:xfrm>
            <a:off x="3582988" y="2293938"/>
            <a:ext cx="14144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什么名字</a:t>
            </a:r>
          </a:p>
        </p:txBody>
      </p:sp>
      <p:sp>
        <p:nvSpPr>
          <p:cNvPr id="20" name="文本框 152"/>
          <p:cNvSpPr>
            <a:spLocks noChangeArrowheads="1"/>
          </p:cNvSpPr>
          <p:nvPr/>
        </p:nvSpPr>
        <p:spPr bwMode="auto">
          <a:xfrm>
            <a:off x="5295900" y="2289175"/>
            <a:ext cx="17224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叫什么名字</a:t>
            </a:r>
          </a:p>
        </p:txBody>
      </p:sp>
      <p:sp>
        <p:nvSpPr>
          <p:cNvPr id="21" name="文本框 152"/>
          <p:cNvSpPr>
            <a:spLocks noChangeArrowheads="1"/>
          </p:cNvSpPr>
          <p:nvPr/>
        </p:nvSpPr>
        <p:spPr bwMode="auto">
          <a:xfrm>
            <a:off x="7402513" y="2284413"/>
            <a:ext cx="23399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你叫什么名字？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19" grpId="0"/>
      <p:bldP spid="20" grpId="0"/>
      <p:bldP spid="2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圆角矩形 32"/>
          <p:cNvSpPr>
            <a:spLocks noChangeArrowheads="1"/>
          </p:cNvSpPr>
          <p:nvPr/>
        </p:nvSpPr>
        <p:spPr bwMode="auto">
          <a:xfrm>
            <a:off x="1866900" y="3224213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3382963" y="3214688"/>
            <a:ext cx="3635375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81924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81925" name="文本框 88"/>
          <p:cNvSpPr>
            <a:spLocks noChangeArrowheads="1"/>
          </p:cNvSpPr>
          <p:nvPr/>
        </p:nvSpPr>
        <p:spPr bwMode="auto">
          <a:xfrm>
            <a:off x="2095500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叫</a:t>
            </a:r>
          </a:p>
        </p:txBody>
      </p:sp>
      <p:sp>
        <p:nvSpPr>
          <p:cNvPr id="81926" name="文本框 88"/>
          <p:cNvSpPr>
            <a:spLocks noChangeArrowheads="1"/>
          </p:cNvSpPr>
          <p:nvPr/>
        </p:nvSpPr>
        <p:spPr bwMode="auto">
          <a:xfrm>
            <a:off x="2111375" y="22669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名字</a:t>
            </a:r>
          </a:p>
        </p:txBody>
      </p:sp>
      <p:sp>
        <p:nvSpPr>
          <p:cNvPr id="81927" name="文本框 107"/>
          <p:cNvSpPr>
            <a:spLocks noChangeArrowheads="1"/>
          </p:cNvSpPr>
          <p:nvPr/>
        </p:nvSpPr>
        <p:spPr bwMode="auto">
          <a:xfrm>
            <a:off x="2111375" y="3246438"/>
            <a:ext cx="903288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老师</a:t>
            </a:r>
          </a:p>
        </p:txBody>
      </p:sp>
      <p:grpSp>
        <p:nvGrpSpPr>
          <p:cNvPr id="81928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1929" name="文本框 152"/>
          <p:cNvSpPr>
            <a:spLocks noChangeArrowheads="1"/>
          </p:cNvSpPr>
          <p:nvPr/>
        </p:nvSpPr>
        <p:spPr bwMode="auto">
          <a:xfrm>
            <a:off x="3587750" y="13382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叫李月</a:t>
            </a:r>
          </a:p>
        </p:txBody>
      </p:sp>
      <p:sp>
        <p:nvSpPr>
          <p:cNvPr id="81930" name="文本框 152"/>
          <p:cNvSpPr>
            <a:spLocks noChangeArrowheads="1"/>
          </p:cNvSpPr>
          <p:nvPr/>
        </p:nvSpPr>
        <p:spPr bwMode="auto">
          <a:xfrm>
            <a:off x="5119688" y="135572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我叫李月</a:t>
            </a:r>
          </a:p>
        </p:txBody>
      </p:sp>
      <p:sp>
        <p:nvSpPr>
          <p:cNvPr id="81931" name="文本框 107"/>
          <p:cNvSpPr>
            <a:spLocks noChangeArrowheads="1"/>
          </p:cNvSpPr>
          <p:nvPr/>
        </p:nvSpPr>
        <p:spPr bwMode="auto">
          <a:xfrm>
            <a:off x="2128838" y="4256088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学生</a:t>
            </a:r>
          </a:p>
        </p:txBody>
      </p:sp>
      <p:sp>
        <p:nvSpPr>
          <p:cNvPr id="81932" name="文本框 107"/>
          <p:cNvSpPr>
            <a:spLocks noChangeArrowheads="1"/>
          </p:cNvSpPr>
          <p:nvPr/>
        </p:nvSpPr>
        <p:spPr bwMode="auto">
          <a:xfrm>
            <a:off x="2274888" y="53451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人</a:t>
            </a:r>
          </a:p>
        </p:txBody>
      </p:sp>
      <p:sp>
        <p:nvSpPr>
          <p:cNvPr id="81933" name="文本框 152"/>
          <p:cNvSpPr>
            <a:spLocks noChangeArrowheads="1"/>
          </p:cNvSpPr>
          <p:nvPr/>
        </p:nvSpPr>
        <p:spPr bwMode="auto">
          <a:xfrm>
            <a:off x="3582988" y="2293938"/>
            <a:ext cx="14144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什么名字</a:t>
            </a:r>
          </a:p>
        </p:txBody>
      </p:sp>
      <p:sp>
        <p:nvSpPr>
          <p:cNvPr id="81934" name="文本框 152"/>
          <p:cNvSpPr>
            <a:spLocks noChangeArrowheads="1"/>
          </p:cNvSpPr>
          <p:nvPr/>
        </p:nvSpPr>
        <p:spPr bwMode="auto">
          <a:xfrm>
            <a:off x="5295900" y="2289175"/>
            <a:ext cx="17224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叫什么名字</a:t>
            </a:r>
          </a:p>
        </p:txBody>
      </p:sp>
      <p:sp>
        <p:nvSpPr>
          <p:cNvPr id="81935" name="文本框 152"/>
          <p:cNvSpPr>
            <a:spLocks noChangeArrowheads="1"/>
          </p:cNvSpPr>
          <p:nvPr/>
        </p:nvSpPr>
        <p:spPr bwMode="auto">
          <a:xfrm>
            <a:off x="7402513" y="2284413"/>
            <a:ext cx="23399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你叫什么名字？</a:t>
            </a:r>
          </a:p>
        </p:txBody>
      </p:sp>
      <p:sp>
        <p:nvSpPr>
          <p:cNvPr id="18" name="文本框 152"/>
          <p:cNvSpPr>
            <a:spLocks noChangeArrowheads="1"/>
          </p:cNvSpPr>
          <p:nvPr/>
        </p:nvSpPr>
        <p:spPr bwMode="auto">
          <a:xfrm>
            <a:off x="3562350" y="3251200"/>
            <a:ext cx="14144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中国老师</a:t>
            </a:r>
          </a:p>
        </p:txBody>
      </p:sp>
      <p:sp>
        <p:nvSpPr>
          <p:cNvPr id="22" name="文本框 152"/>
          <p:cNvSpPr>
            <a:spLocks noChangeArrowheads="1"/>
          </p:cNvSpPr>
          <p:nvPr/>
        </p:nvSpPr>
        <p:spPr bwMode="auto">
          <a:xfrm>
            <a:off x="5351463" y="324643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美国老师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18" grpId="0"/>
      <p:bldP spid="2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圆角矩形 32"/>
          <p:cNvSpPr>
            <a:spLocks noChangeArrowheads="1"/>
          </p:cNvSpPr>
          <p:nvPr/>
        </p:nvSpPr>
        <p:spPr bwMode="auto">
          <a:xfrm>
            <a:off x="1866900" y="4265613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3382963" y="4286250"/>
            <a:ext cx="5964237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8294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82949" name="文本框 88"/>
          <p:cNvSpPr>
            <a:spLocks noChangeArrowheads="1"/>
          </p:cNvSpPr>
          <p:nvPr/>
        </p:nvSpPr>
        <p:spPr bwMode="auto">
          <a:xfrm>
            <a:off x="2095500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叫</a:t>
            </a:r>
          </a:p>
        </p:txBody>
      </p:sp>
      <p:sp>
        <p:nvSpPr>
          <p:cNvPr id="82950" name="文本框 88"/>
          <p:cNvSpPr>
            <a:spLocks noChangeArrowheads="1"/>
          </p:cNvSpPr>
          <p:nvPr/>
        </p:nvSpPr>
        <p:spPr bwMode="auto">
          <a:xfrm>
            <a:off x="2111375" y="22669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名字</a:t>
            </a:r>
          </a:p>
        </p:txBody>
      </p:sp>
      <p:sp>
        <p:nvSpPr>
          <p:cNvPr id="82951" name="文本框 107"/>
          <p:cNvSpPr>
            <a:spLocks noChangeArrowheads="1"/>
          </p:cNvSpPr>
          <p:nvPr/>
        </p:nvSpPr>
        <p:spPr bwMode="auto">
          <a:xfrm>
            <a:off x="2111375" y="3246438"/>
            <a:ext cx="903288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老师</a:t>
            </a:r>
          </a:p>
        </p:txBody>
      </p:sp>
      <p:grpSp>
        <p:nvGrpSpPr>
          <p:cNvPr id="82952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2953" name="文本框 152"/>
          <p:cNvSpPr>
            <a:spLocks noChangeArrowheads="1"/>
          </p:cNvSpPr>
          <p:nvPr/>
        </p:nvSpPr>
        <p:spPr bwMode="auto">
          <a:xfrm>
            <a:off x="3587750" y="13382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叫李月</a:t>
            </a:r>
          </a:p>
        </p:txBody>
      </p:sp>
      <p:sp>
        <p:nvSpPr>
          <p:cNvPr id="82954" name="文本框 152"/>
          <p:cNvSpPr>
            <a:spLocks noChangeArrowheads="1"/>
          </p:cNvSpPr>
          <p:nvPr/>
        </p:nvSpPr>
        <p:spPr bwMode="auto">
          <a:xfrm>
            <a:off x="5119688" y="135572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我叫李月</a:t>
            </a:r>
          </a:p>
        </p:txBody>
      </p:sp>
      <p:sp>
        <p:nvSpPr>
          <p:cNvPr id="82955" name="文本框 107"/>
          <p:cNvSpPr>
            <a:spLocks noChangeArrowheads="1"/>
          </p:cNvSpPr>
          <p:nvPr/>
        </p:nvSpPr>
        <p:spPr bwMode="auto">
          <a:xfrm>
            <a:off x="2128838" y="4256088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学生</a:t>
            </a:r>
          </a:p>
        </p:txBody>
      </p:sp>
      <p:sp>
        <p:nvSpPr>
          <p:cNvPr id="82956" name="文本框 107"/>
          <p:cNvSpPr>
            <a:spLocks noChangeArrowheads="1"/>
          </p:cNvSpPr>
          <p:nvPr/>
        </p:nvSpPr>
        <p:spPr bwMode="auto">
          <a:xfrm>
            <a:off x="2274888" y="53451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人</a:t>
            </a:r>
          </a:p>
        </p:txBody>
      </p:sp>
      <p:sp>
        <p:nvSpPr>
          <p:cNvPr id="82957" name="文本框 152"/>
          <p:cNvSpPr>
            <a:spLocks noChangeArrowheads="1"/>
          </p:cNvSpPr>
          <p:nvPr/>
        </p:nvSpPr>
        <p:spPr bwMode="auto">
          <a:xfrm>
            <a:off x="3582988" y="2293938"/>
            <a:ext cx="14144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什么名字</a:t>
            </a:r>
          </a:p>
        </p:txBody>
      </p:sp>
      <p:sp>
        <p:nvSpPr>
          <p:cNvPr id="82958" name="文本框 152"/>
          <p:cNvSpPr>
            <a:spLocks noChangeArrowheads="1"/>
          </p:cNvSpPr>
          <p:nvPr/>
        </p:nvSpPr>
        <p:spPr bwMode="auto">
          <a:xfrm>
            <a:off x="5295900" y="2289175"/>
            <a:ext cx="17224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叫什么名字</a:t>
            </a:r>
          </a:p>
        </p:txBody>
      </p:sp>
      <p:sp>
        <p:nvSpPr>
          <p:cNvPr id="82959" name="文本框 152"/>
          <p:cNvSpPr>
            <a:spLocks noChangeArrowheads="1"/>
          </p:cNvSpPr>
          <p:nvPr/>
        </p:nvSpPr>
        <p:spPr bwMode="auto">
          <a:xfrm>
            <a:off x="7402513" y="2284413"/>
            <a:ext cx="23399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你叫什么名字？</a:t>
            </a:r>
          </a:p>
        </p:txBody>
      </p:sp>
      <p:sp>
        <p:nvSpPr>
          <p:cNvPr id="82960" name="文本框 152"/>
          <p:cNvSpPr>
            <a:spLocks noChangeArrowheads="1"/>
          </p:cNvSpPr>
          <p:nvPr/>
        </p:nvSpPr>
        <p:spPr bwMode="auto">
          <a:xfrm>
            <a:off x="3562350" y="3251200"/>
            <a:ext cx="14144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中国老师</a:t>
            </a:r>
          </a:p>
        </p:txBody>
      </p:sp>
      <p:sp>
        <p:nvSpPr>
          <p:cNvPr id="82961" name="文本框 152"/>
          <p:cNvSpPr>
            <a:spLocks noChangeArrowheads="1"/>
          </p:cNvSpPr>
          <p:nvPr/>
        </p:nvSpPr>
        <p:spPr bwMode="auto">
          <a:xfrm>
            <a:off x="5351463" y="324643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美国老师</a:t>
            </a:r>
          </a:p>
        </p:txBody>
      </p:sp>
      <p:sp>
        <p:nvSpPr>
          <p:cNvPr id="23" name="文本框 152"/>
          <p:cNvSpPr>
            <a:spLocks noChangeArrowheads="1"/>
          </p:cNvSpPr>
          <p:nvPr/>
        </p:nvSpPr>
        <p:spPr bwMode="auto">
          <a:xfrm>
            <a:off x="3571875" y="431800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中国学生</a:t>
            </a:r>
          </a:p>
        </p:txBody>
      </p:sp>
      <p:sp>
        <p:nvSpPr>
          <p:cNvPr id="24" name="文本框 152"/>
          <p:cNvSpPr>
            <a:spLocks noChangeArrowheads="1"/>
          </p:cNvSpPr>
          <p:nvPr/>
        </p:nvSpPr>
        <p:spPr bwMode="auto">
          <a:xfrm>
            <a:off x="5330825" y="4298950"/>
            <a:ext cx="14144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美国学生</a:t>
            </a:r>
          </a:p>
        </p:txBody>
      </p:sp>
      <p:sp>
        <p:nvSpPr>
          <p:cNvPr id="22" name="文本框 152">
            <a:extLst>
              <a:ext uri="{FF2B5EF4-FFF2-40B4-BE49-F238E27FC236}">
                <a16:creationId xmlns:a16="http://schemas.microsoft.com/office/drawing/2014/main" id="{AB0845F7-2236-4A8F-A639-910DFC96BB5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93101" y="4358594"/>
            <a:ext cx="14144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英国学生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23" grpId="0"/>
      <p:bldP spid="24" grpId="0"/>
      <p:bldP spid="2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圆角矩形 32"/>
          <p:cNvSpPr>
            <a:spLocks noChangeArrowheads="1"/>
          </p:cNvSpPr>
          <p:nvPr/>
        </p:nvSpPr>
        <p:spPr bwMode="auto">
          <a:xfrm>
            <a:off x="1866900" y="5337175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3382963" y="5341938"/>
            <a:ext cx="3635375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8397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83973" name="文本框 88"/>
          <p:cNvSpPr>
            <a:spLocks noChangeArrowheads="1"/>
          </p:cNvSpPr>
          <p:nvPr/>
        </p:nvSpPr>
        <p:spPr bwMode="auto">
          <a:xfrm>
            <a:off x="2095500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叫</a:t>
            </a:r>
          </a:p>
        </p:txBody>
      </p:sp>
      <p:sp>
        <p:nvSpPr>
          <p:cNvPr id="83974" name="文本框 88"/>
          <p:cNvSpPr>
            <a:spLocks noChangeArrowheads="1"/>
          </p:cNvSpPr>
          <p:nvPr/>
        </p:nvSpPr>
        <p:spPr bwMode="auto">
          <a:xfrm>
            <a:off x="2111375" y="22669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名字</a:t>
            </a:r>
          </a:p>
        </p:txBody>
      </p:sp>
      <p:sp>
        <p:nvSpPr>
          <p:cNvPr id="83975" name="文本框 107"/>
          <p:cNvSpPr>
            <a:spLocks noChangeArrowheads="1"/>
          </p:cNvSpPr>
          <p:nvPr/>
        </p:nvSpPr>
        <p:spPr bwMode="auto">
          <a:xfrm>
            <a:off x="2111375" y="3246438"/>
            <a:ext cx="903288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老师</a:t>
            </a:r>
          </a:p>
        </p:txBody>
      </p:sp>
      <p:grpSp>
        <p:nvGrpSpPr>
          <p:cNvPr id="83976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3977" name="文本框 152"/>
          <p:cNvSpPr>
            <a:spLocks noChangeArrowheads="1"/>
          </p:cNvSpPr>
          <p:nvPr/>
        </p:nvSpPr>
        <p:spPr bwMode="auto">
          <a:xfrm>
            <a:off x="3587750" y="13382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叫李月</a:t>
            </a:r>
          </a:p>
        </p:txBody>
      </p:sp>
      <p:sp>
        <p:nvSpPr>
          <p:cNvPr id="83978" name="文本框 152"/>
          <p:cNvSpPr>
            <a:spLocks noChangeArrowheads="1"/>
          </p:cNvSpPr>
          <p:nvPr/>
        </p:nvSpPr>
        <p:spPr bwMode="auto">
          <a:xfrm>
            <a:off x="5119688" y="135572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我叫李月</a:t>
            </a:r>
          </a:p>
        </p:txBody>
      </p:sp>
      <p:sp>
        <p:nvSpPr>
          <p:cNvPr id="83979" name="文本框 107"/>
          <p:cNvSpPr>
            <a:spLocks noChangeArrowheads="1"/>
          </p:cNvSpPr>
          <p:nvPr/>
        </p:nvSpPr>
        <p:spPr bwMode="auto">
          <a:xfrm>
            <a:off x="2128838" y="4256088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学生</a:t>
            </a:r>
          </a:p>
        </p:txBody>
      </p:sp>
      <p:sp>
        <p:nvSpPr>
          <p:cNvPr id="83980" name="文本框 107"/>
          <p:cNvSpPr>
            <a:spLocks noChangeArrowheads="1"/>
          </p:cNvSpPr>
          <p:nvPr/>
        </p:nvSpPr>
        <p:spPr bwMode="auto">
          <a:xfrm>
            <a:off x="2274888" y="53451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人</a:t>
            </a:r>
          </a:p>
        </p:txBody>
      </p:sp>
      <p:sp>
        <p:nvSpPr>
          <p:cNvPr id="83981" name="文本框 152"/>
          <p:cNvSpPr>
            <a:spLocks noChangeArrowheads="1"/>
          </p:cNvSpPr>
          <p:nvPr/>
        </p:nvSpPr>
        <p:spPr bwMode="auto">
          <a:xfrm>
            <a:off x="3582988" y="2293938"/>
            <a:ext cx="14144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什么名字</a:t>
            </a:r>
          </a:p>
        </p:txBody>
      </p:sp>
      <p:sp>
        <p:nvSpPr>
          <p:cNvPr id="83982" name="文本框 152"/>
          <p:cNvSpPr>
            <a:spLocks noChangeArrowheads="1"/>
          </p:cNvSpPr>
          <p:nvPr/>
        </p:nvSpPr>
        <p:spPr bwMode="auto">
          <a:xfrm>
            <a:off x="5295900" y="2289175"/>
            <a:ext cx="17224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叫什么名字</a:t>
            </a:r>
          </a:p>
        </p:txBody>
      </p:sp>
      <p:sp>
        <p:nvSpPr>
          <p:cNvPr id="83983" name="文本框 152"/>
          <p:cNvSpPr>
            <a:spLocks noChangeArrowheads="1"/>
          </p:cNvSpPr>
          <p:nvPr/>
        </p:nvSpPr>
        <p:spPr bwMode="auto">
          <a:xfrm>
            <a:off x="7402513" y="2284413"/>
            <a:ext cx="23399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你叫什么名字？</a:t>
            </a:r>
          </a:p>
        </p:txBody>
      </p:sp>
      <p:sp>
        <p:nvSpPr>
          <p:cNvPr id="83984" name="文本框 152"/>
          <p:cNvSpPr>
            <a:spLocks noChangeArrowheads="1"/>
          </p:cNvSpPr>
          <p:nvPr/>
        </p:nvSpPr>
        <p:spPr bwMode="auto">
          <a:xfrm>
            <a:off x="3562350" y="3251200"/>
            <a:ext cx="14144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中国老师</a:t>
            </a:r>
          </a:p>
        </p:txBody>
      </p:sp>
      <p:sp>
        <p:nvSpPr>
          <p:cNvPr id="83985" name="文本框 152"/>
          <p:cNvSpPr>
            <a:spLocks noChangeArrowheads="1"/>
          </p:cNvSpPr>
          <p:nvPr/>
        </p:nvSpPr>
        <p:spPr bwMode="auto">
          <a:xfrm>
            <a:off x="5351463" y="324643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美国老师</a:t>
            </a:r>
          </a:p>
        </p:txBody>
      </p:sp>
      <p:sp>
        <p:nvSpPr>
          <p:cNvPr id="83986" name="文本框 152"/>
          <p:cNvSpPr>
            <a:spLocks noChangeArrowheads="1"/>
          </p:cNvSpPr>
          <p:nvPr/>
        </p:nvSpPr>
        <p:spPr bwMode="auto">
          <a:xfrm>
            <a:off x="3571875" y="431800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中国学生</a:t>
            </a:r>
          </a:p>
        </p:txBody>
      </p:sp>
      <p:sp>
        <p:nvSpPr>
          <p:cNvPr id="83987" name="文本框 152"/>
          <p:cNvSpPr>
            <a:spLocks noChangeArrowheads="1"/>
          </p:cNvSpPr>
          <p:nvPr/>
        </p:nvSpPr>
        <p:spPr bwMode="auto">
          <a:xfrm>
            <a:off x="5330825" y="4298950"/>
            <a:ext cx="14144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美国学生</a:t>
            </a:r>
          </a:p>
        </p:txBody>
      </p:sp>
      <p:sp>
        <p:nvSpPr>
          <p:cNvPr id="25" name="文本框 152"/>
          <p:cNvSpPr>
            <a:spLocks noChangeArrowheads="1"/>
          </p:cNvSpPr>
          <p:nvPr/>
        </p:nvSpPr>
        <p:spPr bwMode="auto">
          <a:xfrm>
            <a:off x="3567113" y="5370513"/>
            <a:ext cx="11080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中国人</a:t>
            </a:r>
          </a:p>
        </p:txBody>
      </p:sp>
      <p:sp>
        <p:nvSpPr>
          <p:cNvPr id="26" name="文本框 152"/>
          <p:cNvSpPr>
            <a:spLocks noChangeArrowheads="1"/>
          </p:cNvSpPr>
          <p:nvPr/>
        </p:nvSpPr>
        <p:spPr bwMode="auto">
          <a:xfrm>
            <a:off x="5292725" y="5381625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美国人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25" grpId="0"/>
      <p:bldP spid="2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圆角矩形 32"/>
          <p:cNvSpPr>
            <a:spLocks noChangeArrowheads="1"/>
          </p:cNvSpPr>
          <p:nvPr/>
        </p:nvSpPr>
        <p:spPr bwMode="auto">
          <a:xfrm>
            <a:off x="1866900" y="4256088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4995" name="圆角矩形 32"/>
          <p:cNvSpPr>
            <a:spLocks noChangeArrowheads="1"/>
          </p:cNvSpPr>
          <p:nvPr/>
        </p:nvSpPr>
        <p:spPr bwMode="auto">
          <a:xfrm>
            <a:off x="1866900" y="3251200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4996" name="圆角矩形 32"/>
          <p:cNvSpPr>
            <a:spLocks noChangeArrowheads="1"/>
          </p:cNvSpPr>
          <p:nvPr/>
        </p:nvSpPr>
        <p:spPr bwMode="auto">
          <a:xfrm>
            <a:off x="1866900" y="2266950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4997" name="圆角矩形 32"/>
          <p:cNvSpPr>
            <a:spLocks noChangeArrowheads="1"/>
          </p:cNvSpPr>
          <p:nvPr/>
        </p:nvSpPr>
        <p:spPr bwMode="auto">
          <a:xfrm>
            <a:off x="1866900" y="1322388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4998" name="圆角矩形 32"/>
          <p:cNvSpPr>
            <a:spLocks noChangeArrowheads="1"/>
          </p:cNvSpPr>
          <p:nvPr/>
        </p:nvSpPr>
        <p:spPr bwMode="auto">
          <a:xfrm>
            <a:off x="1866900" y="5337175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cxnSp>
        <p:nvCxnSpPr>
          <p:cNvPr id="84999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85000" name="文本框 88"/>
          <p:cNvSpPr>
            <a:spLocks noChangeArrowheads="1"/>
          </p:cNvSpPr>
          <p:nvPr/>
        </p:nvSpPr>
        <p:spPr bwMode="auto">
          <a:xfrm>
            <a:off x="2095500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叫</a:t>
            </a:r>
          </a:p>
        </p:txBody>
      </p:sp>
      <p:sp>
        <p:nvSpPr>
          <p:cNvPr id="85001" name="文本框 88"/>
          <p:cNvSpPr>
            <a:spLocks noChangeArrowheads="1"/>
          </p:cNvSpPr>
          <p:nvPr/>
        </p:nvSpPr>
        <p:spPr bwMode="auto">
          <a:xfrm>
            <a:off x="2111375" y="22669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名字</a:t>
            </a:r>
          </a:p>
        </p:txBody>
      </p:sp>
      <p:sp>
        <p:nvSpPr>
          <p:cNvPr id="85002" name="文本框 107"/>
          <p:cNvSpPr>
            <a:spLocks noChangeArrowheads="1"/>
          </p:cNvSpPr>
          <p:nvPr/>
        </p:nvSpPr>
        <p:spPr bwMode="auto">
          <a:xfrm>
            <a:off x="2111375" y="3246438"/>
            <a:ext cx="903288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老师</a:t>
            </a:r>
          </a:p>
        </p:txBody>
      </p:sp>
      <p:grpSp>
        <p:nvGrpSpPr>
          <p:cNvPr id="85003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5004" name="文本框 152"/>
          <p:cNvSpPr>
            <a:spLocks noChangeArrowheads="1"/>
          </p:cNvSpPr>
          <p:nvPr/>
        </p:nvSpPr>
        <p:spPr bwMode="auto">
          <a:xfrm>
            <a:off x="3587750" y="13382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叫李月</a:t>
            </a:r>
          </a:p>
        </p:txBody>
      </p:sp>
      <p:sp>
        <p:nvSpPr>
          <p:cNvPr id="85005" name="文本框 152"/>
          <p:cNvSpPr>
            <a:spLocks noChangeArrowheads="1"/>
          </p:cNvSpPr>
          <p:nvPr/>
        </p:nvSpPr>
        <p:spPr bwMode="auto">
          <a:xfrm>
            <a:off x="5119688" y="135572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我叫李月</a:t>
            </a:r>
          </a:p>
        </p:txBody>
      </p:sp>
      <p:sp>
        <p:nvSpPr>
          <p:cNvPr id="85006" name="文本框 107"/>
          <p:cNvSpPr>
            <a:spLocks noChangeArrowheads="1"/>
          </p:cNvSpPr>
          <p:nvPr/>
        </p:nvSpPr>
        <p:spPr bwMode="auto">
          <a:xfrm>
            <a:off x="2128838" y="4256088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学生</a:t>
            </a:r>
          </a:p>
        </p:txBody>
      </p:sp>
      <p:sp>
        <p:nvSpPr>
          <p:cNvPr id="85007" name="文本框 107"/>
          <p:cNvSpPr>
            <a:spLocks noChangeArrowheads="1"/>
          </p:cNvSpPr>
          <p:nvPr/>
        </p:nvSpPr>
        <p:spPr bwMode="auto">
          <a:xfrm>
            <a:off x="2274888" y="53451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人</a:t>
            </a:r>
          </a:p>
        </p:txBody>
      </p:sp>
      <p:sp>
        <p:nvSpPr>
          <p:cNvPr id="85008" name="文本框 152"/>
          <p:cNvSpPr>
            <a:spLocks noChangeArrowheads="1"/>
          </p:cNvSpPr>
          <p:nvPr/>
        </p:nvSpPr>
        <p:spPr bwMode="auto">
          <a:xfrm>
            <a:off x="3582988" y="2293938"/>
            <a:ext cx="14144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什么名字</a:t>
            </a:r>
          </a:p>
        </p:txBody>
      </p:sp>
      <p:sp>
        <p:nvSpPr>
          <p:cNvPr id="85009" name="文本框 152"/>
          <p:cNvSpPr>
            <a:spLocks noChangeArrowheads="1"/>
          </p:cNvSpPr>
          <p:nvPr/>
        </p:nvSpPr>
        <p:spPr bwMode="auto">
          <a:xfrm>
            <a:off x="5295900" y="2289175"/>
            <a:ext cx="17224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叫什么名字</a:t>
            </a:r>
          </a:p>
        </p:txBody>
      </p:sp>
      <p:sp>
        <p:nvSpPr>
          <p:cNvPr id="85010" name="文本框 152"/>
          <p:cNvSpPr>
            <a:spLocks noChangeArrowheads="1"/>
          </p:cNvSpPr>
          <p:nvPr/>
        </p:nvSpPr>
        <p:spPr bwMode="auto">
          <a:xfrm>
            <a:off x="7402513" y="2284413"/>
            <a:ext cx="23399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你叫什么名字？</a:t>
            </a:r>
          </a:p>
        </p:txBody>
      </p:sp>
      <p:sp>
        <p:nvSpPr>
          <p:cNvPr id="85011" name="文本框 152"/>
          <p:cNvSpPr>
            <a:spLocks noChangeArrowheads="1"/>
          </p:cNvSpPr>
          <p:nvPr/>
        </p:nvSpPr>
        <p:spPr bwMode="auto">
          <a:xfrm>
            <a:off x="3562350" y="3251200"/>
            <a:ext cx="14144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中国老师</a:t>
            </a:r>
          </a:p>
        </p:txBody>
      </p:sp>
      <p:sp>
        <p:nvSpPr>
          <p:cNvPr id="85012" name="文本框 152"/>
          <p:cNvSpPr>
            <a:spLocks noChangeArrowheads="1"/>
          </p:cNvSpPr>
          <p:nvPr/>
        </p:nvSpPr>
        <p:spPr bwMode="auto">
          <a:xfrm>
            <a:off x="5351463" y="324643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美国老师</a:t>
            </a:r>
          </a:p>
        </p:txBody>
      </p:sp>
      <p:sp>
        <p:nvSpPr>
          <p:cNvPr id="85013" name="文本框 152"/>
          <p:cNvSpPr>
            <a:spLocks noChangeArrowheads="1"/>
          </p:cNvSpPr>
          <p:nvPr/>
        </p:nvSpPr>
        <p:spPr bwMode="auto">
          <a:xfrm>
            <a:off x="3571875" y="431800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中国学生</a:t>
            </a:r>
          </a:p>
        </p:txBody>
      </p:sp>
      <p:sp>
        <p:nvSpPr>
          <p:cNvPr id="85014" name="文本框 152"/>
          <p:cNvSpPr>
            <a:spLocks noChangeArrowheads="1"/>
          </p:cNvSpPr>
          <p:nvPr/>
        </p:nvSpPr>
        <p:spPr bwMode="auto">
          <a:xfrm>
            <a:off x="5330825" y="4298950"/>
            <a:ext cx="14144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美国学生</a:t>
            </a:r>
          </a:p>
        </p:txBody>
      </p:sp>
      <p:sp>
        <p:nvSpPr>
          <p:cNvPr id="85015" name="文本框 152"/>
          <p:cNvSpPr>
            <a:spLocks noChangeArrowheads="1"/>
          </p:cNvSpPr>
          <p:nvPr/>
        </p:nvSpPr>
        <p:spPr bwMode="auto">
          <a:xfrm>
            <a:off x="3567113" y="5370513"/>
            <a:ext cx="11080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中国人</a:t>
            </a:r>
          </a:p>
        </p:txBody>
      </p:sp>
      <p:sp>
        <p:nvSpPr>
          <p:cNvPr id="85016" name="文本框 152"/>
          <p:cNvSpPr>
            <a:spLocks noChangeArrowheads="1"/>
          </p:cNvSpPr>
          <p:nvPr/>
        </p:nvSpPr>
        <p:spPr bwMode="auto">
          <a:xfrm>
            <a:off x="5292725" y="5381625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美国人</a:t>
            </a:r>
          </a:p>
        </p:txBody>
      </p:sp>
    </p:spTree>
  </p:cSld>
  <p:clrMapOvr>
    <a:masterClrMapping/>
  </p:clrMapOvr>
  <p:transition spd="slow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6802" name="组合 8"/>
          <p:cNvGrpSpPr>
            <a:grpSpLocks/>
          </p:cNvGrpSpPr>
          <p:nvPr/>
        </p:nvGrpSpPr>
        <p:grpSpPr bwMode="auto">
          <a:xfrm>
            <a:off x="307975" y="6350"/>
            <a:ext cx="3248025" cy="646113"/>
            <a:chOff x="308629" y="6819"/>
            <a:chExt cx="3246908" cy="646549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0" y="6819"/>
              <a:ext cx="3226277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热身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warm-up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368"/>
              <a:ext cx="3246908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 bwMode="auto">
          <a:xfrm>
            <a:off x="328613" y="749300"/>
            <a:ext cx="11531600" cy="7699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buFont typeface="Arial" pitchFamily="34" charset="0"/>
              <a:buChar char="•"/>
              <a:defRPr/>
            </a:pPr>
            <a:r>
              <a:rPr lang="zh-CN" altLang="en-US" sz="2400" b="1" dirty="0"/>
              <a:t> </a:t>
            </a:r>
            <a:r>
              <a:rPr lang="zh-CN" altLang="en-US" sz="2000" b="1" dirty="0"/>
              <a:t>给下面的词语选择对的图片</a:t>
            </a:r>
            <a:endParaRPr lang="en-US" altLang="zh-CN" sz="2400" b="1" dirty="0"/>
          </a:p>
          <a:p>
            <a:pPr eaLnBrk="0" hangingPunct="0">
              <a:defRPr/>
            </a:pPr>
            <a:r>
              <a:rPr lang="en-US" altLang="zh-CN" sz="2000" dirty="0">
                <a:latin typeface="+mn-ea"/>
                <a:ea typeface="+mn-ea"/>
              </a:rPr>
              <a:t>Match the pictures with the words/phrases.</a:t>
            </a:r>
            <a:endParaRPr lang="zh-CN" altLang="en-US" sz="1400" dirty="0">
              <a:latin typeface="+mn-ea"/>
              <a:ea typeface="+mn-ea"/>
            </a:endParaRPr>
          </a:p>
        </p:txBody>
      </p:sp>
      <p:sp>
        <p:nvSpPr>
          <p:cNvPr id="76804" name="TextBox 23"/>
          <p:cNvSpPr txBox="1">
            <a:spLocks noChangeArrowheads="1"/>
          </p:cNvSpPr>
          <p:nvPr/>
        </p:nvSpPr>
        <p:spPr bwMode="auto">
          <a:xfrm>
            <a:off x="7840663" y="5029200"/>
            <a:ext cx="3322637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>
                <a:latin typeface="SimSun-ExtB" pitchFamily="49" charset="-122"/>
                <a:ea typeface="SimSun-ExtB" pitchFamily="49" charset="-122"/>
                <a:sym typeface="Times New Roman" pitchFamily="18" charset="0"/>
              </a:rPr>
              <a:t>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lǎoshī</a:t>
            </a:r>
            <a:endParaRPr lang="en-US" altLang="zh-CN" sz="2000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⑤老师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________ </a:t>
            </a:r>
            <a:endParaRPr lang="zh-CN" altLang="en-US" sz="2400" b="1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6805" name="TextBox 24"/>
          <p:cNvSpPr txBox="1">
            <a:spLocks noChangeArrowheads="1"/>
          </p:cNvSpPr>
          <p:nvPr/>
        </p:nvSpPr>
        <p:spPr bwMode="auto">
          <a:xfrm>
            <a:off x="7821613" y="5897563"/>
            <a:ext cx="2909887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xuéshenɡ</a:t>
            </a:r>
            <a:endParaRPr lang="en-US" altLang="zh-CN" sz="2000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⑥学生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pic>
        <p:nvPicPr>
          <p:cNvPr id="11" name="Picture 5" descr="C:\Documents and Settings\Administrator.CAOFAN\桌面\hsk一级\2课\2-05山-前图43956478（20）.jpg"/>
          <p:cNvPicPr>
            <a:picLocks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1303338" y="3475038"/>
            <a:ext cx="2052637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6807" name="TextBox 25"/>
          <p:cNvSpPr txBox="1">
            <a:spLocks noChangeArrowheads="1"/>
          </p:cNvSpPr>
          <p:nvPr/>
        </p:nvSpPr>
        <p:spPr bwMode="auto">
          <a:xfrm>
            <a:off x="7821613" y="2233613"/>
            <a:ext cx="2909887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cs typeface="Times New Roman" pitchFamily="18" charset="0"/>
                <a:sym typeface="Times New Roman" pitchFamily="18" charset="0"/>
              </a:rPr>
              <a:t>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cs typeface="Times New Roman" pitchFamily="18" charset="0"/>
                <a:sym typeface="Times New Roman" pitchFamily="18" charset="0"/>
              </a:rPr>
              <a:t>Měiɡuó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cs typeface="Times New Roman" pitchFamily="18" charset="0"/>
                <a:sym typeface="Times New Roman" pitchFamily="18" charset="0"/>
              </a:rPr>
              <a:t> </a:t>
            </a: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②美国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________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 </a:t>
            </a:r>
          </a:p>
        </p:txBody>
      </p:sp>
      <p:pic>
        <p:nvPicPr>
          <p:cNvPr id="12" name="Picture 6" descr="C:\Documents and Settings\Administrator.CAOFAN\桌面\hsk一级\2课\2-06钟-微图mf829727（18）.jpg"/>
          <p:cNvPicPr>
            <a:picLocks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1339850" y="5226050"/>
            <a:ext cx="2051050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6809" name="TextBox 27"/>
          <p:cNvSpPr txBox="1">
            <a:spLocks noChangeArrowheads="1"/>
          </p:cNvSpPr>
          <p:nvPr/>
        </p:nvSpPr>
        <p:spPr bwMode="auto">
          <a:xfrm>
            <a:off x="7829550" y="4137025"/>
            <a:ext cx="37719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Měiɡuó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rén</a:t>
            </a:r>
            <a:endParaRPr lang="en-US" altLang="zh-CN" sz="2000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④美国   人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________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 </a:t>
            </a:r>
          </a:p>
        </p:txBody>
      </p:sp>
      <p:pic>
        <p:nvPicPr>
          <p:cNvPr id="13" name="Picture 7" descr="C:\Documents and Settings\Administrator.CAOFAN\桌面\hsk一级\2课\2-07羊-前图7629013（20）.jpg"/>
          <p:cNvPicPr>
            <a:picLocks noChangeArrowheads="1"/>
          </p:cNvPicPr>
          <p:nvPr/>
        </p:nvPicPr>
        <p:blipFill>
          <a:blip r:embed="rId5" cstate="print"/>
          <a:stretch>
            <a:fillRect/>
          </a:stretch>
        </p:blipFill>
        <p:spPr bwMode="auto">
          <a:xfrm>
            <a:off x="4481513" y="5202238"/>
            <a:ext cx="2051050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6811" name="TextBox 28"/>
          <p:cNvSpPr txBox="1">
            <a:spLocks noChangeArrowheads="1"/>
          </p:cNvSpPr>
          <p:nvPr/>
        </p:nvSpPr>
        <p:spPr bwMode="auto">
          <a:xfrm>
            <a:off x="7821613" y="1416050"/>
            <a:ext cx="2659062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Zhōnɡɡuó</a:t>
            </a:r>
            <a:endParaRPr lang="en-US" altLang="zh-CN" sz="2000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①中国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  </a:t>
            </a:r>
          </a:p>
        </p:txBody>
      </p:sp>
      <p:pic>
        <p:nvPicPr>
          <p:cNvPr id="14" name="Picture 8" descr="C:\Documents and Settings\Administrator.CAOFAN\桌面\hsk一级\2课\2-08零-前图48346217（20）.jpg"/>
          <p:cNvPicPr>
            <a:picLocks noChangeArrowheads="1"/>
          </p:cNvPicPr>
          <p:nvPr/>
        </p:nvPicPr>
        <p:blipFill>
          <a:blip r:embed="rId6" cstate="print"/>
          <a:stretch>
            <a:fillRect/>
          </a:stretch>
        </p:blipFill>
        <p:spPr bwMode="auto">
          <a:xfrm>
            <a:off x="4481513" y="1722438"/>
            <a:ext cx="2052637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6813" name="TextBox 29"/>
          <p:cNvSpPr txBox="1">
            <a:spLocks noChangeArrowheads="1"/>
          </p:cNvSpPr>
          <p:nvPr/>
        </p:nvSpPr>
        <p:spPr bwMode="auto">
          <a:xfrm>
            <a:off x="7840663" y="3230563"/>
            <a:ext cx="42291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Zhōnɡɡuó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rén</a:t>
            </a:r>
            <a:endParaRPr lang="en-US" altLang="zh-CN" sz="2000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③中国      人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pic>
        <p:nvPicPr>
          <p:cNvPr id="15" name="Picture 9" descr="C:\Documents and Settings\Administrator.CAOFAN\桌面\hsk一级\2课\2-09菜-前图22657124（20）.jpg"/>
          <p:cNvPicPr>
            <a:picLocks noChangeArrowheads="1"/>
          </p:cNvPicPr>
          <p:nvPr/>
        </p:nvPicPr>
        <p:blipFill>
          <a:blip r:embed="rId7" cstate="print"/>
          <a:stretch>
            <a:fillRect/>
          </a:stretch>
        </p:blipFill>
        <p:spPr bwMode="auto">
          <a:xfrm>
            <a:off x="4510088" y="3465513"/>
            <a:ext cx="2051050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76815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pic>
        <p:nvPicPr>
          <p:cNvPr id="9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8" cstate="print"/>
          <a:stretch>
            <a:fillRect/>
          </a:stretch>
        </p:blipFill>
        <p:spPr bwMode="auto">
          <a:xfrm>
            <a:off x="1355725" y="1741488"/>
            <a:ext cx="2052638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6817" name="TextBox 27"/>
          <p:cNvSpPr txBox="1">
            <a:spLocks/>
          </p:cNvSpPr>
          <p:nvPr/>
        </p:nvSpPr>
        <p:spPr bwMode="auto">
          <a:xfrm>
            <a:off x="1336675" y="1722438"/>
            <a:ext cx="400050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A</a:t>
            </a:r>
            <a:endParaRPr lang="zh-CN" altLang="en-US" sz="2400" b="1"/>
          </a:p>
        </p:txBody>
      </p:sp>
      <p:sp>
        <p:nvSpPr>
          <p:cNvPr id="76818" name="TextBox 28"/>
          <p:cNvSpPr txBox="1">
            <a:spLocks/>
          </p:cNvSpPr>
          <p:nvPr/>
        </p:nvSpPr>
        <p:spPr bwMode="auto">
          <a:xfrm>
            <a:off x="1290638" y="3455988"/>
            <a:ext cx="400050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B</a:t>
            </a:r>
            <a:endParaRPr lang="zh-CN" altLang="en-US" sz="2400" b="1"/>
          </a:p>
        </p:txBody>
      </p:sp>
      <p:sp>
        <p:nvSpPr>
          <p:cNvPr id="76819" name="TextBox 29"/>
          <p:cNvSpPr txBox="1">
            <a:spLocks/>
          </p:cNvSpPr>
          <p:nvPr/>
        </p:nvSpPr>
        <p:spPr bwMode="auto">
          <a:xfrm>
            <a:off x="1317625" y="5207000"/>
            <a:ext cx="400050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C</a:t>
            </a:r>
            <a:endParaRPr lang="zh-CN" altLang="en-US" sz="2400" b="1"/>
          </a:p>
        </p:txBody>
      </p:sp>
      <p:sp>
        <p:nvSpPr>
          <p:cNvPr id="76820" name="TextBox 30"/>
          <p:cNvSpPr txBox="1">
            <a:spLocks/>
          </p:cNvSpPr>
          <p:nvPr/>
        </p:nvSpPr>
        <p:spPr bwMode="auto">
          <a:xfrm>
            <a:off x="4471988" y="1703388"/>
            <a:ext cx="398462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76821" name="TextBox 31"/>
          <p:cNvSpPr txBox="1">
            <a:spLocks/>
          </p:cNvSpPr>
          <p:nvPr/>
        </p:nvSpPr>
        <p:spPr bwMode="auto">
          <a:xfrm>
            <a:off x="4478338" y="3451225"/>
            <a:ext cx="398462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E</a:t>
            </a:r>
            <a:endParaRPr lang="zh-CN" altLang="en-US" sz="2400" b="1"/>
          </a:p>
        </p:txBody>
      </p:sp>
      <p:sp>
        <p:nvSpPr>
          <p:cNvPr id="76822" name="TextBox 32"/>
          <p:cNvSpPr txBox="1">
            <a:spLocks/>
          </p:cNvSpPr>
          <p:nvPr/>
        </p:nvSpPr>
        <p:spPr bwMode="auto">
          <a:xfrm>
            <a:off x="4473575" y="5187950"/>
            <a:ext cx="398463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F</a:t>
            </a:r>
            <a:endParaRPr lang="zh-CN" altLang="en-US" sz="2400" b="1"/>
          </a:p>
        </p:txBody>
      </p:sp>
      <p:sp>
        <p:nvSpPr>
          <p:cNvPr id="25" name="TextBox 27"/>
          <p:cNvSpPr txBox="1">
            <a:spLocks/>
          </p:cNvSpPr>
          <p:nvPr/>
        </p:nvSpPr>
        <p:spPr bwMode="auto">
          <a:xfrm>
            <a:off x="9301163" y="5345113"/>
            <a:ext cx="400050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A</a:t>
            </a:r>
            <a:endParaRPr lang="zh-CN" altLang="en-US" sz="2400" b="1"/>
          </a:p>
        </p:txBody>
      </p:sp>
      <p:sp>
        <p:nvSpPr>
          <p:cNvPr id="26" name="TextBox 28"/>
          <p:cNvSpPr txBox="1">
            <a:spLocks/>
          </p:cNvSpPr>
          <p:nvPr/>
        </p:nvSpPr>
        <p:spPr bwMode="auto">
          <a:xfrm>
            <a:off x="9301163" y="6159500"/>
            <a:ext cx="400050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B</a:t>
            </a:r>
            <a:endParaRPr lang="zh-CN" altLang="en-US" sz="2400" b="1"/>
          </a:p>
        </p:txBody>
      </p:sp>
      <p:sp>
        <p:nvSpPr>
          <p:cNvPr id="27" name="TextBox 32"/>
          <p:cNvSpPr txBox="1">
            <a:spLocks/>
          </p:cNvSpPr>
          <p:nvPr/>
        </p:nvSpPr>
        <p:spPr bwMode="auto">
          <a:xfrm>
            <a:off x="9972675" y="3492500"/>
            <a:ext cx="398463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F</a:t>
            </a:r>
            <a:endParaRPr lang="zh-CN" altLang="en-US" sz="2400" b="1"/>
          </a:p>
        </p:txBody>
      </p:sp>
      <p:sp>
        <p:nvSpPr>
          <p:cNvPr id="28" name="TextBox 29"/>
          <p:cNvSpPr txBox="1">
            <a:spLocks/>
          </p:cNvSpPr>
          <p:nvPr/>
        </p:nvSpPr>
        <p:spPr bwMode="auto">
          <a:xfrm>
            <a:off x="9223375" y="1689100"/>
            <a:ext cx="400050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C</a:t>
            </a:r>
            <a:endParaRPr lang="zh-CN" altLang="en-US" sz="2400" b="1"/>
          </a:p>
        </p:txBody>
      </p:sp>
      <p:sp>
        <p:nvSpPr>
          <p:cNvPr id="29" name="TextBox 30"/>
          <p:cNvSpPr txBox="1">
            <a:spLocks/>
          </p:cNvSpPr>
          <p:nvPr/>
        </p:nvSpPr>
        <p:spPr bwMode="auto">
          <a:xfrm>
            <a:off x="9302750" y="2520950"/>
            <a:ext cx="398463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30" name="TextBox 31"/>
          <p:cNvSpPr txBox="1">
            <a:spLocks/>
          </p:cNvSpPr>
          <p:nvPr/>
        </p:nvSpPr>
        <p:spPr bwMode="auto">
          <a:xfrm>
            <a:off x="9799638" y="4392613"/>
            <a:ext cx="398462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E</a:t>
            </a:r>
            <a:endParaRPr lang="zh-CN" altLang="en-US" sz="2400" b="1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909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9091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9092" name="Rectangle 2"/>
          <p:cNvSpPr>
            <a:spLocks noChangeArrowheads="1"/>
          </p:cNvSpPr>
          <p:nvPr/>
        </p:nvSpPr>
        <p:spPr bwMode="auto">
          <a:xfrm>
            <a:off x="1057275" y="1636713"/>
            <a:ext cx="9347200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781175" y="2351088"/>
            <a:ext cx="4524375" cy="2419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40000"/>
              </a:lnSpc>
              <a:defRPr/>
            </a:pP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cs typeface="GB Pinyinok-D"/>
                <a:sym typeface="宋体" pitchFamily="2" charset="-122"/>
              </a:rPr>
              <a:t>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jiào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shénme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mínɡzi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defRPr/>
            </a:pPr>
            <a:r>
              <a:rPr lang="en-US" altLang="zh-CN" sz="2400" b="1" dirty="0">
                <a:latin typeface="宋体" pitchFamily="2" charset="-122"/>
                <a:sym typeface="宋体" pitchFamily="2" charset="-122"/>
              </a:rPr>
              <a:t>A</a:t>
            </a:r>
            <a:r>
              <a:rPr lang="zh-CN" altLang="en-US" sz="2800" b="1" dirty="0">
                <a:latin typeface="宋体" pitchFamily="2" charset="-122"/>
                <a:sym typeface="宋体" pitchFamily="2" charset="-122"/>
              </a:rPr>
              <a:t>：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你   叫  什么   名字？</a:t>
            </a:r>
          </a:p>
          <a:p>
            <a:pPr>
              <a:lnSpc>
                <a:spcPct val="140000"/>
              </a:lnSpc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jiào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Lǐyuè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defRPr/>
            </a:pPr>
            <a:r>
              <a:rPr lang="en-US" altLang="zh-CN" sz="2400" b="1" dirty="0">
                <a:solidFill>
                  <a:srgbClr val="7F7F7F"/>
                </a:solidFill>
                <a:latin typeface="宋体" pitchFamily="2" charset="-122"/>
                <a:sym typeface="宋体" pitchFamily="2" charset="-122"/>
              </a:rPr>
              <a:t>B</a:t>
            </a:r>
            <a:r>
              <a:rPr lang="zh-CN" altLang="en-US" sz="2400" b="1" dirty="0">
                <a:solidFill>
                  <a:srgbClr val="7F7F7F"/>
                </a:solidFill>
                <a:latin typeface="宋体" pitchFamily="2" charset="-122"/>
                <a:sym typeface="宋体" pitchFamily="2" charset="-122"/>
              </a:rPr>
              <a:t>： </a:t>
            </a:r>
            <a:r>
              <a:rPr lang="zh-CN" altLang="en-US" sz="2800" b="1" dirty="0">
                <a:solidFill>
                  <a:srgbClr val="7F7F7F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我   叫 李月。</a:t>
            </a:r>
            <a:endParaRPr lang="zh-CN" altLang="en-US" sz="2400" b="1" dirty="0">
              <a:solidFill>
                <a:srgbClr val="7F7F7F"/>
              </a:solidFill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6989763" y="2359025"/>
            <a:ext cx="2703512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9095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在学校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school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601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/>
          <p:cNvSpPr txBox="1"/>
          <p:nvPr/>
        </p:nvSpPr>
        <p:spPr>
          <a:xfrm>
            <a:off x="530225" y="9144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1.</a:t>
            </a:r>
            <a:r>
              <a:rPr lang="zh-CN" altLang="en-US" sz="2800" b="1" dirty="0">
                <a:latin typeface="+mn-ea"/>
                <a:ea typeface="+mn-ea"/>
              </a:rPr>
              <a:t>疑问代词“什么” </a:t>
            </a:r>
            <a:r>
              <a:rPr lang="en-US" altLang="zh-CN" dirty="0">
                <a:latin typeface="+mn-ea"/>
                <a:ea typeface="+mn-ea"/>
              </a:rPr>
              <a:t>The Interrogative Pronoun</a:t>
            </a:r>
            <a:r>
              <a:rPr lang="zh-CN" altLang="en-US" dirty="0">
                <a:latin typeface="+mn-ea"/>
                <a:ea typeface="+mn-ea"/>
              </a:rPr>
              <a:t>“什么”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1087788" y="1576503"/>
            <a:ext cx="5606744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2400" b="1" dirty="0" err="1">
                <a:latin typeface="华文细黑" pitchFamily="2" charset="-122"/>
                <a:ea typeface="华文细黑" pitchFamily="2" charset="-122"/>
              </a:rPr>
              <a:t>Subject+Verb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什么？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1169613" y="2394790"/>
            <a:ext cx="5632144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2400" b="1" dirty="0" err="1">
                <a:latin typeface="华文细黑" pitchFamily="2" charset="-122"/>
                <a:ea typeface="华文细黑" pitchFamily="2" charset="-122"/>
              </a:rPr>
              <a:t>Subject+Verb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什么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+Noun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？</a:t>
            </a:r>
          </a:p>
        </p:txBody>
      </p:sp>
      <p:sp>
        <p:nvSpPr>
          <p:cNvPr id="38" name="圆角矩形 37"/>
          <p:cNvSpPr/>
          <p:nvPr/>
        </p:nvSpPr>
        <p:spPr>
          <a:xfrm>
            <a:off x="1539421" y="3420269"/>
            <a:ext cx="7913687" cy="26479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39" name="TextBox 38"/>
          <p:cNvSpPr txBox="1">
            <a:spLocks noChangeArrowheads="1"/>
          </p:cNvSpPr>
          <p:nvPr/>
        </p:nvSpPr>
        <p:spPr bwMode="auto">
          <a:xfrm>
            <a:off x="2978150" y="3501956"/>
            <a:ext cx="5857875" cy="677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）你叫什么名字？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0" name="TextBox 39"/>
          <p:cNvSpPr txBox="1">
            <a:spLocks noChangeArrowheads="1"/>
          </p:cNvSpPr>
          <p:nvPr/>
        </p:nvSpPr>
        <p:spPr bwMode="auto">
          <a:xfrm>
            <a:off x="3000375" y="4271963"/>
            <a:ext cx="564832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）这（</a:t>
            </a:r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zhè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, </a:t>
            </a:r>
            <a:r>
              <a:rPr lang="en-US" altLang="zh-CN" sz="2400" b="1" i="1" dirty="0">
                <a:latin typeface="华文楷体" pitchFamily="2" charset="-122"/>
                <a:ea typeface="华文楷体" pitchFamily="2" charset="-122"/>
              </a:rPr>
              <a:t>this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）是什么？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1" name="TextBox 40"/>
          <p:cNvSpPr txBox="1">
            <a:spLocks noChangeArrowheads="1"/>
          </p:cNvSpPr>
          <p:nvPr/>
        </p:nvSpPr>
        <p:spPr bwMode="auto">
          <a:xfrm>
            <a:off x="2978150" y="4887913"/>
            <a:ext cx="531812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）这是什么书（</a:t>
            </a:r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shū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, </a:t>
            </a:r>
            <a:r>
              <a:rPr lang="en-US" altLang="zh-CN" sz="2400" b="1" i="1" dirty="0">
                <a:latin typeface="华文楷体" pitchFamily="2" charset="-122"/>
                <a:ea typeface="华文楷体" pitchFamily="2" charset="-122"/>
              </a:rPr>
              <a:t>book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）？</a:t>
            </a:r>
          </a:p>
        </p:txBody>
      </p:sp>
      <p:sp>
        <p:nvSpPr>
          <p:cNvPr id="13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/>
      <p:bldP spid="40" grpId="0"/>
      <p:bldP spid="41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909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9092" name="Rectangle 2"/>
          <p:cNvSpPr>
            <a:spLocks noChangeArrowheads="1"/>
          </p:cNvSpPr>
          <p:nvPr/>
        </p:nvSpPr>
        <p:spPr bwMode="auto">
          <a:xfrm>
            <a:off x="1057275" y="1636713"/>
            <a:ext cx="9347200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781175" y="2351088"/>
            <a:ext cx="4524375" cy="228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40000"/>
              </a:lnSpc>
              <a:defRPr/>
            </a:pP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cs typeface="GB Pinyinok-D"/>
                <a:sym typeface="宋体" pitchFamily="2" charset="-122"/>
              </a:rPr>
              <a:t>       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defRPr/>
            </a:pPr>
            <a:r>
              <a:rPr lang="en-US" altLang="zh-CN" sz="2400" b="1" dirty="0">
                <a:latin typeface="宋体" pitchFamily="2" charset="-122"/>
                <a:sym typeface="宋体" pitchFamily="2" charset="-122"/>
              </a:rPr>
              <a:t>A</a:t>
            </a:r>
            <a:r>
              <a:rPr lang="zh-CN" altLang="en-US" sz="2800" b="1" dirty="0">
                <a:latin typeface="宋体" pitchFamily="2" charset="-122"/>
                <a:sym typeface="宋体" pitchFamily="2" charset="-122"/>
              </a:rPr>
              <a:t>：你（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？） 叫  什么   名字？</a:t>
            </a:r>
          </a:p>
          <a:p>
            <a:pPr>
              <a:lnSpc>
                <a:spcPct val="140000"/>
              </a:lnSpc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 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defRPr/>
            </a:pPr>
            <a:r>
              <a:rPr lang="en-US" altLang="zh-CN" sz="2400" b="1" dirty="0">
                <a:solidFill>
                  <a:srgbClr val="7F7F7F"/>
                </a:solidFill>
                <a:latin typeface="宋体" pitchFamily="2" charset="-122"/>
                <a:sym typeface="宋体" pitchFamily="2" charset="-122"/>
              </a:rPr>
              <a:t>B</a:t>
            </a:r>
            <a:r>
              <a:rPr lang="zh-CN" altLang="en-US" sz="2400" b="1" dirty="0">
                <a:solidFill>
                  <a:srgbClr val="7F7F7F"/>
                </a:solidFill>
                <a:latin typeface="宋体" pitchFamily="2" charset="-122"/>
                <a:sym typeface="宋体" pitchFamily="2" charset="-122"/>
              </a:rPr>
              <a:t>： 我（</a:t>
            </a:r>
            <a:r>
              <a:rPr lang="zh-CN" altLang="en-US" sz="2800" b="1" dirty="0">
                <a:solidFill>
                  <a:srgbClr val="7F7F7F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？） 叫 （李月）。</a:t>
            </a:r>
            <a:endParaRPr lang="zh-CN" altLang="en-US" sz="2400" b="1" dirty="0">
              <a:solidFill>
                <a:srgbClr val="7F7F7F"/>
              </a:solidFill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143378" y="1858282"/>
            <a:ext cx="2703512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9095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在学校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school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12" name="图片 11">
            <a:extLst>
              <a:ext uri="{FF2B5EF4-FFF2-40B4-BE49-F238E27FC236}">
                <a16:creationId xmlns:a16="http://schemas.microsoft.com/office/drawing/2014/main" id="{4DBE623E-2C0E-46BD-BF36-F2861E63B2A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37186" y="4040889"/>
            <a:ext cx="2509704" cy="1882278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113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1139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1140" name="Rectangle 2"/>
          <p:cNvSpPr>
            <a:spLocks noChangeArrowheads="1"/>
          </p:cNvSpPr>
          <p:nvPr/>
        </p:nvSpPr>
        <p:spPr bwMode="auto">
          <a:xfrm>
            <a:off x="1057275" y="1620838"/>
            <a:ext cx="9332913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560513" y="2935288"/>
            <a:ext cx="6323012" cy="2332037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lǎoshī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ma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 是 老师 吗？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bú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lǎoshī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xuéshen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</a:rPr>
              <a:t>ɡ</a:t>
            </a:r>
            <a:endParaRPr lang="en-US" altLang="zh-CN" sz="2400" b="1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  不 是 老师，我  是   学生。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pic>
        <p:nvPicPr>
          <p:cNvPr id="3074" name="Picture 2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6938963" y="2090738"/>
            <a:ext cx="2700337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1143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在教室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classroom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704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/>
          <p:cNvSpPr txBox="1"/>
          <p:nvPr/>
        </p:nvSpPr>
        <p:spPr>
          <a:xfrm>
            <a:off x="530225" y="9144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2.</a:t>
            </a:r>
            <a:r>
              <a:rPr lang="zh-CN" altLang="en-US" sz="2800" b="1" dirty="0">
                <a:latin typeface="+mn-ea"/>
                <a:ea typeface="+mn-ea"/>
              </a:rPr>
              <a:t>“是”字句 </a:t>
            </a:r>
            <a:r>
              <a:rPr lang="en-US" altLang="zh-CN" dirty="0">
                <a:latin typeface="+mn-ea"/>
                <a:ea typeface="+mn-ea"/>
              </a:rPr>
              <a:t>The</a:t>
            </a:r>
            <a:r>
              <a:rPr lang="zh-CN" altLang="en-US" dirty="0">
                <a:latin typeface="+mn-ea"/>
                <a:ea typeface="+mn-ea"/>
              </a:rPr>
              <a:t>“是”</a:t>
            </a:r>
            <a:r>
              <a:rPr lang="en-US" altLang="zh-CN" dirty="0">
                <a:latin typeface="+mn-ea"/>
                <a:ea typeface="+mn-ea"/>
              </a:rPr>
              <a:t>Sentence</a:t>
            </a:r>
            <a:endParaRPr lang="zh-CN" altLang="en-US" dirty="0">
              <a:latin typeface="+mn-ea"/>
              <a:ea typeface="+mn-ea"/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1340043" y="1686864"/>
            <a:ext cx="2916653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……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（不）是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……</a:t>
            </a:r>
            <a:endParaRPr lang="zh-CN" altLang="en-US" sz="2400" b="1" dirty="0">
              <a:latin typeface="华文细黑" pitchFamily="2" charset="-122"/>
              <a:ea typeface="华文细黑" pitchFamily="2" charset="-122"/>
            </a:endParaRPr>
          </a:p>
        </p:txBody>
      </p:sp>
      <p:graphicFrame>
        <p:nvGraphicFramePr>
          <p:cNvPr id="9" name="表格 8"/>
          <p:cNvGraphicFramePr>
            <a:graphicFrameLocks noGrp="1"/>
          </p:cNvGraphicFramePr>
          <p:nvPr/>
        </p:nvGraphicFramePr>
        <p:xfrm>
          <a:off x="2032000" y="2778125"/>
          <a:ext cx="8128000" cy="28003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875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955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94493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16080">
                <a:tc rowSpan="2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Subject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solidFill>
                      <a:srgbClr val="2E75B6">
                        <a:alpha val="85098"/>
                      </a:srgb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Predicate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75B6">
                        <a:alpha val="85098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6080">
                <a:tc vMerge="1"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（不）是</a:t>
                      </a:r>
                    </a:p>
                  </a:txBody>
                  <a:tcPr anchor="ctr"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Noun/Noun Phrase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04621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李月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是</a:t>
                      </a:r>
                    </a:p>
                  </a:txBody>
                  <a:tcPr anchor="ctr"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老师。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1729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我</a:t>
                      </a: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是</a:t>
                      </a: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美国人。</a:t>
                      </a: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0960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我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不是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老师。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10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  <a:extLst/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 spd="slow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8066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88067" name="组合 8"/>
          <p:cNvGrpSpPr>
            <a:grpSpLocks/>
          </p:cNvGrpSpPr>
          <p:nvPr/>
        </p:nvGrpSpPr>
        <p:grpSpPr bwMode="auto">
          <a:xfrm>
            <a:off x="307975" y="6350"/>
            <a:ext cx="5440363" cy="646113"/>
            <a:chOff x="308629" y="6819"/>
            <a:chExt cx="5439649" cy="646549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5419014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语言点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Language Points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368"/>
              <a:ext cx="543964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>
                <a:latin typeface="+mn-ea"/>
                <a:ea typeface="+mn-ea"/>
              </a:rPr>
              <a:t>3.</a:t>
            </a:r>
            <a:r>
              <a:rPr lang="zh-CN" altLang="en-US" sz="2800" b="1" dirty="0">
                <a:latin typeface="+mn-ea"/>
                <a:ea typeface="+mn-ea"/>
              </a:rPr>
              <a:t>用“吗”的疑问句 </a:t>
            </a:r>
            <a:r>
              <a:rPr lang="en-US" altLang="zh-CN" dirty="0">
                <a:latin typeface="+mn-ea"/>
                <a:ea typeface="+mn-ea"/>
              </a:rPr>
              <a:t>Interrogative Sentences with</a:t>
            </a:r>
            <a:r>
              <a:rPr lang="zh-CN" altLang="en-US" dirty="0">
                <a:latin typeface="+mn-ea"/>
                <a:ea typeface="+mn-ea"/>
              </a:rPr>
              <a:t>“吗”</a:t>
            </a:r>
          </a:p>
        </p:txBody>
      </p:sp>
      <p:graphicFrame>
        <p:nvGraphicFramePr>
          <p:cNvPr id="10" name="表格 9"/>
          <p:cNvGraphicFramePr>
            <a:graphicFrameLocks noGrp="1"/>
          </p:cNvGraphicFramePr>
          <p:nvPr/>
        </p:nvGraphicFramePr>
        <p:xfrm>
          <a:off x="1970088" y="2714625"/>
          <a:ext cx="8128000" cy="28003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5416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8923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16080">
                <a:tc rowSpan="2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</a:rPr>
                        <a:t>Subject</a:t>
                      </a:r>
                      <a:endParaRPr lang="zh-CN" altLang="en-US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2E75B6">
                        <a:alpha val="85882"/>
                      </a:srgbClr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</a:rPr>
                        <a:t>Predicate</a:t>
                      </a:r>
                      <a:endParaRPr lang="zh-CN" altLang="en-US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75B6">
                        <a:alpha val="85882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6080">
                <a:tc vMerge="1"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</a:rPr>
                        <a:t>Verb</a:t>
                      </a:r>
                      <a:endParaRPr lang="zh-CN" altLang="en-US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88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</a:rPr>
                        <a:t>Noun/Noun Phrase</a:t>
                      </a:r>
                      <a:endParaRPr lang="zh-CN" altLang="en-US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88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2400" b="1" dirty="0">
                          <a:solidFill>
                            <a:schemeClr val="bg1"/>
                          </a:solidFill>
                        </a:rPr>
                        <a:t>吗？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88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04621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你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是</a:t>
                      </a:r>
                    </a:p>
                  </a:txBody>
                  <a:tcPr anchor="ctr"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美国人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吗？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1729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你</a:t>
                      </a: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是</a:t>
                      </a: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中国人</a:t>
                      </a: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吗？</a:t>
                      </a: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0960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你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是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老师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吗？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9" name="TextBox 8"/>
          <p:cNvSpPr txBox="1"/>
          <p:nvPr/>
        </p:nvSpPr>
        <p:spPr>
          <a:xfrm>
            <a:off x="1164193" y="1581354"/>
            <a:ext cx="1350403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……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吗？</a:t>
            </a:r>
          </a:p>
        </p:txBody>
      </p:sp>
    </p:spTree>
  </p:cSld>
  <p:clrMapOvr>
    <a:masterClrMapping/>
  </p:clrMapOvr>
  <p:transition spd="slow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113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1140" name="Rectangle 2"/>
          <p:cNvSpPr>
            <a:spLocks noChangeArrowheads="1"/>
          </p:cNvSpPr>
          <p:nvPr/>
        </p:nvSpPr>
        <p:spPr bwMode="auto">
          <a:xfrm>
            <a:off x="1057275" y="1620838"/>
            <a:ext cx="9332913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560513" y="2935288"/>
            <a:ext cx="6323012" cy="2282163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你？  是 老师 吗？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endParaRPr lang="en-US" altLang="zh-CN" sz="2400" b="1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我？不 是 老师？，我？  是   学生？。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pic>
        <p:nvPicPr>
          <p:cNvPr id="3074" name="Picture 2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4603521" y="1710418"/>
            <a:ext cx="2700337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1143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在教室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classroom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12" name="Picture 2">
            <a:extLst>
              <a:ext uri="{FF2B5EF4-FFF2-40B4-BE49-F238E27FC236}">
                <a16:creationId xmlns:a16="http://schemas.microsoft.com/office/drawing/2014/main" id="{EA7338B2-FCAC-4D14-BD40-B934FEB712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7457281" y="1858282"/>
            <a:ext cx="2703512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3" name="图片 12">
            <a:extLst>
              <a:ext uri="{FF2B5EF4-FFF2-40B4-BE49-F238E27FC236}">
                <a16:creationId xmlns:a16="http://schemas.microsoft.com/office/drawing/2014/main" id="{05E96DB4-2A69-4FE4-9E33-43C877CC85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51089" y="4040889"/>
            <a:ext cx="2509704" cy="1882278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3186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3187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9317038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276350" y="2982913"/>
            <a:ext cx="9097963" cy="2332037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Zhōnɡɡuó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rén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ma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 是    中国    人  吗？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bú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Zhōnɡɡuó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rén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Měiɡuó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rén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   不 是     中 国   人，我  是   美国  人。</a:t>
            </a:r>
          </a:p>
        </p:txBody>
      </p:sp>
      <p:pic>
        <p:nvPicPr>
          <p:cNvPr id="3074" name="Picture 2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239000" y="2117725"/>
            <a:ext cx="2700338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3191" name="TextBox 14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在学校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school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3186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9317038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276350" y="2982913"/>
            <a:ext cx="9097963" cy="2332037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 是    中国    人  吗？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   不 是     中 国   人，我  是   美国  人。</a:t>
            </a:r>
          </a:p>
        </p:txBody>
      </p:sp>
      <p:pic>
        <p:nvPicPr>
          <p:cNvPr id="3074" name="Picture 2"/>
          <p:cNvPicPr>
            <a:picLocks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5617029" y="1669370"/>
            <a:ext cx="2700338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3191" name="TextBox 14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在学校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school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12" name="Picture 2">
            <a:extLst>
              <a:ext uri="{FF2B5EF4-FFF2-40B4-BE49-F238E27FC236}">
                <a16:creationId xmlns:a16="http://schemas.microsoft.com/office/drawing/2014/main" id="{6CBC03B5-D9FE-4B91-9097-51A7AC5896D1}"/>
              </a:ext>
            </a:extLst>
          </p:cNvPr>
          <p:cNvPicPr>
            <a:picLocks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1602922" y="1702254"/>
            <a:ext cx="2700337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5" name="图片 14">
            <a:extLst>
              <a:ext uri="{FF2B5EF4-FFF2-40B4-BE49-F238E27FC236}">
                <a16:creationId xmlns:a16="http://schemas.microsoft.com/office/drawing/2014/main" id="{239AE9A3-F963-4CB6-9E58-7C379C1BF91B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7366" y="4604749"/>
            <a:ext cx="2154917" cy="1616188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圆角矩形 14"/>
          <p:cNvSpPr/>
          <p:nvPr/>
        </p:nvSpPr>
        <p:spPr>
          <a:xfrm>
            <a:off x="1057275" y="2241285"/>
            <a:ext cx="9347966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5237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5238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2168525" y="1925638"/>
            <a:ext cx="9096375" cy="5170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  </a:t>
            </a:r>
          </a:p>
          <a:p>
            <a:pPr>
              <a:lnSpc>
                <a:spcPct val="150000"/>
              </a:lnSpc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1.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你叫什么名字？  </a:t>
            </a:r>
            <a:r>
              <a:rPr lang="en-US" altLang="zh-CN" sz="28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jiào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shénme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mínɡzi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2.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你是中国人吗？</a:t>
            </a:r>
            <a:r>
              <a:rPr lang="en-US" altLang="zh-CN" sz="2800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Zhōnɡɡuó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rén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ma?</a:t>
            </a:r>
          </a:p>
          <a:p>
            <a:pPr>
              <a:lnSpc>
                <a:spcPct val="150000"/>
              </a:lnSpc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3.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你是美国人吗？</a:t>
            </a:r>
            <a:r>
              <a:rPr lang="en-US" altLang="zh-CN" sz="2800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Měiɡuó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rén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ma?</a:t>
            </a:r>
          </a:p>
          <a:p>
            <a:pPr>
              <a:lnSpc>
                <a:spcPct val="150000"/>
              </a:lnSpc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4.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你是老师吗？</a:t>
            </a:r>
            <a:r>
              <a:rPr lang="en-US" altLang="zh-CN" sz="2800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lǎoshī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ma?</a:t>
            </a:r>
          </a:p>
          <a:p>
            <a:pPr>
              <a:lnSpc>
                <a:spcPct val="150000"/>
              </a:lnSpc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5.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你是学生吗？</a:t>
            </a:r>
            <a:r>
              <a:rPr lang="en-US" altLang="zh-CN" sz="2800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xuéshenɡ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ma?</a:t>
            </a:r>
          </a:p>
          <a:p>
            <a:pPr>
              <a:lnSpc>
                <a:spcPct val="150000"/>
              </a:lnSpc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</a:t>
            </a:r>
            <a:endParaRPr lang="zh-CN" altLang="en-US" sz="2800" b="1" dirty="0"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endParaRPr lang="en-US" altLang="zh-CN" sz="2400" dirty="0">
              <a:solidFill>
                <a:srgbClr val="7F7F7F"/>
              </a:solidFill>
              <a:latin typeface="SimSun-ExtB" pitchFamily="49" charset="-122"/>
              <a:ea typeface="SimSun-ExtB" pitchFamily="49" charset="-122"/>
              <a:sym typeface="宋体" pitchFamily="2" charset="-122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57275" y="1071563"/>
            <a:ext cx="841851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根据实际情况回答问题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Answer the questions according to the actual situations.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091371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6261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6262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100638" y="2759075"/>
            <a:ext cx="9096375" cy="3694113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jiào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Qiáodān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                    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他 叫   乔丹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（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Michael Jordan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），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rén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他 是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人。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12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816100" y="2759075"/>
            <a:ext cx="1979613" cy="251936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文本框 1">
            <a:extLst>
              <a:ext uri="{FF2B5EF4-FFF2-40B4-BE49-F238E27FC236}">
                <a16:creationId xmlns:a16="http://schemas.microsoft.com/office/drawing/2014/main" id="{26DD2253-FA39-47CF-8906-45F85AEA665A}"/>
              </a:ext>
            </a:extLst>
          </p:cNvPr>
          <p:cNvSpPr txBox="1"/>
          <p:nvPr/>
        </p:nvSpPr>
        <p:spPr>
          <a:xfrm>
            <a:off x="6096000" y="4626429"/>
            <a:ext cx="990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</a:rPr>
              <a:t>美国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073787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7285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7286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2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819275" y="2741613"/>
            <a:ext cx="1979613" cy="251936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7" name="Text Box 3"/>
          <p:cNvSpPr txBox="1">
            <a:spLocks noChangeArrowheads="1"/>
          </p:cNvSpPr>
          <p:nvPr/>
        </p:nvSpPr>
        <p:spPr bwMode="auto">
          <a:xfrm>
            <a:off x="4910138" y="2759076"/>
            <a:ext cx="4995862" cy="3719864"/>
          </a:xfrm>
          <a:prstGeom prst="rect">
            <a:avLst/>
          </a:prstGeom>
          <a:noFill/>
          <a:ln>
            <a:noFill/>
          </a:ln>
          <a:extLst/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jiào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Yáo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Míng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                   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他 叫   姚  明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（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Yao Ming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），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rén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他 是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人。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450A1A72-E694-4EA2-AC3D-CD1D7FF1907A}"/>
              </a:ext>
            </a:extLst>
          </p:cNvPr>
          <p:cNvSpPr txBox="1"/>
          <p:nvPr/>
        </p:nvSpPr>
        <p:spPr>
          <a:xfrm>
            <a:off x="5878286" y="4669971"/>
            <a:ext cx="10776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FF0000"/>
                </a:solidFill>
              </a:rPr>
              <a:t>中国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073787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8309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8310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145088" y="2759076"/>
            <a:ext cx="5816826" cy="3627532"/>
          </a:xfrm>
          <a:prstGeom prst="rect">
            <a:avLst/>
          </a:prstGeom>
          <a:noFill/>
          <a:ln>
            <a:noFill/>
          </a:ln>
          <a:extLst/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bú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xué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shenɡ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        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 不 是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，我  是  学生，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rén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是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人。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pic>
        <p:nvPicPr>
          <p:cNvPr id="12" name="Picture 4" descr="C:\Documents and Settings\Administrator.CAOFAN\桌面\hsk一级\2课\2-04三-前图46358923（20）.jp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792288" y="2759075"/>
            <a:ext cx="2698750" cy="18002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DCA890B8-F104-49C9-8851-F2E5C8782477}"/>
              </a:ext>
            </a:extLst>
          </p:cNvPr>
          <p:cNvSpPr txBox="1"/>
          <p:nvPr/>
        </p:nvSpPr>
        <p:spPr>
          <a:xfrm>
            <a:off x="6694714" y="3429000"/>
            <a:ext cx="10341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FF0000"/>
                </a:solidFill>
              </a:rPr>
              <a:t>老师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E292B599-A865-4AF3-8ED1-28E320876859}"/>
              </a:ext>
            </a:extLst>
          </p:cNvPr>
          <p:cNvSpPr txBox="1"/>
          <p:nvPr/>
        </p:nvSpPr>
        <p:spPr>
          <a:xfrm flipH="1">
            <a:off x="6177641" y="4470010"/>
            <a:ext cx="10341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FF0000"/>
                </a:solidFill>
              </a:rPr>
              <a:t>中国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10056202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9333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9334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2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797050" y="2862263"/>
            <a:ext cx="2700338" cy="18002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5195888" y="2789238"/>
            <a:ext cx="5341483" cy="3627532"/>
          </a:xfrm>
          <a:prstGeom prst="rect">
            <a:avLst/>
          </a:prstGeom>
          <a:noFill/>
          <a:ln>
            <a:noFill/>
          </a:ln>
          <a:extLst/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bú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xuéshenɡ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        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是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，我 不是   学  生，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rén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是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人。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9C7B2EB4-4C80-40DC-AAEA-FF68E6613ED2}"/>
              </a:ext>
            </a:extLst>
          </p:cNvPr>
          <p:cNvSpPr txBox="1"/>
          <p:nvPr/>
        </p:nvSpPr>
        <p:spPr>
          <a:xfrm>
            <a:off x="6096000" y="3429000"/>
            <a:ext cx="11103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FF0000"/>
                </a:solidFill>
              </a:rPr>
              <a:t>老师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F316CF51-61D7-4CD7-B8CB-B4AC99C77E44}"/>
              </a:ext>
            </a:extLst>
          </p:cNvPr>
          <p:cNvSpPr txBox="1"/>
          <p:nvPr/>
        </p:nvSpPr>
        <p:spPr>
          <a:xfrm>
            <a:off x="6172200" y="4662488"/>
            <a:ext cx="10341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FF0000"/>
                </a:solidFill>
              </a:rPr>
              <a:t>美国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035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100355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1370961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运用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1260475" y="2305051"/>
            <a:ext cx="9864725" cy="2954655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1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1">
                  <a:lumMod val="60000"/>
                  <a:lumOff val="40000"/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/>
        </p:spPr>
        <p:txBody>
          <a:bodyPr>
            <a:spAutoFit/>
          </a:bodyPr>
          <a:lstStyle/>
          <a:p>
            <a:pPr>
              <a:lnSpc>
                <a:spcPct val="150000"/>
              </a:lnSpc>
              <a:defRPr/>
            </a:pPr>
            <a:r>
              <a:rPr lang="en-US" altLang="zh-CN" sz="2000" dirty="0">
                <a:latin typeface="GB Pinyinok-D" pitchFamily="2" charset="-122"/>
                <a:ea typeface="GB Pinyinok-D" pitchFamily="2" charset="-122"/>
                <a:cs typeface="GB Pinyinok-D"/>
                <a:sym typeface="宋体" pitchFamily="2" charset="-122"/>
              </a:rPr>
              <a:t>     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Wǒ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jiào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Lǐyuè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Wǒ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Zhōnɡɡuó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rén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Wǒ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lǎoshī</a:t>
            </a:r>
            <a:endParaRPr lang="en-US" altLang="zh-CN" sz="2000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例如：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A: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我 叫 李月，我  是   中国   人，我  是  老师。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Wǒ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jiào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Dawèi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,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wǒ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Měiɡuó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rén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wǒ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bú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xuéshenɡ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50000"/>
              </a:lnSpc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           B: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我 叫 大卫，我 是 美国 人，我 不 是 学生。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itchFamily="2" charset="-122"/>
              </a:rPr>
              <a:t>     </a:t>
            </a:r>
            <a:endParaRPr lang="en-US" altLang="zh-CN" sz="2400" dirty="0">
              <a:solidFill>
                <a:srgbClr val="7F7F7F"/>
              </a:solidFill>
              <a:latin typeface="SimSun-ExtB" pitchFamily="49" charset="-122"/>
              <a:ea typeface="SimSun-ExtB" pitchFamily="49" charset="-122"/>
              <a:sym typeface="宋体" pitchFamily="2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057275" y="1071563"/>
            <a:ext cx="9301163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1.</a:t>
            </a:r>
            <a:r>
              <a:rPr lang="zh-CN" altLang="en-US" sz="2400" b="1" dirty="0">
                <a:latin typeface="+mn-ea"/>
                <a:ea typeface="+mn-ea"/>
              </a:rPr>
              <a:t>双人活动 </a:t>
            </a:r>
            <a:r>
              <a:rPr lang="en-US" altLang="zh-CN" dirty="0">
                <a:latin typeface="+mn-ea"/>
                <a:ea typeface="+mn-ea"/>
              </a:rPr>
              <a:t>Pair Work</a:t>
            </a:r>
          </a:p>
        </p:txBody>
      </p:sp>
    </p:spTree>
  </p:cSld>
  <p:clrMapOvr>
    <a:masterClrMapping/>
  </p:clrMapOvr>
  <p:transition spd="slow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137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101379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1370961" cy="646549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运用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TextBox 6"/>
          <p:cNvSpPr txBox="1"/>
          <p:nvPr/>
        </p:nvSpPr>
        <p:spPr>
          <a:xfrm>
            <a:off x="1057275" y="1071563"/>
            <a:ext cx="9301163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2.</a:t>
            </a:r>
            <a:r>
              <a:rPr lang="zh-CN" altLang="en-US" sz="2400" b="1" dirty="0">
                <a:latin typeface="+mn-ea"/>
                <a:ea typeface="+mn-ea"/>
              </a:rPr>
              <a:t>小组活动 </a:t>
            </a:r>
            <a:r>
              <a:rPr lang="en-US" altLang="zh-CN" dirty="0">
                <a:latin typeface="+mn-ea"/>
                <a:ea typeface="+mn-ea"/>
              </a:rPr>
              <a:t>Group Work</a:t>
            </a:r>
          </a:p>
        </p:txBody>
      </p:sp>
      <p:graphicFrame>
        <p:nvGraphicFramePr>
          <p:cNvPr id="8" name="表格 7"/>
          <p:cNvGraphicFramePr>
            <a:graphicFrameLocks noGrp="1"/>
          </p:cNvGraphicFramePr>
          <p:nvPr/>
        </p:nvGraphicFramePr>
        <p:xfrm>
          <a:off x="1114425" y="1924050"/>
          <a:ext cx="10010775" cy="3933828"/>
        </p:xfrm>
        <a:graphic>
          <a:graphicData uri="http://schemas.openxmlformats.org/drawingml/2006/table">
            <a:tbl>
              <a:tblPr/>
              <a:tblGrid>
                <a:gridCol w="14382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3053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2672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55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en-US" sz="1800" b="1" i="0" u="none" strike="noStrike" cap="none" normalizeH="0" baseline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Bradley Hand ITC" pitchFamily="66" charset="0"/>
                          <a:ea typeface="宋体" pitchFamily="2" charset="-122"/>
                        </a:rPr>
                        <a:t>姓名 </a:t>
                      </a:r>
                      <a:r>
                        <a:rPr kumimoji="0" lang="en-US" altLang="zh-CN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Bradley Hand ITC" pitchFamily="66" charset="0"/>
                          <a:ea typeface="宋体" pitchFamily="2" charset="-122"/>
                        </a:rPr>
                        <a:t>Name</a:t>
                      </a:r>
                      <a:endParaRPr kumimoji="0" lang="zh-CN" altLang="en-US" sz="2800" b="1" i="0" u="none" strike="noStrike" cap="none" normalizeH="0" baseline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Bradley Hand ITC" pitchFamily="66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国籍</a:t>
                      </a:r>
                      <a:r>
                        <a:rPr kumimoji="0" lang="en-US" altLang="zh-CN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Bradley Hand ITC" pitchFamily="66" charset="0"/>
                          <a:ea typeface="宋体" pitchFamily="2" charset="-122"/>
                        </a:rPr>
                        <a:t>Nationality</a:t>
                      </a:r>
                      <a:endParaRPr kumimoji="0" lang="zh-CN" altLang="en-US" sz="2800" b="1" i="0" u="none" strike="noStrike" cap="none" normalizeH="0" baseline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Bradley Hand ITC" pitchFamily="66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7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556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1</a:t>
                      </a:r>
                      <a:endParaRPr kumimoji="0" lang="zh-CN" alt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zh-CN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 Light"/>
                        <a:ea typeface="GB Pinyinok-D"/>
                        <a:cs typeface="GB Pinyinok-D"/>
                        <a:sym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zh-CN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宋体" pitchFamily="2" charset="-122"/>
                        <a:ea typeface="GB Pinyinok-D"/>
                        <a:cs typeface="GB Pinyinok-D"/>
                        <a:sym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556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2</a:t>
                      </a:r>
                      <a:endParaRPr kumimoji="0" lang="zh-CN" altLang="en-US" sz="2400" b="1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556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3</a:t>
                      </a:r>
                      <a:endParaRPr kumimoji="0" lang="zh-CN" altLang="en-US" sz="2400" b="1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556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4</a:t>
                      </a:r>
                      <a:endParaRPr kumimoji="0" lang="zh-CN" altLang="en-US" sz="2400" b="1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556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5</a:t>
                      </a:r>
                      <a:endParaRPr kumimoji="0" lang="zh-CN" altLang="en-US" sz="2400" b="1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cxnSp>
        <p:nvCxnSpPr>
          <p:cNvPr id="9" name="直接连接符 8"/>
          <p:cNvCxnSpPr/>
          <p:nvPr/>
        </p:nvCxnSpPr>
        <p:spPr>
          <a:xfrm flipH="1">
            <a:off x="1087438" y="2549525"/>
            <a:ext cx="0" cy="3308350"/>
          </a:xfrm>
          <a:prstGeom prst="line">
            <a:avLst/>
          </a:prstGeom>
          <a:ln w="38100">
            <a:solidFill>
              <a:srgbClr val="FFC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/>
        </p:nvCxnSpPr>
        <p:spPr>
          <a:xfrm flipH="1">
            <a:off x="2547938" y="2549525"/>
            <a:ext cx="1587" cy="330835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直接连接符 14"/>
          <p:cNvCxnSpPr/>
          <p:nvPr/>
        </p:nvCxnSpPr>
        <p:spPr>
          <a:xfrm>
            <a:off x="1087438" y="5859463"/>
            <a:ext cx="10037762" cy="0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/>
        </p:nvCxnSpPr>
        <p:spPr>
          <a:xfrm flipH="1">
            <a:off x="11125200" y="2549525"/>
            <a:ext cx="0" cy="3308350"/>
          </a:xfrm>
          <a:prstGeom prst="line">
            <a:avLst/>
          </a:prstGeom>
          <a:ln w="38100">
            <a:solidFill>
              <a:srgbClr val="FFC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直接连接符 18"/>
          <p:cNvCxnSpPr/>
          <p:nvPr/>
        </p:nvCxnSpPr>
        <p:spPr>
          <a:xfrm flipH="1">
            <a:off x="6838950" y="2549525"/>
            <a:ext cx="1588" cy="330835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直接连接符 20"/>
          <p:cNvCxnSpPr/>
          <p:nvPr/>
        </p:nvCxnSpPr>
        <p:spPr>
          <a:xfrm>
            <a:off x="1057275" y="3886200"/>
            <a:ext cx="10037763" cy="0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接连接符 21"/>
          <p:cNvCxnSpPr/>
          <p:nvPr/>
        </p:nvCxnSpPr>
        <p:spPr>
          <a:xfrm>
            <a:off x="1114425" y="5222875"/>
            <a:ext cx="10037763" cy="0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/>
          <p:cNvCxnSpPr/>
          <p:nvPr/>
        </p:nvCxnSpPr>
        <p:spPr>
          <a:xfrm>
            <a:off x="1114425" y="4537075"/>
            <a:ext cx="10037763" cy="0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直接连接符 23"/>
          <p:cNvCxnSpPr/>
          <p:nvPr/>
        </p:nvCxnSpPr>
        <p:spPr>
          <a:xfrm>
            <a:off x="1057275" y="3235325"/>
            <a:ext cx="10037763" cy="0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/>
          <p:cNvSpPr txBox="1">
            <a:spLocks noChangeArrowheads="1"/>
          </p:cNvSpPr>
          <p:nvPr/>
        </p:nvSpPr>
        <p:spPr bwMode="auto">
          <a:xfrm>
            <a:off x="3887788" y="2720975"/>
            <a:ext cx="16462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solidFill>
                  <a:srgbClr val="000000"/>
                </a:solidFill>
                <a:latin typeface="华文楷体" pitchFamily="2" charset="-122"/>
                <a:ea typeface="华文楷体" pitchFamily="2" charset="-122"/>
              </a:rPr>
              <a:t>李月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Lǐyuè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26" name="TextBox 25"/>
          <p:cNvSpPr txBox="1">
            <a:spLocks noChangeArrowheads="1"/>
          </p:cNvSpPr>
          <p:nvPr/>
        </p:nvSpPr>
        <p:spPr bwMode="auto">
          <a:xfrm>
            <a:off x="8124825" y="2720975"/>
            <a:ext cx="2202847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solidFill>
                  <a:srgbClr val="000000"/>
                </a:solidFill>
                <a:latin typeface="华文楷体" pitchFamily="2" charset="-122"/>
                <a:ea typeface="华文楷体" pitchFamily="2" charset="-122"/>
              </a:rPr>
              <a:t>中国</a:t>
            </a:r>
            <a:r>
              <a:rPr lang="zh-CN" altLang="en-US" sz="2000" b="1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Zhōnɡɡuó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Text Box 11"/>
          <p:cNvSpPr txBox="1">
            <a:spLocks noChangeArrowheads="1"/>
          </p:cNvSpPr>
          <p:nvPr/>
        </p:nvSpPr>
        <p:spPr bwMode="auto">
          <a:xfrm>
            <a:off x="3468688" y="266700"/>
            <a:ext cx="6170612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3200" b="1">
                <a:latin typeface="微软雅黑" pitchFamily="34" charset="-122"/>
                <a:ea typeface="微软雅黑" pitchFamily="34" charset="-122"/>
              </a:rPr>
              <a:t>课 堂 活 动</a:t>
            </a:r>
            <a:r>
              <a:rPr lang="en-US" altLang="zh-CN" sz="3200" b="1">
                <a:latin typeface="微软雅黑" pitchFamily="34" charset="-122"/>
                <a:ea typeface="微软雅黑" pitchFamily="34" charset="-122"/>
              </a:rPr>
              <a:t>——</a:t>
            </a:r>
            <a:r>
              <a:rPr lang="zh-CN" altLang="en-US" sz="3200" b="1">
                <a:latin typeface="楷体_GB2312" pitchFamily="49" charset="-122"/>
                <a:ea typeface="楷体_GB2312" pitchFamily="49" charset="-122"/>
              </a:rPr>
              <a:t>他</a:t>
            </a:r>
            <a:r>
              <a:rPr lang="en-US" altLang="zh-CN" sz="3200" b="1">
                <a:latin typeface="楷体_GB2312" pitchFamily="49" charset="-122"/>
                <a:ea typeface="楷体_GB2312" pitchFamily="49" charset="-122"/>
              </a:rPr>
              <a:t>/</a:t>
            </a:r>
            <a:r>
              <a:rPr lang="zh-CN" altLang="en-US" sz="3200" b="1">
                <a:latin typeface="楷体_GB2312" pitchFamily="49" charset="-122"/>
                <a:ea typeface="楷体_GB2312" pitchFamily="49" charset="-122"/>
              </a:rPr>
              <a:t>她是哪国人？</a:t>
            </a:r>
          </a:p>
          <a:p>
            <a:pPr eaLnBrk="0" hangingPunct="0"/>
            <a:endParaRPr lang="zh-CN" altLang="en-US" sz="3200" b="1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9" name="圆角矩形 8"/>
          <p:cNvSpPr/>
          <p:nvPr/>
        </p:nvSpPr>
        <p:spPr>
          <a:xfrm>
            <a:off x="3295650" y="266700"/>
            <a:ext cx="6170613" cy="584200"/>
          </a:xfrm>
          <a:prstGeom prst="roundRect">
            <a:avLst/>
          </a:prstGeom>
          <a:noFill/>
          <a:ln w="12700">
            <a:solidFill>
              <a:srgbClr val="C0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 b="1" dirty="0"/>
          </a:p>
        </p:txBody>
      </p:sp>
      <p:cxnSp>
        <p:nvCxnSpPr>
          <p:cNvPr id="10240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sp>
        <p:nvSpPr>
          <p:cNvPr id="102405" name="Text Box 9"/>
          <p:cNvSpPr txBox="1">
            <a:spLocks noChangeArrowheads="1"/>
          </p:cNvSpPr>
          <p:nvPr/>
        </p:nvSpPr>
        <p:spPr bwMode="auto">
          <a:xfrm>
            <a:off x="2022475" y="1036638"/>
            <a:ext cx="7646988" cy="1338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准备一张自己喜欢的明星或者名人的照片。</a:t>
            </a:r>
            <a:endParaRPr lang="en-US" altLang="zh-CN" b="1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用本课所学语言点给大家介绍这个人。</a:t>
            </a:r>
            <a:endParaRPr lang="en-US" altLang="zh-CN" b="1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大家看照片集体复述所介绍的内容。</a:t>
            </a:r>
          </a:p>
        </p:txBody>
      </p:sp>
      <p:sp>
        <p:nvSpPr>
          <p:cNvPr id="10" name="对角圆角矩形 9"/>
          <p:cNvSpPr/>
          <p:nvPr/>
        </p:nvSpPr>
        <p:spPr>
          <a:xfrm>
            <a:off x="1608138" y="2740025"/>
            <a:ext cx="8061325" cy="2825750"/>
          </a:xfrm>
          <a:prstGeom prst="round2DiagRect">
            <a:avLst/>
          </a:prstGeom>
          <a:noFill/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/>
          </a:p>
        </p:txBody>
      </p:sp>
      <p:sp>
        <p:nvSpPr>
          <p:cNvPr id="102407" name="TextBox 10"/>
          <p:cNvSpPr txBox="1">
            <a:spLocks noChangeArrowheads="1"/>
          </p:cNvSpPr>
          <p:nvPr/>
        </p:nvSpPr>
        <p:spPr bwMode="auto">
          <a:xfrm>
            <a:off x="3851275" y="3101975"/>
            <a:ext cx="7853363" cy="203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lnSpc>
                <a:spcPct val="150000"/>
              </a:lnSpc>
            </a:pP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他</a:t>
            </a:r>
            <a:r>
              <a:rPr lang="en-US" altLang="zh-CN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/</a:t>
            </a: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她叫</a:t>
            </a:r>
            <a:r>
              <a:rPr lang="en-US" altLang="zh-CN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……</a:t>
            </a: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，</a:t>
            </a:r>
            <a:endParaRPr lang="en-US" altLang="zh-CN" sz="2800" b="1">
              <a:solidFill>
                <a:srgbClr val="C00000"/>
              </a:solidFill>
              <a:latin typeface="楷体_GB2312" pitchFamily="49" charset="-122"/>
              <a:ea typeface="楷体_GB2312" pitchFamily="49" charset="-122"/>
            </a:endParaRPr>
          </a:p>
          <a:p>
            <a:pPr eaLnBrk="0" hangingPunct="0">
              <a:lnSpc>
                <a:spcPct val="150000"/>
              </a:lnSpc>
            </a:pP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他</a:t>
            </a:r>
            <a:r>
              <a:rPr lang="en-US" altLang="zh-CN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/</a:t>
            </a: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她是</a:t>
            </a:r>
            <a:r>
              <a:rPr lang="en-US" altLang="zh-CN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……</a:t>
            </a: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人（国籍），</a:t>
            </a:r>
            <a:endParaRPr lang="en-US" altLang="zh-CN" sz="2800" b="1">
              <a:solidFill>
                <a:srgbClr val="C00000"/>
              </a:solidFill>
              <a:latin typeface="楷体_GB2312" pitchFamily="49" charset="-122"/>
              <a:ea typeface="楷体_GB2312" pitchFamily="49" charset="-122"/>
            </a:endParaRPr>
          </a:p>
          <a:p>
            <a:pPr eaLnBrk="0" hangingPunct="0">
              <a:lnSpc>
                <a:spcPct val="150000"/>
              </a:lnSpc>
            </a:pP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他</a:t>
            </a:r>
            <a:r>
              <a:rPr lang="en-US" altLang="zh-CN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/</a:t>
            </a: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她是</a:t>
            </a:r>
            <a:r>
              <a:rPr lang="en-US" altLang="zh-CN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……</a:t>
            </a:r>
            <a:r>
              <a:rPr lang="zh-CN" altLang="en-US" sz="2800" b="1">
                <a:solidFill>
                  <a:srgbClr val="C00000"/>
                </a:solidFill>
                <a:latin typeface="楷体_GB2312" pitchFamily="49" charset="-122"/>
                <a:ea typeface="楷体_GB2312" pitchFamily="49" charset="-122"/>
              </a:rPr>
              <a:t>（职业）。</a:t>
            </a:r>
            <a:endParaRPr lang="en-US" altLang="zh-CN" sz="2800" b="1">
              <a:solidFill>
                <a:srgbClr val="C00000"/>
              </a:solidFill>
              <a:latin typeface="楷体_GB2312" pitchFamily="49" charset="-122"/>
              <a:ea typeface="楷体_GB2312" pitchFamily="49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4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24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024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RESOURCE_PATHS_HASH" val="8fe382b948377304034e9f4163aaa8daa5f058"/>
  <p:tag name="ISPRING_RESOURCE_PATHS_HASH_2" val="f7423e978123095fb4e4c1cd3cd7238f826769d"/>
</p:tagLst>
</file>

<file path=ppt/theme/theme1.xml><?xml version="1.0" encoding="utf-8"?>
<a:theme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A7C6E5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0DFF0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7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9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1_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3_默认设计模板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4775</TotalTime>
  <Pages>0</Pages>
  <Words>1675</Words>
  <Characters>0</Characters>
  <Application>Microsoft Office PowerPoint</Application>
  <DocSecurity>0</DocSecurity>
  <PresentationFormat>宽屏</PresentationFormat>
  <Lines>0</Lines>
  <Paragraphs>446</Paragraphs>
  <Slides>39</Slides>
  <Notes>26</Notes>
  <HiddenSlides>0</HiddenSlides>
  <MMClips>0</MMClips>
  <ScaleCrop>false</ScaleCrop>
  <HeadingPairs>
    <vt:vector size="6" baseType="variant">
      <vt:variant>
        <vt:lpstr>已用的字体</vt:lpstr>
      </vt:variant>
      <vt:variant>
        <vt:i4>15</vt:i4>
      </vt:variant>
      <vt:variant>
        <vt:lpstr>主题</vt:lpstr>
      </vt:variant>
      <vt:variant>
        <vt:i4>6</vt:i4>
      </vt:variant>
      <vt:variant>
        <vt:lpstr>幻灯片标题</vt:lpstr>
      </vt:variant>
      <vt:variant>
        <vt:i4>39</vt:i4>
      </vt:variant>
    </vt:vector>
  </HeadingPairs>
  <TitlesOfParts>
    <vt:vector size="60" baseType="lpstr">
      <vt:lpstr>Arial</vt:lpstr>
      <vt:lpstr>Bradley Hand ITC</vt:lpstr>
      <vt:lpstr>楷体_GB2312</vt:lpstr>
      <vt:lpstr>STXinwei</vt:lpstr>
      <vt:lpstr>Arial Unicode MS</vt:lpstr>
      <vt:lpstr>微软雅黑</vt:lpstr>
      <vt:lpstr>宋体</vt:lpstr>
      <vt:lpstr>Calibri</vt:lpstr>
      <vt:lpstr>FZShuTi</vt:lpstr>
      <vt:lpstr>GB Pinyinok-D</vt:lpstr>
      <vt:lpstr>Calibri Light</vt:lpstr>
      <vt:lpstr>华文楷体</vt:lpstr>
      <vt:lpstr>楷体</vt:lpstr>
      <vt:lpstr>华文细黑</vt:lpstr>
      <vt:lpstr>SimSun-ExtB</vt:lpstr>
      <vt:lpstr>默认设计模板</vt:lpstr>
      <vt:lpstr>自定义设计方案</vt:lpstr>
      <vt:lpstr>1_自定义设计方案</vt:lpstr>
      <vt:lpstr>2_自定义设计方案</vt:lpstr>
      <vt:lpstr>1_默认设计模板</vt:lpstr>
      <vt:lpstr>3_默认设计模板</vt:lpstr>
      <vt:lpstr>第 3 课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CharactersWithSpaces>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dell</dc:creator>
  <cp:lastModifiedBy>凡辉 孟</cp:lastModifiedBy>
  <cp:revision>575</cp:revision>
  <dcterms:created xsi:type="dcterms:W3CDTF">2013-01-25T01:44:32Z</dcterms:created>
  <dcterms:modified xsi:type="dcterms:W3CDTF">2019-05-22T23:02:27Z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2052-9.1.0.4953</vt:lpwstr>
  </property>
</Properties>
</file>