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handoutMasterIdLst>
    <p:handoutMasterId r:id="rId6"/>
  </p:handoutMasterIdLst>
  <p:sldIdLst>
    <p:sldId id="265" r:id="rId3"/>
    <p:sldId id="259" r:id="rId4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CB1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457" autoAdjust="0"/>
    <p:restoredTop sz="94660"/>
  </p:normalViewPr>
  <p:slideViewPr>
    <p:cSldViewPr snapToGrid="0">
      <p:cViewPr>
        <p:scale>
          <a:sx n="66" d="100"/>
          <a:sy n="66" d="100"/>
        </p:scale>
        <p:origin x="2628" y="10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tableStyles" Target="tableStyles.xml"/><Relationship Id="rId8" Type="http://schemas.openxmlformats.org/officeDocument/2006/relationships/viewProps" Target="viewProps.xml"/><Relationship Id="rId7" Type="http://schemas.openxmlformats.org/officeDocument/2006/relationships/presProps" Target="presProps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6C064A-D61B-4B21-B757-51A9B82445B8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305E07-67EA-4042-A3F6-853A8AD8D20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fld id="{F6C0156E-CC47-4F64-8668-AE35C80C1617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fld id="{2A6D6254-E2F6-44FF-A73F-78369F2588E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Arial" panose="020B0604020202020204" pitchFamily="34" charset="0"/>
        <a:ea typeface="Arial" panose="020B0604020202020204" pitchFamily="34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fld id="{2830305A-6C9E-4600-BE86-6E951A3084EC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defRPr>
            </a:lvl1pPr>
          </a:lstStyle>
          <a:p>
            <a:fld id="{D739669C-35B3-412B-B7EE-0D4CC1A537C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CB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组合 70"/>
          <p:cNvGrpSpPr/>
          <p:nvPr/>
        </p:nvGrpSpPr>
        <p:grpSpPr>
          <a:xfrm>
            <a:off x="-114300" y="4722813"/>
            <a:ext cx="1684338" cy="2070100"/>
            <a:chOff x="7509879" y="3373771"/>
            <a:chExt cx="1683684" cy="2070351"/>
          </a:xfrm>
        </p:grpSpPr>
        <p:grpSp>
          <p:nvGrpSpPr>
            <p:cNvPr id="5123" name="组合 71"/>
            <p:cNvGrpSpPr/>
            <p:nvPr/>
          </p:nvGrpSpPr>
          <p:grpSpPr>
            <a:xfrm rot="-3174273">
              <a:off x="7605075" y="4696862"/>
              <a:ext cx="652064" cy="842456"/>
              <a:chOff x="7608678" y="2072194"/>
              <a:chExt cx="1155251" cy="1492566"/>
            </a:xfrm>
          </p:grpSpPr>
          <p:sp>
            <p:nvSpPr>
              <p:cNvPr id="88" name="等腰三角形 87"/>
              <p:cNvSpPr/>
              <p:nvPr/>
            </p:nvSpPr>
            <p:spPr>
              <a:xfrm rot="10800000" flipH="1" flipV="1">
                <a:off x="7609173" y="2093846"/>
                <a:ext cx="576641" cy="553858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9" name="等腰三角形 88"/>
              <p:cNvSpPr/>
              <p:nvPr/>
            </p:nvSpPr>
            <p:spPr>
              <a:xfrm rot="10800000" flipH="1" flipV="1">
                <a:off x="8196127" y="2055268"/>
                <a:ext cx="576641" cy="579160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6980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90" name="等腰三角形 89"/>
              <p:cNvSpPr/>
              <p:nvPr/>
            </p:nvSpPr>
            <p:spPr>
              <a:xfrm rot="10800000" flipH="1">
                <a:off x="7609263" y="2650521"/>
                <a:ext cx="576641" cy="913723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8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91" name="等腰三角形 90"/>
              <p:cNvSpPr/>
              <p:nvPr/>
            </p:nvSpPr>
            <p:spPr>
              <a:xfrm rot="10800000" flipH="1">
                <a:off x="8189255" y="2641485"/>
                <a:ext cx="579455" cy="916535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  <p:grpSp>
          <p:nvGrpSpPr>
            <p:cNvPr id="5128" name="组合 72"/>
            <p:cNvGrpSpPr/>
            <p:nvPr/>
          </p:nvGrpSpPr>
          <p:grpSpPr>
            <a:xfrm rot="606554">
              <a:off x="7634245" y="3849452"/>
              <a:ext cx="465915" cy="673203"/>
              <a:chOff x="7608678" y="2072194"/>
              <a:chExt cx="1155251" cy="1492566"/>
            </a:xfrm>
          </p:grpSpPr>
          <p:sp>
            <p:nvSpPr>
              <p:cNvPr id="84" name="等腰三角形 83"/>
              <p:cNvSpPr/>
              <p:nvPr/>
            </p:nvSpPr>
            <p:spPr>
              <a:xfrm rot="10800000" flipH="1" flipV="1">
                <a:off x="7585743" y="2094746"/>
                <a:ext cx="574470" cy="556175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5" name="等腰三角形 84"/>
              <p:cNvSpPr/>
              <p:nvPr/>
            </p:nvSpPr>
            <p:spPr>
              <a:xfrm rot="10800000" flipH="1" flipV="1">
                <a:off x="8167870" y="2077147"/>
                <a:ext cx="574470" cy="577295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6" name="等腰三角形 85"/>
              <p:cNvSpPr/>
              <p:nvPr/>
            </p:nvSpPr>
            <p:spPr>
              <a:xfrm rot="10800000" flipH="1">
                <a:off x="7584690" y="2651963"/>
                <a:ext cx="574473" cy="915224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7" name="等腰三角形 86"/>
              <p:cNvSpPr/>
              <p:nvPr/>
            </p:nvSpPr>
            <p:spPr>
              <a:xfrm rot="10800000" flipH="1">
                <a:off x="8168048" y="2650311"/>
                <a:ext cx="594143" cy="915224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3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  <p:grpSp>
          <p:nvGrpSpPr>
            <p:cNvPr id="5133" name="组合 73"/>
            <p:cNvGrpSpPr/>
            <p:nvPr/>
          </p:nvGrpSpPr>
          <p:grpSpPr>
            <a:xfrm rot="-671522">
              <a:off x="8266735" y="4013039"/>
              <a:ext cx="926828" cy="1197447"/>
              <a:chOff x="7608678" y="2072194"/>
              <a:chExt cx="1155251" cy="1492566"/>
            </a:xfrm>
          </p:grpSpPr>
          <p:sp>
            <p:nvSpPr>
              <p:cNvPr id="80" name="等腰三角形 79"/>
              <p:cNvSpPr/>
              <p:nvPr/>
            </p:nvSpPr>
            <p:spPr>
              <a:xfrm rot="10800000" flipH="1" flipV="1">
                <a:off x="7608932" y="2093266"/>
                <a:ext cx="575593" cy="556096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1" name="等腰三角形 80"/>
              <p:cNvSpPr/>
              <p:nvPr/>
            </p:nvSpPr>
            <p:spPr>
              <a:xfrm rot="10800000" flipH="1" flipV="1">
                <a:off x="8180878" y="2065485"/>
                <a:ext cx="575593" cy="577865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8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2" name="等腰三角形 81"/>
              <p:cNvSpPr/>
              <p:nvPr/>
            </p:nvSpPr>
            <p:spPr>
              <a:xfrm rot="10800000" flipH="1">
                <a:off x="7601705" y="2646006"/>
                <a:ext cx="575593" cy="910335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8980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83" name="等腰三角形 82"/>
              <p:cNvSpPr/>
              <p:nvPr/>
            </p:nvSpPr>
            <p:spPr>
              <a:xfrm rot="10800000" flipH="1">
                <a:off x="8183182" y="2640113"/>
                <a:ext cx="575593" cy="914293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  <p:grpSp>
          <p:nvGrpSpPr>
            <p:cNvPr id="5138" name="组合 74"/>
            <p:cNvGrpSpPr/>
            <p:nvPr/>
          </p:nvGrpSpPr>
          <p:grpSpPr>
            <a:xfrm rot="-2168517">
              <a:off x="7604069" y="3373771"/>
              <a:ext cx="250452" cy="361879"/>
              <a:chOff x="7608678" y="2072194"/>
              <a:chExt cx="1155251" cy="1492566"/>
            </a:xfrm>
          </p:grpSpPr>
          <p:sp>
            <p:nvSpPr>
              <p:cNvPr id="76" name="等腰三角形 75"/>
              <p:cNvSpPr/>
              <p:nvPr/>
            </p:nvSpPr>
            <p:spPr>
              <a:xfrm rot="10800000" flipH="1" flipV="1">
                <a:off x="7616940" y="2053283"/>
                <a:ext cx="578264" cy="556614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77" name="等腰三角形 76"/>
              <p:cNvSpPr/>
              <p:nvPr/>
            </p:nvSpPr>
            <p:spPr>
              <a:xfrm rot="10800000" flipH="1" flipV="1">
                <a:off x="8168038" y="2034574"/>
                <a:ext cx="578264" cy="576261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3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78" name="等腰三角形 77"/>
              <p:cNvSpPr/>
              <p:nvPr/>
            </p:nvSpPr>
            <p:spPr>
              <a:xfrm rot="10800000" flipH="1">
                <a:off x="7608310" y="2602196"/>
                <a:ext cx="578259" cy="923330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79" name="等腰三角形 78"/>
              <p:cNvSpPr/>
              <p:nvPr/>
            </p:nvSpPr>
            <p:spPr>
              <a:xfrm rot="10800000" flipH="1">
                <a:off x="8166912" y="2609599"/>
                <a:ext cx="578259" cy="916779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</p:grpSp>
      <p:grpSp>
        <p:nvGrpSpPr>
          <p:cNvPr id="5143" name="组合 91"/>
          <p:cNvGrpSpPr/>
          <p:nvPr/>
        </p:nvGrpSpPr>
        <p:grpSpPr>
          <a:xfrm>
            <a:off x="10641013" y="5106988"/>
            <a:ext cx="1550987" cy="1717675"/>
            <a:chOff x="-199550" y="3866695"/>
            <a:chExt cx="1551772" cy="1718695"/>
          </a:xfrm>
        </p:grpSpPr>
        <p:grpSp>
          <p:nvGrpSpPr>
            <p:cNvPr id="5144" name="组合 92"/>
            <p:cNvGrpSpPr/>
            <p:nvPr/>
          </p:nvGrpSpPr>
          <p:grpSpPr>
            <a:xfrm rot="-349232">
              <a:off x="642065" y="3866695"/>
              <a:ext cx="304993" cy="637489"/>
              <a:chOff x="7608678" y="2072194"/>
              <a:chExt cx="1155251" cy="1492566"/>
            </a:xfrm>
          </p:grpSpPr>
          <p:sp>
            <p:nvSpPr>
              <p:cNvPr id="104" name="等腰三角形 103"/>
              <p:cNvSpPr/>
              <p:nvPr/>
            </p:nvSpPr>
            <p:spPr>
              <a:xfrm rot="10800000" flipH="1" flipV="1">
                <a:off x="7582129" y="2076045"/>
                <a:ext cx="577552" cy="550420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105" name="等腰三角形 104"/>
              <p:cNvSpPr/>
              <p:nvPr/>
            </p:nvSpPr>
            <p:spPr>
              <a:xfrm rot="10800000" flipH="1" flipV="1">
                <a:off x="8170926" y="2049665"/>
                <a:ext cx="577552" cy="576452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106" name="等腰三角形 105"/>
              <p:cNvSpPr/>
              <p:nvPr/>
            </p:nvSpPr>
            <p:spPr>
              <a:xfrm rot="10800000" flipH="1">
                <a:off x="7588251" y="2626720"/>
                <a:ext cx="571534" cy="914887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5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107" name="等腰三角形 106"/>
              <p:cNvSpPr/>
              <p:nvPr/>
            </p:nvSpPr>
            <p:spPr>
              <a:xfrm rot="10800000" flipH="1">
                <a:off x="8186864" y="2627249"/>
                <a:ext cx="577552" cy="914887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3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  <p:grpSp>
          <p:nvGrpSpPr>
            <p:cNvPr id="5149" name="组合 93"/>
            <p:cNvGrpSpPr/>
            <p:nvPr/>
          </p:nvGrpSpPr>
          <p:grpSpPr>
            <a:xfrm rot="3547030">
              <a:off x="457915" y="4691083"/>
              <a:ext cx="982892" cy="805722"/>
              <a:chOff x="7608678" y="2072194"/>
              <a:chExt cx="1155251" cy="1492566"/>
            </a:xfrm>
          </p:grpSpPr>
          <p:sp>
            <p:nvSpPr>
              <p:cNvPr id="100" name="等腰三角形 99"/>
              <p:cNvSpPr/>
              <p:nvPr/>
            </p:nvSpPr>
            <p:spPr>
              <a:xfrm rot="10800000" flipH="1" flipV="1">
                <a:off x="7607777" y="2097180"/>
                <a:ext cx="575033" cy="550203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101" name="等腰三角形 100"/>
              <p:cNvSpPr/>
              <p:nvPr/>
            </p:nvSpPr>
            <p:spPr>
              <a:xfrm rot="10800000" flipH="1" flipV="1">
                <a:off x="8179798" y="2063197"/>
                <a:ext cx="576899" cy="573741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30196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102" name="等腰三角形 101"/>
              <p:cNvSpPr/>
              <p:nvPr/>
            </p:nvSpPr>
            <p:spPr>
              <a:xfrm rot="10800000" flipH="1">
                <a:off x="7602558" y="2644537"/>
                <a:ext cx="578767" cy="906218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103" name="等腰三角形 102"/>
              <p:cNvSpPr/>
              <p:nvPr/>
            </p:nvSpPr>
            <p:spPr>
              <a:xfrm rot="10800000" flipH="1">
                <a:off x="8182588" y="2656660"/>
                <a:ext cx="578767" cy="909159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2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  <p:grpSp>
          <p:nvGrpSpPr>
            <p:cNvPr id="5154" name="组合 94"/>
            <p:cNvGrpSpPr/>
            <p:nvPr/>
          </p:nvGrpSpPr>
          <p:grpSpPr>
            <a:xfrm rot="1684352">
              <a:off x="-199550" y="3996633"/>
              <a:ext cx="652064" cy="842456"/>
              <a:chOff x="7608678" y="2072194"/>
              <a:chExt cx="1155251" cy="1492566"/>
            </a:xfrm>
          </p:grpSpPr>
          <p:sp>
            <p:nvSpPr>
              <p:cNvPr id="96" name="等腰三角形 95"/>
              <p:cNvSpPr/>
              <p:nvPr/>
            </p:nvSpPr>
            <p:spPr>
              <a:xfrm rot="10800000" flipH="1" flipV="1">
                <a:off x="7601999" y="2093797"/>
                <a:ext cx="579678" cy="551587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4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97" name="等腰三角形 96"/>
              <p:cNvSpPr/>
              <p:nvPr/>
            </p:nvSpPr>
            <p:spPr>
              <a:xfrm rot="10800000" flipH="1" flipV="1">
                <a:off x="8186644" y="2071448"/>
                <a:ext cx="576863" cy="576916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69804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98" name="等腰三角形 97"/>
              <p:cNvSpPr/>
              <p:nvPr/>
            </p:nvSpPr>
            <p:spPr>
              <a:xfrm rot="10800000" flipH="1">
                <a:off x="7592897" y="2645549"/>
                <a:ext cx="579678" cy="908994"/>
              </a:xfrm>
              <a:prstGeom prst="triangle">
                <a:avLst>
                  <a:gd name="adj" fmla="val 100000"/>
                </a:avLst>
              </a:prstGeom>
              <a:solidFill>
                <a:srgbClr val="FFFFFF">
                  <a:alpha val="8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  <p:sp>
            <p:nvSpPr>
              <p:cNvPr id="99" name="等腰三角形 98"/>
              <p:cNvSpPr/>
              <p:nvPr/>
            </p:nvSpPr>
            <p:spPr>
              <a:xfrm rot="10800000" flipH="1">
                <a:off x="8177540" y="2640085"/>
                <a:ext cx="579678" cy="911807"/>
              </a:xfrm>
              <a:prstGeom prst="triangle">
                <a:avLst>
                  <a:gd name="adj" fmla="val 0"/>
                </a:avLst>
              </a:prstGeom>
              <a:solidFill>
                <a:srgbClr val="FFFFFF">
                  <a:alpha val="60000"/>
                </a:srgb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rial" panose="020B0604020202020204" pitchFamily="34" charset="0"/>
                  <a:ea typeface="Arial" panose="020B0604020202020204" pitchFamily="34" charset="0"/>
                  <a:cs typeface="+mn-cs"/>
                </a:endParaRPr>
              </a:p>
            </p:txBody>
          </p:sp>
        </p:grpSp>
      </p:grpSp>
      <p:pic>
        <p:nvPicPr>
          <p:cNvPr id="3" name="图片 2"/>
          <p:cNvPicPr>
            <a:picLocks noChangeAspect="1"/>
          </p:cNvPicPr>
          <p:nvPr/>
        </p:nvPicPr>
        <p:blipFill rotWithShape="1"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57"/>
          <a:stretch>
            <a:fillRect/>
          </a:stretch>
        </p:blipFill>
        <p:spPr>
          <a:xfrm rot="16200000">
            <a:off x="2667002" y="-2667001"/>
            <a:ext cx="6858002" cy="1219200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5634373" y="1001664"/>
            <a:ext cx="5981700" cy="28613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zh-CN" sz="6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IKEA's </a:t>
            </a:r>
            <a:endParaRPr lang="en-GB" altLang="zh-CN" sz="60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altLang="zh-CN" sz="6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Contribution </a:t>
            </a:r>
            <a:endParaRPr lang="en-GB" altLang="zh-CN" sz="60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altLang="zh-CN" sz="6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to sustainability </a:t>
            </a:r>
            <a:endParaRPr lang="en-GB" altLang="zh-CN" sz="60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344231" y="4499436"/>
            <a:ext cx="4103365" cy="368006"/>
          </a:xfrm>
          <a:prstGeom prst="rect">
            <a:avLst/>
          </a:prstGeom>
          <a:solidFill>
            <a:srgbClr val="FAF8F9"/>
          </a:solidFill>
          <a:ln>
            <a:noFill/>
          </a:ln>
          <a:effectLst>
            <a:outerShdw blurRad="50800" dist="50800" dir="5400000" algn="ctr" rotWithShape="0">
              <a:srgbClr val="000000">
                <a:alpha val="4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545552" y="4493166"/>
            <a:ext cx="1897380" cy="36830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Font typeface="Arial" panose="020B0604020202020204" pitchFamily="34" charset="0"/>
            </a:pPr>
            <a:r>
              <a:rPr lang="en-GB" altLang="zh-CN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By Katie Garside </a:t>
            </a:r>
            <a:endParaRPr lang="en-GB" altLang="zh-CN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pic>
        <p:nvPicPr>
          <p:cNvPr id="113" name="图片 22"/>
          <p:cNvPicPr>
            <a:picLocks noChangeAspect="1"/>
          </p:cNvPicPr>
          <p:nvPr/>
        </p:nvPicPr>
        <p:blipFill>
          <a:blip r:embed="rId2"/>
          <a:srcRect r="-4947"/>
          <a:stretch>
            <a:fillRect/>
          </a:stretch>
        </p:blipFill>
        <p:spPr>
          <a:xfrm>
            <a:off x="5029248" y="4034112"/>
            <a:ext cx="7974282" cy="2841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140" y="5012055"/>
            <a:ext cx="3422650" cy="141097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CB1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矩形 32"/>
          <p:cNvSpPr/>
          <p:nvPr/>
        </p:nvSpPr>
        <p:spPr>
          <a:xfrm>
            <a:off x="0" y="601980"/>
            <a:ext cx="12192000" cy="74612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zh-CN" altLang="en-US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2" name="天启设计模板 盗取必究"/>
          <p:cNvSpPr/>
          <p:nvPr/>
        </p:nvSpPr>
        <p:spPr>
          <a:xfrm>
            <a:off x="857250" y="2122170"/>
            <a:ext cx="2187575" cy="2032635"/>
          </a:xfrm>
          <a:prstGeom prst="roundRect">
            <a:avLst>
              <a:gd name="adj" fmla="val 309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10244" name="天启设计模板 盗取必究"/>
          <p:cNvSpPr txBox="1"/>
          <p:nvPr/>
        </p:nvSpPr>
        <p:spPr>
          <a:xfrm>
            <a:off x="745173" y="2122260"/>
            <a:ext cx="2411412" cy="4953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algn="ctr" defTabSz="457200">
              <a:lnSpc>
                <a:spcPct val="13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altLang="zh-CN" sz="28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Helping people in poverty</a:t>
            </a:r>
            <a:r>
              <a:rPr lang="en-GB" altLang="zh-CN" sz="28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GB" altLang="zh-CN" sz="28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19" name="天启设计模板 盗取必究"/>
          <p:cNvSpPr/>
          <p:nvPr/>
        </p:nvSpPr>
        <p:spPr>
          <a:xfrm>
            <a:off x="3306445" y="4154805"/>
            <a:ext cx="2442845" cy="2249170"/>
          </a:xfrm>
          <a:prstGeom prst="roundRect">
            <a:avLst>
              <a:gd name="adj" fmla="val 309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10247" name="天启设计模板 盗取必究"/>
          <p:cNvSpPr txBox="1"/>
          <p:nvPr/>
        </p:nvSpPr>
        <p:spPr>
          <a:xfrm>
            <a:off x="3321685" y="4326345"/>
            <a:ext cx="2413000" cy="4953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algn="ctr" defTabSz="457200">
              <a:lnSpc>
                <a:spcPct val="13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altLang="zh-CN" sz="28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People and positive planet </a:t>
            </a:r>
            <a:endParaRPr lang="en-GB" altLang="zh-CN" sz="2800" b="1" dirty="0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天启设计模板 盗取必究"/>
          <p:cNvSpPr/>
          <p:nvPr/>
        </p:nvSpPr>
        <p:spPr>
          <a:xfrm>
            <a:off x="6315710" y="2122170"/>
            <a:ext cx="2195830" cy="2032635"/>
          </a:xfrm>
          <a:prstGeom prst="roundRect">
            <a:avLst>
              <a:gd name="adj" fmla="val 3093"/>
            </a:avLst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10250" name="天启设计模板 盗取必究"/>
          <p:cNvSpPr txBox="1"/>
          <p:nvPr/>
        </p:nvSpPr>
        <p:spPr>
          <a:xfrm>
            <a:off x="6206808" y="2122260"/>
            <a:ext cx="2413000" cy="4953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algn="ctr" defTabSz="457200">
              <a:lnSpc>
                <a:spcPct val="13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zh-CN" altLang="en-US" sz="28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Recycling </a:t>
            </a:r>
            <a:r>
              <a:rPr lang="en-GB" altLang="zh-CN" sz="28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&amp; </a:t>
            </a:r>
            <a:r>
              <a:rPr lang="zh-CN" altLang="en-US" sz="28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reducing waste</a:t>
            </a:r>
            <a:endParaRPr lang="zh-CN" altLang="en-US" sz="2800" b="1" dirty="0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sp>
        <p:nvSpPr>
          <p:cNvPr id="28" name="天启设计模板 盗取必究"/>
          <p:cNvSpPr/>
          <p:nvPr/>
        </p:nvSpPr>
        <p:spPr>
          <a:xfrm>
            <a:off x="8855710" y="4087495"/>
            <a:ext cx="2188845" cy="2032635"/>
          </a:xfrm>
          <a:prstGeom prst="roundRect">
            <a:avLst>
              <a:gd name="adj" fmla="val 3093"/>
            </a:avLst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algn="ctr"/>
            <a:endParaRPr lang="en-US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</a:endParaRPr>
          </a:p>
        </p:txBody>
      </p:sp>
      <p:sp>
        <p:nvSpPr>
          <p:cNvPr id="10253" name="天启设计模板 盗取必究"/>
          <p:cNvSpPr txBox="1"/>
          <p:nvPr/>
        </p:nvSpPr>
        <p:spPr>
          <a:xfrm>
            <a:off x="8743633" y="4087585"/>
            <a:ext cx="2413000" cy="4953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algn="ctr" defTabSz="457200">
              <a:lnSpc>
                <a:spcPct val="130000"/>
              </a:lnSpc>
              <a:spcBef>
                <a:spcPct val="20000"/>
              </a:spcBef>
              <a:buFont typeface="Arial" panose="020B0604020202020204" pitchFamily="34" charset="0"/>
            </a:pPr>
            <a:r>
              <a:rPr lang="en-GB" altLang="zh-CN" sz="24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E</a:t>
            </a:r>
            <a:r>
              <a:rPr lang="zh-CN" altLang="en-US" sz="2400" b="1" dirty="0">
                <a:ln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Arial" panose="020B0604020202020204" pitchFamily="34" charset="0"/>
                <a:ea typeface="Arial" panose="020B0604020202020204" pitchFamily="34" charset="0"/>
              </a:rPr>
              <a:t>ncourage a healthy and sustainable living</a:t>
            </a:r>
            <a:endParaRPr lang="zh-CN" altLang="en-US" sz="2400" b="1" dirty="0">
              <a:ln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pSp>
        <p:nvGrpSpPr>
          <p:cNvPr id="34" name="组合 33"/>
          <p:cNvGrpSpPr/>
          <p:nvPr/>
        </p:nvGrpSpPr>
        <p:grpSpPr>
          <a:xfrm flipH="1">
            <a:off x="11747160" y="637312"/>
            <a:ext cx="2410890" cy="6592118"/>
            <a:chOff x="-2063225" y="-489538"/>
            <a:chExt cx="2410890" cy="6592118"/>
          </a:xfrm>
        </p:grpSpPr>
        <p:sp>
          <p:nvSpPr>
            <p:cNvPr id="36" name="矩形 35"/>
            <p:cNvSpPr/>
            <p:nvPr/>
          </p:nvSpPr>
          <p:spPr>
            <a:xfrm rot="20712199">
              <a:off x="-2047193" y="-489538"/>
              <a:ext cx="2394858" cy="41846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dist="50800" dir="5400000" algn="ctr" rotWithShape="0">
                <a:srgbClr val="000000">
                  <a:alpha val="58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>
                <a:latin typeface="Arial" panose="020B0604020202020204" pitchFamily="34" charset="0"/>
                <a:ea typeface="Arial" panose="020B0604020202020204" pitchFamily="34" charset="0"/>
              </a:endParaRPr>
            </a:p>
          </p:txBody>
        </p:sp>
        <p:sp>
          <p:nvSpPr>
            <p:cNvPr id="37" name="矩形 36"/>
            <p:cNvSpPr/>
            <p:nvPr/>
          </p:nvSpPr>
          <p:spPr>
            <a:xfrm rot="20712199">
              <a:off x="-2063225" y="1917930"/>
              <a:ext cx="2394858" cy="418465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27000" dist="50800" dir="5400000" algn="ctr" rotWithShape="0">
                <a:srgbClr val="000000">
                  <a:alpha val="58000"/>
                </a:srgb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/>
            <a:p>
              <a:pPr algn="ctr"/>
              <a:endParaRPr lang="zh-CN" altLang="en-US">
                <a:latin typeface="Arial" panose="020B0604020202020204" pitchFamily="34" charset="0"/>
                <a:ea typeface="Arial" panose="020B0604020202020204" pitchFamily="34" charset="0"/>
              </a:endParaRPr>
            </a:p>
          </p:txBody>
        </p:sp>
      </p:grpSp>
      <p:sp>
        <p:nvSpPr>
          <p:cNvPr id="2" name="Text Box 1"/>
          <p:cNvSpPr txBox="1"/>
          <p:nvPr/>
        </p:nvSpPr>
        <p:spPr>
          <a:xfrm>
            <a:off x="1367790" y="744855"/>
            <a:ext cx="92665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altLang="en-US" sz="2400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 Semibold" panose="020B0702040204020203" charset="0"/>
                <a:cs typeface="Segoe UI Semibold" panose="020B0702040204020203" charset="0"/>
              </a:rPr>
              <a:t>IKEA's approach to sustainability</a:t>
            </a:r>
            <a:r>
              <a:rPr lang="en-GB" altLang="en-US" b="1">
                <a:ln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Segoe UI Semibold" panose="020B0702040204020203" charset="0"/>
                <a:cs typeface="Segoe UI Semibold" panose="020B0702040204020203" charset="0"/>
              </a:rPr>
              <a:t> </a:t>
            </a:r>
            <a:endParaRPr lang="en-GB" altLang="en-US" b="1">
              <a:ln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Segoe UI Semibold" panose="020B0702040204020203" charset="0"/>
              <a:cs typeface="Segoe UI Semibold" panose="020B0702040204020203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210</Words>
  <Application>WPS Presentation</Application>
  <PresentationFormat>宽屏</PresentationFormat>
  <Paragraphs>16</Paragraphs>
  <Slides>2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</vt:i4>
      </vt:variant>
    </vt:vector>
  </HeadingPairs>
  <TitlesOfParts>
    <vt:vector size="14" baseType="lpstr">
      <vt:lpstr>Arial</vt:lpstr>
      <vt:lpstr>SimSun</vt:lpstr>
      <vt:lpstr>Wingdings</vt:lpstr>
      <vt:lpstr>Segoe UI</vt:lpstr>
      <vt:lpstr>Calibri</vt:lpstr>
      <vt:lpstr>Microsoft YaHei</vt:lpstr>
      <vt:lpstr>Arial Unicode MS</vt:lpstr>
      <vt:lpstr>等线</vt:lpstr>
      <vt:lpstr>Segoe UI Semibold</vt:lpstr>
      <vt:lpstr>Times New Roman</vt:lpstr>
      <vt:lpstr>Arial Black</vt:lpstr>
      <vt:lpstr>Office 主题​​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lucyharratt</cp:lastModifiedBy>
  <cp:revision>5</cp:revision>
  <dcterms:created xsi:type="dcterms:W3CDTF">2019-09-06T08:42:00Z</dcterms:created>
  <dcterms:modified xsi:type="dcterms:W3CDTF">2019-12-06T16:13:10Z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2057-11.2.0.9070</vt:lpwstr>
  </property>
</Properties>
</file>