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E6B78D0-5993-48B2-A7F5-DD5D3A4865E8}" v="84" dt="2026-03-16T01:18:25.38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sanga Ikwa" userId="8d5ebb738bd1c38c" providerId="LiveId" clId="{EECD1D38-4C9E-4E4C-949E-8467A327D0AD}"/>
    <pc:docChg chg="undo redo custSel addSld delSld modSld sldOrd">
      <pc:chgData name="Esanga Ikwa" userId="8d5ebb738bd1c38c" providerId="LiveId" clId="{EECD1D38-4C9E-4E4C-949E-8467A327D0AD}" dt="2026-03-16T01:18:25.382" v="1231"/>
      <pc:docMkLst>
        <pc:docMk/>
      </pc:docMkLst>
      <pc:sldChg chg="addSp delSp modSp mod setBg modAnim">
        <pc:chgData name="Esanga Ikwa" userId="8d5ebb738bd1c38c" providerId="LiveId" clId="{EECD1D38-4C9E-4E4C-949E-8467A327D0AD}" dt="2026-03-16T01:16:50.794" v="1226"/>
        <pc:sldMkLst>
          <pc:docMk/>
          <pc:sldMk cId="3981500500" sldId="256"/>
        </pc:sldMkLst>
        <pc:spChg chg="mod">
          <ac:chgData name="Esanga Ikwa" userId="8d5ebb738bd1c38c" providerId="LiveId" clId="{EECD1D38-4C9E-4E4C-949E-8467A327D0AD}" dt="2026-03-14T11:52:36.521" v="1142" actId="26606"/>
          <ac:spMkLst>
            <pc:docMk/>
            <pc:sldMk cId="3981500500" sldId="256"/>
            <ac:spMk id="2" creationId="{FED85413-1031-241F-3B56-C1480C35880B}"/>
          </ac:spMkLst>
        </pc:spChg>
        <pc:spChg chg="mod">
          <ac:chgData name="Esanga Ikwa" userId="8d5ebb738bd1c38c" providerId="LiveId" clId="{EECD1D38-4C9E-4E4C-949E-8467A327D0AD}" dt="2026-03-16T01:01:35.606" v="1214" actId="20577"/>
          <ac:spMkLst>
            <pc:docMk/>
            <pc:sldMk cId="3981500500" sldId="256"/>
            <ac:spMk id="4" creationId="{E39014B3-6BA8-5367-B727-535515E850FD}"/>
          </ac:spMkLst>
        </pc:spChg>
      </pc:sldChg>
      <pc:sldChg chg="addSp delSp modSp mod delAnim modAnim">
        <pc:chgData name="Esanga Ikwa" userId="8d5ebb738bd1c38c" providerId="LiveId" clId="{EECD1D38-4C9E-4E4C-949E-8467A327D0AD}" dt="2026-03-16T01:18:25.382" v="1231"/>
        <pc:sldMkLst>
          <pc:docMk/>
          <pc:sldMk cId="1050686169" sldId="257"/>
        </pc:sldMkLst>
        <pc:spChg chg="mod">
          <ac:chgData name="Esanga Ikwa" userId="8d5ebb738bd1c38c" providerId="LiveId" clId="{EECD1D38-4C9E-4E4C-949E-8467A327D0AD}" dt="2026-03-14T01:54:29.812" v="424" actId="1076"/>
          <ac:spMkLst>
            <pc:docMk/>
            <pc:sldMk cId="1050686169" sldId="257"/>
            <ac:spMk id="2" creationId="{CA430747-FE64-FC6B-CDE9-B29751254C62}"/>
          </ac:spMkLst>
        </pc:spChg>
        <pc:spChg chg="mod">
          <ac:chgData name="Esanga Ikwa" userId="8d5ebb738bd1c38c" providerId="LiveId" clId="{EECD1D38-4C9E-4E4C-949E-8467A327D0AD}" dt="2026-03-15T19:25:19.110" v="1173" actId="20577"/>
          <ac:spMkLst>
            <pc:docMk/>
            <pc:sldMk cId="1050686169" sldId="257"/>
            <ac:spMk id="3" creationId="{FECAAD86-E702-FA79-4C26-1B2EDABEC770}"/>
          </ac:spMkLst>
        </pc:spChg>
        <pc:spChg chg="mod">
          <ac:chgData name="Esanga Ikwa" userId="8d5ebb738bd1c38c" providerId="LiveId" clId="{EECD1D38-4C9E-4E4C-949E-8467A327D0AD}" dt="2026-03-15T19:25:12.287" v="1172" actId="20577"/>
          <ac:spMkLst>
            <pc:docMk/>
            <pc:sldMk cId="1050686169" sldId="257"/>
            <ac:spMk id="7" creationId="{314534BB-2A8A-AD60-0FD8-DBC826CB0895}"/>
          </ac:spMkLst>
        </pc:spChg>
        <pc:picChg chg="add del mod">
          <ac:chgData name="Esanga Ikwa" userId="8d5ebb738bd1c38c" providerId="LiveId" clId="{EECD1D38-4C9E-4E4C-949E-8467A327D0AD}" dt="2026-03-16T01:09:16.427" v="1215" actId="478"/>
          <ac:picMkLst>
            <pc:docMk/>
            <pc:sldMk cId="1050686169" sldId="257"/>
            <ac:picMk id="4" creationId="{7F96868F-426B-2BAE-1B24-2EBFC51513F5}"/>
          </ac:picMkLst>
        </pc:picChg>
        <pc:picChg chg="add mod modCrop">
          <ac:chgData name="Esanga Ikwa" userId="8d5ebb738bd1c38c" providerId="LiveId" clId="{EECD1D38-4C9E-4E4C-949E-8467A327D0AD}" dt="2026-03-16T01:15:17.907" v="1223" actId="1076"/>
          <ac:picMkLst>
            <pc:docMk/>
            <pc:sldMk cId="1050686169" sldId="257"/>
            <ac:picMk id="5" creationId="{58EF4BA3-5CBD-4221-5B03-488FEF061664}"/>
          </ac:picMkLst>
        </pc:picChg>
      </pc:sldChg>
      <pc:sldChg chg="addSp delSp modSp mod setBg modAnim delDesignElem">
        <pc:chgData name="Esanga Ikwa" userId="8d5ebb738bd1c38c" providerId="LiveId" clId="{EECD1D38-4C9E-4E4C-949E-8467A327D0AD}" dt="2026-03-14T11:54:25.284" v="1150"/>
        <pc:sldMkLst>
          <pc:docMk/>
          <pc:sldMk cId="2329505156" sldId="258"/>
        </pc:sldMkLst>
        <pc:spChg chg="mod">
          <ac:chgData name="Esanga Ikwa" userId="8d5ebb738bd1c38c" providerId="LiveId" clId="{EECD1D38-4C9E-4E4C-949E-8467A327D0AD}" dt="2026-03-14T11:30:38.790" v="1050" actId="26606"/>
          <ac:spMkLst>
            <pc:docMk/>
            <pc:sldMk cId="2329505156" sldId="258"/>
            <ac:spMk id="2" creationId="{077C94D9-85BD-5ADC-1365-F90D9ABAB32B}"/>
          </ac:spMkLst>
        </pc:spChg>
        <pc:spChg chg="mod">
          <ac:chgData name="Esanga Ikwa" userId="8d5ebb738bd1c38c" providerId="LiveId" clId="{EECD1D38-4C9E-4E4C-949E-8467A327D0AD}" dt="2026-03-14T11:36:23.209" v="1065" actId="27636"/>
          <ac:spMkLst>
            <pc:docMk/>
            <pc:sldMk cId="2329505156" sldId="258"/>
            <ac:spMk id="3" creationId="{EB0ECE50-0364-81DF-3FD2-3EE72C19C30A}"/>
          </ac:spMkLst>
        </pc:spChg>
        <pc:picChg chg="add mod">
          <ac:chgData name="Esanga Ikwa" userId="8d5ebb738bd1c38c" providerId="LiveId" clId="{EECD1D38-4C9E-4E4C-949E-8467A327D0AD}" dt="2026-03-14T11:30:38.790" v="1050" actId="26606"/>
          <ac:picMkLst>
            <pc:docMk/>
            <pc:sldMk cId="2329505156" sldId="258"/>
            <ac:picMk id="4" creationId="{BB9BE6F8-2898-8F00-6DCD-F04870B8AA75}"/>
          </ac:picMkLst>
        </pc:picChg>
      </pc:sldChg>
      <pc:sldChg chg="addSp delSp modSp mod setBg modAnim delDesignElem">
        <pc:chgData name="Esanga Ikwa" userId="8d5ebb738bd1c38c" providerId="LiveId" clId="{EECD1D38-4C9E-4E4C-949E-8467A327D0AD}" dt="2026-03-14T11:54:35.227" v="1152"/>
        <pc:sldMkLst>
          <pc:docMk/>
          <pc:sldMk cId="3009825587" sldId="259"/>
        </pc:sldMkLst>
        <pc:spChg chg="mod">
          <ac:chgData name="Esanga Ikwa" userId="8d5ebb738bd1c38c" providerId="LiveId" clId="{EECD1D38-4C9E-4E4C-949E-8467A327D0AD}" dt="2026-03-14T11:33:57.836" v="1052" actId="26606"/>
          <ac:spMkLst>
            <pc:docMk/>
            <pc:sldMk cId="3009825587" sldId="259"/>
            <ac:spMk id="2" creationId="{0B25E26B-21B2-7178-2F43-D5EB3CBAB663}"/>
          </ac:spMkLst>
        </pc:spChg>
        <pc:spChg chg="mod">
          <ac:chgData name="Esanga Ikwa" userId="8d5ebb738bd1c38c" providerId="LiveId" clId="{EECD1D38-4C9E-4E4C-949E-8467A327D0AD}" dt="2026-03-14T11:33:57.836" v="1052" actId="26606"/>
          <ac:spMkLst>
            <pc:docMk/>
            <pc:sldMk cId="3009825587" sldId="259"/>
            <ac:spMk id="3" creationId="{2D053C71-C3EE-5CDC-854C-00B226778FB9}"/>
          </ac:spMkLst>
        </pc:spChg>
      </pc:sldChg>
      <pc:sldChg chg="addSp modSp mod modAnim">
        <pc:chgData name="Esanga Ikwa" userId="8d5ebb738bd1c38c" providerId="LiveId" clId="{EECD1D38-4C9E-4E4C-949E-8467A327D0AD}" dt="2026-03-14T11:55:04.316" v="1159"/>
        <pc:sldMkLst>
          <pc:docMk/>
          <pc:sldMk cId="1572316833" sldId="260"/>
        </pc:sldMkLst>
        <pc:spChg chg="mod">
          <ac:chgData name="Esanga Ikwa" userId="8d5ebb738bd1c38c" providerId="LiveId" clId="{EECD1D38-4C9E-4E4C-949E-8467A327D0AD}" dt="2026-03-14T11:36:41.506" v="1069"/>
          <ac:spMkLst>
            <pc:docMk/>
            <pc:sldMk cId="1572316833" sldId="260"/>
            <ac:spMk id="2" creationId="{D278FF16-6BBC-A36F-E18D-5F582DC09157}"/>
          </ac:spMkLst>
        </pc:spChg>
        <pc:spChg chg="mod">
          <ac:chgData name="Esanga Ikwa" userId="8d5ebb738bd1c38c" providerId="LiveId" clId="{EECD1D38-4C9E-4E4C-949E-8467A327D0AD}" dt="2026-03-14T09:47:22.349" v="843" actId="1076"/>
          <ac:spMkLst>
            <pc:docMk/>
            <pc:sldMk cId="1572316833" sldId="260"/>
            <ac:spMk id="3" creationId="{53CED9C7-042F-072E-C7C7-B6EF61E03147}"/>
          </ac:spMkLst>
        </pc:spChg>
        <pc:spChg chg="add mod">
          <ac:chgData name="Esanga Ikwa" userId="8d5ebb738bd1c38c" providerId="LiveId" clId="{EECD1D38-4C9E-4E4C-949E-8467A327D0AD}" dt="2026-03-14T09:47:11.346" v="841" actId="1076"/>
          <ac:spMkLst>
            <pc:docMk/>
            <pc:sldMk cId="1572316833" sldId="260"/>
            <ac:spMk id="4" creationId="{793A1984-C5A4-72E2-B095-E2AE022DDB41}"/>
          </ac:spMkLst>
        </pc:spChg>
        <pc:picChg chg="add mod">
          <ac:chgData name="Esanga Ikwa" userId="8d5ebb738bd1c38c" providerId="LiveId" clId="{EECD1D38-4C9E-4E4C-949E-8467A327D0AD}" dt="2026-03-14T11:36:57.133" v="1072" actId="14100"/>
          <ac:picMkLst>
            <pc:docMk/>
            <pc:sldMk cId="1572316833" sldId="260"/>
            <ac:picMk id="5" creationId="{7CE03157-191C-E6FC-DC38-8CFB4F428CF3}"/>
          </ac:picMkLst>
        </pc:picChg>
      </pc:sldChg>
      <pc:sldChg chg="addSp delSp modSp mod setBg modAnim">
        <pc:chgData name="Esanga Ikwa" userId="8d5ebb738bd1c38c" providerId="LiveId" clId="{EECD1D38-4C9E-4E4C-949E-8467A327D0AD}" dt="2026-03-15T19:28:32.997" v="1189" actId="20577"/>
        <pc:sldMkLst>
          <pc:docMk/>
          <pc:sldMk cId="153996040" sldId="261"/>
        </pc:sldMkLst>
        <pc:spChg chg="mod">
          <ac:chgData name="Esanga Ikwa" userId="8d5ebb738bd1c38c" providerId="LiveId" clId="{EECD1D38-4C9E-4E4C-949E-8467A327D0AD}" dt="2026-03-14T11:43:57.747" v="1109" actId="26606"/>
          <ac:spMkLst>
            <pc:docMk/>
            <pc:sldMk cId="153996040" sldId="261"/>
            <ac:spMk id="2" creationId="{3CF760D9-AF18-611C-E4D4-03C58334983E}"/>
          </ac:spMkLst>
        </pc:spChg>
        <pc:spChg chg="mod ord">
          <ac:chgData name="Esanga Ikwa" userId="8d5ebb738bd1c38c" providerId="LiveId" clId="{EECD1D38-4C9E-4E4C-949E-8467A327D0AD}" dt="2026-03-15T19:28:10.613" v="1188" actId="20577"/>
          <ac:spMkLst>
            <pc:docMk/>
            <pc:sldMk cId="153996040" sldId="261"/>
            <ac:spMk id="3" creationId="{46557291-8307-B4CF-9EC4-6702C8EC4E15}"/>
          </ac:spMkLst>
        </pc:spChg>
        <pc:picChg chg="add mod ord">
          <ac:chgData name="Esanga Ikwa" userId="8d5ebb738bd1c38c" providerId="LiveId" clId="{EECD1D38-4C9E-4E4C-949E-8467A327D0AD}" dt="2026-03-14T11:43:57.747" v="1109" actId="26606"/>
          <ac:picMkLst>
            <pc:docMk/>
            <pc:sldMk cId="153996040" sldId="261"/>
            <ac:picMk id="4" creationId="{1DECA25E-6B40-60AE-2226-A70F10A6F426}"/>
          </ac:picMkLst>
        </pc:picChg>
        <pc:picChg chg="add mod ord">
          <ac:chgData name="Esanga Ikwa" userId="8d5ebb738bd1c38c" providerId="LiveId" clId="{EECD1D38-4C9E-4E4C-949E-8467A327D0AD}" dt="2026-03-14T11:43:57.747" v="1109" actId="26606"/>
          <ac:picMkLst>
            <pc:docMk/>
            <pc:sldMk cId="153996040" sldId="261"/>
            <ac:picMk id="5" creationId="{7298718F-0BD3-775D-CB61-CFD33EF58B1F}"/>
          </ac:picMkLst>
        </pc:picChg>
      </pc:sldChg>
      <pc:sldChg chg="addSp delSp modSp mod ord setBg modAnim">
        <pc:chgData name="Esanga Ikwa" userId="8d5ebb738bd1c38c" providerId="LiveId" clId="{EECD1D38-4C9E-4E4C-949E-8467A327D0AD}" dt="2026-03-14T11:55:48.464" v="1163"/>
        <pc:sldMkLst>
          <pc:docMk/>
          <pc:sldMk cId="1574396257" sldId="262"/>
        </pc:sldMkLst>
        <pc:spChg chg="mod">
          <ac:chgData name="Esanga Ikwa" userId="8d5ebb738bd1c38c" providerId="LiveId" clId="{EECD1D38-4C9E-4E4C-949E-8467A327D0AD}" dt="2026-03-14T11:49:20.702" v="1135" actId="26606"/>
          <ac:spMkLst>
            <pc:docMk/>
            <pc:sldMk cId="1574396257" sldId="262"/>
            <ac:spMk id="2" creationId="{AB750673-2509-4B56-FBB3-0E57ADEEA095}"/>
          </ac:spMkLst>
        </pc:spChg>
        <pc:spChg chg="mod">
          <ac:chgData name="Esanga Ikwa" userId="8d5ebb738bd1c38c" providerId="LiveId" clId="{EECD1D38-4C9E-4E4C-949E-8467A327D0AD}" dt="2026-03-14T11:49:20.702" v="1135" actId="26606"/>
          <ac:spMkLst>
            <pc:docMk/>
            <pc:sldMk cId="1574396257" sldId="262"/>
            <ac:spMk id="3" creationId="{CAF86D29-C9AA-9419-1B33-001669FCC376}"/>
          </ac:spMkLst>
        </pc:spChg>
        <pc:spChg chg="add del">
          <ac:chgData name="Esanga Ikwa" userId="8d5ebb738bd1c38c" providerId="LiveId" clId="{EECD1D38-4C9E-4E4C-949E-8467A327D0AD}" dt="2026-03-14T11:49:20.702" v="1135" actId="26606"/>
          <ac:spMkLst>
            <pc:docMk/>
            <pc:sldMk cId="1574396257" sldId="262"/>
            <ac:spMk id="9" creationId="{9F4444CE-BC8D-4D61-B303-4C05614E62AB}"/>
          </ac:spMkLst>
        </pc:spChg>
        <pc:spChg chg="add del">
          <ac:chgData name="Esanga Ikwa" userId="8d5ebb738bd1c38c" providerId="LiveId" clId="{EECD1D38-4C9E-4E4C-949E-8467A327D0AD}" dt="2026-03-14T11:49:20.702" v="1135" actId="26606"/>
          <ac:spMkLst>
            <pc:docMk/>
            <pc:sldMk cId="1574396257" sldId="262"/>
            <ac:spMk id="11" creationId="{62423CA5-E2E1-4789-B759-9906C1C94063}"/>
          </ac:spMkLst>
        </pc:spChg>
        <pc:spChg chg="add del">
          <ac:chgData name="Esanga Ikwa" userId="8d5ebb738bd1c38c" providerId="LiveId" clId="{EECD1D38-4C9E-4E4C-949E-8467A327D0AD}" dt="2026-03-14T11:49:20.702" v="1135" actId="26606"/>
          <ac:spMkLst>
            <pc:docMk/>
            <pc:sldMk cId="1574396257" sldId="262"/>
            <ac:spMk id="13" creationId="{73772B81-181F-48B7-8826-4D9686D15DF5}"/>
          </ac:spMkLst>
        </pc:spChg>
        <pc:spChg chg="add del">
          <ac:chgData name="Esanga Ikwa" userId="8d5ebb738bd1c38c" providerId="LiveId" clId="{EECD1D38-4C9E-4E4C-949E-8467A327D0AD}" dt="2026-03-14T11:49:20.702" v="1135" actId="26606"/>
          <ac:spMkLst>
            <pc:docMk/>
            <pc:sldMk cId="1574396257" sldId="262"/>
            <ac:spMk id="15" creationId="{B2205F6E-03C6-4E92-877C-E2482F6599AA}"/>
          </ac:spMkLst>
        </pc:spChg>
        <pc:picChg chg="add mod">
          <ac:chgData name="Esanga Ikwa" userId="8d5ebb738bd1c38c" providerId="LiveId" clId="{EECD1D38-4C9E-4E4C-949E-8467A327D0AD}" dt="2026-03-14T11:49:20.702" v="1135" actId="26606"/>
          <ac:picMkLst>
            <pc:docMk/>
            <pc:sldMk cId="1574396257" sldId="262"/>
            <ac:picMk id="4" creationId="{F0541C63-6A69-25D3-634E-4E85A6D9207D}"/>
          </ac:picMkLst>
        </pc:picChg>
      </pc:sldChg>
      <pc:sldChg chg="addSp modSp mod setBg modAnim">
        <pc:chgData name="Esanga Ikwa" userId="8d5ebb738bd1c38c" providerId="LiveId" clId="{EECD1D38-4C9E-4E4C-949E-8467A327D0AD}" dt="2026-03-14T11:56:03.685" v="1165"/>
        <pc:sldMkLst>
          <pc:docMk/>
          <pc:sldMk cId="544932074" sldId="263"/>
        </pc:sldMkLst>
        <pc:spChg chg="mod">
          <ac:chgData name="Esanga Ikwa" userId="8d5ebb738bd1c38c" providerId="LiveId" clId="{EECD1D38-4C9E-4E4C-949E-8467A327D0AD}" dt="2026-03-14T11:51:36.748" v="1140" actId="26606"/>
          <ac:spMkLst>
            <pc:docMk/>
            <pc:sldMk cId="544932074" sldId="263"/>
            <ac:spMk id="2" creationId="{AC1050A7-5A7A-93C6-0EFB-0A7F3B9857CE}"/>
          </ac:spMkLst>
        </pc:spChg>
        <pc:spChg chg="mod">
          <ac:chgData name="Esanga Ikwa" userId="8d5ebb738bd1c38c" providerId="LiveId" clId="{EECD1D38-4C9E-4E4C-949E-8467A327D0AD}" dt="2026-03-14T11:51:36.748" v="1140" actId="26606"/>
          <ac:spMkLst>
            <pc:docMk/>
            <pc:sldMk cId="544932074" sldId="263"/>
            <ac:spMk id="3" creationId="{405C5F68-1542-E788-44AB-24DBBD5A97FC}"/>
          </ac:spMkLst>
        </pc:spChg>
        <pc:spChg chg="add">
          <ac:chgData name="Esanga Ikwa" userId="8d5ebb738bd1c38c" providerId="LiveId" clId="{EECD1D38-4C9E-4E4C-949E-8467A327D0AD}" dt="2026-03-14T11:51:36.748" v="1140" actId="26606"/>
          <ac:spMkLst>
            <pc:docMk/>
            <pc:sldMk cId="544932074" sldId="263"/>
            <ac:spMk id="9" creationId="{9F4444CE-BC8D-4D61-B303-4C05614E62AB}"/>
          </ac:spMkLst>
        </pc:spChg>
        <pc:spChg chg="add">
          <ac:chgData name="Esanga Ikwa" userId="8d5ebb738bd1c38c" providerId="LiveId" clId="{EECD1D38-4C9E-4E4C-949E-8467A327D0AD}" dt="2026-03-14T11:51:36.748" v="1140" actId="26606"/>
          <ac:spMkLst>
            <pc:docMk/>
            <pc:sldMk cId="544932074" sldId="263"/>
            <ac:spMk id="11" creationId="{62423CA5-E2E1-4789-B759-9906C1C94063}"/>
          </ac:spMkLst>
        </pc:spChg>
        <pc:spChg chg="add">
          <ac:chgData name="Esanga Ikwa" userId="8d5ebb738bd1c38c" providerId="LiveId" clId="{EECD1D38-4C9E-4E4C-949E-8467A327D0AD}" dt="2026-03-14T11:51:36.748" v="1140" actId="26606"/>
          <ac:spMkLst>
            <pc:docMk/>
            <pc:sldMk cId="544932074" sldId="263"/>
            <ac:spMk id="13" creationId="{73772B81-181F-48B7-8826-4D9686D15DF5}"/>
          </ac:spMkLst>
        </pc:spChg>
        <pc:spChg chg="add">
          <ac:chgData name="Esanga Ikwa" userId="8d5ebb738bd1c38c" providerId="LiveId" clId="{EECD1D38-4C9E-4E4C-949E-8467A327D0AD}" dt="2026-03-14T11:51:36.748" v="1140" actId="26606"/>
          <ac:spMkLst>
            <pc:docMk/>
            <pc:sldMk cId="544932074" sldId="263"/>
            <ac:spMk id="15" creationId="{B2205F6E-03C6-4E92-877C-E2482F6599AA}"/>
          </ac:spMkLst>
        </pc:spChg>
        <pc:picChg chg="add mod">
          <ac:chgData name="Esanga Ikwa" userId="8d5ebb738bd1c38c" providerId="LiveId" clId="{EECD1D38-4C9E-4E4C-949E-8467A327D0AD}" dt="2026-03-14T11:51:36.748" v="1140" actId="26606"/>
          <ac:picMkLst>
            <pc:docMk/>
            <pc:sldMk cId="544932074" sldId="263"/>
            <ac:picMk id="4" creationId="{DADF7013-E883-36EC-CB1A-827F09FC63E0}"/>
          </ac:picMkLst>
        </pc:picChg>
      </pc:sldChg>
      <pc:sldChg chg="modSp mod modAnim">
        <pc:chgData name="Esanga Ikwa" userId="8d5ebb738bd1c38c" providerId="LiveId" clId="{EECD1D38-4C9E-4E4C-949E-8467A327D0AD}" dt="2026-03-14T11:56:23.835" v="1170"/>
        <pc:sldMkLst>
          <pc:docMk/>
          <pc:sldMk cId="1786035702" sldId="264"/>
        </pc:sldMkLst>
        <pc:spChg chg="mod">
          <ac:chgData name="Esanga Ikwa" userId="8d5ebb738bd1c38c" providerId="LiveId" clId="{EECD1D38-4C9E-4E4C-949E-8467A327D0AD}" dt="2026-03-14T02:13:27.418" v="799" actId="1076"/>
          <ac:spMkLst>
            <pc:docMk/>
            <pc:sldMk cId="1786035702" sldId="264"/>
            <ac:spMk id="2" creationId="{E2C47D7A-97B2-FC06-7519-EE1F6D51CA8A}"/>
          </ac:spMkLst>
        </pc:spChg>
        <pc:spChg chg="mod">
          <ac:chgData name="Esanga Ikwa" userId="8d5ebb738bd1c38c" providerId="LiveId" clId="{EECD1D38-4C9E-4E4C-949E-8467A327D0AD}" dt="2026-03-14T11:49:51.138" v="1138" actId="1076"/>
          <ac:spMkLst>
            <pc:docMk/>
            <pc:sldMk cId="1786035702" sldId="264"/>
            <ac:spMk id="3" creationId="{783E32C9-61D6-9BD4-64BB-C46ACBCA0435}"/>
          </ac:spMkLst>
        </pc:spChg>
      </pc:sldChg>
      <pc:sldChg chg="modSp mod">
        <pc:chgData name="Esanga Ikwa" userId="8d5ebb738bd1c38c" providerId="LiveId" clId="{EECD1D38-4C9E-4E4C-949E-8467A327D0AD}" dt="2026-03-14T11:36:41.506" v="1069"/>
        <pc:sldMkLst>
          <pc:docMk/>
          <pc:sldMk cId="1277612634" sldId="265"/>
        </pc:sldMkLst>
        <pc:spChg chg="mod">
          <ac:chgData name="Esanga Ikwa" userId="8d5ebb738bd1c38c" providerId="LiveId" clId="{EECD1D38-4C9E-4E4C-949E-8467A327D0AD}" dt="2026-03-14T11:36:41.506" v="1069"/>
          <ac:spMkLst>
            <pc:docMk/>
            <pc:sldMk cId="1277612634" sldId="265"/>
            <ac:spMk id="2" creationId="{A9E5A986-84CA-2EC0-052D-B729A3EB38FA}"/>
          </ac:spMkLst>
        </pc:spChg>
        <pc:spChg chg="mod">
          <ac:chgData name="Esanga Ikwa" userId="8d5ebb738bd1c38c" providerId="LiveId" clId="{EECD1D38-4C9E-4E4C-949E-8467A327D0AD}" dt="2026-03-14T11:12:57.943" v="1013" actId="115"/>
          <ac:spMkLst>
            <pc:docMk/>
            <pc:sldMk cId="1277612634" sldId="265"/>
            <ac:spMk id="3" creationId="{8EF1B17D-F231-2F3D-E6C5-070C72FFC35C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42B9B-2515-425D-96FD-061151BE4A7F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D4CC3-C9DE-45F0-B5C7-52E16EAAC7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80549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42B9B-2515-425D-96FD-061151BE4A7F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D4CC3-C9DE-45F0-B5C7-52E16EAAC7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80237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42B9B-2515-425D-96FD-061151BE4A7F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D4CC3-C9DE-45F0-B5C7-52E16EAAC7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98929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42B9B-2515-425D-96FD-061151BE4A7F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D4CC3-C9DE-45F0-B5C7-52E16EAAC7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48895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42B9B-2515-425D-96FD-061151BE4A7F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D4CC3-C9DE-45F0-B5C7-52E16EAAC7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4040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42B9B-2515-425D-96FD-061151BE4A7F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D4CC3-C9DE-45F0-B5C7-52E16EAAC7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5619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42B9B-2515-425D-96FD-061151BE4A7F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D4CC3-C9DE-45F0-B5C7-52E16EAAC7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81505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42B9B-2515-425D-96FD-061151BE4A7F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D4CC3-C9DE-45F0-B5C7-52E16EAAC7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4379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D4CC3-C9DE-45F0-B5C7-52E16EAAC78F}" type="slidenum">
              <a:rPr lang="en-GB" smtClean="0"/>
              <a:t>‹#›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42B9B-2515-425D-96FD-061151BE4A7F}" type="datetimeFigureOut">
              <a:rPr lang="en-GB" smtClean="0"/>
              <a:t>16/03/2026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33975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42B9B-2515-425D-96FD-061151BE4A7F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D4CC3-C9DE-45F0-B5C7-52E16EAAC7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40913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42B9B-2515-425D-96FD-061151BE4A7F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D4CC3-C9DE-45F0-B5C7-52E16EAAC78F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74887373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42B9B-2515-425D-96FD-061151BE4A7F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D4CC3-C9DE-45F0-B5C7-52E16EAAC7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326594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42B9B-2515-425D-96FD-061151BE4A7F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D4CC3-C9DE-45F0-B5C7-52E16EAAC78F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87629941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42B9B-2515-425D-96FD-061151BE4A7F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D4CC3-C9DE-45F0-B5C7-52E16EAAC7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450595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42B9B-2515-425D-96FD-061151BE4A7F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D4CC3-C9DE-45F0-B5C7-52E16EAAC7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38617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42B9B-2515-425D-96FD-061151BE4A7F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D4CC3-C9DE-45F0-B5C7-52E16EAAC7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96372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842B9B-2515-425D-96FD-061151BE4A7F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FC7D4CC3-C9DE-45F0-B5C7-52E16EAAC7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96650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5" r:id="rId1"/>
    <p:sldLayoutId id="2147483726" r:id="rId2"/>
    <p:sldLayoutId id="2147483727" r:id="rId3"/>
    <p:sldLayoutId id="2147483728" r:id="rId4"/>
    <p:sldLayoutId id="2147483729" r:id="rId5"/>
    <p:sldLayoutId id="2147483730" r:id="rId6"/>
    <p:sldLayoutId id="2147483731" r:id="rId7"/>
    <p:sldLayoutId id="2147483732" r:id="rId8"/>
    <p:sldLayoutId id="2147483733" r:id="rId9"/>
    <p:sldLayoutId id="2147483734" r:id="rId10"/>
    <p:sldLayoutId id="2147483735" r:id="rId11"/>
    <p:sldLayoutId id="2147483736" r:id="rId12"/>
    <p:sldLayoutId id="2147483737" r:id="rId13"/>
    <p:sldLayoutId id="2147483738" r:id="rId14"/>
    <p:sldLayoutId id="2147483739" r:id="rId15"/>
    <p:sldLayoutId id="2147483740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D85413-1031-241F-3B56-C1480C3588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22555" y="424273"/>
            <a:ext cx="9144000" cy="2387600"/>
          </a:xfrm>
        </p:spPr>
        <p:txBody>
          <a:bodyPr>
            <a:normAutofit/>
          </a:bodyPr>
          <a:lstStyle/>
          <a:p>
            <a:r>
              <a:rPr lang="en-GB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Psychological Lifespan Development Supporting Jenny 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E39014B3-6BA8-5367-B727-535515E850FD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 bwMode="auto">
          <a:xfrm>
            <a:off x="1641987" y="3613665"/>
            <a:ext cx="8298426" cy="12003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Module: LCHS4010 Psychology in Health and Social Care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Student Name: Esanga Ikwa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lang="en-US" alt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Lecturer: Pascal </a:t>
            </a:r>
            <a:r>
              <a:rPr lang="en-US" altLang="en-US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Navelle</a:t>
            </a: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lang="en-US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ID:2441441</a:t>
            </a: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815005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430747-FE64-FC6B-CDE9-B29751254C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24220"/>
            <a:ext cx="10515600" cy="1325563"/>
          </a:xfrm>
        </p:spPr>
        <p:txBody>
          <a:bodyPr>
            <a:normAutofit fontScale="90000"/>
          </a:bodyPr>
          <a:lstStyle/>
          <a:p>
            <a:r>
              <a:rPr lang="en-GB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 to the Scenario</a:t>
            </a:r>
            <a:br>
              <a:rPr lang="en-GB" sz="4000" dirty="0"/>
            </a:b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CAAD86-E702-FA79-4C26-1B2EDABEC7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0103" y="987002"/>
            <a:ext cx="10515600" cy="4883996"/>
          </a:xfrm>
        </p:spPr>
        <p:txBody>
          <a:bodyPr>
            <a:normAutofit fontScale="25000" lnSpcReduction="20000"/>
          </a:bodyPr>
          <a:lstStyle/>
          <a:p>
            <a:pPr algn="l">
              <a:spcAft>
                <a:spcPts val="900"/>
              </a:spcAft>
              <a:buFont typeface="Arial" panose="020B0604020202020204" pitchFamily="34" charset="0"/>
              <a:buChar char="•"/>
            </a:pPr>
            <a:r>
              <a:rPr lang="en-GB" sz="8000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Jenny is 16 years old.</a:t>
            </a:r>
          </a:p>
          <a:p>
            <a:pPr algn="l">
              <a:spcAft>
                <a:spcPts val="900"/>
              </a:spcAft>
              <a:buFont typeface="Arial" panose="020B0604020202020204" pitchFamily="34" charset="0"/>
              <a:buChar char="•"/>
            </a:pPr>
            <a:r>
              <a:rPr lang="en-GB" sz="8000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She has been caring for her mother for 5 years.</a:t>
            </a:r>
          </a:p>
          <a:p>
            <a:pPr algn="l">
              <a:spcAft>
                <a:spcPts val="900"/>
              </a:spcAft>
              <a:buFont typeface="Arial" panose="020B0604020202020204" pitchFamily="34" charset="0"/>
              <a:buChar char="•"/>
            </a:pPr>
            <a:r>
              <a:rPr lang="en-GB" sz="8000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Her father died. </a:t>
            </a:r>
          </a:p>
          <a:p>
            <a:pPr algn="l">
              <a:spcAft>
                <a:spcPts val="900"/>
              </a:spcAft>
              <a:buFont typeface="Arial" panose="020B0604020202020204" pitchFamily="34" charset="0"/>
              <a:buChar char="•"/>
            </a:pPr>
            <a:endParaRPr lang="en-GB" sz="2600" b="0" i="0" dirty="0">
              <a:solidFill>
                <a:srgbClr val="222222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l">
              <a:spcAft>
                <a:spcPts val="900"/>
              </a:spcAft>
              <a:buNone/>
            </a:pPr>
            <a:r>
              <a:rPr lang="en-GB" sz="2600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</a:t>
            </a:r>
            <a:r>
              <a:rPr lang="en-GB" sz="8000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Her mother has:</a:t>
            </a:r>
          </a:p>
          <a:p>
            <a:pPr algn="l">
              <a:spcAft>
                <a:spcPts val="900"/>
              </a:spcAft>
              <a:buFont typeface="Arial" panose="020B0604020202020204" pitchFamily="34" charset="0"/>
              <a:buChar char="•"/>
            </a:pPr>
            <a:r>
              <a:rPr lang="en-GB" sz="8000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mobility problems</a:t>
            </a:r>
          </a:p>
          <a:p>
            <a:pPr algn="l">
              <a:spcAft>
                <a:spcPts val="900"/>
              </a:spcAft>
              <a:buFont typeface="Arial" panose="020B0604020202020204" pitchFamily="34" charset="0"/>
              <a:buChar char="•"/>
            </a:pPr>
            <a:r>
              <a:rPr lang="en-GB" sz="8000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memory problems</a:t>
            </a:r>
          </a:p>
          <a:p>
            <a:pPr algn="l">
              <a:spcAft>
                <a:spcPts val="900"/>
              </a:spcAft>
              <a:buFont typeface="Arial" panose="020B0604020202020204" pitchFamily="34" charset="0"/>
              <a:buChar char="•"/>
            </a:pPr>
            <a:r>
              <a:rPr lang="en-GB" sz="8000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low mood</a:t>
            </a:r>
          </a:p>
          <a:p>
            <a:pPr algn="l">
              <a:spcAft>
                <a:spcPts val="900"/>
              </a:spcAft>
              <a:buFont typeface="Arial" panose="020B0604020202020204" pitchFamily="34" charset="0"/>
              <a:buChar char="•"/>
            </a:pPr>
            <a:r>
              <a:rPr lang="en-GB" sz="8000" dirty="0">
                <a:solidFill>
                  <a:srgbClr val="22222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Jenny helps with household and administrative tasks</a:t>
            </a:r>
            <a:endParaRPr lang="en-GB" sz="8000" b="0" i="0" dirty="0">
              <a:solidFill>
                <a:srgbClr val="222222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l">
              <a:spcAft>
                <a:spcPts val="900"/>
              </a:spcAft>
              <a:buNone/>
            </a:pPr>
            <a:endParaRPr lang="en-GB" sz="4800" b="0" i="0" dirty="0">
              <a:solidFill>
                <a:srgbClr val="222222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spcAft>
                <a:spcPts val="900"/>
              </a:spcAft>
              <a:buFont typeface="Arial" panose="020B0604020202020204" pitchFamily="34" charset="0"/>
              <a:buChar char="•"/>
            </a:pPr>
            <a:endParaRPr lang="en-GB" sz="2600" b="0" i="0" dirty="0">
              <a:solidFill>
                <a:srgbClr val="222222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spcAft>
                <a:spcPts val="900"/>
              </a:spcAft>
              <a:buFont typeface="Arial" panose="020B0604020202020204" pitchFamily="34" charset="0"/>
              <a:buChar char="•"/>
            </a:pPr>
            <a:endParaRPr lang="en-GB" sz="2600" b="0" i="0" dirty="0">
              <a:solidFill>
                <a:srgbClr val="222222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spcAft>
                <a:spcPts val="900"/>
              </a:spcAft>
              <a:buFont typeface="Arial" panose="020B0604020202020204" pitchFamily="34" charset="0"/>
              <a:buChar char="•"/>
            </a:pPr>
            <a:endParaRPr lang="en-GB" sz="2600" b="0" i="0" dirty="0">
              <a:solidFill>
                <a:srgbClr val="222222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br>
              <a:rPr lang="en-GB" dirty="0"/>
            </a:b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14534BB-2A8A-AD60-0FD8-DBC826CB0895}"/>
              </a:ext>
            </a:extLst>
          </p:cNvPr>
          <p:cNvSpPr txBox="1"/>
          <p:nvPr/>
        </p:nvSpPr>
        <p:spPr>
          <a:xfrm>
            <a:off x="838200" y="5287505"/>
            <a:ext cx="642046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9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rgbClr val="222222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Last point:</a:t>
            </a:r>
            <a:r>
              <a:rPr kumimoji="0" lang="en-GB" sz="2000" b="1" i="0" u="none" strike="noStrike" kern="1200" cap="none" spc="0" normalizeH="0" noProof="0" dirty="0">
                <a:ln>
                  <a:noFill/>
                </a:ln>
                <a:solidFill>
                  <a:srgbClr val="222222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000" dirty="0">
                <a:solidFill>
                  <a:srgbClr val="22222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Jenny’s 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222222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caring responsibilities during adolescence may affect her psychological, emotional and social development.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8EF4BA3-5CBD-4221-5B03-488FEF06166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19937" b="4412"/>
          <a:stretch>
            <a:fillRect/>
          </a:stretch>
        </p:blipFill>
        <p:spPr>
          <a:xfrm>
            <a:off x="5891981" y="1530072"/>
            <a:ext cx="3524754" cy="31599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06861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7C94D9-85BD-5ADC-1365-F90D9ABAB3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5400" b="0" i="0" dirty="0">
                <a:effectLst/>
                <a:latin typeface="Times New Roman" panose="02020603050405020304" pitchFamily="18" charset="0"/>
              </a:rPr>
              <a:t>Bowlby’s Attachment Theory</a:t>
            </a:r>
            <a:endParaRPr lang="en-GB" sz="5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0ECE50-0364-81DF-3FD2-3EE72C19C3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anchor="t">
            <a:normAutofit lnSpcReduction="10000"/>
          </a:bodyPr>
          <a:lstStyle/>
          <a:p>
            <a:r>
              <a:rPr lang="en-GB" sz="2200">
                <a:latin typeface="Times New Roman" panose="02020603050405020304" pitchFamily="18" charset="0"/>
                <a:cs typeface="Times New Roman" panose="02020603050405020304" pitchFamily="18" charset="0"/>
              </a:rPr>
              <a:t>John Bowlby developed Attachment Theory, which explains the emotional bond between a child and their caregiver.</a:t>
            </a:r>
          </a:p>
          <a:p>
            <a:r>
              <a:rPr lang="en-GB" sz="2200">
                <a:latin typeface="Times New Roman" panose="02020603050405020304" pitchFamily="18" charset="0"/>
                <a:cs typeface="Times New Roman" panose="02020603050405020304" pitchFamily="18" charset="0"/>
              </a:rPr>
              <a:t>The theory suggests that early attachment relationships influence a person’s emotional development and future relationships (Bowlby, 1969).</a:t>
            </a:r>
          </a:p>
          <a:p>
            <a:r>
              <a:rPr lang="en-GB" sz="2200">
                <a:latin typeface="Times New Roman" panose="02020603050405020304" pitchFamily="18" charset="0"/>
                <a:cs typeface="Times New Roman" panose="02020603050405020304" pitchFamily="18" charset="0"/>
              </a:rPr>
              <a:t>Attachment can be secure or insecure, depending on the consistency and sensitivity of caregiving (Bowlby, 1969).</a:t>
            </a:r>
          </a:p>
          <a:p>
            <a:pPr>
              <a:buNone/>
            </a:pPr>
            <a:br>
              <a:rPr lang="en-GB" sz="2200"/>
            </a:br>
            <a:endParaRPr lang="en-GB" sz="220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B9BE6F8-2898-8F00-6DCD-F04870B8AA7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446" r="34338" b="2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95051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25E26B-21B2-7178-2F43-D5EB3CBAB6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Key Concepts of Attachment  Theory</a:t>
            </a:r>
            <a:br>
              <a:rPr lang="en-GB" sz="3000" dirty="0"/>
            </a:br>
            <a:br>
              <a:rPr lang="en-GB" sz="3000" dirty="0"/>
            </a:br>
            <a:endParaRPr lang="en-GB" sz="3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053C71-C3EE-5CDC-854C-00B226778F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Children require a secure emotional bond with a primary caregiver to develop normally (Bowlby, 1969).</a:t>
            </a:r>
          </a:p>
          <a:p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When children lack consistent care or support, they may experience emotional stress and insecurity (Bowlby, 1988).</a:t>
            </a:r>
          </a:p>
          <a:p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Early attachment experiences can influence mental health and relationships later in life (Bowlby, 1969).</a:t>
            </a:r>
          </a:p>
          <a:p>
            <a:pPr marL="0" indent="0">
              <a:buNone/>
            </a:pPr>
            <a:r>
              <a:rPr lang="en-GB" sz="1700" dirty="0"/>
              <a:t> </a:t>
            </a:r>
          </a:p>
          <a:p>
            <a:endParaRPr lang="en-GB" sz="17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27FB646-92B1-58E6-8EC2-6400BA857CD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8902" y="1303789"/>
            <a:ext cx="4844590" cy="39171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98255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78FF16-6BBC-A36F-E18D-5F582DC091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Apply the Theory to Jenny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CED9C7-042F-072E-C7C7-B6EF61E031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4087044"/>
            <a:ext cx="10515600" cy="4351338"/>
          </a:xfrm>
        </p:spPr>
        <p:txBody>
          <a:bodyPr/>
          <a:lstStyle/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Stress from caring responsibilities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Limited time for school and friends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Emotional burden after father’s death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Possible anxiety or depression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93A1984-C5A4-72E2-B095-E2AE022DDB41}"/>
              </a:ext>
            </a:extLst>
          </p:cNvPr>
          <p:cNvSpPr txBox="1"/>
          <p:nvPr/>
        </p:nvSpPr>
        <p:spPr>
          <a:xfrm>
            <a:off x="916858" y="1690688"/>
            <a:ext cx="7207045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Jenny’s responsibilities as a young carer may create stress and emotional pressure, which can affect her development.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According to attachment theory, stressful family environments can influence emotional wellbeing and relationships (Bowlby, 1969).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loss of her father may also disrupt emotional security within the family (Bowlby, 1988).</a:t>
            </a:r>
          </a:p>
          <a:p>
            <a:br>
              <a:rPr lang="en-GB" sz="2000" dirty="0"/>
            </a:b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CE03157-191C-E6FC-DC38-8CFB4F428CF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6040" y="3599177"/>
            <a:ext cx="3743038" cy="23393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23168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F760D9-AF18-611C-E4D4-03C5833498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56462" y="609600"/>
            <a:ext cx="5217540" cy="13208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Biological factors (Nature) vs Environmental factors (Nurture)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298718F-0BD3-775D-CB61-CFD33EF58B1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4357" r="6007" b="3"/>
          <a:stretch>
            <a:fillRect/>
          </a:stretch>
        </p:blipFill>
        <p:spPr>
          <a:xfrm>
            <a:off x="677333" y="723662"/>
            <a:ext cx="3150527" cy="2373623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557291-8307-B4CF-9EC4-6702C8EC4E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56462" y="1620017"/>
            <a:ext cx="7215278" cy="4295602"/>
          </a:xfrm>
        </p:spPr>
        <p:txBody>
          <a:bodyPr>
            <a:normAutofit fontScale="25000" lnSpcReduction="20000"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</a:t>
            </a:r>
            <a:r>
              <a:rPr lang="en-GB" sz="8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Nature: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8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Adolescence is a key stage of emotional and psychological development (Santrock, 2019).</a:t>
            </a:r>
          </a:p>
          <a:p>
            <a:pPr marL="0" indent="0">
              <a:lnSpc>
                <a:spcPct val="90000"/>
              </a:lnSpc>
              <a:buNone/>
            </a:pPr>
            <a:endParaRPr lang="en-GB" sz="8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</a:pPr>
            <a:r>
              <a:rPr lang="en-GB" sz="8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Brain development during adolescence</a:t>
            </a:r>
          </a:p>
          <a:p>
            <a:pPr>
              <a:lnSpc>
                <a:spcPct val="90000"/>
              </a:lnSpc>
            </a:pPr>
            <a:r>
              <a:rPr lang="en-GB" sz="8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Stress and fatigue</a:t>
            </a:r>
          </a:p>
          <a:p>
            <a:pPr>
              <a:lnSpc>
                <a:spcPct val="90000"/>
              </a:lnSpc>
            </a:pPr>
            <a:r>
              <a:rPr lang="en-GB" sz="8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Emotional development</a:t>
            </a:r>
          </a:p>
          <a:p>
            <a:pPr marL="0" indent="0">
              <a:lnSpc>
                <a:spcPct val="90000"/>
              </a:lnSpc>
              <a:buNone/>
            </a:pPr>
            <a:endParaRPr lang="en-GB" sz="8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</a:pPr>
            <a:r>
              <a:rPr lang="en-GB" sz="8000" b="1">
                <a:latin typeface="Times New Roman" panose="02020603050405020304" pitchFamily="18" charset="0"/>
                <a:cs typeface="Times New Roman" panose="02020603050405020304" pitchFamily="18" charset="0"/>
              </a:rPr>
              <a:t>Nurture</a:t>
            </a:r>
            <a:r>
              <a:rPr lang="en-GB" sz="8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8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Family environment, social support, and caregiving responsibilities     can affect development and wellbeing  (Berk, 2018).</a:t>
            </a:r>
          </a:p>
          <a:p>
            <a:pPr marL="0" indent="0">
              <a:lnSpc>
                <a:spcPct val="90000"/>
              </a:lnSpc>
              <a:buNone/>
            </a:pPr>
            <a:endParaRPr lang="en-GB" sz="8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</a:pPr>
            <a:r>
              <a:rPr lang="en-GB" sz="8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Caring responsibilities</a:t>
            </a:r>
          </a:p>
          <a:p>
            <a:pPr>
              <a:lnSpc>
                <a:spcPct val="90000"/>
              </a:lnSpc>
            </a:pPr>
            <a:r>
              <a:rPr lang="en-GB" sz="8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Family situation</a:t>
            </a:r>
          </a:p>
          <a:p>
            <a:pPr>
              <a:lnSpc>
                <a:spcPct val="90000"/>
              </a:lnSpc>
            </a:pPr>
            <a:r>
              <a:rPr lang="en-GB" sz="8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Lack of support</a:t>
            </a:r>
          </a:p>
          <a:p>
            <a:pPr>
              <a:lnSpc>
                <a:spcPct val="90000"/>
              </a:lnSpc>
            </a:pPr>
            <a:r>
              <a:rPr lang="en-GB" sz="8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Social isolation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DECA25E-6B40-60AE-2226-A70F10A6F42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1" b="2430"/>
          <a:stretch>
            <a:fillRect/>
          </a:stretch>
        </p:blipFill>
        <p:spPr>
          <a:xfrm>
            <a:off x="919035" y="3439020"/>
            <a:ext cx="2667125" cy="26023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9960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2423CA5-E2E1-4789-B759-9906C1C940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"/>
            <a:ext cx="4660126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3" name="Isosceles Triangle 12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4660127" y="-3"/>
            <a:ext cx="1056745" cy="6858001"/>
          </a:xfrm>
          <a:prstGeom prst="triangle">
            <a:avLst>
              <a:gd name="adj" fmla="val 100000"/>
            </a:avLst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750673-2509-4B56-FBB3-0E57ADEEA0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754" y="643467"/>
            <a:ext cx="4203045" cy="1375608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Support plan for Jenny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F86D29-C9AA-9419-1B33-001669FCC3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3754" y="2160590"/>
            <a:ext cx="3973943" cy="344011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Young carers support services</a:t>
            </a:r>
          </a:p>
          <a:p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Counselling or emotional support</a:t>
            </a:r>
          </a:p>
          <a:p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School support programmes</a:t>
            </a:r>
          </a:p>
          <a:p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Social support groups</a:t>
            </a:r>
          </a:p>
          <a:p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Community support for her mother</a:t>
            </a:r>
          </a:p>
          <a:p>
            <a:pPr marL="0" indent="0">
              <a:buNone/>
            </a:pPr>
            <a:endParaRPr lang="en-GB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Support services can reduce stress and improve wellbeing for young carers (Becker, 2007).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0541C63-6A69-25D3-634E-4E85A6D9207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1" y="1706099"/>
            <a:ext cx="5143500" cy="3433286"/>
          </a:xfrm>
          <a:prstGeom prst="rect">
            <a:avLst/>
          </a:prstGeom>
        </p:spPr>
      </p:pic>
      <p:sp>
        <p:nvSpPr>
          <p:cNvPr id="15" name="Isosceles Triangle 14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55696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43962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2423CA5-E2E1-4789-B759-9906C1C940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"/>
            <a:ext cx="4660126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3" name="Isosceles Triangle 12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4660127" y="-3"/>
            <a:ext cx="1056745" cy="6858001"/>
          </a:xfrm>
          <a:prstGeom prst="triangle">
            <a:avLst>
              <a:gd name="adj" fmla="val 100000"/>
            </a:avLst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1050A7-5A7A-93C6-0EFB-0A7F3B9857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754" y="643467"/>
            <a:ext cx="4203045" cy="1375608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Strategies Based on the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5C5F68-1542-E788-44AB-24DBBD5A97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3754" y="2160590"/>
            <a:ext cx="3973943" cy="344011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Based on attachment theory:</a:t>
            </a:r>
          </a:p>
          <a:p>
            <a:endParaRPr lang="en-GB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Providing consistent adult support can help create emotional security (Bowlby, 1988).</a:t>
            </a:r>
          </a:p>
          <a:p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Positive relationships with teachers, mentors, or peers may help strengthen emotional wellbeing (Bowlby, 1969).</a:t>
            </a:r>
          </a:p>
          <a:p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ADF7013-E883-36EC-CB1A-827F09FC63E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1" y="2136867"/>
            <a:ext cx="5143500" cy="2571750"/>
          </a:xfrm>
          <a:prstGeom prst="rect">
            <a:avLst/>
          </a:prstGeom>
        </p:spPr>
      </p:pic>
      <p:sp>
        <p:nvSpPr>
          <p:cNvPr id="15" name="Isosceles Triangle 14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55696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449320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C47D7A-97B2-FC06-7519-EE1F6D51CA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69889" y="678323"/>
            <a:ext cx="10515600" cy="1325563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3E32C9-61D6-9BD4-64BB-C46ACBCA04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1219" y="1915395"/>
            <a:ext cx="10515600" cy="4351338"/>
          </a:xfrm>
        </p:spPr>
        <p:txBody>
          <a:bodyPr>
            <a:normAutofit/>
          </a:bodyPr>
          <a:lstStyle/>
          <a:p>
            <a:pPr>
              <a:spcAft>
                <a:spcPts val="900"/>
              </a:spcAft>
              <a:buNone/>
            </a:pPr>
            <a:r>
              <a:rPr lang="en-GB" sz="2000" i="0" dirty="0">
                <a:effectLst/>
                <a:latin typeface="Times New Roman" panose="02020603050405020304" pitchFamily="18" charset="0"/>
              </a:rPr>
              <a:t>Summarise:</a:t>
            </a:r>
            <a:br>
              <a:rPr lang="en-GB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</a:rPr>
            </a:br>
            <a:endParaRPr lang="en-GB" b="0" i="0" dirty="0">
              <a:solidFill>
                <a:srgbClr val="222222"/>
              </a:solidFill>
              <a:effectLst/>
              <a:latin typeface="Times New Roman" panose="02020603050405020304" pitchFamily="18" charset="0"/>
            </a:endParaRPr>
          </a:p>
          <a:p>
            <a:pPr marL="742950" lvl="1" indent="-285750" algn="l">
              <a:spcAft>
                <a:spcPts val="900"/>
              </a:spcAft>
              <a:buFont typeface="Arial" panose="020B0604020202020204" pitchFamily="34" charset="0"/>
              <a:buChar char="•"/>
            </a:pPr>
            <a:r>
              <a:rPr lang="en-GB" sz="2000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</a:rPr>
              <a:t>Jenny’s situation as a young carer may impact her emotional development.</a:t>
            </a:r>
          </a:p>
          <a:p>
            <a:pPr marL="742950" lvl="1" indent="-285750" algn="l">
              <a:spcAft>
                <a:spcPts val="900"/>
              </a:spcAft>
              <a:buFont typeface="Arial" panose="020B0604020202020204" pitchFamily="34" charset="0"/>
              <a:buChar char="•"/>
            </a:pPr>
            <a:r>
              <a:rPr lang="en-GB" sz="2000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</a:rPr>
              <a:t>Attachment theory helps explain how stressful family environments affect wellbeing (Bowlby, 1969).</a:t>
            </a:r>
          </a:p>
          <a:p>
            <a:pPr marL="742950" lvl="1" indent="-285750" algn="l">
              <a:spcAft>
                <a:spcPts val="900"/>
              </a:spcAft>
              <a:buFont typeface="Arial" panose="020B0604020202020204" pitchFamily="34" charset="0"/>
              <a:buChar char="•"/>
            </a:pPr>
            <a:r>
              <a:rPr lang="en-GB" sz="2000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</a:rPr>
              <a:t>Early support and intervention are important for protecting her development.</a:t>
            </a:r>
          </a:p>
          <a:p>
            <a:pPr>
              <a:buNone/>
            </a:pPr>
            <a:br>
              <a:rPr lang="en-GB" i="0" dirty="0">
                <a:effectLst/>
                <a:latin typeface="Times New Roman" panose="02020603050405020304" pitchFamily="18" charset="0"/>
              </a:rPr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60357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E5A986-84CA-2EC0-052D-B729A3EB38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F1B17D-F231-2F3D-E6C5-070C72FFC3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0381" y="1027906"/>
            <a:ext cx="10515600" cy="4351338"/>
          </a:xfrm>
        </p:spPr>
        <p:txBody>
          <a:bodyPr>
            <a:noAutofit/>
          </a:bodyPr>
          <a:lstStyle/>
          <a:p>
            <a:br>
              <a:rPr lang="en-GB" u="sng" dirty="0"/>
            </a:b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John Bowlby (1969) Attachment and Loss: Volume 1 – Attachment. New York: Basic Books.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John Bowlby (1988) A Secure Base: Parent-Child Attachment and Healthy Human Development. London: Routledge.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Laura E. Berk (2018) Development Through the Lifespan. 7th </a:t>
            </a:r>
            <a:r>
              <a:rPr lang="en-GB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edn</a:t>
            </a: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Boston: Pearson.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John W. Santrock (2019) Life-Span Development. 17th </a:t>
            </a:r>
            <a:r>
              <a:rPr lang="en-GB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edn</a:t>
            </a: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New York: McGraw-Hill Education.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Saul Becker (2007) Global Perspectives on Children’s Unpaid Caregiving in the Family. London: Routledge.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Michael Rutter (1995) ‘Clinical implications of attachment concepts’, Journal of Child Psychology and Psychiatry, 36(4), pp. 549–571.</a:t>
            </a:r>
          </a:p>
          <a:p>
            <a:pPr marL="0" indent="0">
              <a:buNone/>
            </a:pPr>
            <a:br>
              <a:rPr lang="en-GB" sz="2000" dirty="0"/>
            </a:b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77612634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7853</TotalTime>
  <Words>616</Words>
  <Application>Microsoft Office PowerPoint</Application>
  <PresentationFormat>Widescreen</PresentationFormat>
  <Paragraphs>82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Times New Roman</vt:lpstr>
      <vt:lpstr>Trebuchet MS</vt:lpstr>
      <vt:lpstr>Wingdings 3</vt:lpstr>
      <vt:lpstr>Facet</vt:lpstr>
      <vt:lpstr>Psychological Lifespan Development Supporting Jenny </vt:lpstr>
      <vt:lpstr>Introduction to the Scenario  </vt:lpstr>
      <vt:lpstr>Bowlby’s Attachment Theory</vt:lpstr>
      <vt:lpstr>Key Concepts of Attachment  Theory  </vt:lpstr>
      <vt:lpstr>Apply the Theory to Jenny</vt:lpstr>
      <vt:lpstr>Biological factors (Nature) vs Environmental factors (Nurture)</vt:lpstr>
      <vt:lpstr>Support plan for Jenny</vt:lpstr>
      <vt:lpstr>Strategies Based on the Theory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Esanga Ikwa</dc:creator>
  <cp:lastModifiedBy>Esanga Ikwa</cp:lastModifiedBy>
  <cp:revision>2</cp:revision>
  <dcterms:created xsi:type="dcterms:W3CDTF">2026-03-08T17:52:49Z</dcterms:created>
  <dcterms:modified xsi:type="dcterms:W3CDTF">2026-03-16T01:18:35Z</dcterms:modified>
</cp:coreProperties>
</file>