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1" r:id="rId1"/>
  </p:sldMasterIdLst>
  <p:sldIdLst>
    <p:sldId id="256" r:id="rId2"/>
    <p:sldId id="257" r:id="rId3"/>
    <p:sldId id="268" r:id="rId4"/>
    <p:sldId id="258" r:id="rId5"/>
    <p:sldId id="259" r:id="rId6"/>
    <p:sldId id="262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466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013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272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018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744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820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446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752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853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930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72349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871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3994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5369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594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72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815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5E1FF-8CEB-4F5F-8C09-C80285194C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954339"/>
            <a:ext cx="8915399" cy="2474662"/>
          </a:xfrm>
        </p:spPr>
        <p:txBody>
          <a:bodyPr>
            <a:normAutofit/>
          </a:bodyPr>
          <a:lstStyle/>
          <a:p>
            <a:r>
              <a:rPr lang="en-GB" sz="4900" dirty="0"/>
              <a:t>ECIE5005 – Session 1 -Introduction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A36B49-ADF3-4DC0-B09F-963C36C1DD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3429001"/>
            <a:ext cx="8915399" cy="1444082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Children and Young People’s  Mental 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861991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067E4-867D-4D23-88E3-2341966A37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942279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5803C1-A78C-4287-B14B-77ED1F6A49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1" y="2419815"/>
            <a:ext cx="8783173" cy="3534936"/>
          </a:xfrm>
        </p:spPr>
        <p:txBody>
          <a:bodyPr>
            <a:normAutofit/>
          </a:bodyPr>
          <a:lstStyle/>
          <a:p>
            <a:r>
              <a:rPr lang="en-GB" b="1" dirty="0"/>
              <a:t>AIM(S)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enable students to gain an understanding of children’s mental health and its importance to their well-being in an educational context and beyond.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introduce students to a range of strategies and interventions used to improve children’s mental health.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358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67835-88F9-4C9C-9025-BB2B5CCDB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C0883-25F0-44A7-A1DA-687EC38431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Demonstrate a critical understanding of the issues affecting children’s wellbeing.</a:t>
            </a:r>
            <a:endParaRPr lang="en-GB" sz="19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demonstrate a critical awareness of the impact of ACEs on wellbeing.</a:t>
            </a:r>
            <a:endParaRPr lang="en-GB" sz="19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Identify appropriate strategies and interventions to improve mental health and wellbeing in children.</a:t>
            </a:r>
            <a:endParaRPr lang="en-GB" sz="19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Critically evaluating how wellbeing is implemented in the New Curriculum for Wales.</a:t>
            </a:r>
            <a:endParaRPr lang="en-GB" sz="19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9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Organise</a:t>
            </a:r>
            <a:r>
              <a:rPr lang="en-US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their knowledge and learning through use of a range of information resources and present their work at the appropriate level.</a:t>
            </a:r>
            <a:endParaRPr lang="en-GB" sz="19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759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63B4A-06E9-4BBA-8B36-B7C064C6F6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800"/>
            <a:ext cx="8001000" cy="1042640"/>
          </a:xfrm>
        </p:spPr>
        <p:txBody>
          <a:bodyPr/>
          <a:lstStyle/>
          <a:p>
            <a:r>
              <a:rPr lang="en-GB" dirty="0"/>
              <a:t>Module Content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8F697C-10A3-4B30-B3CE-044FCDA10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06859" y="1906859"/>
            <a:ext cx="8363413" cy="388434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introduction to the diversity of mental health issues children face, e.g. bullying, low self-esteem, depression, ADHD and ALN.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exploration of the effect of poor wellbeing on the challenge of academic achievement and relationships.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exploration of the pedagogy of wellbeing.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introduction to the role of the practitioners in improving and maintaining wellbeing in children e.g., ELSA, educational psychologists, therapists and counsellors; in times of Covid 19.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overview of the ways to raise awareness and improve wellbeing in children, in school land at home.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941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4DD51-9E35-44D8-B3B5-710681EB1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  Essay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75EF93-16BB-4C0D-B164-08CA1CC8231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53988" y="2125594"/>
            <a:ext cx="2850777" cy="37782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AC379-6587-4B17-8273-7B1E72B56D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23329" y="2126222"/>
            <a:ext cx="6381282" cy="377762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Essay – 4000 words 100%</a:t>
            </a:r>
          </a:p>
          <a:p>
            <a:r>
              <a:rPr lang="en-GB" b="1" dirty="0">
                <a:solidFill>
                  <a:schemeClr val="tx1"/>
                </a:solidFill>
              </a:rPr>
              <a:t>Essay question:</a:t>
            </a: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and critically </a:t>
            </a:r>
            <a:r>
              <a:rPr lang="en-GB" sz="1800" b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explore the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issues that can have an impact on the Mental Health and Well-being in children and young people.</a:t>
            </a:r>
          </a:p>
          <a:p>
            <a:endParaRPr lang="en-GB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Submission date  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5</a:t>
            </a:r>
            <a:r>
              <a:rPr lang="en-GB" b="1" baseline="30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March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2023 via Turnitin 23:59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FF59A7-DF28-4F00-A8FC-52A52284AE8C}"/>
              </a:ext>
            </a:extLst>
          </p:cNvPr>
          <p:cNvSpPr/>
          <p:nvPr/>
        </p:nvSpPr>
        <p:spPr>
          <a:xfrm>
            <a:off x="4237464" y="2551837"/>
            <a:ext cx="77222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86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A4359-EF31-4CB3-971A-C1081E9CF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MARKING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A1668-1112-4484-BDA4-99758BDC5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94985"/>
            <a:ext cx="8915400" cy="4216237"/>
          </a:xfrm>
        </p:spPr>
        <p:txBody>
          <a:bodyPr>
            <a:normAutofit/>
          </a:bodyPr>
          <a:lstStyle/>
          <a:p>
            <a:r>
              <a:rPr lang="en-GB" sz="1600" b="1" dirty="0"/>
              <a:t>Specific</a:t>
            </a:r>
          </a:p>
          <a:p>
            <a:r>
              <a:rPr lang="en-GB" sz="1700" dirty="0"/>
              <a:t>Demonstrate a critical understanding of the mental health issues children face </a:t>
            </a:r>
          </a:p>
          <a:p>
            <a:r>
              <a:rPr lang="en-GB" sz="1700" dirty="0"/>
              <a:t>Demonstrate a critical awareness of the importance of children’s poor mental health and its impact on their well-being, home and school life</a:t>
            </a:r>
          </a:p>
          <a:p>
            <a:r>
              <a:rPr lang="en-GB" sz="1600" dirty="0"/>
              <a:t>Identify current issues that can have an effect on mental health and wellbeing in children and young people</a:t>
            </a:r>
          </a:p>
          <a:p>
            <a:r>
              <a:rPr lang="en-GB" sz="1700" dirty="0"/>
              <a:t>Identify appropriate solutions, strategies and interventions to improve mental health and wellbeing in children</a:t>
            </a:r>
          </a:p>
          <a:p>
            <a:pPr marL="0" indent="0">
              <a:buNone/>
            </a:pPr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785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14841-0F0B-4C6B-B4BB-7C927A9CC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4C91F-E60A-4227-B531-80D250A26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Introduction: How are you going to tackle the question? What theories and policies will you use? Maybe a nice quote?</a:t>
            </a:r>
          </a:p>
          <a:p>
            <a:r>
              <a:rPr lang="en-GB" dirty="0"/>
              <a:t>How does it affect wellbeing? How does it affect mental health?</a:t>
            </a:r>
          </a:p>
          <a:p>
            <a:r>
              <a:rPr lang="en-GB" dirty="0"/>
              <a:t> Focus on the role that schools can play. Link any solutions, strategies and        interventions to policy and back to the theories. </a:t>
            </a:r>
          </a:p>
          <a:p>
            <a:r>
              <a:rPr lang="en-GB" sz="1800" dirty="0"/>
              <a:t>Identify current issues that can have an effect on mental health and wellbeing in children and young people</a:t>
            </a:r>
          </a:p>
          <a:p>
            <a:r>
              <a:rPr lang="en-GB" dirty="0"/>
              <a:t>Make it flow! Think of transition from paragraph to paragraph! </a:t>
            </a:r>
          </a:p>
          <a:p>
            <a:r>
              <a:rPr lang="en-GB" dirty="0"/>
              <a:t>Conclusion. What have you found? Take key findings from your research, what works, what doesn’t and why?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389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C7847-B641-4805-BC24-9A423C233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DC1816-574F-430E-9F64-E765EBFBFF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5484" y="1349298"/>
            <a:ext cx="4047892" cy="447163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5E515BB-C054-41AE-B08F-B5F77B98FBAF}"/>
              </a:ext>
            </a:extLst>
          </p:cNvPr>
          <p:cNvSpPr/>
          <p:nvPr/>
        </p:nvSpPr>
        <p:spPr>
          <a:xfrm>
            <a:off x="7460166" y="2846453"/>
            <a:ext cx="425976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Easily done.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Always go back to the question!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And…..</a:t>
            </a:r>
          </a:p>
        </p:txBody>
      </p:sp>
    </p:spTree>
    <p:extLst>
      <p:ext uri="{BB962C8B-B14F-4D97-AF65-F5344CB8AC3E}">
        <p14:creationId xmlns:p14="http://schemas.microsoft.com/office/powerpoint/2010/main" val="2270678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78465-4DD6-453A-86FD-5951A131D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Again, think of these criteria for marking!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1EF5E-C626-4E55-84A0-41D7FE99B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20790"/>
          </a:xfrm>
        </p:spPr>
        <p:txBody>
          <a:bodyPr/>
          <a:lstStyle/>
          <a:p>
            <a:r>
              <a:rPr lang="en-GB" dirty="0"/>
              <a:t>Demonstrate a critical understanding of the mental health issues children and young people face </a:t>
            </a:r>
          </a:p>
          <a:p>
            <a:r>
              <a:rPr lang="en-GB" dirty="0"/>
              <a:t>Demonstrate a critical awareness of the importance of children’s poor mental health and its impact on their well-being, home and school life</a:t>
            </a:r>
          </a:p>
          <a:p>
            <a:r>
              <a:rPr lang="en-GB" dirty="0"/>
              <a:t>Identify current issues that can have an effect on mental health and wellbeing in children and young people</a:t>
            </a:r>
          </a:p>
          <a:p>
            <a:r>
              <a:rPr lang="en-GB" dirty="0"/>
              <a:t>Identify appropriate solutions, strategies and interventions to improve mental health and wellbeing in children and young people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66309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443</TotalTime>
  <Words>570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Century Gothic</vt:lpstr>
      <vt:lpstr>Symbol</vt:lpstr>
      <vt:lpstr>Times New Roman</vt:lpstr>
      <vt:lpstr>Wingdings 3</vt:lpstr>
      <vt:lpstr>Wisp</vt:lpstr>
      <vt:lpstr>ECIE5005 – Session 1 -Introduction </vt:lpstr>
      <vt:lpstr>Introduction</vt:lpstr>
      <vt:lpstr>Learning Outcomes</vt:lpstr>
      <vt:lpstr>Module Content</vt:lpstr>
      <vt:lpstr>Assessment 1   Essay</vt:lpstr>
      <vt:lpstr>MARKING CRITERIA</vt:lpstr>
      <vt:lpstr>Assignment 1 Guidance</vt:lpstr>
      <vt:lpstr>PowerPoint Presentation</vt:lpstr>
      <vt:lpstr>Again, think of these criteria for marking!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SJIE5005 – Session 1 -Introduction </dc:title>
  <dc:creator>Cindy Hunt</dc:creator>
  <cp:lastModifiedBy>Cindy Hunt</cp:lastModifiedBy>
  <cp:revision>20</cp:revision>
  <dcterms:created xsi:type="dcterms:W3CDTF">2020-11-01T18:52:45Z</dcterms:created>
  <dcterms:modified xsi:type="dcterms:W3CDTF">2023-01-05T09:32:28Z</dcterms:modified>
</cp:coreProperties>
</file>