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8" r:id="rId4"/>
  </p:sldMasterIdLst>
  <p:notesMasterIdLst>
    <p:notesMasterId r:id="rId17"/>
  </p:notesMasterIdLst>
  <p:sldIdLst>
    <p:sldId id="256" r:id="rId5"/>
    <p:sldId id="257" r:id="rId6"/>
    <p:sldId id="258" r:id="rId7"/>
    <p:sldId id="280" r:id="rId8"/>
    <p:sldId id="281" r:id="rId9"/>
    <p:sldId id="282" r:id="rId10"/>
    <p:sldId id="286" r:id="rId11"/>
    <p:sldId id="283" r:id="rId12"/>
    <p:sldId id="284" r:id="rId13"/>
    <p:sldId id="285" r:id="rId14"/>
    <p:sldId id="274" r:id="rId15"/>
    <p:sldId id="279" r:id="rId16"/>
  </p:sldIdLst>
  <p:sldSz cx="9144000" cy="5143500" type="screen16x9"/>
  <p:notesSz cx="6858000" cy="9144000"/>
  <p:embeddedFontLst>
    <p:embeddedFont>
      <p:font typeface="Montserrat ExtraBold" panose="020B0604020202020204" charset="0"/>
      <p:bold r:id="rId18"/>
      <p:boldItalic r:id="rId19"/>
    </p:embeddedFont>
    <p:embeddedFont>
      <p:font typeface="Raleway" panose="020B0604020202020204" charset="0"/>
      <p:regular r:id="rId20"/>
      <p:bold r:id="rId21"/>
      <p:italic r:id="rId22"/>
      <p:boldItalic r:id="rId23"/>
    </p:embeddedFont>
    <p:embeddedFont>
      <p:font typeface="Raleway Medium" panose="020B0604020202020204" charset="0"/>
      <p:regular r:id="rId24"/>
      <p:bold r:id="rId25"/>
      <p:italic r:id="rId26"/>
      <p:boldItalic r:id="rId27"/>
    </p:embeddedFont>
    <p:embeddedFont>
      <p:font typeface="Ramabhadra"/>
      <p:regular r:id="rId2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E8F8B6-3466-0EC6-9F40-03EE74E6B5B4}" v="17" dt="2022-07-17T11:22:09.200"/>
    <p1510:client id="{D8743EA0-448D-4753-B33F-01B94AC5B1D2}" vWet="4" dt="2022-07-17T11:21:23.818"/>
  </p1510:revLst>
</p1510:revInfo>
</file>

<file path=ppt/tableStyles.xml><?xml version="1.0" encoding="utf-8"?>
<a:tblStyleLst xmlns:a="http://schemas.openxmlformats.org/drawingml/2006/main" def="{563F1C95-7C21-4F94-9124-BE3CC846B108}">
  <a:tblStyle styleId="{563F1C95-7C21-4F94-9124-BE3CC846B108}"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customXml" Target="../customXml/item3.xml"/><Relationship Id="rId21" Type="http://schemas.openxmlformats.org/officeDocument/2006/relationships/font" Target="fonts/font4.fntdata"/><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ristian Rotaru (2123735)" userId="S::2123735@student.uwtsd.ac.uk::1008e761-d355-49b3-a988-54f4a56df0f5" providerId="AD" clId="Web-{67E8F8B6-3466-0EC6-9F40-03EE74E6B5B4}"/>
    <pc:docChg chg="modSld">
      <pc:chgData name="Cristian Rotaru (2123735)" userId="S::2123735@student.uwtsd.ac.uk::1008e761-d355-49b3-a988-54f4a56df0f5" providerId="AD" clId="Web-{67E8F8B6-3466-0EC6-9F40-03EE74E6B5B4}" dt="2022-07-17T11:22:05.497" v="14" actId="20577"/>
      <pc:docMkLst>
        <pc:docMk/>
      </pc:docMkLst>
      <pc:sldChg chg="modSp">
        <pc:chgData name="Cristian Rotaru (2123735)" userId="S::2123735@student.uwtsd.ac.uk::1008e761-d355-49b3-a988-54f4a56df0f5" providerId="AD" clId="Web-{67E8F8B6-3466-0EC6-9F40-03EE74E6B5B4}" dt="2022-07-17T11:21:40.856" v="7" actId="20577"/>
        <pc:sldMkLst>
          <pc:docMk/>
          <pc:sldMk cId="955709109" sldId="282"/>
        </pc:sldMkLst>
        <pc:spChg chg="mod">
          <ac:chgData name="Cristian Rotaru (2123735)" userId="S::2123735@student.uwtsd.ac.uk::1008e761-d355-49b3-a988-54f4a56df0f5" providerId="AD" clId="Web-{67E8F8B6-3466-0EC6-9F40-03EE74E6B5B4}" dt="2022-07-17T11:21:40.856" v="7" actId="20577"/>
          <ac:spMkLst>
            <pc:docMk/>
            <pc:sldMk cId="955709109" sldId="282"/>
            <ac:spMk id="327" creationId="{00000000-0000-0000-0000-000000000000}"/>
          </ac:spMkLst>
        </pc:spChg>
      </pc:sldChg>
      <pc:sldChg chg="modSp">
        <pc:chgData name="Cristian Rotaru (2123735)" userId="S::2123735@student.uwtsd.ac.uk::1008e761-d355-49b3-a988-54f4a56df0f5" providerId="AD" clId="Web-{67E8F8B6-3466-0EC6-9F40-03EE74E6B5B4}" dt="2022-07-17T11:22:05.497" v="14" actId="20577"/>
        <pc:sldMkLst>
          <pc:docMk/>
          <pc:sldMk cId="2232402497" sldId="286"/>
        </pc:sldMkLst>
        <pc:spChg chg="mod">
          <ac:chgData name="Cristian Rotaru (2123735)" userId="S::2123735@student.uwtsd.ac.uk::1008e761-d355-49b3-a988-54f4a56df0f5" providerId="AD" clId="Web-{67E8F8B6-3466-0EC6-9F40-03EE74E6B5B4}" dt="2022-07-17T11:22:05.497" v="14" actId="20577"/>
          <ac:spMkLst>
            <pc:docMk/>
            <pc:sldMk cId="2232402497" sldId="286"/>
            <ac:spMk id="327"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6FC3C1-9854-4133-8911-13DD6CFF70DC}"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9A097EBF-0EDC-4B8A-9AF9-5C8D23720080}">
      <dgm:prSet/>
      <dgm:spPr/>
      <dgm:t>
        <a:bodyPr/>
        <a:lstStyle/>
        <a:p>
          <a:pPr rtl="0"/>
          <a:r>
            <a:rPr lang="en-US" b="0" i="0">
              <a:latin typeface="Times New Roman" panose="02020603050405020304" pitchFamily="18" charset="0"/>
              <a:cs typeface="Times New Roman" panose="02020603050405020304" pitchFamily="18" charset="0"/>
            </a:rPr>
            <a:t>Staff shortage in both nursing and medicine is identified</a:t>
          </a:r>
          <a:r>
            <a:rPr lang="en-US" b="0" i="0" baseline="30000">
              <a:latin typeface="Times New Roman" panose="02020603050405020304" pitchFamily="18" charset="0"/>
              <a:cs typeface="Times New Roman" panose="02020603050405020304" pitchFamily="18" charset="0"/>
            </a:rPr>
            <a:t>1</a:t>
          </a:r>
          <a:endParaRPr lang="en-US">
            <a:latin typeface="Times New Roman" panose="02020603050405020304" pitchFamily="18" charset="0"/>
            <a:cs typeface="Times New Roman" panose="02020603050405020304" pitchFamily="18" charset="0"/>
          </a:endParaRPr>
        </a:p>
      </dgm:t>
    </dgm:pt>
    <dgm:pt modelId="{061248DA-B7BB-4516-8144-9430554266EA}" type="parTrans" cxnId="{FBEE9867-9E7E-4DFB-933B-DAC1827C20D6}">
      <dgm:prSet/>
      <dgm:spPr/>
      <dgm:t>
        <a:bodyPr/>
        <a:lstStyle/>
        <a:p>
          <a:endParaRPr lang="en-US">
            <a:latin typeface="Times New Roman" panose="02020603050405020304" pitchFamily="18" charset="0"/>
            <a:cs typeface="Times New Roman" panose="02020603050405020304" pitchFamily="18" charset="0"/>
          </a:endParaRPr>
        </a:p>
      </dgm:t>
    </dgm:pt>
    <dgm:pt modelId="{FB00E9BF-F9BC-4522-BC85-C8F88AAA7C86}" type="sibTrans" cxnId="{FBEE9867-9E7E-4DFB-933B-DAC1827C20D6}">
      <dgm:prSet/>
      <dgm:spPr/>
      <dgm:t>
        <a:bodyPr/>
        <a:lstStyle/>
        <a:p>
          <a:endParaRPr lang="en-US">
            <a:latin typeface="Times New Roman" panose="02020603050405020304" pitchFamily="18" charset="0"/>
            <a:cs typeface="Times New Roman" panose="02020603050405020304" pitchFamily="18" charset="0"/>
          </a:endParaRPr>
        </a:p>
      </dgm:t>
    </dgm:pt>
    <dgm:pt modelId="{DA8F6D60-8BC2-454F-9E2A-F58EB049A43D}">
      <dgm:prSet/>
      <dgm:spPr/>
      <dgm:t>
        <a:bodyPr/>
        <a:lstStyle/>
        <a:p>
          <a:pPr rtl="0"/>
          <a:r>
            <a:rPr lang="en-US" b="0" i="0">
              <a:latin typeface="Times New Roman" panose="02020603050405020304" pitchFamily="18" charset="0"/>
              <a:cs typeface="Times New Roman" panose="02020603050405020304" pitchFamily="18" charset="0"/>
            </a:rPr>
            <a:t>Lack of attention to the patients due to lack of workforce strength </a:t>
          </a:r>
          <a:endParaRPr lang="en-US">
            <a:latin typeface="Times New Roman" panose="02020603050405020304" pitchFamily="18" charset="0"/>
            <a:cs typeface="Times New Roman" panose="02020603050405020304" pitchFamily="18" charset="0"/>
          </a:endParaRPr>
        </a:p>
      </dgm:t>
    </dgm:pt>
    <dgm:pt modelId="{4424B98F-6F87-4E14-B188-D83CD34EAE35}" type="parTrans" cxnId="{A3EA9CB6-81F4-4433-A623-A1FBA06CE89D}">
      <dgm:prSet/>
      <dgm:spPr/>
      <dgm:t>
        <a:bodyPr/>
        <a:lstStyle/>
        <a:p>
          <a:endParaRPr lang="en-US">
            <a:latin typeface="Times New Roman" panose="02020603050405020304" pitchFamily="18" charset="0"/>
            <a:cs typeface="Times New Roman" panose="02020603050405020304" pitchFamily="18" charset="0"/>
          </a:endParaRPr>
        </a:p>
      </dgm:t>
    </dgm:pt>
    <dgm:pt modelId="{BCA88510-BFB5-4E99-9074-30DA7B98AF7F}" type="sibTrans" cxnId="{A3EA9CB6-81F4-4433-A623-A1FBA06CE89D}">
      <dgm:prSet/>
      <dgm:spPr/>
      <dgm:t>
        <a:bodyPr/>
        <a:lstStyle/>
        <a:p>
          <a:endParaRPr lang="en-US">
            <a:latin typeface="Times New Roman" panose="02020603050405020304" pitchFamily="18" charset="0"/>
            <a:cs typeface="Times New Roman" panose="02020603050405020304" pitchFamily="18" charset="0"/>
          </a:endParaRPr>
        </a:p>
      </dgm:t>
    </dgm:pt>
    <dgm:pt modelId="{CAB0CCE3-7310-4FCF-A77C-A8D9CCD00A88}">
      <dgm:prSet/>
      <dgm:spPr/>
      <dgm:t>
        <a:bodyPr/>
        <a:lstStyle/>
        <a:p>
          <a:pPr rtl="0"/>
          <a:r>
            <a:rPr lang="en-US" b="0" i="0">
              <a:latin typeface="Times New Roman" panose="02020603050405020304" pitchFamily="18" charset="0"/>
              <a:cs typeface="Times New Roman" panose="02020603050405020304" pitchFamily="18" charset="0"/>
            </a:rPr>
            <a:t>Overall caregiving quality degradation leading to questionability regarding the sector’s sustainability </a:t>
          </a:r>
          <a:endParaRPr lang="en-US">
            <a:latin typeface="Times New Roman" panose="02020603050405020304" pitchFamily="18" charset="0"/>
            <a:cs typeface="Times New Roman" panose="02020603050405020304" pitchFamily="18" charset="0"/>
          </a:endParaRPr>
        </a:p>
      </dgm:t>
    </dgm:pt>
    <dgm:pt modelId="{F5960D79-B023-4C57-8ED6-2928C2E7CEA2}" type="parTrans" cxnId="{C95FDB26-ACA6-4B13-A9C9-AFCC994C848C}">
      <dgm:prSet/>
      <dgm:spPr/>
      <dgm:t>
        <a:bodyPr/>
        <a:lstStyle/>
        <a:p>
          <a:endParaRPr lang="en-US">
            <a:latin typeface="Times New Roman" panose="02020603050405020304" pitchFamily="18" charset="0"/>
            <a:cs typeface="Times New Roman" panose="02020603050405020304" pitchFamily="18" charset="0"/>
          </a:endParaRPr>
        </a:p>
      </dgm:t>
    </dgm:pt>
    <dgm:pt modelId="{880DB450-AC7C-418D-9FCF-6AC1DC41B477}" type="sibTrans" cxnId="{C95FDB26-ACA6-4B13-A9C9-AFCC994C848C}">
      <dgm:prSet/>
      <dgm:spPr/>
      <dgm:t>
        <a:bodyPr/>
        <a:lstStyle/>
        <a:p>
          <a:endParaRPr lang="en-US">
            <a:latin typeface="Times New Roman" panose="02020603050405020304" pitchFamily="18" charset="0"/>
            <a:cs typeface="Times New Roman" panose="02020603050405020304" pitchFamily="18" charset="0"/>
          </a:endParaRPr>
        </a:p>
      </dgm:t>
    </dgm:pt>
    <dgm:pt modelId="{DAD26DAB-C00A-49ED-BD58-4D546EFD5C7D}" type="pres">
      <dgm:prSet presAssocID="{EC6FC3C1-9854-4133-8911-13DD6CFF70DC}" presName="compositeShape" presStyleCnt="0">
        <dgm:presLayoutVars>
          <dgm:dir/>
          <dgm:resizeHandles/>
        </dgm:presLayoutVars>
      </dgm:prSet>
      <dgm:spPr/>
    </dgm:pt>
    <dgm:pt modelId="{C8E3976F-8C30-444B-BED1-6E8994EABD17}" type="pres">
      <dgm:prSet presAssocID="{EC6FC3C1-9854-4133-8911-13DD6CFF70DC}" presName="pyramid" presStyleLbl="node1" presStyleIdx="0" presStyleCnt="1"/>
      <dgm:spPr/>
    </dgm:pt>
    <dgm:pt modelId="{0BE73316-9C77-4339-A2C2-F87FDED02ECC}" type="pres">
      <dgm:prSet presAssocID="{EC6FC3C1-9854-4133-8911-13DD6CFF70DC}" presName="theList" presStyleCnt="0"/>
      <dgm:spPr/>
    </dgm:pt>
    <dgm:pt modelId="{85DD6F0C-CFE2-4AA9-A929-8885AE7BD7D5}" type="pres">
      <dgm:prSet presAssocID="{9A097EBF-0EDC-4B8A-9AF9-5C8D23720080}" presName="aNode" presStyleLbl="fgAcc1" presStyleIdx="0" presStyleCnt="3" custScaleX="164376">
        <dgm:presLayoutVars>
          <dgm:bulletEnabled val="1"/>
        </dgm:presLayoutVars>
      </dgm:prSet>
      <dgm:spPr/>
    </dgm:pt>
    <dgm:pt modelId="{6F0DA09D-02B3-49A6-BBA8-663853D7DF64}" type="pres">
      <dgm:prSet presAssocID="{9A097EBF-0EDC-4B8A-9AF9-5C8D23720080}" presName="aSpace" presStyleCnt="0"/>
      <dgm:spPr/>
    </dgm:pt>
    <dgm:pt modelId="{36DE6258-801C-47A1-9E93-8822D8D58A85}" type="pres">
      <dgm:prSet presAssocID="{DA8F6D60-8BC2-454F-9E2A-F58EB049A43D}" presName="aNode" presStyleLbl="fgAcc1" presStyleIdx="1" presStyleCnt="3" custScaleX="164376">
        <dgm:presLayoutVars>
          <dgm:bulletEnabled val="1"/>
        </dgm:presLayoutVars>
      </dgm:prSet>
      <dgm:spPr/>
    </dgm:pt>
    <dgm:pt modelId="{106347CE-0651-4DE1-9324-2EC9A8A0CF1D}" type="pres">
      <dgm:prSet presAssocID="{DA8F6D60-8BC2-454F-9E2A-F58EB049A43D}" presName="aSpace" presStyleCnt="0"/>
      <dgm:spPr/>
    </dgm:pt>
    <dgm:pt modelId="{CB2FD52A-E47B-4BB6-9F69-A65E2E883BCD}" type="pres">
      <dgm:prSet presAssocID="{CAB0CCE3-7310-4FCF-A77C-A8D9CCD00A88}" presName="aNode" presStyleLbl="fgAcc1" presStyleIdx="2" presStyleCnt="3" custScaleX="164376">
        <dgm:presLayoutVars>
          <dgm:bulletEnabled val="1"/>
        </dgm:presLayoutVars>
      </dgm:prSet>
      <dgm:spPr/>
    </dgm:pt>
    <dgm:pt modelId="{E63461C0-A48F-4168-B175-708526959658}" type="pres">
      <dgm:prSet presAssocID="{CAB0CCE3-7310-4FCF-A77C-A8D9CCD00A88}" presName="aSpace" presStyleCnt="0"/>
      <dgm:spPr/>
    </dgm:pt>
  </dgm:ptLst>
  <dgm:cxnLst>
    <dgm:cxn modelId="{C95FDB26-ACA6-4B13-A9C9-AFCC994C848C}" srcId="{EC6FC3C1-9854-4133-8911-13DD6CFF70DC}" destId="{CAB0CCE3-7310-4FCF-A77C-A8D9CCD00A88}" srcOrd="2" destOrd="0" parTransId="{F5960D79-B023-4C57-8ED6-2928C2E7CEA2}" sibTransId="{880DB450-AC7C-418D-9FCF-6AC1DC41B477}"/>
    <dgm:cxn modelId="{4B2F6D33-3B59-470C-9CE1-0B54E58B2B34}" type="presOf" srcId="{CAB0CCE3-7310-4FCF-A77C-A8D9CCD00A88}" destId="{CB2FD52A-E47B-4BB6-9F69-A65E2E883BCD}" srcOrd="0" destOrd="0" presId="urn:microsoft.com/office/officeart/2005/8/layout/pyramid2"/>
    <dgm:cxn modelId="{FBEE9867-9E7E-4DFB-933B-DAC1827C20D6}" srcId="{EC6FC3C1-9854-4133-8911-13DD6CFF70DC}" destId="{9A097EBF-0EDC-4B8A-9AF9-5C8D23720080}" srcOrd="0" destOrd="0" parTransId="{061248DA-B7BB-4516-8144-9430554266EA}" sibTransId="{FB00E9BF-F9BC-4522-BC85-C8F88AAA7C86}"/>
    <dgm:cxn modelId="{9059866C-9D5A-4D59-B82F-DF27795515FE}" type="presOf" srcId="{EC6FC3C1-9854-4133-8911-13DD6CFF70DC}" destId="{DAD26DAB-C00A-49ED-BD58-4D546EFD5C7D}" srcOrd="0" destOrd="0" presId="urn:microsoft.com/office/officeart/2005/8/layout/pyramid2"/>
    <dgm:cxn modelId="{CC48AE51-324D-44F8-A6D5-029DCD28E45D}" type="presOf" srcId="{9A097EBF-0EDC-4B8A-9AF9-5C8D23720080}" destId="{85DD6F0C-CFE2-4AA9-A929-8885AE7BD7D5}" srcOrd="0" destOrd="0" presId="urn:microsoft.com/office/officeart/2005/8/layout/pyramid2"/>
    <dgm:cxn modelId="{A3EA9CB6-81F4-4433-A623-A1FBA06CE89D}" srcId="{EC6FC3C1-9854-4133-8911-13DD6CFF70DC}" destId="{DA8F6D60-8BC2-454F-9E2A-F58EB049A43D}" srcOrd="1" destOrd="0" parTransId="{4424B98F-6F87-4E14-B188-D83CD34EAE35}" sibTransId="{BCA88510-BFB5-4E99-9074-30DA7B98AF7F}"/>
    <dgm:cxn modelId="{BED30DFB-4C51-461D-AB89-511564A8743D}" type="presOf" srcId="{DA8F6D60-8BC2-454F-9E2A-F58EB049A43D}" destId="{36DE6258-801C-47A1-9E93-8822D8D58A85}" srcOrd="0" destOrd="0" presId="urn:microsoft.com/office/officeart/2005/8/layout/pyramid2"/>
    <dgm:cxn modelId="{9F34D8E9-C0A2-4579-B129-F2761DA56D6F}" type="presParOf" srcId="{DAD26DAB-C00A-49ED-BD58-4D546EFD5C7D}" destId="{C8E3976F-8C30-444B-BED1-6E8994EABD17}" srcOrd="0" destOrd="0" presId="urn:microsoft.com/office/officeart/2005/8/layout/pyramid2"/>
    <dgm:cxn modelId="{E51A26DA-522C-4DBE-829D-CAEC6684D4CF}" type="presParOf" srcId="{DAD26DAB-C00A-49ED-BD58-4D546EFD5C7D}" destId="{0BE73316-9C77-4339-A2C2-F87FDED02ECC}" srcOrd="1" destOrd="0" presId="urn:microsoft.com/office/officeart/2005/8/layout/pyramid2"/>
    <dgm:cxn modelId="{AD0C5298-D3AC-4F81-A084-9BC23AF4D270}" type="presParOf" srcId="{0BE73316-9C77-4339-A2C2-F87FDED02ECC}" destId="{85DD6F0C-CFE2-4AA9-A929-8885AE7BD7D5}" srcOrd="0" destOrd="0" presId="urn:microsoft.com/office/officeart/2005/8/layout/pyramid2"/>
    <dgm:cxn modelId="{8FD17653-885F-4C04-AEB2-46EBA7D47F05}" type="presParOf" srcId="{0BE73316-9C77-4339-A2C2-F87FDED02ECC}" destId="{6F0DA09D-02B3-49A6-BBA8-663853D7DF64}" srcOrd="1" destOrd="0" presId="urn:microsoft.com/office/officeart/2005/8/layout/pyramid2"/>
    <dgm:cxn modelId="{C7A53918-A753-481F-B02A-25F68349C4F9}" type="presParOf" srcId="{0BE73316-9C77-4339-A2C2-F87FDED02ECC}" destId="{36DE6258-801C-47A1-9E93-8822D8D58A85}" srcOrd="2" destOrd="0" presId="urn:microsoft.com/office/officeart/2005/8/layout/pyramid2"/>
    <dgm:cxn modelId="{635A018B-C076-4416-883C-AE7A712F0E0A}" type="presParOf" srcId="{0BE73316-9C77-4339-A2C2-F87FDED02ECC}" destId="{106347CE-0651-4DE1-9324-2EC9A8A0CF1D}" srcOrd="3" destOrd="0" presId="urn:microsoft.com/office/officeart/2005/8/layout/pyramid2"/>
    <dgm:cxn modelId="{BB4D65AC-D005-47F3-96AC-8A34EF3CCCF7}" type="presParOf" srcId="{0BE73316-9C77-4339-A2C2-F87FDED02ECC}" destId="{CB2FD52A-E47B-4BB6-9F69-A65E2E883BCD}" srcOrd="4" destOrd="0" presId="urn:microsoft.com/office/officeart/2005/8/layout/pyramid2"/>
    <dgm:cxn modelId="{60DDB2F9-194E-4A70-A4C4-2BC3CD8B53B8}" type="presParOf" srcId="{0BE73316-9C77-4339-A2C2-F87FDED02ECC}" destId="{E63461C0-A48F-4168-B175-708526959658}"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8BB516-57F2-4028-AB87-8B61B0D4DE1E}"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US"/>
        </a:p>
      </dgm:t>
    </dgm:pt>
    <dgm:pt modelId="{01DA3093-D866-435E-9E4B-D3F302FA7112}">
      <dgm:prSet/>
      <dgm:spPr/>
      <dgm:t>
        <a:bodyPr/>
        <a:lstStyle/>
        <a:p>
          <a:pPr rtl="0"/>
          <a:r>
            <a:rPr lang="en-US" b="0" i="0">
              <a:latin typeface="Times New Roman" panose="02020603050405020304" pitchFamily="18" charset="0"/>
              <a:cs typeface="Times New Roman" panose="02020603050405020304" pitchFamily="18" charset="0"/>
            </a:rPr>
            <a:t>Exploring flexible schedule </a:t>
          </a:r>
          <a:endParaRPr lang="en-US">
            <a:latin typeface="Times New Roman" panose="02020603050405020304" pitchFamily="18" charset="0"/>
            <a:cs typeface="Times New Roman" panose="02020603050405020304" pitchFamily="18" charset="0"/>
          </a:endParaRPr>
        </a:p>
      </dgm:t>
    </dgm:pt>
    <dgm:pt modelId="{B5CBAD9A-4D32-4C52-9F90-27938FF71000}" type="parTrans" cxnId="{8DD07223-44CF-438F-BEF6-B276223CEC8F}">
      <dgm:prSet/>
      <dgm:spPr/>
      <dgm:t>
        <a:bodyPr/>
        <a:lstStyle/>
        <a:p>
          <a:endParaRPr lang="en-US">
            <a:latin typeface="Times New Roman" panose="02020603050405020304" pitchFamily="18" charset="0"/>
            <a:cs typeface="Times New Roman" panose="02020603050405020304" pitchFamily="18" charset="0"/>
          </a:endParaRPr>
        </a:p>
      </dgm:t>
    </dgm:pt>
    <dgm:pt modelId="{E843A099-F6E7-4EFD-B1BC-39C62BE8898D}" type="sibTrans" cxnId="{8DD07223-44CF-438F-BEF6-B276223CEC8F}">
      <dgm:prSet/>
      <dgm:spPr/>
      <dgm:t>
        <a:bodyPr/>
        <a:lstStyle/>
        <a:p>
          <a:endParaRPr lang="en-US">
            <a:latin typeface="Times New Roman" panose="02020603050405020304" pitchFamily="18" charset="0"/>
            <a:cs typeface="Times New Roman" panose="02020603050405020304" pitchFamily="18" charset="0"/>
          </a:endParaRPr>
        </a:p>
      </dgm:t>
    </dgm:pt>
    <dgm:pt modelId="{DDBCFDB3-18D2-41CE-9165-402D556139E6}">
      <dgm:prSet/>
      <dgm:spPr/>
      <dgm:t>
        <a:bodyPr/>
        <a:lstStyle/>
        <a:p>
          <a:pPr rtl="0"/>
          <a:r>
            <a:rPr lang="en-US" b="0" i="0">
              <a:latin typeface="Times New Roman" panose="02020603050405020304" pitchFamily="18" charset="0"/>
              <a:cs typeface="Times New Roman" panose="02020603050405020304" pitchFamily="18" charset="0"/>
            </a:rPr>
            <a:t>Improving employee wellbeing</a:t>
          </a:r>
          <a:r>
            <a:rPr lang="en-US" b="0" i="0" baseline="30000">
              <a:latin typeface="Times New Roman" panose="02020603050405020304" pitchFamily="18" charset="0"/>
              <a:cs typeface="Times New Roman" panose="02020603050405020304" pitchFamily="18" charset="0"/>
            </a:rPr>
            <a:t>6</a:t>
          </a:r>
          <a:r>
            <a:rPr lang="en-US" b="0" i="0">
              <a:latin typeface="Times New Roman" panose="02020603050405020304" pitchFamily="18" charset="0"/>
              <a:cs typeface="Times New Roman" panose="02020603050405020304" pitchFamily="18" charset="0"/>
            </a:rPr>
            <a:t> </a:t>
          </a:r>
          <a:endParaRPr lang="en-US">
            <a:latin typeface="Times New Roman" panose="02020603050405020304" pitchFamily="18" charset="0"/>
            <a:cs typeface="Times New Roman" panose="02020603050405020304" pitchFamily="18" charset="0"/>
          </a:endParaRPr>
        </a:p>
      </dgm:t>
    </dgm:pt>
    <dgm:pt modelId="{12CA8BF2-B941-4580-83B3-9CB2BA64B644}" type="parTrans" cxnId="{BD80060D-600B-4945-B10C-1B36CEBD03AE}">
      <dgm:prSet/>
      <dgm:spPr/>
      <dgm:t>
        <a:bodyPr/>
        <a:lstStyle/>
        <a:p>
          <a:endParaRPr lang="en-US">
            <a:latin typeface="Times New Roman" panose="02020603050405020304" pitchFamily="18" charset="0"/>
            <a:cs typeface="Times New Roman" panose="02020603050405020304" pitchFamily="18" charset="0"/>
          </a:endParaRPr>
        </a:p>
      </dgm:t>
    </dgm:pt>
    <dgm:pt modelId="{24F7690A-F3BA-4599-8673-47DD37788F9E}" type="sibTrans" cxnId="{BD80060D-600B-4945-B10C-1B36CEBD03AE}">
      <dgm:prSet/>
      <dgm:spPr/>
      <dgm:t>
        <a:bodyPr/>
        <a:lstStyle/>
        <a:p>
          <a:endParaRPr lang="en-US">
            <a:latin typeface="Times New Roman" panose="02020603050405020304" pitchFamily="18" charset="0"/>
            <a:cs typeface="Times New Roman" panose="02020603050405020304" pitchFamily="18" charset="0"/>
          </a:endParaRPr>
        </a:p>
      </dgm:t>
    </dgm:pt>
    <dgm:pt modelId="{1AE5B702-6144-46BD-B248-3B56A99AAE86}">
      <dgm:prSet/>
      <dgm:spPr/>
      <dgm:t>
        <a:bodyPr/>
        <a:lstStyle/>
        <a:p>
          <a:pPr rtl="0"/>
          <a:r>
            <a:rPr lang="en-US" b="0" i="0">
              <a:latin typeface="Times New Roman" panose="02020603050405020304" pitchFamily="18" charset="0"/>
              <a:cs typeface="Times New Roman" panose="02020603050405020304" pitchFamily="18" charset="0"/>
            </a:rPr>
            <a:t>Utilisation of robust absence management tool </a:t>
          </a:r>
          <a:endParaRPr lang="en-US">
            <a:latin typeface="Times New Roman" panose="02020603050405020304" pitchFamily="18" charset="0"/>
            <a:cs typeface="Times New Roman" panose="02020603050405020304" pitchFamily="18" charset="0"/>
          </a:endParaRPr>
        </a:p>
      </dgm:t>
    </dgm:pt>
    <dgm:pt modelId="{C2ADE449-6CCA-47B2-891F-E58A0D1CD049}" type="parTrans" cxnId="{4AAD8F26-64DC-4399-9FBF-FDD5A0987998}">
      <dgm:prSet/>
      <dgm:spPr/>
      <dgm:t>
        <a:bodyPr/>
        <a:lstStyle/>
        <a:p>
          <a:endParaRPr lang="en-US">
            <a:latin typeface="Times New Roman" panose="02020603050405020304" pitchFamily="18" charset="0"/>
            <a:cs typeface="Times New Roman" panose="02020603050405020304" pitchFamily="18" charset="0"/>
          </a:endParaRPr>
        </a:p>
      </dgm:t>
    </dgm:pt>
    <dgm:pt modelId="{21D148BA-D2B9-494C-AFEA-A12C1972D030}" type="sibTrans" cxnId="{4AAD8F26-64DC-4399-9FBF-FDD5A0987998}">
      <dgm:prSet/>
      <dgm:spPr/>
      <dgm:t>
        <a:bodyPr/>
        <a:lstStyle/>
        <a:p>
          <a:endParaRPr lang="en-US">
            <a:latin typeface="Times New Roman" panose="02020603050405020304" pitchFamily="18" charset="0"/>
            <a:cs typeface="Times New Roman" panose="02020603050405020304" pitchFamily="18" charset="0"/>
          </a:endParaRPr>
        </a:p>
      </dgm:t>
    </dgm:pt>
    <dgm:pt modelId="{274650CD-A5C7-4357-A662-01397FA7CD32}">
      <dgm:prSet/>
      <dgm:spPr/>
      <dgm:t>
        <a:bodyPr/>
        <a:lstStyle/>
        <a:p>
          <a:pPr rtl="0"/>
          <a:r>
            <a:rPr lang="en-US" b="0" i="0">
              <a:latin typeface="Times New Roman" panose="02020603050405020304" pitchFamily="18" charset="0"/>
              <a:cs typeface="Times New Roman" panose="02020603050405020304" pitchFamily="18" charset="0"/>
            </a:rPr>
            <a:t>Explaining caregiving expectations to the caregivers </a:t>
          </a:r>
          <a:endParaRPr lang="en-US">
            <a:latin typeface="Times New Roman" panose="02020603050405020304" pitchFamily="18" charset="0"/>
            <a:cs typeface="Times New Roman" panose="02020603050405020304" pitchFamily="18" charset="0"/>
          </a:endParaRPr>
        </a:p>
      </dgm:t>
    </dgm:pt>
    <dgm:pt modelId="{8B4C9612-20EF-4CB7-BB55-13DE210E34CB}" type="parTrans" cxnId="{BD5834F8-FC80-48BF-8F2E-8F905FD6FDDB}">
      <dgm:prSet/>
      <dgm:spPr/>
      <dgm:t>
        <a:bodyPr/>
        <a:lstStyle/>
        <a:p>
          <a:endParaRPr lang="en-US">
            <a:latin typeface="Times New Roman" panose="02020603050405020304" pitchFamily="18" charset="0"/>
            <a:cs typeface="Times New Roman" panose="02020603050405020304" pitchFamily="18" charset="0"/>
          </a:endParaRPr>
        </a:p>
      </dgm:t>
    </dgm:pt>
    <dgm:pt modelId="{3E23B1EF-BC99-4AE6-80D9-A40C307E7890}" type="sibTrans" cxnId="{BD5834F8-FC80-48BF-8F2E-8F905FD6FDDB}">
      <dgm:prSet/>
      <dgm:spPr/>
      <dgm:t>
        <a:bodyPr/>
        <a:lstStyle/>
        <a:p>
          <a:endParaRPr lang="en-US">
            <a:latin typeface="Times New Roman" panose="02020603050405020304" pitchFamily="18" charset="0"/>
            <a:cs typeface="Times New Roman" panose="02020603050405020304" pitchFamily="18" charset="0"/>
          </a:endParaRPr>
        </a:p>
      </dgm:t>
    </dgm:pt>
    <dgm:pt modelId="{75AD7EF8-F645-4270-8723-B0C8426F2408}">
      <dgm:prSet/>
      <dgm:spPr/>
      <dgm:t>
        <a:bodyPr/>
        <a:lstStyle/>
        <a:p>
          <a:pPr rtl="0"/>
          <a:r>
            <a:rPr lang="en-US" b="0" i="0">
              <a:latin typeface="Times New Roman" panose="02020603050405020304" pitchFamily="18" charset="0"/>
              <a:cs typeface="Times New Roman" panose="02020603050405020304" pitchFamily="18" charset="0"/>
            </a:rPr>
            <a:t>Hiring new staff on immediate basis </a:t>
          </a:r>
          <a:endParaRPr lang="en-US">
            <a:latin typeface="Times New Roman" panose="02020603050405020304" pitchFamily="18" charset="0"/>
            <a:cs typeface="Times New Roman" panose="02020603050405020304" pitchFamily="18" charset="0"/>
          </a:endParaRPr>
        </a:p>
      </dgm:t>
    </dgm:pt>
    <dgm:pt modelId="{E752E4A2-A421-4EC7-AC9F-746E602A282A}" type="parTrans" cxnId="{02F8978B-8C58-464E-9C2D-07A4437241E8}">
      <dgm:prSet/>
      <dgm:spPr/>
      <dgm:t>
        <a:bodyPr/>
        <a:lstStyle/>
        <a:p>
          <a:endParaRPr lang="en-US">
            <a:latin typeface="Times New Roman" panose="02020603050405020304" pitchFamily="18" charset="0"/>
            <a:cs typeface="Times New Roman" panose="02020603050405020304" pitchFamily="18" charset="0"/>
          </a:endParaRPr>
        </a:p>
      </dgm:t>
    </dgm:pt>
    <dgm:pt modelId="{2559B957-AE87-44F4-AAC2-13DF01E28EBE}" type="sibTrans" cxnId="{02F8978B-8C58-464E-9C2D-07A4437241E8}">
      <dgm:prSet/>
      <dgm:spPr/>
      <dgm:t>
        <a:bodyPr/>
        <a:lstStyle/>
        <a:p>
          <a:endParaRPr lang="en-US">
            <a:latin typeface="Times New Roman" panose="02020603050405020304" pitchFamily="18" charset="0"/>
            <a:cs typeface="Times New Roman" panose="02020603050405020304" pitchFamily="18" charset="0"/>
          </a:endParaRPr>
        </a:p>
      </dgm:t>
    </dgm:pt>
    <dgm:pt modelId="{B77671B5-0B52-4D13-9925-F5BA6282BC5B}" type="pres">
      <dgm:prSet presAssocID="{668BB516-57F2-4028-AB87-8B61B0D4DE1E}" presName="compositeShape" presStyleCnt="0">
        <dgm:presLayoutVars>
          <dgm:dir/>
          <dgm:resizeHandles/>
        </dgm:presLayoutVars>
      </dgm:prSet>
      <dgm:spPr/>
    </dgm:pt>
    <dgm:pt modelId="{E29B84CF-A0B6-4CBC-8269-7C32B7E831BB}" type="pres">
      <dgm:prSet presAssocID="{668BB516-57F2-4028-AB87-8B61B0D4DE1E}" presName="pyramid" presStyleLbl="node1" presStyleIdx="0" presStyleCnt="1"/>
      <dgm:spPr/>
    </dgm:pt>
    <dgm:pt modelId="{FA41F762-5C7A-48EF-BA2B-15D318441384}" type="pres">
      <dgm:prSet presAssocID="{668BB516-57F2-4028-AB87-8B61B0D4DE1E}" presName="theList" presStyleCnt="0"/>
      <dgm:spPr/>
    </dgm:pt>
    <dgm:pt modelId="{9F19611D-3849-4442-B088-40DE0EDE0965}" type="pres">
      <dgm:prSet presAssocID="{01DA3093-D866-435E-9E4B-D3F302FA7112}" presName="aNode" presStyleLbl="fgAcc1" presStyleIdx="0" presStyleCnt="5" custScaleX="149955" custScaleY="85958">
        <dgm:presLayoutVars>
          <dgm:bulletEnabled val="1"/>
        </dgm:presLayoutVars>
      </dgm:prSet>
      <dgm:spPr/>
    </dgm:pt>
    <dgm:pt modelId="{76E0B996-48EB-49B8-B34C-DEEC225FB128}" type="pres">
      <dgm:prSet presAssocID="{01DA3093-D866-435E-9E4B-D3F302FA7112}" presName="aSpace" presStyleCnt="0"/>
      <dgm:spPr/>
    </dgm:pt>
    <dgm:pt modelId="{4B3F7A52-743B-4625-A1AF-B9E8095C37A2}" type="pres">
      <dgm:prSet presAssocID="{DDBCFDB3-18D2-41CE-9165-402D556139E6}" presName="aNode" presStyleLbl="fgAcc1" presStyleIdx="1" presStyleCnt="5" custScaleX="149955" custScaleY="85958">
        <dgm:presLayoutVars>
          <dgm:bulletEnabled val="1"/>
        </dgm:presLayoutVars>
      </dgm:prSet>
      <dgm:spPr/>
    </dgm:pt>
    <dgm:pt modelId="{9ED96444-214A-4F2F-8992-585CD76EA86E}" type="pres">
      <dgm:prSet presAssocID="{DDBCFDB3-18D2-41CE-9165-402D556139E6}" presName="aSpace" presStyleCnt="0"/>
      <dgm:spPr/>
    </dgm:pt>
    <dgm:pt modelId="{02CB89D4-505D-4D6F-A686-2B4302B6C6EE}" type="pres">
      <dgm:prSet presAssocID="{1AE5B702-6144-46BD-B248-3B56A99AAE86}" presName="aNode" presStyleLbl="fgAcc1" presStyleIdx="2" presStyleCnt="5" custScaleX="149955" custScaleY="85958">
        <dgm:presLayoutVars>
          <dgm:bulletEnabled val="1"/>
        </dgm:presLayoutVars>
      </dgm:prSet>
      <dgm:spPr/>
    </dgm:pt>
    <dgm:pt modelId="{2D9F0B37-BDE6-4458-A00E-7445BFA97436}" type="pres">
      <dgm:prSet presAssocID="{1AE5B702-6144-46BD-B248-3B56A99AAE86}" presName="aSpace" presStyleCnt="0"/>
      <dgm:spPr/>
    </dgm:pt>
    <dgm:pt modelId="{62DB74E4-6F5A-4D80-94F0-35B4DB40A604}" type="pres">
      <dgm:prSet presAssocID="{274650CD-A5C7-4357-A662-01397FA7CD32}" presName="aNode" presStyleLbl="fgAcc1" presStyleIdx="3" presStyleCnt="5" custScaleX="149955" custScaleY="85958">
        <dgm:presLayoutVars>
          <dgm:bulletEnabled val="1"/>
        </dgm:presLayoutVars>
      </dgm:prSet>
      <dgm:spPr/>
    </dgm:pt>
    <dgm:pt modelId="{AF79D704-F632-4D77-AE29-08AAE10B734F}" type="pres">
      <dgm:prSet presAssocID="{274650CD-A5C7-4357-A662-01397FA7CD32}" presName="aSpace" presStyleCnt="0"/>
      <dgm:spPr/>
    </dgm:pt>
    <dgm:pt modelId="{90A0EA6C-0F82-45E6-B918-BC0B27DD58D2}" type="pres">
      <dgm:prSet presAssocID="{75AD7EF8-F645-4270-8723-B0C8426F2408}" presName="aNode" presStyleLbl="fgAcc1" presStyleIdx="4" presStyleCnt="5" custScaleX="149955" custScaleY="85958">
        <dgm:presLayoutVars>
          <dgm:bulletEnabled val="1"/>
        </dgm:presLayoutVars>
      </dgm:prSet>
      <dgm:spPr/>
    </dgm:pt>
    <dgm:pt modelId="{2C24D640-8D59-497F-84D9-CF05CAB1FCD8}" type="pres">
      <dgm:prSet presAssocID="{75AD7EF8-F645-4270-8723-B0C8426F2408}" presName="aSpace" presStyleCnt="0"/>
      <dgm:spPr/>
    </dgm:pt>
  </dgm:ptLst>
  <dgm:cxnLst>
    <dgm:cxn modelId="{BD80060D-600B-4945-B10C-1B36CEBD03AE}" srcId="{668BB516-57F2-4028-AB87-8B61B0D4DE1E}" destId="{DDBCFDB3-18D2-41CE-9165-402D556139E6}" srcOrd="1" destOrd="0" parTransId="{12CA8BF2-B941-4580-83B3-9CB2BA64B644}" sibTransId="{24F7690A-F3BA-4599-8673-47DD37788F9E}"/>
    <dgm:cxn modelId="{9D28631D-FF20-401D-9509-A803E0A1F4E2}" type="presOf" srcId="{274650CD-A5C7-4357-A662-01397FA7CD32}" destId="{62DB74E4-6F5A-4D80-94F0-35B4DB40A604}" srcOrd="0" destOrd="0" presId="urn:microsoft.com/office/officeart/2005/8/layout/pyramid2"/>
    <dgm:cxn modelId="{8DD07223-44CF-438F-BEF6-B276223CEC8F}" srcId="{668BB516-57F2-4028-AB87-8B61B0D4DE1E}" destId="{01DA3093-D866-435E-9E4B-D3F302FA7112}" srcOrd="0" destOrd="0" parTransId="{B5CBAD9A-4D32-4C52-9F90-27938FF71000}" sibTransId="{E843A099-F6E7-4EFD-B1BC-39C62BE8898D}"/>
    <dgm:cxn modelId="{4AAD8F26-64DC-4399-9FBF-FDD5A0987998}" srcId="{668BB516-57F2-4028-AB87-8B61B0D4DE1E}" destId="{1AE5B702-6144-46BD-B248-3B56A99AAE86}" srcOrd="2" destOrd="0" parTransId="{C2ADE449-6CCA-47B2-891F-E58A0D1CD049}" sibTransId="{21D148BA-D2B9-494C-AFEA-A12C1972D030}"/>
    <dgm:cxn modelId="{B544FA51-4268-44EB-ACFC-249CCE89E466}" type="presOf" srcId="{DDBCFDB3-18D2-41CE-9165-402D556139E6}" destId="{4B3F7A52-743B-4625-A1AF-B9E8095C37A2}" srcOrd="0" destOrd="0" presId="urn:microsoft.com/office/officeart/2005/8/layout/pyramid2"/>
    <dgm:cxn modelId="{1E68BC80-7FAD-4848-924C-5F660A989460}" type="presOf" srcId="{75AD7EF8-F645-4270-8723-B0C8426F2408}" destId="{90A0EA6C-0F82-45E6-B918-BC0B27DD58D2}" srcOrd="0" destOrd="0" presId="urn:microsoft.com/office/officeart/2005/8/layout/pyramid2"/>
    <dgm:cxn modelId="{02F8978B-8C58-464E-9C2D-07A4437241E8}" srcId="{668BB516-57F2-4028-AB87-8B61B0D4DE1E}" destId="{75AD7EF8-F645-4270-8723-B0C8426F2408}" srcOrd="4" destOrd="0" parTransId="{E752E4A2-A421-4EC7-AC9F-746E602A282A}" sibTransId="{2559B957-AE87-44F4-AAC2-13DF01E28EBE}"/>
    <dgm:cxn modelId="{EBEA88B5-919F-4BE2-824E-2DEDD07CD271}" type="presOf" srcId="{1AE5B702-6144-46BD-B248-3B56A99AAE86}" destId="{02CB89D4-505D-4D6F-A686-2B4302B6C6EE}" srcOrd="0" destOrd="0" presId="urn:microsoft.com/office/officeart/2005/8/layout/pyramid2"/>
    <dgm:cxn modelId="{5545F6DF-8D15-45B1-BAC5-30CF9F8A5C0B}" type="presOf" srcId="{01DA3093-D866-435E-9E4B-D3F302FA7112}" destId="{9F19611D-3849-4442-B088-40DE0EDE0965}" srcOrd="0" destOrd="0" presId="urn:microsoft.com/office/officeart/2005/8/layout/pyramid2"/>
    <dgm:cxn modelId="{F4C079ED-C308-4519-927C-20F84897B090}" type="presOf" srcId="{668BB516-57F2-4028-AB87-8B61B0D4DE1E}" destId="{B77671B5-0B52-4D13-9925-F5BA6282BC5B}" srcOrd="0" destOrd="0" presId="urn:microsoft.com/office/officeart/2005/8/layout/pyramid2"/>
    <dgm:cxn modelId="{BD5834F8-FC80-48BF-8F2E-8F905FD6FDDB}" srcId="{668BB516-57F2-4028-AB87-8B61B0D4DE1E}" destId="{274650CD-A5C7-4357-A662-01397FA7CD32}" srcOrd="3" destOrd="0" parTransId="{8B4C9612-20EF-4CB7-BB55-13DE210E34CB}" sibTransId="{3E23B1EF-BC99-4AE6-80D9-A40C307E7890}"/>
    <dgm:cxn modelId="{2DB0ACFA-1509-4577-86CF-0B7D2E2D207C}" type="presParOf" srcId="{B77671B5-0B52-4D13-9925-F5BA6282BC5B}" destId="{E29B84CF-A0B6-4CBC-8269-7C32B7E831BB}" srcOrd="0" destOrd="0" presId="urn:microsoft.com/office/officeart/2005/8/layout/pyramid2"/>
    <dgm:cxn modelId="{AFB61C5C-33A2-46C1-9E18-5267B0880E5E}" type="presParOf" srcId="{B77671B5-0B52-4D13-9925-F5BA6282BC5B}" destId="{FA41F762-5C7A-48EF-BA2B-15D318441384}" srcOrd="1" destOrd="0" presId="urn:microsoft.com/office/officeart/2005/8/layout/pyramid2"/>
    <dgm:cxn modelId="{F57F6B41-6AB8-4349-95DF-0EFB114E4F21}" type="presParOf" srcId="{FA41F762-5C7A-48EF-BA2B-15D318441384}" destId="{9F19611D-3849-4442-B088-40DE0EDE0965}" srcOrd="0" destOrd="0" presId="urn:microsoft.com/office/officeart/2005/8/layout/pyramid2"/>
    <dgm:cxn modelId="{0C03037A-BAD0-4448-8E34-4C67E2AF3C65}" type="presParOf" srcId="{FA41F762-5C7A-48EF-BA2B-15D318441384}" destId="{76E0B996-48EB-49B8-B34C-DEEC225FB128}" srcOrd="1" destOrd="0" presId="urn:microsoft.com/office/officeart/2005/8/layout/pyramid2"/>
    <dgm:cxn modelId="{4BD33229-A261-42F1-97D6-F981BB4B4568}" type="presParOf" srcId="{FA41F762-5C7A-48EF-BA2B-15D318441384}" destId="{4B3F7A52-743B-4625-A1AF-B9E8095C37A2}" srcOrd="2" destOrd="0" presId="urn:microsoft.com/office/officeart/2005/8/layout/pyramid2"/>
    <dgm:cxn modelId="{B027B0CE-8CAE-4F36-997E-97B41EE3C5A0}" type="presParOf" srcId="{FA41F762-5C7A-48EF-BA2B-15D318441384}" destId="{9ED96444-214A-4F2F-8992-585CD76EA86E}" srcOrd="3" destOrd="0" presId="urn:microsoft.com/office/officeart/2005/8/layout/pyramid2"/>
    <dgm:cxn modelId="{64FF19BC-0F0D-4B0A-86BA-51EBD449E32E}" type="presParOf" srcId="{FA41F762-5C7A-48EF-BA2B-15D318441384}" destId="{02CB89D4-505D-4D6F-A686-2B4302B6C6EE}" srcOrd="4" destOrd="0" presId="urn:microsoft.com/office/officeart/2005/8/layout/pyramid2"/>
    <dgm:cxn modelId="{B97FAD14-5249-4FBB-8A8A-4D6DDBCB5FB6}" type="presParOf" srcId="{FA41F762-5C7A-48EF-BA2B-15D318441384}" destId="{2D9F0B37-BDE6-4458-A00E-7445BFA97436}" srcOrd="5" destOrd="0" presId="urn:microsoft.com/office/officeart/2005/8/layout/pyramid2"/>
    <dgm:cxn modelId="{7ABF019D-1F54-430B-9186-F037F3B9F8EE}" type="presParOf" srcId="{FA41F762-5C7A-48EF-BA2B-15D318441384}" destId="{62DB74E4-6F5A-4D80-94F0-35B4DB40A604}" srcOrd="6" destOrd="0" presId="urn:microsoft.com/office/officeart/2005/8/layout/pyramid2"/>
    <dgm:cxn modelId="{AECFD45A-75B7-465B-B41C-24161E858E44}" type="presParOf" srcId="{FA41F762-5C7A-48EF-BA2B-15D318441384}" destId="{AF79D704-F632-4D77-AE29-08AAE10B734F}" srcOrd="7" destOrd="0" presId="urn:microsoft.com/office/officeart/2005/8/layout/pyramid2"/>
    <dgm:cxn modelId="{BE8267F8-7619-4E1F-B990-EF30C0772218}" type="presParOf" srcId="{FA41F762-5C7A-48EF-BA2B-15D318441384}" destId="{90A0EA6C-0F82-45E6-B918-BC0B27DD58D2}" srcOrd="8" destOrd="0" presId="urn:microsoft.com/office/officeart/2005/8/layout/pyramid2"/>
    <dgm:cxn modelId="{3EB785C8-AEF5-444C-9634-3A9F9614E7C6}" type="presParOf" srcId="{FA41F762-5C7A-48EF-BA2B-15D318441384}" destId="{2C24D640-8D59-497F-84D9-CF05CAB1FCD8}"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7ADC54-EF23-437F-BF6F-8C02DAF7936E}"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en-US"/>
        </a:p>
      </dgm:t>
    </dgm:pt>
    <dgm:pt modelId="{29C6CE1A-AFED-4C6E-B6C6-F648CA69F771}">
      <dgm:prSet/>
      <dgm:spPr/>
      <dgm:t>
        <a:bodyPr/>
        <a:lstStyle/>
        <a:p>
          <a:pPr rtl="0"/>
          <a:r>
            <a:rPr lang="en-US" b="0" i="0">
              <a:latin typeface="Times New Roman" panose="02020603050405020304" pitchFamily="18" charset="0"/>
              <a:cs typeface="Times New Roman" panose="02020603050405020304" pitchFamily="18" charset="0"/>
            </a:rPr>
            <a:t>Reducing staff shortage has become important to avoid questionability on further sustainability of the sector </a:t>
          </a:r>
          <a:endParaRPr lang="en-US">
            <a:latin typeface="Times New Roman" panose="02020603050405020304" pitchFamily="18" charset="0"/>
            <a:cs typeface="Times New Roman" panose="02020603050405020304" pitchFamily="18" charset="0"/>
          </a:endParaRPr>
        </a:p>
      </dgm:t>
    </dgm:pt>
    <dgm:pt modelId="{72FC882A-D79A-4061-9476-4792667A06BA}" type="parTrans" cxnId="{9F1F0CD4-D348-4C64-8BDA-73A63D91EE97}">
      <dgm:prSet/>
      <dgm:spPr/>
      <dgm:t>
        <a:bodyPr/>
        <a:lstStyle/>
        <a:p>
          <a:endParaRPr lang="en-US">
            <a:latin typeface="Times New Roman" panose="02020603050405020304" pitchFamily="18" charset="0"/>
            <a:cs typeface="Times New Roman" panose="02020603050405020304" pitchFamily="18" charset="0"/>
          </a:endParaRPr>
        </a:p>
      </dgm:t>
    </dgm:pt>
    <dgm:pt modelId="{748E227E-B94C-4C63-9F03-88911BAA2656}" type="sibTrans" cxnId="{9F1F0CD4-D348-4C64-8BDA-73A63D91EE97}">
      <dgm:prSet/>
      <dgm:spPr/>
      <dgm:t>
        <a:bodyPr/>
        <a:lstStyle/>
        <a:p>
          <a:endParaRPr lang="en-US">
            <a:latin typeface="Times New Roman" panose="02020603050405020304" pitchFamily="18" charset="0"/>
            <a:cs typeface="Times New Roman" panose="02020603050405020304" pitchFamily="18" charset="0"/>
          </a:endParaRPr>
        </a:p>
      </dgm:t>
    </dgm:pt>
    <dgm:pt modelId="{AD60ED57-E9A5-43B7-9380-88F04EA72C76}">
      <dgm:prSet/>
      <dgm:spPr/>
      <dgm:t>
        <a:bodyPr/>
        <a:lstStyle/>
        <a:p>
          <a:pPr rtl="0"/>
          <a:r>
            <a:rPr lang="en-US" b="0" i="0">
              <a:latin typeface="Times New Roman" panose="02020603050405020304" pitchFamily="18" charset="0"/>
              <a:cs typeface="Times New Roman" panose="02020603050405020304" pitchFamily="18" charset="0"/>
            </a:rPr>
            <a:t>Hiring staff for reducing  the added pressure from the existing workforce </a:t>
          </a:r>
          <a:endParaRPr lang="en-US">
            <a:latin typeface="Times New Roman" panose="02020603050405020304" pitchFamily="18" charset="0"/>
            <a:cs typeface="Times New Roman" panose="02020603050405020304" pitchFamily="18" charset="0"/>
          </a:endParaRPr>
        </a:p>
      </dgm:t>
    </dgm:pt>
    <dgm:pt modelId="{28DE544B-C822-4902-B28E-E13FF510C89D}" type="parTrans" cxnId="{3095EE25-0AC5-4009-B982-3D6C4DCAE9C2}">
      <dgm:prSet/>
      <dgm:spPr/>
      <dgm:t>
        <a:bodyPr/>
        <a:lstStyle/>
        <a:p>
          <a:endParaRPr lang="en-US">
            <a:latin typeface="Times New Roman" panose="02020603050405020304" pitchFamily="18" charset="0"/>
            <a:cs typeface="Times New Roman" panose="02020603050405020304" pitchFamily="18" charset="0"/>
          </a:endParaRPr>
        </a:p>
      </dgm:t>
    </dgm:pt>
    <dgm:pt modelId="{4343E079-1F6C-477A-8F99-9D4265AE1905}" type="sibTrans" cxnId="{3095EE25-0AC5-4009-B982-3D6C4DCAE9C2}">
      <dgm:prSet/>
      <dgm:spPr/>
      <dgm:t>
        <a:bodyPr/>
        <a:lstStyle/>
        <a:p>
          <a:endParaRPr lang="en-US">
            <a:latin typeface="Times New Roman" panose="02020603050405020304" pitchFamily="18" charset="0"/>
            <a:cs typeface="Times New Roman" panose="02020603050405020304" pitchFamily="18" charset="0"/>
          </a:endParaRPr>
        </a:p>
      </dgm:t>
    </dgm:pt>
    <dgm:pt modelId="{AA65E418-EDC5-41AF-97C3-5F233F07BA7C}">
      <dgm:prSet/>
      <dgm:spPr/>
      <dgm:t>
        <a:bodyPr/>
        <a:lstStyle/>
        <a:p>
          <a:pPr rtl="0"/>
          <a:r>
            <a:rPr lang="en-US" b="0" i="0">
              <a:latin typeface="Times New Roman" panose="02020603050405020304" pitchFamily="18" charset="0"/>
              <a:cs typeface="Times New Roman" panose="02020603050405020304" pitchFamily="18" charset="0"/>
            </a:rPr>
            <a:t>The root causes for the discussion context need to be properly handled </a:t>
          </a:r>
          <a:endParaRPr lang="en-US">
            <a:latin typeface="Times New Roman" panose="02020603050405020304" pitchFamily="18" charset="0"/>
            <a:cs typeface="Times New Roman" panose="02020603050405020304" pitchFamily="18" charset="0"/>
          </a:endParaRPr>
        </a:p>
      </dgm:t>
    </dgm:pt>
    <dgm:pt modelId="{44B6B0FC-53DD-4B1D-9237-4036BC17BFFF}" type="parTrans" cxnId="{8B101F5A-4CD0-486A-AB41-1991D9A0EECD}">
      <dgm:prSet/>
      <dgm:spPr/>
      <dgm:t>
        <a:bodyPr/>
        <a:lstStyle/>
        <a:p>
          <a:endParaRPr lang="en-US">
            <a:latin typeface="Times New Roman" panose="02020603050405020304" pitchFamily="18" charset="0"/>
            <a:cs typeface="Times New Roman" panose="02020603050405020304" pitchFamily="18" charset="0"/>
          </a:endParaRPr>
        </a:p>
      </dgm:t>
    </dgm:pt>
    <dgm:pt modelId="{A349DE4F-5C49-4971-A542-33A4FA89C48F}" type="sibTrans" cxnId="{8B101F5A-4CD0-486A-AB41-1991D9A0EECD}">
      <dgm:prSet/>
      <dgm:spPr/>
      <dgm:t>
        <a:bodyPr/>
        <a:lstStyle/>
        <a:p>
          <a:endParaRPr lang="en-US">
            <a:latin typeface="Times New Roman" panose="02020603050405020304" pitchFamily="18" charset="0"/>
            <a:cs typeface="Times New Roman" panose="02020603050405020304" pitchFamily="18" charset="0"/>
          </a:endParaRPr>
        </a:p>
      </dgm:t>
    </dgm:pt>
    <dgm:pt modelId="{CB0D27F3-97B4-4C7F-9F85-CC4BB0314FF8}">
      <dgm:prSet/>
      <dgm:spPr/>
      <dgm:t>
        <a:bodyPr/>
        <a:lstStyle/>
        <a:p>
          <a:pPr rtl="0"/>
          <a:r>
            <a:rPr lang="en-US" b="0" i="0">
              <a:latin typeface="Times New Roman" panose="02020603050405020304" pitchFamily="18" charset="0"/>
              <a:cs typeface="Times New Roman" panose="02020603050405020304" pitchFamily="18" charset="0"/>
            </a:rPr>
            <a:t>Macro-environmental factors usually create issues in terms of strategic development  </a:t>
          </a:r>
          <a:endParaRPr lang="en-US">
            <a:latin typeface="Times New Roman" panose="02020603050405020304" pitchFamily="18" charset="0"/>
            <a:cs typeface="Times New Roman" panose="02020603050405020304" pitchFamily="18" charset="0"/>
          </a:endParaRPr>
        </a:p>
      </dgm:t>
    </dgm:pt>
    <dgm:pt modelId="{A55B70FC-B071-40AB-9B97-B0FD51DD6FA4}" type="parTrans" cxnId="{81EBEE70-DCD5-424E-9CCD-5F136A3BEEE1}">
      <dgm:prSet/>
      <dgm:spPr/>
      <dgm:t>
        <a:bodyPr/>
        <a:lstStyle/>
        <a:p>
          <a:endParaRPr lang="en-US">
            <a:latin typeface="Times New Roman" panose="02020603050405020304" pitchFamily="18" charset="0"/>
            <a:cs typeface="Times New Roman" panose="02020603050405020304" pitchFamily="18" charset="0"/>
          </a:endParaRPr>
        </a:p>
      </dgm:t>
    </dgm:pt>
    <dgm:pt modelId="{F0F9C130-C5D7-4B7F-B696-288D5FDA4F9D}" type="sibTrans" cxnId="{81EBEE70-DCD5-424E-9CCD-5F136A3BEEE1}">
      <dgm:prSet/>
      <dgm:spPr/>
      <dgm:t>
        <a:bodyPr/>
        <a:lstStyle/>
        <a:p>
          <a:endParaRPr lang="en-US">
            <a:latin typeface="Times New Roman" panose="02020603050405020304" pitchFamily="18" charset="0"/>
            <a:cs typeface="Times New Roman" panose="02020603050405020304" pitchFamily="18" charset="0"/>
          </a:endParaRPr>
        </a:p>
      </dgm:t>
    </dgm:pt>
    <dgm:pt modelId="{78740CE6-1F3B-434D-BDEE-76133B07F829}" type="pres">
      <dgm:prSet presAssocID="{D17ADC54-EF23-437F-BF6F-8C02DAF7936E}" presName="matrix" presStyleCnt="0">
        <dgm:presLayoutVars>
          <dgm:chMax val="1"/>
          <dgm:dir/>
          <dgm:resizeHandles val="exact"/>
        </dgm:presLayoutVars>
      </dgm:prSet>
      <dgm:spPr/>
    </dgm:pt>
    <dgm:pt modelId="{B956C20C-4789-4BEE-AC5D-8C8476F07B3E}" type="pres">
      <dgm:prSet presAssocID="{D17ADC54-EF23-437F-BF6F-8C02DAF7936E}" presName="diamond" presStyleLbl="bgShp" presStyleIdx="0" presStyleCnt="1"/>
      <dgm:spPr/>
    </dgm:pt>
    <dgm:pt modelId="{B94EC2D4-28A6-4656-B2F4-9B1CD66943B4}" type="pres">
      <dgm:prSet presAssocID="{D17ADC54-EF23-437F-BF6F-8C02DAF7936E}" presName="quad1" presStyleLbl="node1" presStyleIdx="0" presStyleCnt="4">
        <dgm:presLayoutVars>
          <dgm:chMax val="0"/>
          <dgm:chPref val="0"/>
          <dgm:bulletEnabled val="1"/>
        </dgm:presLayoutVars>
      </dgm:prSet>
      <dgm:spPr/>
    </dgm:pt>
    <dgm:pt modelId="{C8A25E93-93D9-4064-B2E8-D7E5B3E0F9EE}" type="pres">
      <dgm:prSet presAssocID="{D17ADC54-EF23-437F-BF6F-8C02DAF7936E}" presName="quad2" presStyleLbl="node1" presStyleIdx="1" presStyleCnt="4">
        <dgm:presLayoutVars>
          <dgm:chMax val="0"/>
          <dgm:chPref val="0"/>
          <dgm:bulletEnabled val="1"/>
        </dgm:presLayoutVars>
      </dgm:prSet>
      <dgm:spPr/>
    </dgm:pt>
    <dgm:pt modelId="{4C32A79E-8CD1-4ADD-9BAA-D1D2E520C6FD}" type="pres">
      <dgm:prSet presAssocID="{D17ADC54-EF23-437F-BF6F-8C02DAF7936E}" presName="quad3" presStyleLbl="node1" presStyleIdx="2" presStyleCnt="4">
        <dgm:presLayoutVars>
          <dgm:chMax val="0"/>
          <dgm:chPref val="0"/>
          <dgm:bulletEnabled val="1"/>
        </dgm:presLayoutVars>
      </dgm:prSet>
      <dgm:spPr/>
    </dgm:pt>
    <dgm:pt modelId="{D5EC839B-72DB-4950-BABE-AB673BF002D4}" type="pres">
      <dgm:prSet presAssocID="{D17ADC54-EF23-437F-BF6F-8C02DAF7936E}" presName="quad4" presStyleLbl="node1" presStyleIdx="3" presStyleCnt="4">
        <dgm:presLayoutVars>
          <dgm:chMax val="0"/>
          <dgm:chPref val="0"/>
          <dgm:bulletEnabled val="1"/>
        </dgm:presLayoutVars>
      </dgm:prSet>
      <dgm:spPr/>
    </dgm:pt>
  </dgm:ptLst>
  <dgm:cxnLst>
    <dgm:cxn modelId="{1FAB1D20-D644-4138-BDA1-D6A65B99D052}" type="presOf" srcId="{29C6CE1A-AFED-4C6E-B6C6-F648CA69F771}" destId="{B94EC2D4-28A6-4656-B2F4-9B1CD66943B4}" srcOrd="0" destOrd="0" presId="urn:microsoft.com/office/officeart/2005/8/layout/matrix3"/>
    <dgm:cxn modelId="{3095EE25-0AC5-4009-B982-3D6C4DCAE9C2}" srcId="{D17ADC54-EF23-437F-BF6F-8C02DAF7936E}" destId="{AD60ED57-E9A5-43B7-9380-88F04EA72C76}" srcOrd="1" destOrd="0" parTransId="{28DE544B-C822-4902-B28E-E13FF510C89D}" sibTransId="{4343E079-1F6C-477A-8F99-9D4265AE1905}"/>
    <dgm:cxn modelId="{A90A5F32-A2A9-4EDB-8C76-23D5B4650DAB}" type="presOf" srcId="{D17ADC54-EF23-437F-BF6F-8C02DAF7936E}" destId="{78740CE6-1F3B-434D-BDEE-76133B07F829}" srcOrd="0" destOrd="0" presId="urn:microsoft.com/office/officeart/2005/8/layout/matrix3"/>
    <dgm:cxn modelId="{26E8F55D-B80B-4073-AE4C-03A7968ABA63}" type="presOf" srcId="{AA65E418-EDC5-41AF-97C3-5F233F07BA7C}" destId="{4C32A79E-8CD1-4ADD-9BAA-D1D2E520C6FD}" srcOrd="0" destOrd="0" presId="urn:microsoft.com/office/officeart/2005/8/layout/matrix3"/>
    <dgm:cxn modelId="{71F79D69-BA06-4103-8EDE-048EC18B2CDE}" type="presOf" srcId="{CB0D27F3-97B4-4C7F-9F85-CC4BB0314FF8}" destId="{D5EC839B-72DB-4950-BABE-AB673BF002D4}" srcOrd="0" destOrd="0" presId="urn:microsoft.com/office/officeart/2005/8/layout/matrix3"/>
    <dgm:cxn modelId="{1E4C3D6B-484F-4B99-BC0B-5E410FB16725}" type="presOf" srcId="{AD60ED57-E9A5-43B7-9380-88F04EA72C76}" destId="{C8A25E93-93D9-4064-B2E8-D7E5B3E0F9EE}" srcOrd="0" destOrd="0" presId="urn:microsoft.com/office/officeart/2005/8/layout/matrix3"/>
    <dgm:cxn modelId="{81EBEE70-DCD5-424E-9CCD-5F136A3BEEE1}" srcId="{D17ADC54-EF23-437F-BF6F-8C02DAF7936E}" destId="{CB0D27F3-97B4-4C7F-9F85-CC4BB0314FF8}" srcOrd="3" destOrd="0" parTransId="{A55B70FC-B071-40AB-9B97-B0FD51DD6FA4}" sibTransId="{F0F9C130-C5D7-4B7F-B696-288D5FDA4F9D}"/>
    <dgm:cxn modelId="{8B101F5A-4CD0-486A-AB41-1991D9A0EECD}" srcId="{D17ADC54-EF23-437F-BF6F-8C02DAF7936E}" destId="{AA65E418-EDC5-41AF-97C3-5F233F07BA7C}" srcOrd="2" destOrd="0" parTransId="{44B6B0FC-53DD-4B1D-9237-4036BC17BFFF}" sibTransId="{A349DE4F-5C49-4971-A542-33A4FA89C48F}"/>
    <dgm:cxn modelId="{9F1F0CD4-D348-4C64-8BDA-73A63D91EE97}" srcId="{D17ADC54-EF23-437F-BF6F-8C02DAF7936E}" destId="{29C6CE1A-AFED-4C6E-B6C6-F648CA69F771}" srcOrd="0" destOrd="0" parTransId="{72FC882A-D79A-4061-9476-4792667A06BA}" sibTransId="{748E227E-B94C-4C63-9F03-88911BAA2656}"/>
    <dgm:cxn modelId="{29F6E3E2-BD58-4B55-9F43-E9AF1FC170E9}" type="presParOf" srcId="{78740CE6-1F3B-434D-BDEE-76133B07F829}" destId="{B956C20C-4789-4BEE-AC5D-8C8476F07B3E}" srcOrd="0" destOrd="0" presId="urn:microsoft.com/office/officeart/2005/8/layout/matrix3"/>
    <dgm:cxn modelId="{19CEF9AE-BB86-4A3C-98F5-F5B2DE1DD316}" type="presParOf" srcId="{78740CE6-1F3B-434D-BDEE-76133B07F829}" destId="{B94EC2D4-28A6-4656-B2F4-9B1CD66943B4}" srcOrd="1" destOrd="0" presId="urn:microsoft.com/office/officeart/2005/8/layout/matrix3"/>
    <dgm:cxn modelId="{BF675FA0-2B73-499D-ABE5-CE61D0124703}" type="presParOf" srcId="{78740CE6-1F3B-434D-BDEE-76133B07F829}" destId="{C8A25E93-93D9-4064-B2E8-D7E5B3E0F9EE}" srcOrd="2" destOrd="0" presId="urn:microsoft.com/office/officeart/2005/8/layout/matrix3"/>
    <dgm:cxn modelId="{25D5DB6A-9F27-4D18-82B1-673ED62966A0}" type="presParOf" srcId="{78740CE6-1F3B-434D-BDEE-76133B07F829}" destId="{4C32A79E-8CD1-4ADD-9BAA-D1D2E520C6FD}" srcOrd="3" destOrd="0" presId="urn:microsoft.com/office/officeart/2005/8/layout/matrix3"/>
    <dgm:cxn modelId="{09394AF8-5A16-455D-BD13-11F877BE0A37}" type="presParOf" srcId="{78740CE6-1F3B-434D-BDEE-76133B07F829}" destId="{D5EC839B-72DB-4950-BABE-AB673BF002D4}"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E3976F-8C30-444B-BED1-6E8994EABD17}">
      <dsp:nvSpPr>
        <dsp:cNvPr id="0" name=""/>
        <dsp:cNvSpPr/>
      </dsp:nvSpPr>
      <dsp:spPr>
        <a:xfrm>
          <a:off x="185846" y="0"/>
          <a:ext cx="3977267" cy="3977267"/>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5DD6F0C-CFE2-4AA9-A929-8885AE7BD7D5}">
      <dsp:nvSpPr>
        <dsp:cNvPr id="0" name=""/>
        <dsp:cNvSpPr/>
      </dsp:nvSpPr>
      <dsp:spPr>
        <a:xfrm>
          <a:off x="1342347" y="399862"/>
          <a:ext cx="4249487" cy="94149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0" i="0" kern="1200">
              <a:latin typeface="Times New Roman" panose="02020603050405020304" pitchFamily="18" charset="0"/>
              <a:cs typeface="Times New Roman" panose="02020603050405020304" pitchFamily="18" charset="0"/>
            </a:rPr>
            <a:t>Staff shortage in both nursing and medicine is identified</a:t>
          </a:r>
          <a:r>
            <a:rPr lang="en-US" sz="1800" b="0" i="0" kern="1200" baseline="30000">
              <a:latin typeface="Times New Roman" panose="02020603050405020304" pitchFamily="18" charset="0"/>
              <a:cs typeface="Times New Roman" panose="02020603050405020304" pitchFamily="18" charset="0"/>
            </a:rPr>
            <a:t>1</a:t>
          </a:r>
          <a:endParaRPr lang="en-US" sz="1800" kern="1200">
            <a:latin typeface="Times New Roman" panose="02020603050405020304" pitchFamily="18" charset="0"/>
            <a:cs typeface="Times New Roman" panose="02020603050405020304" pitchFamily="18" charset="0"/>
          </a:endParaRPr>
        </a:p>
      </dsp:txBody>
      <dsp:txXfrm>
        <a:off x="1388307" y="445822"/>
        <a:ext cx="4157567" cy="849573"/>
      </dsp:txXfrm>
    </dsp:sp>
    <dsp:sp modelId="{36DE6258-801C-47A1-9E93-8822D8D58A85}">
      <dsp:nvSpPr>
        <dsp:cNvPr id="0" name=""/>
        <dsp:cNvSpPr/>
      </dsp:nvSpPr>
      <dsp:spPr>
        <a:xfrm>
          <a:off x="1342347" y="1459043"/>
          <a:ext cx="4249487" cy="94149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0" i="0" kern="1200">
              <a:latin typeface="Times New Roman" panose="02020603050405020304" pitchFamily="18" charset="0"/>
              <a:cs typeface="Times New Roman" panose="02020603050405020304" pitchFamily="18" charset="0"/>
            </a:rPr>
            <a:t>Lack of attention to the patients due to lack of workforce strength </a:t>
          </a:r>
          <a:endParaRPr lang="en-US" sz="1800" kern="1200">
            <a:latin typeface="Times New Roman" panose="02020603050405020304" pitchFamily="18" charset="0"/>
            <a:cs typeface="Times New Roman" panose="02020603050405020304" pitchFamily="18" charset="0"/>
          </a:endParaRPr>
        </a:p>
      </dsp:txBody>
      <dsp:txXfrm>
        <a:off x="1388307" y="1505003"/>
        <a:ext cx="4157567" cy="849573"/>
      </dsp:txXfrm>
    </dsp:sp>
    <dsp:sp modelId="{CB2FD52A-E47B-4BB6-9F69-A65E2E883BCD}">
      <dsp:nvSpPr>
        <dsp:cNvPr id="0" name=""/>
        <dsp:cNvSpPr/>
      </dsp:nvSpPr>
      <dsp:spPr>
        <a:xfrm>
          <a:off x="1342347" y="2518223"/>
          <a:ext cx="4249487" cy="94149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US" sz="1800" b="0" i="0" kern="1200">
              <a:latin typeface="Times New Roman" panose="02020603050405020304" pitchFamily="18" charset="0"/>
              <a:cs typeface="Times New Roman" panose="02020603050405020304" pitchFamily="18" charset="0"/>
            </a:rPr>
            <a:t>Overall caregiving quality degradation leading to questionability regarding the sector’s sustainability </a:t>
          </a:r>
          <a:endParaRPr lang="en-US" sz="1800" kern="1200">
            <a:latin typeface="Times New Roman" panose="02020603050405020304" pitchFamily="18" charset="0"/>
            <a:cs typeface="Times New Roman" panose="02020603050405020304" pitchFamily="18" charset="0"/>
          </a:endParaRPr>
        </a:p>
      </dsp:txBody>
      <dsp:txXfrm>
        <a:off x="1388307" y="2564183"/>
        <a:ext cx="4157567" cy="8495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9B84CF-A0B6-4CBC-8269-7C32B7E831BB}">
      <dsp:nvSpPr>
        <dsp:cNvPr id="0" name=""/>
        <dsp:cNvSpPr/>
      </dsp:nvSpPr>
      <dsp:spPr>
        <a:xfrm>
          <a:off x="307996" y="0"/>
          <a:ext cx="3657269" cy="3657269"/>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19611D-3849-4442-B088-40DE0EDE0965}">
      <dsp:nvSpPr>
        <dsp:cNvPr id="0" name=""/>
        <dsp:cNvSpPr/>
      </dsp:nvSpPr>
      <dsp:spPr>
        <a:xfrm>
          <a:off x="1542859" y="365779"/>
          <a:ext cx="3564767" cy="51085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b="0" i="0" kern="1200">
              <a:latin typeface="Times New Roman" panose="02020603050405020304" pitchFamily="18" charset="0"/>
              <a:cs typeface="Times New Roman" panose="02020603050405020304" pitchFamily="18" charset="0"/>
            </a:rPr>
            <a:t>Exploring flexible schedule </a:t>
          </a:r>
          <a:endParaRPr lang="en-US" sz="1300" kern="1200">
            <a:latin typeface="Times New Roman" panose="02020603050405020304" pitchFamily="18" charset="0"/>
            <a:cs typeface="Times New Roman" panose="02020603050405020304" pitchFamily="18" charset="0"/>
          </a:endParaRPr>
        </a:p>
      </dsp:txBody>
      <dsp:txXfrm>
        <a:off x="1567797" y="390717"/>
        <a:ext cx="3514891" cy="460977"/>
      </dsp:txXfrm>
    </dsp:sp>
    <dsp:sp modelId="{4B3F7A52-743B-4625-A1AF-B9E8095C37A2}">
      <dsp:nvSpPr>
        <dsp:cNvPr id="0" name=""/>
        <dsp:cNvSpPr/>
      </dsp:nvSpPr>
      <dsp:spPr>
        <a:xfrm>
          <a:off x="1542859" y="950921"/>
          <a:ext cx="3564767" cy="51085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b="0" i="0" kern="1200">
              <a:latin typeface="Times New Roman" panose="02020603050405020304" pitchFamily="18" charset="0"/>
              <a:cs typeface="Times New Roman" panose="02020603050405020304" pitchFamily="18" charset="0"/>
            </a:rPr>
            <a:t>Improving employee wellbeing</a:t>
          </a:r>
          <a:r>
            <a:rPr lang="en-US" sz="1300" b="0" i="0" kern="1200" baseline="30000">
              <a:latin typeface="Times New Roman" panose="02020603050405020304" pitchFamily="18" charset="0"/>
              <a:cs typeface="Times New Roman" panose="02020603050405020304" pitchFamily="18" charset="0"/>
            </a:rPr>
            <a:t>6</a:t>
          </a:r>
          <a:r>
            <a:rPr lang="en-US" sz="1300" b="0" i="0" kern="1200">
              <a:latin typeface="Times New Roman" panose="02020603050405020304" pitchFamily="18" charset="0"/>
              <a:cs typeface="Times New Roman" panose="02020603050405020304" pitchFamily="18" charset="0"/>
            </a:rPr>
            <a:t> </a:t>
          </a:r>
          <a:endParaRPr lang="en-US" sz="1300" kern="1200">
            <a:latin typeface="Times New Roman" panose="02020603050405020304" pitchFamily="18" charset="0"/>
            <a:cs typeface="Times New Roman" panose="02020603050405020304" pitchFamily="18" charset="0"/>
          </a:endParaRPr>
        </a:p>
      </dsp:txBody>
      <dsp:txXfrm>
        <a:off x="1567797" y="975859"/>
        <a:ext cx="3514891" cy="460977"/>
      </dsp:txXfrm>
    </dsp:sp>
    <dsp:sp modelId="{02CB89D4-505D-4D6F-A686-2B4302B6C6EE}">
      <dsp:nvSpPr>
        <dsp:cNvPr id="0" name=""/>
        <dsp:cNvSpPr/>
      </dsp:nvSpPr>
      <dsp:spPr>
        <a:xfrm>
          <a:off x="1542859" y="1536063"/>
          <a:ext cx="3564767" cy="51085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b="0" i="0" kern="1200">
              <a:latin typeface="Times New Roman" panose="02020603050405020304" pitchFamily="18" charset="0"/>
              <a:cs typeface="Times New Roman" panose="02020603050405020304" pitchFamily="18" charset="0"/>
            </a:rPr>
            <a:t>Utilisation of robust absence management tool </a:t>
          </a:r>
          <a:endParaRPr lang="en-US" sz="1300" kern="1200">
            <a:latin typeface="Times New Roman" panose="02020603050405020304" pitchFamily="18" charset="0"/>
            <a:cs typeface="Times New Roman" panose="02020603050405020304" pitchFamily="18" charset="0"/>
          </a:endParaRPr>
        </a:p>
      </dsp:txBody>
      <dsp:txXfrm>
        <a:off x="1567797" y="1561001"/>
        <a:ext cx="3514891" cy="460977"/>
      </dsp:txXfrm>
    </dsp:sp>
    <dsp:sp modelId="{62DB74E4-6F5A-4D80-94F0-35B4DB40A604}">
      <dsp:nvSpPr>
        <dsp:cNvPr id="0" name=""/>
        <dsp:cNvSpPr/>
      </dsp:nvSpPr>
      <dsp:spPr>
        <a:xfrm>
          <a:off x="1542859" y="2121205"/>
          <a:ext cx="3564767" cy="51085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b="0" i="0" kern="1200">
              <a:latin typeface="Times New Roman" panose="02020603050405020304" pitchFamily="18" charset="0"/>
              <a:cs typeface="Times New Roman" panose="02020603050405020304" pitchFamily="18" charset="0"/>
            </a:rPr>
            <a:t>Explaining caregiving expectations to the caregivers </a:t>
          </a:r>
          <a:endParaRPr lang="en-US" sz="1300" kern="1200">
            <a:latin typeface="Times New Roman" panose="02020603050405020304" pitchFamily="18" charset="0"/>
            <a:cs typeface="Times New Roman" panose="02020603050405020304" pitchFamily="18" charset="0"/>
          </a:endParaRPr>
        </a:p>
      </dsp:txBody>
      <dsp:txXfrm>
        <a:off x="1567797" y="2146143"/>
        <a:ext cx="3514891" cy="460977"/>
      </dsp:txXfrm>
    </dsp:sp>
    <dsp:sp modelId="{90A0EA6C-0F82-45E6-B918-BC0B27DD58D2}">
      <dsp:nvSpPr>
        <dsp:cNvPr id="0" name=""/>
        <dsp:cNvSpPr/>
      </dsp:nvSpPr>
      <dsp:spPr>
        <a:xfrm>
          <a:off x="1542859" y="2706347"/>
          <a:ext cx="3564767" cy="510853"/>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US" sz="1300" b="0" i="0" kern="1200">
              <a:latin typeface="Times New Roman" panose="02020603050405020304" pitchFamily="18" charset="0"/>
              <a:cs typeface="Times New Roman" panose="02020603050405020304" pitchFamily="18" charset="0"/>
            </a:rPr>
            <a:t>Hiring new staff on immediate basis </a:t>
          </a:r>
          <a:endParaRPr lang="en-US" sz="1300" kern="1200">
            <a:latin typeface="Times New Roman" panose="02020603050405020304" pitchFamily="18" charset="0"/>
            <a:cs typeface="Times New Roman" panose="02020603050405020304" pitchFamily="18" charset="0"/>
          </a:endParaRPr>
        </a:p>
      </dsp:txBody>
      <dsp:txXfrm>
        <a:off x="1567797" y="2731285"/>
        <a:ext cx="3514891" cy="4609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56C20C-4789-4BEE-AC5D-8C8476F07B3E}">
      <dsp:nvSpPr>
        <dsp:cNvPr id="0" name=""/>
        <dsp:cNvSpPr/>
      </dsp:nvSpPr>
      <dsp:spPr>
        <a:xfrm>
          <a:off x="524836" y="0"/>
          <a:ext cx="3851511" cy="3851511"/>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4EC2D4-28A6-4656-B2F4-9B1CD66943B4}">
      <dsp:nvSpPr>
        <dsp:cNvPr id="0" name=""/>
        <dsp:cNvSpPr/>
      </dsp:nvSpPr>
      <dsp:spPr>
        <a:xfrm>
          <a:off x="890730" y="365893"/>
          <a:ext cx="1502089" cy="15020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0" i="0" kern="1200">
              <a:latin typeface="Times New Roman" panose="02020603050405020304" pitchFamily="18" charset="0"/>
              <a:cs typeface="Times New Roman" panose="02020603050405020304" pitchFamily="18" charset="0"/>
            </a:rPr>
            <a:t>Reducing staff shortage has become important to avoid questionability on further sustainability of the sector </a:t>
          </a:r>
          <a:endParaRPr lang="en-US" sz="1200" kern="1200">
            <a:latin typeface="Times New Roman" panose="02020603050405020304" pitchFamily="18" charset="0"/>
            <a:cs typeface="Times New Roman" panose="02020603050405020304" pitchFamily="18" charset="0"/>
          </a:endParaRPr>
        </a:p>
      </dsp:txBody>
      <dsp:txXfrm>
        <a:off x="964056" y="439219"/>
        <a:ext cx="1355437" cy="1355437"/>
      </dsp:txXfrm>
    </dsp:sp>
    <dsp:sp modelId="{C8A25E93-93D9-4064-B2E8-D7E5B3E0F9EE}">
      <dsp:nvSpPr>
        <dsp:cNvPr id="0" name=""/>
        <dsp:cNvSpPr/>
      </dsp:nvSpPr>
      <dsp:spPr>
        <a:xfrm>
          <a:off x="2508364" y="365893"/>
          <a:ext cx="1502089" cy="15020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0" i="0" kern="1200">
              <a:latin typeface="Times New Roman" panose="02020603050405020304" pitchFamily="18" charset="0"/>
              <a:cs typeface="Times New Roman" panose="02020603050405020304" pitchFamily="18" charset="0"/>
            </a:rPr>
            <a:t>Hiring staff for reducing  the added pressure from the existing workforce </a:t>
          </a:r>
          <a:endParaRPr lang="en-US" sz="1200" kern="1200">
            <a:latin typeface="Times New Roman" panose="02020603050405020304" pitchFamily="18" charset="0"/>
            <a:cs typeface="Times New Roman" panose="02020603050405020304" pitchFamily="18" charset="0"/>
          </a:endParaRPr>
        </a:p>
      </dsp:txBody>
      <dsp:txXfrm>
        <a:off x="2581690" y="439219"/>
        <a:ext cx="1355437" cy="1355437"/>
      </dsp:txXfrm>
    </dsp:sp>
    <dsp:sp modelId="{4C32A79E-8CD1-4ADD-9BAA-D1D2E520C6FD}">
      <dsp:nvSpPr>
        <dsp:cNvPr id="0" name=""/>
        <dsp:cNvSpPr/>
      </dsp:nvSpPr>
      <dsp:spPr>
        <a:xfrm>
          <a:off x="890730" y="1983528"/>
          <a:ext cx="1502089" cy="15020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0" i="0" kern="1200">
              <a:latin typeface="Times New Roman" panose="02020603050405020304" pitchFamily="18" charset="0"/>
              <a:cs typeface="Times New Roman" panose="02020603050405020304" pitchFamily="18" charset="0"/>
            </a:rPr>
            <a:t>The root causes for the discussion context need to be properly handled </a:t>
          </a:r>
          <a:endParaRPr lang="en-US" sz="1200" kern="1200">
            <a:latin typeface="Times New Roman" panose="02020603050405020304" pitchFamily="18" charset="0"/>
            <a:cs typeface="Times New Roman" panose="02020603050405020304" pitchFamily="18" charset="0"/>
          </a:endParaRPr>
        </a:p>
      </dsp:txBody>
      <dsp:txXfrm>
        <a:off x="964056" y="2056854"/>
        <a:ext cx="1355437" cy="1355437"/>
      </dsp:txXfrm>
    </dsp:sp>
    <dsp:sp modelId="{D5EC839B-72DB-4950-BABE-AB673BF002D4}">
      <dsp:nvSpPr>
        <dsp:cNvPr id="0" name=""/>
        <dsp:cNvSpPr/>
      </dsp:nvSpPr>
      <dsp:spPr>
        <a:xfrm>
          <a:off x="2508364" y="1983528"/>
          <a:ext cx="1502089" cy="15020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b="0" i="0" kern="1200">
              <a:latin typeface="Times New Roman" panose="02020603050405020304" pitchFamily="18" charset="0"/>
              <a:cs typeface="Times New Roman" panose="02020603050405020304" pitchFamily="18" charset="0"/>
            </a:rPr>
            <a:t>Macro-environmental factors usually create issues in terms of strategic development  </a:t>
          </a:r>
          <a:endParaRPr lang="en-US" sz="1200" kern="1200">
            <a:latin typeface="Times New Roman" panose="02020603050405020304" pitchFamily="18" charset="0"/>
            <a:cs typeface="Times New Roman" panose="02020603050405020304" pitchFamily="18" charset="0"/>
          </a:endParaRPr>
        </a:p>
      </dsp:txBody>
      <dsp:txXfrm>
        <a:off x="2581690" y="2056854"/>
        <a:ext cx="1355437" cy="1355437"/>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ec13231a9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ec13231a9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eb856e698b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eb856e698b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a:t>Th</a:t>
            </a:r>
            <a:r>
              <a:rPr lang="en-US" baseline="0"/>
              <a:t>e key intent of this presentation is to derive a clear conception on the NHS staff shortage issue. There is a significant staff shortage of </a:t>
            </a:r>
            <a:r>
              <a:rPr lang="en-US" sz="1100" b="0" i="0" u="none" strike="noStrike" baseline="0">
                <a:solidFill>
                  <a:srgbClr val="000000"/>
                </a:solidFill>
              </a:rPr>
              <a:t>100,000 FTE staff which indicates one individual in event posts. Additionally, 41,000 nurse vacancies are identified which shows that one nurse is posted for eight vacancies. Besides that, in general practice, this specific notion exists. Furthermore, the pressure extends beyond NHS trust. In order to further proceed with the current issues and identifying specific solution related to the discussing context, </a:t>
            </a:r>
            <a:r>
              <a:rPr lang="en-US" sz="1100" b="0" i="0" u="none" strike="noStrike" baseline="0">
                <a:solidFill>
                  <a:schemeClr val="accent1"/>
                </a:solidFill>
                <a:latin typeface="Times New Roman" panose="02020603050405020304" pitchFamily="18" charset="0"/>
                <a:cs typeface="Times New Roman" panose="02020603050405020304" pitchFamily="18" charset="0"/>
              </a:rPr>
              <a:t>t</a:t>
            </a:r>
            <a:r>
              <a:rPr lang="en-US" sz="1100">
                <a:solidFill>
                  <a:schemeClr val="accent1"/>
                </a:solidFill>
                <a:latin typeface="Times New Roman" panose="02020603050405020304" pitchFamily="18" charset="0"/>
                <a:cs typeface="Times New Roman" panose="02020603050405020304" pitchFamily="18" charset="0"/>
              </a:rPr>
              <a:t>he following presentation will define macro environmental elements that contribute to the challenge along with cause-effect analysis and alternative solution.</a:t>
            </a:r>
            <a:r>
              <a:rPr lang="en-US" sz="1100" baseline="0">
                <a:solidFill>
                  <a:schemeClr val="accent1"/>
                </a:solidFill>
                <a:latin typeface="Times New Roman" panose="02020603050405020304" pitchFamily="18" charset="0"/>
                <a:cs typeface="Times New Roman" panose="02020603050405020304" pitchFamily="18" charset="0"/>
              </a:rPr>
              <a:t> In order to attain these aim, nature as well as impact of the critical challenges will be defined based on which further analytical elements will be provided. </a:t>
            </a:r>
            <a:endParaRPr lang="en-US" sz="1100">
              <a:solidFill>
                <a:schemeClr val="accent1"/>
              </a:solidFill>
              <a:latin typeface="Times New Roman" panose="02020603050405020304" pitchFamily="18" charset="0"/>
              <a:cs typeface="Times New Roman" panose="02020603050405020304" pitchFamily="18" charset="0"/>
            </a:endParaRPr>
          </a:p>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eb856e698b_2_7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eb856e698b_2_7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a:t>As</a:t>
            </a:r>
            <a:r>
              <a:rPr lang="en-US" baseline="0"/>
              <a:t> per the case study as well as recent researches, it has been identified that there is a significant staff shortage in different posts in healthcare sector of UK (NHS). The nature of the issue is regarding improvement and operations. This is because lack of attention to the patients due to lack of workforce strength is creating overall issues related to operational process of hospitals as well as other healthcare sector. Pertaining to this nature, the improvement paradigm is also being compromised to a greater extent. Furthermore, the overall caregiving quality degradation is seen which is further leading to questionability associated with the sector’s overall sustainability.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eb856e698b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eb856e698b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a:t>Due</a:t>
            </a:r>
            <a:r>
              <a:rPr lang="en-US" baseline="0"/>
              <a:t> to the aforementioned nature of challenges, NHS tend to face difficulties in strategic challenges. Primarily, deterioration of proper care as the staffs are outnumbered in comparison with the number of patients; especially in current times of Covid-19 is identified. Additionally, this added pressure to the staff can be defined as a crucial component that tends to create further challenges. Moreover, due to </a:t>
            </a:r>
            <a:r>
              <a:rPr lang="en-US" baseline="0" err="1"/>
              <a:t>Brexit</a:t>
            </a:r>
            <a:r>
              <a:rPr lang="en-US" baseline="0"/>
              <a:t>, recruitment of new staff and getting the required number of professionals are becoming difficult. Moreover, the government's attempts to remove the NHS bursary for students beginning courses in August 2017 and increase the number of nurses and allied health professionals in training by up to 10,000 have so far been unsuccessful. Besides that, the number of English applicants placed for nurse undergraduate training in 2018 was 4% lower than in 2016. Pertaining to this, questionability about government decision regarding the overall process is creating significant impact on the overall growth. </a:t>
            </a:r>
            <a:endParaRPr lang="en-US" sz="1100">
              <a:latin typeface="Times New Roman" panose="02020603050405020304" pitchFamily="18" charset="0"/>
              <a:cs typeface="Times New Roman" panose="02020603050405020304" pitchFamily="18" charset="0"/>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1145093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eb856e698b_2_7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eb856e698b_2_7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err="1"/>
              <a:t>Brexit</a:t>
            </a:r>
            <a:r>
              <a:rPr lang="en-US"/>
              <a:t>-related uncertainty is the most crucial political impact that is creating</a:t>
            </a:r>
            <a:r>
              <a:rPr lang="en-US" baseline="0"/>
              <a:t> significant challenge in further strategic development. Concerns regarding </a:t>
            </a:r>
            <a:r>
              <a:rPr lang="en-US" baseline="0" err="1"/>
              <a:t>Brexit's</a:t>
            </a:r>
            <a:r>
              <a:rPr lang="en-US" baseline="0"/>
              <a:t> effects on NHS personnel have been present since the referendum's outcome. Due to the first sharp decline of 89 percent of new EEA nurses entering the registry after the referendum, the majority of study has focused on nurses leaving the NHS as a result of </a:t>
            </a:r>
            <a:r>
              <a:rPr lang="en-US" baseline="0" err="1"/>
              <a:t>Brexit</a:t>
            </a:r>
            <a:r>
              <a:rPr lang="en-US" baseline="0"/>
              <a:t>. Apart from that, political turmoil in Britain can be highlighted as another crucial factor that restraints hiring nursing staff. On the other hand, In the years since the global financial crisis of 2008, economies all around the world have been in decline. The NHS has been hit by this economic downturn, which naturally had an effect on the UK as well. The NHS is alleged to have been having financial issues for more than ten years pertaining to economic reasons as much as regulatory ones. This makes it challenging for the NHS to give its patients care that is of a high enough caliber. The UK government implemented a wide range of austerity measures in response to the current economic slump with the aim of reducing public spending. Although there was never a budget cut that directly impacted the NHS, it is thought that austerity measures had an indirect impact on the NHS's finances, aggravating the organization's financial issues.</a:t>
            </a:r>
            <a:endParaRPr/>
          </a:p>
        </p:txBody>
      </p:sp>
    </p:spTree>
    <p:extLst>
      <p:ext uri="{BB962C8B-B14F-4D97-AF65-F5344CB8AC3E}">
        <p14:creationId xmlns:p14="http://schemas.microsoft.com/office/powerpoint/2010/main" val="30826649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eb856e698b_2_7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eb856e698b_2_7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a:t>A typical occurrence seen all throughout the world is an ageing population. The average age of the population is rising as healthcare advances. Although this is definitely a desirable thing, older people frequently experience greater health issues. Late-life onset diseases that can be very expensive to treat or manage include diabetes and other malignancies. As a result, the NHS is experiencing increased pressure due to the UK's ageing population. Furthermore, increased level of high patient expectation</a:t>
            </a:r>
            <a:r>
              <a:rPr lang="en-US" baseline="0"/>
              <a:t> due to the previous experience of NHS is identified which is creating significant issues. Moreover, in current times, EHR, automation and other technological usage are extended. Besides that, while educating caregivers, technological growth parameter needs to be considered </a:t>
            </a:r>
            <a:endParaRPr/>
          </a:p>
        </p:txBody>
      </p:sp>
    </p:spTree>
    <p:extLst>
      <p:ext uri="{BB962C8B-B14F-4D97-AF65-F5344CB8AC3E}">
        <p14:creationId xmlns:p14="http://schemas.microsoft.com/office/powerpoint/2010/main" val="6217327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eb856e698b_2_7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5" name="Google Shape;325;geb856e698b_2_7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a:t>Even though</a:t>
            </a:r>
            <a:r>
              <a:rPr lang="en-US" baseline="0"/>
              <a:t> any specific environmental aspects are not harmed by this specific macro environmental factor, yet proper training on chemical product handling with a safe proceeding needs to be taken into account. Furthermore, litigation in all kinds of situations is a global trend that is on the rise. However, patients (or family members) who are dissatisfied with the standard of their care are turning to the courts more frequently than ever to seek compensation. The UK has witnessed an increase in healthcare-related lawsuits, and the upward trend is not showing any indications of abating. The NHS is familiar with this problem. Unfortunately, because of the need to fund pricey legal defenses and make frequent compensation payments, this adds a new, significant expenditure for the healthcare body. Moreover, </a:t>
            </a:r>
            <a:r>
              <a:rPr lang="en-US" sz="1100" baseline="0">
                <a:solidFill>
                  <a:schemeClr val="tx1">
                    <a:lumMod val="95000"/>
                    <a:lumOff val="5000"/>
                  </a:schemeClr>
                </a:solidFill>
                <a:latin typeface="Times New Roman" panose="02020603050405020304" pitchFamily="18" charset="0"/>
                <a:cs typeface="Times New Roman" panose="02020603050405020304" pitchFamily="18" charset="0"/>
              </a:rPr>
              <a:t>patient handling as per </a:t>
            </a:r>
            <a:r>
              <a:rPr lang="en-US" sz="1100" u="none" strike="noStrike" cap="none">
                <a:solidFill>
                  <a:schemeClr val="tx1">
                    <a:lumMod val="95000"/>
                    <a:lumOff val="5000"/>
                  </a:schemeClr>
                </a:solidFill>
                <a:effectLst/>
                <a:latin typeface="Times New Roman" panose="02020603050405020304" pitchFamily="18" charset="0"/>
                <a:cs typeface="Times New Roman" panose="02020603050405020304" pitchFamily="18" charset="0"/>
                <a:sym typeface="Arial"/>
              </a:rPr>
              <a:t>The Management of Health and Safety at Work Regulations 1999 gets difficult to a greater extent due to the staff shortage </a:t>
            </a:r>
            <a:endParaRPr lang="en-US" sz="1100" b="0">
              <a:solidFill>
                <a:schemeClr val="tx1">
                  <a:lumMod val="95000"/>
                  <a:lumOff val="5000"/>
                </a:schemeClr>
              </a:solidFill>
              <a:latin typeface="Times New Roman" panose="02020603050405020304" pitchFamily="18" charset="0"/>
              <a:cs typeface="Times New Roman" panose="02020603050405020304" pitchFamily="18" charset="0"/>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18920885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eb856e698b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eb856e698b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a:t>Mostly, four basic cause regarding</a:t>
            </a:r>
            <a:r>
              <a:rPr lang="en-US" baseline="0"/>
              <a:t> the questionability of sustaining the further effectiveness of NHS are identified in this specific context. Primarily, political challenges such as unsuccessful Austerity measures and </a:t>
            </a:r>
            <a:r>
              <a:rPr lang="en-US" baseline="0" err="1"/>
              <a:t>Brexit</a:t>
            </a:r>
            <a:r>
              <a:rPr lang="en-US" baseline="0"/>
              <a:t> are seen to create a significant number crunch in the healthcare sector. Moreover, employee burnout due to staff shortage and extended hours leading to massive exhaustion can be highlighted as a crucial issue. Aging population can be highlighted as another critical challenge caused by the combination of increased life expectancy as a contribution of modern medicine and decline in fertility rate due to current lifestyle. Finally, the pandemic of Covid-19 has excessively increased the number of patients around all healthcare sectors due to which care quality deterioration and timeliness maintenance to a greater extent. All these issues are further challenges for the entire sector in further strategic development. </a:t>
            </a:r>
            <a:endParaRPr/>
          </a:p>
        </p:txBody>
      </p:sp>
    </p:spTree>
    <p:extLst>
      <p:ext uri="{BB962C8B-B14F-4D97-AF65-F5344CB8AC3E}">
        <p14:creationId xmlns:p14="http://schemas.microsoft.com/office/powerpoint/2010/main" val="12375061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eb856e698b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eb856e698b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None/>
            </a:pPr>
            <a:r>
              <a:rPr lang="en-US"/>
              <a:t>As an alternative solution to absenteeism</a:t>
            </a:r>
            <a:r>
              <a:rPr lang="en-US" baseline="0"/>
              <a:t> amongst staff, exploring the concept of flexible schedule with appropriate rostering system needs to be done. In addition to that, focusing on improved level of employee wellbeing needs to be highlighted for further strategic development. Besides that, utilization of robust absence management tool must be focused as it can help depicting the idea regarding appropriate strategic development. In addition, explaining the caregiving expectation to the caregivers. Apart from that, hiring new staff on immediate basis from the developing countries can be essentially done to avoid critical challenges. Besides that, implementing these measures or alternative solution can help in overall strategic development. </a:t>
            </a:r>
            <a:endParaRPr/>
          </a:p>
        </p:txBody>
      </p:sp>
    </p:spTree>
    <p:extLst>
      <p:ext uri="{BB962C8B-B14F-4D97-AF65-F5344CB8AC3E}">
        <p14:creationId xmlns:p14="http://schemas.microsoft.com/office/powerpoint/2010/main" val="12973397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eb856e698b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eb856e698b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Pts val="1100"/>
              <a:buFont typeface="Arial"/>
              <a:buNone/>
              <a:tabLst/>
              <a:defRPr/>
            </a:pPr>
            <a:r>
              <a:rPr lang="en-US"/>
              <a:t>In order to conclude the overall process, it can be defined that, </a:t>
            </a:r>
            <a:r>
              <a:rPr lang="en-US" b="0" i="0">
                <a:latin typeface="Times New Roman" panose="02020603050405020304" pitchFamily="18" charset="0"/>
                <a:cs typeface="Times New Roman" panose="02020603050405020304" pitchFamily="18" charset="0"/>
              </a:rPr>
              <a:t>reducing staff shortage has become important to avoid questionability on further sustainability of the sector.</a:t>
            </a:r>
            <a:r>
              <a:rPr lang="en-US" b="0" i="0" baseline="0">
                <a:latin typeface="Times New Roman" panose="02020603050405020304" pitchFamily="18" charset="0"/>
                <a:cs typeface="Times New Roman" panose="02020603050405020304" pitchFamily="18" charset="0"/>
              </a:rPr>
              <a:t> Additionally, h</a:t>
            </a:r>
            <a:r>
              <a:rPr lang="en-US" b="0" i="0">
                <a:latin typeface="Times New Roman" panose="02020603050405020304" pitchFamily="18" charset="0"/>
                <a:cs typeface="Times New Roman" panose="02020603050405020304" pitchFamily="18" charset="0"/>
              </a:rPr>
              <a:t>iring staff for reducing  the added pressure from the existing workforce.</a:t>
            </a:r>
            <a:r>
              <a:rPr lang="en-US" b="0" i="0" baseline="0">
                <a:latin typeface="Times New Roman" panose="02020603050405020304" pitchFamily="18" charset="0"/>
                <a:cs typeface="Times New Roman" panose="02020603050405020304" pitchFamily="18" charset="0"/>
              </a:rPr>
              <a:t> Apart from that, t</a:t>
            </a:r>
            <a:r>
              <a:rPr lang="en-US" b="0" i="0">
                <a:latin typeface="Times New Roman" panose="02020603050405020304" pitchFamily="18" charset="0"/>
                <a:cs typeface="Times New Roman" panose="02020603050405020304" pitchFamily="18" charset="0"/>
              </a:rPr>
              <a:t>he root causes for the discussion context need to be properly handled.</a:t>
            </a:r>
            <a:r>
              <a:rPr lang="en-US" b="0" i="0" baseline="0">
                <a:latin typeface="Times New Roman" panose="02020603050405020304" pitchFamily="18" charset="0"/>
                <a:cs typeface="Times New Roman" panose="02020603050405020304" pitchFamily="18" charset="0"/>
              </a:rPr>
              <a:t> Finally, m</a:t>
            </a:r>
            <a:r>
              <a:rPr lang="en-US" b="0" i="0">
                <a:latin typeface="Times New Roman" panose="02020603050405020304" pitchFamily="18" charset="0"/>
                <a:cs typeface="Times New Roman" panose="02020603050405020304" pitchFamily="18" charset="0"/>
              </a:rPr>
              <a:t>acro-environmental factors usually create issues in terms of strategic development. In order to handle the issues, the mentioned strategies can be further taken into account.   </a:t>
            </a:r>
            <a:endParaRPr lang="en-US">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US">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US">
              <a:latin typeface="Times New Roman" panose="02020603050405020304" pitchFamily="18" charset="0"/>
              <a:cs typeface="Times New Roman" panose="02020603050405020304" pitchFamily="18" charset="0"/>
            </a:endParaRPr>
          </a:p>
          <a:p>
            <a:pPr marL="0" lvl="0" indent="0" algn="l" rtl="0">
              <a:spcBef>
                <a:spcPts val="0"/>
              </a:spcBef>
              <a:spcAft>
                <a:spcPts val="0"/>
              </a:spcAft>
              <a:buNone/>
            </a:pPr>
            <a:endParaRPr/>
          </a:p>
        </p:txBody>
      </p:sp>
    </p:spTree>
    <p:extLst>
      <p:ext uri="{BB962C8B-B14F-4D97-AF65-F5344CB8AC3E}">
        <p14:creationId xmlns:p14="http://schemas.microsoft.com/office/powerpoint/2010/main" val="1953805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7"/>
        <p:cNvGrpSpPr/>
        <p:nvPr/>
      </p:nvGrpSpPr>
      <p:grpSpPr>
        <a:xfrm>
          <a:off x="0" y="0"/>
          <a:ext cx="0" cy="0"/>
          <a:chOff x="0" y="0"/>
          <a:chExt cx="0" cy="0"/>
        </a:xfrm>
      </p:grpSpPr>
      <p:sp>
        <p:nvSpPr>
          <p:cNvPr id="698" name="Google Shape;698;geb856e698b_2_6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9" name="Google Shape;699;geb856e698b_2_6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3"/>
        <p:cNvGrpSpPr/>
        <p:nvPr/>
      </p:nvGrpSpPr>
      <p:grpSpPr>
        <a:xfrm>
          <a:off x="0" y="0"/>
          <a:ext cx="0" cy="0"/>
          <a:chOff x="0" y="0"/>
          <a:chExt cx="0" cy="0"/>
        </a:xfrm>
      </p:grpSpPr>
      <p:sp>
        <p:nvSpPr>
          <p:cNvPr id="774" name="Google Shape;774;geb856e698b_2_7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5" name="Google Shape;775;geb856e698b_2_7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bit.ly/2Tynxth" TargetMode="External"/><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hyperlink" Target="http://bit.ly/2TtBDfr" TargetMode="External"/><Relationship Id="rId4" Type="http://schemas.openxmlformats.org/officeDocument/2006/relationships/hyperlink" Target="http://bit.ly/2TyoMsr" TargetMode="Externa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bit.ly/2Tynxth" TargetMode="External"/><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hyperlink" Target="http://bit.ly/2TtBDfr" TargetMode="External"/><Relationship Id="rId4" Type="http://schemas.openxmlformats.org/officeDocument/2006/relationships/hyperlink" Target="http://bit.ly/2TyoMsr" TargetMode="Externa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715100" y="808800"/>
            <a:ext cx="6963000" cy="1344600"/>
          </a:xfrm>
          <a:prstGeom prst="rect">
            <a:avLst/>
          </a:prstGeom>
        </p:spPr>
        <p:txBody>
          <a:bodyPr spcFirstLastPara="1" wrap="square" lIns="91425" tIns="91425" rIns="91425" bIns="91425" anchor="ctr" anchorCtr="0">
            <a:noAutofit/>
          </a:bodyPr>
          <a:lstStyle>
            <a:lvl1pPr lvl="0" algn="l">
              <a:lnSpc>
                <a:spcPct val="100000"/>
              </a:lnSpc>
              <a:spcBef>
                <a:spcPts val="0"/>
              </a:spcBef>
              <a:spcAft>
                <a:spcPts val="0"/>
              </a:spcAft>
              <a:buClr>
                <a:schemeClr val="accent1"/>
              </a:buClr>
              <a:buSzPts val="5200"/>
              <a:buNone/>
              <a:defRPr sz="4200" b="0">
                <a:solidFill>
                  <a:schemeClr val="accent1"/>
                </a:solidFill>
                <a:latin typeface="Montserrat ExtraBold"/>
                <a:ea typeface="Montserrat ExtraBold"/>
                <a:cs typeface="Montserrat ExtraBold"/>
                <a:sym typeface="Montserrat ExtraBold"/>
              </a:defRPr>
            </a:lvl1pPr>
            <a:lvl2pPr lvl="1" algn="ctr">
              <a:lnSpc>
                <a:spcPct val="100000"/>
              </a:lnSpc>
              <a:spcBef>
                <a:spcPts val="0"/>
              </a:spcBef>
              <a:spcAft>
                <a:spcPts val="0"/>
              </a:spcAft>
              <a:buClr>
                <a:schemeClr val="accent1"/>
              </a:buClr>
              <a:buSzPts val="5200"/>
              <a:buNone/>
              <a:defRPr sz="5200">
                <a:solidFill>
                  <a:schemeClr val="accent1"/>
                </a:solidFill>
              </a:defRPr>
            </a:lvl2pPr>
            <a:lvl3pPr lvl="2" algn="ctr">
              <a:lnSpc>
                <a:spcPct val="100000"/>
              </a:lnSpc>
              <a:spcBef>
                <a:spcPts val="0"/>
              </a:spcBef>
              <a:spcAft>
                <a:spcPts val="0"/>
              </a:spcAft>
              <a:buClr>
                <a:schemeClr val="accent1"/>
              </a:buClr>
              <a:buSzPts val="5200"/>
              <a:buNone/>
              <a:defRPr sz="5200">
                <a:solidFill>
                  <a:schemeClr val="accent1"/>
                </a:solidFill>
              </a:defRPr>
            </a:lvl3pPr>
            <a:lvl4pPr lvl="3" algn="ctr">
              <a:lnSpc>
                <a:spcPct val="100000"/>
              </a:lnSpc>
              <a:spcBef>
                <a:spcPts val="0"/>
              </a:spcBef>
              <a:spcAft>
                <a:spcPts val="0"/>
              </a:spcAft>
              <a:buClr>
                <a:schemeClr val="accent1"/>
              </a:buClr>
              <a:buSzPts val="5200"/>
              <a:buNone/>
              <a:defRPr sz="5200">
                <a:solidFill>
                  <a:schemeClr val="accent1"/>
                </a:solidFill>
              </a:defRPr>
            </a:lvl4pPr>
            <a:lvl5pPr lvl="4" algn="ctr">
              <a:lnSpc>
                <a:spcPct val="100000"/>
              </a:lnSpc>
              <a:spcBef>
                <a:spcPts val="0"/>
              </a:spcBef>
              <a:spcAft>
                <a:spcPts val="0"/>
              </a:spcAft>
              <a:buClr>
                <a:schemeClr val="accent1"/>
              </a:buClr>
              <a:buSzPts val="5200"/>
              <a:buNone/>
              <a:defRPr sz="5200">
                <a:solidFill>
                  <a:schemeClr val="accent1"/>
                </a:solidFill>
              </a:defRPr>
            </a:lvl5pPr>
            <a:lvl6pPr lvl="5" algn="ctr">
              <a:lnSpc>
                <a:spcPct val="100000"/>
              </a:lnSpc>
              <a:spcBef>
                <a:spcPts val="0"/>
              </a:spcBef>
              <a:spcAft>
                <a:spcPts val="0"/>
              </a:spcAft>
              <a:buClr>
                <a:schemeClr val="accent1"/>
              </a:buClr>
              <a:buSzPts val="5200"/>
              <a:buNone/>
              <a:defRPr sz="5200">
                <a:solidFill>
                  <a:schemeClr val="accent1"/>
                </a:solidFill>
              </a:defRPr>
            </a:lvl6pPr>
            <a:lvl7pPr lvl="6" algn="ctr">
              <a:lnSpc>
                <a:spcPct val="100000"/>
              </a:lnSpc>
              <a:spcBef>
                <a:spcPts val="0"/>
              </a:spcBef>
              <a:spcAft>
                <a:spcPts val="0"/>
              </a:spcAft>
              <a:buClr>
                <a:schemeClr val="accent1"/>
              </a:buClr>
              <a:buSzPts val="5200"/>
              <a:buNone/>
              <a:defRPr sz="5200">
                <a:solidFill>
                  <a:schemeClr val="accent1"/>
                </a:solidFill>
              </a:defRPr>
            </a:lvl7pPr>
            <a:lvl8pPr lvl="7" algn="ctr">
              <a:lnSpc>
                <a:spcPct val="100000"/>
              </a:lnSpc>
              <a:spcBef>
                <a:spcPts val="0"/>
              </a:spcBef>
              <a:spcAft>
                <a:spcPts val="0"/>
              </a:spcAft>
              <a:buClr>
                <a:schemeClr val="accent1"/>
              </a:buClr>
              <a:buSzPts val="5200"/>
              <a:buNone/>
              <a:defRPr sz="5200">
                <a:solidFill>
                  <a:schemeClr val="accent1"/>
                </a:solidFill>
              </a:defRPr>
            </a:lvl8pPr>
            <a:lvl9pPr lvl="8" algn="ctr">
              <a:lnSpc>
                <a:spcPct val="100000"/>
              </a:lnSpc>
              <a:spcBef>
                <a:spcPts val="0"/>
              </a:spcBef>
              <a:spcAft>
                <a:spcPts val="0"/>
              </a:spcAft>
              <a:buClr>
                <a:schemeClr val="accent1"/>
              </a:buClr>
              <a:buSzPts val="5200"/>
              <a:buNone/>
              <a:defRPr sz="5200">
                <a:solidFill>
                  <a:schemeClr val="accent1"/>
                </a:solidFill>
              </a:defRPr>
            </a:lvl9pPr>
          </a:lstStyle>
          <a:p>
            <a:endParaRPr/>
          </a:p>
        </p:txBody>
      </p:sp>
      <p:sp>
        <p:nvSpPr>
          <p:cNvPr id="10" name="Google Shape;10;p2"/>
          <p:cNvSpPr txBox="1">
            <a:spLocks noGrp="1"/>
          </p:cNvSpPr>
          <p:nvPr>
            <p:ph type="subTitle" idx="1"/>
          </p:nvPr>
        </p:nvSpPr>
        <p:spPr>
          <a:xfrm>
            <a:off x="715100" y="2153400"/>
            <a:ext cx="4359000" cy="4095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Clr>
                <a:schemeClr val="accent2"/>
              </a:buClr>
              <a:buSzPts val="1200"/>
              <a:buNone/>
              <a:defRPr sz="1600">
                <a:solidFill>
                  <a:schemeClr val="accent1"/>
                </a:solidFill>
                <a:latin typeface="Raleway Medium"/>
                <a:ea typeface="Raleway Medium"/>
                <a:cs typeface="Raleway Medium"/>
                <a:sym typeface="Raleway Medium"/>
              </a:defRPr>
            </a:lvl1pPr>
            <a:lvl2pPr lvl="1" algn="ctr">
              <a:lnSpc>
                <a:spcPct val="100000"/>
              </a:lnSpc>
              <a:spcBef>
                <a:spcPts val="0"/>
              </a:spcBef>
              <a:spcAft>
                <a:spcPts val="0"/>
              </a:spcAft>
              <a:buClr>
                <a:schemeClr val="accent2"/>
              </a:buClr>
              <a:buSzPts val="1200"/>
              <a:buNone/>
              <a:defRPr>
                <a:solidFill>
                  <a:schemeClr val="accent2"/>
                </a:solidFill>
              </a:defRPr>
            </a:lvl2pPr>
            <a:lvl3pPr lvl="2" algn="ctr">
              <a:lnSpc>
                <a:spcPct val="100000"/>
              </a:lnSpc>
              <a:spcBef>
                <a:spcPts val="0"/>
              </a:spcBef>
              <a:spcAft>
                <a:spcPts val="0"/>
              </a:spcAft>
              <a:buClr>
                <a:schemeClr val="accent2"/>
              </a:buClr>
              <a:buSzPts val="1200"/>
              <a:buNone/>
              <a:defRPr>
                <a:solidFill>
                  <a:schemeClr val="accent2"/>
                </a:solidFill>
              </a:defRPr>
            </a:lvl3pPr>
            <a:lvl4pPr lvl="3" algn="ctr">
              <a:lnSpc>
                <a:spcPct val="100000"/>
              </a:lnSpc>
              <a:spcBef>
                <a:spcPts val="0"/>
              </a:spcBef>
              <a:spcAft>
                <a:spcPts val="0"/>
              </a:spcAft>
              <a:buClr>
                <a:schemeClr val="accent2"/>
              </a:buClr>
              <a:buSzPts val="1200"/>
              <a:buNone/>
              <a:defRPr>
                <a:solidFill>
                  <a:schemeClr val="accent2"/>
                </a:solidFill>
              </a:defRPr>
            </a:lvl4pPr>
            <a:lvl5pPr lvl="4" algn="ctr">
              <a:lnSpc>
                <a:spcPct val="100000"/>
              </a:lnSpc>
              <a:spcBef>
                <a:spcPts val="0"/>
              </a:spcBef>
              <a:spcAft>
                <a:spcPts val="0"/>
              </a:spcAft>
              <a:buClr>
                <a:schemeClr val="accent2"/>
              </a:buClr>
              <a:buSzPts val="1200"/>
              <a:buNone/>
              <a:defRPr>
                <a:solidFill>
                  <a:schemeClr val="accent2"/>
                </a:solidFill>
              </a:defRPr>
            </a:lvl5pPr>
            <a:lvl6pPr lvl="5" algn="ctr">
              <a:lnSpc>
                <a:spcPct val="100000"/>
              </a:lnSpc>
              <a:spcBef>
                <a:spcPts val="0"/>
              </a:spcBef>
              <a:spcAft>
                <a:spcPts val="0"/>
              </a:spcAft>
              <a:buClr>
                <a:schemeClr val="accent2"/>
              </a:buClr>
              <a:buSzPts val="1200"/>
              <a:buNone/>
              <a:defRPr>
                <a:solidFill>
                  <a:schemeClr val="accent2"/>
                </a:solidFill>
              </a:defRPr>
            </a:lvl6pPr>
            <a:lvl7pPr lvl="6" algn="ctr">
              <a:lnSpc>
                <a:spcPct val="100000"/>
              </a:lnSpc>
              <a:spcBef>
                <a:spcPts val="0"/>
              </a:spcBef>
              <a:spcAft>
                <a:spcPts val="0"/>
              </a:spcAft>
              <a:buClr>
                <a:schemeClr val="accent2"/>
              </a:buClr>
              <a:buSzPts val="1200"/>
              <a:buNone/>
              <a:defRPr>
                <a:solidFill>
                  <a:schemeClr val="accent2"/>
                </a:solidFill>
              </a:defRPr>
            </a:lvl7pPr>
            <a:lvl8pPr lvl="7" algn="ctr">
              <a:lnSpc>
                <a:spcPct val="100000"/>
              </a:lnSpc>
              <a:spcBef>
                <a:spcPts val="0"/>
              </a:spcBef>
              <a:spcAft>
                <a:spcPts val="0"/>
              </a:spcAft>
              <a:buClr>
                <a:schemeClr val="accent2"/>
              </a:buClr>
              <a:buSzPts val="1200"/>
              <a:buNone/>
              <a:defRPr>
                <a:solidFill>
                  <a:schemeClr val="accent2"/>
                </a:solidFill>
              </a:defRPr>
            </a:lvl8pPr>
            <a:lvl9pPr lvl="8" algn="ctr">
              <a:lnSpc>
                <a:spcPct val="100000"/>
              </a:lnSpc>
              <a:spcBef>
                <a:spcPts val="0"/>
              </a:spcBef>
              <a:spcAft>
                <a:spcPts val="0"/>
              </a:spcAft>
              <a:buClr>
                <a:schemeClr val="accent2"/>
              </a:buClr>
              <a:buSzPts val="1200"/>
              <a:buNone/>
              <a:defRPr>
                <a:solidFill>
                  <a:schemeClr val="accent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grpSp>
        <p:nvGrpSpPr>
          <p:cNvPr id="22" name="Google Shape;22;p4"/>
          <p:cNvGrpSpPr/>
          <p:nvPr/>
        </p:nvGrpSpPr>
        <p:grpSpPr>
          <a:xfrm>
            <a:off x="0" y="247559"/>
            <a:ext cx="9805025" cy="5052141"/>
            <a:chOff x="0" y="247559"/>
            <a:chExt cx="9805025" cy="5052141"/>
          </a:xfrm>
        </p:grpSpPr>
        <p:sp>
          <p:nvSpPr>
            <p:cNvPr id="23" name="Google Shape;23;p4"/>
            <p:cNvSpPr/>
            <p:nvPr/>
          </p:nvSpPr>
          <p:spPr>
            <a:xfrm flipH="1">
              <a:off x="6795125" y="4608500"/>
              <a:ext cx="3009900" cy="691200"/>
            </a:xfrm>
            <a:prstGeom prst="roundRect">
              <a:avLst>
                <a:gd name="adj" fmla="val 50000"/>
              </a:avLst>
            </a:prstGeom>
            <a:gradFill>
              <a:gsLst>
                <a:gs pos="0">
                  <a:schemeClr val="accent6"/>
                </a:gs>
                <a:gs pos="100000">
                  <a:schemeClr val="accent5"/>
                </a:gs>
              </a:gsLst>
              <a:lin ang="10800025"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4" name="Google Shape;24;p4"/>
            <p:cNvCxnSpPr/>
            <p:nvPr/>
          </p:nvCxnSpPr>
          <p:spPr>
            <a:xfrm>
              <a:off x="0" y="247559"/>
              <a:ext cx="1577700" cy="0"/>
            </a:xfrm>
            <a:prstGeom prst="straightConnector1">
              <a:avLst/>
            </a:prstGeom>
            <a:noFill/>
            <a:ln w="19050" cap="flat" cmpd="sng">
              <a:solidFill>
                <a:schemeClr val="accent2"/>
              </a:solidFill>
              <a:prstDash val="solid"/>
              <a:round/>
              <a:headEnd type="none" w="med" len="med"/>
              <a:tailEnd type="none" w="med" len="med"/>
            </a:ln>
          </p:spPr>
        </p:cxnSp>
        <p:sp>
          <p:nvSpPr>
            <p:cNvPr id="25" name="Google Shape;25;p4"/>
            <p:cNvSpPr/>
            <p:nvPr/>
          </p:nvSpPr>
          <p:spPr>
            <a:xfrm>
              <a:off x="8076775" y="4041350"/>
              <a:ext cx="1623254" cy="771653"/>
            </a:xfrm>
            <a:custGeom>
              <a:avLst/>
              <a:gdLst/>
              <a:ahLst/>
              <a:cxnLst/>
              <a:rect l="l" t="t" r="r" b="b"/>
              <a:pathLst>
                <a:path w="21766" h="10347" extrusionOk="0">
                  <a:moveTo>
                    <a:pt x="4787" y="1417"/>
                  </a:moveTo>
                  <a:lnTo>
                    <a:pt x="1" y="10347"/>
                  </a:lnTo>
                  <a:lnTo>
                    <a:pt x="16217" y="10347"/>
                  </a:lnTo>
                  <a:lnTo>
                    <a:pt x="21765" y="0"/>
                  </a:lnTo>
                  <a:lnTo>
                    <a:pt x="7156" y="0"/>
                  </a:lnTo>
                  <a:cubicBezTo>
                    <a:pt x="6168" y="0"/>
                    <a:pt x="5251" y="548"/>
                    <a:pt x="4787" y="1417"/>
                  </a:cubicBezTo>
                  <a:close/>
                </a:path>
              </a:pathLst>
            </a:custGeom>
            <a:gradFill>
              <a:gsLst>
                <a:gs pos="0">
                  <a:schemeClr val="accent3"/>
                </a:gs>
                <a:gs pos="34000">
                  <a:srgbClr val="FAB93C"/>
                </a:gs>
                <a:gs pos="100000">
                  <a:schemeClr val="accent4"/>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 name="Google Shape;26;p4"/>
          <p:cNvSpPr txBox="1">
            <a:spLocks noGrp="1"/>
          </p:cNvSpPr>
          <p:nvPr>
            <p:ph type="body" idx="1"/>
          </p:nvPr>
        </p:nvSpPr>
        <p:spPr>
          <a:xfrm>
            <a:off x="720000" y="1152475"/>
            <a:ext cx="7704000" cy="3416400"/>
          </a:xfrm>
          <a:prstGeom prst="rect">
            <a:avLst/>
          </a:prstGeom>
        </p:spPr>
        <p:txBody>
          <a:bodyPr spcFirstLastPara="1" wrap="square" lIns="91425" tIns="91425" rIns="91425" bIns="91425" anchor="t" anchorCtr="0">
            <a:noAutofit/>
          </a:bodyPr>
          <a:lstStyle>
            <a:lvl1pPr marL="457200" lvl="0" indent="-259080" rtl="0">
              <a:lnSpc>
                <a:spcPct val="115000"/>
              </a:lnSpc>
              <a:spcBef>
                <a:spcPts val="0"/>
              </a:spcBef>
              <a:spcAft>
                <a:spcPts val="0"/>
              </a:spcAft>
              <a:buClr>
                <a:srgbClr val="434343"/>
              </a:buClr>
              <a:buSzPts val="480"/>
              <a:buAutoNum type="arabicPeriod"/>
              <a:defRPr>
                <a:solidFill>
                  <a:srgbClr val="434343"/>
                </a:solidFill>
              </a:defRPr>
            </a:lvl1pPr>
            <a:lvl2pPr marL="914400" lvl="1" indent="-259080" rtl="0">
              <a:lnSpc>
                <a:spcPct val="115000"/>
              </a:lnSpc>
              <a:spcBef>
                <a:spcPts val="0"/>
              </a:spcBef>
              <a:spcAft>
                <a:spcPts val="0"/>
              </a:spcAft>
              <a:buClr>
                <a:srgbClr val="434343"/>
              </a:buClr>
              <a:buSzPts val="480"/>
              <a:buFont typeface="Roboto Condensed Light"/>
              <a:buAutoNum type="alphaLcPeriod"/>
              <a:defRPr>
                <a:solidFill>
                  <a:srgbClr val="434343"/>
                </a:solidFill>
              </a:defRPr>
            </a:lvl2pPr>
            <a:lvl3pPr marL="1371600" lvl="2" indent="-259080" rtl="0">
              <a:lnSpc>
                <a:spcPct val="115000"/>
              </a:lnSpc>
              <a:spcBef>
                <a:spcPts val="0"/>
              </a:spcBef>
              <a:spcAft>
                <a:spcPts val="0"/>
              </a:spcAft>
              <a:buClr>
                <a:srgbClr val="434343"/>
              </a:buClr>
              <a:buSzPts val="480"/>
              <a:buFont typeface="Roboto Condensed Light"/>
              <a:buAutoNum type="romanLcPeriod"/>
              <a:defRPr>
                <a:solidFill>
                  <a:srgbClr val="434343"/>
                </a:solidFill>
              </a:defRPr>
            </a:lvl3pPr>
            <a:lvl4pPr marL="1828800" lvl="3" indent="-259080" rtl="0">
              <a:lnSpc>
                <a:spcPct val="115000"/>
              </a:lnSpc>
              <a:spcBef>
                <a:spcPts val="0"/>
              </a:spcBef>
              <a:spcAft>
                <a:spcPts val="0"/>
              </a:spcAft>
              <a:buClr>
                <a:srgbClr val="434343"/>
              </a:buClr>
              <a:buSzPts val="480"/>
              <a:buFont typeface="Roboto Condensed Light"/>
              <a:buAutoNum type="arabicPeriod"/>
              <a:defRPr>
                <a:solidFill>
                  <a:srgbClr val="434343"/>
                </a:solidFill>
              </a:defRPr>
            </a:lvl4pPr>
            <a:lvl5pPr marL="2286000" lvl="4" indent="-259079" rtl="0">
              <a:lnSpc>
                <a:spcPct val="115000"/>
              </a:lnSpc>
              <a:spcBef>
                <a:spcPts val="0"/>
              </a:spcBef>
              <a:spcAft>
                <a:spcPts val="0"/>
              </a:spcAft>
              <a:buClr>
                <a:srgbClr val="434343"/>
              </a:buClr>
              <a:buSzPts val="480"/>
              <a:buFont typeface="Roboto Condensed Light"/>
              <a:buAutoNum type="alphaLcPeriod"/>
              <a:defRPr>
                <a:solidFill>
                  <a:srgbClr val="434343"/>
                </a:solidFill>
              </a:defRPr>
            </a:lvl5pPr>
            <a:lvl6pPr marL="2743200" lvl="5" indent="-259079" rtl="0">
              <a:lnSpc>
                <a:spcPct val="115000"/>
              </a:lnSpc>
              <a:spcBef>
                <a:spcPts val="0"/>
              </a:spcBef>
              <a:spcAft>
                <a:spcPts val="0"/>
              </a:spcAft>
              <a:buClr>
                <a:srgbClr val="434343"/>
              </a:buClr>
              <a:buSzPts val="480"/>
              <a:buFont typeface="Roboto Condensed Light"/>
              <a:buAutoNum type="romanLcPeriod"/>
              <a:defRPr>
                <a:solidFill>
                  <a:srgbClr val="434343"/>
                </a:solidFill>
              </a:defRPr>
            </a:lvl6pPr>
            <a:lvl7pPr marL="3200400" lvl="6" indent="-259079" rtl="0">
              <a:lnSpc>
                <a:spcPct val="115000"/>
              </a:lnSpc>
              <a:spcBef>
                <a:spcPts val="0"/>
              </a:spcBef>
              <a:spcAft>
                <a:spcPts val="0"/>
              </a:spcAft>
              <a:buClr>
                <a:srgbClr val="434343"/>
              </a:buClr>
              <a:buSzPts val="480"/>
              <a:buFont typeface="Roboto Condensed Light"/>
              <a:buAutoNum type="arabicPeriod"/>
              <a:defRPr>
                <a:solidFill>
                  <a:srgbClr val="434343"/>
                </a:solidFill>
              </a:defRPr>
            </a:lvl7pPr>
            <a:lvl8pPr marL="3657600" lvl="7" indent="-259079" rtl="0">
              <a:lnSpc>
                <a:spcPct val="115000"/>
              </a:lnSpc>
              <a:spcBef>
                <a:spcPts val="0"/>
              </a:spcBef>
              <a:spcAft>
                <a:spcPts val="0"/>
              </a:spcAft>
              <a:buClr>
                <a:srgbClr val="434343"/>
              </a:buClr>
              <a:buSzPts val="480"/>
              <a:buFont typeface="Roboto Condensed Light"/>
              <a:buAutoNum type="alphaLcPeriod"/>
              <a:defRPr>
                <a:solidFill>
                  <a:srgbClr val="434343"/>
                </a:solidFill>
              </a:defRPr>
            </a:lvl8pPr>
            <a:lvl9pPr marL="4114800" lvl="8" indent="-259079" rtl="0">
              <a:lnSpc>
                <a:spcPct val="115000"/>
              </a:lnSpc>
              <a:spcBef>
                <a:spcPts val="0"/>
              </a:spcBef>
              <a:spcAft>
                <a:spcPts val="0"/>
              </a:spcAft>
              <a:buClr>
                <a:srgbClr val="434343"/>
              </a:buClr>
              <a:buSzPts val="480"/>
              <a:buFont typeface="Roboto Condensed Light"/>
              <a:buAutoNum type="romanLcPeriod"/>
              <a:defRPr>
                <a:solidFill>
                  <a:srgbClr val="434343"/>
                </a:solidFill>
              </a:defRPr>
            </a:lvl9pPr>
          </a:lstStyle>
          <a:p>
            <a:endParaRPr/>
          </a:p>
        </p:txBody>
      </p:sp>
      <p:sp>
        <p:nvSpPr>
          <p:cNvPr id="27" name="Google Shape;27;p4"/>
          <p:cNvSpPr txBox="1">
            <a:spLocks noGrp="1"/>
          </p:cNvSpPr>
          <p:nvPr>
            <p:ph type="title"/>
          </p:nvPr>
        </p:nvSpPr>
        <p:spPr>
          <a:xfrm>
            <a:off x="715050" y="358100"/>
            <a:ext cx="77139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Clr>
                <a:schemeClr val="accent1"/>
              </a:buClr>
              <a:buSzPts val="2800"/>
              <a:buFont typeface="Ramabhadra"/>
              <a:buNone/>
              <a:defRPr>
                <a:solidFill>
                  <a:schemeClr val="accent1"/>
                </a:solidFill>
              </a:defRPr>
            </a:lvl1pPr>
            <a:lvl2pPr lvl="1"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2pPr>
            <a:lvl3pPr lvl="2"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3pPr>
            <a:lvl4pPr lvl="3"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4pPr>
            <a:lvl5pPr lvl="4"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5pPr>
            <a:lvl6pPr lvl="5"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6pPr>
            <a:lvl7pPr lvl="6"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7pPr>
            <a:lvl8pPr lvl="7"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8pPr>
            <a:lvl9pPr lvl="8" algn="ctr" rtl="0">
              <a:spcBef>
                <a:spcPts val="0"/>
              </a:spcBef>
              <a:spcAft>
                <a:spcPts val="0"/>
              </a:spcAft>
              <a:buClr>
                <a:schemeClr val="accent1"/>
              </a:buClr>
              <a:buSzPts val="2800"/>
              <a:buFont typeface="Ramabhadra"/>
              <a:buNone/>
              <a:defRPr sz="2800" b="1">
                <a:solidFill>
                  <a:schemeClr val="accent1"/>
                </a:solidFill>
                <a:latin typeface="Ramabhadra"/>
                <a:ea typeface="Ramabhadra"/>
                <a:cs typeface="Ramabhadra"/>
                <a:sym typeface="Ramabhadra"/>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61"/>
        <p:cNvGrpSpPr/>
        <p:nvPr/>
      </p:nvGrpSpPr>
      <p:grpSpPr>
        <a:xfrm>
          <a:off x="0" y="0"/>
          <a:ext cx="0" cy="0"/>
          <a:chOff x="0" y="0"/>
          <a:chExt cx="0" cy="0"/>
        </a:xfrm>
      </p:grpSpPr>
      <p:pic>
        <p:nvPicPr>
          <p:cNvPr id="62" name="Google Shape;62;p9"/>
          <p:cNvPicPr preferRelativeResize="0"/>
          <p:nvPr/>
        </p:nvPicPr>
        <p:blipFill>
          <a:blip r:embed="rId2">
            <a:alphaModFix/>
          </a:blip>
          <a:stretch>
            <a:fillRect/>
          </a:stretch>
        </p:blipFill>
        <p:spPr>
          <a:xfrm rot="-5400000" flipH="1">
            <a:off x="5185052" y="810537"/>
            <a:ext cx="5423976" cy="3241926"/>
          </a:xfrm>
          <a:prstGeom prst="rect">
            <a:avLst/>
          </a:prstGeom>
          <a:noFill/>
          <a:ln>
            <a:noFill/>
          </a:ln>
        </p:spPr>
      </p:pic>
      <p:sp>
        <p:nvSpPr>
          <p:cNvPr id="63" name="Google Shape;63;p9"/>
          <p:cNvSpPr/>
          <p:nvPr/>
        </p:nvSpPr>
        <p:spPr>
          <a:xfrm rot="10800000">
            <a:off x="7762800" y="-119175"/>
            <a:ext cx="1381200" cy="2023500"/>
          </a:xfrm>
          <a:prstGeom prst="round1Rect">
            <a:avLst>
              <a:gd name="adj" fmla="val 50000"/>
            </a:avLst>
          </a:prstGeom>
          <a:gradFill>
            <a:gsLst>
              <a:gs pos="0">
                <a:schemeClr val="accent1"/>
              </a:gs>
              <a:gs pos="63000">
                <a:srgbClr val="194175"/>
              </a:gs>
              <a:gs pos="100000">
                <a:schemeClr val="accent2"/>
              </a:gs>
            </a:gsLst>
            <a:lin ang="8100019"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9"/>
          <p:cNvSpPr/>
          <p:nvPr/>
        </p:nvSpPr>
        <p:spPr>
          <a:xfrm rot="10800000" flipH="1">
            <a:off x="6943304" y="2560037"/>
            <a:ext cx="2200736" cy="2583466"/>
          </a:xfrm>
          <a:custGeom>
            <a:avLst/>
            <a:gdLst/>
            <a:ahLst/>
            <a:cxnLst/>
            <a:rect l="l" t="t" r="r" b="b"/>
            <a:pathLst>
              <a:path w="30112" h="35350" extrusionOk="0">
                <a:moveTo>
                  <a:pt x="30111" y="0"/>
                </a:moveTo>
                <a:lnTo>
                  <a:pt x="0" y="0"/>
                </a:lnTo>
                <a:lnTo>
                  <a:pt x="17169" y="32016"/>
                </a:lnTo>
                <a:cubicBezTo>
                  <a:pt x="18265" y="34064"/>
                  <a:pt x="20408" y="35350"/>
                  <a:pt x="22753" y="35350"/>
                </a:cubicBezTo>
                <a:lnTo>
                  <a:pt x="30111" y="35350"/>
                </a:ln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9"/>
          <p:cNvSpPr/>
          <p:nvPr/>
        </p:nvSpPr>
        <p:spPr>
          <a:xfrm>
            <a:off x="6723450" y="3680725"/>
            <a:ext cx="1313592" cy="1462763"/>
          </a:xfrm>
          <a:custGeom>
            <a:avLst/>
            <a:gdLst/>
            <a:ahLst/>
            <a:cxnLst/>
            <a:rect l="l" t="t" r="r" b="b"/>
            <a:pathLst>
              <a:path w="26004" h="28957" extrusionOk="0">
                <a:moveTo>
                  <a:pt x="16931" y="1"/>
                </a:moveTo>
                <a:cubicBezTo>
                  <a:pt x="16062" y="1"/>
                  <a:pt x="15276" y="477"/>
                  <a:pt x="14871" y="1239"/>
                </a:cubicBezTo>
                <a:lnTo>
                  <a:pt x="0" y="28957"/>
                </a:lnTo>
                <a:lnTo>
                  <a:pt x="11490" y="28957"/>
                </a:lnTo>
                <a:lnTo>
                  <a:pt x="25182" y="3418"/>
                </a:lnTo>
                <a:cubicBezTo>
                  <a:pt x="26003" y="1870"/>
                  <a:pt x="24872" y="1"/>
                  <a:pt x="231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6" name="Google Shape;66;p9"/>
          <p:cNvCxnSpPr/>
          <p:nvPr/>
        </p:nvCxnSpPr>
        <p:spPr>
          <a:xfrm rot="10800000" flipH="1">
            <a:off x="7027600" y="2440309"/>
            <a:ext cx="803700" cy="1498500"/>
          </a:xfrm>
          <a:prstGeom prst="straightConnector1">
            <a:avLst/>
          </a:prstGeom>
          <a:noFill/>
          <a:ln w="19050" cap="flat" cmpd="sng">
            <a:solidFill>
              <a:schemeClr val="accent2"/>
            </a:solidFill>
            <a:prstDash val="solid"/>
            <a:round/>
            <a:headEnd type="none" w="med" len="med"/>
            <a:tailEnd type="none" w="med" len="med"/>
          </a:ln>
        </p:spPr>
      </p:cxnSp>
      <p:sp>
        <p:nvSpPr>
          <p:cNvPr id="67" name="Google Shape;67;p9"/>
          <p:cNvSpPr txBox="1">
            <a:spLocks noGrp="1"/>
          </p:cNvSpPr>
          <p:nvPr>
            <p:ph type="title"/>
          </p:nvPr>
        </p:nvSpPr>
        <p:spPr>
          <a:xfrm>
            <a:off x="715100" y="1358400"/>
            <a:ext cx="3838200" cy="1252500"/>
          </a:xfrm>
          <a:prstGeom prst="rect">
            <a:avLst/>
          </a:prstGeom>
        </p:spPr>
        <p:txBody>
          <a:bodyPr spcFirstLastPara="1" wrap="square" lIns="91425" tIns="91425" rIns="91425" bIns="91425" anchor="ctr" anchorCtr="0">
            <a:noAutofit/>
          </a:bodyPr>
          <a:lstStyle>
            <a:lvl1pPr lvl="0" algn="l" rtl="0">
              <a:lnSpc>
                <a:spcPct val="100000"/>
              </a:lnSpc>
              <a:spcBef>
                <a:spcPts val="0"/>
              </a:spcBef>
              <a:spcAft>
                <a:spcPts val="0"/>
              </a:spcAft>
              <a:buClr>
                <a:schemeClr val="accent3"/>
              </a:buClr>
              <a:buSzPts val="3200"/>
              <a:buNone/>
              <a:defRPr sz="4000"/>
            </a:lvl1pPr>
            <a:lvl2pPr lvl="1" algn="l" rtl="0">
              <a:lnSpc>
                <a:spcPct val="100000"/>
              </a:lnSpc>
              <a:spcBef>
                <a:spcPts val="0"/>
              </a:spcBef>
              <a:spcAft>
                <a:spcPts val="0"/>
              </a:spcAft>
              <a:buClr>
                <a:schemeClr val="accent3"/>
              </a:buClr>
              <a:buSzPts val="3200"/>
              <a:buNone/>
              <a:defRPr>
                <a:solidFill>
                  <a:schemeClr val="accent3"/>
                </a:solidFill>
              </a:defRPr>
            </a:lvl2pPr>
            <a:lvl3pPr lvl="2" algn="l" rtl="0">
              <a:lnSpc>
                <a:spcPct val="100000"/>
              </a:lnSpc>
              <a:spcBef>
                <a:spcPts val="0"/>
              </a:spcBef>
              <a:spcAft>
                <a:spcPts val="0"/>
              </a:spcAft>
              <a:buClr>
                <a:schemeClr val="accent3"/>
              </a:buClr>
              <a:buSzPts val="3200"/>
              <a:buNone/>
              <a:defRPr>
                <a:solidFill>
                  <a:schemeClr val="accent3"/>
                </a:solidFill>
              </a:defRPr>
            </a:lvl3pPr>
            <a:lvl4pPr lvl="3" algn="l" rtl="0">
              <a:lnSpc>
                <a:spcPct val="100000"/>
              </a:lnSpc>
              <a:spcBef>
                <a:spcPts val="0"/>
              </a:spcBef>
              <a:spcAft>
                <a:spcPts val="0"/>
              </a:spcAft>
              <a:buClr>
                <a:schemeClr val="accent3"/>
              </a:buClr>
              <a:buSzPts val="3200"/>
              <a:buNone/>
              <a:defRPr>
                <a:solidFill>
                  <a:schemeClr val="accent3"/>
                </a:solidFill>
              </a:defRPr>
            </a:lvl4pPr>
            <a:lvl5pPr lvl="4" algn="l" rtl="0">
              <a:lnSpc>
                <a:spcPct val="100000"/>
              </a:lnSpc>
              <a:spcBef>
                <a:spcPts val="0"/>
              </a:spcBef>
              <a:spcAft>
                <a:spcPts val="0"/>
              </a:spcAft>
              <a:buClr>
                <a:schemeClr val="accent3"/>
              </a:buClr>
              <a:buSzPts val="3200"/>
              <a:buNone/>
              <a:defRPr>
                <a:solidFill>
                  <a:schemeClr val="accent3"/>
                </a:solidFill>
              </a:defRPr>
            </a:lvl5pPr>
            <a:lvl6pPr lvl="5" algn="l" rtl="0">
              <a:lnSpc>
                <a:spcPct val="100000"/>
              </a:lnSpc>
              <a:spcBef>
                <a:spcPts val="0"/>
              </a:spcBef>
              <a:spcAft>
                <a:spcPts val="0"/>
              </a:spcAft>
              <a:buClr>
                <a:schemeClr val="accent3"/>
              </a:buClr>
              <a:buSzPts val="3200"/>
              <a:buNone/>
              <a:defRPr>
                <a:solidFill>
                  <a:schemeClr val="accent3"/>
                </a:solidFill>
              </a:defRPr>
            </a:lvl6pPr>
            <a:lvl7pPr lvl="6" algn="l" rtl="0">
              <a:lnSpc>
                <a:spcPct val="100000"/>
              </a:lnSpc>
              <a:spcBef>
                <a:spcPts val="0"/>
              </a:spcBef>
              <a:spcAft>
                <a:spcPts val="0"/>
              </a:spcAft>
              <a:buClr>
                <a:schemeClr val="accent3"/>
              </a:buClr>
              <a:buSzPts val="3200"/>
              <a:buNone/>
              <a:defRPr>
                <a:solidFill>
                  <a:schemeClr val="accent3"/>
                </a:solidFill>
              </a:defRPr>
            </a:lvl7pPr>
            <a:lvl8pPr lvl="7" algn="l" rtl="0">
              <a:lnSpc>
                <a:spcPct val="100000"/>
              </a:lnSpc>
              <a:spcBef>
                <a:spcPts val="0"/>
              </a:spcBef>
              <a:spcAft>
                <a:spcPts val="0"/>
              </a:spcAft>
              <a:buClr>
                <a:schemeClr val="accent3"/>
              </a:buClr>
              <a:buSzPts val="3200"/>
              <a:buNone/>
              <a:defRPr>
                <a:solidFill>
                  <a:schemeClr val="accent3"/>
                </a:solidFill>
              </a:defRPr>
            </a:lvl8pPr>
            <a:lvl9pPr lvl="8" algn="l" rtl="0">
              <a:lnSpc>
                <a:spcPct val="100000"/>
              </a:lnSpc>
              <a:spcBef>
                <a:spcPts val="0"/>
              </a:spcBef>
              <a:spcAft>
                <a:spcPts val="0"/>
              </a:spcAft>
              <a:buClr>
                <a:schemeClr val="accent3"/>
              </a:buClr>
              <a:buSzPts val="3200"/>
              <a:buNone/>
              <a:defRPr>
                <a:solidFill>
                  <a:schemeClr val="accent3"/>
                </a:solidFill>
              </a:defRPr>
            </a:lvl9pPr>
          </a:lstStyle>
          <a:p>
            <a:endParaRPr/>
          </a:p>
        </p:txBody>
      </p:sp>
      <p:sp>
        <p:nvSpPr>
          <p:cNvPr id="68" name="Google Shape;68;p9"/>
          <p:cNvSpPr txBox="1">
            <a:spLocks noGrp="1"/>
          </p:cNvSpPr>
          <p:nvPr>
            <p:ph type="subTitle" idx="1"/>
          </p:nvPr>
        </p:nvSpPr>
        <p:spPr>
          <a:xfrm>
            <a:off x="715100" y="2610900"/>
            <a:ext cx="3838200" cy="1174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600"/>
              <a:buNone/>
              <a:defRPr sz="1800"/>
            </a:lvl1pPr>
            <a:lvl2pPr lvl="1" rtl="0">
              <a:lnSpc>
                <a:spcPct val="100000"/>
              </a:lnSpc>
              <a:spcBef>
                <a:spcPts val="0"/>
              </a:spcBef>
              <a:spcAft>
                <a:spcPts val="0"/>
              </a:spcAft>
              <a:buSzPts val="1600"/>
              <a:buNone/>
              <a:defRPr sz="1600"/>
            </a:lvl2pPr>
            <a:lvl3pPr lvl="2" rtl="0">
              <a:lnSpc>
                <a:spcPct val="100000"/>
              </a:lnSpc>
              <a:spcBef>
                <a:spcPts val="0"/>
              </a:spcBef>
              <a:spcAft>
                <a:spcPts val="0"/>
              </a:spcAft>
              <a:buSzPts val="1600"/>
              <a:buNone/>
              <a:defRPr sz="1600"/>
            </a:lvl3pPr>
            <a:lvl4pPr lvl="3" rtl="0">
              <a:lnSpc>
                <a:spcPct val="100000"/>
              </a:lnSpc>
              <a:spcBef>
                <a:spcPts val="0"/>
              </a:spcBef>
              <a:spcAft>
                <a:spcPts val="0"/>
              </a:spcAft>
              <a:buSzPts val="1600"/>
              <a:buNone/>
              <a:defRPr sz="1600"/>
            </a:lvl4pPr>
            <a:lvl5pPr lvl="4" rtl="0">
              <a:lnSpc>
                <a:spcPct val="100000"/>
              </a:lnSpc>
              <a:spcBef>
                <a:spcPts val="0"/>
              </a:spcBef>
              <a:spcAft>
                <a:spcPts val="0"/>
              </a:spcAft>
              <a:buSzPts val="1600"/>
              <a:buNone/>
              <a:defRPr sz="1600"/>
            </a:lvl5pPr>
            <a:lvl6pPr lvl="5" rtl="0">
              <a:lnSpc>
                <a:spcPct val="100000"/>
              </a:lnSpc>
              <a:spcBef>
                <a:spcPts val="0"/>
              </a:spcBef>
              <a:spcAft>
                <a:spcPts val="0"/>
              </a:spcAft>
              <a:buSzPts val="1600"/>
              <a:buNone/>
              <a:defRPr sz="1600"/>
            </a:lvl6pPr>
            <a:lvl7pPr lvl="6" rtl="0">
              <a:lnSpc>
                <a:spcPct val="100000"/>
              </a:lnSpc>
              <a:spcBef>
                <a:spcPts val="0"/>
              </a:spcBef>
              <a:spcAft>
                <a:spcPts val="0"/>
              </a:spcAft>
              <a:buSzPts val="1600"/>
              <a:buNone/>
              <a:defRPr sz="1600"/>
            </a:lvl7pPr>
            <a:lvl8pPr lvl="7" rtl="0">
              <a:lnSpc>
                <a:spcPct val="100000"/>
              </a:lnSpc>
              <a:spcBef>
                <a:spcPts val="0"/>
              </a:spcBef>
              <a:spcAft>
                <a:spcPts val="0"/>
              </a:spcAft>
              <a:buSzPts val="1600"/>
              <a:buNone/>
              <a:defRPr sz="1600"/>
            </a:lvl8pPr>
            <a:lvl9pPr lvl="8" rtl="0">
              <a:lnSpc>
                <a:spcPct val="100000"/>
              </a:lnSpc>
              <a:spcBef>
                <a:spcPts val="0"/>
              </a:spcBef>
              <a:spcAft>
                <a:spcPts val="0"/>
              </a:spcAft>
              <a:buSzPts val="1600"/>
              <a:buNone/>
              <a:defRPr sz="16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ig number">
  <p:cSld name="BIG_NUMBER">
    <p:bg>
      <p:bgPr>
        <a:gradFill>
          <a:gsLst>
            <a:gs pos="0">
              <a:schemeClr val="accent1"/>
            </a:gs>
            <a:gs pos="63000">
              <a:srgbClr val="194175"/>
            </a:gs>
            <a:gs pos="100000">
              <a:schemeClr val="accent2"/>
            </a:gs>
          </a:gsLst>
          <a:lin ang="8099331" scaled="0"/>
        </a:gradFill>
        <a:effectLst/>
      </p:bgPr>
    </p:bg>
    <p:spTree>
      <p:nvGrpSpPr>
        <p:cNvPr id="1" name="Shape 71"/>
        <p:cNvGrpSpPr/>
        <p:nvPr/>
      </p:nvGrpSpPr>
      <p:grpSpPr>
        <a:xfrm>
          <a:off x="0" y="0"/>
          <a:ext cx="0" cy="0"/>
          <a:chOff x="0" y="0"/>
          <a:chExt cx="0" cy="0"/>
        </a:xfrm>
      </p:grpSpPr>
      <p:grpSp>
        <p:nvGrpSpPr>
          <p:cNvPr id="72" name="Google Shape;72;p11"/>
          <p:cNvGrpSpPr/>
          <p:nvPr/>
        </p:nvGrpSpPr>
        <p:grpSpPr>
          <a:xfrm flipH="1">
            <a:off x="-76200" y="-76200"/>
            <a:ext cx="9322342" cy="5304782"/>
            <a:chOff x="-76200" y="-76200"/>
            <a:chExt cx="9322342" cy="5304782"/>
          </a:xfrm>
        </p:grpSpPr>
        <p:sp>
          <p:nvSpPr>
            <p:cNvPr id="73" name="Google Shape;73;p11"/>
            <p:cNvSpPr/>
            <p:nvPr/>
          </p:nvSpPr>
          <p:spPr>
            <a:xfrm>
              <a:off x="7367425" y="2903175"/>
              <a:ext cx="1852769" cy="2325407"/>
            </a:xfrm>
            <a:custGeom>
              <a:avLst/>
              <a:gdLst/>
              <a:ahLst/>
              <a:cxnLst/>
              <a:rect l="l" t="t" r="r" b="b"/>
              <a:pathLst>
                <a:path w="54234" h="68069" extrusionOk="0">
                  <a:moveTo>
                    <a:pt x="34553" y="2906"/>
                  </a:moveTo>
                  <a:lnTo>
                    <a:pt x="1" y="67866"/>
                  </a:lnTo>
                  <a:lnTo>
                    <a:pt x="54234" y="68068"/>
                  </a:lnTo>
                  <a:lnTo>
                    <a:pt x="54234" y="0"/>
                  </a:lnTo>
                  <a:lnTo>
                    <a:pt x="39399" y="0"/>
                  </a:lnTo>
                  <a:cubicBezTo>
                    <a:pt x="37363" y="0"/>
                    <a:pt x="35505" y="1120"/>
                    <a:pt x="34553" y="2906"/>
                  </a:cubicBez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1"/>
            <p:cNvSpPr/>
            <p:nvPr/>
          </p:nvSpPr>
          <p:spPr>
            <a:xfrm rot="10800000">
              <a:off x="-76200" y="-76200"/>
              <a:ext cx="1852769" cy="2325407"/>
            </a:xfrm>
            <a:custGeom>
              <a:avLst/>
              <a:gdLst/>
              <a:ahLst/>
              <a:cxnLst/>
              <a:rect l="l" t="t" r="r" b="b"/>
              <a:pathLst>
                <a:path w="54234" h="68069" extrusionOk="0">
                  <a:moveTo>
                    <a:pt x="34553" y="2906"/>
                  </a:moveTo>
                  <a:lnTo>
                    <a:pt x="1" y="67866"/>
                  </a:lnTo>
                  <a:lnTo>
                    <a:pt x="54234" y="68068"/>
                  </a:lnTo>
                  <a:lnTo>
                    <a:pt x="54234" y="0"/>
                  </a:lnTo>
                  <a:lnTo>
                    <a:pt x="39399" y="0"/>
                  </a:lnTo>
                  <a:cubicBezTo>
                    <a:pt x="37363" y="0"/>
                    <a:pt x="35505" y="1120"/>
                    <a:pt x="34553" y="2906"/>
                  </a:cubicBez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1"/>
            <p:cNvSpPr/>
            <p:nvPr/>
          </p:nvSpPr>
          <p:spPr>
            <a:xfrm>
              <a:off x="-76200" y="-76200"/>
              <a:ext cx="839392" cy="934332"/>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3"/>
                </a:gs>
                <a:gs pos="34000">
                  <a:srgbClr val="FAB93C"/>
                </a:gs>
                <a:gs pos="100000">
                  <a:schemeClr val="accent4"/>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11"/>
            <p:cNvSpPr/>
            <p:nvPr/>
          </p:nvSpPr>
          <p:spPr>
            <a:xfrm rot="10800000">
              <a:off x="8406750" y="4294250"/>
              <a:ext cx="839392" cy="934332"/>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3"/>
                </a:gs>
                <a:gs pos="34000">
                  <a:srgbClr val="FAB93C"/>
                </a:gs>
                <a:gs pos="100000">
                  <a:schemeClr val="accent4"/>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7" name="Google Shape;77;p11"/>
            <p:cNvCxnSpPr/>
            <p:nvPr/>
          </p:nvCxnSpPr>
          <p:spPr>
            <a:xfrm rot="10800000" flipH="1">
              <a:off x="379975" y="601034"/>
              <a:ext cx="803700" cy="1498500"/>
            </a:xfrm>
            <a:prstGeom prst="straightConnector1">
              <a:avLst/>
            </a:prstGeom>
            <a:noFill/>
            <a:ln w="19050" cap="flat" cmpd="sng">
              <a:solidFill>
                <a:schemeClr val="lt1"/>
              </a:solidFill>
              <a:prstDash val="solid"/>
              <a:round/>
              <a:headEnd type="none" w="med" len="med"/>
              <a:tailEnd type="none" w="med" len="med"/>
            </a:ln>
          </p:spPr>
        </p:cxnSp>
        <p:cxnSp>
          <p:nvCxnSpPr>
            <p:cNvPr id="78" name="Google Shape;78;p11"/>
            <p:cNvCxnSpPr/>
            <p:nvPr/>
          </p:nvCxnSpPr>
          <p:spPr>
            <a:xfrm rot="10800000" flipH="1">
              <a:off x="7977050" y="3065509"/>
              <a:ext cx="803700" cy="1498500"/>
            </a:xfrm>
            <a:prstGeom prst="straightConnector1">
              <a:avLst/>
            </a:prstGeom>
            <a:noFill/>
            <a:ln w="19050" cap="flat" cmpd="sng">
              <a:solidFill>
                <a:schemeClr val="lt1"/>
              </a:solidFill>
              <a:prstDash val="solid"/>
              <a:round/>
              <a:headEnd type="none" w="med" len="med"/>
              <a:tailEnd type="none" w="med" len="med"/>
            </a:ln>
          </p:spPr>
        </p:cxnSp>
      </p:grpSp>
      <p:sp>
        <p:nvSpPr>
          <p:cNvPr id="79" name="Google Shape;79;p11"/>
          <p:cNvSpPr txBox="1">
            <a:spLocks noGrp="1"/>
          </p:cNvSpPr>
          <p:nvPr>
            <p:ph type="title" hasCustomPrompt="1"/>
          </p:nvPr>
        </p:nvSpPr>
        <p:spPr>
          <a:xfrm>
            <a:off x="1284000" y="1688913"/>
            <a:ext cx="6576000" cy="15111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dk2"/>
              </a:buClr>
              <a:buSzPts val="9600"/>
              <a:buNone/>
              <a:defRPr sz="9600">
                <a:solidFill>
                  <a:schemeClr val="dk2"/>
                </a:solidFill>
              </a:defRPr>
            </a:lvl1pPr>
            <a:lvl2pPr lvl="1" algn="ctr">
              <a:spcBef>
                <a:spcPts val="0"/>
              </a:spcBef>
              <a:spcAft>
                <a:spcPts val="0"/>
              </a:spcAft>
              <a:buClr>
                <a:schemeClr val="dk2"/>
              </a:buClr>
              <a:buSzPts val="9600"/>
              <a:buNone/>
              <a:defRPr sz="9600">
                <a:solidFill>
                  <a:schemeClr val="dk2"/>
                </a:solidFill>
              </a:defRPr>
            </a:lvl2pPr>
            <a:lvl3pPr lvl="2" algn="ctr">
              <a:spcBef>
                <a:spcPts val="0"/>
              </a:spcBef>
              <a:spcAft>
                <a:spcPts val="0"/>
              </a:spcAft>
              <a:buClr>
                <a:schemeClr val="dk2"/>
              </a:buClr>
              <a:buSzPts val="9600"/>
              <a:buNone/>
              <a:defRPr sz="9600">
                <a:solidFill>
                  <a:schemeClr val="dk2"/>
                </a:solidFill>
              </a:defRPr>
            </a:lvl3pPr>
            <a:lvl4pPr lvl="3" algn="ctr">
              <a:spcBef>
                <a:spcPts val="0"/>
              </a:spcBef>
              <a:spcAft>
                <a:spcPts val="0"/>
              </a:spcAft>
              <a:buClr>
                <a:schemeClr val="dk2"/>
              </a:buClr>
              <a:buSzPts val="9600"/>
              <a:buNone/>
              <a:defRPr sz="9600">
                <a:solidFill>
                  <a:schemeClr val="dk2"/>
                </a:solidFill>
              </a:defRPr>
            </a:lvl4pPr>
            <a:lvl5pPr lvl="4" algn="ctr">
              <a:spcBef>
                <a:spcPts val="0"/>
              </a:spcBef>
              <a:spcAft>
                <a:spcPts val="0"/>
              </a:spcAft>
              <a:buClr>
                <a:schemeClr val="dk2"/>
              </a:buClr>
              <a:buSzPts val="9600"/>
              <a:buNone/>
              <a:defRPr sz="9600">
                <a:solidFill>
                  <a:schemeClr val="dk2"/>
                </a:solidFill>
              </a:defRPr>
            </a:lvl5pPr>
            <a:lvl6pPr lvl="5" algn="ctr">
              <a:spcBef>
                <a:spcPts val="0"/>
              </a:spcBef>
              <a:spcAft>
                <a:spcPts val="0"/>
              </a:spcAft>
              <a:buClr>
                <a:schemeClr val="dk2"/>
              </a:buClr>
              <a:buSzPts val="9600"/>
              <a:buNone/>
              <a:defRPr sz="9600">
                <a:solidFill>
                  <a:schemeClr val="dk2"/>
                </a:solidFill>
              </a:defRPr>
            </a:lvl6pPr>
            <a:lvl7pPr lvl="6" algn="ctr">
              <a:spcBef>
                <a:spcPts val="0"/>
              </a:spcBef>
              <a:spcAft>
                <a:spcPts val="0"/>
              </a:spcAft>
              <a:buClr>
                <a:schemeClr val="dk2"/>
              </a:buClr>
              <a:buSzPts val="9600"/>
              <a:buNone/>
              <a:defRPr sz="9600">
                <a:solidFill>
                  <a:schemeClr val="dk2"/>
                </a:solidFill>
              </a:defRPr>
            </a:lvl7pPr>
            <a:lvl8pPr lvl="7" algn="ctr">
              <a:spcBef>
                <a:spcPts val="0"/>
              </a:spcBef>
              <a:spcAft>
                <a:spcPts val="0"/>
              </a:spcAft>
              <a:buClr>
                <a:schemeClr val="dk2"/>
              </a:buClr>
              <a:buSzPts val="9600"/>
              <a:buNone/>
              <a:defRPr sz="9600">
                <a:solidFill>
                  <a:schemeClr val="dk2"/>
                </a:solidFill>
              </a:defRPr>
            </a:lvl8pPr>
            <a:lvl9pPr lvl="8" algn="ctr">
              <a:spcBef>
                <a:spcPts val="0"/>
              </a:spcBef>
              <a:spcAft>
                <a:spcPts val="0"/>
              </a:spcAft>
              <a:buClr>
                <a:schemeClr val="dk2"/>
              </a:buClr>
              <a:buSzPts val="9600"/>
              <a:buNone/>
              <a:defRPr sz="9600">
                <a:solidFill>
                  <a:schemeClr val="dk2"/>
                </a:solidFill>
              </a:defRPr>
            </a:lvl9pPr>
          </a:lstStyle>
          <a:p>
            <a:r>
              <a:t>xx%</a:t>
            </a:r>
          </a:p>
        </p:txBody>
      </p:sp>
      <p:sp>
        <p:nvSpPr>
          <p:cNvPr id="80" name="Google Shape;80;p11"/>
          <p:cNvSpPr txBox="1">
            <a:spLocks noGrp="1"/>
          </p:cNvSpPr>
          <p:nvPr>
            <p:ph type="subTitle" idx="1"/>
          </p:nvPr>
        </p:nvSpPr>
        <p:spPr>
          <a:xfrm>
            <a:off x="1284000" y="3158488"/>
            <a:ext cx="6576000" cy="2961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81"/>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hanks">
  <p:cSld name="BLANK_1_1_1_1_1_1_2">
    <p:spTree>
      <p:nvGrpSpPr>
        <p:cNvPr id="1" name="Shape 197"/>
        <p:cNvGrpSpPr/>
        <p:nvPr/>
      </p:nvGrpSpPr>
      <p:grpSpPr>
        <a:xfrm>
          <a:off x="0" y="0"/>
          <a:ext cx="0" cy="0"/>
          <a:chOff x="0" y="0"/>
          <a:chExt cx="0" cy="0"/>
        </a:xfrm>
      </p:grpSpPr>
      <p:grpSp>
        <p:nvGrpSpPr>
          <p:cNvPr id="198" name="Google Shape;198;p21"/>
          <p:cNvGrpSpPr/>
          <p:nvPr/>
        </p:nvGrpSpPr>
        <p:grpSpPr>
          <a:xfrm>
            <a:off x="-2021398" y="-280488"/>
            <a:ext cx="13186853" cy="5587491"/>
            <a:chOff x="-2021398" y="-280488"/>
            <a:chExt cx="13186853" cy="5587491"/>
          </a:xfrm>
        </p:grpSpPr>
        <p:grpSp>
          <p:nvGrpSpPr>
            <p:cNvPr id="199" name="Google Shape;199;p21"/>
            <p:cNvGrpSpPr/>
            <p:nvPr/>
          </p:nvGrpSpPr>
          <p:grpSpPr>
            <a:xfrm>
              <a:off x="-2021398" y="-280488"/>
              <a:ext cx="3285628" cy="5470491"/>
              <a:chOff x="-2021398" y="-280488"/>
              <a:chExt cx="3285628" cy="5470491"/>
            </a:xfrm>
          </p:grpSpPr>
          <p:pic>
            <p:nvPicPr>
              <p:cNvPr id="200" name="Google Shape;200;p21"/>
              <p:cNvPicPr preferRelativeResize="0"/>
              <p:nvPr/>
            </p:nvPicPr>
            <p:blipFill>
              <a:blip r:embed="rId2">
                <a:alphaModFix/>
              </a:blip>
              <a:stretch>
                <a:fillRect/>
              </a:stretch>
            </p:blipFill>
            <p:spPr>
              <a:xfrm rot="5400000">
                <a:off x="-3112423" y="810537"/>
                <a:ext cx="5423976" cy="3241926"/>
              </a:xfrm>
              <a:prstGeom prst="rect">
                <a:avLst/>
              </a:prstGeom>
              <a:noFill/>
              <a:ln>
                <a:noFill/>
              </a:ln>
            </p:spPr>
          </p:pic>
          <p:sp>
            <p:nvSpPr>
              <p:cNvPr id="201" name="Google Shape;201;p21"/>
              <p:cNvSpPr/>
              <p:nvPr/>
            </p:nvSpPr>
            <p:spPr>
              <a:xfrm rot="10800000" flipH="1">
                <a:off x="-980170" y="-153175"/>
                <a:ext cx="1381200" cy="2023500"/>
              </a:xfrm>
              <a:prstGeom prst="round1Rect">
                <a:avLst>
                  <a:gd name="adj" fmla="val 50000"/>
                </a:avLst>
              </a:prstGeom>
              <a:gradFill>
                <a:gsLst>
                  <a:gs pos="0">
                    <a:schemeClr val="accent1"/>
                  </a:gs>
                  <a:gs pos="63000">
                    <a:srgbClr val="194175"/>
                  </a:gs>
                  <a:gs pos="100000">
                    <a:schemeClr val="accent2"/>
                  </a:gs>
                </a:gsLst>
                <a:lin ang="8100019"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21"/>
              <p:cNvSpPr/>
              <p:nvPr/>
            </p:nvSpPr>
            <p:spPr>
              <a:xfrm rot="10800000">
                <a:off x="-980184" y="2606537"/>
                <a:ext cx="2200736" cy="2583466"/>
              </a:xfrm>
              <a:custGeom>
                <a:avLst/>
                <a:gdLst/>
                <a:ahLst/>
                <a:cxnLst/>
                <a:rect l="l" t="t" r="r" b="b"/>
                <a:pathLst>
                  <a:path w="30112" h="35350" extrusionOk="0">
                    <a:moveTo>
                      <a:pt x="30111" y="0"/>
                    </a:moveTo>
                    <a:lnTo>
                      <a:pt x="0" y="0"/>
                    </a:lnTo>
                    <a:lnTo>
                      <a:pt x="17169" y="32016"/>
                    </a:lnTo>
                    <a:cubicBezTo>
                      <a:pt x="18265" y="34064"/>
                      <a:pt x="20408" y="35350"/>
                      <a:pt x="22753" y="35350"/>
                    </a:cubicBezTo>
                    <a:lnTo>
                      <a:pt x="30111" y="35350"/>
                    </a:ln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21"/>
              <p:cNvSpPr/>
              <p:nvPr/>
            </p:nvSpPr>
            <p:spPr>
              <a:xfrm flipH="1">
                <a:off x="-49362" y="3718588"/>
                <a:ext cx="1313592" cy="1462763"/>
              </a:xfrm>
              <a:custGeom>
                <a:avLst/>
                <a:gdLst/>
                <a:ahLst/>
                <a:cxnLst/>
                <a:rect l="l" t="t" r="r" b="b"/>
                <a:pathLst>
                  <a:path w="26004" h="28957" extrusionOk="0">
                    <a:moveTo>
                      <a:pt x="16931" y="1"/>
                    </a:moveTo>
                    <a:cubicBezTo>
                      <a:pt x="16062" y="1"/>
                      <a:pt x="15276" y="477"/>
                      <a:pt x="14871" y="1239"/>
                    </a:cubicBezTo>
                    <a:lnTo>
                      <a:pt x="0" y="28957"/>
                    </a:lnTo>
                    <a:lnTo>
                      <a:pt x="11490" y="28957"/>
                    </a:lnTo>
                    <a:lnTo>
                      <a:pt x="25182" y="3418"/>
                    </a:lnTo>
                    <a:cubicBezTo>
                      <a:pt x="26003" y="1870"/>
                      <a:pt x="24872" y="1"/>
                      <a:pt x="231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04" name="Google Shape;204;p21"/>
              <p:cNvCxnSpPr/>
              <p:nvPr/>
            </p:nvCxnSpPr>
            <p:spPr>
              <a:xfrm rot="10800000">
                <a:off x="-133745" y="2037184"/>
                <a:ext cx="803700" cy="1498500"/>
              </a:xfrm>
              <a:prstGeom prst="straightConnector1">
                <a:avLst/>
              </a:prstGeom>
              <a:noFill/>
              <a:ln w="19050" cap="flat" cmpd="sng">
                <a:solidFill>
                  <a:schemeClr val="accent1"/>
                </a:solidFill>
                <a:prstDash val="solid"/>
                <a:round/>
                <a:headEnd type="none" w="med" len="med"/>
                <a:tailEnd type="none" w="med" len="med"/>
              </a:ln>
            </p:spPr>
          </p:cxnSp>
          <p:sp>
            <p:nvSpPr>
              <p:cNvPr id="205" name="Google Shape;205;p21"/>
              <p:cNvSpPr/>
              <p:nvPr/>
            </p:nvSpPr>
            <p:spPr>
              <a:xfrm>
                <a:off x="341500" y="1930000"/>
                <a:ext cx="747202" cy="831749"/>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1"/>
                  </a:gs>
                  <a:gs pos="63000">
                    <a:srgbClr val="194175"/>
                  </a:gs>
                  <a:gs pos="100000">
                    <a:schemeClr val="accent2"/>
                  </a:gs>
                </a:gsLst>
                <a:lin ang="80993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06" name="Google Shape;206;p21"/>
            <p:cNvGrpSpPr/>
            <p:nvPr/>
          </p:nvGrpSpPr>
          <p:grpSpPr>
            <a:xfrm flipH="1">
              <a:off x="7879827" y="-163488"/>
              <a:ext cx="3285628" cy="5470491"/>
              <a:chOff x="-2021398" y="-280488"/>
              <a:chExt cx="3285628" cy="5470491"/>
            </a:xfrm>
          </p:grpSpPr>
          <p:pic>
            <p:nvPicPr>
              <p:cNvPr id="207" name="Google Shape;207;p21"/>
              <p:cNvPicPr preferRelativeResize="0"/>
              <p:nvPr/>
            </p:nvPicPr>
            <p:blipFill>
              <a:blip r:embed="rId2">
                <a:alphaModFix/>
              </a:blip>
              <a:stretch>
                <a:fillRect/>
              </a:stretch>
            </p:blipFill>
            <p:spPr>
              <a:xfrm rot="5400000">
                <a:off x="-3112423" y="810537"/>
                <a:ext cx="5423976" cy="3241926"/>
              </a:xfrm>
              <a:prstGeom prst="rect">
                <a:avLst/>
              </a:prstGeom>
              <a:noFill/>
              <a:ln>
                <a:noFill/>
              </a:ln>
            </p:spPr>
          </p:pic>
          <p:sp>
            <p:nvSpPr>
              <p:cNvPr id="208" name="Google Shape;208;p21"/>
              <p:cNvSpPr/>
              <p:nvPr/>
            </p:nvSpPr>
            <p:spPr>
              <a:xfrm rot="10800000" flipH="1">
                <a:off x="-980170" y="-153175"/>
                <a:ext cx="1381200" cy="2023500"/>
              </a:xfrm>
              <a:prstGeom prst="round1Rect">
                <a:avLst>
                  <a:gd name="adj" fmla="val 50000"/>
                </a:avLst>
              </a:prstGeom>
              <a:gradFill>
                <a:gsLst>
                  <a:gs pos="0">
                    <a:schemeClr val="accent1"/>
                  </a:gs>
                  <a:gs pos="63000">
                    <a:srgbClr val="194175"/>
                  </a:gs>
                  <a:gs pos="100000">
                    <a:schemeClr val="accent2"/>
                  </a:gs>
                </a:gsLst>
                <a:lin ang="8100019"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21"/>
              <p:cNvSpPr/>
              <p:nvPr/>
            </p:nvSpPr>
            <p:spPr>
              <a:xfrm rot="10800000">
                <a:off x="-980184" y="2606537"/>
                <a:ext cx="2200736" cy="2583466"/>
              </a:xfrm>
              <a:custGeom>
                <a:avLst/>
                <a:gdLst/>
                <a:ahLst/>
                <a:cxnLst/>
                <a:rect l="l" t="t" r="r" b="b"/>
                <a:pathLst>
                  <a:path w="30112" h="35350" extrusionOk="0">
                    <a:moveTo>
                      <a:pt x="30111" y="0"/>
                    </a:moveTo>
                    <a:lnTo>
                      <a:pt x="0" y="0"/>
                    </a:lnTo>
                    <a:lnTo>
                      <a:pt x="17169" y="32016"/>
                    </a:lnTo>
                    <a:cubicBezTo>
                      <a:pt x="18265" y="34064"/>
                      <a:pt x="20408" y="35350"/>
                      <a:pt x="22753" y="35350"/>
                    </a:cubicBezTo>
                    <a:lnTo>
                      <a:pt x="30111" y="35350"/>
                    </a:ln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21"/>
              <p:cNvSpPr/>
              <p:nvPr/>
            </p:nvSpPr>
            <p:spPr>
              <a:xfrm flipH="1">
                <a:off x="-49362" y="3718588"/>
                <a:ext cx="1313592" cy="1462763"/>
              </a:xfrm>
              <a:custGeom>
                <a:avLst/>
                <a:gdLst/>
                <a:ahLst/>
                <a:cxnLst/>
                <a:rect l="l" t="t" r="r" b="b"/>
                <a:pathLst>
                  <a:path w="26004" h="28957" extrusionOk="0">
                    <a:moveTo>
                      <a:pt x="16931" y="1"/>
                    </a:moveTo>
                    <a:cubicBezTo>
                      <a:pt x="16062" y="1"/>
                      <a:pt x="15276" y="477"/>
                      <a:pt x="14871" y="1239"/>
                    </a:cubicBezTo>
                    <a:lnTo>
                      <a:pt x="0" y="28957"/>
                    </a:lnTo>
                    <a:lnTo>
                      <a:pt x="11490" y="28957"/>
                    </a:lnTo>
                    <a:lnTo>
                      <a:pt x="25182" y="3418"/>
                    </a:lnTo>
                    <a:cubicBezTo>
                      <a:pt x="26003" y="1870"/>
                      <a:pt x="24872" y="1"/>
                      <a:pt x="231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11" name="Google Shape;211;p21"/>
              <p:cNvCxnSpPr/>
              <p:nvPr/>
            </p:nvCxnSpPr>
            <p:spPr>
              <a:xfrm rot="10800000">
                <a:off x="-133745" y="2037184"/>
                <a:ext cx="803700" cy="1498500"/>
              </a:xfrm>
              <a:prstGeom prst="straightConnector1">
                <a:avLst/>
              </a:prstGeom>
              <a:noFill/>
              <a:ln w="19050" cap="flat" cmpd="sng">
                <a:solidFill>
                  <a:schemeClr val="accent1"/>
                </a:solidFill>
                <a:prstDash val="solid"/>
                <a:round/>
                <a:headEnd type="none" w="med" len="med"/>
                <a:tailEnd type="none" w="med" len="med"/>
              </a:ln>
            </p:spPr>
          </p:cxnSp>
          <p:sp>
            <p:nvSpPr>
              <p:cNvPr id="212" name="Google Shape;212;p21"/>
              <p:cNvSpPr/>
              <p:nvPr/>
            </p:nvSpPr>
            <p:spPr>
              <a:xfrm>
                <a:off x="341500" y="1930000"/>
                <a:ext cx="747202" cy="831749"/>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1"/>
                  </a:gs>
                  <a:gs pos="63000">
                    <a:srgbClr val="194175"/>
                  </a:gs>
                  <a:gs pos="100000">
                    <a:schemeClr val="accent2"/>
                  </a:gs>
                </a:gsLst>
                <a:lin ang="80993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13" name="Google Shape;213;p21"/>
          <p:cNvSpPr txBox="1">
            <a:spLocks noGrp="1"/>
          </p:cNvSpPr>
          <p:nvPr>
            <p:ph type="ctrTitle"/>
          </p:nvPr>
        </p:nvSpPr>
        <p:spPr>
          <a:xfrm>
            <a:off x="2430025" y="669825"/>
            <a:ext cx="4284000" cy="99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14" name="Google Shape;214;p21"/>
          <p:cNvSpPr txBox="1">
            <a:spLocks noGrp="1"/>
          </p:cNvSpPr>
          <p:nvPr>
            <p:ph type="subTitle" idx="1"/>
          </p:nvPr>
        </p:nvSpPr>
        <p:spPr>
          <a:xfrm>
            <a:off x="2425075" y="1646825"/>
            <a:ext cx="4293900" cy="959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215" name="Google Shape;215;p21"/>
          <p:cNvSpPr txBox="1"/>
          <p:nvPr/>
        </p:nvSpPr>
        <p:spPr>
          <a:xfrm>
            <a:off x="2122375" y="3363700"/>
            <a:ext cx="4899300" cy="923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accent1"/>
                </a:solidFill>
                <a:latin typeface="Raleway Medium"/>
                <a:ea typeface="Raleway Medium"/>
                <a:cs typeface="Raleway Medium"/>
                <a:sym typeface="Raleway Medium"/>
              </a:rPr>
              <a:t>CREDITS: This presentation template was created by</a:t>
            </a:r>
            <a:r>
              <a:rPr lang="en">
                <a:solidFill>
                  <a:schemeClr val="accent1"/>
                </a:solidFill>
                <a:latin typeface="Raleway"/>
                <a:ea typeface="Raleway"/>
                <a:cs typeface="Raleway"/>
                <a:sym typeface="Raleway"/>
              </a:rPr>
              <a:t> </a:t>
            </a:r>
            <a:r>
              <a:rPr lang="en" b="1">
                <a:solidFill>
                  <a:schemeClr val="accent1"/>
                </a:solidFill>
                <a:uFill>
                  <a:noFill/>
                </a:uFill>
                <a:latin typeface="Raleway"/>
                <a:ea typeface="Raleway"/>
                <a:cs typeface="Raleway"/>
                <a:sym typeface="Raleway"/>
                <a:hlinkClick r:id="rId3">
                  <a:extLst>
                    <a:ext uri="{A12FA001-AC4F-418D-AE19-62706E023703}">
                      <ahyp:hlinkClr xmlns:ahyp="http://schemas.microsoft.com/office/drawing/2018/hyperlinkcolor" val="tx"/>
                    </a:ext>
                  </a:extLst>
                </a:hlinkClick>
              </a:rPr>
              <a:t>Slidesgo</a:t>
            </a:r>
            <a:r>
              <a:rPr lang="en">
                <a:solidFill>
                  <a:schemeClr val="accent1"/>
                </a:solidFill>
                <a:latin typeface="Raleway Medium"/>
                <a:ea typeface="Raleway Medium"/>
                <a:cs typeface="Raleway Medium"/>
                <a:sym typeface="Raleway Medium"/>
              </a:rPr>
              <a:t>, including icons by</a:t>
            </a:r>
            <a:r>
              <a:rPr lang="en">
                <a:solidFill>
                  <a:schemeClr val="accent1"/>
                </a:solidFill>
                <a:latin typeface="Raleway"/>
                <a:ea typeface="Raleway"/>
                <a:cs typeface="Raleway"/>
                <a:sym typeface="Raleway"/>
              </a:rPr>
              <a:t> </a:t>
            </a:r>
            <a:r>
              <a:rPr lang="en" b="1">
                <a:solidFill>
                  <a:schemeClr val="accent1"/>
                </a:solidFill>
                <a:uFill>
                  <a:noFill/>
                </a:uFill>
                <a:latin typeface="Raleway"/>
                <a:ea typeface="Raleway"/>
                <a:cs typeface="Raleway"/>
                <a:sym typeface="Raleway"/>
                <a:hlinkClick r:id="rId4">
                  <a:extLst>
                    <a:ext uri="{A12FA001-AC4F-418D-AE19-62706E023703}">
                      <ahyp:hlinkClr xmlns:ahyp="http://schemas.microsoft.com/office/drawing/2018/hyperlinkcolor" val="tx"/>
                    </a:ext>
                  </a:extLst>
                </a:hlinkClick>
              </a:rPr>
              <a:t>Flaticon</a:t>
            </a:r>
            <a:r>
              <a:rPr lang="en">
                <a:solidFill>
                  <a:schemeClr val="accent1"/>
                </a:solidFill>
                <a:latin typeface="Raleway Medium"/>
                <a:ea typeface="Raleway Medium"/>
                <a:cs typeface="Raleway Medium"/>
                <a:sym typeface="Raleway Medium"/>
              </a:rPr>
              <a:t>, infographics &amp;</a:t>
            </a:r>
            <a:r>
              <a:rPr lang="en">
                <a:solidFill>
                  <a:schemeClr val="accent1"/>
                </a:solidFill>
                <a:latin typeface="Raleway"/>
                <a:ea typeface="Raleway"/>
                <a:cs typeface="Raleway"/>
                <a:sym typeface="Raleway"/>
              </a:rPr>
              <a:t> </a:t>
            </a:r>
            <a:r>
              <a:rPr lang="en">
                <a:solidFill>
                  <a:schemeClr val="accent1"/>
                </a:solidFill>
                <a:latin typeface="Raleway Medium"/>
                <a:ea typeface="Raleway Medium"/>
                <a:cs typeface="Raleway Medium"/>
                <a:sym typeface="Raleway Medium"/>
              </a:rPr>
              <a:t>images by </a:t>
            </a:r>
            <a:r>
              <a:rPr lang="en" b="1">
                <a:solidFill>
                  <a:schemeClr val="accent1"/>
                </a:solidFill>
                <a:uFill>
                  <a:noFill/>
                </a:uFill>
                <a:latin typeface="Raleway"/>
                <a:ea typeface="Raleway"/>
                <a:cs typeface="Raleway"/>
                <a:sym typeface="Raleway"/>
                <a:hlinkClick r:id="rId5">
                  <a:extLst>
                    <a:ext uri="{A12FA001-AC4F-418D-AE19-62706E023703}">
                      <ahyp:hlinkClr xmlns:ahyp="http://schemas.microsoft.com/office/drawing/2018/hyperlinkcolor" val="tx"/>
                    </a:ext>
                  </a:extLst>
                </a:hlinkClick>
              </a:rPr>
              <a:t>Freepik</a:t>
            </a:r>
            <a:endParaRPr b="1">
              <a:solidFill>
                <a:schemeClr val="accent1"/>
              </a:solidFill>
              <a:latin typeface="Raleway"/>
              <a:ea typeface="Raleway"/>
              <a:cs typeface="Raleway"/>
              <a:sym typeface="Raleway"/>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hanks 1">
  <p:cSld name="BLANK_1_1_1_1_1_1_2_1">
    <p:spTree>
      <p:nvGrpSpPr>
        <p:cNvPr id="1" name="Shape 262"/>
        <p:cNvGrpSpPr/>
        <p:nvPr/>
      </p:nvGrpSpPr>
      <p:grpSpPr>
        <a:xfrm>
          <a:off x="0" y="0"/>
          <a:ext cx="0" cy="0"/>
          <a:chOff x="0" y="0"/>
          <a:chExt cx="0" cy="0"/>
        </a:xfrm>
      </p:grpSpPr>
      <p:grpSp>
        <p:nvGrpSpPr>
          <p:cNvPr id="263" name="Google Shape;263;p28"/>
          <p:cNvGrpSpPr/>
          <p:nvPr/>
        </p:nvGrpSpPr>
        <p:grpSpPr>
          <a:xfrm>
            <a:off x="-2021398" y="-280488"/>
            <a:ext cx="13186853" cy="5587491"/>
            <a:chOff x="-2021398" y="-280488"/>
            <a:chExt cx="13186853" cy="5587491"/>
          </a:xfrm>
        </p:grpSpPr>
        <p:grpSp>
          <p:nvGrpSpPr>
            <p:cNvPr id="264" name="Google Shape;264;p28"/>
            <p:cNvGrpSpPr/>
            <p:nvPr/>
          </p:nvGrpSpPr>
          <p:grpSpPr>
            <a:xfrm>
              <a:off x="-2021398" y="-280488"/>
              <a:ext cx="3285628" cy="5470491"/>
              <a:chOff x="-2021398" y="-280488"/>
              <a:chExt cx="3285628" cy="5470491"/>
            </a:xfrm>
          </p:grpSpPr>
          <p:pic>
            <p:nvPicPr>
              <p:cNvPr id="265" name="Google Shape;265;p28"/>
              <p:cNvPicPr preferRelativeResize="0"/>
              <p:nvPr/>
            </p:nvPicPr>
            <p:blipFill>
              <a:blip r:embed="rId2">
                <a:alphaModFix/>
              </a:blip>
              <a:stretch>
                <a:fillRect/>
              </a:stretch>
            </p:blipFill>
            <p:spPr>
              <a:xfrm rot="5400000">
                <a:off x="-3112423" y="810537"/>
                <a:ext cx="5423976" cy="3241926"/>
              </a:xfrm>
              <a:prstGeom prst="rect">
                <a:avLst/>
              </a:prstGeom>
              <a:noFill/>
              <a:ln>
                <a:noFill/>
              </a:ln>
            </p:spPr>
          </p:pic>
          <p:sp>
            <p:nvSpPr>
              <p:cNvPr id="266" name="Google Shape;266;p28"/>
              <p:cNvSpPr/>
              <p:nvPr/>
            </p:nvSpPr>
            <p:spPr>
              <a:xfrm rot="10800000" flipH="1">
                <a:off x="-980170" y="-153175"/>
                <a:ext cx="1381200" cy="2023500"/>
              </a:xfrm>
              <a:prstGeom prst="round1Rect">
                <a:avLst>
                  <a:gd name="adj" fmla="val 50000"/>
                </a:avLst>
              </a:prstGeom>
              <a:gradFill>
                <a:gsLst>
                  <a:gs pos="0">
                    <a:schemeClr val="accent1"/>
                  </a:gs>
                  <a:gs pos="63000">
                    <a:srgbClr val="194175"/>
                  </a:gs>
                  <a:gs pos="100000">
                    <a:schemeClr val="accent2"/>
                  </a:gs>
                </a:gsLst>
                <a:lin ang="8100019"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28"/>
              <p:cNvSpPr/>
              <p:nvPr/>
            </p:nvSpPr>
            <p:spPr>
              <a:xfrm rot="10800000">
                <a:off x="-980184" y="2606537"/>
                <a:ext cx="2200736" cy="2583466"/>
              </a:xfrm>
              <a:custGeom>
                <a:avLst/>
                <a:gdLst/>
                <a:ahLst/>
                <a:cxnLst/>
                <a:rect l="l" t="t" r="r" b="b"/>
                <a:pathLst>
                  <a:path w="30112" h="35350" extrusionOk="0">
                    <a:moveTo>
                      <a:pt x="30111" y="0"/>
                    </a:moveTo>
                    <a:lnTo>
                      <a:pt x="0" y="0"/>
                    </a:lnTo>
                    <a:lnTo>
                      <a:pt x="17169" y="32016"/>
                    </a:lnTo>
                    <a:cubicBezTo>
                      <a:pt x="18265" y="34064"/>
                      <a:pt x="20408" y="35350"/>
                      <a:pt x="22753" y="35350"/>
                    </a:cubicBezTo>
                    <a:lnTo>
                      <a:pt x="30111" y="35350"/>
                    </a:ln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28"/>
              <p:cNvSpPr/>
              <p:nvPr/>
            </p:nvSpPr>
            <p:spPr>
              <a:xfrm flipH="1">
                <a:off x="-49362" y="3718588"/>
                <a:ext cx="1313592" cy="1462763"/>
              </a:xfrm>
              <a:custGeom>
                <a:avLst/>
                <a:gdLst/>
                <a:ahLst/>
                <a:cxnLst/>
                <a:rect l="l" t="t" r="r" b="b"/>
                <a:pathLst>
                  <a:path w="26004" h="28957" extrusionOk="0">
                    <a:moveTo>
                      <a:pt x="16931" y="1"/>
                    </a:moveTo>
                    <a:cubicBezTo>
                      <a:pt x="16062" y="1"/>
                      <a:pt x="15276" y="477"/>
                      <a:pt x="14871" y="1239"/>
                    </a:cubicBezTo>
                    <a:lnTo>
                      <a:pt x="0" y="28957"/>
                    </a:lnTo>
                    <a:lnTo>
                      <a:pt x="11490" y="28957"/>
                    </a:lnTo>
                    <a:lnTo>
                      <a:pt x="25182" y="3418"/>
                    </a:lnTo>
                    <a:cubicBezTo>
                      <a:pt x="26003" y="1870"/>
                      <a:pt x="24872" y="1"/>
                      <a:pt x="231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69" name="Google Shape;269;p28"/>
              <p:cNvCxnSpPr/>
              <p:nvPr/>
            </p:nvCxnSpPr>
            <p:spPr>
              <a:xfrm rot="10800000">
                <a:off x="-133745" y="2037184"/>
                <a:ext cx="803700" cy="1498500"/>
              </a:xfrm>
              <a:prstGeom prst="straightConnector1">
                <a:avLst/>
              </a:prstGeom>
              <a:noFill/>
              <a:ln w="19050" cap="flat" cmpd="sng">
                <a:solidFill>
                  <a:schemeClr val="accent1"/>
                </a:solidFill>
                <a:prstDash val="solid"/>
                <a:round/>
                <a:headEnd type="none" w="med" len="med"/>
                <a:tailEnd type="none" w="med" len="med"/>
              </a:ln>
            </p:spPr>
          </p:cxnSp>
          <p:sp>
            <p:nvSpPr>
              <p:cNvPr id="270" name="Google Shape;270;p28"/>
              <p:cNvSpPr/>
              <p:nvPr/>
            </p:nvSpPr>
            <p:spPr>
              <a:xfrm>
                <a:off x="341500" y="1930000"/>
                <a:ext cx="747202" cy="831749"/>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1"/>
                  </a:gs>
                  <a:gs pos="63000">
                    <a:srgbClr val="194175"/>
                  </a:gs>
                  <a:gs pos="100000">
                    <a:schemeClr val="accent2"/>
                  </a:gs>
                </a:gsLst>
                <a:lin ang="80993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71" name="Google Shape;271;p28"/>
            <p:cNvGrpSpPr/>
            <p:nvPr/>
          </p:nvGrpSpPr>
          <p:grpSpPr>
            <a:xfrm flipH="1">
              <a:off x="7879827" y="-163488"/>
              <a:ext cx="3285628" cy="5470491"/>
              <a:chOff x="-2021398" y="-280488"/>
              <a:chExt cx="3285628" cy="5470491"/>
            </a:xfrm>
          </p:grpSpPr>
          <p:pic>
            <p:nvPicPr>
              <p:cNvPr id="272" name="Google Shape;272;p28"/>
              <p:cNvPicPr preferRelativeResize="0"/>
              <p:nvPr/>
            </p:nvPicPr>
            <p:blipFill>
              <a:blip r:embed="rId2">
                <a:alphaModFix/>
              </a:blip>
              <a:stretch>
                <a:fillRect/>
              </a:stretch>
            </p:blipFill>
            <p:spPr>
              <a:xfrm rot="5400000">
                <a:off x="-3112423" y="810537"/>
                <a:ext cx="5423976" cy="3241926"/>
              </a:xfrm>
              <a:prstGeom prst="rect">
                <a:avLst/>
              </a:prstGeom>
              <a:noFill/>
              <a:ln>
                <a:noFill/>
              </a:ln>
            </p:spPr>
          </p:pic>
          <p:sp>
            <p:nvSpPr>
              <p:cNvPr id="273" name="Google Shape;273;p28"/>
              <p:cNvSpPr/>
              <p:nvPr/>
            </p:nvSpPr>
            <p:spPr>
              <a:xfrm rot="10800000" flipH="1">
                <a:off x="-980170" y="-153175"/>
                <a:ext cx="1381200" cy="2023500"/>
              </a:xfrm>
              <a:prstGeom prst="round1Rect">
                <a:avLst>
                  <a:gd name="adj" fmla="val 50000"/>
                </a:avLst>
              </a:prstGeom>
              <a:gradFill>
                <a:gsLst>
                  <a:gs pos="0">
                    <a:schemeClr val="accent1"/>
                  </a:gs>
                  <a:gs pos="63000">
                    <a:srgbClr val="194175"/>
                  </a:gs>
                  <a:gs pos="100000">
                    <a:schemeClr val="accent2"/>
                  </a:gs>
                </a:gsLst>
                <a:lin ang="8100019"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8"/>
              <p:cNvSpPr/>
              <p:nvPr/>
            </p:nvSpPr>
            <p:spPr>
              <a:xfrm rot="10800000">
                <a:off x="-980184" y="2606537"/>
                <a:ext cx="2200736" cy="2583466"/>
              </a:xfrm>
              <a:custGeom>
                <a:avLst/>
                <a:gdLst/>
                <a:ahLst/>
                <a:cxnLst/>
                <a:rect l="l" t="t" r="r" b="b"/>
                <a:pathLst>
                  <a:path w="30112" h="35350" extrusionOk="0">
                    <a:moveTo>
                      <a:pt x="30111" y="0"/>
                    </a:moveTo>
                    <a:lnTo>
                      <a:pt x="0" y="0"/>
                    </a:lnTo>
                    <a:lnTo>
                      <a:pt x="17169" y="32016"/>
                    </a:lnTo>
                    <a:cubicBezTo>
                      <a:pt x="18265" y="34064"/>
                      <a:pt x="20408" y="35350"/>
                      <a:pt x="22753" y="35350"/>
                    </a:cubicBezTo>
                    <a:lnTo>
                      <a:pt x="30111" y="35350"/>
                    </a:ln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8"/>
              <p:cNvSpPr/>
              <p:nvPr/>
            </p:nvSpPr>
            <p:spPr>
              <a:xfrm flipH="1">
                <a:off x="-49362" y="3718588"/>
                <a:ext cx="1313592" cy="1462763"/>
              </a:xfrm>
              <a:custGeom>
                <a:avLst/>
                <a:gdLst/>
                <a:ahLst/>
                <a:cxnLst/>
                <a:rect l="l" t="t" r="r" b="b"/>
                <a:pathLst>
                  <a:path w="26004" h="28957" extrusionOk="0">
                    <a:moveTo>
                      <a:pt x="16931" y="1"/>
                    </a:moveTo>
                    <a:cubicBezTo>
                      <a:pt x="16062" y="1"/>
                      <a:pt x="15276" y="477"/>
                      <a:pt x="14871" y="1239"/>
                    </a:cubicBezTo>
                    <a:lnTo>
                      <a:pt x="0" y="28957"/>
                    </a:lnTo>
                    <a:lnTo>
                      <a:pt x="11490" y="28957"/>
                    </a:lnTo>
                    <a:lnTo>
                      <a:pt x="25182" y="3418"/>
                    </a:lnTo>
                    <a:cubicBezTo>
                      <a:pt x="26003" y="1870"/>
                      <a:pt x="24872" y="1"/>
                      <a:pt x="23110" y="1"/>
                    </a:cubicBez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76" name="Google Shape;276;p28"/>
              <p:cNvCxnSpPr/>
              <p:nvPr/>
            </p:nvCxnSpPr>
            <p:spPr>
              <a:xfrm rot="10800000">
                <a:off x="-133745" y="2037184"/>
                <a:ext cx="803700" cy="1498500"/>
              </a:xfrm>
              <a:prstGeom prst="straightConnector1">
                <a:avLst/>
              </a:prstGeom>
              <a:noFill/>
              <a:ln w="19050" cap="flat" cmpd="sng">
                <a:solidFill>
                  <a:schemeClr val="accent1"/>
                </a:solidFill>
                <a:prstDash val="solid"/>
                <a:round/>
                <a:headEnd type="none" w="med" len="med"/>
                <a:tailEnd type="none" w="med" len="med"/>
              </a:ln>
            </p:spPr>
          </p:cxnSp>
          <p:sp>
            <p:nvSpPr>
              <p:cNvPr id="277" name="Google Shape;277;p28"/>
              <p:cNvSpPr/>
              <p:nvPr/>
            </p:nvSpPr>
            <p:spPr>
              <a:xfrm>
                <a:off x="341500" y="1930000"/>
                <a:ext cx="747202" cy="831749"/>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1"/>
                  </a:gs>
                  <a:gs pos="63000">
                    <a:srgbClr val="194175"/>
                  </a:gs>
                  <a:gs pos="100000">
                    <a:schemeClr val="accent2"/>
                  </a:gs>
                </a:gsLst>
                <a:lin ang="80993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78" name="Google Shape;278;p28"/>
          <p:cNvSpPr txBox="1">
            <a:spLocks noGrp="1"/>
          </p:cNvSpPr>
          <p:nvPr>
            <p:ph type="ctrTitle"/>
          </p:nvPr>
        </p:nvSpPr>
        <p:spPr>
          <a:xfrm>
            <a:off x="2430025" y="669825"/>
            <a:ext cx="4284000" cy="997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79" name="Google Shape;279;p28"/>
          <p:cNvSpPr txBox="1">
            <a:spLocks noGrp="1"/>
          </p:cNvSpPr>
          <p:nvPr>
            <p:ph type="subTitle" idx="1"/>
          </p:nvPr>
        </p:nvSpPr>
        <p:spPr>
          <a:xfrm>
            <a:off x="2425075" y="1646825"/>
            <a:ext cx="4293900" cy="959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1200"/>
              <a:buNone/>
              <a:defRPr sz="1600"/>
            </a:lvl1pPr>
            <a:lvl2pPr lvl="1" algn="ctr" rtl="0">
              <a:lnSpc>
                <a:spcPct val="100000"/>
              </a:lnSpc>
              <a:spcBef>
                <a:spcPts val="0"/>
              </a:spcBef>
              <a:spcAft>
                <a:spcPts val="0"/>
              </a:spcAft>
              <a:buSzPts val="1800"/>
              <a:buNone/>
              <a:defRPr sz="1800"/>
            </a:lvl2pPr>
            <a:lvl3pPr lvl="2" algn="ctr" rtl="0">
              <a:lnSpc>
                <a:spcPct val="100000"/>
              </a:lnSpc>
              <a:spcBef>
                <a:spcPts val="0"/>
              </a:spcBef>
              <a:spcAft>
                <a:spcPts val="0"/>
              </a:spcAft>
              <a:buSzPts val="1800"/>
              <a:buNone/>
              <a:defRPr sz="1800"/>
            </a:lvl3pPr>
            <a:lvl4pPr lvl="3" algn="ctr" rtl="0">
              <a:lnSpc>
                <a:spcPct val="100000"/>
              </a:lnSpc>
              <a:spcBef>
                <a:spcPts val="0"/>
              </a:spcBef>
              <a:spcAft>
                <a:spcPts val="0"/>
              </a:spcAft>
              <a:buSzPts val="1800"/>
              <a:buNone/>
              <a:defRPr sz="1800"/>
            </a:lvl4pPr>
            <a:lvl5pPr lvl="4" algn="ctr" rtl="0">
              <a:lnSpc>
                <a:spcPct val="100000"/>
              </a:lnSpc>
              <a:spcBef>
                <a:spcPts val="0"/>
              </a:spcBef>
              <a:spcAft>
                <a:spcPts val="0"/>
              </a:spcAft>
              <a:buSzPts val="1800"/>
              <a:buNone/>
              <a:defRPr sz="1800"/>
            </a:lvl5pPr>
            <a:lvl6pPr lvl="5" algn="ctr" rtl="0">
              <a:lnSpc>
                <a:spcPct val="100000"/>
              </a:lnSpc>
              <a:spcBef>
                <a:spcPts val="0"/>
              </a:spcBef>
              <a:spcAft>
                <a:spcPts val="0"/>
              </a:spcAft>
              <a:buSzPts val="1800"/>
              <a:buNone/>
              <a:defRPr sz="1800"/>
            </a:lvl6pPr>
            <a:lvl7pPr lvl="6" algn="ctr" rtl="0">
              <a:lnSpc>
                <a:spcPct val="100000"/>
              </a:lnSpc>
              <a:spcBef>
                <a:spcPts val="0"/>
              </a:spcBef>
              <a:spcAft>
                <a:spcPts val="0"/>
              </a:spcAft>
              <a:buSzPts val="1800"/>
              <a:buNone/>
              <a:defRPr sz="1800"/>
            </a:lvl7pPr>
            <a:lvl8pPr lvl="7" algn="ctr" rtl="0">
              <a:lnSpc>
                <a:spcPct val="100000"/>
              </a:lnSpc>
              <a:spcBef>
                <a:spcPts val="0"/>
              </a:spcBef>
              <a:spcAft>
                <a:spcPts val="0"/>
              </a:spcAft>
              <a:buSzPts val="1800"/>
              <a:buNone/>
              <a:defRPr sz="1800"/>
            </a:lvl8pPr>
            <a:lvl9pPr lvl="8" algn="ctr" rtl="0">
              <a:lnSpc>
                <a:spcPct val="100000"/>
              </a:lnSpc>
              <a:spcBef>
                <a:spcPts val="0"/>
              </a:spcBef>
              <a:spcAft>
                <a:spcPts val="0"/>
              </a:spcAft>
              <a:buSzPts val="1800"/>
              <a:buNone/>
              <a:defRPr sz="1800"/>
            </a:lvl9pPr>
          </a:lstStyle>
          <a:p>
            <a:endParaRPr/>
          </a:p>
        </p:txBody>
      </p:sp>
      <p:sp>
        <p:nvSpPr>
          <p:cNvPr id="280" name="Google Shape;280;p28"/>
          <p:cNvSpPr txBox="1"/>
          <p:nvPr/>
        </p:nvSpPr>
        <p:spPr>
          <a:xfrm>
            <a:off x="2122375" y="3363700"/>
            <a:ext cx="4899300" cy="923400"/>
          </a:xfrm>
          <a:prstGeom prst="rect">
            <a:avLst/>
          </a:prstGeom>
          <a:noFill/>
          <a:ln>
            <a:noFill/>
          </a:ln>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accent1"/>
                </a:solidFill>
                <a:latin typeface="Raleway Medium"/>
                <a:ea typeface="Raleway Medium"/>
                <a:cs typeface="Raleway Medium"/>
                <a:sym typeface="Raleway Medium"/>
              </a:rPr>
              <a:t>CREDITS: This presentation template was created by</a:t>
            </a:r>
            <a:r>
              <a:rPr lang="en">
                <a:solidFill>
                  <a:schemeClr val="accent1"/>
                </a:solidFill>
                <a:latin typeface="Raleway"/>
                <a:ea typeface="Raleway"/>
                <a:cs typeface="Raleway"/>
                <a:sym typeface="Raleway"/>
              </a:rPr>
              <a:t> </a:t>
            </a:r>
            <a:r>
              <a:rPr lang="en" b="1">
                <a:solidFill>
                  <a:schemeClr val="accent1"/>
                </a:solidFill>
                <a:uFill>
                  <a:noFill/>
                </a:uFill>
                <a:latin typeface="Raleway"/>
                <a:ea typeface="Raleway"/>
                <a:cs typeface="Raleway"/>
                <a:sym typeface="Raleway"/>
                <a:hlinkClick r:id="rId3">
                  <a:extLst>
                    <a:ext uri="{A12FA001-AC4F-418D-AE19-62706E023703}">
                      <ahyp:hlinkClr xmlns:ahyp="http://schemas.microsoft.com/office/drawing/2018/hyperlinkcolor" val="tx"/>
                    </a:ext>
                  </a:extLst>
                </a:hlinkClick>
              </a:rPr>
              <a:t>Slidesgo</a:t>
            </a:r>
            <a:r>
              <a:rPr lang="en">
                <a:solidFill>
                  <a:schemeClr val="accent1"/>
                </a:solidFill>
                <a:latin typeface="Raleway Medium"/>
                <a:ea typeface="Raleway Medium"/>
                <a:cs typeface="Raleway Medium"/>
                <a:sym typeface="Raleway Medium"/>
              </a:rPr>
              <a:t>, including icons by</a:t>
            </a:r>
            <a:r>
              <a:rPr lang="en">
                <a:solidFill>
                  <a:schemeClr val="accent1"/>
                </a:solidFill>
                <a:latin typeface="Raleway"/>
                <a:ea typeface="Raleway"/>
                <a:cs typeface="Raleway"/>
                <a:sym typeface="Raleway"/>
              </a:rPr>
              <a:t> </a:t>
            </a:r>
            <a:r>
              <a:rPr lang="en" b="1">
                <a:solidFill>
                  <a:schemeClr val="accent1"/>
                </a:solidFill>
                <a:uFill>
                  <a:noFill/>
                </a:uFill>
                <a:latin typeface="Raleway"/>
                <a:ea typeface="Raleway"/>
                <a:cs typeface="Raleway"/>
                <a:sym typeface="Raleway"/>
                <a:hlinkClick r:id="rId4">
                  <a:extLst>
                    <a:ext uri="{A12FA001-AC4F-418D-AE19-62706E023703}">
                      <ahyp:hlinkClr xmlns:ahyp="http://schemas.microsoft.com/office/drawing/2018/hyperlinkcolor" val="tx"/>
                    </a:ext>
                  </a:extLst>
                </a:hlinkClick>
              </a:rPr>
              <a:t>Flaticon</a:t>
            </a:r>
            <a:r>
              <a:rPr lang="en">
                <a:solidFill>
                  <a:schemeClr val="accent1"/>
                </a:solidFill>
                <a:latin typeface="Raleway Medium"/>
                <a:ea typeface="Raleway Medium"/>
                <a:cs typeface="Raleway Medium"/>
                <a:sym typeface="Raleway Medium"/>
              </a:rPr>
              <a:t>, infographics &amp;</a:t>
            </a:r>
            <a:r>
              <a:rPr lang="en">
                <a:solidFill>
                  <a:schemeClr val="accent1"/>
                </a:solidFill>
                <a:latin typeface="Raleway"/>
                <a:ea typeface="Raleway"/>
                <a:cs typeface="Raleway"/>
                <a:sym typeface="Raleway"/>
              </a:rPr>
              <a:t> </a:t>
            </a:r>
            <a:r>
              <a:rPr lang="en">
                <a:solidFill>
                  <a:schemeClr val="accent1"/>
                </a:solidFill>
                <a:latin typeface="Raleway Medium"/>
                <a:ea typeface="Raleway Medium"/>
                <a:cs typeface="Raleway Medium"/>
                <a:sym typeface="Raleway Medium"/>
              </a:rPr>
              <a:t>images by </a:t>
            </a:r>
            <a:r>
              <a:rPr lang="en" b="1">
                <a:solidFill>
                  <a:schemeClr val="accent1"/>
                </a:solidFill>
                <a:uFill>
                  <a:noFill/>
                </a:uFill>
                <a:latin typeface="Raleway"/>
                <a:ea typeface="Raleway"/>
                <a:cs typeface="Raleway"/>
                <a:sym typeface="Raleway"/>
                <a:hlinkClick r:id="rId5">
                  <a:extLst>
                    <a:ext uri="{A12FA001-AC4F-418D-AE19-62706E023703}">
                      <ahyp:hlinkClr xmlns:ahyp="http://schemas.microsoft.com/office/drawing/2018/hyperlinkcolor" val="tx"/>
                    </a:ext>
                  </a:extLst>
                </a:hlinkClick>
              </a:rPr>
              <a:t>Freepik</a:t>
            </a:r>
            <a:endParaRPr b="1">
              <a:solidFill>
                <a:schemeClr val="accent1"/>
              </a:solidFill>
              <a:latin typeface="Raleway"/>
              <a:ea typeface="Raleway"/>
              <a:cs typeface="Raleway"/>
              <a:sym typeface="Raleway"/>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281"/>
        <p:cNvGrpSpPr/>
        <p:nvPr/>
      </p:nvGrpSpPr>
      <p:grpSpPr>
        <a:xfrm>
          <a:off x="0" y="0"/>
          <a:ext cx="0" cy="0"/>
          <a:chOff x="0" y="0"/>
          <a:chExt cx="0" cy="0"/>
        </a:xfrm>
      </p:grpSpPr>
      <p:grpSp>
        <p:nvGrpSpPr>
          <p:cNvPr id="282" name="Google Shape;282;p29"/>
          <p:cNvGrpSpPr/>
          <p:nvPr/>
        </p:nvGrpSpPr>
        <p:grpSpPr>
          <a:xfrm>
            <a:off x="-289287" y="-577506"/>
            <a:ext cx="10470663" cy="5721007"/>
            <a:chOff x="-289287" y="-577506"/>
            <a:chExt cx="10470663" cy="5721007"/>
          </a:xfrm>
        </p:grpSpPr>
        <p:sp>
          <p:nvSpPr>
            <p:cNvPr id="283" name="Google Shape;283;p29"/>
            <p:cNvSpPr/>
            <p:nvPr/>
          </p:nvSpPr>
          <p:spPr>
            <a:xfrm flipH="1">
              <a:off x="-227693" y="-82087"/>
              <a:ext cx="1585322" cy="1861089"/>
            </a:xfrm>
            <a:custGeom>
              <a:avLst/>
              <a:gdLst/>
              <a:ahLst/>
              <a:cxnLst/>
              <a:rect l="l" t="t" r="r" b="b"/>
              <a:pathLst>
                <a:path w="30112" h="35350" extrusionOk="0">
                  <a:moveTo>
                    <a:pt x="30111" y="0"/>
                  </a:moveTo>
                  <a:lnTo>
                    <a:pt x="0" y="0"/>
                  </a:lnTo>
                  <a:lnTo>
                    <a:pt x="17169" y="32016"/>
                  </a:lnTo>
                  <a:cubicBezTo>
                    <a:pt x="18265" y="34064"/>
                    <a:pt x="20408" y="35350"/>
                    <a:pt x="22753" y="35350"/>
                  </a:cubicBezTo>
                  <a:lnTo>
                    <a:pt x="30111" y="35350"/>
                  </a:ln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 name="Google Shape;284;p29"/>
            <p:cNvSpPr/>
            <p:nvPr/>
          </p:nvSpPr>
          <p:spPr>
            <a:xfrm rot="3397010" flipH="1">
              <a:off x="21768" y="-360169"/>
              <a:ext cx="1298627" cy="1444518"/>
            </a:xfrm>
            <a:custGeom>
              <a:avLst/>
              <a:gdLst/>
              <a:ahLst/>
              <a:cxnLst/>
              <a:rect l="l" t="t" r="r" b="b"/>
              <a:pathLst>
                <a:path w="13895" h="15456" extrusionOk="0">
                  <a:moveTo>
                    <a:pt x="4846" y="15455"/>
                  </a:moveTo>
                  <a:lnTo>
                    <a:pt x="1548" y="15455"/>
                  </a:lnTo>
                  <a:cubicBezTo>
                    <a:pt x="608" y="15455"/>
                    <a:pt x="0" y="14455"/>
                    <a:pt x="453" y="13634"/>
                  </a:cubicBezTo>
                  <a:lnTo>
                    <a:pt x="7763" y="1"/>
                  </a:lnTo>
                  <a:lnTo>
                    <a:pt x="13895" y="1"/>
                  </a:lnTo>
                  <a:lnTo>
                    <a:pt x="5953" y="14800"/>
                  </a:lnTo>
                  <a:cubicBezTo>
                    <a:pt x="5739" y="15205"/>
                    <a:pt x="5311" y="15455"/>
                    <a:pt x="4846" y="15455"/>
                  </a:cubicBezTo>
                  <a:close/>
                </a:path>
              </a:pathLst>
            </a:custGeom>
            <a:gradFill>
              <a:gsLst>
                <a:gs pos="0">
                  <a:schemeClr val="accent3"/>
                </a:gs>
                <a:gs pos="34000">
                  <a:srgbClr val="FAB93C"/>
                </a:gs>
                <a:gs pos="100000">
                  <a:schemeClr val="accent4"/>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 name="Google Shape;285;p29"/>
            <p:cNvSpPr/>
            <p:nvPr/>
          </p:nvSpPr>
          <p:spPr>
            <a:xfrm>
              <a:off x="7613825" y="4684125"/>
              <a:ext cx="1698150" cy="459376"/>
            </a:xfrm>
            <a:custGeom>
              <a:avLst/>
              <a:gdLst/>
              <a:ahLst/>
              <a:cxnLst/>
              <a:rect l="l" t="t" r="r" b="b"/>
              <a:pathLst>
                <a:path w="22361" h="6049" extrusionOk="0">
                  <a:moveTo>
                    <a:pt x="19336" y="6049"/>
                  </a:moveTo>
                  <a:lnTo>
                    <a:pt x="3024" y="6049"/>
                  </a:lnTo>
                  <a:cubicBezTo>
                    <a:pt x="1358" y="6049"/>
                    <a:pt x="0" y="4692"/>
                    <a:pt x="0" y="3025"/>
                  </a:cubicBezTo>
                  <a:lnTo>
                    <a:pt x="0" y="3025"/>
                  </a:lnTo>
                  <a:cubicBezTo>
                    <a:pt x="0" y="1358"/>
                    <a:pt x="1358" y="1"/>
                    <a:pt x="3024" y="1"/>
                  </a:cubicBezTo>
                  <a:lnTo>
                    <a:pt x="19336" y="1"/>
                  </a:lnTo>
                  <a:cubicBezTo>
                    <a:pt x="21003" y="1"/>
                    <a:pt x="22360" y="1358"/>
                    <a:pt x="22360" y="3025"/>
                  </a:cubicBezTo>
                  <a:lnTo>
                    <a:pt x="22360" y="3025"/>
                  </a:lnTo>
                  <a:cubicBezTo>
                    <a:pt x="22360" y="4692"/>
                    <a:pt x="21003" y="6049"/>
                    <a:pt x="19336" y="6049"/>
                  </a:cubicBez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6" name="Google Shape;286;p29"/>
            <p:cNvSpPr/>
            <p:nvPr/>
          </p:nvSpPr>
          <p:spPr>
            <a:xfrm>
              <a:off x="8483225" y="0"/>
              <a:ext cx="1698150" cy="459376"/>
            </a:xfrm>
            <a:custGeom>
              <a:avLst/>
              <a:gdLst/>
              <a:ahLst/>
              <a:cxnLst/>
              <a:rect l="l" t="t" r="r" b="b"/>
              <a:pathLst>
                <a:path w="22361" h="6049" extrusionOk="0">
                  <a:moveTo>
                    <a:pt x="19336" y="6049"/>
                  </a:moveTo>
                  <a:lnTo>
                    <a:pt x="3024" y="6049"/>
                  </a:lnTo>
                  <a:cubicBezTo>
                    <a:pt x="1358" y="6049"/>
                    <a:pt x="0" y="4692"/>
                    <a:pt x="0" y="3025"/>
                  </a:cubicBezTo>
                  <a:lnTo>
                    <a:pt x="0" y="3025"/>
                  </a:lnTo>
                  <a:cubicBezTo>
                    <a:pt x="0" y="1358"/>
                    <a:pt x="1358" y="1"/>
                    <a:pt x="3024" y="1"/>
                  </a:cubicBezTo>
                  <a:lnTo>
                    <a:pt x="19336" y="1"/>
                  </a:lnTo>
                  <a:cubicBezTo>
                    <a:pt x="21003" y="1"/>
                    <a:pt x="22360" y="1358"/>
                    <a:pt x="22360" y="3025"/>
                  </a:cubicBezTo>
                  <a:lnTo>
                    <a:pt x="22360" y="3025"/>
                  </a:lnTo>
                  <a:cubicBezTo>
                    <a:pt x="22360" y="4692"/>
                    <a:pt x="21003" y="6049"/>
                    <a:pt x="19336" y="6049"/>
                  </a:cubicBez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ackground 2">
  <p:cSld name="CUSTOM_8">
    <p:spTree>
      <p:nvGrpSpPr>
        <p:cNvPr id="1" name="Shape 287"/>
        <p:cNvGrpSpPr/>
        <p:nvPr/>
      </p:nvGrpSpPr>
      <p:grpSpPr>
        <a:xfrm>
          <a:off x="0" y="0"/>
          <a:ext cx="0" cy="0"/>
          <a:chOff x="0" y="0"/>
          <a:chExt cx="0" cy="0"/>
        </a:xfrm>
      </p:grpSpPr>
      <p:grpSp>
        <p:nvGrpSpPr>
          <p:cNvPr id="288" name="Google Shape;288;p30"/>
          <p:cNvGrpSpPr/>
          <p:nvPr/>
        </p:nvGrpSpPr>
        <p:grpSpPr>
          <a:xfrm>
            <a:off x="0" y="12"/>
            <a:ext cx="9144007" cy="5143489"/>
            <a:chOff x="0" y="12"/>
            <a:chExt cx="9144007" cy="5143489"/>
          </a:xfrm>
        </p:grpSpPr>
        <p:grpSp>
          <p:nvGrpSpPr>
            <p:cNvPr id="289" name="Google Shape;289;p30"/>
            <p:cNvGrpSpPr/>
            <p:nvPr/>
          </p:nvGrpSpPr>
          <p:grpSpPr>
            <a:xfrm>
              <a:off x="0" y="3592959"/>
              <a:ext cx="2320507" cy="1550542"/>
              <a:chOff x="0" y="3592959"/>
              <a:chExt cx="2320507" cy="1550542"/>
            </a:xfrm>
          </p:grpSpPr>
          <p:sp>
            <p:nvSpPr>
              <p:cNvPr id="290" name="Google Shape;290;p30"/>
              <p:cNvSpPr/>
              <p:nvPr/>
            </p:nvSpPr>
            <p:spPr>
              <a:xfrm>
                <a:off x="0" y="4661800"/>
                <a:ext cx="2320507" cy="481701"/>
              </a:xfrm>
              <a:custGeom>
                <a:avLst/>
                <a:gdLst/>
                <a:ahLst/>
                <a:cxnLst/>
                <a:rect l="l" t="t" r="r" b="b"/>
                <a:pathLst>
                  <a:path w="40899" h="8490" extrusionOk="0">
                    <a:moveTo>
                      <a:pt x="37386" y="0"/>
                    </a:moveTo>
                    <a:lnTo>
                      <a:pt x="1" y="0"/>
                    </a:lnTo>
                    <a:lnTo>
                      <a:pt x="1" y="8490"/>
                    </a:lnTo>
                    <a:lnTo>
                      <a:pt x="35850" y="8490"/>
                    </a:lnTo>
                    <a:cubicBezTo>
                      <a:pt x="36898" y="8490"/>
                      <a:pt x="37863" y="7918"/>
                      <a:pt x="38363" y="7001"/>
                    </a:cubicBezTo>
                    <a:lnTo>
                      <a:pt x="39887" y="4132"/>
                    </a:lnTo>
                    <a:cubicBezTo>
                      <a:pt x="40899" y="2263"/>
                      <a:pt x="39529" y="0"/>
                      <a:pt x="37386" y="0"/>
                    </a:cubicBezTo>
                    <a:close/>
                  </a:path>
                </a:pathLst>
              </a:custGeom>
              <a:gradFill>
                <a:gsLst>
                  <a:gs pos="0">
                    <a:schemeClr val="accent3"/>
                  </a:gs>
                  <a:gs pos="34000">
                    <a:srgbClr val="FAB93C"/>
                  </a:gs>
                  <a:gs pos="100000">
                    <a:schemeClr val="accent4"/>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30"/>
              <p:cNvSpPr/>
              <p:nvPr/>
            </p:nvSpPr>
            <p:spPr>
              <a:xfrm>
                <a:off x="0" y="3592959"/>
                <a:ext cx="1139773" cy="1550539"/>
              </a:xfrm>
              <a:custGeom>
                <a:avLst/>
                <a:gdLst/>
                <a:ahLst/>
                <a:cxnLst/>
                <a:rect l="l" t="t" r="r" b="b"/>
                <a:pathLst>
                  <a:path w="24576" h="33433" extrusionOk="0">
                    <a:moveTo>
                      <a:pt x="22611" y="83"/>
                    </a:moveTo>
                    <a:lnTo>
                      <a:pt x="1" y="0"/>
                    </a:lnTo>
                    <a:lnTo>
                      <a:pt x="1" y="33433"/>
                    </a:lnTo>
                    <a:lnTo>
                      <a:pt x="7513" y="33433"/>
                    </a:lnTo>
                    <a:lnTo>
                      <a:pt x="24015" y="2405"/>
                    </a:lnTo>
                    <a:cubicBezTo>
                      <a:pt x="24575" y="1357"/>
                      <a:pt x="23813" y="95"/>
                      <a:pt x="22611" y="83"/>
                    </a:cubicBez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2" name="Google Shape;292;p30"/>
              <p:cNvSpPr/>
              <p:nvPr/>
            </p:nvSpPr>
            <p:spPr>
              <a:xfrm>
                <a:off x="244913" y="4013000"/>
                <a:ext cx="940363" cy="1046767"/>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1"/>
                  </a:gs>
                  <a:gs pos="63000">
                    <a:srgbClr val="194175"/>
                  </a:gs>
                  <a:gs pos="100000">
                    <a:schemeClr val="accent2"/>
                  </a:gs>
                </a:gsLst>
                <a:lin ang="80993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93" name="Google Shape;293;p30"/>
            <p:cNvGrpSpPr/>
            <p:nvPr/>
          </p:nvGrpSpPr>
          <p:grpSpPr>
            <a:xfrm flipH="1">
              <a:off x="7958731" y="12"/>
              <a:ext cx="1185276" cy="1550539"/>
              <a:chOff x="0" y="3592959"/>
              <a:chExt cx="1185276" cy="1550539"/>
            </a:xfrm>
          </p:grpSpPr>
          <p:sp>
            <p:nvSpPr>
              <p:cNvPr id="294" name="Google Shape;294;p30"/>
              <p:cNvSpPr/>
              <p:nvPr/>
            </p:nvSpPr>
            <p:spPr>
              <a:xfrm>
                <a:off x="0" y="3592959"/>
                <a:ext cx="1139773" cy="1550539"/>
              </a:xfrm>
              <a:custGeom>
                <a:avLst/>
                <a:gdLst/>
                <a:ahLst/>
                <a:cxnLst/>
                <a:rect l="l" t="t" r="r" b="b"/>
                <a:pathLst>
                  <a:path w="24576" h="33433" extrusionOk="0">
                    <a:moveTo>
                      <a:pt x="22611" y="83"/>
                    </a:moveTo>
                    <a:lnTo>
                      <a:pt x="1" y="0"/>
                    </a:lnTo>
                    <a:lnTo>
                      <a:pt x="1" y="33433"/>
                    </a:lnTo>
                    <a:lnTo>
                      <a:pt x="7513" y="33433"/>
                    </a:lnTo>
                    <a:lnTo>
                      <a:pt x="24015" y="2405"/>
                    </a:lnTo>
                    <a:cubicBezTo>
                      <a:pt x="24575" y="1357"/>
                      <a:pt x="23813" y="95"/>
                      <a:pt x="22611" y="83"/>
                    </a:cubicBezTo>
                    <a:close/>
                  </a:path>
                </a:pathLst>
              </a:custGeom>
              <a:gradFill>
                <a:gsLst>
                  <a:gs pos="0">
                    <a:schemeClr val="accent6"/>
                  </a:gs>
                  <a:gs pos="100000">
                    <a:schemeClr val="accent5"/>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30"/>
              <p:cNvSpPr/>
              <p:nvPr/>
            </p:nvSpPr>
            <p:spPr>
              <a:xfrm>
                <a:off x="244913" y="4013000"/>
                <a:ext cx="940363" cy="1046767"/>
              </a:xfrm>
              <a:custGeom>
                <a:avLst/>
                <a:gdLst/>
                <a:ahLst/>
                <a:cxnLst/>
                <a:rect l="l" t="t" r="r" b="b"/>
                <a:pathLst>
                  <a:path w="13884" h="15455" extrusionOk="0">
                    <a:moveTo>
                      <a:pt x="9037" y="15454"/>
                    </a:moveTo>
                    <a:lnTo>
                      <a:pt x="12335" y="15454"/>
                    </a:lnTo>
                    <a:cubicBezTo>
                      <a:pt x="13276" y="15454"/>
                      <a:pt x="13883" y="14454"/>
                      <a:pt x="13443" y="13633"/>
                    </a:cubicBezTo>
                    <a:lnTo>
                      <a:pt x="6132" y="0"/>
                    </a:lnTo>
                    <a:lnTo>
                      <a:pt x="0" y="0"/>
                    </a:lnTo>
                    <a:lnTo>
                      <a:pt x="7930" y="14799"/>
                    </a:lnTo>
                    <a:cubicBezTo>
                      <a:pt x="8144" y="15204"/>
                      <a:pt x="8573" y="15454"/>
                      <a:pt x="9037" y="15454"/>
                    </a:cubicBezTo>
                    <a:close/>
                  </a:path>
                </a:pathLst>
              </a:custGeom>
              <a:gradFill>
                <a:gsLst>
                  <a:gs pos="0">
                    <a:schemeClr val="accent1"/>
                  </a:gs>
                  <a:gs pos="63000">
                    <a:srgbClr val="194175"/>
                  </a:gs>
                  <a:gs pos="100000">
                    <a:schemeClr val="accent2"/>
                  </a:gs>
                </a:gsLst>
                <a:lin ang="8099331"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5050" y="358100"/>
            <a:ext cx="7713900" cy="572700"/>
          </a:xfrm>
          <a:prstGeom prst="rect">
            <a:avLst/>
          </a:prstGeom>
          <a:noFill/>
          <a:ln>
            <a:noFill/>
          </a:ln>
        </p:spPr>
        <p:txBody>
          <a:bodyPr spcFirstLastPara="1" wrap="square" lIns="91425" tIns="91425" rIns="91425" bIns="91425" anchor="t" anchorCtr="0">
            <a:noAutofit/>
          </a:bodyPr>
          <a:lstStyle>
            <a:lvl1pPr lvl="0"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1pPr>
            <a:lvl2pPr lvl="1"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2pPr>
            <a:lvl3pPr lvl="2"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3pPr>
            <a:lvl4pPr lvl="3"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4pPr>
            <a:lvl5pPr lvl="4"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5pPr>
            <a:lvl6pPr lvl="5"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6pPr>
            <a:lvl7pPr lvl="6"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7pPr>
            <a:lvl8pPr lvl="7"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8pPr>
            <a:lvl9pPr lvl="8" algn="ctr" rtl="0">
              <a:spcBef>
                <a:spcPts val="0"/>
              </a:spcBef>
              <a:spcAft>
                <a:spcPts val="0"/>
              </a:spcAft>
              <a:buClr>
                <a:schemeClr val="accent1"/>
              </a:buClr>
              <a:buSzPts val="3200"/>
              <a:buFont typeface="Montserrat ExtraBold"/>
              <a:buNone/>
              <a:defRPr sz="3200">
                <a:solidFill>
                  <a:schemeClr val="accent1"/>
                </a:solidFill>
                <a:latin typeface="Montserrat ExtraBold"/>
                <a:ea typeface="Montserrat ExtraBold"/>
                <a:cs typeface="Montserrat ExtraBold"/>
                <a:sym typeface="Montserrat ExtraBold"/>
              </a:defRPr>
            </a:lvl9pPr>
          </a:lstStyle>
          <a:p>
            <a:endParaRPr/>
          </a:p>
        </p:txBody>
      </p:sp>
      <p:sp>
        <p:nvSpPr>
          <p:cNvPr id="7" name="Google Shape;7;p1"/>
          <p:cNvSpPr txBox="1">
            <a:spLocks noGrp="1"/>
          </p:cNvSpPr>
          <p:nvPr>
            <p:ph type="body" idx="1"/>
          </p:nvPr>
        </p:nvSpPr>
        <p:spPr>
          <a:xfrm>
            <a:off x="715200" y="1152475"/>
            <a:ext cx="7713900" cy="34560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1pPr>
            <a:lvl2pPr marL="914400" lvl="1"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2pPr>
            <a:lvl3pPr marL="1371600" lvl="2"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3pPr>
            <a:lvl4pPr marL="1828800" lvl="3"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4pPr>
            <a:lvl5pPr marL="2286000" lvl="4"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5pPr>
            <a:lvl6pPr marL="2743200" lvl="5"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6pPr>
            <a:lvl7pPr marL="3200400" lvl="6"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7pPr>
            <a:lvl8pPr marL="3657600" lvl="7"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8pPr>
            <a:lvl9pPr marL="4114800" lvl="8" indent="-304800">
              <a:lnSpc>
                <a:spcPct val="100000"/>
              </a:lnSpc>
              <a:spcBef>
                <a:spcPts val="0"/>
              </a:spcBef>
              <a:spcAft>
                <a:spcPts val="0"/>
              </a:spcAft>
              <a:buClr>
                <a:schemeClr val="accent1"/>
              </a:buClr>
              <a:buSzPts val="1200"/>
              <a:buFont typeface="Raleway Medium"/>
              <a:buChar char="■"/>
              <a:defRPr sz="1200">
                <a:solidFill>
                  <a:schemeClr val="accent1"/>
                </a:solidFill>
                <a:latin typeface="Raleway Medium"/>
                <a:ea typeface="Raleway Medium"/>
                <a:cs typeface="Raleway Medium"/>
                <a:sym typeface="Raleway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5" r:id="rId3"/>
    <p:sldLayoutId id="2147483657" r:id="rId4"/>
    <p:sldLayoutId id="2147483658" r:id="rId5"/>
    <p:sldLayoutId id="2147483667" r:id="rId6"/>
    <p:sldLayoutId id="2147483674" r:id="rId7"/>
    <p:sldLayoutId id="2147483675" r:id="rId8"/>
    <p:sldLayoutId id="2147483676"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33"/>
          <p:cNvSpPr/>
          <p:nvPr/>
        </p:nvSpPr>
        <p:spPr>
          <a:xfrm rot="10800000">
            <a:off x="-653817" y="-369708"/>
            <a:ext cx="1879929" cy="893670"/>
          </a:xfrm>
          <a:custGeom>
            <a:avLst/>
            <a:gdLst/>
            <a:ahLst/>
            <a:cxnLst/>
            <a:rect l="l" t="t" r="r" b="b"/>
            <a:pathLst>
              <a:path w="21766" h="10347" extrusionOk="0">
                <a:moveTo>
                  <a:pt x="4787" y="1417"/>
                </a:moveTo>
                <a:lnTo>
                  <a:pt x="1" y="10347"/>
                </a:lnTo>
                <a:lnTo>
                  <a:pt x="16217" y="10347"/>
                </a:lnTo>
                <a:lnTo>
                  <a:pt x="21765" y="0"/>
                </a:lnTo>
                <a:lnTo>
                  <a:pt x="7156" y="0"/>
                </a:lnTo>
                <a:cubicBezTo>
                  <a:pt x="6168" y="0"/>
                  <a:pt x="5251" y="548"/>
                  <a:pt x="4787" y="1417"/>
                </a:cubicBezTo>
                <a:close/>
              </a:path>
            </a:pathLst>
          </a:custGeom>
          <a:gradFill>
            <a:gsLst>
              <a:gs pos="0">
                <a:schemeClr val="accent3"/>
              </a:gs>
              <a:gs pos="34000">
                <a:srgbClr val="FAB93C"/>
              </a:gs>
              <a:gs pos="100000">
                <a:schemeClr val="accent4"/>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6" name="Google Shape;306;p33"/>
          <p:cNvSpPr/>
          <p:nvPr/>
        </p:nvSpPr>
        <p:spPr>
          <a:xfrm flipH="1">
            <a:off x="2685523" y="1710166"/>
            <a:ext cx="3904879" cy="3642868"/>
          </a:xfrm>
          <a:custGeom>
            <a:avLst/>
            <a:gdLst/>
            <a:ahLst/>
            <a:cxnLst/>
            <a:rect l="l" t="t" r="r" b="b"/>
            <a:pathLst>
              <a:path w="262639" h="209550" extrusionOk="0">
                <a:moveTo>
                  <a:pt x="133972" y="15975"/>
                </a:moveTo>
                <a:cubicBezTo>
                  <a:pt x="138745" y="15975"/>
                  <a:pt x="143097" y="18614"/>
                  <a:pt x="145343" y="22825"/>
                </a:cubicBezTo>
                <a:lnTo>
                  <a:pt x="237792" y="195204"/>
                </a:lnTo>
                <a:lnTo>
                  <a:pt x="11819" y="195204"/>
                </a:lnTo>
                <a:lnTo>
                  <a:pt x="11819" y="15975"/>
                </a:lnTo>
                <a:close/>
                <a:moveTo>
                  <a:pt x="0" y="0"/>
                </a:moveTo>
                <a:lnTo>
                  <a:pt x="0" y="209550"/>
                </a:lnTo>
                <a:lnTo>
                  <a:pt x="262639" y="209550"/>
                </a:lnTo>
                <a:lnTo>
                  <a:pt x="262639"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7" name="Google Shape;307;p33"/>
          <p:cNvSpPr txBox="1">
            <a:spLocks noGrp="1"/>
          </p:cNvSpPr>
          <p:nvPr>
            <p:ph type="ctrTitle"/>
          </p:nvPr>
        </p:nvSpPr>
        <p:spPr>
          <a:xfrm>
            <a:off x="542549" y="-317480"/>
            <a:ext cx="6963000" cy="1344600"/>
          </a:xfrm>
          <a:prstGeom prst="rect">
            <a:avLst/>
          </a:prstGeom>
        </p:spPr>
        <p:txBody>
          <a:bodyPr spcFirstLastPara="1" wrap="square" lIns="91425" tIns="91425" rIns="91425" bIns="91425" anchor="ctr" anchorCtr="0">
            <a:noAutofit/>
          </a:bodyPr>
          <a:lstStyle/>
          <a:p>
            <a:pPr lvl="0" algn="ctr"/>
            <a:r>
              <a:rPr lang="en">
                <a:latin typeface="Times New Roman" panose="02020603050405020304" pitchFamily="18" charset="0"/>
                <a:cs typeface="Times New Roman" panose="02020603050405020304" pitchFamily="18" charset="0"/>
              </a:rPr>
              <a:t> </a:t>
            </a:r>
            <a:endParaRPr>
              <a:solidFill>
                <a:schemeClr val="accent3"/>
              </a:solidFill>
              <a:latin typeface="Times New Roman" panose="02020603050405020304" pitchFamily="18" charset="0"/>
              <a:cs typeface="Times New Roman" panose="02020603050405020304" pitchFamily="18" charset="0"/>
            </a:endParaRPr>
          </a:p>
        </p:txBody>
      </p:sp>
      <p:pic>
        <p:nvPicPr>
          <p:cNvPr id="309" name="Google Shape;309;p33"/>
          <p:cNvPicPr preferRelativeResize="0"/>
          <p:nvPr/>
        </p:nvPicPr>
        <p:blipFill>
          <a:blip r:embed="rId3">
            <a:alphaModFix/>
          </a:blip>
          <a:stretch>
            <a:fillRect/>
          </a:stretch>
        </p:blipFill>
        <p:spPr>
          <a:xfrm rot="5400000">
            <a:off x="8204291" y="275195"/>
            <a:ext cx="1662818" cy="14459"/>
          </a:xfrm>
          <a:prstGeom prst="rect">
            <a:avLst/>
          </a:prstGeom>
          <a:noFill/>
          <a:ln>
            <a:noFill/>
          </a:ln>
        </p:spPr>
      </p:pic>
      <p:sp>
        <p:nvSpPr>
          <p:cNvPr id="310" name="Google Shape;310;p33"/>
          <p:cNvSpPr/>
          <p:nvPr/>
        </p:nvSpPr>
        <p:spPr>
          <a:xfrm rot="10800000">
            <a:off x="8190600" y="-55900"/>
            <a:ext cx="953400" cy="1396800"/>
          </a:xfrm>
          <a:prstGeom prst="round1Rect">
            <a:avLst>
              <a:gd name="adj" fmla="val 50000"/>
            </a:avLst>
          </a:prstGeom>
          <a:gradFill>
            <a:gsLst>
              <a:gs pos="0">
                <a:schemeClr val="accent1"/>
              </a:gs>
              <a:gs pos="63000">
                <a:srgbClr val="194175"/>
              </a:gs>
              <a:gs pos="100000">
                <a:schemeClr val="accent2"/>
              </a:gs>
            </a:gsLst>
            <a:lin ang="8100019"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33"/>
          <p:cNvSpPr/>
          <p:nvPr/>
        </p:nvSpPr>
        <p:spPr>
          <a:xfrm>
            <a:off x="7242128" y="4537608"/>
            <a:ext cx="2522400" cy="1498500"/>
          </a:xfrm>
          <a:prstGeom prst="round2DiagRect">
            <a:avLst>
              <a:gd name="adj1" fmla="val 50000"/>
              <a:gd name="adj2" fmla="val 0"/>
            </a:avLst>
          </a:prstGeom>
          <a:gradFill>
            <a:gsLst>
              <a:gs pos="0">
                <a:schemeClr val="accent3"/>
              </a:gs>
              <a:gs pos="34000">
                <a:srgbClr val="FAB93C"/>
              </a:gs>
              <a:gs pos="100000">
                <a:schemeClr val="accent4"/>
              </a:gs>
            </a:gsLst>
            <a:lin ang="10800025"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33"/>
          <p:cNvSpPr/>
          <p:nvPr/>
        </p:nvSpPr>
        <p:spPr>
          <a:xfrm flipH="1">
            <a:off x="-120789" y="3686725"/>
            <a:ext cx="5404039" cy="3200266"/>
          </a:xfrm>
          <a:custGeom>
            <a:avLst/>
            <a:gdLst/>
            <a:ahLst/>
            <a:cxnLst/>
            <a:rect l="l" t="t" r="r" b="b"/>
            <a:pathLst>
              <a:path w="56317" h="33350" extrusionOk="0">
                <a:moveTo>
                  <a:pt x="56317" y="33350"/>
                </a:moveTo>
                <a:lnTo>
                  <a:pt x="56317" y="0"/>
                </a:lnTo>
                <a:lnTo>
                  <a:pt x="20074" y="0"/>
                </a:lnTo>
                <a:cubicBezTo>
                  <a:pt x="18741" y="0"/>
                  <a:pt x="17514" y="739"/>
                  <a:pt x="16883" y="1905"/>
                </a:cubicBezTo>
                <a:lnTo>
                  <a:pt x="0" y="33350"/>
                </a:lnTo>
                <a:cubicBezTo>
                  <a:pt x="0" y="33350"/>
                  <a:pt x="53412" y="33326"/>
                  <a:pt x="56317" y="33350"/>
                </a:cubicBezTo>
                <a:close/>
              </a:path>
            </a:pathLst>
          </a:custGeom>
          <a:gradFill>
            <a:gsLst>
              <a:gs pos="0">
                <a:schemeClr val="accent3"/>
              </a:gs>
              <a:gs pos="34000">
                <a:srgbClr val="FAB93C"/>
              </a:gs>
              <a:gs pos="100000">
                <a:schemeClr val="accent4"/>
              </a:gs>
            </a:gsLst>
            <a:lin ang="10801400"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33"/>
          <p:cNvSpPr/>
          <p:nvPr/>
        </p:nvSpPr>
        <p:spPr>
          <a:xfrm>
            <a:off x="-456300" y="3531600"/>
            <a:ext cx="3009900" cy="691200"/>
          </a:xfrm>
          <a:prstGeom prst="roundRect">
            <a:avLst>
              <a:gd name="adj" fmla="val 50000"/>
            </a:avLst>
          </a:prstGeom>
          <a:gradFill>
            <a:gsLst>
              <a:gs pos="0">
                <a:schemeClr val="accent6"/>
              </a:gs>
              <a:gs pos="100000">
                <a:schemeClr val="accent5"/>
              </a:gs>
            </a:gsLst>
            <a:lin ang="10800025"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14" name="Google Shape;314;p33"/>
          <p:cNvGrpSpPr/>
          <p:nvPr/>
        </p:nvGrpSpPr>
        <p:grpSpPr>
          <a:xfrm>
            <a:off x="3851150" y="4608509"/>
            <a:ext cx="1363381" cy="1498500"/>
            <a:chOff x="3851150" y="4608509"/>
            <a:chExt cx="1363381" cy="1498500"/>
          </a:xfrm>
        </p:grpSpPr>
        <p:cxnSp>
          <p:nvCxnSpPr>
            <p:cNvPr id="315" name="Google Shape;315;p33"/>
            <p:cNvCxnSpPr/>
            <p:nvPr/>
          </p:nvCxnSpPr>
          <p:spPr>
            <a:xfrm rot="10800000" flipH="1">
              <a:off x="3851150" y="4608509"/>
              <a:ext cx="803700" cy="1498500"/>
            </a:xfrm>
            <a:prstGeom prst="straightConnector1">
              <a:avLst/>
            </a:prstGeom>
            <a:noFill/>
            <a:ln w="19050" cap="flat" cmpd="sng">
              <a:solidFill>
                <a:schemeClr val="accent2"/>
              </a:solidFill>
              <a:prstDash val="solid"/>
              <a:round/>
              <a:headEnd type="none" w="med" len="med"/>
              <a:tailEnd type="none" w="med" len="med"/>
            </a:ln>
          </p:spPr>
        </p:cxnSp>
        <p:pic>
          <p:nvPicPr>
            <p:cNvPr id="316" name="Google Shape;316;p33"/>
            <p:cNvPicPr preferRelativeResize="0"/>
            <p:nvPr/>
          </p:nvPicPr>
          <p:blipFill>
            <a:blip r:embed="rId4">
              <a:alphaModFix/>
            </a:blip>
            <a:stretch>
              <a:fillRect/>
            </a:stretch>
          </p:blipFill>
          <p:spPr>
            <a:xfrm rot="10800000" flipH="1">
              <a:off x="4024050" y="4721288"/>
              <a:ext cx="1190481" cy="1363981"/>
            </a:xfrm>
            <a:prstGeom prst="rect">
              <a:avLst/>
            </a:prstGeom>
            <a:noFill/>
            <a:ln>
              <a:noFill/>
            </a:ln>
          </p:spPr>
        </p:pic>
      </p:grpSp>
      <p:sp>
        <p:nvSpPr>
          <p:cNvPr id="14" name="TextBox 13">
            <a:extLst>
              <a:ext uri="{FF2B5EF4-FFF2-40B4-BE49-F238E27FC236}">
                <a16:creationId xmlns:a16="http://schemas.microsoft.com/office/drawing/2014/main" id="{2F81CF07-E241-36EF-36A2-E062F217B2F2}"/>
              </a:ext>
            </a:extLst>
          </p:cNvPr>
          <p:cNvSpPr txBox="1"/>
          <p:nvPr/>
        </p:nvSpPr>
        <p:spPr>
          <a:xfrm>
            <a:off x="1889850" y="960632"/>
            <a:ext cx="7457821" cy="3785652"/>
          </a:xfrm>
          <a:prstGeom prst="rect">
            <a:avLst/>
          </a:prstGeom>
          <a:noFill/>
        </p:spPr>
        <p:txBody>
          <a:bodyPr wrap="square">
            <a:spAutoFit/>
          </a:bodyPr>
          <a:lstStyle/>
          <a:p>
            <a:r>
              <a:rPr lang="en-US" sz="2400">
                <a:latin typeface="Times New Roman" panose="02020603050405020304" pitchFamily="18" charset="0"/>
                <a:cs typeface="Times New Roman" panose="02020603050405020304" pitchFamily="18" charset="0"/>
              </a:rPr>
              <a:t>Problem Solving and Decision Making</a:t>
            </a:r>
          </a:p>
          <a:p>
            <a:endParaRPr lang="en-US" sz="2400">
              <a:latin typeface="Times New Roman" panose="02020603050405020304" pitchFamily="18" charset="0"/>
              <a:cs typeface="Times New Roman" panose="02020603050405020304" pitchFamily="18" charset="0"/>
            </a:endParaRPr>
          </a:p>
          <a:p>
            <a:r>
              <a:rPr lang="en-US" sz="2400">
                <a:latin typeface="Times New Roman" panose="02020603050405020304" pitchFamily="18" charset="0"/>
                <a:cs typeface="Times New Roman" panose="02020603050405020304" pitchFamily="18" charset="0"/>
              </a:rPr>
              <a:t>                      BMSW4004</a:t>
            </a:r>
          </a:p>
          <a:p>
            <a:endParaRPr lang="en-US" sz="2400">
              <a:latin typeface="Times New Roman" panose="02020603050405020304" pitchFamily="18" charset="0"/>
              <a:cs typeface="Times New Roman" panose="02020603050405020304" pitchFamily="18" charset="0"/>
            </a:endParaRPr>
          </a:p>
          <a:p>
            <a:endParaRPr lang="en-US" sz="2400">
              <a:latin typeface="Times New Roman" panose="02020603050405020304" pitchFamily="18" charset="0"/>
              <a:cs typeface="Times New Roman" panose="02020603050405020304" pitchFamily="18" charset="0"/>
            </a:endParaRPr>
          </a:p>
          <a:p>
            <a:endParaRPr lang="en-US" sz="2400">
              <a:latin typeface="Times New Roman" panose="02020603050405020304" pitchFamily="18" charset="0"/>
              <a:cs typeface="Times New Roman" panose="02020603050405020304" pitchFamily="18" charset="0"/>
            </a:endParaRPr>
          </a:p>
          <a:p>
            <a:endParaRPr lang="en-US" sz="2400">
              <a:latin typeface="Times New Roman" panose="02020603050405020304" pitchFamily="18" charset="0"/>
              <a:cs typeface="Times New Roman" panose="02020603050405020304" pitchFamily="18" charset="0"/>
            </a:endParaRPr>
          </a:p>
          <a:p>
            <a:r>
              <a:rPr lang="en-US" sz="2400">
                <a:latin typeface="Times New Roman" panose="02020603050405020304" pitchFamily="18" charset="0"/>
                <a:cs typeface="Times New Roman" panose="02020603050405020304" pitchFamily="18" charset="0"/>
              </a:rPr>
              <a:t>                                                                  Rotaru Cristian</a:t>
            </a:r>
          </a:p>
          <a:p>
            <a:r>
              <a:rPr lang="en-US" sz="2400">
                <a:latin typeface="Times New Roman" panose="02020603050405020304" pitchFamily="18" charset="0"/>
                <a:cs typeface="Times New Roman" panose="02020603050405020304" pitchFamily="18" charset="0"/>
              </a:rPr>
              <a:t>                                                                 Student 2123735</a:t>
            </a:r>
          </a:p>
          <a:p>
            <a:endParaRPr lang="en-US" sz="2400">
              <a:latin typeface="Times New Roman" panose="02020603050405020304" pitchFamily="18" charset="0"/>
              <a:cs typeface="Times New Roman" panose="02020603050405020304" pitchFamily="18" charset="0"/>
            </a:endParaRPr>
          </a:p>
        </p:txBody>
      </p:sp>
      <p:pic>
        <p:nvPicPr>
          <p:cNvPr id="4" name="Picture 3" descr="Text&#10;&#10;Description automatically generated">
            <a:extLst>
              <a:ext uri="{FF2B5EF4-FFF2-40B4-BE49-F238E27FC236}">
                <a16:creationId xmlns:a16="http://schemas.microsoft.com/office/drawing/2014/main" id="{FC60C7F5-3D90-3D34-5C1B-3F708EF20D1D}"/>
              </a:ext>
            </a:extLst>
          </p:cNvPr>
          <p:cNvPicPr>
            <a:picLocks noChangeAspect="1"/>
          </p:cNvPicPr>
          <p:nvPr/>
        </p:nvPicPr>
        <p:blipFill>
          <a:blip r:embed="rId5"/>
          <a:stretch>
            <a:fillRect/>
          </a:stretch>
        </p:blipFill>
        <p:spPr>
          <a:xfrm>
            <a:off x="1015010" y="119672"/>
            <a:ext cx="1930626" cy="69881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4"/>
          <p:cNvSpPr txBox="1">
            <a:spLocks noGrp="1"/>
          </p:cNvSpPr>
          <p:nvPr>
            <p:ph type="title"/>
          </p:nvPr>
        </p:nvSpPr>
        <p:spPr>
          <a:xfrm>
            <a:off x="715050" y="358100"/>
            <a:ext cx="77139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b="1">
                <a:latin typeface="Times New Roman" panose="02020603050405020304" pitchFamily="18" charset="0"/>
                <a:cs typeface="Times New Roman" panose="02020603050405020304" pitchFamily="18" charset="0"/>
              </a:rPr>
              <a:t>Introduction </a:t>
            </a:r>
            <a:endParaRPr sz="2800" b="1">
              <a:solidFill>
                <a:schemeClr val="accent3"/>
              </a:solidFill>
              <a:latin typeface="Times New Roman" panose="02020603050405020304" pitchFamily="18" charset="0"/>
              <a:cs typeface="Times New Roman" panose="02020603050405020304" pitchFamily="18" charset="0"/>
            </a:endParaRPr>
          </a:p>
        </p:txBody>
      </p:sp>
      <p:sp>
        <p:nvSpPr>
          <p:cNvPr id="322" name="Google Shape;322;p34"/>
          <p:cNvSpPr txBox="1">
            <a:spLocks noGrp="1"/>
          </p:cNvSpPr>
          <p:nvPr>
            <p:ph type="body" idx="1"/>
          </p:nvPr>
        </p:nvSpPr>
        <p:spPr>
          <a:xfrm>
            <a:off x="312233" y="812267"/>
            <a:ext cx="5402767" cy="4212700"/>
          </a:xfrm>
          <a:prstGeom prst="rect">
            <a:avLst/>
          </a:prstGeom>
        </p:spPr>
        <p:txBody>
          <a:bodyPr spcFirstLastPara="1" wrap="square" lIns="91425" tIns="91425" rIns="91425" bIns="91425" anchor="t" anchorCtr="0">
            <a:noAutofit/>
          </a:bodyPr>
          <a:lstStyle/>
          <a:p>
            <a:pPr marL="285750" lvl="0" indent="-285750" algn="l" rtl="0">
              <a:lnSpc>
                <a:spcPct val="100000"/>
              </a:lnSpc>
              <a:spcBef>
                <a:spcPts val="1600"/>
              </a:spcBef>
              <a:spcAft>
                <a:spcPts val="0"/>
              </a:spcAft>
              <a:buFont typeface="Wingdings" panose="05000000000000000000" pitchFamily="2" charset="2"/>
              <a:buChar char="q"/>
            </a:pPr>
            <a:r>
              <a:rPr lang="en-US" sz="2200">
                <a:solidFill>
                  <a:schemeClr val="accent1"/>
                </a:solidFill>
                <a:latin typeface="Times New Roman" panose="02020603050405020304" pitchFamily="18" charset="0"/>
                <a:cs typeface="Times New Roman" panose="02020603050405020304" pitchFamily="18" charset="0"/>
              </a:rPr>
              <a:t>Staff shortage in United Kingdom's proper care </a:t>
            </a:r>
          </a:p>
          <a:p>
            <a:pPr marL="285750" lvl="0" indent="-285750" algn="l" rtl="0">
              <a:lnSpc>
                <a:spcPct val="100000"/>
              </a:lnSpc>
              <a:spcBef>
                <a:spcPts val="1600"/>
              </a:spcBef>
              <a:spcAft>
                <a:spcPts val="0"/>
              </a:spcAft>
              <a:buFont typeface="Wingdings" panose="05000000000000000000" pitchFamily="2" charset="2"/>
              <a:buChar char="q"/>
            </a:pPr>
            <a:r>
              <a:rPr lang="en-US" sz="2200">
                <a:solidFill>
                  <a:schemeClr val="accent1"/>
                </a:solidFill>
                <a:latin typeface="Times New Roman" panose="02020603050405020304" pitchFamily="18" charset="0"/>
                <a:cs typeface="Times New Roman" panose="02020603050405020304" pitchFamily="18" charset="0"/>
              </a:rPr>
              <a:t>The greatest challenge lies for the caregivers </a:t>
            </a:r>
          </a:p>
          <a:p>
            <a:pPr marL="285750" lvl="0" indent="-285750" algn="l" rtl="0">
              <a:lnSpc>
                <a:spcPct val="100000"/>
              </a:lnSpc>
              <a:spcBef>
                <a:spcPts val="1600"/>
              </a:spcBef>
              <a:spcAft>
                <a:spcPts val="0"/>
              </a:spcAft>
              <a:buFont typeface="Wingdings" panose="05000000000000000000" pitchFamily="2" charset="2"/>
              <a:buChar char="q"/>
            </a:pPr>
            <a:r>
              <a:rPr lang="en-US" sz="2200">
                <a:solidFill>
                  <a:schemeClr val="accent1"/>
                </a:solidFill>
                <a:latin typeface="Times New Roman" panose="02020603050405020304" pitchFamily="18" charset="0"/>
                <a:cs typeface="Times New Roman" panose="02020603050405020304" pitchFamily="18" charset="0"/>
              </a:rPr>
              <a:t>The pressure extends beyond NHS trust </a:t>
            </a:r>
          </a:p>
          <a:p>
            <a:pPr marL="285750" lvl="0" indent="-285750" algn="l" rtl="0">
              <a:lnSpc>
                <a:spcPct val="100000"/>
              </a:lnSpc>
              <a:spcBef>
                <a:spcPts val="1600"/>
              </a:spcBef>
              <a:spcAft>
                <a:spcPts val="0"/>
              </a:spcAft>
              <a:buFont typeface="Wingdings" panose="05000000000000000000" pitchFamily="2" charset="2"/>
              <a:buChar char="q"/>
            </a:pPr>
            <a:r>
              <a:rPr lang="en-US" sz="2200">
                <a:solidFill>
                  <a:schemeClr val="accent1"/>
                </a:solidFill>
                <a:latin typeface="Times New Roman" panose="02020603050405020304" pitchFamily="18" charset="0"/>
                <a:cs typeface="Times New Roman" panose="02020603050405020304" pitchFamily="18" charset="0"/>
              </a:rPr>
              <a:t>The following presentation will define macro environmental elements that contribute to the challenge along with cause-effect analysis and alternative solution </a:t>
            </a:r>
          </a:p>
          <a:p>
            <a:pPr marL="285750" lvl="0" indent="-285750" algn="l" rtl="0">
              <a:lnSpc>
                <a:spcPct val="100000"/>
              </a:lnSpc>
              <a:spcBef>
                <a:spcPts val="1600"/>
              </a:spcBef>
              <a:spcAft>
                <a:spcPts val="0"/>
              </a:spcAft>
              <a:buFont typeface="Wingdings" panose="05000000000000000000" pitchFamily="2" charset="2"/>
              <a:buChar char="q"/>
            </a:pPr>
            <a:endParaRPr sz="2200">
              <a:solidFill>
                <a:schemeClr val="accent1"/>
              </a:solidFill>
              <a:latin typeface="Times New Roman" panose="02020603050405020304" pitchFamily="18" charset="0"/>
              <a:cs typeface="Times New Roman" panose="02020603050405020304" pitchFamily="18" charset="0"/>
            </a:endParaRPr>
          </a:p>
        </p:txBody>
      </p:sp>
      <p:pic>
        <p:nvPicPr>
          <p:cNvPr id="1026" name="Picture 2" descr="What Is Quality and Safety in Nursing? | GCU Blo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1159400"/>
            <a:ext cx="2908683" cy="282864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35"/>
          <p:cNvSpPr txBox="1">
            <a:spLocks noGrp="1"/>
          </p:cNvSpPr>
          <p:nvPr>
            <p:ph type="title"/>
          </p:nvPr>
        </p:nvSpPr>
        <p:spPr>
          <a:xfrm>
            <a:off x="178618" y="-249018"/>
            <a:ext cx="8749364" cy="1252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800" b="1">
                <a:solidFill>
                  <a:schemeClr val="tx1">
                    <a:lumMod val="95000"/>
                    <a:lumOff val="5000"/>
                  </a:schemeClr>
                </a:solidFill>
                <a:latin typeface="Times New Roman" panose="02020603050405020304" pitchFamily="18" charset="0"/>
                <a:cs typeface="Times New Roman" panose="02020603050405020304" pitchFamily="18" charset="0"/>
              </a:rPr>
              <a:t>Nature of complex problem</a:t>
            </a:r>
            <a:endParaRPr sz="2800" b="1">
              <a:solidFill>
                <a:schemeClr val="tx1">
                  <a:lumMod val="95000"/>
                  <a:lumOff val="5000"/>
                </a:schemeClr>
              </a:solidFill>
              <a:latin typeface="Times New Roman" panose="02020603050405020304" pitchFamily="18" charset="0"/>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1225550858"/>
              </p:ext>
            </p:extLst>
          </p:nvPr>
        </p:nvGraphicFramePr>
        <p:xfrm>
          <a:off x="178618" y="899532"/>
          <a:ext cx="5777681" cy="39772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4"/>
          <p:cNvSpPr txBox="1">
            <a:spLocks noGrp="1"/>
          </p:cNvSpPr>
          <p:nvPr>
            <p:ph type="title"/>
          </p:nvPr>
        </p:nvSpPr>
        <p:spPr>
          <a:xfrm>
            <a:off x="715050" y="358100"/>
            <a:ext cx="77139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b="1">
                <a:latin typeface="Times New Roman" panose="02020603050405020304" pitchFamily="18" charset="0"/>
                <a:cs typeface="Times New Roman" panose="02020603050405020304" pitchFamily="18" charset="0"/>
              </a:rPr>
              <a:t>Impact of the complex problems</a:t>
            </a:r>
            <a:endParaRPr sz="2800" b="1">
              <a:latin typeface="Times New Roman" panose="02020603050405020304" pitchFamily="18" charset="0"/>
              <a:cs typeface="Times New Roman" panose="02020603050405020304" pitchFamily="18" charset="0"/>
            </a:endParaRPr>
          </a:p>
        </p:txBody>
      </p:sp>
      <p:sp>
        <p:nvSpPr>
          <p:cNvPr id="322" name="Google Shape;322;p34"/>
          <p:cNvSpPr txBox="1">
            <a:spLocks noGrp="1"/>
          </p:cNvSpPr>
          <p:nvPr>
            <p:ph type="body" idx="1"/>
          </p:nvPr>
        </p:nvSpPr>
        <p:spPr>
          <a:xfrm>
            <a:off x="4572000" y="781544"/>
            <a:ext cx="4231141" cy="2661242"/>
          </a:xfrm>
          <a:prstGeom prst="rect">
            <a:avLst/>
          </a:prstGeom>
        </p:spPr>
        <p:txBody>
          <a:bodyPr spcFirstLastPara="1" wrap="square" lIns="91425" tIns="91425" rIns="91425" bIns="91425" anchor="t" anchorCtr="0">
            <a:noAutofit/>
          </a:bodyPr>
          <a:lstStyle/>
          <a:p>
            <a:pPr marL="285750" lvl="0" indent="-285750">
              <a:lnSpc>
                <a:spcPct val="200000"/>
              </a:lnSpc>
              <a:buFont typeface="Wingdings" panose="05000000000000000000" pitchFamily="2" charset="2"/>
              <a:buChar char="q"/>
            </a:pPr>
            <a:r>
              <a:rPr lang="en-US" sz="2200">
                <a:latin typeface="Times New Roman" panose="02020603050405020304" pitchFamily="18" charset="0"/>
                <a:cs typeface="Times New Roman" panose="02020603050405020304" pitchFamily="18" charset="0"/>
              </a:rPr>
              <a:t>Deterioration of proper care </a:t>
            </a:r>
          </a:p>
          <a:p>
            <a:pPr marL="285750" lvl="0" indent="-285750">
              <a:lnSpc>
                <a:spcPct val="200000"/>
              </a:lnSpc>
              <a:buFont typeface="Wingdings" panose="05000000000000000000" pitchFamily="2" charset="2"/>
              <a:buChar char="q"/>
            </a:pPr>
            <a:r>
              <a:rPr lang="en-US" sz="2200">
                <a:latin typeface="Times New Roman" panose="02020603050405020304" pitchFamily="18" charset="0"/>
                <a:cs typeface="Times New Roman" panose="02020603050405020304" pitchFamily="18" charset="0"/>
              </a:rPr>
              <a:t>Added pressure on existing staff</a:t>
            </a:r>
            <a:r>
              <a:rPr lang="en-US" sz="2200" baseline="30000">
                <a:latin typeface="Times New Roman" panose="02020603050405020304" pitchFamily="18" charset="0"/>
                <a:cs typeface="Times New Roman" panose="02020603050405020304" pitchFamily="18" charset="0"/>
              </a:rPr>
              <a:t>2</a:t>
            </a:r>
          </a:p>
          <a:p>
            <a:pPr marL="285750" lvl="0" indent="-285750">
              <a:lnSpc>
                <a:spcPct val="200000"/>
              </a:lnSpc>
              <a:buFont typeface="Wingdings" panose="05000000000000000000" pitchFamily="2" charset="2"/>
              <a:buChar char="q"/>
            </a:pPr>
            <a:r>
              <a:rPr lang="en-US" sz="2200" err="1">
                <a:latin typeface="Times New Roman" panose="02020603050405020304" pitchFamily="18" charset="0"/>
                <a:cs typeface="Times New Roman" panose="02020603050405020304" pitchFamily="18" charset="0"/>
              </a:rPr>
              <a:t>Brexit</a:t>
            </a:r>
            <a:r>
              <a:rPr lang="en-US" sz="2200">
                <a:latin typeface="Times New Roman" panose="02020603050405020304" pitchFamily="18" charset="0"/>
                <a:cs typeface="Times New Roman" panose="02020603050405020304" pitchFamily="18" charset="0"/>
              </a:rPr>
              <a:t> leading to issues in staff hiring </a:t>
            </a:r>
          </a:p>
          <a:p>
            <a:pPr marL="285750" lvl="0" indent="-285750">
              <a:lnSpc>
                <a:spcPct val="200000"/>
              </a:lnSpc>
              <a:buFont typeface="Wingdings" panose="05000000000000000000" pitchFamily="2" charset="2"/>
              <a:buChar char="q"/>
            </a:pPr>
            <a:r>
              <a:rPr lang="en-US" sz="2200">
                <a:latin typeface="Times New Roman" panose="02020603050405020304" pitchFamily="18" charset="0"/>
                <a:cs typeface="Times New Roman" panose="02020603050405020304" pitchFamily="18" charset="0"/>
              </a:rPr>
              <a:t>Unsuccessful government effort </a:t>
            </a:r>
          </a:p>
        </p:txBody>
      </p:sp>
      <p:pic>
        <p:nvPicPr>
          <p:cNvPr id="5122" name="Picture 2" descr="How Great Nursing Improves Doctors' Performa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097" y="1330894"/>
            <a:ext cx="4198903" cy="2985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6056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35"/>
          <p:cNvSpPr txBox="1">
            <a:spLocks noGrp="1"/>
          </p:cNvSpPr>
          <p:nvPr>
            <p:ph type="title"/>
          </p:nvPr>
        </p:nvSpPr>
        <p:spPr>
          <a:xfrm>
            <a:off x="178618" y="-249018"/>
            <a:ext cx="8749364" cy="1252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800" b="1">
                <a:latin typeface="Times New Roman" panose="02020603050405020304" pitchFamily="18" charset="0"/>
                <a:cs typeface="Times New Roman" panose="02020603050405020304" pitchFamily="18" charset="0"/>
              </a:rPr>
              <a:t>Macro-environmental analysis: PESTEL</a:t>
            </a:r>
            <a:endParaRPr sz="2800" b="1">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390356092"/>
              </p:ext>
            </p:extLst>
          </p:nvPr>
        </p:nvGraphicFramePr>
        <p:xfrm>
          <a:off x="178618" y="904126"/>
          <a:ext cx="5904682" cy="3998073"/>
        </p:xfrm>
        <a:graphic>
          <a:graphicData uri="http://schemas.openxmlformats.org/drawingml/2006/table">
            <a:tbl>
              <a:tblPr firstRow="1" bandRow="1">
                <a:tableStyleId>{775DCB02-9BB8-47FD-8907-85C794F793BA}</a:tableStyleId>
              </a:tblPr>
              <a:tblGrid>
                <a:gridCol w="1976739">
                  <a:extLst>
                    <a:ext uri="{9D8B030D-6E8A-4147-A177-3AD203B41FA5}">
                      <a16:colId xmlns:a16="http://schemas.microsoft.com/office/drawing/2014/main" val="1271500809"/>
                    </a:ext>
                  </a:extLst>
                </a:gridCol>
                <a:gridCol w="3927943">
                  <a:extLst>
                    <a:ext uri="{9D8B030D-6E8A-4147-A177-3AD203B41FA5}">
                      <a16:colId xmlns:a16="http://schemas.microsoft.com/office/drawing/2014/main" val="2996022323"/>
                    </a:ext>
                  </a:extLst>
                </a:gridCol>
              </a:tblGrid>
              <a:tr h="1272723">
                <a:tc>
                  <a:txBody>
                    <a:bodyPr/>
                    <a:lstStyle/>
                    <a:p>
                      <a:pPr algn="ct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Factors</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200" b="1">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Key elements </a:t>
                      </a:r>
                      <a:endParaRPr lang="en-US" sz="2200" b="1">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314319906"/>
                  </a:ext>
                </a:extLst>
              </a:tr>
              <a:tr h="1362675">
                <a:tc>
                  <a:txBody>
                    <a:bodyPr/>
                    <a:lstStyle/>
                    <a:p>
                      <a:pP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Political </a:t>
                      </a:r>
                    </a:p>
                  </a:txBody>
                  <a:tcPr/>
                </a:tc>
                <a:tc>
                  <a:txBody>
                    <a:bodyPr/>
                    <a:lstStyle/>
                    <a:p>
                      <a:pPr marL="342900" indent="-342900">
                        <a:lnSpc>
                          <a:spcPct val="150000"/>
                        </a:lnSpc>
                        <a:buFont typeface="Arial" panose="020B0604020202020204" pitchFamily="34" charset="0"/>
                        <a:buChar char="•"/>
                      </a:pPr>
                      <a:r>
                        <a:rPr lang="en-US" sz="2200" err="1">
                          <a:solidFill>
                            <a:schemeClr val="tx1">
                              <a:lumMod val="95000"/>
                              <a:lumOff val="5000"/>
                            </a:schemeClr>
                          </a:solidFill>
                          <a:latin typeface="Times New Roman" panose="02020603050405020304" pitchFamily="18" charset="0"/>
                          <a:cs typeface="Times New Roman" panose="02020603050405020304" pitchFamily="18" charset="0"/>
                        </a:rPr>
                        <a:t>Brexit</a:t>
                      </a:r>
                      <a:r>
                        <a:rPr lang="en-US" sz="2200">
                          <a:solidFill>
                            <a:schemeClr val="tx1">
                              <a:lumMod val="95000"/>
                              <a:lumOff val="5000"/>
                            </a:schemeClr>
                          </a:solidFill>
                          <a:latin typeface="Times New Roman" panose="02020603050405020304" pitchFamily="18" charset="0"/>
                          <a:cs typeface="Times New Roman" panose="02020603050405020304" pitchFamily="18" charset="0"/>
                        </a:rPr>
                        <a:t>-related</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uncertainty</a:t>
                      </a:r>
                      <a:r>
                        <a:rPr lang="en-US" sz="2200" baseline="30000">
                          <a:solidFill>
                            <a:schemeClr val="tx1">
                              <a:lumMod val="95000"/>
                              <a:lumOff val="5000"/>
                            </a:schemeClr>
                          </a:solidFill>
                          <a:latin typeface="Times New Roman" panose="02020603050405020304" pitchFamily="18" charset="0"/>
                          <a:cs typeface="Times New Roman" panose="02020603050405020304" pitchFamily="18" charset="0"/>
                        </a:rPr>
                        <a:t>3</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a:t>
                      </a:r>
                    </a:p>
                    <a:p>
                      <a:pPr marL="342900" indent="-342900">
                        <a:lnSpc>
                          <a:spcPct val="150000"/>
                        </a:lnSpc>
                        <a:buFont typeface="Arial" panose="020B0604020202020204" pitchFamily="34" charset="0"/>
                        <a:buChar char="•"/>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Political turmoil</a:t>
                      </a:r>
                    </a:p>
                  </a:txBody>
                  <a:tcPr/>
                </a:tc>
                <a:extLst>
                  <a:ext uri="{0D108BD9-81ED-4DB2-BD59-A6C34878D82A}">
                    <a16:rowId xmlns:a16="http://schemas.microsoft.com/office/drawing/2014/main" val="488335966"/>
                  </a:ext>
                </a:extLst>
              </a:tr>
              <a:tr h="1362675">
                <a:tc>
                  <a:txBody>
                    <a:bodyPr/>
                    <a:lstStyle/>
                    <a:p>
                      <a:pP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Economic </a:t>
                      </a:r>
                    </a:p>
                  </a:txBody>
                  <a:tcPr/>
                </a:tc>
                <a:tc>
                  <a:txBody>
                    <a:bodyPr/>
                    <a:lstStyle/>
                    <a:p>
                      <a:pPr marL="342900" indent="-342900">
                        <a:lnSpc>
                          <a:spcPct val="150000"/>
                        </a:lnSpc>
                        <a:buFont typeface="Arial" panose="020B0604020202020204" pitchFamily="34" charset="0"/>
                        <a:buChar char="•"/>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Economic downturn </a:t>
                      </a:r>
                    </a:p>
                    <a:p>
                      <a:pPr marL="342900" indent="-342900">
                        <a:lnSpc>
                          <a:spcPct val="150000"/>
                        </a:lnSpc>
                        <a:buFont typeface="Arial" panose="020B0604020202020204" pitchFamily="34" charset="0"/>
                        <a:buChar char="•"/>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Austerity</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measures </a:t>
                      </a:r>
                      <a:endParaRPr lang="en-US" sz="220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14140086"/>
                  </a:ext>
                </a:extLst>
              </a:tr>
            </a:tbl>
          </a:graphicData>
        </a:graphic>
      </p:graphicFrame>
    </p:spTree>
    <p:extLst>
      <p:ext uri="{BB962C8B-B14F-4D97-AF65-F5344CB8AC3E}">
        <p14:creationId xmlns:p14="http://schemas.microsoft.com/office/powerpoint/2010/main" val="78259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35"/>
          <p:cNvSpPr txBox="1">
            <a:spLocks noGrp="1"/>
          </p:cNvSpPr>
          <p:nvPr>
            <p:ph type="title"/>
          </p:nvPr>
        </p:nvSpPr>
        <p:spPr>
          <a:xfrm>
            <a:off x="178618" y="-249018"/>
            <a:ext cx="8749364" cy="1252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800" b="1">
                <a:latin typeface="Times New Roman"/>
                <a:cs typeface="Times New Roman"/>
              </a:rPr>
              <a:t>PESTEL: Continued</a:t>
            </a:r>
            <a:endParaRPr sz="2800" b="1">
              <a:latin typeface="Times New Roman"/>
              <a:cs typeface="Times New Roman"/>
            </a:endParaRPr>
          </a:p>
        </p:txBody>
      </p:sp>
      <p:graphicFrame>
        <p:nvGraphicFramePr>
          <p:cNvPr id="2" name="Table 1"/>
          <p:cNvGraphicFramePr>
            <a:graphicFrameLocks noGrp="1"/>
          </p:cNvGraphicFramePr>
          <p:nvPr>
            <p:extLst>
              <p:ext uri="{D42A27DB-BD31-4B8C-83A1-F6EECF244321}">
                <p14:modId xmlns:p14="http://schemas.microsoft.com/office/powerpoint/2010/main" val="259033057"/>
              </p:ext>
            </p:extLst>
          </p:nvPr>
        </p:nvGraphicFramePr>
        <p:xfrm>
          <a:off x="339195" y="671662"/>
          <a:ext cx="5820305" cy="4308106"/>
        </p:xfrm>
        <a:graphic>
          <a:graphicData uri="http://schemas.openxmlformats.org/drawingml/2006/table">
            <a:tbl>
              <a:tblPr firstRow="1" bandRow="1">
                <a:tableStyleId>{775DCB02-9BB8-47FD-8907-85C794F793BA}</a:tableStyleId>
              </a:tblPr>
              <a:tblGrid>
                <a:gridCol w="1882086">
                  <a:extLst>
                    <a:ext uri="{9D8B030D-6E8A-4147-A177-3AD203B41FA5}">
                      <a16:colId xmlns:a16="http://schemas.microsoft.com/office/drawing/2014/main" val="2285992698"/>
                    </a:ext>
                  </a:extLst>
                </a:gridCol>
                <a:gridCol w="3938219">
                  <a:extLst>
                    <a:ext uri="{9D8B030D-6E8A-4147-A177-3AD203B41FA5}">
                      <a16:colId xmlns:a16="http://schemas.microsoft.com/office/drawing/2014/main" val="1014582577"/>
                    </a:ext>
                  </a:extLst>
                </a:gridCol>
              </a:tblGrid>
              <a:tr h="567481">
                <a:tc>
                  <a:txBody>
                    <a:bodyPr/>
                    <a:lstStyle/>
                    <a:p>
                      <a:pPr algn="ct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Factors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Key</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elements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197914086"/>
                  </a:ext>
                </a:extLst>
              </a:tr>
              <a:tr h="1697703">
                <a:tc>
                  <a:txBody>
                    <a:bodyPr/>
                    <a:lstStyle/>
                    <a:p>
                      <a:pP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Social </a:t>
                      </a:r>
                    </a:p>
                  </a:txBody>
                  <a:tcPr/>
                </a:tc>
                <a:tc>
                  <a:txBody>
                    <a:bodyPr/>
                    <a:lstStyle/>
                    <a:p>
                      <a:pPr marL="342900" indent="-342900">
                        <a:lnSpc>
                          <a:spcPct val="150000"/>
                        </a:lnSpc>
                        <a:buFont typeface="Arial" panose="020B0604020202020204" pitchFamily="34" charset="0"/>
                        <a:buChar char="•"/>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Aging population</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a:t>
                      </a:r>
                    </a:p>
                    <a:p>
                      <a:pPr marL="342900" indent="-342900">
                        <a:lnSpc>
                          <a:spcPct val="150000"/>
                        </a:lnSpc>
                        <a:buFont typeface="Arial" panose="020B0604020202020204" pitchFamily="34" charset="0"/>
                        <a:buChar char="•"/>
                      </a:pP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High patient expectation</a:t>
                      </a:r>
                      <a:r>
                        <a:rPr lang="en-US" sz="2200" baseline="30000">
                          <a:solidFill>
                            <a:schemeClr val="tx1">
                              <a:lumMod val="95000"/>
                              <a:lumOff val="5000"/>
                            </a:schemeClr>
                          </a:solidFill>
                          <a:latin typeface="Times New Roman" panose="02020603050405020304" pitchFamily="18" charset="0"/>
                          <a:cs typeface="Times New Roman" panose="02020603050405020304" pitchFamily="18" charset="0"/>
                        </a:rPr>
                        <a:t>4</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20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227766506"/>
                  </a:ext>
                </a:extLst>
              </a:tr>
              <a:tr h="1876454">
                <a:tc>
                  <a:txBody>
                    <a:bodyPr/>
                    <a:lstStyle/>
                    <a:p>
                      <a:pP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Technological</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marL="342900" indent="-342900">
                        <a:lnSpc>
                          <a:spcPct val="150000"/>
                        </a:lnSpc>
                        <a:buFont typeface="Arial" panose="020B0604020202020204" pitchFamily="34" charset="0"/>
                        <a:buChar char="•"/>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Improved level</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of technological usage </a:t>
                      </a:r>
                    </a:p>
                    <a:p>
                      <a:pPr marL="342900" indent="-342900">
                        <a:lnSpc>
                          <a:spcPct val="150000"/>
                        </a:lnSpc>
                        <a:buFont typeface="Arial" panose="020B0604020202020204" pitchFamily="34" charset="0"/>
                        <a:buChar char="•"/>
                      </a:pP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Technology inclusion in educating caregivers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742185092"/>
                  </a:ext>
                </a:extLst>
              </a:tr>
            </a:tbl>
          </a:graphicData>
        </a:graphic>
      </p:graphicFrame>
    </p:spTree>
    <p:extLst>
      <p:ext uri="{BB962C8B-B14F-4D97-AF65-F5344CB8AC3E}">
        <p14:creationId xmlns:p14="http://schemas.microsoft.com/office/powerpoint/2010/main" val="955709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sp>
        <p:nvSpPr>
          <p:cNvPr id="327" name="Google Shape;327;p35"/>
          <p:cNvSpPr txBox="1">
            <a:spLocks noGrp="1"/>
          </p:cNvSpPr>
          <p:nvPr>
            <p:ph type="title"/>
          </p:nvPr>
        </p:nvSpPr>
        <p:spPr>
          <a:xfrm>
            <a:off x="178618" y="-249018"/>
            <a:ext cx="8749364" cy="1252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800" b="1">
                <a:latin typeface="Times New Roman"/>
                <a:cs typeface="Times New Roman"/>
              </a:rPr>
              <a:t>PESTEL: Continued</a:t>
            </a:r>
            <a:endParaRPr sz="2800" b="1">
              <a:latin typeface="Times New Roman"/>
              <a:cs typeface="Times New Roman"/>
            </a:endParaRPr>
          </a:p>
        </p:txBody>
      </p:sp>
      <p:graphicFrame>
        <p:nvGraphicFramePr>
          <p:cNvPr id="2" name="Table 1"/>
          <p:cNvGraphicFramePr>
            <a:graphicFrameLocks noGrp="1"/>
          </p:cNvGraphicFramePr>
          <p:nvPr>
            <p:extLst>
              <p:ext uri="{D42A27DB-BD31-4B8C-83A1-F6EECF244321}">
                <p14:modId xmlns:p14="http://schemas.microsoft.com/office/powerpoint/2010/main" val="1052179190"/>
              </p:ext>
            </p:extLst>
          </p:nvPr>
        </p:nvGraphicFramePr>
        <p:xfrm>
          <a:off x="178618" y="671662"/>
          <a:ext cx="5981172" cy="4376098"/>
        </p:xfrm>
        <a:graphic>
          <a:graphicData uri="http://schemas.openxmlformats.org/drawingml/2006/table">
            <a:tbl>
              <a:tblPr firstRow="1" bandRow="1">
                <a:tableStyleId>{775DCB02-9BB8-47FD-8907-85C794F793BA}</a:tableStyleId>
              </a:tblPr>
              <a:tblGrid>
                <a:gridCol w="1934105">
                  <a:extLst>
                    <a:ext uri="{9D8B030D-6E8A-4147-A177-3AD203B41FA5}">
                      <a16:colId xmlns:a16="http://schemas.microsoft.com/office/drawing/2014/main" val="2285992698"/>
                    </a:ext>
                  </a:extLst>
                </a:gridCol>
                <a:gridCol w="4047067">
                  <a:extLst>
                    <a:ext uri="{9D8B030D-6E8A-4147-A177-3AD203B41FA5}">
                      <a16:colId xmlns:a16="http://schemas.microsoft.com/office/drawing/2014/main" val="1014582577"/>
                    </a:ext>
                  </a:extLst>
                </a:gridCol>
              </a:tblGrid>
              <a:tr h="433238">
                <a:tc>
                  <a:txBody>
                    <a:bodyPr/>
                    <a:lstStyle/>
                    <a:p>
                      <a:pPr algn="ct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Factors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algn="ct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Key</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elements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197914086"/>
                  </a:ext>
                </a:extLst>
              </a:tr>
              <a:tr h="1296094">
                <a:tc>
                  <a:txBody>
                    <a:bodyPr/>
                    <a:lstStyle/>
                    <a:p>
                      <a:pP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Environmental</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marL="342900" indent="-342900">
                        <a:lnSpc>
                          <a:spcPct val="150000"/>
                        </a:lnSpc>
                        <a:buFont typeface="Arial" panose="020B0604020202020204" pitchFamily="34" charset="0"/>
                        <a:buChar char="•"/>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Proper</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training on chemical product handling safety </a:t>
                      </a:r>
                      <a:endParaRPr lang="en-US" sz="2200" b="0" baseline="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3253030232"/>
                  </a:ext>
                </a:extLst>
              </a:tr>
              <a:tr h="1296094">
                <a:tc>
                  <a:txBody>
                    <a:bodyPr/>
                    <a:lstStyle/>
                    <a:p>
                      <a:pPr>
                        <a:lnSpc>
                          <a:spcPct val="150000"/>
                        </a:lnSpc>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Legal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tc>
                  <a:txBody>
                    <a:bodyPr/>
                    <a:lstStyle/>
                    <a:p>
                      <a:pPr marL="342900" indent="-342900">
                        <a:lnSpc>
                          <a:spcPct val="150000"/>
                        </a:lnSpc>
                        <a:buFont typeface="Arial" panose="020B0604020202020204" pitchFamily="34" charset="0"/>
                        <a:buChar char="•"/>
                      </a:pPr>
                      <a:r>
                        <a:rPr lang="en-US" sz="2200">
                          <a:solidFill>
                            <a:schemeClr val="tx1">
                              <a:lumMod val="95000"/>
                              <a:lumOff val="5000"/>
                            </a:schemeClr>
                          </a:solidFill>
                          <a:latin typeface="Times New Roman" panose="02020603050405020304" pitchFamily="18" charset="0"/>
                          <a:cs typeface="Times New Roman" panose="02020603050405020304" pitchFamily="18" charset="0"/>
                        </a:rPr>
                        <a:t>Litigation</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leading to issues</a:t>
                      </a:r>
                      <a:r>
                        <a:rPr lang="en-US" sz="2200" baseline="30000">
                          <a:solidFill>
                            <a:schemeClr val="tx1">
                              <a:lumMod val="95000"/>
                              <a:lumOff val="5000"/>
                            </a:schemeClr>
                          </a:solidFill>
                          <a:latin typeface="Times New Roman" panose="02020603050405020304" pitchFamily="18" charset="0"/>
                          <a:cs typeface="Times New Roman" panose="02020603050405020304" pitchFamily="18" charset="0"/>
                        </a:rPr>
                        <a:t>5</a:t>
                      </a: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 </a:t>
                      </a:r>
                    </a:p>
                    <a:p>
                      <a:pPr marL="342900" indent="-342900">
                        <a:lnSpc>
                          <a:spcPct val="150000"/>
                        </a:lnSpc>
                        <a:buFont typeface="Arial" panose="020B0604020202020204" pitchFamily="34" charset="0"/>
                        <a:buChar char="•"/>
                      </a:pPr>
                      <a:r>
                        <a:rPr lang="en-US" sz="2200" baseline="0">
                          <a:solidFill>
                            <a:schemeClr val="tx1">
                              <a:lumMod val="95000"/>
                              <a:lumOff val="5000"/>
                            </a:schemeClr>
                          </a:solidFill>
                          <a:latin typeface="Times New Roman" panose="02020603050405020304" pitchFamily="18" charset="0"/>
                          <a:cs typeface="Times New Roman" panose="02020603050405020304" pitchFamily="18" charset="0"/>
                        </a:rPr>
                        <a:t>Patient handling as per </a:t>
                      </a:r>
                      <a:r>
                        <a:rPr lang="en-US" sz="2200" u="none" strike="noStrike" cap="none">
                          <a:solidFill>
                            <a:schemeClr val="tx1">
                              <a:lumMod val="95000"/>
                              <a:lumOff val="5000"/>
                            </a:schemeClr>
                          </a:solidFill>
                          <a:effectLst/>
                          <a:latin typeface="Times New Roman" panose="02020603050405020304" pitchFamily="18" charset="0"/>
                          <a:cs typeface="Times New Roman" panose="02020603050405020304" pitchFamily="18" charset="0"/>
                          <a:sym typeface="Arial"/>
                        </a:rPr>
                        <a:t>The Management of Health and Safety at Work Regulations 1999 </a:t>
                      </a:r>
                      <a:endParaRPr lang="en-US" sz="2200" b="0">
                        <a:solidFill>
                          <a:schemeClr val="tx1">
                            <a:lumMod val="95000"/>
                            <a:lumOff val="5000"/>
                          </a:schemeClr>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871330289"/>
                  </a:ext>
                </a:extLst>
              </a:tr>
            </a:tbl>
          </a:graphicData>
        </a:graphic>
      </p:graphicFrame>
    </p:spTree>
    <p:extLst>
      <p:ext uri="{BB962C8B-B14F-4D97-AF65-F5344CB8AC3E}">
        <p14:creationId xmlns:p14="http://schemas.microsoft.com/office/powerpoint/2010/main" val="22324024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4"/>
          <p:cNvSpPr txBox="1">
            <a:spLocks noGrp="1"/>
          </p:cNvSpPr>
          <p:nvPr>
            <p:ph type="title"/>
          </p:nvPr>
        </p:nvSpPr>
        <p:spPr>
          <a:xfrm>
            <a:off x="715050" y="358100"/>
            <a:ext cx="77139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b="1">
                <a:latin typeface="Times New Roman" panose="02020603050405020304" pitchFamily="18" charset="0"/>
                <a:cs typeface="Times New Roman" panose="02020603050405020304" pitchFamily="18" charset="0"/>
              </a:rPr>
              <a:t>Cause and effect analysis</a:t>
            </a:r>
            <a:endParaRPr sz="2800" b="1">
              <a:solidFill>
                <a:schemeClr val="accent3"/>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715050" y="930801"/>
            <a:ext cx="6879550" cy="3569090"/>
          </a:xfrm>
          <a:prstGeom prst="rect">
            <a:avLst/>
          </a:prstGeom>
        </p:spPr>
      </p:pic>
    </p:spTree>
    <p:extLst>
      <p:ext uri="{BB962C8B-B14F-4D97-AF65-F5344CB8AC3E}">
        <p14:creationId xmlns:p14="http://schemas.microsoft.com/office/powerpoint/2010/main" val="18745932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4"/>
          <p:cNvSpPr txBox="1">
            <a:spLocks noGrp="1"/>
          </p:cNvSpPr>
          <p:nvPr>
            <p:ph type="title"/>
          </p:nvPr>
        </p:nvSpPr>
        <p:spPr>
          <a:xfrm>
            <a:off x="715050" y="358100"/>
            <a:ext cx="77139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a:latin typeface="Times New Roman" panose="02020603050405020304" pitchFamily="18" charset="0"/>
                <a:cs typeface="Times New Roman" panose="02020603050405020304" pitchFamily="18" charset="0"/>
              </a:rPr>
              <a:t>Alternative solution</a:t>
            </a:r>
            <a:endParaRPr sz="2800">
              <a:solidFill>
                <a:schemeClr val="accent3"/>
              </a:solidFill>
              <a:latin typeface="Times New Roman" panose="02020603050405020304" pitchFamily="18" charset="0"/>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3065867792"/>
              </p:ext>
            </p:extLst>
          </p:nvPr>
        </p:nvGraphicFramePr>
        <p:xfrm>
          <a:off x="-221832" y="1161618"/>
          <a:ext cx="5415624" cy="365726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098" name="Picture 2" descr="Why We Need More Diversity in Nursing | St. Catherine University"/>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964642" y="1288618"/>
            <a:ext cx="3696758" cy="31479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73644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34"/>
          <p:cNvSpPr txBox="1">
            <a:spLocks noGrp="1"/>
          </p:cNvSpPr>
          <p:nvPr>
            <p:ph type="title"/>
          </p:nvPr>
        </p:nvSpPr>
        <p:spPr>
          <a:xfrm>
            <a:off x="724194" y="248372"/>
            <a:ext cx="77139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800">
                <a:latin typeface="Times New Roman" panose="02020603050405020304" pitchFamily="18" charset="0"/>
                <a:cs typeface="Times New Roman" panose="02020603050405020304" pitchFamily="18" charset="0"/>
              </a:rPr>
              <a:t>Conclusion</a:t>
            </a:r>
            <a:endParaRPr sz="2800">
              <a:solidFill>
                <a:schemeClr val="accent3"/>
              </a:solidFill>
              <a:latin typeface="Times New Roman" panose="02020603050405020304" pitchFamily="18" charset="0"/>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211466589"/>
              </p:ext>
            </p:extLst>
          </p:nvPr>
        </p:nvGraphicFramePr>
        <p:xfrm>
          <a:off x="320040" y="930800"/>
          <a:ext cx="4901184" cy="38515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p:cNvPicPr>
            <a:picLocks noChangeAspect="1"/>
          </p:cNvPicPr>
          <p:nvPr/>
        </p:nvPicPr>
        <p:blipFill>
          <a:blip r:embed="rId8"/>
          <a:stretch>
            <a:fillRect/>
          </a:stretch>
        </p:blipFill>
        <p:spPr>
          <a:xfrm>
            <a:off x="4915811" y="1368256"/>
            <a:ext cx="3352700" cy="3239049"/>
          </a:xfrm>
          <a:prstGeom prst="rect">
            <a:avLst/>
          </a:prstGeom>
        </p:spPr>
      </p:pic>
    </p:spTree>
    <p:extLst>
      <p:ext uri="{BB962C8B-B14F-4D97-AF65-F5344CB8AC3E}">
        <p14:creationId xmlns:p14="http://schemas.microsoft.com/office/powerpoint/2010/main" val="1252458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00"/>
        <p:cNvGrpSpPr/>
        <p:nvPr/>
      </p:nvGrpSpPr>
      <p:grpSpPr>
        <a:xfrm>
          <a:off x="0" y="0"/>
          <a:ext cx="0" cy="0"/>
          <a:chOff x="0" y="0"/>
          <a:chExt cx="0" cy="0"/>
        </a:xfrm>
      </p:grpSpPr>
      <p:sp>
        <p:nvSpPr>
          <p:cNvPr id="701" name="Google Shape;701;p51"/>
          <p:cNvSpPr txBox="1">
            <a:spLocks noGrp="1"/>
          </p:cNvSpPr>
          <p:nvPr>
            <p:ph type="title"/>
          </p:nvPr>
        </p:nvSpPr>
        <p:spPr>
          <a:xfrm>
            <a:off x="1178122" y="105876"/>
            <a:ext cx="6576000" cy="664077"/>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800" b="1">
                <a:latin typeface="Times New Roman" panose="02020603050405020304" pitchFamily="18" charset="0"/>
                <a:cs typeface="Times New Roman" panose="02020603050405020304" pitchFamily="18" charset="0"/>
              </a:rPr>
              <a:t>References</a:t>
            </a:r>
            <a:endParaRPr sz="2800" b="1">
              <a:latin typeface="Times New Roman" panose="02020603050405020304" pitchFamily="18" charset="0"/>
              <a:cs typeface="Times New Roman" panose="02020603050405020304" pitchFamily="18" charset="0"/>
            </a:endParaRPr>
          </a:p>
        </p:txBody>
      </p:sp>
      <p:sp>
        <p:nvSpPr>
          <p:cNvPr id="702" name="Google Shape;702;p51"/>
          <p:cNvSpPr txBox="1">
            <a:spLocks noGrp="1"/>
          </p:cNvSpPr>
          <p:nvPr>
            <p:ph type="subTitle" idx="1"/>
          </p:nvPr>
        </p:nvSpPr>
        <p:spPr>
          <a:xfrm>
            <a:off x="821267" y="892718"/>
            <a:ext cx="7230533" cy="3882482"/>
          </a:xfrm>
          <a:prstGeom prst="rect">
            <a:avLst/>
          </a:prstGeom>
        </p:spPr>
        <p:txBody>
          <a:bodyPr spcFirstLastPara="1" wrap="square" lIns="91425" tIns="91425" rIns="91425" bIns="91425" anchor="ctr" anchorCtr="0">
            <a:noAutofit/>
          </a:bodyPr>
          <a:lstStyle/>
          <a:p>
            <a:pPr marL="742950" lvl="0" indent="-285750" algn="just">
              <a:buFont typeface="Arial" panose="020B0604020202020204" pitchFamily="34" charset="0"/>
              <a:buChar char="•"/>
            </a:pPr>
            <a:r>
              <a:rPr lang="fr-FR" err="1">
                <a:latin typeface="Times New Roman" panose="02020603050405020304" pitchFamily="18" charset="0"/>
                <a:cs typeface="Times New Roman" panose="02020603050405020304" pitchFamily="18" charset="0"/>
              </a:rPr>
              <a:t>Dalingwater</a:t>
            </a:r>
            <a:r>
              <a:rPr lang="fr-FR">
                <a:latin typeface="Times New Roman" panose="02020603050405020304" pitchFamily="18" charset="0"/>
                <a:cs typeface="Times New Roman" panose="02020603050405020304" pitchFamily="18" charset="0"/>
              </a:rPr>
              <a:t>, L., 2019. NHS </a:t>
            </a:r>
            <a:r>
              <a:rPr lang="fr-FR" err="1">
                <a:latin typeface="Times New Roman" panose="02020603050405020304" pitchFamily="18" charset="0"/>
                <a:cs typeface="Times New Roman" panose="02020603050405020304" pitchFamily="18" charset="0"/>
              </a:rPr>
              <a:t>staffing</a:t>
            </a:r>
            <a:r>
              <a:rPr lang="fr-FR">
                <a:latin typeface="Times New Roman" panose="02020603050405020304" pitchFamily="18" charset="0"/>
                <a:cs typeface="Times New Roman" panose="02020603050405020304" pitchFamily="18" charset="0"/>
              </a:rPr>
              <a:t> </a:t>
            </a:r>
            <a:r>
              <a:rPr lang="fr-FR" err="1">
                <a:latin typeface="Times New Roman" panose="02020603050405020304" pitchFamily="18" charset="0"/>
                <a:cs typeface="Times New Roman" panose="02020603050405020304" pitchFamily="18" charset="0"/>
              </a:rPr>
              <a:t>shortages</a:t>
            </a:r>
            <a:r>
              <a:rPr lang="fr-FR">
                <a:latin typeface="Times New Roman" panose="02020603050405020304" pitchFamily="18" charset="0"/>
                <a:cs typeface="Times New Roman" panose="02020603050405020304" pitchFamily="18" charset="0"/>
              </a:rPr>
              <a:t> and the </a:t>
            </a:r>
            <a:r>
              <a:rPr lang="fr-FR" err="1">
                <a:latin typeface="Times New Roman" panose="02020603050405020304" pitchFamily="18" charset="0"/>
                <a:cs typeface="Times New Roman" panose="02020603050405020304" pitchFamily="18" charset="0"/>
              </a:rPr>
              <a:t>Brexit</a:t>
            </a:r>
            <a:r>
              <a:rPr lang="fr-FR">
                <a:latin typeface="Times New Roman" panose="02020603050405020304" pitchFamily="18" charset="0"/>
                <a:cs typeface="Times New Roman" panose="02020603050405020304" pitchFamily="18" charset="0"/>
              </a:rPr>
              <a:t> </a:t>
            </a:r>
            <a:r>
              <a:rPr lang="fr-FR" err="1">
                <a:latin typeface="Times New Roman" panose="02020603050405020304" pitchFamily="18" charset="0"/>
                <a:cs typeface="Times New Roman" panose="02020603050405020304" pitchFamily="18" charset="0"/>
              </a:rPr>
              <a:t>effect</a:t>
            </a:r>
            <a:r>
              <a:rPr lang="fr-FR">
                <a:latin typeface="Times New Roman" panose="02020603050405020304" pitchFamily="18" charset="0"/>
                <a:cs typeface="Times New Roman" panose="02020603050405020304" pitchFamily="18" charset="0"/>
              </a:rPr>
              <a:t>. </a:t>
            </a:r>
            <a:r>
              <a:rPr lang="fr-FR" i="1">
                <a:latin typeface="Times New Roman" panose="02020603050405020304" pitchFamily="18" charset="0"/>
                <a:cs typeface="Times New Roman" panose="02020603050405020304" pitchFamily="18" charset="0"/>
              </a:rPr>
              <a:t>Observatoire de la société britannique</a:t>
            </a:r>
            <a:r>
              <a:rPr lang="fr-FR">
                <a:latin typeface="Times New Roman" panose="02020603050405020304" pitchFamily="18" charset="0"/>
                <a:cs typeface="Times New Roman" panose="02020603050405020304" pitchFamily="18" charset="0"/>
              </a:rPr>
              <a:t>, (24), pp.67-86.</a:t>
            </a:r>
            <a:endParaRPr lang="en-US">
              <a:latin typeface="Times New Roman" panose="02020603050405020304" pitchFamily="18" charset="0"/>
              <a:cs typeface="Times New Roman" panose="02020603050405020304" pitchFamily="18" charset="0"/>
            </a:endParaRPr>
          </a:p>
          <a:p>
            <a:pPr marL="742950" lvl="0" indent="-285750" algn="just">
              <a:buFont typeface="Arial" panose="020B0604020202020204" pitchFamily="34" charset="0"/>
              <a:buChar char="•"/>
            </a:pPr>
            <a:r>
              <a:rPr lang="en-US">
                <a:latin typeface="Times New Roman" panose="02020603050405020304" pitchFamily="18" charset="0"/>
                <a:cs typeface="Times New Roman" panose="02020603050405020304" pitchFamily="18" charset="0"/>
              </a:rPr>
              <a:t>Buchan, J., </a:t>
            </a:r>
            <a:r>
              <a:rPr lang="en-US" err="1">
                <a:latin typeface="Times New Roman" panose="02020603050405020304" pitchFamily="18" charset="0"/>
                <a:cs typeface="Times New Roman" panose="02020603050405020304" pitchFamily="18" charset="0"/>
              </a:rPr>
              <a:t>Charlesworth</a:t>
            </a:r>
            <a:r>
              <a:rPr lang="en-US">
                <a:latin typeface="Times New Roman" panose="02020603050405020304" pitchFamily="18" charset="0"/>
                <a:cs typeface="Times New Roman" panose="02020603050405020304" pitchFamily="18" charset="0"/>
              </a:rPr>
              <a:t>, A., </a:t>
            </a:r>
            <a:r>
              <a:rPr lang="en-US" err="1">
                <a:latin typeface="Times New Roman" panose="02020603050405020304" pitchFamily="18" charset="0"/>
                <a:cs typeface="Times New Roman" panose="02020603050405020304" pitchFamily="18" charset="0"/>
              </a:rPr>
              <a:t>Gershlick</a:t>
            </a:r>
            <a:r>
              <a:rPr lang="en-US">
                <a:latin typeface="Times New Roman" panose="02020603050405020304" pitchFamily="18" charset="0"/>
                <a:cs typeface="Times New Roman" panose="02020603050405020304" pitchFamily="18" charset="0"/>
              </a:rPr>
              <a:t>, B. and </a:t>
            </a:r>
            <a:r>
              <a:rPr lang="en-US" err="1">
                <a:latin typeface="Times New Roman" panose="02020603050405020304" pitchFamily="18" charset="0"/>
                <a:cs typeface="Times New Roman" panose="02020603050405020304" pitchFamily="18" charset="0"/>
              </a:rPr>
              <a:t>Seccombe</a:t>
            </a:r>
            <a:r>
              <a:rPr lang="en-US">
                <a:latin typeface="Times New Roman" panose="02020603050405020304" pitchFamily="18" charset="0"/>
                <a:cs typeface="Times New Roman" panose="02020603050405020304" pitchFamily="18" charset="0"/>
              </a:rPr>
              <a:t>, I., 2019. A critical moment: NHS staffing trends, retention and attrition. </a:t>
            </a:r>
            <a:r>
              <a:rPr lang="en-US" i="1">
                <a:latin typeface="Times New Roman" panose="02020603050405020304" pitchFamily="18" charset="0"/>
                <a:cs typeface="Times New Roman" panose="02020603050405020304" pitchFamily="18" charset="0"/>
              </a:rPr>
              <a:t>London: The Health Foundation</a:t>
            </a:r>
            <a:r>
              <a:rPr lang="en-US">
                <a:latin typeface="Times New Roman" panose="02020603050405020304" pitchFamily="18" charset="0"/>
                <a:cs typeface="Times New Roman" panose="02020603050405020304" pitchFamily="18" charset="0"/>
              </a:rPr>
              <a:t>.</a:t>
            </a:r>
          </a:p>
          <a:p>
            <a:pPr marL="742950" lvl="0" indent="-285750" algn="just">
              <a:buFont typeface="Arial" panose="020B0604020202020204" pitchFamily="34" charset="0"/>
              <a:buChar char="•"/>
            </a:pPr>
            <a:r>
              <a:rPr lang="en-US" err="1">
                <a:latin typeface="Times New Roman" panose="02020603050405020304" pitchFamily="18" charset="0"/>
                <a:cs typeface="Times New Roman" panose="02020603050405020304" pitchFamily="18" charset="0"/>
              </a:rPr>
              <a:t>Sizmur</a:t>
            </a:r>
            <a:r>
              <a:rPr lang="en-US">
                <a:latin typeface="Times New Roman" panose="02020603050405020304" pitchFamily="18" charset="0"/>
                <a:cs typeface="Times New Roman" panose="02020603050405020304" pitchFamily="18" charset="0"/>
              </a:rPr>
              <a:t>, S. and Raleigh, V., 2018. The risks to care quality and staff wellbeing of an NHS system under pressure. </a:t>
            </a:r>
            <a:r>
              <a:rPr lang="en-US" i="1">
                <a:latin typeface="Times New Roman" panose="02020603050405020304" pitchFamily="18" charset="0"/>
                <a:cs typeface="Times New Roman" panose="02020603050405020304" pitchFamily="18" charset="0"/>
              </a:rPr>
              <a:t>The King’s Fund: Oxford</a:t>
            </a:r>
            <a:r>
              <a:rPr lang="en-US">
                <a:latin typeface="Times New Roman" panose="02020603050405020304" pitchFamily="18" charset="0"/>
                <a:cs typeface="Times New Roman" panose="02020603050405020304" pitchFamily="18" charset="0"/>
              </a:rPr>
              <a:t>, p.24.</a:t>
            </a:r>
          </a:p>
          <a:p>
            <a:pPr marL="742950" lvl="0" indent="-285750" algn="just">
              <a:buFont typeface="Arial" panose="020B0604020202020204" pitchFamily="34" charset="0"/>
              <a:buChar char="•"/>
            </a:pPr>
            <a:r>
              <a:rPr lang="en-US">
                <a:latin typeface="Times New Roman" panose="02020603050405020304" pitchFamily="18" charset="0"/>
                <a:cs typeface="Times New Roman" panose="02020603050405020304" pitchFamily="18" charset="0"/>
              </a:rPr>
              <a:t>Murray, R., 2021. The NHS needs a comprehensive plan for recovery. </a:t>
            </a:r>
            <a:r>
              <a:rPr lang="en-US" i="1" err="1">
                <a:latin typeface="Times New Roman" panose="02020603050405020304" pitchFamily="18" charset="0"/>
                <a:cs typeface="Times New Roman" panose="02020603050405020304" pitchFamily="18" charset="0"/>
              </a:rPr>
              <a:t>bmj</a:t>
            </a:r>
            <a:r>
              <a:rPr lang="en-US">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373</a:t>
            </a:r>
            <a:r>
              <a:rPr lang="en-US">
                <a:latin typeface="Times New Roman" panose="02020603050405020304" pitchFamily="18" charset="0"/>
                <a:cs typeface="Times New Roman" panose="02020603050405020304" pitchFamily="18" charset="0"/>
              </a:rPr>
              <a:t>.</a:t>
            </a:r>
          </a:p>
          <a:p>
            <a:pPr marL="742950" lvl="0" indent="-285750" algn="just">
              <a:buFont typeface="Arial" panose="020B0604020202020204" pitchFamily="34" charset="0"/>
              <a:buChar char="•"/>
            </a:pPr>
            <a:r>
              <a:rPr lang="en-US" err="1">
                <a:latin typeface="Times New Roman" panose="02020603050405020304" pitchFamily="18" charset="0"/>
                <a:cs typeface="Times New Roman" panose="02020603050405020304" pitchFamily="18" charset="0"/>
              </a:rPr>
              <a:t>Sizmur</a:t>
            </a:r>
            <a:r>
              <a:rPr lang="en-US">
                <a:latin typeface="Times New Roman" panose="02020603050405020304" pitchFamily="18" charset="0"/>
                <a:cs typeface="Times New Roman" panose="02020603050405020304" pitchFamily="18" charset="0"/>
              </a:rPr>
              <a:t>, S. and Raleigh, V., 2018. The risks to care quality and staff wellbeing of an NHS system under pressure. </a:t>
            </a:r>
            <a:r>
              <a:rPr lang="en-US" i="1">
                <a:latin typeface="Times New Roman" panose="02020603050405020304" pitchFamily="18" charset="0"/>
                <a:cs typeface="Times New Roman" panose="02020603050405020304" pitchFamily="18" charset="0"/>
              </a:rPr>
              <a:t>The King’s Fund: Oxford</a:t>
            </a:r>
            <a:r>
              <a:rPr lang="en-US">
                <a:latin typeface="Times New Roman" panose="02020603050405020304" pitchFamily="18" charset="0"/>
                <a:cs typeface="Times New Roman" panose="02020603050405020304" pitchFamily="18" charset="0"/>
              </a:rPr>
              <a:t>, p.24.</a:t>
            </a:r>
          </a:p>
          <a:p>
            <a:pPr marL="742950" lvl="0" indent="-285750" algn="just">
              <a:buFont typeface="Arial" panose="020B0604020202020204" pitchFamily="34" charset="0"/>
              <a:buChar char="•"/>
            </a:pPr>
            <a:r>
              <a:rPr lang="en-US" err="1">
                <a:latin typeface="Times New Roman" panose="02020603050405020304" pitchFamily="18" charset="0"/>
                <a:cs typeface="Times New Roman" panose="02020603050405020304" pitchFamily="18" charset="0"/>
              </a:rPr>
              <a:t>Alderwick</a:t>
            </a:r>
            <a:r>
              <a:rPr lang="en-US">
                <a:latin typeface="Times New Roman" panose="02020603050405020304" pitchFamily="18" charset="0"/>
                <a:cs typeface="Times New Roman" panose="02020603050405020304" pitchFamily="18" charset="0"/>
              </a:rPr>
              <a:t>, H. and </a:t>
            </a:r>
            <a:r>
              <a:rPr lang="en-US" err="1">
                <a:latin typeface="Times New Roman" panose="02020603050405020304" pitchFamily="18" charset="0"/>
                <a:cs typeface="Times New Roman" panose="02020603050405020304" pitchFamily="18" charset="0"/>
              </a:rPr>
              <a:t>Charlesworth</a:t>
            </a:r>
            <a:r>
              <a:rPr lang="en-US">
                <a:latin typeface="Times New Roman" panose="02020603050405020304" pitchFamily="18" charset="0"/>
                <a:cs typeface="Times New Roman" panose="02020603050405020304" pitchFamily="18" charset="0"/>
              </a:rPr>
              <a:t>, A., 2022. A long term workforce plan for the English NHS. </a:t>
            </a:r>
            <a:r>
              <a:rPr lang="en-US" i="1" err="1">
                <a:latin typeface="Times New Roman" panose="02020603050405020304" pitchFamily="18" charset="0"/>
                <a:cs typeface="Times New Roman" panose="02020603050405020304" pitchFamily="18" charset="0"/>
              </a:rPr>
              <a:t>bmj</a:t>
            </a:r>
            <a:r>
              <a:rPr lang="en-US">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377</a:t>
            </a:r>
            <a:r>
              <a:rPr lang="en-US">
                <a:latin typeface="Times New Roman" panose="02020603050405020304" pitchFamily="18" charset="0"/>
                <a:cs typeface="Times New Roman" panose="02020603050405020304" pitchFamily="18" charset="0"/>
              </a:rPr>
              <a:t>.</a:t>
            </a:r>
          </a:p>
          <a:p>
            <a:pPr marL="285750" lvl="0" indent="0" algn="just">
              <a:buFont typeface="Arial" panose="020B0604020202020204" pitchFamily="34" charset="0"/>
              <a:buChar char="•"/>
            </a:pPr>
            <a:endParaRPr>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76"/>
        <p:cNvGrpSpPr/>
        <p:nvPr/>
      </p:nvGrpSpPr>
      <p:grpSpPr>
        <a:xfrm>
          <a:off x="0" y="0"/>
          <a:ext cx="0" cy="0"/>
          <a:chOff x="0" y="0"/>
          <a:chExt cx="0" cy="0"/>
        </a:xfrm>
      </p:grpSpPr>
      <p:pic>
        <p:nvPicPr>
          <p:cNvPr id="1026" name="Picture 2" descr="Editable Thanks PPT Templat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4051" y="609232"/>
            <a:ext cx="6361890" cy="42424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CSimple Professional Virtual Meeting by Slidesgo">
  <a:themeElements>
    <a:clrScheme name="Simple Light">
      <a:dk1>
        <a:srgbClr val="000000"/>
      </a:dk1>
      <a:lt1>
        <a:srgbClr val="FFFFFF"/>
      </a:lt1>
      <a:dk2>
        <a:srgbClr val="FFFDFD"/>
      </a:dk2>
      <a:lt2>
        <a:srgbClr val="606060"/>
      </a:lt2>
      <a:accent1>
        <a:srgbClr val="323366"/>
      </a:accent1>
      <a:accent2>
        <a:srgbClr val="004F83"/>
      </a:accent2>
      <a:accent3>
        <a:srgbClr val="FAB403"/>
      </a:accent3>
      <a:accent4>
        <a:srgbClr val="FABE75"/>
      </a:accent4>
      <a:accent5>
        <a:srgbClr val="00373D"/>
      </a:accent5>
      <a:accent6>
        <a:srgbClr val="00929B"/>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ED8250749D1E4C9ACB0D7EE238932F" ma:contentTypeVersion="0" ma:contentTypeDescription="Create a new document." ma:contentTypeScope="" ma:versionID="fa80cc87333d0ba59e8a4a58cb015ed4">
  <xsd:schema xmlns:xsd="http://www.w3.org/2001/XMLSchema" xmlns:xs="http://www.w3.org/2001/XMLSchema" xmlns:p="http://schemas.microsoft.com/office/2006/metadata/properties" targetNamespace="http://schemas.microsoft.com/office/2006/metadata/properties" ma:root="true" ma:fieldsID="6f637ee7a2919d0dd0734271fe6811be">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31BC6EB-179B-466C-B14F-9D21E912DF4C}">
  <ds:schemaRefs>
    <ds:schemaRef ds:uri="http://purl.org/dc/elements/1.1/"/>
    <ds:schemaRef ds:uri="http://purl.org/dc/terms/"/>
    <ds:schemaRef ds:uri="http://schemas.microsoft.com/internal/obd"/>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E737D95E-8550-49F0-9E12-803A012EB5C0}">
  <ds:schemaRefs>
    <ds:schemaRef ds:uri="http://schemas.microsoft.com/sharepoint/v3/contenttype/forms"/>
  </ds:schemaRefs>
</ds:datastoreItem>
</file>

<file path=customXml/itemProps3.xml><?xml version="1.0" encoding="utf-8"?>
<ds:datastoreItem xmlns:ds="http://schemas.openxmlformats.org/officeDocument/2006/customXml" ds:itemID="{40222B7F-2FC4-48C7-889E-64AE7A7E70B8}">
  <ds:schemaRefs>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12</Slides>
  <Notes>12</Notes>
  <HiddenSlides>0</HiddenSlide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CSimple Professional Virtual Meeting by Slidesgo</vt:lpstr>
      <vt:lpstr> </vt:lpstr>
      <vt:lpstr>Introduction </vt:lpstr>
      <vt:lpstr>Nature of complex problem</vt:lpstr>
      <vt:lpstr>Impact of the complex problems</vt:lpstr>
      <vt:lpstr>Macro-environmental analysis: PESTEL</vt:lpstr>
      <vt:lpstr>PESTEL: Continued</vt:lpstr>
      <vt:lpstr>PESTEL: Continued</vt:lpstr>
      <vt:lpstr>Cause and effect analysis</vt:lpstr>
      <vt:lpstr>Alternative solution</vt:lpstr>
      <vt:lpstr>Conclusion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TASK 1: BMSW4004</dc:title>
  <cp:revision>1</cp:revision>
  <dcterms:modified xsi:type="dcterms:W3CDTF">2022-07-17T11:22:55Z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0x010100EDED8250749D1E4C9ACB0D7EE238932F</vt:lpwstr>
  </property>
</Properties>
</file>