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8" r:id="rId3"/>
    <p:sldId id="261" r:id="rId4"/>
    <p:sldId id="262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custDataLst>
    <p:tags r:id="rId25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16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944" y="-7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004" cy="36004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tags" Target="tags/tag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1A41A-5BFE-4443-AC64-0258251E0C04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35F470-3700-4E98-B4E6-748FEE3488CA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5BFE4E-0EAE-44E7-88B9-0BDD6CD5ADA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EB9C2A-2FD3-4D24-A646-28545FE60AEC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469C2F-6AC5-4F7B-8D84-534E3B2DB407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C1A51B-3711-498B-AEBE-A4F3A03AEAE2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6E4F2A-ED19-464E-A7BE-222D87E36838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22B3E8-31C9-4790-8319-3394B105432E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5912F6-0A8A-4359-9E95-9750097EB3C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DD1EB4-EA7B-4818-A4DA-2555309BFC1D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8F326F-112F-4AD9-A40A-51E1DF9F4041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AB7B089-AC33-4023-9299-B4B899E477A0}" type="slidenum">
              <a:rPr lang="en-US"/>
              <a:t>‹#›</a:t>
            </a:fld>
            <a:endParaRPr lang="en-US"/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A2B05B04-98FD-42B0-8458-2621AA62C53B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Blociau Rhifau</a:t>
            </a: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(Rhifau Cyfain)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Y rhif uchaf yw cyfanswm y ddau rif oddi tano. </a:t>
            </a:r>
            <a:r>
              <a:rPr lang="cy-GB" sz="3000" b="1" dirty="0" smtClean="0">
                <a:solidFill>
                  <a:srgbClr val="D60093"/>
                </a:solidFill>
                <a:latin typeface="Comic Sans MS" pitchFamily="66" charset="0"/>
              </a:rPr>
              <a:t>Rhowch y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rhif </a:t>
            </a:r>
            <a:r>
              <a:rPr lang="x-none" sz="3000" b="1" dirty="0">
                <a:solidFill>
                  <a:srgbClr val="D60093"/>
                </a:solidFill>
                <a:latin typeface="Comic Sans MS" pitchFamily="66" charset="0"/>
              </a:rPr>
              <a:t>coll ym mhob </a:t>
            </a:r>
            <a:r>
              <a:rPr lang="x-none" sz="3000" b="1" dirty="0" smtClean="0">
                <a:solidFill>
                  <a:srgbClr val="D60093"/>
                </a:solidFill>
                <a:latin typeface="Comic Sans MS" pitchFamily="66" charset="0"/>
              </a:rPr>
              <a:t>bloc</a:t>
            </a:r>
            <a:r>
              <a:rPr lang="cy-GB" sz="3000" b="1" smtClean="0">
                <a:solidFill>
                  <a:srgbClr val="D60093"/>
                </a:solidFill>
                <a:latin typeface="Comic Sans MS" pitchFamily="66" charset="0"/>
              </a:rPr>
              <a:t>.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endParaRPr lang="x-none" sz="3000" b="1" dirty="0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3252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3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0" grpId="0" animBg="1"/>
      <p:bldP spid="53251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1" name="AutoShape 3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4129" name="Text Box 33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4130" name="Text Box 34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35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53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21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6" name="AutoShape 10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67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24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85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61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38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160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132</a:t>
            </a: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66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112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34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137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92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144</a:t>
            </a: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79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132</a:t>
            </a: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173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80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150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67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112</a:t>
            </a: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5400000" scaled="1"/>
          </a:gradFill>
          <a:ln w="38100">
            <a:solidFill>
              <a:srgbClr val="000099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>
          <a:xfrm>
            <a:off x="327025" y="280988"/>
            <a:ext cx="84883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>
          <a:xfrm>
            <a:off x="1371600" y="3098800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>
          <a:xfrm>
            <a:off x="4294188" y="3100388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1" name="AutoShape 5"/>
          <p:cNvSpPr>
            <a:spLocks noChangeArrowheads="1"/>
          </p:cNvSpPr>
          <p:nvPr/>
        </p:nvSpPr>
        <p:spPr>
          <a:xfrm>
            <a:off x="3000375" y="1590675"/>
            <a:ext cx="3606800" cy="2235200"/>
          </a:xfrm>
          <a:prstGeom prst="cube">
            <a:avLst>
              <a:gd name="adj" fmla="val 32954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2998788" y="2476500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159</a:t>
            </a: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>
          <a:xfrm>
            <a:off x="1374775" y="4022725"/>
            <a:ext cx="28638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chemeClr val="accent2"/>
                </a:solidFill>
                <a:latin typeface="Comic Sans MS" pitchFamily="66" charset="0"/>
              </a:rPr>
              <a:t>83</a:t>
            </a:r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>
          <a:xfrm>
            <a:off x="4297363" y="4021138"/>
            <a:ext cx="2863850" cy="11890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7200" b="1">
                <a:solidFill>
                  <a:srgbClr val="FF0000"/>
                </a:solidFill>
                <a:latin typeface="Comic Sans MS" pitchFamily="66" charset="0"/>
              </a:rPr>
              <a:t>76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 xmlns:p14="http://schemas.microsoft.com/office/powerpoint/2010/main"/>
  <p:timing>
    <p:tnLst>
      <p:par>
        <p:cTn xmlns:p14="http://schemas.microsoft.com/office/powerpoint/2010/main"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92</Words>
  <Application>Microsoft Macintosh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Dafydd Charles</cp:lastModifiedBy>
  <cp:revision>26</cp:revision>
  <dcterms:created xsi:type="dcterms:W3CDTF">2006-03-03T16:34:11Z</dcterms:created>
  <dcterms:modified xsi:type="dcterms:W3CDTF">2014-09-25T16:51:44Z</dcterms:modified>
</cp:coreProperties>
</file>