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57" r:id="rId3"/>
    <p:sldId id="258" r:id="rId4"/>
    <p:sldId id="260" r:id="rId5"/>
    <p:sldId id="275" r:id="rId6"/>
    <p:sldId id="259" r:id="rId7"/>
    <p:sldId id="283" r:id="rId8"/>
    <p:sldId id="261" r:id="rId9"/>
    <p:sldId id="262" r:id="rId10"/>
    <p:sldId id="263" r:id="rId11"/>
    <p:sldId id="274" r:id="rId12"/>
    <p:sldId id="264" r:id="rId13"/>
    <p:sldId id="265" r:id="rId14"/>
    <p:sldId id="266" r:id="rId15"/>
    <p:sldId id="268" r:id="rId16"/>
    <p:sldId id="269" r:id="rId17"/>
    <p:sldId id="270" r:id="rId18"/>
    <p:sldId id="284" r:id="rId19"/>
    <p:sldId id="272" r:id="rId20"/>
    <p:sldId id="273" r:id="rId21"/>
    <p:sldId id="276" r:id="rId22"/>
    <p:sldId id="279" r:id="rId23"/>
    <p:sldId id="285" r:id="rId24"/>
    <p:sldId id="281"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A4BE8A-E95C-456C-B92D-3B2AC5FBDFB5}" v="59" dt="2022-09-16T11:05:40.3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6EA4BE8A-E95C-456C-B92D-3B2AC5FBDFB5}"/>
    <pc:docChg chg="undo redo custSel addSld delSld modSld sldOrd">
      <pc:chgData name="James Drew" userId="7bac6938-da9f-4849-b7bb-5bcb1c7aced0" providerId="ADAL" clId="{6EA4BE8A-E95C-456C-B92D-3B2AC5FBDFB5}" dt="2022-09-16T11:05:40.362" v="3004"/>
      <pc:docMkLst>
        <pc:docMk/>
      </pc:docMkLst>
      <pc:sldChg chg="addSp delSp modSp modTransition modAnim">
        <pc:chgData name="James Drew" userId="7bac6938-da9f-4849-b7bb-5bcb1c7aced0" providerId="ADAL" clId="{6EA4BE8A-E95C-456C-B92D-3B2AC5FBDFB5}" dt="2022-09-16T10:24:55.899" v="2942"/>
        <pc:sldMkLst>
          <pc:docMk/>
          <pc:sldMk cId="3184192798" sldId="256"/>
        </pc:sldMkLst>
        <pc:picChg chg="add mod">
          <ac:chgData name="James Drew" userId="7bac6938-da9f-4849-b7bb-5bcb1c7aced0" providerId="ADAL" clId="{6EA4BE8A-E95C-456C-B92D-3B2AC5FBDFB5}" dt="2022-09-16T10:24:55.899" v="2942"/>
          <ac:picMkLst>
            <pc:docMk/>
            <pc:sldMk cId="3184192798" sldId="256"/>
            <ac:picMk id="7" creationId="{E1C6F450-5E29-A0EE-D66E-345EE8CCF56A}"/>
          </ac:picMkLst>
        </pc:picChg>
        <pc:picChg chg="add del mod">
          <ac:chgData name="James Drew" userId="7bac6938-da9f-4849-b7bb-5bcb1c7aced0" providerId="ADAL" clId="{6EA4BE8A-E95C-456C-B92D-3B2AC5FBDFB5}" dt="2022-09-15T13:18:56.179" v="1619"/>
          <ac:picMkLst>
            <pc:docMk/>
            <pc:sldMk cId="3184192798" sldId="256"/>
            <ac:picMk id="9" creationId="{AFC88642-99EF-3F43-05BF-793D1BE22956}"/>
          </ac:picMkLst>
        </pc:picChg>
      </pc:sldChg>
      <pc:sldChg chg="addSp delSp modSp mod modTransition modAnim">
        <pc:chgData name="James Drew" userId="7bac6938-da9f-4849-b7bb-5bcb1c7aced0" providerId="ADAL" clId="{6EA4BE8A-E95C-456C-B92D-3B2AC5FBDFB5}" dt="2022-09-16T10:27:08.906" v="2952"/>
        <pc:sldMkLst>
          <pc:docMk/>
          <pc:sldMk cId="4175437637" sldId="257"/>
        </pc:sldMkLst>
        <pc:spChg chg="mod">
          <ac:chgData name="James Drew" userId="7bac6938-da9f-4849-b7bb-5bcb1c7aced0" providerId="ADAL" clId="{6EA4BE8A-E95C-456C-B92D-3B2AC5FBDFB5}" dt="2022-09-15T13:38:05.486" v="1760" actId="20577"/>
          <ac:spMkLst>
            <pc:docMk/>
            <pc:sldMk cId="4175437637" sldId="257"/>
            <ac:spMk id="3" creationId="{00000000-0000-0000-0000-000000000000}"/>
          </ac:spMkLst>
        </pc:spChg>
        <pc:picChg chg="add del mod">
          <ac:chgData name="James Drew" userId="7bac6938-da9f-4849-b7bb-5bcb1c7aced0" providerId="ADAL" clId="{6EA4BE8A-E95C-456C-B92D-3B2AC5FBDFB5}" dt="2022-09-16T10:25:21.385" v="2945"/>
          <ac:picMkLst>
            <pc:docMk/>
            <pc:sldMk cId="4175437637" sldId="257"/>
            <ac:picMk id="7" creationId="{3D3346FA-3E18-1E1E-5CC0-A5AC95CB1C8F}"/>
          </ac:picMkLst>
        </pc:picChg>
        <pc:picChg chg="add del mod">
          <ac:chgData name="James Drew" userId="7bac6938-da9f-4849-b7bb-5bcb1c7aced0" providerId="ADAL" clId="{6EA4BE8A-E95C-456C-B92D-3B2AC5FBDFB5}" dt="2022-09-16T10:25:59.121" v="2946"/>
          <ac:picMkLst>
            <pc:docMk/>
            <pc:sldMk cId="4175437637" sldId="257"/>
            <ac:picMk id="9" creationId="{6AD4EFD1-D0D9-4A49-4A74-502C7A2C0790}"/>
          </ac:picMkLst>
        </pc:picChg>
        <pc:picChg chg="add del mod">
          <ac:chgData name="James Drew" userId="7bac6938-da9f-4849-b7bb-5bcb1c7aced0" providerId="ADAL" clId="{6EA4BE8A-E95C-456C-B92D-3B2AC5FBDFB5}" dt="2022-09-16T10:26:01.493" v="2948"/>
          <ac:picMkLst>
            <pc:docMk/>
            <pc:sldMk cId="4175437637" sldId="257"/>
            <ac:picMk id="10" creationId="{05C5E86E-42EC-DE59-B633-67E5E8E80BFE}"/>
          </ac:picMkLst>
        </pc:picChg>
        <pc:picChg chg="add del mod ord">
          <ac:chgData name="James Drew" userId="7bac6938-da9f-4849-b7bb-5bcb1c7aced0" providerId="ADAL" clId="{6EA4BE8A-E95C-456C-B92D-3B2AC5FBDFB5}" dt="2022-09-16T10:26:12.485" v="2949"/>
          <ac:picMkLst>
            <pc:docMk/>
            <pc:sldMk cId="4175437637" sldId="257"/>
            <ac:picMk id="12" creationId="{58274E46-4083-CE50-29F4-330BB3D66E89}"/>
          </ac:picMkLst>
        </pc:picChg>
        <pc:picChg chg="add del mod">
          <ac:chgData name="James Drew" userId="7bac6938-da9f-4849-b7bb-5bcb1c7aced0" providerId="ADAL" clId="{6EA4BE8A-E95C-456C-B92D-3B2AC5FBDFB5}" dt="2022-09-16T10:26:14.203" v="2951"/>
          <ac:picMkLst>
            <pc:docMk/>
            <pc:sldMk cId="4175437637" sldId="257"/>
            <ac:picMk id="13" creationId="{7869E1F8-055D-0447-7298-82BC667C275B}"/>
          </ac:picMkLst>
        </pc:picChg>
        <pc:picChg chg="add del mod ord">
          <ac:chgData name="James Drew" userId="7bac6938-da9f-4849-b7bb-5bcb1c7aced0" providerId="ADAL" clId="{6EA4BE8A-E95C-456C-B92D-3B2AC5FBDFB5}" dt="2022-09-16T10:27:08.906" v="2952"/>
          <ac:picMkLst>
            <pc:docMk/>
            <pc:sldMk cId="4175437637" sldId="257"/>
            <ac:picMk id="15" creationId="{F92C2B5B-E027-7708-6D0A-645243873B3C}"/>
          </ac:picMkLst>
        </pc:picChg>
        <pc:picChg chg="add mod">
          <ac:chgData name="James Drew" userId="7bac6938-da9f-4849-b7bb-5bcb1c7aced0" providerId="ADAL" clId="{6EA4BE8A-E95C-456C-B92D-3B2AC5FBDFB5}" dt="2022-09-16T10:27:08.906" v="2952"/>
          <ac:picMkLst>
            <pc:docMk/>
            <pc:sldMk cId="4175437637" sldId="257"/>
            <ac:picMk id="16" creationId="{6C0E15D5-C690-A451-658D-0290BA4474D6}"/>
          </ac:picMkLst>
        </pc:picChg>
      </pc:sldChg>
      <pc:sldChg chg="addSp modSp modTransition">
        <pc:chgData name="James Drew" userId="7bac6938-da9f-4849-b7bb-5bcb1c7aced0" providerId="ADAL" clId="{6EA4BE8A-E95C-456C-B92D-3B2AC5FBDFB5}" dt="2022-09-16T10:28:19.337" v="2953"/>
        <pc:sldMkLst>
          <pc:docMk/>
          <pc:sldMk cId="3905147686" sldId="258"/>
        </pc:sldMkLst>
        <pc:picChg chg="add mod">
          <ac:chgData name="James Drew" userId="7bac6938-da9f-4849-b7bb-5bcb1c7aced0" providerId="ADAL" clId="{6EA4BE8A-E95C-456C-B92D-3B2AC5FBDFB5}" dt="2022-09-16T10:28:19.337" v="2953"/>
          <ac:picMkLst>
            <pc:docMk/>
            <pc:sldMk cId="3905147686" sldId="258"/>
            <ac:picMk id="6" creationId="{5991626B-A793-38CB-EF5B-77133EFDBC71}"/>
          </ac:picMkLst>
        </pc:picChg>
      </pc:sldChg>
      <pc:sldChg chg="addSp modSp modTransition">
        <pc:chgData name="James Drew" userId="7bac6938-da9f-4849-b7bb-5bcb1c7aced0" providerId="ADAL" clId="{6EA4BE8A-E95C-456C-B92D-3B2AC5FBDFB5}" dt="2022-09-16T10:31:26.643" v="2956"/>
        <pc:sldMkLst>
          <pc:docMk/>
          <pc:sldMk cId="3533272856" sldId="259"/>
        </pc:sldMkLst>
        <pc:picChg chg="add mod">
          <ac:chgData name="James Drew" userId="7bac6938-da9f-4849-b7bb-5bcb1c7aced0" providerId="ADAL" clId="{6EA4BE8A-E95C-456C-B92D-3B2AC5FBDFB5}" dt="2022-09-16T10:31:26.643" v="2956"/>
          <ac:picMkLst>
            <pc:docMk/>
            <pc:sldMk cId="3533272856" sldId="259"/>
            <ac:picMk id="6" creationId="{CF3452F2-29F6-AFF0-4E5A-A80E928379CE}"/>
          </ac:picMkLst>
        </pc:picChg>
      </pc:sldChg>
      <pc:sldChg chg="addSp modSp mod ord modTransition">
        <pc:chgData name="James Drew" userId="7bac6938-da9f-4849-b7bb-5bcb1c7aced0" providerId="ADAL" clId="{6EA4BE8A-E95C-456C-B92D-3B2AC5FBDFB5}" dt="2022-09-16T10:29:19.710" v="2954"/>
        <pc:sldMkLst>
          <pc:docMk/>
          <pc:sldMk cId="2823641684" sldId="260"/>
        </pc:sldMkLst>
        <pc:spChg chg="mod">
          <ac:chgData name="James Drew" userId="7bac6938-da9f-4849-b7bb-5bcb1c7aced0" providerId="ADAL" clId="{6EA4BE8A-E95C-456C-B92D-3B2AC5FBDFB5}" dt="2022-09-14T08:39:03.556" v="157" actId="27636"/>
          <ac:spMkLst>
            <pc:docMk/>
            <pc:sldMk cId="2823641684" sldId="260"/>
            <ac:spMk id="3" creationId="{00000000-0000-0000-0000-000000000000}"/>
          </ac:spMkLst>
        </pc:spChg>
        <pc:picChg chg="add mod">
          <ac:chgData name="James Drew" userId="7bac6938-da9f-4849-b7bb-5bcb1c7aced0" providerId="ADAL" clId="{6EA4BE8A-E95C-456C-B92D-3B2AC5FBDFB5}" dt="2022-09-16T10:29:19.710" v="2954"/>
          <ac:picMkLst>
            <pc:docMk/>
            <pc:sldMk cId="2823641684" sldId="260"/>
            <ac:picMk id="6" creationId="{A9915BF2-8BC2-41D9-075D-643DE679A412}"/>
          </ac:picMkLst>
        </pc:picChg>
      </pc:sldChg>
      <pc:sldChg chg="addSp delSp modSp mod modTransition modAnim">
        <pc:chgData name="James Drew" userId="7bac6938-da9f-4849-b7bb-5bcb1c7aced0" providerId="ADAL" clId="{6EA4BE8A-E95C-456C-B92D-3B2AC5FBDFB5}" dt="2022-09-16T10:36:31.229" v="2967"/>
        <pc:sldMkLst>
          <pc:docMk/>
          <pc:sldMk cId="1922844053" sldId="261"/>
        </pc:sldMkLst>
        <pc:spChg chg="mod">
          <ac:chgData name="James Drew" userId="7bac6938-da9f-4849-b7bb-5bcb1c7aced0" providerId="ADAL" clId="{6EA4BE8A-E95C-456C-B92D-3B2AC5FBDFB5}" dt="2022-09-14T08:41:57.304" v="288" actId="20577"/>
          <ac:spMkLst>
            <pc:docMk/>
            <pc:sldMk cId="1922844053" sldId="261"/>
            <ac:spMk id="2" creationId="{00000000-0000-0000-0000-000000000000}"/>
          </ac:spMkLst>
        </pc:spChg>
        <pc:spChg chg="mod">
          <ac:chgData name="James Drew" userId="7bac6938-da9f-4849-b7bb-5bcb1c7aced0" providerId="ADAL" clId="{6EA4BE8A-E95C-456C-B92D-3B2AC5FBDFB5}" dt="2022-09-14T08:50:54.022" v="406" actId="20577"/>
          <ac:spMkLst>
            <pc:docMk/>
            <pc:sldMk cId="1922844053" sldId="261"/>
            <ac:spMk id="3" creationId="{00000000-0000-0000-0000-000000000000}"/>
          </ac:spMkLst>
        </pc:spChg>
        <pc:spChg chg="add del mod">
          <ac:chgData name="James Drew" userId="7bac6938-da9f-4849-b7bb-5bcb1c7aced0" providerId="ADAL" clId="{6EA4BE8A-E95C-456C-B92D-3B2AC5FBDFB5}" dt="2022-09-14T08:54:30.898" v="441" actId="21"/>
          <ac:spMkLst>
            <pc:docMk/>
            <pc:sldMk cId="1922844053" sldId="261"/>
            <ac:spMk id="6" creationId="{87E03E88-F22F-2D54-4687-2CCDDA05B5F9}"/>
          </ac:spMkLst>
        </pc:spChg>
        <pc:spChg chg="add del mod">
          <ac:chgData name="James Drew" userId="7bac6938-da9f-4849-b7bb-5bcb1c7aced0" providerId="ADAL" clId="{6EA4BE8A-E95C-456C-B92D-3B2AC5FBDFB5}" dt="2022-09-14T08:52:54.757" v="424" actId="21"/>
          <ac:spMkLst>
            <pc:docMk/>
            <pc:sldMk cId="1922844053" sldId="261"/>
            <ac:spMk id="9" creationId="{3C434239-407D-7020-EC1F-B3665A4A57FB}"/>
          </ac:spMkLst>
        </pc:spChg>
        <pc:spChg chg="add del mod">
          <ac:chgData name="James Drew" userId="7bac6938-da9f-4849-b7bb-5bcb1c7aced0" providerId="ADAL" clId="{6EA4BE8A-E95C-456C-B92D-3B2AC5FBDFB5}" dt="2022-09-14T08:54:24.483" v="438"/>
          <ac:spMkLst>
            <pc:docMk/>
            <pc:sldMk cId="1922844053" sldId="261"/>
            <ac:spMk id="12" creationId="{0F9ADE23-2A90-66F6-A764-3FB3CB41252C}"/>
          </ac:spMkLst>
        </pc:spChg>
        <pc:picChg chg="add mod">
          <ac:chgData name="James Drew" userId="7bac6938-da9f-4849-b7bb-5bcb1c7aced0" providerId="ADAL" clId="{6EA4BE8A-E95C-456C-B92D-3B2AC5FBDFB5}" dt="2022-09-14T08:52:01.038" v="413" actId="1076"/>
          <ac:picMkLst>
            <pc:docMk/>
            <pc:sldMk cId="1922844053" sldId="261"/>
            <ac:picMk id="5" creationId="{FFDCB59A-0642-C067-04CD-B264E5553486}"/>
          </ac:picMkLst>
        </pc:picChg>
        <pc:picChg chg="add del mod">
          <ac:chgData name="James Drew" userId="7bac6938-da9f-4849-b7bb-5bcb1c7aced0" providerId="ADAL" clId="{6EA4BE8A-E95C-456C-B92D-3B2AC5FBDFB5}" dt="2022-09-16T10:33:55.377" v="2963"/>
          <ac:picMkLst>
            <pc:docMk/>
            <pc:sldMk cId="1922844053" sldId="261"/>
            <ac:picMk id="7" creationId="{86465230-530C-1960-06F3-7438B1003D30}"/>
          </ac:picMkLst>
        </pc:picChg>
        <pc:picChg chg="add mod">
          <ac:chgData name="James Drew" userId="7bac6938-da9f-4849-b7bb-5bcb1c7aced0" providerId="ADAL" clId="{6EA4BE8A-E95C-456C-B92D-3B2AC5FBDFB5}" dt="2022-09-14T08:54:21.202" v="435" actId="14100"/>
          <ac:picMkLst>
            <pc:docMk/>
            <pc:sldMk cId="1922844053" sldId="261"/>
            <ac:picMk id="8" creationId="{7E005694-999F-91CF-3488-33803E05B225}"/>
          </ac:picMkLst>
        </pc:picChg>
        <pc:picChg chg="add del mod">
          <ac:chgData name="James Drew" userId="7bac6938-da9f-4849-b7bb-5bcb1c7aced0" providerId="ADAL" clId="{6EA4BE8A-E95C-456C-B92D-3B2AC5FBDFB5}" dt="2022-09-16T10:34:31.691" v="2964"/>
          <ac:picMkLst>
            <pc:docMk/>
            <pc:sldMk cId="1922844053" sldId="261"/>
            <ac:picMk id="10" creationId="{483CC1DC-0BEF-EEE5-E258-8831DC7DFD1E}"/>
          </ac:picMkLst>
        </pc:picChg>
        <pc:picChg chg="add mod">
          <ac:chgData name="James Drew" userId="7bac6938-da9f-4849-b7bb-5bcb1c7aced0" providerId="ADAL" clId="{6EA4BE8A-E95C-456C-B92D-3B2AC5FBDFB5}" dt="2022-09-14T08:54:23.882" v="436" actId="14100"/>
          <ac:picMkLst>
            <pc:docMk/>
            <pc:sldMk cId="1922844053" sldId="261"/>
            <ac:picMk id="11" creationId="{AC837325-3E92-5B78-E991-81C022E93619}"/>
          </ac:picMkLst>
        </pc:picChg>
        <pc:picChg chg="add del mod">
          <ac:chgData name="James Drew" userId="7bac6938-da9f-4849-b7bb-5bcb1c7aced0" providerId="ADAL" clId="{6EA4BE8A-E95C-456C-B92D-3B2AC5FBDFB5}" dt="2022-09-16T10:34:36.649" v="2966"/>
          <ac:picMkLst>
            <pc:docMk/>
            <pc:sldMk cId="1922844053" sldId="261"/>
            <ac:picMk id="12" creationId="{F6735D5B-AD9B-8AE6-6182-5600392841F8}"/>
          </ac:picMkLst>
        </pc:picChg>
        <pc:picChg chg="add del mod ord">
          <ac:chgData name="James Drew" userId="7bac6938-da9f-4849-b7bb-5bcb1c7aced0" providerId="ADAL" clId="{6EA4BE8A-E95C-456C-B92D-3B2AC5FBDFB5}" dt="2022-09-16T10:36:31.229" v="2967"/>
          <ac:picMkLst>
            <pc:docMk/>
            <pc:sldMk cId="1922844053" sldId="261"/>
            <ac:picMk id="14" creationId="{96F12839-BAFA-1489-BD17-9BB81A618A2C}"/>
          </ac:picMkLst>
        </pc:picChg>
        <pc:picChg chg="add mod">
          <ac:chgData name="James Drew" userId="7bac6938-da9f-4849-b7bb-5bcb1c7aced0" providerId="ADAL" clId="{6EA4BE8A-E95C-456C-B92D-3B2AC5FBDFB5}" dt="2022-09-16T10:36:31.229" v="2967"/>
          <ac:picMkLst>
            <pc:docMk/>
            <pc:sldMk cId="1922844053" sldId="261"/>
            <ac:picMk id="15" creationId="{EEC48524-2304-1363-DAC0-493DC59D2387}"/>
          </ac:picMkLst>
        </pc:picChg>
      </pc:sldChg>
      <pc:sldChg chg="addSp modSp mod modTransition">
        <pc:chgData name="James Drew" userId="7bac6938-da9f-4849-b7bb-5bcb1c7aced0" providerId="ADAL" clId="{6EA4BE8A-E95C-456C-B92D-3B2AC5FBDFB5}" dt="2022-09-16T10:38:53.332" v="2968"/>
        <pc:sldMkLst>
          <pc:docMk/>
          <pc:sldMk cId="3380448522" sldId="262"/>
        </pc:sldMkLst>
        <pc:spChg chg="mod">
          <ac:chgData name="James Drew" userId="7bac6938-da9f-4849-b7bb-5bcb1c7aced0" providerId="ADAL" clId="{6EA4BE8A-E95C-456C-B92D-3B2AC5FBDFB5}" dt="2022-09-14T12:40:43.151" v="469" actId="20577"/>
          <ac:spMkLst>
            <pc:docMk/>
            <pc:sldMk cId="3380448522" sldId="262"/>
            <ac:spMk id="2" creationId="{00000000-0000-0000-0000-000000000000}"/>
          </ac:spMkLst>
        </pc:spChg>
        <pc:spChg chg="mod">
          <ac:chgData name="James Drew" userId="7bac6938-da9f-4849-b7bb-5bcb1c7aced0" providerId="ADAL" clId="{6EA4BE8A-E95C-456C-B92D-3B2AC5FBDFB5}" dt="2022-09-15T13:45:37.975" v="1882" actId="6549"/>
          <ac:spMkLst>
            <pc:docMk/>
            <pc:sldMk cId="3380448522" sldId="262"/>
            <ac:spMk id="3" creationId="{00000000-0000-0000-0000-000000000000}"/>
          </ac:spMkLst>
        </pc:spChg>
        <pc:picChg chg="add mod">
          <ac:chgData name="James Drew" userId="7bac6938-da9f-4849-b7bb-5bcb1c7aced0" providerId="ADAL" clId="{6EA4BE8A-E95C-456C-B92D-3B2AC5FBDFB5}" dt="2022-09-16T10:38:53.332" v="2968"/>
          <ac:picMkLst>
            <pc:docMk/>
            <pc:sldMk cId="3380448522" sldId="262"/>
            <ac:picMk id="6" creationId="{DBCDE780-885E-69A3-922D-B2CEE3B4A75B}"/>
          </ac:picMkLst>
        </pc:picChg>
      </pc:sldChg>
      <pc:sldChg chg="addSp modSp mod modTransition modClrScheme chgLayout">
        <pc:chgData name="James Drew" userId="7bac6938-da9f-4849-b7bb-5bcb1c7aced0" providerId="ADAL" clId="{6EA4BE8A-E95C-456C-B92D-3B2AC5FBDFB5}" dt="2022-09-16T10:38:53.332" v="2968"/>
        <pc:sldMkLst>
          <pc:docMk/>
          <pc:sldMk cId="3436350081" sldId="263"/>
        </pc:sldMkLst>
        <pc:spChg chg="mod ord">
          <ac:chgData name="James Drew" userId="7bac6938-da9f-4849-b7bb-5bcb1c7aced0" providerId="ADAL" clId="{6EA4BE8A-E95C-456C-B92D-3B2AC5FBDFB5}" dt="2022-09-15T13:42:02.353" v="1852" actId="700"/>
          <ac:spMkLst>
            <pc:docMk/>
            <pc:sldMk cId="3436350081" sldId="263"/>
            <ac:spMk id="2" creationId="{00000000-0000-0000-0000-000000000000}"/>
          </ac:spMkLst>
        </pc:spChg>
        <pc:spChg chg="mod ord">
          <ac:chgData name="James Drew" userId="7bac6938-da9f-4849-b7bb-5bcb1c7aced0" providerId="ADAL" clId="{6EA4BE8A-E95C-456C-B92D-3B2AC5FBDFB5}" dt="2022-09-15T13:42:14.446" v="1854" actId="14100"/>
          <ac:spMkLst>
            <pc:docMk/>
            <pc:sldMk cId="3436350081" sldId="263"/>
            <ac:spMk id="3" creationId="{00000000-0000-0000-0000-000000000000}"/>
          </ac:spMkLst>
        </pc:spChg>
        <pc:picChg chg="add mod">
          <ac:chgData name="James Drew" userId="7bac6938-da9f-4849-b7bb-5bcb1c7aced0" providerId="ADAL" clId="{6EA4BE8A-E95C-456C-B92D-3B2AC5FBDFB5}" dt="2022-09-16T10:38:53.332" v="2968"/>
          <ac:picMkLst>
            <pc:docMk/>
            <pc:sldMk cId="3436350081" sldId="263"/>
            <ac:picMk id="5" creationId="{01D71892-978A-27CB-1F67-214364D1970B}"/>
          </ac:picMkLst>
        </pc:picChg>
      </pc:sldChg>
      <pc:sldChg chg="addSp delSp modSp mod modTransition modAnim">
        <pc:chgData name="James Drew" userId="7bac6938-da9f-4849-b7bb-5bcb1c7aced0" providerId="ADAL" clId="{6EA4BE8A-E95C-456C-B92D-3B2AC5FBDFB5}" dt="2022-09-16T10:45:00.080" v="2982"/>
        <pc:sldMkLst>
          <pc:docMk/>
          <pc:sldMk cId="884896385" sldId="264"/>
        </pc:sldMkLst>
        <pc:spChg chg="mod">
          <ac:chgData name="James Drew" userId="7bac6938-da9f-4849-b7bb-5bcb1c7aced0" providerId="ADAL" clId="{6EA4BE8A-E95C-456C-B92D-3B2AC5FBDFB5}" dt="2022-09-14T12:49:54.877" v="889" actId="6549"/>
          <ac:spMkLst>
            <pc:docMk/>
            <pc:sldMk cId="884896385" sldId="264"/>
            <ac:spMk id="3" creationId="{00000000-0000-0000-0000-000000000000}"/>
          </ac:spMkLst>
        </pc:spChg>
        <pc:picChg chg="add del mod">
          <ac:chgData name="James Drew" userId="7bac6938-da9f-4849-b7bb-5bcb1c7aced0" providerId="ADAL" clId="{6EA4BE8A-E95C-456C-B92D-3B2AC5FBDFB5}" dt="2022-09-16T10:43:51.365" v="2981"/>
          <ac:picMkLst>
            <pc:docMk/>
            <pc:sldMk cId="884896385" sldId="264"/>
            <ac:picMk id="6" creationId="{CB8B72C2-4659-1BAC-A79F-4AD053E79949}"/>
          </ac:picMkLst>
        </pc:picChg>
        <pc:picChg chg="add del mod">
          <ac:chgData name="James Drew" userId="7bac6938-da9f-4849-b7bb-5bcb1c7aced0" providerId="ADAL" clId="{6EA4BE8A-E95C-456C-B92D-3B2AC5FBDFB5}" dt="2022-09-16T10:45:00.080" v="2982"/>
          <ac:picMkLst>
            <pc:docMk/>
            <pc:sldMk cId="884896385" sldId="264"/>
            <ac:picMk id="8" creationId="{FEA02F21-369A-FBCD-B8C1-8F2F424BB6B2}"/>
          </ac:picMkLst>
        </pc:picChg>
        <pc:picChg chg="add mod">
          <ac:chgData name="James Drew" userId="7bac6938-da9f-4849-b7bb-5bcb1c7aced0" providerId="ADAL" clId="{6EA4BE8A-E95C-456C-B92D-3B2AC5FBDFB5}" dt="2022-09-16T10:45:00.080" v="2982"/>
          <ac:picMkLst>
            <pc:docMk/>
            <pc:sldMk cId="884896385" sldId="264"/>
            <ac:picMk id="9" creationId="{265194A7-4FE8-72AD-E7E0-643B0E0E2A7F}"/>
          </ac:picMkLst>
        </pc:picChg>
      </pc:sldChg>
      <pc:sldChg chg="addSp modSp mod modTransition">
        <pc:chgData name="James Drew" userId="7bac6938-da9f-4849-b7bb-5bcb1c7aced0" providerId="ADAL" clId="{6EA4BE8A-E95C-456C-B92D-3B2AC5FBDFB5}" dt="2022-09-16T10:46:16.887" v="2983"/>
        <pc:sldMkLst>
          <pc:docMk/>
          <pc:sldMk cId="241724484" sldId="265"/>
        </pc:sldMkLst>
        <pc:spChg chg="mod">
          <ac:chgData name="James Drew" userId="7bac6938-da9f-4849-b7bb-5bcb1c7aced0" providerId="ADAL" clId="{6EA4BE8A-E95C-456C-B92D-3B2AC5FBDFB5}" dt="2022-09-14T12:51:59.430" v="970" actId="11"/>
          <ac:spMkLst>
            <pc:docMk/>
            <pc:sldMk cId="241724484" sldId="265"/>
            <ac:spMk id="3" creationId="{00000000-0000-0000-0000-000000000000}"/>
          </ac:spMkLst>
        </pc:spChg>
        <pc:picChg chg="add mod">
          <ac:chgData name="James Drew" userId="7bac6938-da9f-4849-b7bb-5bcb1c7aced0" providerId="ADAL" clId="{6EA4BE8A-E95C-456C-B92D-3B2AC5FBDFB5}" dt="2022-09-14T12:53:10.829" v="980" actId="1076"/>
          <ac:picMkLst>
            <pc:docMk/>
            <pc:sldMk cId="241724484" sldId="265"/>
            <ac:picMk id="5" creationId="{D6002E62-DFA4-9290-39D0-766BBE926028}"/>
          </ac:picMkLst>
        </pc:picChg>
        <pc:picChg chg="add mod">
          <ac:chgData name="James Drew" userId="7bac6938-da9f-4849-b7bb-5bcb1c7aced0" providerId="ADAL" clId="{6EA4BE8A-E95C-456C-B92D-3B2AC5FBDFB5}" dt="2022-09-16T10:46:16.887" v="2983"/>
          <ac:picMkLst>
            <pc:docMk/>
            <pc:sldMk cId="241724484" sldId="265"/>
            <ac:picMk id="7" creationId="{8EFFE91A-0CF4-7FDD-C097-C29C6DAA6ED0}"/>
          </ac:picMkLst>
        </pc:picChg>
      </pc:sldChg>
      <pc:sldChg chg="addSp modSp mod modTransition">
        <pc:chgData name="James Drew" userId="7bac6938-da9f-4849-b7bb-5bcb1c7aced0" providerId="ADAL" clId="{6EA4BE8A-E95C-456C-B92D-3B2AC5FBDFB5}" dt="2022-09-16T10:46:56.993" v="2984"/>
        <pc:sldMkLst>
          <pc:docMk/>
          <pc:sldMk cId="233241323" sldId="266"/>
        </pc:sldMkLst>
        <pc:spChg chg="mod">
          <ac:chgData name="James Drew" userId="7bac6938-da9f-4849-b7bb-5bcb1c7aced0" providerId="ADAL" clId="{6EA4BE8A-E95C-456C-B92D-3B2AC5FBDFB5}" dt="2022-09-14T13:06:10.894" v="995" actId="20577"/>
          <ac:spMkLst>
            <pc:docMk/>
            <pc:sldMk cId="233241323" sldId="266"/>
            <ac:spMk id="2" creationId="{00000000-0000-0000-0000-000000000000}"/>
          </ac:spMkLst>
        </pc:spChg>
        <pc:spChg chg="mod">
          <ac:chgData name="James Drew" userId="7bac6938-da9f-4849-b7bb-5bcb1c7aced0" providerId="ADAL" clId="{6EA4BE8A-E95C-456C-B92D-3B2AC5FBDFB5}" dt="2022-09-14T13:06:29.352" v="1006" actId="27636"/>
          <ac:spMkLst>
            <pc:docMk/>
            <pc:sldMk cId="233241323" sldId="266"/>
            <ac:spMk id="3" creationId="{00000000-0000-0000-0000-000000000000}"/>
          </ac:spMkLst>
        </pc:spChg>
        <pc:picChg chg="add mod">
          <ac:chgData name="James Drew" userId="7bac6938-da9f-4849-b7bb-5bcb1c7aced0" providerId="ADAL" clId="{6EA4BE8A-E95C-456C-B92D-3B2AC5FBDFB5}" dt="2022-09-16T10:46:56.993" v="2984"/>
          <ac:picMkLst>
            <pc:docMk/>
            <pc:sldMk cId="233241323" sldId="266"/>
            <ac:picMk id="6" creationId="{76B9CF13-BA3E-5E42-3A3C-9819EF908751}"/>
          </ac:picMkLst>
        </pc:picChg>
      </pc:sldChg>
      <pc:sldChg chg="del">
        <pc:chgData name="James Drew" userId="7bac6938-da9f-4849-b7bb-5bcb1c7aced0" providerId="ADAL" clId="{6EA4BE8A-E95C-456C-B92D-3B2AC5FBDFB5}" dt="2022-09-14T12:54:26.384" v="981" actId="2696"/>
        <pc:sldMkLst>
          <pc:docMk/>
          <pc:sldMk cId="1857805866" sldId="267"/>
        </pc:sldMkLst>
      </pc:sldChg>
      <pc:sldChg chg="addSp modSp mod modTransition">
        <pc:chgData name="James Drew" userId="7bac6938-da9f-4849-b7bb-5bcb1c7aced0" providerId="ADAL" clId="{6EA4BE8A-E95C-456C-B92D-3B2AC5FBDFB5}" dt="2022-09-16T10:47:40.188" v="2985"/>
        <pc:sldMkLst>
          <pc:docMk/>
          <pc:sldMk cId="463621947" sldId="268"/>
        </pc:sldMkLst>
        <pc:spChg chg="mod">
          <ac:chgData name="James Drew" userId="7bac6938-da9f-4849-b7bb-5bcb1c7aced0" providerId="ADAL" clId="{6EA4BE8A-E95C-456C-B92D-3B2AC5FBDFB5}" dt="2022-09-15T08:44:10.278" v="1553" actId="20577"/>
          <ac:spMkLst>
            <pc:docMk/>
            <pc:sldMk cId="463621947" sldId="268"/>
            <ac:spMk id="3" creationId="{00000000-0000-0000-0000-000000000000}"/>
          </ac:spMkLst>
        </pc:spChg>
        <pc:picChg chg="add mod">
          <ac:chgData name="James Drew" userId="7bac6938-da9f-4849-b7bb-5bcb1c7aced0" providerId="ADAL" clId="{6EA4BE8A-E95C-456C-B92D-3B2AC5FBDFB5}" dt="2022-09-16T10:47:40.188" v="2985"/>
          <ac:picMkLst>
            <pc:docMk/>
            <pc:sldMk cId="463621947" sldId="268"/>
            <ac:picMk id="6" creationId="{BDEC4864-F7FD-2BD7-22C8-2E5F43180FEF}"/>
          </ac:picMkLst>
        </pc:picChg>
      </pc:sldChg>
      <pc:sldChg chg="addSp modSp mod modTransition">
        <pc:chgData name="James Drew" userId="7bac6938-da9f-4849-b7bb-5bcb1c7aced0" providerId="ADAL" clId="{6EA4BE8A-E95C-456C-B92D-3B2AC5FBDFB5}" dt="2022-09-16T10:48:51.191" v="2986"/>
        <pc:sldMkLst>
          <pc:docMk/>
          <pc:sldMk cId="3043057739" sldId="269"/>
        </pc:sldMkLst>
        <pc:spChg chg="mod">
          <ac:chgData name="James Drew" userId="7bac6938-da9f-4849-b7bb-5bcb1c7aced0" providerId="ADAL" clId="{6EA4BE8A-E95C-456C-B92D-3B2AC5FBDFB5}" dt="2022-09-14T13:09:14.863" v="1066" actId="20577"/>
          <ac:spMkLst>
            <pc:docMk/>
            <pc:sldMk cId="3043057739" sldId="269"/>
            <ac:spMk id="2" creationId="{00000000-0000-0000-0000-000000000000}"/>
          </ac:spMkLst>
        </pc:spChg>
        <pc:spChg chg="mod">
          <ac:chgData name="James Drew" userId="7bac6938-da9f-4849-b7bb-5bcb1c7aced0" providerId="ADAL" clId="{6EA4BE8A-E95C-456C-B92D-3B2AC5FBDFB5}" dt="2022-09-14T13:12:19.059" v="1188" actId="12"/>
          <ac:spMkLst>
            <pc:docMk/>
            <pc:sldMk cId="3043057739" sldId="269"/>
            <ac:spMk id="3" creationId="{00000000-0000-0000-0000-000000000000}"/>
          </ac:spMkLst>
        </pc:spChg>
        <pc:picChg chg="add mod">
          <ac:chgData name="James Drew" userId="7bac6938-da9f-4849-b7bb-5bcb1c7aced0" providerId="ADAL" clId="{6EA4BE8A-E95C-456C-B92D-3B2AC5FBDFB5}" dt="2022-09-16T10:48:51.191" v="2986"/>
          <ac:picMkLst>
            <pc:docMk/>
            <pc:sldMk cId="3043057739" sldId="269"/>
            <ac:picMk id="6" creationId="{9504D374-D00F-4956-6831-39BAEC5E9FCF}"/>
          </ac:picMkLst>
        </pc:picChg>
      </pc:sldChg>
      <pc:sldChg chg="addSp modSp mod modTransition">
        <pc:chgData name="James Drew" userId="7bac6938-da9f-4849-b7bb-5bcb1c7aced0" providerId="ADAL" clId="{6EA4BE8A-E95C-456C-B92D-3B2AC5FBDFB5}" dt="2022-09-16T10:49:24.253" v="2987"/>
        <pc:sldMkLst>
          <pc:docMk/>
          <pc:sldMk cId="3305191031" sldId="270"/>
        </pc:sldMkLst>
        <pc:spChg chg="mod">
          <ac:chgData name="James Drew" userId="7bac6938-da9f-4849-b7bb-5bcb1c7aced0" providerId="ADAL" clId="{6EA4BE8A-E95C-456C-B92D-3B2AC5FBDFB5}" dt="2022-09-14T13:23:09.948" v="1354" actId="20577"/>
          <ac:spMkLst>
            <pc:docMk/>
            <pc:sldMk cId="3305191031" sldId="270"/>
            <ac:spMk id="3" creationId="{00000000-0000-0000-0000-000000000000}"/>
          </ac:spMkLst>
        </pc:spChg>
        <pc:picChg chg="add mod">
          <ac:chgData name="James Drew" userId="7bac6938-da9f-4849-b7bb-5bcb1c7aced0" providerId="ADAL" clId="{6EA4BE8A-E95C-456C-B92D-3B2AC5FBDFB5}" dt="2022-09-16T10:49:24.253" v="2987"/>
          <ac:picMkLst>
            <pc:docMk/>
            <pc:sldMk cId="3305191031" sldId="270"/>
            <ac:picMk id="6" creationId="{8F23170E-15CF-723F-9C35-F259552CE805}"/>
          </ac:picMkLst>
        </pc:picChg>
      </pc:sldChg>
      <pc:sldChg chg="modSp del mod">
        <pc:chgData name="James Drew" userId="7bac6938-da9f-4849-b7bb-5bcb1c7aced0" providerId="ADAL" clId="{6EA4BE8A-E95C-456C-B92D-3B2AC5FBDFB5}" dt="2022-09-14T13:23:47.281" v="1360" actId="2696"/>
        <pc:sldMkLst>
          <pc:docMk/>
          <pc:sldMk cId="2053446806" sldId="271"/>
        </pc:sldMkLst>
        <pc:spChg chg="mod">
          <ac:chgData name="James Drew" userId="7bac6938-da9f-4849-b7bb-5bcb1c7aced0" providerId="ADAL" clId="{6EA4BE8A-E95C-456C-B92D-3B2AC5FBDFB5}" dt="2022-09-14T13:18:25.094" v="1215" actId="21"/>
          <ac:spMkLst>
            <pc:docMk/>
            <pc:sldMk cId="2053446806" sldId="271"/>
            <ac:spMk id="3" creationId="{00000000-0000-0000-0000-000000000000}"/>
          </ac:spMkLst>
        </pc:spChg>
      </pc:sldChg>
      <pc:sldChg chg="addSp delSp modSp mod modTransition modClrScheme chgLayout">
        <pc:chgData name="James Drew" userId="7bac6938-da9f-4849-b7bb-5bcb1c7aced0" providerId="ADAL" clId="{6EA4BE8A-E95C-456C-B92D-3B2AC5FBDFB5}" dt="2022-09-16T10:52:41.878" v="2989"/>
        <pc:sldMkLst>
          <pc:docMk/>
          <pc:sldMk cId="763925354" sldId="272"/>
        </pc:sldMkLst>
        <pc:spChg chg="del">
          <ac:chgData name="James Drew" userId="7bac6938-da9f-4849-b7bb-5bcb1c7aced0" providerId="ADAL" clId="{6EA4BE8A-E95C-456C-B92D-3B2AC5FBDFB5}" dt="2022-09-14T13:26:49.301" v="1364" actId="700"/>
          <ac:spMkLst>
            <pc:docMk/>
            <pc:sldMk cId="763925354" sldId="272"/>
            <ac:spMk id="2" creationId="{00000000-0000-0000-0000-000000000000}"/>
          </ac:spMkLst>
        </pc:spChg>
        <pc:spChg chg="mod ord">
          <ac:chgData name="James Drew" userId="7bac6938-da9f-4849-b7bb-5bcb1c7aced0" providerId="ADAL" clId="{6EA4BE8A-E95C-456C-B92D-3B2AC5FBDFB5}" dt="2022-09-14T13:26:54.353" v="1365" actId="1076"/>
          <ac:spMkLst>
            <pc:docMk/>
            <pc:sldMk cId="763925354" sldId="272"/>
            <ac:spMk id="3" creationId="{00000000-0000-0000-0000-000000000000}"/>
          </ac:spMkLst>
        </pc:spChg>
        <pc:picChg chg="add mod">
          <ac:chgData name="James Drew" userId="7bac6938-da9f-4849-b7bb-5bcb1c7aced0" providerId="ADAL" clId="{6EA4BE8A-E95C-456C-B92D-3B2AC5FBDFB5}" dt="2022-09-16T10:52:41.878" v="2989"/>
          <ac:picMkLst>
            <pc:docMk/>
            <pc:sldMk cId="763925354" sldId="272"/>
            <ac:picMk id="5" creationId="{BFE22103-06BE-CAA9-7C5C-168CA57A4322}"/>
          </ac:picMkLst>
        </pc:picChg>
      </pc:sldChg>
      <pc:sldChg chg="addSp modSp mod modTransition">
        <pc:chgData name="James Drew" userId="7bac6938-da9f-4849-b7bb-5bcb1c7aced0" providerId="ADAL" clId="{6EA4BE8A-E95C-456C-B92D-3B2AC5FBDFB5}" dt="2022-09-16T10:54:21.526" v="2990"/>
        <pc:sldMkLst>
          <pc:docMk/>
          <pc:sldMk cId="3152800561" sldId="273"/>
        </pc:sldMkLst>
        <pc:spChg chg="mod">
          <ac:chgData name="James Drew" userId="7bac6938-da9f-4849-b7bb-5bcb1c7aced0" providerId="ADAL" clId="{6EA4BE8A-E95C-456C-B92D-3B2AC5FBDFB5}" dt="2022-09-14T13:25:36.018" v="1361" actId="14100"/>
          <ac:spMkLst>
            <pc:docMk/>
            <pc:sldMk cId="3152800561" sldId="273"/>
            <ac:spMk id="2" creationId="{00000000-0000-0000-0000-000000000000}"/>
          </ac:spMkLst>
        </pc:spChg>
        <pc:spChg chg="mod">
          <ac:chgData name="James Drew" userId="7bac6938-da9f-4849-b7bb-5bcb1c7aced0" providerId="ADAL" clId="{6EA4BE8A-E95C-456C-B92D-3B2AC5FBDFB5}" dt="2022-09-15T13:32:56.348" v="1630" actId="20577"/>
          <ac:spMkLst>
            <pc:docMk/>
            <pc:sldMk cId="3152800561" sldId="273"/>
            <ac:spMk id="3" creationId="{00000000-0000-0000-0000-000000000000}"/>
          </ac:spMkLst>
        </pc:spChg>
        <pc:picChg chg="add mod">
          <ac:chgData name="James Drew" userId="7bac6938-da9f-4849-b7bb-5bcb1c7aced0" providerId="ADAL" clId="{6EA4BE8A-E95C-456C-B92D-3B2AC5FBDFB5}" dt="2022-09-16T10:54:21.526" v="2990"/>
          <ac:picMkLst>
            <pc:docMk/>
            <pc:sldMk cId="3152800561" sldId="273"/>
            <ac:picMk id="6" creationId="{B7C849DE-A965-990C-BDD0-F543CF90C02C}"/>
          </ac:picMkLst>
        </pc:picChg>
      </pc:sldChg>
      <pc:sldChg chg="addSp delSp modSp mod ord modTransition modAnim">
        <pc:chgData name="James Drew" userId="7bac6938-da9f-4849-b7bb-5bcb1c7aced0" providerId="ADAL" clId="{6EA4BE8A-E95C-456C-B92D-3B2AC5FBDFB5}" dt="2022-09-16T10:42:34.363" v="2978"/>
        <pc:sldMkLst>
          <pc:docMk/>
          <pc:sldMk cId="1678757530" sldId="274"/>
        </pc:sldMkLst>
        <pc:spChg chg="mod">
          <ac:chgData name="James Drew" userId="7bac6938-da9f-4849-b7bb-5bcb1c7aced0" providerId="ADAL" clId="{6EA4BE8A-E95C-456C-B92D-3B2AC5FBDFB5}" dt="2022-09-14T13:27:42.790" v="1379" actId="20577"/>
          <ac:spMkLst>
            <pc:docMk/>
            <pc:sldMk cId="1678757530" sldId="274"/>
            <ac:spMk id="2" creationId="{00000000-0000-0000-0000-000000000000}"/>
          </ac:spMkLst>
        </pc:spChg>
        <pc:spChg chg="mod">
          <ac:chgData name="James Drew" userId="7bac6938-da9f-4849-b7bb-5bcb1c7aced0" providerId="ADAL" clId="{6EA4BE8A-E95C-456C-B92D-3B2AC5FBDFB5}" dt="2022-09-14T13:30:27.212" v="1548" actId="20577"/>
          <ac:spMkLst>
            <pc:docMk/>
            <pc:sldMk cId="1678757530" sldId="274"/>
            <ac:spMk id="3" creationId="{00000000-0000-0000-0000-000000000000}"/>
          </ac:spMkLst>
        </pc:spChg>
        <pc:picChg chg="add del mod">
          <ac:chgData name="James Drew" userId="7bac6938-da9f-4849-b7bb-5bcb1c7aced0" providerId="ADAL" clId="{6EA4BE8A-E95C-456C-B92D-3B2AC5FBDFB5}" dt="2022-09-16T10:39:45.847" v="2971"/>
          <ac:picMkLst>
            <pc:docMk/>
            <pc:sldMk cId="1678757530" sldId="274"/>
            <ac:picMk id="6" creationId="{AA44334D-1FA0-6375-ECE4-11C181A03C70}"/>
          </ac:picMkLst>
        </pc:picChg>
        <pc:picChg chg="add del mod">
          <ac:chgData name="James Drew" userId="7bac6938-da9f-4849-b7bb-5bcb1c7aced0" providerId="ADAL" clId="{6EA4BE8A-E95C-456C-B92D-3B2AC5FBDFB5}" dt="2022-09-16T10:40:51.060" v="2972"/>
          <ac:picMkLst>
            <pc:docMk/>
            <pc:sldMk cId="1678757530" sldId="274"/>
            <ac:picMk id="8" creationId="{57732BFD-331C-E631-95E3-64CF4AE5E71C}"/>
          </ac:picMkLst>
        </pc:picChg>
        <pc:picChg chg="add del mod">
          <ac:chgData name="James Drew" userId="7bac6938-da9f-4849-b7bb-5bcb1c7aced0" providerId="ADAL" clId="{6EA4BE8A-E95C-456C-B92D-3B2AC5FBDFB5}" dt="2022-09-16T10:40:53" v="2974"/>
          <ac:picMkLst>
            <pc:docMk/>
            <pc:sldMk cId="1678757530" sldId="274"/>
            <ac:picMk id="9" creationId="{87F29CD7-8E88-AD48-8265-81D36E566B8B}"/>
          </ac:picMkLst>
        </pc:picChg>
        <pc:picChg chg="add del mod ord">
          <ac:chgData name="James Drew" userId="7bac6938-da9f-4849-b7bb-5bcb1c7aced0" providerId="ADAL" clId="{6EA4BE8A-E95C-456C-B92D-3B2AC5FBDFB5}" dt="2022-09-16T10:41:01.275" v="2975"/>
          <ac:picMkLst>
            <pc:docMk/>
            <pc:sldMk cId="1678757530" sldId="274"/>
            <ac:picMk id="11" creationId="{05B92E8E-9206-C7FB-46A4-E488C195EBE9}"/>
          </ac:picMkLst>
        </pc:picChg>
        <pc:picChg chg="add del mod">
          <ac:chgData name="James Drew" userId="7bac6938-da9f-4849-b7bb-5bcb1c7aced0" providerId="ADAL" clId="{6EA4BE8A-E95C-456C-B92D-3B2AC5FBDFB5}" dt="2022-09-16T10:41:03.923" v="2977"/>
          <ac:picMkLst>
            <pc:docMk/>
            <pc:sldMk cId="1678757530" sldId="274"/>
            <ac:picMk id="12" creationId="{3C9ED293-C486-6FE4-0B62-121683C51166}"/>
          </ac:picMkLst>
        </pc:picChg>
        <pc:picChg chg="add del mod ord">
          <ac:chgData name="James Drew" userId="7bac6938-da9f-4849-b7bb-5bcb1c7aced0" providerId="ADAL" clId="{6EA4BE8A-E95C-456C-B92D-3B2AC5FBDFB5}" dt="2022-09-16T10:42:34.363" v="2978"/>
          <ac:picMkLst>
            <pc:docMk/>
            <pc:sldMk cId="1678757530" sldId="274"/>
            <ac:picMk id="14" creationId="{A5F607DB-7C40-F934-D575-EE33E109729B}"/>
          </ac:picMkLst>
        </pc:picChg>
        <pc:picChg chg="add mod">
          <ac:chgData name="James Drew" userId="7bac6938-da9f-4849-b7bb-5bcb1c7aced0" providerId="ADAL" clId="{6EA4BE8A-E95C-456C-B92D-3B2AC5FBDFB5}" dt="2022-09-16T10:42:34.363" v="2978"/>
          <ac:picMkLst>
            <pc:docMk/>
            <pc:sldMk cId="1678757530" sldId="274"/>
            <ac:picMk id="15" creationId="{7EB80FC5-12C6-B90E-AE27-8C52DED0C3F0}"/>
          </ac:picMkLst>
        </pc:picChg>
      </pc:sldChg>
      <pc:sldChg chg="addSp modSp mod ord modTransition">
        <pc:chgData name="James Drew" userId="7bac6938-da9f-4849-b7bb-5bcb1c7aced0" providerId="ADAL" clId="{6EA4BE8A-E95C-456C-B92D-3B2AC5FBDFB5}" dt="2022-09-16T10:30:07.128" v="2955"/>
        <pc:sldMkLst>
          <pc:docMk/>
          <pc:sldMk cId="3488057586" sldId="275"/>
        </pc:sldMkLst>
        <pc:spChg chg="mod">
          <ac:chgData name="James Drew" userId="7bac6938-da9f-4849-b7bb-5bcb1c7aced0" providerId="ADAL" clId="{6EA4BE8A-E95C-456C-B92D-3B2AC5FBDFB5}" dt="2022-09-15T13:39:42.571" v="1829" actId="20577"/>
          <ac:spMkLst>
            <pc:docMk/>
            <pc:sldMk cId="3488057586" sldId="275"/>
            <ac:spMk id="2" creationId="{00000000-0000-0000-0000-000000000000}"/>
          </ac:spMkLst>
        </pc:spChg>
        <pc:spChg chg="mod">
          <ac:chgData name="James Drew" userId="7bac6938-da9f-4849-b7bb-5bcb1c7aced0" providerId="ADAL" clId="{6EA4BE8A-E95C-456C-B92D-3B2AC5FBDFB5}" dt="2022-09-15T13:41:15.347" v="1847" actId="114"/>
          <ac:spMkLst>
            <pc:docMk/>
            <pc:sldMk cId="3488057586" sldId="275"/>
            <ac:spMk id="3" creationId="{00000000-0000-0000-0000-000000000000}"/>
          </ac:spMkLst>
        </pc:spChg>
        <pc:picChg chg="add mod">
          <ac:chgData name="James Drew" userId="7bac6938-da9f-4849-b7bb-5bcb1c7aced0" providerId="ADAL" clId="{6EA4BE8A-E95C-456C-B92D-3B2AC5FBDFB5}" dt="2022-09-16T10:30:07.128" v="2955"/>
          <ac:picMkLst>
            <pc:docMk/>
            <pc:sldMk cId="3488057586" sldId="275"/>
            <ac:picMk id="6" creationId="{D6281BDB-1FCB-EAF2-26CD-9A7823B0D5C8}"/>
          </ac:picMkLst>
        </pc:picChg>
      </pc:sldChg>
      <pc:sldChg chg="addSp delSp modSp mod modTransition modClrScheme chgLayout">
        <pc:chgData name="James Drew" userId="7bac6938-da9f-4849-b7bb-5bcb1c7aced0" providerId="ADAL" clId="{6EA4BE8A-E95C-456C-B92D-3B2AC5FBDFB5}" dt="2022-09-16T10:56:23.513" v="2991"/>
        <pc:sldMkLst>
          <pc:docMk/>
          <pc:sldMk cId="450965383" sldId="276"/>
        </pc:sldMkLst>
        <pc:spChg chg="del mod ord">
          <ac:chgData name="James Drew" userId="7bac6938-da9f-4849-b7bb-5bcb1c7aced0" providerId="ADAL" clId="{6EA4BE8A-E95C-456C-B92D-3B2AC5FBDFB5}" dt="2022-09-15T13:46:32.480" v="1885" actId="21"/>
          <ac:spMkLst>
            <pc:docMk/>
            <pc:sldMk cId="450965383" sldId="276"/>
            <ac:spMk id="2" creationId="{00000000-0000-0000-0000-000000000000}"/>
          </ac:spMkLst>
        </pc:spChg>
        <pc:spChg chg="del mod">
          <ac:chgData name="James Drew" userId="7bac6938-da9f-4849-b7bb-5bcb1c7aced0" providerId="ADAL" clId="{6EA4BE8A-E95C-456C-B92D-3B2AC5FBDFB5}" dt="2022-09-15T13:46:26.639" v="1884" actId="700"/>
          <ac:spMkLst>
            <pc:docMk/>
            <pc:sldMk cId="450965383" sldId="276"/>
            <ac:spMk id="3" creationId="{00000000-0000-0000-0000-000000000000}"/>
          </ac:spMkLst>
        </pc:spChg>
        <pc:graphicFrameChg chg="mod modGraphic">
          <ac:chgData name="James Drew" userId="7bac6938-da9f-4849-b7bb-5bcb1c7aced0" providerId="ADAL" clId="{6EA4BE8A-E95C-456C-B92D-3B2AC5FBDFB5}" dt="2022-09-15T13:48:17.300" v="1905" actId="6549"/>
          <ac:graphicFrameMkLst>
            <pc:docMk/>
            <pc:sldMk cId="450965383" sldId="276"/>
            <ac:graphicFrameMk id="4" creationId="{00000000-0000-0000-0000-000000000000}"/>
          </ac:graphicFrameMkLst>
        </pc:graphicFrameChg>
        <pc:graphicFrameChg chg="add mod modGraphic">
          <ac:chgData name="James Drew" userId="7bac6938-da9f-4849-b7bb-5bcb1c7aced0" providerId="ADAL" clId="{6EA4BE8A-E95C-456C-B92D-3B2AC5FBDFB5}" dt="2022-09-15T13:47:53.022" v="1899" actId="1076"/>
          <ac:graphicFrameMkLst>
            <pc:docMk/>
            <pc:sldMk cId="450965383" sldId="276"/>
            <ac:graphicFrameMk id="6" creationId="{E3D4F1D9-7AC6-755C-236B-C8E4748F580D}"/>
          </ac:graphicFrameMkLst>
        </pc:graphicFrameChg>
        <pc:picChg chg="add mod">
          <ac:chgData name="James Drew" userId="7bac6938-da9f-4849-b7bb-5bcb1c7aced0" providerId="ADAL" clId="{6EA4BE8A-E95C-456C-B92D-3B2AC5FBDFB5}" dt="2022-09-16T10:56:23.513" v="2991"/>
          <ac:picMkLst>
            <pc:docMk/>
            <pc:sldMk cId="450965383" sldId="276"/>
            <ac:picMk id="5" creationId="{D062B010-C167-1D71-04A5-37B1338BEEBF}"/>
          </ac:picMkLst>
        </pc:picChg>
      </pc:sldChg>
      <pc:sldChg chg="del modTransition">
        <pc:chgData name="James Drew" userId="7bac6938-da9f-4849-b7bb-5bcb1c7aced0" providerId="ADAL" clId="{6EA4BE8A-E95C-456C-B92D-3B2AC5FBDFB5}" dt="2022-09-15T13:47:13.230" v="1890" actId="2696"/>
        <pc:sldMkLst>
          <pc:docMk/>
          <pc:sldMk cId="601856602" sldId="277"/>
        </pc:sldMkLst>
      </pc:sldChg>
      <pc:sldChg chg="del">
        <pc:chgData name="James Drew" userId="7bac6938-da9f-4849-b7bb-5bcb1c7aced0" providerId="ADAL" clId="{6EA4BE8A-E95C-456C-B92D-3B2AC5FBDFB5}" dt="2022-09-14T13:26:03.908" v="1363" actId="2696"/>
        <pc:sldMkLst>
          <pc:docMk/>
          <pc:sldMk cId="3463025584" sldId="278"/>
        </pc:sldMkLst>
      </pc:sldChg>
      <pc:sldChg chg="addSp delSp modSp mod modTransition setBg modClrScheme modAnim chgLayout">
        <pc:chgData name="James Drew" userId="7bac6938-da9f-4849-b7bb-5bcb1c7aced0" providerId="ADAL" clId="{6EA4BE8A-E95C-456C-B92D-3B2AC5FBDFB5}" dt="2022-09-16T11:01:50.514" v="3001"/>
        <pc:sldMkLst>
          <pc:docMk/>
          <pc:sldMk cId="936902795" sldId="279"/>
        </pc:sldMkLst>
        <pc:spChg chg="mod ord">
          <ac:chgData name="James Drew" userId="7bac6938-da9f-4849-b7bb-5bcb1c7aced0" providerId="ADAL" clId="{6EA4BE8A-E95C-456C-B92D-3B2AC5FBDFB5}" dt="2022-09-15T13:50:11.665" v="1912" actId="1076"/>
          <ac:spMkLst>
            <pc:docMk/>
            <pc:sldMk cId="936902795" sldId="279"/>
            <ac:spMk id="2" creationId="{00000000-0000-0000-0000-000000000000}"/>
          </ac:spMkLst>
        </pc:spChg>
        <pc:spChg chg="mod ord">
          <ac:chgData name="James Drew" userId="7bac6938-da9f-4849-b7bb-5bcb1c7aced0" providerId="ADAL" clId="{6EA4BE8A-E95C-456C-B92D-3B2AC5FBDFB5}" dt="2022-09-15T14:41:59.154" v="2754" actId="27636"/>
          <ac:spMkLst>
            <pc:docMk/>
            <pc:sldMk cId="936902795" sldId="279"/>
            <ac:spMk id="3" creationId="{00000000-0000-0000-0000-000000000000}"/>
          </ac:spMkLst>
        </pc:spChg>
        <pc:spChg chg="add del">
          <ac:chgData name="James Drew" userId="7bac6938-da9f-4849-b7bb-5bcb1c7aced0" providerId="ADAL" clId="{6EA4BE8A-E95C-456C-B92D-3B2AC5FBDFB5}" dt="2022-09-15T13:49:39.130" v="1909" actId="26606"/>
          <ac:spMkLst>
            <pc:docMk/>
            <pc:sldMk cId="936902795" sldId="279"/>
            <ac:spMk id="16" creationId="{52723366-C73B-4ED6-ADEF-29911C6BC55F}"/>
          </ac:spMkLst>
        </pc:spChg>
        <pc:spChg chg="add del">
          <ac:chgData name="James Drew" userId="7bac6938-da9f-4849-b7bb-5bcb1c7aced0" providerId="ADAL" clId="{6EA4BE8A-E95C-456C-B92D-3B2AC5FBDFB5}" dt="2022-09-15T13:49:39.130" v="1909" actId="26606"/>
          <ac:spMkLst>
            <pc:docMk/>
            <pc:sldMk cId="936902795" sldId="279"/>
            <ac:spMk id="18" creationId="{847A4152-8E41-4D1C-B88C-57C5C430A69E}"/>
          </ac:spMkLst>
        </pc:spChg>
        <pc:spChg chg="add del">
          <ac:chgData name="James Drew" userId="7bac6938-da9f-4849-b7bb-5bcb1c7aced0" providerId="ADAL" clId="{6EA4BE8A-E95C-456C-B92D-3B2AC5FBDFB5}" dt="2022-09-15T13:49:39.130" v="1909" actId="26606"/>
          <ac:spMkLst>
            <pc:docMk/>
            <pc:sldMk cId="936902795" sldId="279"/>
            <ac:spMk id="20" creationId="{999F76F5-72D4-4814-9169-8F535AEEB809}"/>
          </ac:spMkLst>
        </pc:spChg>
        <pc:spChg chg="add del">
          <ac:chgData name="James Drew" userId="7bac6938-da9f-4849-b7bb-5bcb1c7aced0" providerId="ADAL" clId="{6EA4BE8A-E95C-456C-B92D-3B2AC5FBDFB5}" dt="2022-09-15T13:49:39.130" v="1909" actId="26606"/>
          <ac:spMkLst>
            <pc:docMk/>
            <pc:sldMk cId="936902795" sldId="279"/>
            <ac:spMk id="22" creationId="{C6202988-4466-42C5-B33A-AFABF051B4FE}"/>
          </ac:spMkLst>
        </pc:spChg>
        <pc:grpChg chg="add del">
          <ac:chgData name="James Drew" userId="7bac6938-da9f-4849-b7bb-5bcb1c7aced0" providerId="ADAL" clId="{6EA4BE8A-E95C-456C-B92D-3B2AC5FBDFB5}" dt="2022-09-15T13:49:39.130" v="1909" actId="26606"/>
          <ac:grpSpMkLst>
            <pc:docMk/>
            <pc:sldMk cId="936902795" sldId="279"/>
            <ac:grpSpMk id="8" creationId="{614F7DB2-2747-44B1-8CCD-EA4CF6EABA54}"/>
          </ac:grpSpMkLst>
        </pc:grpChg>
        <pc:picChg chg="add del mod">
          <ac:chgData name="James Drew" userId="7bac6938-da9f-4849-b7bb-5bcb1c7aced0" providerId="ADAL" clId="{6EA4BE8A-E95C-456C-B92D-3B2AC5FBDFB5}" dt="2022-09-16T10:56:54.477" v="2994"/>
          <ac:picMkLst>
            <pc:docMk/>
            <pc:sldMk cId="936902795" sldId="279"/>
            <ac:picMk id="6" creationId="{37755521-7F92-9141-DA89-ED37715F688A}"/>
          </ac:picMkLst>
        </pc:picChg>
        <pc:picChg chg="add del mod">
          <ac:chgData name="James Drew" userId="7bac6938-da9f-4849-b7bb-5bcb1c7aced0" providerId="ADAL" clId="{6EA4BE8A-E95C-456C-B92D-3B2AC5FBDFB5}" dt="2022-09-16T10:57:04.969" v="2995"/>
          <ac:picMkLst>
            <pc:docMk/>
            <pc:sldMk cId="936902795" sldId="279"/>
            <ac:picMk id="8" creationId="{B9045B61-FEDE-6DFB-D4EA-80B42338968A}"/>
          </ac:picMkLst>
        </pc:picChg>
        <pc:picChg chg="add del mod">
          <ac:chgData name="James Drew" userId="7bac6938-da9f-4849-b7bb-5bcb1c7aced0" providerId="ADAL" clId="{6EA4BE8A-E95C-456C-B92D-3B2AC5FBDFB5}" dt="2022-09-16T10:57:06.608" v="2997"/>
          <ac:picMkLst>
            <pc:docMk/>
            <pc:sldMk cId="936902795" sldId="279"/>
            <ac:picMk id="9" creationId="{60EBA495-DE4E-707A-C0D8-A82BCB7F259C}"/>
          </ac:picMkLst>
        </pc:picChg>
        <pc:picChg chg="add del mod ord">
          <ac:chgData name="James Drew" userId="7bac6938-da9f-4849-b7bb-5bcb1c7aced0" providerId="ADAL" clId="{6EA4BE8A-E95C-456C-B92D-3B2AC5FBDFB5}" dt="2022-09-16T10:59:15.512" v="2998"/>
          <ac:picMkLst>
            <pc:docMk/>
            <pc:sldMk cId="936902795" sldId="279"/>
            <ac:picMk id="11" creationId="{7BA56465-F8A0-28B6-F6AD-925937684E53}"/>
          </ac:picMkLst>
        </pc:picChg>
        <pc:picChg chg="add del mod">
          <ac:chgData name="James Drew" userId="7bac6938-da9f-4849-b7bb-5bcb1c7aced0" providerId="ADAL" clId="{6EA4BE8A-E95C-456C-B92D-3B2AC5FBDFB5}" dt="2022-09-16T10:59:19.260" v="3000"/>
          <ac:picMkLst>
            <pc:docMk/>
            <pc:sldMk cId="936902795" sldId="279"/>
            <ac:picMk id="12" creationId="{96AAF167-B1AD-678D-7785-98E741ABD9A0}"/>
          </ac:picMkLst>
        </pc:picChg>
        <pc:picChg chg="add del mod ord">
          <ac:chgData name="James Drew" userId="7bac6938-da9f-4849-b7bb-5bcb1c7aced0" providerId="ADAL" clId="{6EA4BE8A-E95C-456C-B92D-3B2AC5FBDFB5}" dt="2022-09-16T11:01:50.514" v="3001"/>
          <ac:picMkLst>
            <pc:docMk/>
            <pc:sldMk cId="936902795" sldId="279"/>
            <ac:picMk id="14" creationId="{55BDF3EF-E7FA-CC5A-7A31-55E067F89907}"/>
          </ac:picMkLst>
        </pc:picChg>
        <pc:picChg chg="add mod">
          <ac:chgData name="James Drew" userId="7bac6938-da9f-4849-b7bb-5bcb1c7aced0" providerId="ADAL" clId="{6EA4BE8A-E95C-456C-B92D-3B2AC5FBDFB5}" dt="2022-09-16T11:01:50.514" v="3001"/>
          <ac:picMkLst>
            <pc:docMk/>
            <pc:sldMk cId="936902795" sldId="279"/>
            <ac:picMk id="15" creationId="{8EDB389B-A879-ED1B-1DF1-3619E7B18E5D}"/>
          </ac:picMkLst>
        </pc:picChg>
        <pc:cxnChg chg="add del">
          <ac:chgData name="James Drew" userId="7bac6938-da9f-4849-b7bb-5bcb1c7aced0" providerId="ADAL" clId="{6EA4BE8A-E95C-456C-B92D-3B2AC5FBDFB5}" dt="2022-09-15T13:49:39.130" v="1909" actId="26606"/>
          <ac:cxnSpMkLst>
            <pc:docMk/>
            <pc:sldMk cId="936902795" sldId="279"/>
            <ac:cxnSpMk id="14" creationId="{2C02D87C-1E23-4B24-AFE6-A85743C72FDD}"/>
          </ac:cxnSpMkLst>
        </pc:cxnChg>
      </pc:sldChg>
      <pc:sldChg chg="addSp delSp modSp del mod modTransition">
        <pc:chgData name="James Drew" userId="7bac6938-da9f-4849-b7bb-5bcb1c7aced0" providerId="ADAL" clId="{6EA4BE8A-E95C-456C-B92D-3B2AC5FBDFB5}" dt="2022-09-15T14:50:16.348" v="2856" actId="2696"/>
        <pc:sldMkLst>
          <pc:docMk/>
          <pc:sldMk cId="3692628078" sldId="280"/>
        </pc:sldMkLst>
        <pc:spChg chg="del">
          <ac:chgData name="James Drew" userId="7bac6938-da9f-4849-b7bb-5bcb1c7aced0" providerId="ADAL" clId="{6EA4BE8A-E95C-456C-B92D-3B2AC5FBDFB5}" dt="2022-09-15T14:49:41.324" v="2852" actId="478"/>
          <ac:spMkLst>
            <pc:docMk/>
            <pc:sldMk cId="3692628078" sldId="280"/>
            <ac:spMk id="2" creationId="{00000000-0000-0000-0000-000000000000}"/>
          </ac:spMkLst>
        </pc:spChg>
        <pc:spChg chg="mod">
          <ac:chgData name="James Drew" userId="7bac6938-da9f-4849-b7bb-5bcb1c7aced0" providerId="ADAL" clId="{6EA4BE8A-E95C-456C-B92D-3B2AC5FBDFB5}" dt="2022-09-15T14:49:55.591" v="2854" actId="6549"/>
          <ac:spMkLst>
            <pc:docMk/>
            <pc:sldMk cId="3692628078" sldId="280"/>
            <ac:spMk id="3" creationId="{00000000-0000-0000-0000-000000000000}"/>
          </ac:spMkLst>
        </pc:spChg>
        <pc:spChg chg="add del mod">
          <ac:chgData name="James Drew" userId="7bac6938-da9f-4849-b7bb-5bcb1c7aced0" providerId="ADAL" clId="{6EA4BE8A-E95C-456C-B92D-3B2AC5FBDFB5}" dt="2022-09-15T14:49:53.384" v="2853"/>
          <ac:spMkLst>
            <pc:docMk/>
            <pc:sldMk cId="3692628078" sldId="280"/>
            <ac:spMk id="5" creationId="{C9D27D35-3775-B042-29B7-1B910264C2AE}"/>
          </ac:spMkLst>
        </pc:spChg>
        <pc:spChg chg="add del mod">
          <ac:chgData name="James Drew" userId="7bac6938-da9f-4849-b7bb-5bcb1c7aced0" providerId="ADAL" clId="{6EA4BE8A-E95C-456C-B92D-3B2AC5FBDFB5}" dt="2022-09-15T14:49:53.384" v="2853"/>
          <ac:spMkLst>
            <pc:docMk/>
            <pc:sldMk cId="3692628078" sldId="280"/>
            <ac:spMk id="6" creationId="{3422D583-64CF-8E05-7DB7-169C0BCDA666}"/>
          </ac:spMkLst>
        </pc:spChg>
        <pc:spChg chg="add del mod">
          <ac:chgData name="James Drew" userId="7bac6938-da9f-4849-b7bb-5bcb1c7aced0" providerId="ADAL" clId="{6EA4BE8A-E95C-456C-B92D-3B2AC5FBDFB5}" dt="2022-09-15T14:50:05.921" v="2855" actId="21"/>
          <ac:spMkLst>
            <pc:docMk/>
            <pc:sldMk cId="3692628078" sldId="280"/>
            <ac:spMk id="7" creationId="{EE34E7BB-3E10-D353-3729-1442FAC0FC7C}"/>
          </ac:spMkLst>
        </pc:spChg>
      </pc:sldChg>
      <pc:sldChg chg="addSp modSp mod modTransition">
        <pc:chgData name="James Drew" userId="7bac6938-da9f-4849-b7bb-5bcb1c7aced0" providerId="ADAL" clId="{6EA4BE8A-E95C-456C-B92D-3B2AC5FBDFB5}" dt="2022-09-16T11:04:51.535" v="3003"/>
        <pc:sldMkLst>
          <pc:docMk/>
          <pc:sldMk cId="2104604145" sldId="281"/>
        </pc:sldMkLst>
        <pc:spChg chg="mod">
          <ac:chgData name="James Drew" userId="7bac6938-da9f-4849-b7bb-5bcb1c7aced0" providerId="ADAL" clId="{6EA4BE8A-E95C-456C-B92D-3B2AC5FBDFB5}" dt="2022-09-15T14:51:17.609" v="2871" actId="12"/>
          <ac:spMkLst>
            <pc:docMk/>
            <pc:sldMk cId="2104604145" sldId="281"/>
            <ac:spMk id="3" creationId="{00000000-0000-0000-0000-000000000000}"/>
          </ac:spMkLst>
        </pc:spChg>
        <pc:picChg chg="add mod">
          <ac:chgData name="James Drew" userId="7bac6938-da9f-4849-b7bb-5bcb1c7aced0" providerId="ADAL" clId="{6EA4BE8A-E95C-456C-B92D-3B2AC5FBDFB5}" dt="2022-09-16T11:04:51.535" v="3003"/>
          <ac:picMkLst>
            <pc:docMk/>
            <pc:sldMk cId="2104604145" sldId="281"/>
            <ac:picMk id="6" creationId="{DDE23FD6-9D5C-CA2A-FFDB-F77AC537AD6D}"/>
          </ac:picMkLst>
        </pc:picChg>
      </pc:sldChg>
      <pc:sldChg chg="addSp delSp modSp mod modTransition modClrScheme chgLayout">
        <pc:chgData name="James Drew" userId="7bac6938-da9f-4849-b7bb-5bcb1c7aced0" providerId="ADAL" clId="{6EA4BE8A-E95C-456C-B92D-3B2AC5FBDFB5}" dt="2022-09-16T11:05:40.362" v="3004"/>
        <pc:sldMkLst>
          <pc:docMk/>
          <pc:sldMk cId="4223591060" sldId="282"/>
        </pc:sldMkLst>
        <pc:spChg chg="del">
          <ac:chgData name="James Drew" userId="7bac6938-da9f-4849-b7bb-5bcb1c7aced0" providerId="ADAL" clId="{6EA4BE8A-E95C-456C-B92D-3B2AC5FBDFB5}" dt="2022-09-15T13:44:09.424" v="1859" actId="700"/>
          <ac:spMkLst>
            <pc:docMk/>
            <pc:sldMk cId="4223591060" sldId="282"/>
            <ac:spMk id="2" creationId="{00000000-0000-0000-0000-000000000000}"/>
          </ac:spMkLst>
        </pc:spChg>
        <pc:spChg chg="mod ord">
          <ac:chgData name="James Drew" userId="7bac6938-da9f-4849-b7bb-5bcb1c7aced0" providerId="ADAL" clId="{6EA4BE8A-E95C-456C-B92D-3B2AC5FBDFB5}" dt="2022-09-15T14:52:25.573" v="2941" actId="20577"/>
          <ac:spMkLst>
            <pc:docMk/>
            <pc:sldMk cId="4223591060" sldId="282"/>
            <ac:spMk id="3" creationId="{00000000-0000-0000-0000-000000000000}"/>
          </ac:spMkLst>
        </pc:spChg>
        <pc:picChg chg="add mod">
          <ac:chgData name="James Drew" userId="7bac6938-da9f-4849-b7bb-5bcb1c7aced0" providerId="ADAL" clId="{6EA4BE8A-E95C-456C-B92D-3B2AC5FBDFB5}" dt="2022-09-16T11:05:40.362" v="3004"/>
          <ac:picMkLst>
            <pc:docMk/>
            <pc:sldMk cId="4223591060" sldId="282"/>
            <ac:picMk id="5" creationId="{AB28DC47-0A1A-AB71-A392-FE023B53E92C}"/>
          </ac:picMkLst>
        </pc:picChg>
      </pc:sldChg>
      <pc:sldChg chg="addSp delSp modSp new mod modTransition modAnim">
        <pc:chgData name="James Drew" userId="7bac6938-da9f-4849-b7bb-5bcb1c7aced0" providerId="ADAL" clId="{6EA4BE8A-E95C-456C-B92D-3B2AC5FBDFB5}" dt="2022-09-16T10:33:34.605" v="2960"/>
        <pc:sldMkLst>
          <pc:docMk/>
          <pc:sldMk cId="1229105121" sldId="283"/>
        </pc:sldMkLst>
        <pc:spChg chg="mod">
          <ac:chgData name="James Drew" userId="7bac6938-da9f-4849-b7bb-5bcb1c7aced0" providerId="ADAL" clId="{6EA4BE8A-E95C-456C-B92D-3B2AC5FBDFB5}" dt="2022-09-14T08:39:28.144" v="192" actId="20577"/>
          <ac:spMkLst>
            <pc:docMk/>
            <pc:sldMk cId="1229105121" sldId="283"/>
            <ac:spMk id="2" creationId="{891B0E54-6E3D-84B6-95BB-A68B684FEF62}"/>
          </ac:spMkLst>
        </pc:spChg>
        <pc:spChg chg="mod">
          <ac:chgData name="James Drew" userId="7bac6938-da9f-4849-b7bb-5bcb1c7aced0" providerId="ADAL" clId="{6EA4BE8A-E95C-456C-B92D-3B2AC5FBDFB5}" dt="2022-09-14T08:41:34.251" v="274" actId="20577"/>
          <ac:spMkLst>
            <pc:docMk/>
            <pc:sldMk cId="1229105121" sldId="283"/>
            <ac:spMk id="3" creationId="{55E2AA39-C0ED-9D54-3859-803202F46F1D}"/>
          </ac:spMkLst>
        </pc:spChg>
        <pc:picChg chg="add del mod">
          <ac:chgData name="James Drew" userId="7bac6938-da9f-4849-b7bb-5bcb1c7aced0" providerId="ADAL" clId="{6EA4BE8A-E95C-456C-B92D-3B2AC5FBDFB5}" dt="2022-09-16T10:32:24.089" v="2959"/>
          <ac:picMkLst>
            <pc:docMk/>
            <pc:sldMk cId="1229105121" sldId="283"/>
            <ac:picMk id="6" creationId="{2315784E-6BAD-DAB0-613A-C8CF67D76AFF}"/>
          </ac:picMkLst>
        </pc:picChg>
        <pc:picChg chg="add del mod">
          <ac:chgData name="James Drew" userId="7bac6938-da9f-4849-b7bb-5bcb1c7aced0" providerId="ADAL" clId="{6EA4BE8A-E95C-456C-B92D-3B2AC5FBDFB5}" dt="2022-09-16T10:33:34.605" v="2960"/>
          <ac:picMkLst>
            <pc:docMk/>
            <pc:sldMk cId="1229105121" sldId="283"/>
            <ac:picMk id="8" creationId="{4B2D86D7-1EB5-5642-67E3-DBBF9E58FD1B}"/>
          </ac:picMkLst>
        </pc:picChg>
        <pc:picChg chg="add mod">
          <ac:chgData name="James Drew" userId="7bac6938-da9f-4849-b7bb-5bcb1c7aced0" providerId="ADAL" clId="{6EA4BE8A-E95C-456C-B92D-3B2AC5FBDFB5}" dt="2022-09-16T10:33:34.605" v="2960"/>
          <ac:picMkLst>
            <pc:docMk/>
            <pc:sldMk cId="1229105121" sldId="283"/>
            <ac:picMk id="9" creationId="{016E8D24-316F-1E2A-8032-A6536E203E33}"/>
          </ac:picMkLst>
        </pc:picChg>
      </pc:sldChg>
      <pc:sldChg chg="addSp delSp modSp new mod modTransition modClrScheme chgLayout">
        <pc:chgData name="James Drew" userId="7bac6938-da9f-4849-b7bb-5bcb1c7aced0" providerId="ADAL" clId="{6EA4BE8A-E95C-456C-B92D-3B2AC5FBDFB5}" dt="2022-09-16T10:51:11.157" v="2988"/>
        <pc:sldMkLst>
          <pc:docMk/>
          <pc:sldMk cId="993652022" sldId="284"/>
        </pc:sldMkLst>
        <pc:spChg chg="del">
          <ac:chgData name="James Drew" userId="7bac6938-da9f-4849-b7bb-5bcb1c7aced0" providerId="ADAL" clId="{6EA4BE8A-E95C-456C-B92D-3B2AC5FBDFB5}" dt="2022-09-14T13:17:37.107" v="1210" actId="21"/>
          <ac:spMkLst>
            <pc:docMk/>
            <pc:sldMk cId="993652022" sldId="284"/>
            <ac:spMk id="2" creationId="{EA9AC03B-775A-8D15-12E8-1AF2806CDC51}"/>
          </ac:spMkLst>
        </pc:spChg>
        <pc:spChg chg="mod ord">
          <ac:chgData name="James Drew" userId="7bac6938-da9f-4849-b7bb-5bcb1c7aced0" providerId="ADAL" clId="{6EA4BE8A-E95C-456C-B92D-3B2AC5FBDFB5}" dt="2022-09-15T08:49:31.680" v="1617" actId="113"/>
          <ac:spMkLst>
            <pc:docMk/>
            <pc:sldMk cId="993652022" sldId="284"/>
            <ac:spMk id="3" creationId="{E5C11752-E6C8-3251-1FF7-2ACF82B370E7}"/>
          </ac:spMkLst>
        </pc:spChg>
        <pc:picChg chg="add mod">
          <ac:chgData name="James Drew" userId="7bac6938-da9f-4849-b7bb-5bcb1c7aced0" providerId="ADAL" clId="{6EA4BE8A-E95C-456C-B92D-3B2AC5FBDFB5}" dt="2022-09-16T10:51:11.157" v="2988"/>
          <ac:picMkLst>
            <pc:docMk/>
            <pc:sldMk cId="993652022" sldId="284"/>
            <ac:picMk id="5" creationId="{869E8EBA-2FE6-E6EB-B1B6-8A68F1E3E1C6}"/>
          </ac:picMkLst>
        </pc:picChg>
      </pc:sldChg>
      <pc:sldChg chg="addSp delSp modSp new mod modClrScheme chgLayout">
        <pc:chgData name="James Drew" userId="7bac6938-da9f-4849-b7bb-5bcb1c7aced0" providerId="ADAL" clId="{6EA4BE8A-E95C-456C-B92D-3B2AC5FBDFB5}" dt="2022-09-16T11:03:44.895" v="3002"/>
        <pc:sldMkLst>
          <pc:docMk/>
          <pc:sldMk cId="1110340925" sldId="285"/>
        </pc:sldMkLst>
        <pc:spChg chg="add del mod">
          <ac:chgData name="James Drew" userId="7bac6938-da9f-4849-b7bb-5bcb1c7aced0" providerId="ADAL" clId="{6EA4BE8A-E95C-456C-B92D-3B2AC5FBDFB5}" dt="2022-09-15T14:12:39.181" v="2356" actId="700"/>
          <ac:spMkLst>
            <pc:docMk/>
            <pc:sldMk cId="1110340925" sldId="285"/>
            <ac:spMk id="2" creationId="{74224D05-CBAD-3A46-89AE-20817DAB1EF4}"/>
          </ac:spMkLst>
        </pc:spChg>
        <pc:spChg chg="add del mod">
          <ac:chgData name="James Drew" userId="7bac6938-da9f-4849-b7bb-5bcb1c7aced0" providerId="ADAL" clId="{6EA4BE8A-E95C-456C-B92D-3B2AC5FBDFB5}" dt="2022-09-15T14:12:39.181" v="2356" actId="700"/>
          <ac:spMkLst>
            <pc:docMk/>
            <pc:sldMk cId="1110340925" sldId="285"/>
            <ac:spMk id="3" creationId="{E4AE562F-66A2-E593-CE8E-31D4C40EFE89}"/>
          </ac:spMkLst>
        </pc:spChg>
        <pc:spChg chg="add mod ord">
          <ac:chgData name="James Drew" userId="7bac6938-da9f-4849-b7bb-5bcb1c7aced0" providerId="ADAL" clId="{6EA4BE8A-E95C-456C-B92D-3B2AC5FBDFB5}" dt="2022-09-15T14:40:53.002" v="2747" actId="1076"/>
          <ac:spMkLst>
            <pc:docMk/>
            <pc:sldMk cId="1110340925" sldId="285"/>
            <ac:spMk id="4" creationId="{DF534283-81C6-5A36-6D9D-D55A76417F64}"/>
          </ac:spMkLst>
        </pc:spChg>
        <pc:spChg chg="add del">
          <ac:chgData name="James Drew" userId="7bac6938-da9f-4849-b7bb-5bcb1c7aced0" providerId="ADAL" clId="{6EA4BE8A-E95C-456C-B92D-3B2AC5FBDFB5}" dt="2022-09-15T14:13:19.609" v="2382" actId="22"/>
          <ac:spMkLst>
            <pc:docMk/>
            <pc:sldMk cId="1110340925" sldId="285"/>
            <ac:spMk id="6" creationId="{B20A8F5B-645E-AE31-130F-26891F2873FA}"/>
          </ac:spMkLst>
        </pc:spChg>
        <pc:spChg chg="add del">
          <ac:chgData name="James Drew" userId="7bac6938-da9f-4849-b7bb-5bcb1c7aced0" providerId="ADAL" clId="{6EA4BE8A-E95C-456C-B92D-3B2AC5FBDFB5}" dt="2022-09-15T14:13:23.483" v="2384" actId="22"/>
          <ac:spMkLst>
            <pc:docMk/>
            <pc:sldMk cId="1110340925" sldId="285"/>
            <ac:spMk id="8" creationId="{474F3DB0-98D0-6504-43EF-EAC8F009873D}"/>
          </ac:spMkLst>
        </pc:spChg>
        <pc:spChg chg="add del mod ord">
          <ac:chgData name="James Drew" userId="7bac6938-da9f-4849-b7bb-5bcb1c7aced0" providerId="ADAL" clId="{6EA4BE8A-E95C-456C-B92D-3B2AC5FBDFB5}" dt="2022-09-15T14:19:04.347" v="2390" actId="700"/>
          <ac:spMkLst>
            <pc:docMk/>
            <pc:sldMk cId="1110340925" sldId="285"/>
            <ac:spMk id="9" creationId="{21D94F1A-BB80-5011-DA93-480D38945CFE}"/>
          </ac:spMkLst>
        </pc:spChg>
        <pc:spChg chg="add del mod ord">
          <ac:chgData name="James Drew" userId="7bac6938-da9f-4849-b7bb-5bcb1c7aced0" providerId="ADAL" clId="{6EA4BE8A-E95C-456C-B92D-3B2AC5FBDFB5}" dt="2022-09-15T14:27:15.910" v="2626" actId="21"/>
          <ac:spMkLst>
            <pc:docMk/>
            <pc:sldMk cId="1110340925" sldId="285"/>
            <ac:spMk id="10" creationId="{8E1D14C4-2619-2A76-72AD-F5C68F2F5DF7}"/>
          </ac:spMkLst>
        </pc:spChg>
        <pc:spChg chg="add mod ord">
          <ac:chgData name="James Drew" userId="7bac6938-da9f-4849-b7bb-5bcb1c7aced0" providerId="ADAL" clId="{6EA4BE8A-E95C-456C-B92D-3B2AC5FBDFB5}" dt="2022-09-15T14:49:00.059" v="2851" actId="20577"/>
          <ac:spMkLst>
            <pc:docMk/>
            <pc:sldMk cId="1110340925" sldId="285"/>
            <ac:spMk id="11" creationId="{DB65236F-DE1E-1CE7-5FDE-46E16E363A5D}"/>
          </ac:spMkLst>
        </pc:spChg>
        <pc:picChg chg="add mod">
          <ac:chgData name="James Drew" userId="7bac6938-da9f-4849-b7bb-5bcb1c7aced0" providerId="ADAL" clId="{6EA4BE8A-E95C-456C-B92D-3B2AC5FBDFB5}" dt="2022-09-16T11:03:44.895" v="3002"/>
          <ac:picMkLst>
            <pc:docMk/>
            <pc:sldMk cId="1110340925" sldId="285"/>
            <ac:picMk id="5" creationId="{F4FF4B01-7087-A917-96CD-2BB6BC8A1C39}"/>
          </ac:picMkLst>
        </pc:picChg>
      </pc:sldChg>
      <pc:sldChg chg="new del">
        <pc:chgData name="James Drew" userId="7bac6938-da9f-4849-b7bb-5bcb1c7aced0" providerId="ADAL" clId="{6EA4BE8A-E95C-456C-B92D-3B2AC5FBDFB5}" dt="2022-09-15T14:19:08.252" v="2392" actId="680"/>
        <pc:sldMkLst>
          <pc:docMk/>
          <pc:sldMk cId="1257341771" sldId="286"/>
        </pc:sldMkLst>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8123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740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7825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9/16/2022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6720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914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3838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4744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9/16/2022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6855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0227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9495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6817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9316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9319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303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252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9899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9325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9/16/2022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455646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slideLayout" Target="../slideLayouts/slideLayout2.xml"/><Relationship Id="rId7" Type="http://schemas.openxmlformats.org/officeDocument/2006/relationships/hyperlink" Target="https://omgnews.today/meghan-markles-father-walk-aisle-wedding-prince-harry/"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jpg"/><Relationship Id="rId5" Type="http://schemas.openxmlformats.org/officeDocument/2006/relationships/hyperlink" Target="https://en.wikipedia.org/wiki/News_of_the_World" TargetMode="External"/><Relationship Id="rId10" Type="http://schemas.openxmlformats.org/officeDocument/2006/relationships/image" Target="../media/image7.png"/><Relationship Id="rId4" Type="http://schemas.openxmlformats.org/officeDocument/2006/relationships/image" Target="../media/image8.png"/><Relationship Id="rId9" Type="http://schemas.openxmlformats.org/officeDocument/2006/relationships/hyperlink" Target="https://uk.anygator.com/search/4x4%20car"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hyperlink" Target="https://pixabay.com/en/the-royal-courts-of-justice-london-1648944/" TargetMode="Externa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hyperlink" Target="http://www.justice.gov.uk/"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Civil Litigation</a:t>
            </a:r>
          </a:p>
        </p:txBody>
      </p:sp>
      <p:sp>
        <p:nvSpPr>
          <p:cNvPr id="3" name="Subtitle 2"/>
          <p:cNvSpPr>
            <a:spLocks noGrp="1"/>
          </p:cNvSpPr>
          <p:nvPr>
            <p:ph type="subTitle" idx="1"/>
          </p:nvPr>
        </p:nvSpPr>
        <p:spPr/>
        <p:txBody>
          <a:bodyPr/>
          <a:lstStyle/>
          <a:p>
            <a:r>
              <a:rPr lang="en-GB" dirty="0"/>
              <a:t>James Drew</a:t>
            </a:r>
          </a:p>
        </p:txBody>
      </p:sp>
      <p:pic>
        <p:nvPicPr>
          <p:cNvPr id="7" name="Audio 6">
            <a:hlinkClick r:id="" action="ppaction://media"/>
            <a:extLst>
              <a:ext uri="{FF2B5EF4-FFF2-40B4-BE49-F238E27FC236}">
                <a16:creationId xmlns:a16="http://schemas.microsoft.com/office/drawing/2014/main" id="{E1C6F450-5E29-A0EE-D66E-345EE8CCF5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84192798"/>
      </p:ext>
    </p:extLst>
  </p:cSld>
  <p:clrMapOvr>
    <a:masterClrMapping/>
  </p:clrMapOvr>
  <mc:AlternateContent xmlns:mc="http://schemas.openxmlformats.org/markup-compatibility/2006">
    <mc:Choice xmlns:p14="http://schemas.microsoft.com/office/powerpoint/2010/main" Requires="p14">
      <p:transition spd="slow" p14:dur="2000" advTm="10626"/>
    </mc:Choice>
    <mc:Fallback>
      <p:transition spd="slow" advTm="10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normAutofit fontScale="92500" lnSpcReduction="20000"/>
          </a:bodyPr>
          <a:lstStyle/>
          <a:p>
            <a:r>
              <a:rPr lang="en-GB" dirty="0"/>
              <a:t>To understand the context of civil litigation within the English and Welsh Legal system.</a:t>
            </a:r>
          </a:p>
          <a:p>
            <a:r>
              <a:rPr lang="en-GB" dirty="0"/>
              <a:t>To understand the process of making a claim in the civil courts.</a:t>
            </a:r>
          </a:p>
          <a:p>
            <a:r>
              <a:rPr lang="en-GB" dirty="0"/>
              <a:t>What do you think of when you think about litigation?</a:t>
            </a:r>
          </a:p>
          <a:p>
            <a:pPr lvl="1"/>
            <a:r>
              <a:rPr lang="en-GB" dirty="0"/>
              <a:t>“fat cat lawyers”</a:t>
            </a:r>
          </a:p>
          <a:p>
            <a:pPr lvl="1"/>
            <a:r>
              <a:rPr lang="en-GB" dirty="0"/>
              <a:t>“ambulance chasing”</a:t>
            </a:r>
          </a:p>
          <a:p>
            <a:r>
              <a:rPr lang="en-GB" dirty="0"/>
              <a:t>In recent years, due to an overhaul with the procedural rules and funding of claims, the debate has turned to one of “access to justice” and the concern that Claimant’s are being deprived of compensation.</a:t>
            </a:r>
          </a:p>
        </p:txBody>
      </p:sp>
      <p:pic>
        <p:nvPicPr>
          <p:cNvPr id="16" name="Audio 15">
            <a:hlinkClick r:id="" action="ppaction://media"/>
            <a:extLst>
              <a:ext uri="{FF2B5EF4-FFF2-40B4-BE49-F238E27FC236}">
                <a16:creationId xmlns:a16="http://schemas.microsoft.com/office/drawing/2014/main" id="{6C0E15D5-C690-A451-658D-0290BA4474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4175437637"/>
      </p:ext>
    </p:extLst>
  </p:cSld>
  <p:clrMapOvr>
    <a:masterClrMapping/>
  </p:clrMapOvr>
  <mc:AlternateContent xmlns:mc="http://schemas.openxmlformats.org/markup-compatibility/2006">
    <mc:Choice xmlns:p14="http://schemas.microsoft.com/office/powerpoint/2010/main" Requires="p14">
      <p:transition spd="slow" p14:dur="2000" advTm="51281"/>
    </mc:Choice>
    <mc:Fallback>
      <p:transition spd="slow" advTm="51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a:t>
            </a:r>
          </a:p>
        </p:txBody>
      </p:sp>
      <p:sp>
        <p:nvSpPr>
          <p:cNvPr id="3" name="Content Placeholder 2"/>
          <p:cNvSpPr>
            <a:spLocks noGrp="1"/>
          </p:cNvSpPr>
          <p:nvPr>
            <p:ph idx="1"/>
          </p:nvPr>
        </p:nvSpPr>
        <p:spPr/>
        <p:txBody>
          <a:bodyPr>
            <a:normAutofit fontScale="92500" lnSpcReduction="10000"/>
          </a:bodyPr>
          <a:lstStyle/>
          <a:p>
            <a:r>
              <a:rPr lang="en-GB" dirty="0"/>
              <a:t>Litigation is the means by which civil disputes are resolved through the courts</a:t>
            </a:r>
          </a:p>
          <a:p>
            <a:r>
              <a:rPr lang="en-GB" dirty="0"/>
              <a:t>Many disputes are settled before proceedings are issued; only a tiny minority reach trial</a:t>
            </a:r>
          </a:p>
          <a:p>
            <a:r>
              <a:rPr lang="en-GB" dirty="0"/>
              <a:t>There is an expectation that lawyers will advise clients on how to resolve disputes in the alternative, such as through mediation and negotiation. A lawyer must also explain the alternative to amicably settling a claim; issuing the case at court.  </a:t>
            </a:r>
          </a:p>
          <a:p>
            <a:r>
              <a:rPr lang="en-GB" dirty="0"/>
              <a:t>We, as solicitors in this sector, get a bad press but the entire civil justice system is based upon principles designed to encourage fairness, save money and resolve issues quickly.</a:t>
            </a:r>
          </a:p>
        </p:txBody>
      </p:sp>
      <p:pic>
        <p:nvPicPr>
          <p:cNvPr id="6" name="Audio 5">
            <a:hlinkClick r:id="" action="ppaction://media"/>
            <a:extLst>
              <a:ext uri="{FF2B5EF4-FFF2-40B4-BE49-F238E27FC236}">
                <a16:creationId xmlns:a16="http://schemas.microsoft.com/office/drawing/2014/main" id="{5991626B-A793-38CB-EF5B-77133EFDBC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5147686"/>
      </p:ext>
    </p:extLst>
  </p:cSld>
  <p:clrMapOvr>
    <a:masterClrMapping/>
  </p:clrMapOvr>
  <mc:AlternateContent xmlns:mc="http://schemas.openxmlformats.org/markup-compatibility/2006">
    <mc:Choice xmlns:p14="http://schemas.microsoft.com/office/powerpoint/2010/main" Requires="p14">
      <p:transition spd="slow" p14:dur="2000" advTm="63912"/>
    </mc:Choice>
    <mc:Fallback>
      <p:transition spd="slow" advTm="6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 as a last resort”</a:t>
            </a:r>
          </a:p>
        </p:txBody>
      </p:sp>
      <p:sp>
        <p:nvSpPr>
          <p:cNvPr id="3" name="Content Placeholder 2"/>
          <p:cNvSpPr>
            <a:spLocks noGrp="1"/>
          </p:cNvSpPr>
          <p:nvPr>
            <p:ph idx="1"/>
          </p:nvPr>
        </p:nvSpPr>
        <p:spPr/>
        <p:txBody>
          <a:bodyPr>
            <a:normAutofit/>
          </a:bodyPr>
          <a:lstStyle/>
          <a:p>
            <a:pPr marL="0" indent="0">
              <a:buNone/>
            </a:pPr>
            <a:r>
              <a:rPr lang="en-GB" sz="2000" dirty="0"/>
              <a:t>This is the mantra that underpins the Civil Procedure Rules 1998 (CPR).</a:t>
            </a:r>
          </a:p>
          <a:p>
            <a:pPr marL="0" indent="0">
              <a:buNone/>
            </a:pPr>
            <a:endParaRPr lang="en-GB" sz="2000" dirty="0"/>
          </a:p>
          <a:p>
            <a:pPr marL="0" indent="0">
              <a:buNone/>
            </a:pPr>
            <a:r>
              <a:rPr lang="en-GB" sz="2000" dirty="0"/>
              <a:t>These rules were intended to provide a swift and streamlined system but the rules were criticised for failing to reduce the high costs which resulted in more changes to the methods of funding civil litigation claims, the court’s approach to costs during the process and awarding costs on the conclusion of the case.</a:t>
            </a:r>
          </a:p>
          <a:p>
            <a:pPr marL="0" indent="0">
              <a:buNone/>
            </a:pPr>
            <a:r>
              <a:rPr lang="en-GB" sz="2000" dirty="0"/>
              <a:t>	</a:t>
            </a:r>
          </a:p>
        </p:txBody>
      </p:sp>
      <p:pic>
        <p:nvPicPr>
          <p:cNvPr id="6" name="Audio 5">
            <a:hlinkClick r:id="" action="ppaction://media"/>
            <a:extLst>
              <a:ext uri="{FF2B5EF4-FFF2-40B4-BE49-F238E27FC236}">
                <a16:creationId xmlns:a16="http://schemas.microsoft.com/office/drawing/2014/main" id="{A9915BF2-8BC2-41D9-075D-643DE679A4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23641684"/>
      </p:ext>
    </p:extLst>
  </p:cSld>
  <p:clrMapOvr>
    <a:masterClrMapping/>
  </p:clrMapOvr>
  <mc:AlternateContent xmlns:mc="http://schemas.openxmlformats.org/markup-compatibility/2006">
    <mc:Choice xmlns:p14="http://schemas.microsoft.com/office/powerpoint/2010/main" Requires="p14">
      <p:transition spd="slow" p14:dur="2000" advTm="48812"/>
    </mc:Choice>
    <mc:Fallback>
      <p:transition spd="slow" advTm="48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burden/standard of proof </a:t>
            </a:r>
          </a:p>
        </p:txBody>
      </p:sp>
      <p:sp>
        <p:nvSpPr>
          <p:cNvPr id="3" name="Content Placeholder 2"/>
          <p:cNvSpPr>
            <a:spLocks noGrp="1"/>
          </p:cNvSpPr>
          <p:nvPr>
            <p:ph idx="1"/>
          </p:nvPr>
        </p:nvSpPr>
        <p:spPr/>
        <p:txBody>
          <a:bodyPr>
            <a:normAutofit fontScale="92500" lnSpcReduction="20000"/>
          </a:bodyPr>
          <a:lstStyle/>
          <a:p>
            <a:r>
              <a:rPr lang="en-GB" dirty="0"/>
              <a:t>The court determines whether the case should succeed and, if so, provides a remedy.  </a:t>
            </a:r>
          </a:p>
          <a:p>
            <a:r>
              <a:rPr lang="en-GB" dirty="0"/>
              <a:t>The aim is to put the wronged party into the position in which he/she would have been had there not been a breach of duty or contract.</a:t>
            </a:r>
          </a:p>
          <a:p>
            <a:r>
              <a:rPr lang="en-GB" dirty="0"/>
              <a:t>Since the consequences are less serious than in criminal the court need only to be satisfied on the </a:t>
            </a:r>
            <a:r>
              <a:rPr lang="en-GB" u="sng" dirty="0"/>
              <a:t>balance of probabilities </a:t>
            </a:r>
            <a:r>
              <a:rPr lang="en-GB" dirty="0"/>
              <a:t>that a party has proved its case.  In other words it must be more likely than not; or there is a certainty greater then 50%.  This is called the </a:t>
            </a:r>
            <a:r>
              <a:rPr lang="en-GB" b="1" i="1" dirty="0"/>
              <a:t>civil standard of proof.</a:t>
            </a:r>
          </a:p>
          <a:p>
            <a:r>
              <a:rPr lang="en-GB" dirty="0"/>
              <a:t>The burden of proof lies with the claimant; they must provide evidence to prove their claim.</a:t>
            </a:r>
          </a:p>
        </p:txBody>
      </p:sp>
      <p:pic>
        <p:nvPicPr>
          <p:cNvPr id="6" name="Audio 5">
            <a:hlinkClick r:id="" action="ppaction://media"/>
            <a:extLst>
              <a:ext uri="{FF2B5EF4-FFF2-40B4-BE49-F238E27FC236}">
                <a16:creationId xmlns:a16="http://schemas.microsoft.com/office/drawing/2014/main" id="{D6281BDB-1FCB-EAF2-26CD-9A7823B0D5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88057586"/>
      </p:ext>
    </p:extLst>
  </p:cSld>
  <p:clrMapOvr>
    <a:masterClrMapping/>
  </p:clrMapOvr>
  <mc:AlternateContent xmlns:mc="http://schemas.openxmlformats.org/markup-compatibility/2006">
    <mc:Choice xmlns:p14="http://schemas.microsoft.com/office/powerpoint/2010/main" Requires="p14">
      <p:transition spd="slow" p14:dur="2000" advTm="40879"/>
    </mc:Choice>
    <mc:Fallback>
      <p:transition spd="slow" advTm="40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in Litigation </a:t>
            </a:r>
          </a:p>
        </p:txBody>
      </p:sp>
      <p:sp>
        <p:nvSpPr>
          <p:cNvPr id="3" name="Content Placeholder 2"/>
          <p:cNvSpPr>
            <a:spLocks noGrp="1"/>
          </p:cNvSpPr>
          <p:nvPr>
            <p:ph idx="1"/>
          </p:nvPr>
        </p:nvSpPr>
        <p:spPr/>
        <p:txBody>
          <a:bodyPr>
            <a:normAutofit lnSpcReduction="10000"/>
          </a:bodyPr>
          <a:lstStyle/>
          <a:p>
            <a:pPr marL="0" indent="0">
              <a:buNone/>
            </a:pPr>
            <a:r>
              <a:rPr lang="en-GB" dirty="0"/>
              <a:t>You need a variety of skills to protect the interests of your client and achieve a successful outcome:</a:t>
            </a:r>
          </a:p>
          <a:p>
            <a:pPr>
              <a:buFont typeface="Arial" panose="020B0604020202020204" pitchFamily="34" charset="0"/>
              <a:buChar char="•"/>
            </a:pPr>
            <a:r>
              <a:rPr lang="en-GB" dirty="0"/>
              <a:t>Interviewing and advising,</a:t>
            </a:r>
          </a:p>
          <a:p>
            <a:pPr>
              <a:buFont typeface="Arial" panose="020B0604020202020204" pitchFamily="34" charset="0"/>
              <a:buChar char="•"/>
            </a:pPr>
            <a:r>
              <a:rPr lang="en-GB" dirty="0"/>
              <a:t>Negotiation</a:t>
            </a:r>
          </a:p>
          <a:p>
            <a:pPr>
              <a:buFont typeface="Arial" panose="020B0604020202020204" pitchFamily="34" charset="0"/>
              <a:buChar char="•"/>
            </a:pPr>
            <a:r>
              <a:rPr lang="en-GB" dirty="0"/>
              <a:t>Statement taking</a:t>
            </a:r>
          </a:p>
          <a:p>
            <a:pPr>
              <a:buFont typeface="Arial" panose="020B0604020202020204" pitchFamily="34" charset="0"/>
              <a:buChar char="•"/>
            </a:pPr>
            <a:r>
              <a:rPr lang="en-GB" dirty="0"/>
              <a:t>Application writing </a:t>
            </a:r>
          </a:p>
          <a:p>
            <a:pPr>
              <a:buFont typeface="Arial" panose="020B0604020202020204" pitchFamily="34" charset="0"/>
              <a:buChar char="•"/>
            </a:pPr>
            <a:r>
              <a:rPr lang="en-GB" dirty="0"/>
              <a:t>Advocacy skills</a:t>
            </a:r>
          </a:p>
        </p:txBody>
      </p:sp>
      <p:pic>
        <p:nvPicPr>
          <p:cNvPr id="6" name="Audio 5">
            <a:hlinkClick r:id="" action="ppaction://media"/>
            <a:extLst>
              <a:ext uri="{FF2B5EF4-FFF2-40B4-BE49-F238E27FC236}">
                <a16:creationId xmlns:a16="http://schemas.microsoft.com/office/drawing/2014/main" id="{CF3452F2-29F6-AFF0-4E5A-A80E928379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3272856"/>
      </p:ext>
    </p:extLst>
  </p:cSld>
  <p:clrMapOvr>
    <a:masterClrMapping/>
  </p:clrMapOvr>
  <mc:AlternateContent xmlns:mc="http://schemas.openxmlformats.org/markup-compatibility/2006">
    <mc:Choice xmlns:p14="http://schemas.microsoft.com/office/powerpoint/2010/main" Requires="p14">
      <p:transition spd="slow" p14:dur="2000" advTm="57284"/>
    </mc:Choice>
    <mc:Fallback>
      <p:transition spd="slow" advTm="57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0E54-6E3D-84B6-95BB-A68B684FEF62}"/>
              </a:ext>
            </a:extLst>
          </p:cNvPr>
          <p:cNvSpPr>
            <a:spLocks noGrp="1"/>
          </p:cNvSpPr>
          <p:nvPr>
            <p:ph type="title"/>
          </p:nvPr>
        </p:nvSpPr>
        <p:spPr/>
        <p:txBody>
          <a:bodyPr/>
          <a:lstStyle/>
          <a:p>
            <a:r>
              <a:rPr lang="en-GB" dirty="0"/>
              <a:t>Updated litigation statistics</a:t>
            </a:r>
          </a:p>
        </p:txBody>
      </p:sp>
      <p:sp>
        <p:nvSpPr>
          <p:cNvPr id="3" name="Content Placeholder 2">
            <a:extLst>
              <a:ext uri="{FF2B5EF4-FFF2-40B4-BE49-F238E27FC236}">
                <a16:creationId xmlns:a16="http://schemas.microsoft.com/office/drawing/2014/main" id="{55E2AA39-C0ED-9D54-3859-803202F46F1D}"/>
              </a:ext>
            </a:extLst>
          </p:cNvPr>
          <p:cNvSpPr>
            <a:spLocks noGrp="1"/>
          </p:cNvSpPr>
          <p:nvPr>
            <p:ph idx="1"/>
          </p:nvPr>
        </p:nvSpPr>
        <p:spPr>
          <a:xfrm>
            <a:off x="1195754" y="2414954"/>
            <a:ext cx="9700843" cy="3460914"/>
          </a:xfrm>
        </p:spPr>
        <p:txBody>
          <a:bodyPr>
            <a:normAutofit fontScale="92500" lnSpcReduction="10000"/>
          </a:bodyPr>
          <a:lstStyle/>
          <a:p>
            <a:r>
              <a:rPr lang="en-GB" sz="2400" dirty="0"/>
              <a:t>In April to June 2020, County Court claims were down 75% on the same period in 2019, to 118,000. Of these, 77,000 were specified money claims (down 79%).</a:t>
            </a:r>
          </a:p>
          <a:p>
            <a:r>
              <a:rPr lang="en-GB" sz="2400" dirty="0"/>
              <a:t>There were 46,000 claims defended (down 39%) and 4,200 claims that went to trial in April to June 2020 (down 72%).</a:t>
            </a:r>
          </a:p>
          <a:p>
            <a:r>
              <a:rPr lang="en-GB" sz="2400" dirty="0"/>
              <a:t>The mean time taken for small claims and multi/fast track claims to go to trial was 41.8 weeks and 61.9 weeks, 5.2 weeks and 2.9 weeks longer than the same period in 2019 respectively.</a:t>
            </a:r>
          </a:p>
          <a:p>
            <a:pPr marL="0" indent="0">
              <a:buNone/>
            </a:pPr>
            <a:endParaRPr lang="en-GB" dirty="0"/>
          </a:p>
          <a:p>
            <a:pPr marL="0" indent="0">
              <a:buNone/>
            </a:pPr>
            <a:r>
              <a:rPr lang="en-GB" dirty="0"/>
              <a:t>NB:- We must bare in mind the impact of Covid-19 on these figures. </a:t>
            </a:r>
            <a:endParaRPr lang="en-GB" sz="2400" dirty="0"/>
          </a:p>
          <a:p>
            <a:endParaRPr lang="en-GB" dirty="0"/>
          </a:p>
        </p:txBody>
      </p:sp>
      <p:pic>
        <p:nvPicPr>
          <p:cNvPr id="9" name="Audio 8">
            <a:hlinkClick r:id="" action="ppaction://media"/>
            <a:extLst>
              <a:ext uri="{FF2B5EF4-FFF2-40B4-BE49-F238E27FC236}">
                <a16:creationId xmlns:a16="http://schemas.microsoft.com/office/drawing/2014/main" id="{016E8D24-316F-1E2A-8032-A6536E203E3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229105121"/>
      </p:ext>
    </p:extLst>
  </p:cSld>
  <p:clrMapOvr>
    <a:masterClrMapping/>
  </p:clrMapOvr>
  <mc:AlternateContent xmlns:mc="http://schemas.openxmlformats.org/markup-compatibility/2006">
    <mc:Choice xmlns:p14="http://schemas.microsoft.com/office/powerpoint/2010/main" Requires="p14">
      <p:transition spd="slow" p14:dur="2000" advTm="67114"/>
    </mc:Choice>
    <mc:Fallback>
      <p:transition spd="slow" advTm="67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Profile Litigation</a:t>
            </a:r>
          </a:p>
        </p:txBody>
      </p:sp>
      <p:sp>
        <p:nvSpPr>
          <p:cNvPr id="3" name="Content Placeholder 2"/>
          <p:cNvSpPr>
            <a:spLocks noGrp="1"/>
          </p:cNvSpPr>
          <p:nvPr>
            <p:ph idx="1"/>
          </p:nvPr>
        </p:nvSpPr>
        <p:spPr/>
        <p:txBody>
          <a:bodyPr>
            <a:normAutofit/>
          </a:bodyPr>
          <a:lstStyle/>
          <a:p>
            <a:r>
              <a:rPr lang="en-GB" dirty="0" err="1"/>
              <a:t>Wagatha</a:t>
            </a:r>
            <a:r>
              <a:rPr lang="en-GB" dirty="0"/>
              <a:t> Christie – the libel scandal between Colleen Rooney and Rebekah Vardy </a:t>
            </a:r>
          </a:p>
          <a:p>
            <a:r>
              <a:rPr lang="en-GB" dirty="0"/>
              <a:t>Meghan Markle v Associated Newspapers</a:t>
            </a:r>
          </a:p>
          <a:p>
            <a:r>
              <a:rPr lang="en-GB" dirty="0"/>
              <a:t>The High Court phone hacking scandal</a:t>
            </a:r>
          </a:p>
          <a:p>
            <a:pPr lvl="1"/>
            <a:r>
              <a:rPr lang="en-GB" dirty="0"/>
              <a:t>Hugh Grant v MGN Limited (News International) 2015 - Case Ref: HC-2015-000916</a:t>
            </a:r>
          </a:p>
        </p:txBody>
      </p:sp>
      <p:pic>
        <p:nvPicPr>
          <p:cNvPr id="5" name="Picture 4" descr="A picture containing text">
            <a:extLst>
              <a:ext uri="{FF2B5EF4-FFF2-40B4-BE49-F238E27FC236}">
                <a16:creationId xmlns:a16="http://schemas.microsoft.com/office/drawing/2014/main" id="{FFDCB59A-0642-C067-04CD-B264E555348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98332" y="5114095"/>
            <a:ext cx="2724150" cy="952500"/>
          </a:xfrm>
          <a:prstGeom prst="rect">
            <a:avLst/>
          </a:prstGeom>
        </p:spPr>
      </p:pic>
      <p:pic>
        <p:nvPicPr>
          <p:cNvPr id="8" name="Picture 7" descr="A person and person smiling&#10;&#10;Description automatically generated with low confidence">
            <a:extLst>
              <a:ext uri="{FF2B5EF4-FFF2-40B4-BE49-F238E27FC236}">
                <a16:creationId xmlns:a16="http://schemas.microsoft.com/office/drawing/2014/main" id="{7E005694-999F-91CF-3488-33803E05B22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924425" y="4991578"/>
            <a:ext cx="2019299" cy="1181018"/>
          </a:xfrm>
          <a:prstGeom prst="rect">
            <a:avLst/>
          </a:prstGeom>
        </p:spPr>
      </p:pic>
      <p:pic>
        <p:nvPicPr>
          <p:cNvPr id="11" name="Picture 10" descr="A picture containing person, indoor&#10;&#10;Description automatically generated">
            <a:extLst>
              <a:ext uri="{FF2B5EF4-FFF2-40B4-BE49-F238E27FC236}">
                <a16:creationId xmlns:a16="http://schemas.microsoft.com/office/drawing/2014/main" id="{AC837325-3E92-5B78-E991-81C022E9361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840597" y="4991578"/>
            <a:ext cx="1769801" cy="1181018"/>
          </a:xfrm>
          <a:prstGeom prst="rect">
            <a:avLst/>
          </a:prstGeom>
        </p:spPr>
      </p:pic>
      <p:pic>
        <p:nvPicPr>
          <p:cNvPr id="15" name="Audio 14">
            <a:hlinkClick r:id="" action="ppaction://media"/>
            <a:extLst>
              <a:ext uri="{FF2B5EF4-FFF2-40B4-BE49-F238E27FC236}">
                <a16:creationId xmlns:a16="http://schemas.microsoft.com/office/drawing/2014/main" id="{EEC48524-2304-1363-DAC0-493DC59D238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922844053"/>
      </p:ext>
    </p:extLst>
  </p:cSld>
  <p:clrMapOvr>
    <a:masterClrMapping/>
  </p:clrMapOvr>
  <mc:AlternateContent xmlns:mc="http://schemas.openxmlformats.org/markup-compatibility/2006">
    <mc:Choice xmlns:p14="http://schemas.microsoft.com/office/powerpoint/2010/main" Requires="p14">
      <p:transition spd="slow" p14:dur="2000" advTm="111185"/>
    </mc:Choice>
    <mc:Fallback>
      <p:transition spd="slow" advTm="11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Civil Litigation </a:t>
            </a:r>
          </a:p>
        </p:txBody>
      </p:sp>
      <p:sp>
        <p:nvSpPr>
          <p:cNvPr id="3" name="Content Placeholder 2"/>
          <p:cNvSpPr>
            <a:spLocks noGrp="1"/>
          </p:cNvSpPr>
          <p:nvPr>
            <p:ph idx="1"/>
          </p:nvPr>
        </p:nvSpPr>
        <p:spPr>
          <a:xfrm>
            <a:off x="1295401" y="2430585"/>
            <a:ext cx="9601196" cy="3445283"/>
          </a:xfrm>
        </p:spPr>
        <p:txBody>
          <a:bodyPr>
            <a:normAutofit/>
          </a:bodyPr>
          <a:lstStyle/>
          <a:p>
            <a:pPr marL="0" indent="0">
              <a:buNone/>
            </a:pPr>
            <a:r>
              <a:rPr lang="en-GB" sz="2600" dirty="0"/>
              <a:t>Civil Litigation includes a wide range of proceedings;</a:t>
            </a:r>
          </a:p>
          <a:p>
            <a:r>
              <a:rPr lang="en-GB" dirty="0"/>
              <a:t>Personal injury</a:t>
            </a:r>
          </a:p>
          <a:p>
            <a:r>
              <a:rPr lang="en-GB" dirty="0"/>
              <a:t>Contract dispute claims</a:t>
            </a:r>
          </a:p>
          <a:p>
            <a:r>
              <a:rPr lang="en-GB" dirty="0"/>
              <a:t>Complex commercial and international disputes.</a:t>
            </a:r>
          </a:p>
          <a:p>
            <a:r>
              <a:rPr lang="en-GB" dirty="0"/>
              <a:t>Libel cases</a:t>
            </a:r>
          </a:p>
          <a:p>
            <a:pPr marL="0" indent="0">
              <a:buNone/>
            </a:pPr>
            <a:r>
              <a:rPr lang="en-GB" dirty="0"/>
              <a:t>We will be looking at the more straight forward aspects in Personal Injury and monetary claims.</a:t>
            </a:r>
          </a:p>
        </p:txBody>
      </p:sp>
      <p:pic>
        <p:nvPicPr>
          <p:cNvPr id="6" name="Audio 5">
            <a:hlinkClick r:id="" action="ppaction://media"/>
            <a:extLst>
              <a:ext uri="{FF2B5EF4-FFF2-40B4-BE49-F238E27FC236}">
                <a16:creationId xmlns:a16="http://schemas.microsoft.com/office/drawing/2014/main" id="{DBCDE780-885E-69A3-922D-B2CEE3B4A7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80448522"/>
      </p:ext>
    </p:extLst>
  </p:cSld>
  <p:clrMapOvr>
    <a:masterClrMapping/>
  </p:clrMapOvr>
  <mc:AlternateContent xmlns:mc="http://schemas.openxmlformats.org/markup-compatibility/2006">
    <mc:Choice xmlns:p14="http://schemas.microsoft.com/office/powerpoint/2010/main" Requires="p14">
      <p:transition spd="slow" p14:dur="2000" advTm="76150"/>
    </mc:Choice>
    <mc:Fallback>
      <p:transition spd="slow" advTm="76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lstStyle/>
          <a:p>
            <a:r>
              <a:rPr lang="en-GB" dirty="0"/>
              <a:t>Introduction to the civil courts</a:t>
            </a:r>
          </a:p>
        </p:txBody>
      </p:sp>
      <p:sp>
        <p:nvSpPr>
          <p:cNvPr id="3" name="Content Placeholder 2"/>
          <p:cNvSpPr>
            <a:spLocks noGrp="1"/>
          </p:cNvSpPr>
          <p:nvPr>
            <p:ph idx="4294967295"/>
          </p:nvPr>
        </p:nvSpPr>
        <p:spPr>
          <a:xfrm>
            <a:off x="1138335" y="1978090"/>
            <a:ext cx="9601200" cy="3999885"/>
          </a:xfrm>
        </p:spPr>
        <p:txBody>
          <a:bodyPr>
            <a:normAutofit fontScale="70000" lnSpcReduction="20000"/>
          </a:bodyPr>
          <a:lstStyle/>
          <a:p>
            <a:pPr marL="0" indent="0">
              <a:buNone/>
            </a:pPr>
            <a:r>
              <a:rPr lang="en-GB" dirty="0"/>
              <a:t>The main civil courts in England and Wales are:</a:t>
            </a:r>
          </a:p>
          <a:p>
            <a:r>
              <a:rPr lang="en-GB" dirty="0"/>
              <a:t>the County Court </a:t>
            </a:r>
          </a:p>
          <a:p>
            <a:r>
              <a:rPr lang="en-GB" dirty="0"/>
              <a:t>the High Court of Justice.</a:t>
            </a:r>
          </a:p>
          <a:p>
            <a:pPr marL="0" indent="0">
              <a:buNone/>
            </a:pPr>
            <a:endParaRPr lang="en-GB" dirty="0"/>
          </a:p>
          <a:p>
            <a:pPr marL="0" indent="0">
              <a:buNone/>
            </a:pPr>
            <a:r>
              <a:rPr lang="en-GB" dirty="0"/>
              <a:t>Since April 2014, the 173 County Courts across the country were merged into a single national County Court. Hearings still take place in the original buildings,  renamed as ‘County Court Hearing Centres’.  </a:t>
            </a:r>
          </a:p>
          <a:p>
            <a:pPr marL="0" indent="0">
              <a:buNone/>
            </a:pPr>
            <a:r>
              <a:rPr lang="en-GB" dirty="0"/>
              <a:t>In addition, two County Court Business Centres were created:</a:t>
            </a:r>
          </a:p>
          <a:p>
            <a:r>
              <a:rPr lang="en-GB" dirty="0"/>
              <a:t>1 in Salford (which deals with debt)</a:t>
            </a:r>
          </a:p>
          <a:p>
            <a:r>
              <a:rPr lang="en-GB" dirty="0"/>
              <a:t>1 in Northampton.</a:t>
            </a:r>
          </a:p>
          <a:p>
            <a:pPr marL="0" indent="0">
              <a:buNone/>
            </a:pPr>
            <a:endParaRPr lang="en-GB" dirty="0"/>
          </a:p>
          <a:p>
            <a:pPr marL="0" indent="0">
              <a:buNone/>
            </a:pPr>
            <a:r>
              <a:rPr lang="en-GB" dirty="0"/>
              <a:t>You will need to be able to identify which court is the appropriate one for your claim and factors such as the value of the claim, are important to this.</a:t>
            </a:r>
          </a:p>
        </p:txBody>
      </p:sp>
      <p:pic>
        <p:nvPicPr>
          <p:cNvPr id="5" name="Audio 4">
            <a:hlinkClick r:id="" action="ppaction://media"/>
            <a:extLst>
              <a:ext uri="{FF2B5EF4-FFF2-40B4-BE49-F238E27FC236}">
                <a16:creationId xmlns:a16="http://schemas.microsoft.com/office/drawing/2014/main" id="{01D71892-978A-27CB-1F67-214364D197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6350081"/>
      </p:ext>
    </p:extLst>
  </p:cSld>
  <p:clrMapOvr>
    <a:masterClrMapping/>
  </p:clrMapOvr>
  <mc:AlternateContent xmlns:mc="http://schemas.openxmlformats.org/markup-compatibility/2006">
    <mc:Choice xmlns:p14="http://schemas.microsoft.com/office/powerpoint/2010/main" Requires="p14">
      <p:transition spd="slow" p14:dur="2000" advTm="58801"/>
    </mc:Choice>
    <mc:Fallback>
      <p:transition spd="slow" advTm="58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Distinction between the Civil and Criminal Courts</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Courts of England and Wales are split into these 2 broad categories.</a:t>
            </a:r>
          </a:p>
          <a:p>
            <a:pPr marL="0" indent="0">
              <a:buNone/>
            </a:pPr>
            <a:r>
              <a:rPr lang="en-GB" b="1" dirty="0"/>
              <a:t>1.	Criminal courts </a:t>
            </a:r>
            <a:r>
              <a:rPr lang="en-GB" dirty="0"/>
              <a:t>(Magistrates and the Crown Court).</a:t>
            </a:r>
          </a:p>
          <a:p>
            <a:pPr marL="0" indent="0">
              <a:buNone/>
            </a:pPr>
            <a:r>
              <a:rPr lang="en-GB" dirty="0"/>
              <a:t>The purpose of criminal jurisdiction is to determine the guilt of people accused before the courts and to decide on punishment if they are found guilty.  </a:t>
            </a:r>
          </a:p>
          <a:p>
            <a:pPr marL="0" indent="0">
              <a:buNone/>
            </a:pPr>
            <a:r>
              <a:rPr lang="en-GB" dirty="0"/>
              <a:t>Essentially the state is acting to protect the public.  As the consequences are very serious for the individual, the court must be sure </a:t>
            </a:r>
            <a:r>
              <a:rPr lang="en-GB" u="sng" dirty="0"/>
              <a:t>beyond reasonable doubt </a:t>
            </a:r>
            <a:r>
              <a:rPr lang="en-GB" dirty="0"/>
              <a:t>as to guilt.</a:t>
            </a:r>
          </a:p>
          <a:p>
            <a:pPr marL="0" indent="0">
              <a:buNone/>
            </a:pPr>
            <a:r>
              <a:rPr lang="en-GB" b="1" dirty="0"/>
              <a:t>2.	Civil courts </a:t>
            </a:r>
            <a:r>
              <a:rPr lang="en-GB" dirty="0"/>
              <a:t>(the County Court and the High Court) </a:t>
            </a:r>
          </a:p>
          <a:p>
            <a:pPr marL="0" indent="0">
              <a:buNone/>
            </a:pPr>
            <a:r>
              <a:rPr lang="en-GB" dirty="0"/>
              <a:t>In contrast, these generally deal with disputes between individuals or companies (although some do involve challenging the decisions of government departments or public bodies).</a:t>
            </a:r>
          </a:p>
          <a:p>
            <a:pPr marL="0" indent="0">
              <a:buNone/>
            </a:pPr>
            <a:r>
              <a:rPr lang="en-GB" dirty="0"/>
              <a:t>Civil disputes arrive in many contexts; contractual issues over goods or services provided/work done etc, or through negligence claims arising out of RTA’s, E/L cases or via a malpractice by a doctor or a lawyer.</a:t>
            </a:r>
          </a:p>
        </p:txBody>
      </p:sp>
      <p:pic>
        <p:nvPicPr>
          <p:cNvPr id="15" name="Audio 14">
            <a:hlinkClick r:id="" action="ppaction://media"/>
            <a:extLst>
              <a:ext uri="{FF2B5EF4-FFF2-40B4-BE49-F238E27FC236}">
                <a16:creationId xmlns:a16="http://schemas.microsoft.com/office/drawing/2014/main" id="{7EB80FC5-12C6-B90E-AE27-8C52DED0C3F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678757530"/>
      </p:ext>
    </p:extLst>
  </p:cSld>
  <p:clrMapOvr>
    <a:masterClrMapping/>
  </p:clrMapOvr>
  <mc:AlternateContent xmlns:mc="http://schemas.openxmlformats.org/markup-compatibility/2006">
    <mc:Choice xmlns:p14="http://schemas.microsoft.com/office/powerpoint/2010/main" Requires="p14">
      <p:transition spd="slow" p14:dur="2000" advTm="86989"/>
    </mc:Choice>
    <mc:Fallback>
      <p:transition spd="slow" advTm="86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County Court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County Court deals with the more straight forward cases, including:</a:t>
            </a:r>
          </a:p>
          <a:p>
            <a:pPr lvl="1"/>
            <a:r>
              <a:rPr lang="en-GB" dirty="0"/>
              <a:t>Claims for money only, whether it be for a specific debt of for damages, where the anticipated value of the claim is for £100,000 or less;</a:t>
            </a:r>
          </a:p>
          <a:p>
            <a:pPr lvl="1"/>
            <a:r>
              <a:rPr lang="en-GB" dirty="0"/>
              <a:t>Personal injury for claims less than £50,000</a:t>
            </a:r>
          </a:p>
          <a:p>
            <a:pPr marL="0" indent="0">
              <a:buNone/>
            </a:pPr>
            <a:r>
              <a:rPr lang="en-GB" dirty="0"/>
              <a:t>Note – money only claims are started under CPR Part 7 and must be issued centrally in the County Court Money Claims Centre (CCMCC), which is part of Salford Business Centre). </a:t>
            </a:r>
          </a:p>
          <a:p>
            <a:pPr marL="0" indent="0">
              <a:buNone/>
            </a:pPr>
            <a:r>
              <a:rPr lang="en-GB" dirty="0"/>
              <a:t>Contested claims are later transferred to a named County Court hearing centre, primarily to assist the defendant.</a:t>
            </a:r>
          </a:p>
        </p:txBody>
      </p:sp>
      <p:pic>
        <p:nvPicPr>
          <p:cNvPr id="9" name="Audio 8">
            <a:hlinkClick r:id="" action="ppaction://media"/>
            <a:extLst>
              <a:ext uri="{FF2B5EF4-FFF2-40B4-BE49-F238E27FC236}">
                <a16:creationId xmlns:a16="http://schemas.microsoft.com/office/drawing/2014/main" id="{265194A7-4FE8-72AD-E7E0-643B0E0E2A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884896385"/>
      </p:ext>
    </p:extLst>
  </p:cSld>
  <p:clrMapOvr>
    <a:masterClrMapping/>
  </p:clrMapOvr>
  <mc:AlternateContent xmlns:mc="http://schemas.openxmlformats.org/markup-compatibility/2006">
    <mc:Choice xmlns:p14="http://schemas.microsoft.com/office/powerpoint/2010/main" Requires="p14">
      <p:transition spd="slow" p14:dur="2000" advTm="65326"/>
    </mc:Choice>
    <mc:Fallback>
      <p:transition spd="slow" advTm="65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High Court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more complex cases are dealt by the High Court.  </a:t>
            </a:r>
          </a:p>
          <a:p>
            <a:pPr marL="0" indent="0">
              <a:buNone/>
            </a:pPr>
            <a:r>
              <a:rPr lang="en-GB" dirty="0"/>
              <a:t>The main location is the Royal Courts of Justice (the RCJ) in London but there are District Registries around the country, such as in Birmingham. </a:t>
            </a:r>
          </a:p>
          <a:p>
            <a:pPr marL="0" indent="0">
              <a:buNone/>
            </a:pPr>
            <a:r>
              <a:rPr lang="en-GB" dirty="0"/>
              <a:t>The High Court is divided into 3 divisions:-</a:t>
            </a:r>
          </a:p>
          <a:p>
            <a:pPr marL="457200" indent="-457200">
              <a:buFont typeface="+mj-lt"/>
              <a:buAutoNum type="arabicPeriod"/>
            </a:pPr>
            <a:r>
              <a:rPr lang="en-GB" dirty="0"/>
              <a:t>Queen’s Bench Division (now the King’s Bench Division), which covers actions in contract and tort.  This is the one we will be most concerned with;</a:t>
            </a:r>
          </a:p>
          <a:p>
            <a:pPr marL="457200" indent="-457200">
              <a:buFont typeface="+mj-lt"/>
              <a:buAutoNum type="arabicPeriod"/>
            </a:pPr>
            <a:r>
              <a:rPr lang="en-GB" dirty="0"/>
              <a:t>Chancery division, which is used for disputes over things like wills and inheritance, company law and bankruptcy;</a:t>
            </a:r>
          </a:p>
          <a:p>
            <a:pPr marL="457200" indent="-457200">
              <a:buFont typeface="+mj-lt"/>
              <a:buAutoNum type="arabicPeriod"/>
            </a:pPr>
            <a:r>
              <a:rPr lang="en-GB" dirty="0"/>
              <a:t>Family division, where family proceedings, including adoption are considered</a:t>
            </a:r>
          </a:p>
        </p:txBody>
      </p:sp>
      <p:pic>
        <p:nvPicPr>
          <p:cNvPr id="5" name="Picture 4" descr="A picture containing building, outdoor, church, stone">
            <a:extLst>
              <a:ext uri="{FF2B5EF4-FFF2-40B4-BE49-F238E27FC236}">
                <a16:creationId xmlns:a16="http://schemas.microsoft.com/office/drawing/2014/main" id="{D6002E62-DFA4-9290-39D0-766BBE92602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5944" y="709168"/>
            <a:ext cx="2365247" cy="1576831"/>
          </a:xfrm>
          <a:prstGeom prst="rect">
            <a:avLst/>
          </a:prstGeom>
        </p:spPr>
      </p:pic>
      <p:pic>
        <p:nvPicPr>
          <p:cNvPr id="7" name="Audio 6">
            <a:hlinkClick r:id="" action="ppaction://media"/>
            <a:extLst>
              <a:ext uri="{FF2B5EF4-FFF2-40B4-BE49-F238E27FC236}">
                <a16:creationId xmlns:a16="http://schemas.microsoft.com/office/drawing/2014/main" id="{8EFFE91A-0CF4-7FDD-C097-C29C6DAA6E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1724484"/>
      </p:ext>
    </p:extLst>
  </p:cSld>
  <p:clrMapOvr>
    <a:masterClrMapping/>
  </p:clrMapOvr>
  <mc:AlternateContent xmlns:mc="http://schemas.openxmlformats.org/markup-compatibility/2006">
    <mc:Choice xmlns:p14="http://schemas.microsoft.com/office/powerpoint/2010/main" Requires="p14">
      <p:transition spd="slow" p14:dur="2000" advTm="68473"/>
    </mc:Choice>
    <mc:Fallback>
      <p:transition spd="slow" advTm="68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Roles</a:t>
            </a:r>
          </a:p>
        </p:txBody>
      </p:sp>
      <p:sp>
        <p:nvSpPr>
          <p:cNvPr id="3" name="Content Placeholder 2"/>
          <p:cNvSpPr>
            <a:spLocks noGrp="1"/>
          </p:cNvSpPr>
          <p:nvPr>
            <p:ph idx="1"/>
          </p:nvPr>
        </p:nvSpPr>
        <p:spPr/>
        <p:txBody>
          <a:bodyPr>
            <a:normAutofit/>
          </a:bodyPr>
          <a:lstStyle/>
          <a:p>
            <a:pPr marL="0" indent="0">
              <a:buNone/>
            </a:pPr>
            <a:r>
              <a:rPr lang="en-GB" sz="2400" dirty="0"/>
              <a:t>Judicial functions in the High Court sitting in London are shared between:</a:t>
            </a:r>
          </a:p>
          <a:p>
            <a:pPr lvl="1"/>
            <a:r>
              <a:rPr lang="en-GB" dirty="0"/>
              <a:t>Masters, who deal with interim applications and case management matters; and</a:t>
            </a:r>
          </a:p>
          <a:p>
            <a:pPr lvl="1"/>
            <a:r>
              <a:rPr lang="en-GB" dirty="0"/>
              <a:t>High Court Judges, who deal primarily with trials, but also with interim applications and case management as appropriate.</a:t>
            </a:r>
          </a:p>
          <a:p>
            <a:pPr marL="0" indent="0">
              <a:buNone/>
            </a:pPr>
            <a:endParaRPr lang="en-GB" sz="2400" dirty="0"/>
          </a:p>
          <a:p>
            <a:pPr marL="0" indent="0">
              <a:buNone/>
            </a:pPr>
            <a:r>
              <a:rPr lang="en-GB" sz="2400" dirty="0"/>
              <a:t>In the District Registries the functions performed by High Court Masters are dealt with by District Judges.</a:t>
            </a:r>
          </a:p>
        </p:txBody>
      </p:sp>
      <p:pic>
        <p:nvPicPr>
          <p:cNvPr id="6" name="Audio 5">
            <a:hlinkClick r:id="" action="ppaction://media"/>
            <a:extLst>
              <a:ext uri="{FF2B5EF4-FFF2-40B4-BE49-F238E27FC236}">
                <a16:creationId xmlns:a16="http://schemas.microsoft.com/office/drawing/2014/main" id="{76B9CF13-BA3E-5E42-3A3C-9819EF9087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241323"/>
      </p:ext>
    </p:extLst>
  </p:cSld>
  <p:clrMapOvr>
    <a:masterClrMapping/>
  </p:clrMapOvr>
  <mc:AlternateContent xmlns:mc="http://schemas.openxmlformats.org/markup-compatibility/2006">
    <mc:Choice xmlns:p14="http://schemas.microsoft.com/office/powerpoint/2010/main" Requires="p14">
      <p:transition spd="slow" p14:dur="2000" advTm="33442"/>
    </mc:Choice>
    <mc:Fallback>
      <p:transition spd="slow" advTm="3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sources of procedural law</a:t>
            </a:r>
          </a:p>
        </p:txBody>
      </p:sp>
      <p:sp>
        <p:nvSpPr>
          <p:cNvPr id="3" name="Content Placeholder 2"/>
          <p:cNvSpPr>
            <a:spLocks noGrp="1"/>
          </p:cNvSpPr>
          <p:nvPr>
            <p:ph idx="1"/>
          </p:nvPr>
        </p:nvSpPr>
        <p:spPr/>
        <p:txBody>
          <a:bodyPr>
            <a:normAutofit fontScale="92500" lnSpcReduction="20000"/>
          </a:bodyPr>
          <a:lstStyle/>
          <a:p>
            <a:pPr marL="0" indent="0">
              <a:buNone/>
            </a:pPr>
            <a:r>
              <a:rPr lang="en-GB" sz="2800" dirty="0"/>
              <a:t>Litigation is essentially divided into </a:t>
            </a:r>
            <a:r>
              <a:rPr lang="en-GB" sz="2800" b="1" u="sng" dirty="0"/>
              <a:t>3 stages</a:t>
            </a:r>
            <a:r>
              <a:rPr lang="en-GB" sz="2800" dirty="0"/>
              <a:t>:-</a:t>
            </a:r>
          </a:p>
          <a:p>
            <a:pPr marL="0" indent="0">
              <a:buNone/>
            </a:pPr>
            <a:endParaRPr lang="en-GB" sz="2800" dirty="0"/>
          </a:p>
          <a:p>
            <a:pPr marL="971550" lvl="1" indent="-514350">
              <a:buFont typeface="+mj-lt"/>
              <a:buAutoNum type="arabicPeriod"/>
            </a:pPr>
            <a:r>
              <a:rPr lang="en-GB" sz="2600" dirty="0"/>
              <a:t>The pre action stage</a:t>
            </a:r>
          </a:p>
          <a:p>
            <a:pPr marL="971550" lvl="1" indent="-514350">
              <a:buFont typeface="+mj-lt"/>
              <a:buAutoNum type="arabicPeriod"/>
            </a:pPr>
            <a:r>
              <a:rPr lang="en-GB" sz="2600" dirty="0"/>
              <a:t>From issue of proceedings through to judgment</a:t>
            </a:r>
          </a:p>
          <a:p>
            <a:pPr marL="971550" lvl="1" indent="-514350">
              <a:buFont typeface="+mj-lt"/>
              <a:buAutoNum type="arabicPeriod"/>
            </a:pPr>
            <a:r>
              <a:rPr lang="en-GB" sz="2600" dirty="0"/>
              <a:t>Steps taken after judgment</a:t>
            </a:r>
          </a:p>
          <a:p>
            <a:pPr marL="514350" indent="-514350">
              <a:buFont typeface="+mj-lt"/>
              <a:buAutoNum type="arabicPeriod"/>
            </a:pPr>
            <a:endParaRPr lang="en-GB" sz="2800" dirty="0"/>
          </a:p>
          <a:p>
            <a:pPr marL="0" indent="0">
              <a:buNone/>
            </a:pPr>
            <a:r>
              <a:rPr lang="en-GB" sz="2800" dirty="0"/>
              <a:t>Please see the flowchart saved on Moodle. </a:t>
            </a:r>
          </a:p>
        </p:txBody>
      </p:sp>
      <p:pic>
        <p:nvPicPr>
          <p:cNvPr id="6" name="Audio 5">
            <a:hlinkClick r:id="" action="ppaction://media"/>
            <a:extLst>
              <a:ext uri="{FF2B5EF4-FFF2-40B4-BE49-F238E27FC236}">
                <a16:creationId xmlns:a16="http://schemas.microsoft.com/office/drawing/2014/main" id="{BDEC4864-F7FD-2BD7-22C8-2E5F43180F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63621947"/>
      </p:ext>
    </p:extLst>
  </p:cSld>
  <p:clrMapOvr>
    <a:masterClrMapping/>
  </p:clrMapOvr>
  <mc:AlternateContent xmlns:mc="http://schemas.openxmlformats.org/markup-compatibility/2006">
    <mc:Choice xmlns:p14="http://schemas.microsoft.com/office/powerpoint/2010/main" Requires="p14">
      <p:transition spd="slow" p14:dur="2000" advTm="36118"/>
    </mc:Choice>
    <mc:Fallback>
      <p:transition spd="slow" advTm="36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Civil Procedure Rules (The CPR)</a:t>
            </a:r>
          </a:p>
        </p:txBody>
      </p:sp>
      <p:sp>
        <p:nvSpPr>
          <p:cNvPr id="3" name="Content Placeholder 2"/>
          <p:cNvSpPr>
            <a:spLocks noGrp="1"/>
          </p:cNvSpPr>
          <p:nvPr>
            <p:ph idx="1"/>
          </p:nvPr>
        </p:nvSpPr>
        <p:spPr/>
        <p:txBody>
          <a:bodyPr>
            <a:normAutofit/>
          </a:bodyPr>
          <a:lstStyle/>
          <a:p>
            <a:r>
              <a:rPr lang="en-GB" sz="2000" dirty="0"/>
              <a:t>The CPR are the most important rules to follow in civil litigation. </a:t>
            </a:r>
          </a:p>
          <a:p>
            <a:r>
              <a:rPr lang="en-GB" sz="2000" dirty="0"/>
              <a:t>The CPR is divided into ‘Parts’ and each ‘Part’ deals with a particular aspect.  </a:t>
            </a:r>
          </a:p>
          <a:p>
            <a:r>
              <a:rPr lang="en-GB" sz="2000" dirty="0"/>
              <a:t>These ‘Parts’ are then supplemented by Practice Directions (PD’s) which give extra guidance on how the rules work in practice.  They usually have the same reference number as the Part.</a:t>
            </a:r>
          </a:p>
          <a:p>
            <a:r>
              <a:rPr lang="en-GB" sz="2000" dirty="0"/>
              <a:t>The rules and PDs are regularly updated and details of updates can be found on </a:t>
            </a:r>
            <a:r>
              <a:rPr lang="en-GB" sz="2000" dirty="0">
                <a:hlinkClick r:id="rId4"/>
              </a:rPr>
              <a:t>www.justice.gov.uk</a:t>
            </a:r>
            <a:r>
              <a:rPr lang="en-GB" sz="2000" dirty="0"/>
              <a:t> </a:t>
            </a:r>
          </a:p>
        </p:txBody>
      </p:sp>
      <p:pic>
        <p:nvPicPr>
          <p:cNvPr id="6" name="Audio 5">
            <a:hlinkClick r:id="" action="ppaction://media"/>
            <a:extLst>
              <a:ext uri="{FF2B5EF4-FFF2-40B4-BE49-F238E27FC236}">
                <a16:creationId xmlns:a16="http://schemas.microsoft.com/office/drawing/2014/main" id="{9504D374-D00F-4956-6831-39BAEC5E9F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43057739"/>
      </p:ext>
    </p:extLst>
  </p:cSld>
  <p:clrMapOvr>
    <a:masterClrMapping/>
  </p:clrMapOvr>
  <mc:AlternateContent xmlns:mc="http://schemas.openxmlformats.org/markup-compatibility/2006">
    <mc:Choice xmlns:p14="http://schemas.microsoft.com/office/powerpoint/2010/main" Requires="p14">
      <p:transition spd="slow" p14:dur="2000" advTm="64425"/>
    </mc:Choice>
    <mc:Fallback>
      <p:transition spd="slow" advTm="64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Overriding Objective</a:t>
            </a:r>
          </a:p>
        </p:txBody>
      </p:sp>
      <p:sp>
        <p:nvSpPr>
          <p:cNvPr id="3" name="Content Placeholder 2"/>
          <p:cNvSpPr>
            <a:spLocks noGrp="1"/>
          </p:cNvSpPr>
          <p:nvPr>
            <p:ph idx="1"/>
          </p:nvPr>
        </p:nvSpPr>
        <p:spPr/>
        <p:txBody>
          <a:bodyPr>
            <a:normAutofit/>
          </a:bodyPr>
          <a:lstStyle/>
          <a:p>
            <a:pPr marL="0" indent="0">
              <a:buNone/>
            </a:pPr>
            <a:r>
              <a:rPr lang="en-GB" dirty="0"/>
              <a:t>The overriding objective of </a:t>
            </a:r>
            <a:r>
              <a:rPr lang="en-GB" b="1" dirty="0"/>
              <a:t>CPR </a:t>
            </a:r>
            <a:r>
              <a:rPr lang="en-GB" dirty="0"/>
              <a:t>is set out in </a:t>
            </a:r>
            <a:r>
              <a:rPr lang="en-GB" b="1" dirty="0"/>
              <a:t>r1.1. </a:t>
            </a:r>
          </a:p>
          <a:p>
            <a:pPr marL="0" indent="0">
              <a:buNone/>
            </a:pPr>
            <a:endParaRPr lang="en-GB" b="1" dirty="0"/>
          </a:p>
          <a:p>
            <a:pPr marL="0" indent="0">
              <a:buNone/>
            </a:pPr>
            <a:r>
              <a:rPr lang="en-GB" dirty="0"/>
              <a:t>The aim is to enable the court to </a:t>
            </a:r>
            <a:r>
              <a:rPr lang="en-GB" b="1" dirty="0"/>
              <a:t>deal with cases justly </a:t>
            </a:r>
            <a:r>
              <a:rPr lang="en-GB" dirty="0"/>
              <a:t>and at </a:t>
            </a:r>
            <a:r>
              <a:rPr lang="en-GB" b="1" dirty="0"/>
              <a:t>proportionate cost.</a:t>
            </a:r>
          </a:p>
          <a:p>
            <a:pPr marL="0" indent="0">
              <a:buNone/>
            </a:pPr>
            <a:endParaRPr lang="en-GB" b="1" dirty="0"/>
          </a:p>
        </p:txBody>
      </p:sp>
      <p:pic>
        <p:nvPicPr>
          <p:cNvPr id="6" name="Audio 5">
            <a:hlinkClick r:id="" action="ppaction://media"/>
            <a:extLst>
              <a:ext uri="{FF2B5EF4-FFF2-40B4-BE49-F238E27FC236}">
                <a16:creationId xmlns:a16="http://schemas.microsoft.com/office/drawing/2014/main" id="{8F23170E-15CF-723F-9C35-F259552CE8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05191031"/>
      </p:ext>
    </p:extLst>
  </p:cSld>
  <p:clrMapOvr>
    <a:masterClrMapping/>
  </p:clrMapOvr>
  <mc:AlternateContent xmlns:mc="http://schemas.openxmlformats.org/markup-compatibility/2006">
    <mc:Choice xmlns:p14="http://schemas.microsoft.com/office/powerpoint/2010/main" Requires="p14">
      <p:transition spd="slow" p14:dur="2000" advTm="27083"/>
    </mc:Choice>
    <mc:Fallback>
      <p:transition spd="slow" advTm="27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C11752-E6C8-3251-1FF7-2ACF82B370E7}"/>
              </a:ext>
            </a:extLst>
          </p:cNvPr>
          <p:cNvSpPr>
            <a:spLocks noGrp="1"/>
          </p:cNvSpPr>
          <p:nvPr>
            <p:ph idx="4294967295"/>
          </p:nvPr>
        </p:nvSpPr>
        <p:spPr>
          <a:xfrm>
            <a:off x="1295400" y="950976"/>
            <a:ext cx="9601200" cy="4681728"/>
          </a:xfrm>
        </p:spPr>
        <p:txBody>
          <a:bodyPr>
            <a:normAutofit fontScale="47500" lnSpcReduction="20000"/>
          </a:bodyPr>
          <a:lstStyle/>
          <a:p>
            <a:pPr marL="0" indent="0">
              <a:buNone/>
            </a:pPr>
            <a:r>
              <a:rPr lang="en-GB" sz="3800" b="1" dirty="0"/>
              <a:t>The rule then lists 6 objectives that the court should seek to achieve when dealing with cases:</a:t>
            </a:r>
          </a:p>
          <a:p>
            <a:pPr marL="0" indent="0">
              <a:buNone/>
            </a:pPr>
            <a:endParaRPr lang="en-GB" dirty="0"/>
          </a:p>
          <a:p>
            <a:pPr marL="0" indent="0">
              <a:buNone/>
            </a:pPr>
            <a:r>
              <a:rPr lang="en-GB" sz="3600" dirty="0"/>
              <a:t>1.	Ensuring that the parties are on an </a:t>
            </a:r>
            <a:r>
              <a:rPr lang="en-GB" sz="3600" b="1" dirty="0"/>
              <a:t>equal footing</a:t>
            </a:r>
            <a:r>
              <a:rPr lang="en-GB" sz="3600" dirty="0"/>
              <a:t>;</a:t>
            </a:r>
          </a:p>
          <a:p>
            <a:pPr marL="0" indent="0">
              <a:buNone/>
            </a:pPr>
            <a:r>
              <a:rPr lang="en-GB" sz="3600" dirty="0"/>
              <a:t>2.	</a:t>
            </a:r>
            <a:r>
              <a:rPr lang="en-GB" sz="3600" b="1" dirty="0"/>
              <a:t>Saving expense</a:t>
            </a:r>
            <a:r>
              <a:rPr lang="en-GB" sz="3600" dirty="0"/>
              <a:t>;</a:t>
            </a:r>
          </a:p>
          <a:p>
            <a:pPr marL="0" indent="0">
              <a:buNone/>
            </a:pPr>
            <a:r>
              <a:rPr lang="en-GB" sz="3600" dirty="0"/>
              <a:t>3.	Dealing with cases in ways that are </a:t>
            </a:r>
            <a:r>
              <a:rPr lang="en-GB" sz="3600" b="1" dirty="0"/>
              <a:t>proportionate to</a:t>
            </a:r>
            <a:r>
              <a:rPr lang="en-GB" sz="3600" dirty="0"/>
              <a:t>:</a:t>
            </a:r>
          </a:p>
          <a:p>
            <a:pPr marL="0" indent="0">
              <a:buNone/>
            </a:pPr>
            <a:r>
              <a:rPr lang="en-GB" sz="3600" dirty="0"/>
              <a:t>	3.1	the </a:t>
            </a:r>
            <a:r>
              <a:rPr lang="en-GB" sz="3600" b="1" dirty="0"/>
              <a:t>amount of money </a:t>
            </a:r>
            <a:r>
              <a:rPr lang="en-GB" sz="3600" dirty="0"/>
              <a:t>involved</a:t>
            </a:r>
          </a:p>
          <a:p>
            <a:pPr marL="0" indent="0">
              <a:buNone/>
            </a:pPr>
            <a:r>
              <a:rPr lang="en-GB" sz="3600" dirty="0"/>
              <a:t>	3.2	the </a:t>
            </a:r>
            <a:r>
              <a:rPr lang="en-GB" sz="3600" b="1" dirty="0"/>
              <a:t>importance</a:t>
            </a:r>
            <a:r>
              <a:rPr lang="en-GB" sz="3600" dirty="0"/>
              <a:t> of the case</a:t>
            </a:r>
          </a:p>
          <a:p>
            <a:pPr marL="0" indent="0">
              <a:buNone/>
            </a:pPr>
            <a:r>
              <a:rPr lang="en-GB" sz="3600" dirty="0"/>
              <a:t>	3.3	the </a:t>
            </a:r>
            <a:r>
              <a:rPr lang="en-GB" sz="3600" b="1" dirty="0"/>
              <a:t>complexity</a:t>
            </a:r>
            <a:r>
              <a:rPr lang="en-GB" sz="3600" dirty="0"/>
              <a:t> of the issues</a:t>
            </a:r>
          </a:p>
          <a:p>
            <a:pPr marL="0" indent="0">
              <a:buNone/>
            </a:pPr>
            <a:r>
              <a:rPr lang="en-GB" sz="3600" dirty="0"/>
              <a:t>	3.4	the </a:t>
            </a:r>
            <a:r>
              <a:rPr lang="en-GB" sz="3600" b="1" dirty="0"/>
              <a:t>financial position of each party</a:t>
            </a:r>
          </a:p>
          <a:p>
            <a:pPr marL="0" indent="0">
              <a:buNone/>
            </a:pPr>
            <a:r>
              <a:rPr lang="en-GB" sz="3600" dirty="0"/>
              <a:t>4.	Ensuring that the case is dealt with </a:t>
            </a:r>
            <a:r>
              <a:rPr lang="en-GB" sz="3600" b="1" dirty="0"/>
              <a:t>expeditiously and fairly</a:t>
            </a:r>
            <a:r>
              <a:rPr lang="en-GB" sz="3600" dirty="0"/>
              <a:t>;</a:t>
            </a:r>
          </a:p>
          <a:p>
            <a:pPr marL="0" indent="0">
              <a:buNone/>
            </a:pPr>
            <a:r>
              <a:rPr lang="en-GB" sz="3600" dirty="0"/>
              <a:t>5.	</a:t>
            </a:r>
            <a:r>
              <a:rPr lang="en-GB" sz="3600" b="1" dirty="0"/>
              <a:t>Allocating an appropriate</a:t>
            </a:r>
            <a:r>
              <a:rPr lang="en-GB" sz="3600" dirty="0"/>
              <a:t> share of the court’s resources, while taking into account the need to allocate 	resources to other cases;   and</a:t>
            </a:r>
          </a:p>
          <a:p>
            <a:pPr marL="0" indent="0">
              <a:buNone/>
            </a:pPr>
            <a:r>
              <a:rPr lang="en-GB" sz="3600" dirty="0"/>
              <a:t>6.	Enforcing </a:t>
            </a:r>
            <a:r>
              <a:rPr lang="en-GB" sz="3600" b="1" dirty="0"/>
              <a:t>compliance with rules, PDs and orders</a:t>
            </a:r>
            <a:r>
              <a:rPr lang="en-GB" sz="3600" dirty="0"/>
              <a:t>.</a:t>
            </a:r>
          </a:p>
          <a:p>
            <a:pPr marL="457200" indent="-457200">
              <a:buFont typeface="+mj-lt"/>
              <a:buAutoNum type="arabicPeriod"/>
            </a:pPr>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869E8EBA-2FE6-E6EB-B1B6-8A68F1E3E1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93652022"/>
      </p:ext>
    </p:extLst>
  </p:cSld>
  <p:clrMapOvr>
    <a:masterClrMapping/>
  </p:clrMapOvr>
  <mc:AlternateContent xmlns:mc="http://schemas.openxmlformats.org/markup-compatibility/2006">
    <mc:Choice xmlns:p14="http://schemas.microsoft.com/office/powerpoint/2010/main" Requires="p14">
      <p:transition spd="slow" p14:dur="2000" advTm="101581"/>
    </mc:Choice>
    <mc:Fallback>
      <p:transition spd="slow" advTm="101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95400" y="1643063"/>
            <a:ext cx="9601200" cy="3317875"/>
          </a:xfrm>
        </p:spPr>
        <p:txBody>
          <a:bodyPr>
            <a:normAutofit fontScale="85000" lnSpcReduction="20000"/>
          </a:bodyPr>
          <a:lstStyle/>
          <a:p>
            <a:pPr marL="0" indent="0">
              <a:buNone/>
            </a:pPr>
            <a:r>
              <a:rPr lang="en-GB" dirty="0"/>
              <a:t>Subsequent provisions then reinforce the importance of these aims:</a:t>
            </a:r>
          </a:p>
          <a:p>
            <a:r>
              <a:rPr lang="en-GB" dirty="0"/>
              <a:t>CPR r1.2 the court must give effect to the overriding objective when making procedural decisions; and</a:t>
            </a:r>
          </a:p>
          <a:p>
            <a:r>
              <a:rPr lang="en-GB" dirty="0"/>
              <a:t>CPR r1.3 requires the parties to assist the court in furthering the overriding objective</a:t>
            </a:r>
          </a:p>
          <a:p>
            <a:pPr marL="0" indent="0">
              <a:buNone/>
            </a:pPr>
            <a:r>
              <a:rPr lang="en-GB" dirty="0"/>
              <a:t>The court, when applying the overriding objective, looks carefully at the facts of each case and the conduct of the parties.  This means that each case is dealt with individually, ensuring a non-technical, flexible approach, but always in the context of achieving cost-proportionate litigation.</a:t>
            </a:r>
          </a:p>
          <a:p>
            <a:pPr marL="0" indent="0">
              <a:buNone/>
            </a:pPr>
            <a:r>
              <a:rPr lang="en-GB" dirty="0"/>
              <a:t>To give practical effect to the overriding objective, the court must take an active role in managing current cases (CPR r1.4)</a:t>
            </a:r>
          </a:p>
        </p:txBody>
      </p:sp>
      <p:pic>
        <p:nvPicPr>
          <p:cNvPr id="5" name="Audio 4">
            <a:hlinkClick r:id="" action="ppaction://media"/>
            <a:extLst>
              <a:ext uri="{FF2B5EF4-FFF2-40B4-BE49-F238E27FC236}">
                <a16:creationId xmlns:a16="http://schemas.microsoft.com/office/drawing/2014/main" id="{BFE22103-06BE-CAA9-7C5C-168CA57A43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3925354"/>
      </p:ext>
    </p:extLst>
  </p:cSld>
  <p:clrMapOvr>
    <a:masterClrMapping/>
  </p:clrMapOvr>
  <mc:AlternateContent xmlns:mc="http://schemas.openxmlformats.org/markup-compatibility/2006">
    <mc:Choice xmlns:p14="http://schemas.microsoft.com/office/powerpoint/2010/main" Requires="p14">
      <p:transition spd="slow" p14:dur="2000" advTm="84072"/>
    </mc:Choice>
    <mc:Fallback>
      <p:transition spd="slow" advTm="84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1194140"/>
          </a:xfrm>
        </p:spPr>
        <p:txBody>
          <a:bodyPr/>
          <a:lstStyle/>
          <a:p>
            <a:r>
              <a:rPr lang="en-GB" dirty="0"/>
              <a:t>Case management</a:t>
            </a:r>
          </a:p>
        </p:txBody>
      </p:sp>
      <p:sp>
        <p:nvSpPr>
          <p:cNvPr id="3" name="Content Placeholder 2"/>
          <p:cNvSpPr>
            <a:spLocks noGrp="1"/>
          </p:cNvSpPr>
          <p:nvPr>
            <p:ph idx="1"/>
          </p:nvPr>
        </p:nvSpPr>
        <p:spPr>
          <a:xfrm>
            <a:off x="1295401" y="2432304"/>
            <a:ext cx="9601196" cy="3443564"/>
          </a:xfrm>
        </p:spPr>
        <p:txBody>
          <a:bodyPr>
            <a:normAutofit fontScale="85000" lnSpcReduction="20000"/>
          </a:bodyPr>
          <a:lstStyle/>
          <a:p>
            <a:pPr marL="0" indent="0">
              <a:buNone/>
            </a:pPr>
            <a:r>
              <a:rPr lang="en-GB" dirty="0"/>
              <a:t>Active case management primarily happens in defended cases, </a:t>
            </a:r>
            <a:r>
              <a:rPr lang="en-GB" dirty="0" err="1"/>
              <a:t>i.e</a:t>
            </a:r>
            <a:r>
              <a:rPr lang="en-GB" dirty="0"/>
              <a:t> where the Defendant has been served with proceedings and has filed a defence.  It includes:</a:t>
            </a:r>
          </a:p>
          <a:p>
            <a:r>
              <a:rPr lang="en-GB" dirty="0"/>
              <a:t>Encouraging the parties to co-operate with each other in the conduct of proceedings;</a:t>
            </a:r>
          </a:p>
          <a:p>
            <a:r>
              <a:rPr lang="en-GB" dirty="0"/>
              <a:t>The court identifying the issues at an early stage, and deciding promptly which issues need to be fully investigated and dealt with at trial;</a:t>
            </a:r>
          </a:p>
          <a:p>
            <a:r>
              <a:rPr lang="en-GB" dirty="0"/>
              <a:t>Encouraging the parties to use ADR procedures if appropriate(r1.4(2)(e))</a:t>
            </a:r>
          </a:p>
          <a:p>
            <a:r>
              <a:rPr lang="en-GB" dirty="0"/>
              <a:t>Fixing timetables  and giving directions to ensure that cases progress quickly and efficiently (r1.4(2)(g)); and</a:t>
            </a:r>
          </a:p>
          <a:p>
            <a:r>
              <a:rPr lang="en-GB" dirty="0"/>
              <a:t>Keeping costs under control and taking into account whether the benefits of taking a particular step justify the cost of taking it.</a:t>
            </a:r>
          </a:p>
        </p:txBody>
      </p:sp>
      <p:pic>
        <p:nvPicPr>
          <p:cNvPr id="6" name="Audio 5">
            <a:hlinkClick r:id="" action="ppaction://media"/>
            <a:extLst>
              <a:ext uri="{FF2B5EF4-FFF2-40B4-BE49-F238E27FC236}">
                <a16:creationId xmlns:a16="http://schemas.microsoft.com/office/drawing/2014/main" id="{B7C849DE-A965-990C-BDD0-F543CF90C0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2800561"/>
      </p:ext>
    </p:extLst>
  </p:cSld>
  <p:clrMapOvr>
    <a:masterClrMapping/>
  </p:clrMapOvr>
  <mc:AlternateContent xmlns:mc="http://schemas.openxmlformats.org/markup-compatibility/2006">
    <mc:Choice xmlns:p14="http://schemas.microsoft.com/office/powerpoint/2010/main" Requires="p14">
      <p:transition spd="slow" p14:dur="2000" advTm="92028"/>
    </mc:Choice>
    <mc:Fallback>
      <p:transition spd="slow" advTm="92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92306771"/>
              </p:ext>
            </p:extLst>
          </p:nvPr>
        </p:nvGraphicFramePr>
        <p:xfrm>
          <a:off x="947955" y="757945"/>
          <a:ext cx="9915786" cy="21031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07651">
                <a:tc>
                  <a:txBody>
                    <a:bodyPr/>
                    <a:lstStyle/>
                    <a:p>
                      <a:r>
                        <a:rPr lang="en-GB" dirty="0"/>
                        <a:t>Types of disputes</a:t>
                      </a:r>
                    </a:p>
                  </a:txBody>
                  <a:tcPr/>
                </a:tc>
                <a:tc>
                  <a:txBody>
                    <a:bodyPr/>
                    <a:lstStyle/>
                    <a:p>
                      <a:r>
                        <a:rPr lang="en-GB" dirty="0"/>
                        <a:t>Types of claim</a:t>
                      </a:r>
                    </a:p>
                  </a:txBody>
                  <a:tcPr/>
                </a:tc>
                <a:tc>
                  <a:txBody>
                    <a:bodyPr/>
                    <a:lstStyle/>
                    <a:p>
                      <a:r>
                        <a:rPr lang="en-GB" dirty="0"/>
                        <a:t>Purpose</a:t>
                      </a:r>
                      <a:r>
                        <a:rPr lang="en-GB" baseline="0" dirty="0"/>
                        <a:t> of damages</a:t>
                      </a:r>
                      <a:endParaRPr lang="en-GB" dirty="0"/>
                    </a:p>
                  </a:txBody>
                  <a:tcPr/>
                </a:tc>
                <a:extLst>
                  <a:ext uri="{0D108BD9-81ED-4DB2-BD59-A6C34878D82A}">
                    <a16:rowId xmlns:a16="http://schemas.microsoft.com/office/drawing/2014/main" val="10000"/>
                  </a:ext>
                </a:extLst>
              </a:tr>
              <a:tr h="1430465">
                <a:tc>
                  <a:txBody>
                    <a:bodyPr/>
                    <a:lstStyle/>
                    <a:p>
                      <a:pPr marL="285750" indent="-285750">
                        <a:buFont typeface="Arial" panose="020B0604020202020204" pitchFamily="34" charset="0"/>
                        <a:buChar char="•"/>
                      </a:pPr>
                      <a:r>
                        <a:rPr lang="en-GB" dirty="0"/>
                        <a:t>Goods and services supplied are defective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aseline="0" dirty="0"/>
                        <a:t>Failure to perform the contract e.g. goods are delivered late or not at all</a:t>
                      </a:r>
                      <a:endParaRPr lang="en-GB" dirty="0"/>
                    </a:p>
                  </a:txBody>
                  <a:tcPr/>
                </a:tc>
                <a:tc>
                  <a:txBody>
                    <a:bodyPr/>
                    <a:lstStyle/>
                    <a:p>
                      <a:pPr marL="285750" indent="-285750">
                        <a:buFont typeface="Arial" panose="020B0604020202020204" pitchFamily="34" charset="0"/>
                        <a:buChar char="•"/>
                      </a:pPr>
                      <a:r>
                        <a:rPr lang="en-GB" dirty="0"/>
                        <a:t>Breach of contract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baseline="0" dirty="0"/>
                        <a:t>Commercial disputes</a:t>
                      </a:r>
                      <a:endParaRPr lang="en-GB" dirty="0"/>
                    </a:p>
                  </a:txBody>
                  <a:tcPr/>
                </a:tc>
                <a:tc>
                  <a:txBody>
                    <a:bodyPr/>
                    <a:lstStyle/>
                    <a:p>
                      <a:r>
                        <a:rPr lang="en-GB" dirty="0"/>
                        <a:t>To put the claimant</a:t>
                      </a:r>
                      <a:r>
                        <a:rPr lang="en-GB" baseline="0" dirty="0"/>
                        <a:t> in the position he would he would have been in had the contract been performed correctly.</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E3D4F1D9-7AC6-755C-236B-C8E4748F580D}"/>
              </a:ext>
            </a:extLst>
          </p:cNvPr>
          <p:cNvGraphicFramePr>
            <a:graphicFrameLocks noGrp="1"/>
          </p:cNvGraphicFramePr>
          <p:nvPr>
            <p:extLst>
              <p:ext uri="{D42A27DB-BD31-4B8C-83A1-F6EECF244321}">
                <p14:modId xmlns:p14="http://schemas.microsoft.com/office/powerpoint/2010/main" val="1087407386"/>
              </p:ext>
            </p:extLst>
          </p:nvPr>
        </p:nvGraphicFramePr>
        <p:xfrm>
          <a:off x="947955" y="2861065"/>
          <a:ext cx="9915786" cy="31445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70840">
                <a:tc>
                  <a:txBody>
                    <a:bodyPr/>
                    <a:lstStyle/>
                    <a:p>
                      <a:r>
                        <a:rPr lang="en-GB" dirty="0"/>
                        <a:t>Types</a:t>
                      </a:r>
                      <a:r>
                        <a:rPr lang="en-GB" baseline="0" dirty="0"/>
                        <a:t> of dispute</a:t>
                      </a:r>
                      <a:endParaRPr lang="en-GB" dirty="0"/>
                    </a:p>
                  </a:txBody>
                  <a:tcPr/>
                </a:tc>
                <a:tc>
                  <a:txBody>
                    <a:bodyPr/>
                    <a:lstStyle/>
                    <a:p>
                      <a:r>
                        <a:rPr lang="en-GB" dirty="0"/>
                        <a:t>Types of claim</a:t>
                      </a:r>
                    </a:p>
                  </a:txBody>
                  <a:tcPr/>
                </a:tc>
                <a:tc>
                  <a:txBody>
                    <a:bodyPr/>
                    <a:lstStyle/>
                    <a:p>
                      <a:r>
                        <a:rPr lang="en-GB" dirty="0"/>
                        <a:t>Purpose of damages</a:t>
                      </a:r>
                    </a:p>
                  </a:txBody>
                  <a:tcPr/>
                </a:tc>
                <a:extLst>
                  <a:ext uri="{0D108BD9-81ED-4DB2-BD59-A6C34878D82A}">
                    <a16:rowId xmlns:a16="http://schemas.microsoft.com/office/drawing/2014/main" val="10000"/>
                  </a:ext>
                </a:extLst>
              </a:tr>
              <a:tr h="370840">
                <a:tc>
                  <a:txBody>
                    <a:bodyPr/>
                    <a:lstStyle/>
                    <a:p>
                      <a:pPr marL="285750" indent="-285750">
                        <a:buFont typeface="Arial" panose="020B0604020202020204" pitchFamily="34" charset="0"/>
                        <a:buChar char="•"/>
                      </a:pPr>
                      <a:r>
                        <a:rPr lang="en-GB" sz="1600" dirty="0"/>
                        <a:t>RTA’s</a:t>
                      </a:r>
                    </a:p>
                    <a:p>
                      <a:pPr marL="285750" indent="-285750">
                        <a:buFont typeface="Arial" panose="020B0604020202020204" pitchFamily="34" charset="0"/>
                        <a:buChar char="•"/>
                      </a:pPr>
                      <a:r>
                        <a:rPr lang="en-GB" sz="1600" dirty="0"/>
                        <a:t>Trips</a:t>
                      </a:r>
                      <a:r>
                        <a:rPr lang="en-GB" sz="1600" baseline="0" dirty="0"/>
                        <a:t> and slips on the highway or private property</a:t>
                      </a:r>
                    </a:p>
                    <a:p>
                      <a:pPr marL="285750" indent="-285750">
                        <a:buFont typeface="Arial" panose="020B0604020202020204" pitchFamily="34" charset="0"/>
                        <a:buChar char="•"/>
                      </a:pPr>
                      <a:r>
                        <a:rPr lang="en-GB" sz="1600" baseline="0" dirty="0"/>
                        <a:t>Accidents at work</a:t>
                      </a:r>
                    </a:p>
                    <a:p>
                      <a:pPr marL="285750" indent="-285750">
                        <a:buFont typeface="Arial" panose="020B0604020202020204" pitchFamily="34" charset="0"/>
                        <a:buChar char="•"/>
                      </a:pPr>
                      <a:r>
                        <a:rPr lang="en-GB" sz="1600" baseline="0" dirty="0"/>
                        <a:t>Mistakes made by medical or other professionals</a:t>
                      </a:r>
                    </a:p>
                    <a:p>
                      <a:pPr marL="285750" indent="-285750">
                        <a:buFont typeface="Arial" panose="020B0604020202020204" pitchFamily="34" charset="0"/>
                        <a:buChar char="•"/>
                      </a:pPr>
                      <a:endParaRPr lang="en-GB" sz="1600" baseline="0" dirty="0"/>
                    </a:p>
                    <a:p>
                      <a:pPr marL="285750" indent="-285750">
                        <a:buFont typeface="Arial" panose="020B0604020202020204" pitchFamily="34" charset="0"/>
                        <a:buChar char="•"/>
                      </a:pPr>
                      <a:r>
                        <a:rPr lang="en-GB" sz="1600" baseline="0" dirty="0"/>
                        <a:t>Noise</a:t>
                      </a:r>
                    </a:p>
                    <a:p>
                      <a:pPr marL="285750" indent="-285750">
                        <a:buFont typeface="Arial" panose="020B0604020202020204" pitchFamily="34" charset="0"/>
                        <a:buChar char="•"/>
                      </a:pPr>
                      <a:r>
                        <a:rPr lang="en-GB" sz="1600" baseline="0" dirty="0"/>
                        <a:t>Tree roots encroaching</a:t>
                      </a:r>
                    </a:p>
                    <a:p>
                      <a:pPr marL="285750" indent="-285750">
                        <a:buFont typeface="Arial" panose="020B0604020202020204" pitchFamily="34" charset="0"/>
                        <a:buChar char="•"/>
                      </a:pPr>
                      <a:r>
                        <a:rPr lang="en-GB" sz="1600" baseline="0" dirty="0"/>
                        <a:t>Escape of water onto another’s property.</a:t>
                      </a:r>
                      <a:endParaRPr lang="en-GB" sz="1600" dirty="0"/>
                    </a:p>
                  </a:txBody>
                  <a:tcPr/>
                </a:tc>
                <a:tc>
                  <a:txBody>
                    <a:bodyPr/>
                    <a:lstStyle/>
                    <a:p>
                      <a:pPr marL="285750" indent="-285750">
                        <a:buFont typeface="Arial" panose="020B0604020202020204" pitchFamily="34" charset="0"/>
                        <a:buChar char="•"/>
                      </a:pPr>
                      <a:r>
                        <a:rPr lang="en-GB" sz="1600" dirty="0"/>
                        <a:t>Negligence</a:t>
                      </a:r>
                    </a:p>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A duty of care is owed by 1 party</a:t>
                      </a:r>
                      <a:r>
                        <a:rPr lang="en-GB" sz="1600" baseline="0" dirty="0"/>
                        <a:t> to another, the duty is breached and this causes the other party to suffer loss (financial or otherwise).</a:t>
                      </a:r>
                    </a:p>
                    <a:p>
                      <a:pPr marL="0" indent="0">
                        <a:buFont typeface="Arial" panose="020B0604020202020204" pitchFamily="34" charset="0"/>
                        <a:buNone/>
                      </a:pPr>
                      <a:endParaRPr lang="en-GB" sz="1600" baseline="0" dirty="0"/>
                    </a:p>
                    <a:p>
                      <a:pPr marL="285750" indent="-285750">
                        <a:buFont typeface="Arial" panose="020B0604020202020204" pitchFamily="34" charset="0"/>
                        <a:buChar char="•"/>
                      </a:pPr>
                      <a:r>
                        <a:rPr lang="en-GB" sz="1600" baseline="0" dirty="0"/>
                        <a:t>Nuisance</a:t>
                      </a:r>
                    </a:p>
                    <a:p>
                      <a:pPr marL="285750" indent="-285750">
                        <a:buFont typeface="Arial" panose="020B0604020202020204" pitchFamily="34" charset="0"/>
                        <a:buChar char="•"/>
                      </a:pPr>
                      <a:r>
                        <a:rPr lang="en-GB" sz="1600" baseline="0" dirty="0"/>
                        <a:t>Where use or enjoyment of land is repeatedly interfered with by another landowner</a:t>
                      </a:r>
                      <a:endParaRPr lang="en-GB" sz="1600" dirty="0"/>
                    </a:p>
                  </a:txBody>
                  <a:tcPr/>
                </a:tc>
                <a:tc>
                  <a:txBody>
                    <a:bodyPr/>
                    <a:lstStyle/>
                    <a:p>
                      <a:r>
                        <a:rPr lang="en-GB" sz="1600" dirty="0"/>
                        <a:t>To put the claimant in the position he would have been in had the negligent</a:t>
                      </a:r>
                      <a:r>
                        <a:rPr lang="en-GB" sz="1600" baseline="0" dirty="0"/>
                        <a:t> act not occurred.</a:t>
                      </a:r>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To put the claimant in the position he would have been in had nuisance not occurred.</a:t>
                      </a:r>
                      <a:endParaRPr lang="en-GB" sz="1600" dirty="0"/>
                    </a:p>
                  </a:txBody>
                  <a:tcPr/>
                </a:tc>
                <a:extLst>
                  <a:ext uri="{0D108BD9-81ED-4DB2-BD59-A6C34878D82A}">
                    <a16:rowId xmlns:a16="http://schemas.microsoft.com/office/drawing/2014/main" val="10001"/>
                  </a:ext>
                </a:extLst>
              </a:tr>
            </a:tbl>
          </a:graphicData>
        </a:graphic>
      </p:graphicFrame>
      <p:pic>
        <p:nvPicPr>
          <p:cNvPr id="5" name="Audio 4">
            <a:hlinkClick r:id="" action="ppaction://media"/>
            <a:extLst>
              <a:ext uri="{FF2B5EF4-FFF2-40B4-BE49-F238E27FC236}">
                <a16:creationId xmlns:a16="http://schemas.microsoft.com/office/drawing/2014/main" id="{D062B010-C167-1D71-04A5-37B1338BEE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0965383"/>
      </p:ext>
    </p:extLst>
  </p:cSld>
  <p:clrMapOvr>
    <a:masterClrMapping/>
  </p:clrMapOvr>
  <mc:AlternateContent xmlns:mc="http://schemas.openxmlformats.org/markup-compatibility/2006">
    <mc:Choice xmlns:p14="http://schemas.microsoft.com/office/powerpoint/2010/main" Requires="p14">
      <p:transition spd="slow" p14:dur="2000" advTm="110996"/>
    </mc:Choice>
    <mc:Fallback>
      <p:transition spd="slow" advTm="110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55009" y="726194"/>
            <a:ext cx="9601200" cy="1055862"/>
          </a:xfrm>
        </p:spPr>
        <p:txBody>
          <a:bodyPr/>
          <a:lstStyle/>
          <a:p>
            <a:r>
              <a:rPr lang="en-GB" dirty="0"/>
              <a:t>Reform</a:t>
            </a:r>
          </a:p>
        </p:txBody>
      </p:sp>
      <p:sp>
        <p:nvSpPr>
          <p:cNvPr id="3" name="Content Placeholder 2"/>
          <p:cNvSpPr>
            <a:spLocks noGrp="1"/>
          </p:cNvSpPr>
          <p:nvPr>
            <p:ph idx="4294967295"/>
          </p:nvPr>
        </p:nvSpPr>
        <p:spPr>
          <a:xfrm>
            <a:off x="1295400" y="1983996"/>
            <a:ext cx="9601200" cy="3762463"/>
          </a:xfrm>
        </p:spPr>
        <p:txBody>
          <a:bodyPr>
            <a:normAutofit fontScale="77500" lnSpcReduction="20000"/>
          </a:bodyPr>
          <a:lstStyle/>
          <a:p>
            <a:r>
              <a:rPr lang="en-GB" dirty="0"/>
              <a:t>The biggest reforms to Civil Litigation came in the form of Jackson LJ in 2010, commonly referred to as the ‘Jackson Reforms’. Review of Civil Litigation Costs: Final Report. This created the Claims Portal for RTA motor personal injury claims valued between £1,000 and £10,000.</a:t>
            </a:r>
          </a:p>
          <a:p>
            <a:r>
              <a:rPr lang="en-GB" dirty="0"/>
              <a:t>Jackson LJ’s reforms created the single biggest shake up of costs.  </a:t>
            </a:r>
          </a:p>
          <a:p>
            <a:r>
              <a:rPr lang="en-GB" dirty="0"/>
              <a:t>The legislation introducing many of Jackson's LJ’s suggestions, the ‘Legal Aid, Sentencing and Punishment of Offenders Act 2012’, was passed in May 2012. This is commonly referred to as ‘LASPO’. </a:t>
            </a:r>
          </a:p>
          <a:p>
            <a:r>
              <a:rPr lang="en-GB" dirty="0"/>
              <a:t>On 31 July 2013 there was an extension of the Claims Portal to include RTA claims and EL and PL claims between £1,000 and £25,000</a:t>
            </a:r>
          </a:p>
          <a:p>
            <a:r>
              <a:rPr lang="en-GB" dirty="0"/>
              <a:t>In July 2016, LJ Briggs published his </a:t>
            </a:r>
            <a:r>
              <a:rPr lang="en-GB" i="1" dirty="0"/>
              <a:t>Civil Courts Structure Review (CCSR): Final Report, </a:t>
            </a:r>
            <a:r>
              <a:rPr lang="en-GB" dirty="0"/>
              <a:t>detailing proposed future reforms.  He concluded that there were a number of weaknesses of the court service, primarily, the lack of adequate access to justice for individuals and small businesses due to the excessive costs and associated risks of litigation.</a:t>
            </a:r>
          </a:p>
        </p:txBody>
      </p:sp>
      <p:pic>
        <p:nvPicPr>
          <p:cNvPr id="15" name="Audio 14">
            <a:hlinkClick r:id="" action="ppaction://media"/>
            <a:extLst>
              <a:ext uri="{FF2B5EF4-FFF2-40B4-BE49-F238E27FC236}">
                <a16:creationId xmlns:a16="http://schemas.microsoft.com/office/drawing/2014/main" id="{8EDB389B-A879-ED1B-1DF1-3619E7B18E5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792" t="-231250" r="-448792" b="-231250"/>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936902795"/>
      </p:ext>
    </p:extLst>
  </p:cSld>
  <p:clrMapOvr>
    <a:masterClrMapping/>
  </p:clrMapOvr>
  <mc:AlternateContent xmlns:mc="http://schemas.openxmlformats.org/markup-compatibility/2006">
    <mc:Choice xmlns:p14="http://schemas.microsoft.com/office/powerpoint/2010/main" Requires="p14">
      <p:transition spd="slow" p14:dur="2000" advTm="139261"/>
    </mc:Choice>
    <mc:Fallback>
      <p:transition spd="slow" advTm="139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534283-81C6-5A36-6D9D-D55A76417F64}"/>
              </a:ext>
            </a:extLst>
          </p:cNvPr>
          <p:cNvSpPr>
            <a:spLocks noGrp="1"/>
          </p:cNvSpPr>
          <p:nvPr>
            <p:ph type="title"/>
          </p:nvPr>
        </p:nvSpPr>
        <p:spPr>
          <a:xfrm>
            <a:off x="2793533" y="734540"/>
            <a:ext cx="5834249" cy="993592"/>
          </a:xfrm>
        </p:spPr>
        <p:txBody>
          <a:bodyPr>
            <a:normAutofit/>
          </a:bodyPr>
          <a:lstStyle/>
          <a:p>
            <a:r>
              <a:rPr lang="en-GB" sz="3600" dirty="0"/>
              <a:t>Reforms continued…</a:t>
            </a:r>
          </a:p>
        </p:txBody>
      </p:sp>
      <p:sp>
        <p:nvSpPr>
          <p:cNvPr id="11" name="Text Placeholder 10">
            <a:extLst>
              <a:ext uri="{FF2B5EF4-FFF2-40B4-BE49-F238E27FC236}">
                <a16:creationId xmlns:a16="http://schemas.microsoft.com/office/drawing/2014/main" id="{DB65236F-DE1E-1CE7-5FDE-46E16E363A5D}"/>
              </a:ext>
            </a:extLst>
          </p:cNvPr>
          <p:cNvSpPr>
            <a:spLocks noGrp="1"/>
          </p:cNvSpPr>
          <p:nvPr>
            <p:ph type="body" sz="half" idx="2"/>
          </p:nvPr>
        </p:nvSpPr>
        <p:spPr>
          <a:xfrm>
            <a:off x="1295399" y="1837189"/>
            <a:ext cx="9568344" cy="4060272"/>
          </a:xfrm>
        </p:spPr>
        <p:txBody>
          <a:bodyPr>
            <a:normAutofit lnSpcReduction="10000"/>
          </a:bodyPr>
          <a:lstStyle/>
          <a:p>
            <a:pPr marL="285750" indent="-285750" algn="l">
              <a:buFont typeface="Arial" panose="020B0604020202020204" pitchFamily="34" charset="0"/>
              <a:buChar char="•"/>
            </a:pPr>
            <a:r>
              <a:rPr lang="en-GB" dirty="0"/>
              <a:t>On the 31 Jul 2017, the online county court pilot commenced for money claims, up to £10,000.</a:t>
            </a:r>
          </a:p>
          <a:p>
            <a:pPr marL="285750" indent="-285750" algn="l">
              <a:buFont typeface="Arial" panose="020B0604020202020204" pitchFamily="34" charset="0"/>
              <a:buChar char="•"/>
            </a:pPr>
            <a:r>
              <a:rPr lang="en-GB" dirty="0"/>
              <a:t>On the 12 Sep 2017, the county court online pilot for money claims was introduced for claims up to £25,000.</a:t>
            </a:r>
          </a:p>
          <a:p>
            <a:pPr marL="285750" indent="-285750" algn="l">
              <a:buFont typeface="Arial" panose="020B0604020202020204" pitchFamily="34" charset="0"/>
              <a:buChar char="•"/>
            </a:pPr>
            <a:r>
              <a:rPr lang="en-GB" dirty="0"/>
              <a:t>20 December 2018 - The Civil Liability Act 2018 - this made important changes to the personal injury compensation system in England and Wales. The general aim was to reduce the number and cost of compensation for claims for whiplash injuries arising from RTA’s. </a:t>
            </a:r>
          </a:p>
          <a:p>
            <a:pPr marL="285750" indent="-285750" algn="l">
              <a:buFont typeface="Arial" panose="020B0604020202020204" pitchFamily="34" charset="0"/>
              <a:buChar char="•"/>
            </a:pPr>
            <a:r>
              <a:rPr lang="en-GB" dirty="0"/>
              <a:t>The Civil Liability Act 2018 received royal assent on the 31 May 2021, implementing whiplash reforms and the Official Injury Claim portal was introduced. </a:t>
            </a:r>
          </a:p>
          <a:p>
            <a:pPr marL="285750" indent="-285750" algn="l">
              <a:buFont typeface="Arial" panose="020B0604020202020204" pitchFamily="34" charset="0"/>
              <a:buChar char="•"/>
            </a:pPr>
            <a:r>
              <a:rPr lang="en-GB" dirty="0"/>
              <a:t>Damages claims portal becomes mandatory for all claimant solicitors with any claim for damages in the County Court</a:t>
            </a:r>
          </a:p>
          <a:p>
            <a:pPr marL="285750" indent="-285750" algn="l">
              <a:buFont typeface="Arial" panose="020B0604020202020204" pitchFamily="34" charset="0"/>
              <a:buChar char="•"/>
            </a:pPr>
            <a:r>
              <a:rPr lang="en-GB" dirty="0"/>
              <a:t>On the 04 April 2022, the Small claims limit increased from £1,000 to £1,500 for personal injury arising out of EL and PL claims.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pic>
        <p:nvPicPr>
          <p:cNvPr id="5" name="Audio 4">
            <a:hlinkClick r:id="" action="ppaction://media"/>
            <a:extLst>
              <a:ext uri="{FF2B5EF4-FFF2-40B4-BE49-F238E27FC236}">
                <a16:creationId xmlns:a16="http://schemas.microsoft.com/office/drawing/2014/main" id="{F4FF4B01-7087-A917-96CD-2BB6BC8A1C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10340925"/>
      </p:ext>
    </p:extLst>
  </p:cSld>
  <p:clrMapOvr>
    <a:masterClrMapping/>
  </p:clrMapOvr>
  <mc:AlternateContent xmlns:mc="http://schemas.openxmlformats.org/markup-compatibility/2006">
    <mc:Choice xmlns:p14="http://schemas.microsoft.com/office/powerpoint/2010/main" Requires="p14">
      <p:transition spd="slow" p14:dur="2000" advTm="97526"/>
    </mc:Choice>
    <mc:Fallback>
      <p:transition spd="slow" advTm="97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fontScale="92500"/>
          </a:bodyPr>
          <a:lstStyle/>
          <a:p>
            <a:r>
              <a:rPr lang="en-GB" dirty="0"/>
              <a:t>Main 3 stages of litigation are;</a:t>
            </a:r>
          </a:p>
          <a:p>
            <a:pPr lvl="1"/>
            <a:r>
              <a:rPr lang="en-GB" dirty="0"/>
              <a:t> the pre-action stage, from issue of proceedings to judgment and steps taken after judgment.</a:t>
            </a:r>
          </a:p>
          <a:p>
            <a:r>
              <a:rPr lang="en-GB" dirty="0"/>
              <a:t>Main civil courts are the County Court and High Court</a:t>
            </a:r>
          </a:p>
          <a:p>
            <a:r>
              <a:rPr lang="en-GB" dirty="0"/>
              <a:t>CPR governs the procedure in both County Court and the High Court.  They are subject to regular updates.  CPR are divided into Parts and each Part has an accompanying PD.</a:t>
            </a:r>
          </a:p>
          <a:p>
            <a:r>
              <a:rPr lang="en-GB" dirty="0"/>
              <a:t>Overriding objective of CPR is to enable the court to deal with cases justly and at proportionate cost.</a:t>
            </a:r>
          </a:p>
        </p:txBody>
      </p:sp>
      <p:pic>
        <p:nvPicPr>
          <p:cNvPr id="6" name="Audio 5">
            <a:hlinkClick r:id="" action="ppaction://media"/>
            <a:extLst>
              <a:ext uri="{FF2B5EF4-FFF2-40B4-BE49-F238E27FC236}">
                <a16:creationId xmlns:a16="http://schemas.microsoft.com/office/drawing/2014/main" id="{DDE23FD6-9D5C-CA2A-FFDB-F77AC537AD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04604145"/>
      </p:ext>
    </p:extLst>
  </p:cSld>
  <p:clrMapOvr>
    <a:masterClrMapping/>
  </p:clrMapOvr>
  <mc:AlternateContent xmlns:mc="http://schemas.openxmlformats.org/markup-compatibility/2006">
    <mc:Choice xmlns:p14="http://schemas.microsoft.com/office/powerpoint/2010/main" Requires="p14">
      <p:transition spd="slow" p14:dur="2000" advTm="49609"/>
    </mc:Choice>
    <mc:Fallback>
      <p:transition spd="slow" advTm="49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455576" y="1212980"/>
            <a:ext cx="9601200" cy="4198775"/>
          </a:xfrm>
        </p:spPr>
        <p:txBody>
          <a:bodyPr>
            <a:normAutofit/>
          </a:bodyPr>
          <a:lstStyle/>
          <a:p>
            <a:r>
              <a:rPr lang="en-GB" dirty="0"/>
              <a:t>Civil litigation is vast in scope since it deals with nearly all disputes between individuals and companies.</a:t>
            </a:r>
          </a:p>
          <a:p>
            <a:r>
              <a:rPr lang="en-GB" dirty="0"/>
              <a:t>Major reforms:</a:t>
            </a:r>
          </a:p>
          <a:p>
            <a:pPr lvl="1"/>
            <a:r>
              <a:rPr lang="en-GB" dirty="0"/>
              <a:t>Jackson LJ</a:t>
            </a:r>
          </a:p>
          <a:p>
            <a:pPr lvl="1"/>
            <a:r>
              <a:rPr lang="en-GB" dirty="0"/>
              <a:t>Briggs LJ</a:t>
            </a:r>
          </a:p>
          <a:p>
            <a:pPr lvl="1"/>
            <a:r>
              <a:rPr lang="en-GB" dirty="0"/>
              <a:t>Civil Liability Act 2018</a:t>
            </a:r>
          </a:p>
          <a:p>
            <a:pPr lvl="1"/>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AB28DC47-0A1A-AB71-A392-FE023B53E9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23591060"/>
      </p:ext>
    </p:extLst>
  </p:cSld>
  <p:clrMapOvr>
    <a:masterClrMapping/>
  </p:clrMapOvr>
  <mc:AlternateContent xmlns:mc="http://schemas.openxmlformats.org/markup-compatibility/2006">
    <mc:Choice xmlns:p14="http://schemas.microsoft.com/office/powerpoint/2010/main" Requires="p14">
      <p:transition spd="slow" p14:dur="2000" advTm="41842"/>
    </mc:Choice>
    <mc:Fallback>
      <p:transition spd="slow" advTm="41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2414</Words>
  <Application>Microsoft Office PowerPoint</Application>
  <PresentationFormat>Widescreen</PresentationFormat>
  <Paragraphs>192</Paragraphs>
  <Slides>25</Slides>
  <Notes>0</Notes>
  <HiddenSlides>0</HiddenSlides>
  <MMClips>25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Garamond</vt:lpstr>
      <vt:lpstr>Organic</vt:lpstr>
      <vt:lpstr>Civil Litigation</vt:lpstr>
      <vt:lpstr>Aims</vt:lpstr>
      <vt:lpstr>Litigation</vt:lpstr>
      <vt:lpstr>“Litigation as a last resort”</vt:lpstr>
      <vt:lpstr>The burden/standard of proof </vt:lpstr>
      <vt:lpstr>Skills required in Litigation </vt:lpstr>
      <vt:lpstr>Updated litigation statistics</vt:lpstr>
      <vt:lpstr>High Profile Litigation</vt:lpstr>
      <vt:lpstr>Types of Civil Litigation </vt:lpstr>
      <vt:lpstr>Introduction to the civil courts</vt:lpstr>
      <vt:lpstr>Distinction between the Civil and Criminal Courts</vt:lpstr>
      <vt:lpstr>The County Court</vt:lpstr>
      <vt:lpstr>The High Court</vt:lpstr>
      <vt:lpstr>Judicial Roles</vt:lpstr>
      <vt:lpstr>The sources of procedural law</vt:lpstr>
      <vt:lpstr>The Civil Procedure Rules (The CPR)</vt:lpstr>
      <vt:lpstr>The Overriding Objective</vt:lpstr>
      <vt:lpstr>PowerPoint Presentation</vt:lpstr>
      <vt:lpstr>PowerPoint Presentation</vt:lpstr>
      <vt:lpstr>Case management</vt:lpstr>
      <vt:lpstr>PowerPoint Presentation</vt:lpstr>
      <vt:lpstr>Reform</vt:lpstr>
      <vt:lpstr>Reforms continued…</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Litigation</dc:title>
  <dc:creator>Louise Holmes (FBAM)</dc:creator>
  <cp:lastModifiedBy>James Drew</cp:lastModifiedBy>
  <cp:revision>9</cp:revision>
  <dcterms:created xsi:type="dcterms:W3CDTF">2018-09-28T09:51:15Z</dcterms:created>
  <dcterms:modified xsi:type="dcterms:W3CDTF">2022-09-16T11:05:49Z</dcterms:modified>
</cp:coreProperties>
</file>