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21"/>
  </p:notesMasterIdLst>
  <p:sldIdLst>
    <p:sldId id="294" r:id="rId8"/>
    <p:sldId id="1070" r:id="rId9"/>
    <p:sldId id="1071" r:id="rId10"/>
    <p:sldId id="1069" r:id="rId11"/>
    <p:sldId id="339" r:id="rId12"/>
    <p:sldId id="340" r:id="rId13"/>
    <p:sldId id="341" r:id="rId14"/>
    <p:sldId id="342" r:id="rId15"/>
    <p:sldId id="343" r:id="rId16"/>
    <p:sldId id="344" r:id="rId17"/>
    <p:sldId id="345" r:id="rId18"/>
    <p:sldId id="914" r:id="rId19"/>
    <p:sldId id="80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253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A7EEB8-E204-4DF6-95AF-27EADF4C65DC}" v="19" dt="2026-02-16T03:05:03.6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46" autoAdjust="0"/>
    <p:restoredTop sz="77309" autoAdjust="0"/>
  </p:normalViewPr>
  <p:slideViewPr>
    <p:cSldViewPr snapToGrid="0">
      <p:cViewPr varScale="1">
        <p:scale>
          <a:sx n="85" d="100"/>
          <a:sy n="85" d="100"/>
        </p:scale>
        <p:origin x="11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delSld modSld sldOrd delMainMaster">
      <pc:chgData name="Munyaradzi Nicholas Murira" userId="6ab3fae5-94bd-47ef-9f25-6c1f645127cf" providerId="ADAL" clId="{BBAD60DF-75FC-47FB-864F-62F5392E6509}" dt="2026-02-16T03:05:03.672" v="501"/>
      <pc:docMkLst>
        <pc:docMk/>
      </pc:docMkLst>
      <pc:sldChg chg="del">
        <pc:chgData name="Munyaradzi Nicholas Murira" userId="6ab3fae5-94bd-47ef-9f25-6c1f645127cf" providerId="ADAL" clId="{BBAD60DF-75FC-47FB-864F-62F5392E6509}" dt="2026-02-16T01:06:56.744" v="16" actId="47"/>
        <pc:sldMkLst>
          <pc:docMk/>
          <pc:sldMk cId="1436145131" sldId="292"/>
        </pc:sldMkLst>
      </pc:sldChg>
      <pc:sldChg chg="del">
        <pc:chgData name="Munyaradzi Nicholas Murira" userId="6ab3fae5-94bd-47ef-9f25-6c1f645127cf" providerId="ADAL" clId="{BBAD60DF-75FC-47FB-864F-62F5392E6509}" dt="2026-02-16T00:53:37.988" v="0" actId="47"/>
        <pc:sldMkLst>
          <pc:docMk/>
          <pc:sldMk cId="3611886757" sldId="293"/>
        </pc:sldMkLst>
      </pc:sldChg>
      <pc:sldChg chg="addSp delSp modSp mod">
        <pc:chgData name="Munyaradzi Nicholas Murira" userId="6ab3fae5-94bd-47ef-9f25-6c1f645127cf" providerId="ADAL" clId="{BBAD60DF-75FC-47FB-864F-62F5392E6509}" dt="2026-02-16T01:48:50.703" v="121" actId="207"/>
        <pc:sldMkLst>
          <pc:docMk/>
          <pc:sldMk cId="4059603072" sldId="294"/>
        </pc:sldMkLst>
        <pc:spChg chg="mod">
          <ac:chgData name="Munyaradzi Nicholas Murira" userId="6ab3fae5-94bd-47ef-9f25-6c1f645127cf" providerId="ADAL" clId="{BBAD60DF-75FC-47FB-864F-62F5392E6509}" dt="2026-02-16T01:48:09.695" v="116" actId="14100"/>
          <ac:spMkLst>
            <pc:docMk/>
            <pc:sldMk cId="4059603072" sldId="294"/>
            <ac:spMk id="2" creationId="{EDD4C10A-E4A0-4C54-98D4-C13432B17C16}"/>
          </ac:spMkLst>
        </pc:spChg>
        <pc:spChg chg="mod">
          <ac:chgData name="Munyaradzi Nicholas Murira" userId="6ab3fae5-94bd-47ef-9f25-6c1f645127cf" providerId="ADAL" clId="{BBAD60DF-75FC-47FB-864F-62F5392E6509}" dt="2026-02-16T01:29:17.654" v="104" actId="20577"/>
          <ac:spMkLst>
            <pc:docMk/>
            <pc:sldMk cId="4059603072" sldId="294"/>
            <ac:spMk id="3" creationId="{8A24508A-09F8-407C-BCEE-EED5957725C5}"/>
          </ac:spMkLst>
        </pc:spChg>
        <pc:spChg chg="del">
          <ac:chgData name="Munyaradzi Nicholas Murira" userId="6ab3fae5-94bd-47ef-9f25-6c1f645127cf" providerId="ADAL" clId="{BBAD60DF-75FC-47FB-864F-62F5392E6509}" dt="2026-02-16T01:07:07.380" v="17" actId="478"/>
          <ac:spMkLst>
            <pc:docMk/>
            <pc:sldMk cId="4059603072" sldId="294"/>
            <ac:spMk id="4" creationId="{00000000-0000-0000-0000-000000000000}"/>
          </ac:spMkLst>
        </pc:spChg>
        <pc:spChg chg="add mod">
          <ac:chgData name="Munyaradzi Nicholas Murira" userId="6ab3fae5-94bd-47ef-9f25-6c1f645127cf" providerId="ADAL" clId="{BBAD60DF-75FC-47FB-864F-62F5392E6509}" dt="2026-02-16T01:48:50.703" v="121" actId="207"/>
          <ac:spMkLst>
            <pc:docMk/>
            <pc:sldMk cId="4059603072" sldId="294"/>
            <ac:spMk id="5" creationId="{E32B68FE-1775-B2D5-0265-EA82A2878A8F}"/>
          </ac:spMkLst>
        </pc:spChg>
      </pc:sldChg>
      <pc:sldChg chg="del">
        <pc:chgData name="Munyaradzi Nicholas Murira" userId="6ab3fae5-94bd-47ef-9f25-6c1f645127cf" providerId="ADAL" clId="{BBAD60DF-75FC-47FB-864F-62F5392E6509}" dt="2026-02-16T01:06:11.384" v="15" actId="47"/>
        <pc:sldMkLst>
          <pc:docMk/>
          <pc:sldMk cId="3229398234" sldId="295"/>
        </pc:sldMkLst>
      </pc:sldChg>
      <pc:sldChg chg="del">
        <pc:chgData name="Munyaradzi Nicholas Murira" userId="6ab3fae5-94bd-47ef-9f25-6c1f645127cf" providerId="ADAL" clId="{BBAD60DF-75FC-47FB-864F-62F5392E6509}" dt="2026-02-16T01:05:42.780" v="12" actId="47"/>
        <pc:sldMkLst>
          <pc:docMk/>
          <pc:sldMk cId="1578929923" sldId="325"/>
        </pc:sldMkLst>
      </pc:sldChg>
      <pc:sldChg chg="del">
        <pc:chgData name="Munyaradzi Nicholas Murira" userId="6ab3fae5-94bd-47ef-9f25-6c1f645127cf" providerId="ADAL" clId="{BBAD60DF-75FC-47FB-864F-62F5392E6509}" dt="2026-02-16T01:06:00.633" v="14" actId="47"/>
        <pc:sldMkLst>
          <pc:docMk/>
          <pc:sldMk cId="3756456665" sldId="326"/>
        </pc:sldMkLst>
      </pc:sldChg>
      <pc:sldChg chg="del">
        <pc:chgData name="Munyaradzi Nicholas Murira" userId="6ab3fae5-94bd-47ef-9f25-6c1f645127cf" providerId="ADAL" clId="{BBAD60DF-75FC-47FB-864F-62F5392E6509}" dt="2026-02-16T00:53:46.881" v="1" actId="47"/>
        <pc:sldMkLst>
          <pc:docMk/>
          <pc:sldMk cId="2170772371" sldId="328"/>
        </pc:sldMkLst>
      </pc:sldChg>
      <pc:sldChg chg="del">
        <pc:chgData name="Munyaradzi Nicholas Murira" userId="6ab3fae5-94bd-47ef-9f25-6c1f645127cf" providerId="ADAL" clId="{BBAD60DF-75FC-47FB-864F-62F5392E6509}" dt="2026-02-16T00:53:58.280" v="2" actId="47"/>
        <pc:sldMkLst>
          <pc:docMk/>
          <pc:sldMk cId="2867210930" sldId="329"/>
        </pc:sldMkLst>
      </pc:sldChg>
      <pc:sldChg chg="del">
        <pc:chgData name="Munyaradzi Nicholas Murira" userId="6ab3fae5-94bd-47ef-9f25-6c1f645127cf" providerId="ADAL" clId="{BBAD60DF-75FC-47FB-864F-62F5392E6509}" dt="2026-02-16T00:54:03.686" v="3" actId="47"/>
        <pc:sldMkLst>
          <pc:docMk/>
          <pc:sldMk cId="2428965826" sldId="330"/>
        </pc:sldMkLst>
      </pc:sldChg>
      <pc:sldChg chg="del">
        <pc:chgData name="Munyaradzi Nicholas Murira" userId="6ab3fae5-94bd-47ef-9f25-6c1f645127cf" providerId="ADAL" clId="{BBAD60DF-75FC-47FB-864F-62F5392E6509}" dt="2026-02-16T00:54:08.893" v="6" actId="47"/>
        <pc:sldMkLst>
          <pc:docMk/>
          <pc:sldMk cId="3621083184" sldId="331"/>
        </pc:sldMkLst>
      </pc:sldChg>
      <pc:sldChg chg="del">
        <pc:chgData name="Munyaradzi Nicholas Murira" userId="6ab3fae5-94bd-47ef-9f25-6c1f645127cf" providerId="ADAL" clId="{BBAD60DF-75FC-47FB-864F-62F5392E6509}" dt="2026-02-16T00:54:10.247" v="7" actId="47"/>
        <pc:sldMkLst>
          <pc:docMk/>
          <pc:sldMk cId="811287580" sldId="332"/>
        </pc:sldMkLst>
      </pc:sldChg>
      <pc:sldChg chg="del">
        <pc:chgData name="Munyaradzi Nicholas Murira" userId="6ab3fae5-94bd-47ef-9f25-6c1f645127cf" providerId="ADAL" clId="{BBAD60DF-75FC-47FB-864F-62F5392E6509}" dt="2026-02-16T00:54:11.205" v="8" actId="47"/>
        <pc:sldMkLst>
          <pc:docMk/>
          <pc:sldMk cId="3274178788" sldId="333"/>
        </pc:sldMkLst>
      </pc:sldChg>
      <pc:sldChg chg="del">
        <pc:chgData name="Munyaradzi Nicholas Murira" userId="6ab3fae5-94bd-47ef-9f25-6c1f645127cf" providerId="ADAL" clId="{BBAD60DF-75FC-47FB-864F-62F5392E6509}" dt="2026-02-16T00:54:05.965" v="4" actId="47"/>
        <pc:sldMkLst>
          <pc:docMk/>
          <pc:sldMk cId="2541547849" sldId="334"/>
        </pc:sldMkLst>
      </pc:sldChg>
      <pc:sldChg chg="del">
        <pc:chgData name="Munyaradzi Nicholas Murira" userId="6ab3fae5-94bd-47ef-9f25-6c1f645127cf" providerId="ADAL" clId="{BBAD60DF-75FC-47FB-864F-62F5392E6509}" dt="2026-02-16T00:54:07.518" v="5" actId="47"/>
        <pc:sldMkLst>
          <pc:docMk/>
          <pc:sldMk cId="1177893272" sldId="335"/>
        </pc:sldMkLst>
      </pc:sldChg>
      <pc:sldChg chg="del">
        <pc:chgData name="Munyaradzi Nicholas Murira" userId="6ab3fae5-94bd-47ef-9f25-6c1f645127cf" providerId="ADAL" clId="{BBAD60DF-75FC-47FB-864F-62F5392E6509}" dt="2026-02-16T00:54:12.024" v="9" actId="47"/>
        <pc:sldMkLst>
          <pc:docMk/>
          <pc:sldMk cId="4074559839" sldId="336"/>
        </pc:sldMkLst>
      </pc:sldChg>
      <pc:sldChg chg="del">
        <pc:chgData name="Munyaradzi Nicholas Murira" userId="6ab3fae5-94bd-47ef-9f25-6c1f645127cf" providerId="ADAL" clId="{BBAD60DF-75FC-47FB-864F-62F5392E6509}" dt="2026-02-16T00:54:15.961" v="10" actId="47"/>
        <pc:sldMkLst>
          <pc:docMk/>
          <pc:sldMk cId="2146746911" sldId="337"/>
        </pc:sldMkLst>
      </pc:sldChg>
      <pc:sldChg chg="del">
        <pc:chgData name="Munyaradzi Nicholas Murira" userId="6ab3fae5-94bd-47ef-9f25-6c1f645127cf" providerId="ADAL" clId="{BBAD60DF-75FC-47FB-864F-62F5392E6509}" dt="2026-02-16T00:54:19.562" v="11" actId="47"/>
        <pc:sldMkLst>
          <pc:docMk/>
          <pc:sldMk cId="1197857297" sldId="338"/>
        </pc:sldMkLst>
      </pc:sldChg>
      <pc:sldChg chg="modSp mod ord">
        <pc:chgData name="Munyaradzi Nicholas Murira" userId="6ab3fae5-94bd-47ef-9f25-6c1f645127cf" providerId="ADAL" clId="{BBAD60DF-75FC-47FB-864F-62F5392E6509}" dt="2026-02-16T02:20:52.023" v="437" actId="20577"/>
        <pc:sldMkLst>
          <pc:docMk/>
          <pc:sldMk cId="2208352358" sldId="339"/>
        </pc:sldMkLst>
        <pc:spChg chg="mod">
          <ac:chgData name="Munyaradzi Nicholas Murira" userId="6ab3fae5-94bd-47ef-9f25-6c1f645127cf" providerId="ADAL" clId="{BBAD60DF-75FC-47FB-864F-62F5392E6509}" dt="2026-02-16T02:20:52.023" v="437" actId="20577"/>
          <ac:spMkLst>
            <pc:docMk/>
            <pc:sldMk cId="2208352358" sldId="339"/>
            <ac:spMk id="3" creationId="{00000000-0000-0000-0000-000000000000}"/>
          </ac:spMkLst>
        </pc:spChg>
      </pc:sldChg>
      <pc:sldChg chg="modSp mod">
        <pc:chgData name="Munyaradzi Nicholas Murira" userId="6ab3fae5-94bd-47ef-9f25-6c1f645127cf" providerId="ADAL" clId="{BBAD60DF-75FC-47FB-864F-62F5392E6509}" dt="2026-02-16T02:21:14.100" v="438" actId="255"/>
        <pc:sldMkLst>
          <pc:docMk/>
          <pc:sldMk cId="130982585" sldId="340"/>
        </pc:sldMkLst>
        <pc:spChg chg="mod">
          <ac:chgData name="Munyaradzi Nicholas Murira" userId="6ab3fae5-94bd-47ef-9f25-6c1f645127cf" providerId="ADAL" clId="{BBAD60DF-75FC-47FB-864F-62F5392E6509}" dt="2026-02-16T02:21:14.100" v="438" actId="255"/>
          <ac:spMkLst>
            <pc:docMk/>
            <pc:sldMk cId="130982585" sldId="340"/>
            <ac:spMk id="3" creationId="{00000000-0000-0000-0000-000000000000}"/>
          </ac:spMkLst>
        </pc:spChg>
      </pc:sldChg>
      <pc:sldChg chg="modSp mod">
        <pc:chgData name="Munyaradzi Nicholas Murira" userId="6ab3fae5-94bd-47ef-9f25-6c1f645127cf" providerId="ADAL" clId="{BBAD60DF-75FC-47FB-864F-62F5392E6509}" dt="2026-02-16T02:23:05.337" v="473" actId="113"/>
        <pc:sldMkLst>
          <pc:docMk/>
          <pc:sldMk cId="3678202792" sldId="341"/>
        </pc:sldMkLst>
        <pc:spChg chg="mod">
          <ac:chgData name="Munyaradzi Nicholas Murira" userId="6ab3fae5-94bd-47ef-9f25-6c1f645127cf" providerId="ADAL" clId="{BBAD60DF-75FC-47FB-864F-62F5392E6509}" dt="2026-02-16T02:23:05.337" v="473" actId="113"/>
          <ac:spMkLst>
            <pc:docMk/>
            <pc:sldMk cId="3678202792" sldId="341"/>
            <ac:spMk id="3" creationId="{00000000-0000-0000-0000-000000000000}"/>
          </ac:spMkLst>
        </pc:spChg>
      </pc:sldChg>
      <pc:sldChg chg="modSp mod">
        <pc:chgData name="Munyaradzi Nicholas Murira" userId="6ab3fae5-94bd-47ef-9f25-6c1f645127cf" providerId="ADAL" clId="{BBAD60DF-75FC-47FB-864F-62F5392E6509}" dt="2026-02-16T02:31:52.131" v="474" actId="255"/>
        <pc:sldMkLst>
          <pc:docMk/>
          <pc:sldMk cId="1805988394" sldId="342"/>
        </pc:sldMkLst>
        <pc:spChg chg="mod">
          <ac:chgData name="Munyaradzi Nicholas Murira" userId="6ab3fae5-94bd-47ef-9f25-6c1f645127cf" providerId="ADAL" clId="{BBAD60DF-75FC-47FB-864F-62F5392E6509}" dt="2026-02-16T02:31:52.131" v="474" actId="255"/>
          <ac:spMkLst>
            <pc:docMk/>
            <pc:sldMk cId="1805988394" sldId="342"/>
            <ac:spMk id="3" creationId="{00000000-0000-0000-0000-000000000000}"/>
          </ac:spMkLst>
        </pc:spChg>
      </pc:sldChg>
      <pc:sldChg chg="modSp mod">
        <pc:chgData name="Munyaradzi Nicholas Murira" userId="6ab3fae5-94bd-47ef-9f25-6c1f645127cf" providerId="ADAL" clId="{BBAD60DF-75FC-47FB-864F-62F5392E6509}" dt="2026-02-16T02:32:20.729" v="479" actId="20577"/>
        <pc:sldMkLst>
          <pc:docMk/>
          <pc:sldMk cId="3739085938" sldId="343"/>
        </pc:sldMkLst>
        <pc:spChg chg="mod">
          <ac:chgData name="Munyaradzi Nicholas Murira" userId="6ab3fae5-94bd-47ef-9f25-6c1f645127cf" providerId="ADAL" clId="{BBAD60DF-75FC-47FB-864F-62F5392E6509}" dt="2026-02-16T02:32:10.561" v="477" actId="1076"/>
          <ac:spMkLst>
            <pc:docMk/>
            <pc:sldMk cId="3739085938" sldId="343"/>
            <ac:spMk id="2" creationId="{00000000-0000-0000-0000-000000000000}"/>
          </ac:spMkLst>
        </pc:spChg>
        <pc:spChg chg="mod">
          <ac:chgData name="Munyaradzi Nicholas Murira" userId="6ab3fae5-94bd-47ef-9f25-6c1f645127cf" providerId="ADAL" clId="{BBAD60DF-75FC-47FB-864F-62F5392E6509}" dt="2026-02-16T02:32:20.729" v="479" actId="20577"/>
          <ac:spMkLst>
            <pc:docMk/>
            <pc:sldMk cId="3739085938" sldId="343"/>
            <ac:spMk id="3" creationId="{00000000-0000-0000-0000-000000000000}"/>
          </ac:spMkLst>
        </pc:spChg>
      </pc:sldChg>
      <pc:sldChg chg="modSp mod">
        <pc:chgData name="Munyaradzi Nicholas Murira" userId="6ab3fae5-94bd-47ef-9f25-6c1f645127cf" providerId="ADAL" clId="{BBAD60DF-75FC-47FB-864F-62F5392E6509}" dt="2026-02-16T02:32:41.057" v="482" actId="1076"/>
        <pc:sldMkLst>
          <pc:docMk/>
          <pc:sldMk cId="375190636" sldId="344"/>
        </pc:sldMkLst>
        <pc:spChg chg="mod">
          <ac:chgData name="Munyaradzi Nicholas Murira" userId="6ab3fae5-94bd-47ef-9f25-6c1f645127cf" providerId="ADAL" clId="{BBAD60DF-75FC-47FB-864F-62F5392E6509}" dt="2026-02-16T02:32:29.371" v="480" actId="1076"/>
          <ac:spMkLst>
            <pc:docMk/>
            <pc:sldMk cId="375190636" sldId="344"/>
            <ac:spMk id="2" creationId="{00000000-0000-0000-0000-000000000000}"/>
          </ac:spMkLst>
        </pc:spChg>
        <pc:spChg chg="mod">
          <ac:chgData name="Munyaradzi Nicholas Murira" userId="6ab3fae5-94bd-47ef-9f25-6c1f645127cf" providerId="ADAL" clId="{BBAD60DF-75FC-47FB-864F-62F5392E6509}" dt="2026-02-16T02:32:41.057" v="482" actId="1076"/>
          <ac:spMkLst>
            <pc:docMk/>
            <pc:sldMk cId="375190636" sldId="344"/>
            <ac:spMk id="3" creationId="{00000000-0000-0000-0000-000000000000}"/>
          </ac:spMkLst>
        </pc:spChg>
      </pc:sldChg>
      <pc:sldChg chg="modSp mod">
        <pc:chgData name="Munyaradzi Nicholas Murira" userId="6ab3fae5-94bd-47ef-9f25-6c1f645127cf" providerId="ADAL" clId="{BBAD60DF-75FC-47FB-864F-62F5392E6509}" dt="2026-02-16T02:40:33.307" v="491" actId="27636"/>
        <pc:sldMkLst>
          <pc:docMk/>
          <pc:sldMk cId="1073977748" sldId="345"/>
        </pc:sldMkLst>
        <pc:spChg chg="mod">
          <ac:chgData name="Munyaradzi Nicholas Murira" userId="6ab3fae5-94bd-47ef-9f25-6c1f645127cf" providerId="ADAL" clId="{BBAD60DF-75FC-47FB-864F-62F5392E6509}" dt="2026-02-16T02:32:49.337" v="483" actId="1076"/>
          <ac:spMkLst>
            <pc:docMk/>
            <pc:sldMk cId="1073977748" sldId="345"/>
            <ac:spMk id="2" creationId="{00000000-0000-0000-0000-000000000000}"/>
          </ac:spMkLst>
        </pc:spChg>
        <pc:spChg chg="mod">
          <ac:chgData name="Munyaradzi Nicholas Murira" userId="6ab3fae5-94bd-47ef-9f25-6c1f645127cf" providerId="ADAL" clId="{BBAD60DF-75FC-47FB-864F-62F5392E6509}" dt="2026-02-16T02:40:33.307" v="491" actId="27636"/>
          <ac:spMkLst>
            <pc:docMk/>
            <pc:sldMk cId="1073977748" sldId="345"/>
            <ac:spMk id="3" creationId="{00000000-0000-0000-0000-000000000000}"/>
          </ac:spMkLst>
        </pc:spChg>
      </pc:sldChg>
      <pc:sldChg chg="del">
        <pc:chgData name="Munyaradzi Nicholas Murira" userId="6ab3fae5-94bd-47ef-9f25-6c1f645127cf" providerId="ADAL" clId="{BBAD60DF-75FC-47FB-864F-62F5392E6509}" dt="2026-02-16T01:46:56.502" v="115" actId="47"/>
        <pc:sldMkLst>
          <pc:docMk/>
          <pc:sldMk cId="3895149072" sldId="346"/>
        </pc:sldMkLst>
      </pc:sldChg>
      <pc:sldChg chg="del">
        <pc:chgData name="Munyaradzi Nicholas Murira" userId="6ab3fae5-94bd-47ef-9f25-6c1f645127cf" providerId="ADAL" clId="{BBAD60DF-75FC-47FB-864F-62F5392E6509}" dt="2026-02-16T01:46:51.428" v="114" actId="47"/>
        <pc:sldMkLst>
          <pc:docMk/>
          <pc:sldMk cId="4208164468" sldId="347"/>
        </pc:sldMkLst>
      </pc:sldChg>
      <pc:sldChg chg="del">
        <pc:chgData name="Munyaradzi Nicholas Murira" userId="6ab3fae5-94bd-47ef-9f25-6c1f645127cf" providerId="ADAL" clId="{BBAD60DF-75FC-47FB-864F-62F5392E6509}" dt="2026-02-16T01:16:53.709" v="18" actId="47"/>
        <pc:sldMkLst>
          <pc:docMk/>
          <pc:sldMk cId="2154247596" sldId="348"/>
        </pc:sldMkLst>
      </pc:sldChg>
      <pc:sldChg chg="add del">
        <pc:chgData name="Munyaradzi Nicholas Murira" userId="6ab3fae5-94bd-47ef-9f25-6c1f645127cf" providerId="ADAL" clId="{BBAD60DF-75FC-47FB-864F-62F5392E6509}" dt="2026-02-16T03:04:36.478" v="500"/>
        <pc:sldMkLst>
          <pc:docMk/>
          <pc:sldMk cId="1703915868" sldId="349"/>
        </pc:sldMkLst>
      </pc:sldChg>
      <pc:sldChg chg="del">
        <pc:chgData name="Munyaradzi Nicholas Murira" userId="6ab3fae5-94bd-47ef-9f25-6c1f645127cf" providerId="ADAL" clId="{BBAD60DF-75FC-47FB-864F-62F5392E6509}" dt="2026-02-16T02:56:17.538" v="498" actId="47"/>
        <pc:sldMkLst>
          <pc:docMk/>
          <pc:sldMk cId="3491048196" sldId="349"/>
        </pc:sldMkLst>
      </pc:sldChg>
      <pc:sldChg chg="del">
        <pc:chgData name="Munyaradzi Nicholas Murira" userId="6ab3fae5-94bd-47ef-9f25-6c1f645127cf" providerId="ADAL" clId="{BBAD60DF-75FC-47FB-864F-62F5392E6509}" dt="2026-02-16T01:05:49.913" v="13" actId="47"/>
        <pc:sldMkLst>
          <pc:docMk/>
          <pc:sldMk cId="3508344707" sldId="350"/>
        </pc:sldMkLst>
      </pc:sldChg>
      <pc:sldChg chg="del">
        <pc:chgData name="Munyaradzi Nicholas Murira" userId="6ab3fae5-94bd-47ef-9f25-6c1f645127cf" providerId="ADAL" clId="{BBAD60DF-75FC-47FB-864F-62F5392E6509}" dt="2026-02-16T01:05:42.780" v="12" actId="47"/>
        <pc:sldMkLst>
          <pc:docMk/>
          <pc:sldMk cId="2182006330" sldId="351"/>
        </pc:sldMkLst>
      </pc:sldChg>
      <pc:sldChg chg="del">
        <pc:chgData name="Munyaradzi Nicholas Murira" userId="6ab3fae5-94bd-47ef-9f25-6c1f645127cf" providerId="ADAL" clId="{BBAD60DF-75FC-47FB-864F-62F5392E6509}" dt="2026-02-16T01:05:42.780" v="12" actId="47"/>
        <pc:sldMkLst>
          <pc:docMk/>
          <pc:sldMk cId="3359340526" sldId="352"/>
        </pc:sldMkLst>
      </pc:sldChg>
      <pc:sldChg chg="add">
        <pc:chgData name="Munyaradzi Nicholas Murira" userId="6ab3fae5-94bd-47ef-9f25-6c1f645127cf" providerId="ADAL" clId="{BBAD60DF-75FC-47FB-864F-62F5392E6509}" dt="2026-02-16T03:05:03.672" v="501"/>
        <pc:sldMkLst>
          <pc:docMk/>
          <pc:sldMk cId="2906866765" sldId="803"/>
        </pc:sldMkLst>
      </pc:sldChg>
      <pc:sldChg chg="add">
        <pc:chgData name="Munyaradzi Nicholas Murira" userId="6ab3fae5-94bd-47ef-9f25-6c1f645127cf" providerId="ADAL" clId="{BBAD60DF-75FC-47FB-864F-62F5392E6509}" dt="2026-02-16T03:05:03.672" v="501"/>
        <pc:sldMkLst>
          <pc:docMk/>
          <pc:sldMk cId="1403792340" sldId="914"/>
        </pc:sldMkLst>
      </pc:sldChg>
      <pc:sldChg chg="modSp add del mod ord">
        <pc:chgData name="Munyaradzi Nicholas Murira" userId="6ab3fae5-94bd-47ef-9f25-6c1f645127cf" providerId="ADAL" clId="{BBAD60DF-75FC-47FB-864F-62F5392E6509}" dt="2026-02-16T02:19:41.906" v="433" actId="113"/>
        <pc:sldMkLst>
          <pc:docMk/>
          <pc:sldMk cId="1495252091" sldId="1069"/>
        </pc:sldMkLst>
        <pc:spChg chg="mod">
          <ac:chgData name="Munyaradzi Nicholas Murira" userId="6ab3fae5-94bd-47ef-9f25-6c1f645127cf" providerId="ADAL" clId="{BBAD60DF-75FC-47FB-864F-62F5392E6509}" dt="2026-02-16T02:19:41.906" v="433" actId="113"/>
          <ac:spMkLst>
            <pc:docMk/>
            <pc:sldMk cId="1495252091" sldId="1069"/>
            <ac:spMk id="7" creationId="{C1A76E0A-7D09-4DDF-B3D1-2243045683A4}"/>
          </ac:spMkLst>
        </pc:spChg>
        <pc:spChg chg="mod">
          <ac:chgData name="Munyaradzi Nicholas Murira" userId="6ab3fae5-94bd-47ef-9f25-6c1f645127cf" providerId="ADAL" clId="{BBAD60DF-75FC-47FB-864F-62F5392E6509}" dt="2026-02-16T01:30:47.276" v="110" actId="6549"/>
          <ac:spMkLst>
            <pc:docMk/>
            <pc:sldMk cId="1495252091" sldId="1069"/>
            <ac:spMk id="13314" creationId="{00000000-0000-0000-0000-000000000000}"/>
          </ac:spMkLst>
        </pc:spChg>
      </pc:sldChg>
      <pc:sldChg chg="addSp modSp add mod">
        <pc:chgData name="Munyaradzi Nicholas Murira" userId="6ab3fae5-94bd-47ef-9f25-6c1f645127cf" providerId="ADAL" clId="{BBAD60DF-75FC-47FB-864F-62F5392E6509}" dt="2026-02-16T02:14:44.657" v="226" actId="1076"/>
        <pc:sldMkLst>
          <pc:docMk/>
          <pc:sldMk cId="617556404" sldId="1070"/>
        </pc:sldMkLst>
        <pc:spChg chg="add">
          <ac:chgData name="Munyaradzi Nicholas Murira" userId="6ab3fae5-94bd-47ef-9f25-6c1f645127cf" providerId="ADAL" clId="{BBAD60DF-75FC-47FB-864F-62F5392E6509}" dt="2026-02-16T02:12:21.054" v="205"/>
          <ac:spMkLst>
            <pc:docMk/>
            <pc:sldMk cId="617556404" sldId="1070"/>
            <ac:spMk id="2" creationId="{F4602180-1725-5122-84E7-A28BB5E031EB}"/>
          </ac:spMkLst>
        </pc:spChg>
        <pc:spChg chg="add mod">
          <ac:chgData name="Munyaradzi Nicholas Murira" userId="6ab3fae5-94bd-47ef-9f25-6c1f645127cf" providerId="ADAL" clId="{BBAD60DF-75FC-47FB-864F-62F5392E6509}" dt="2026-02-16T02:14:44.657" v="226" actId="1076"/>
          <ac:spMkLst>
            <pc:docMk/>
            <pc:sldMk cId="617556404" sldId="1070"/>
            <ac:spMk id="3" creationId="{BA679541-526C-3FC6-0552-E4EEFEA7F989}"/>
          </ac:spMkLst>
        </pc:spChg>
        <pc:spChg chg="mod">
          <ac:chgData name="Munyaradzi Nicholas Murira" userId="6ab3fae5-94bd-47ef-9f25-6c1f645127cf" providerId="ADAL" clId="{BBAD60DF-75FC-47FB-864F-62F5392E6509}" dt="2026-02-16T02:14:33.540" v="224" actId="20577"/>
          <ac:spMkLst>
            <pc:docMk/>
            <pc:sldMk cId="617556404" sldId="1070"/>
            <ac:spMk id="7" creationId="{6B48B995-409D-1989-4A7C-9D48BA505068}"/>
          </ac:spMkLst>
        </pc:spChg>
        <pc:spChg chg="mod">
          <ac:chgData name="Munyaradzi Nicholas Murira" userId="6ab3fae5-94bd-47ef-9f25-6c1f645127cf" providerId="ADAL" clId="{BBAD60DF-75FC-47FB-864F-62F5392E6509}" dt="2026-02-16T02:14:00.846" v="218" actId="255"/>
          <ac:spMkLst>
            <pc:docMk/>
            <pc:sldMk cId="617556404" sldId="1070"/>
            <ac:spMk id="13314" creationId="{FD0DDC51-2490-5E5D-DB45-AEAC6FD10590}"/>
          </ac:spMkLst>
        </pc:spChg>
      </pc:sldChg>
      <pc:sldChg chg="modSp add mod">
        <pc:chgData name="Munyaradzi Nicholas Murira" userId="6ab3fae5-94bd-47ef-9f25-6c1f645127cf" providerId="ADAL" clId="{BBAD60DF-75FC-47FB-864F-62F5392E6509}" dt="2026-02-16T02:49:01.251" v="497" actId="1076"/>
        <pc:sldMkLst>
          <pc:docMk/>
          <pc:sldMk cId="1442210069" sldId="1071"/>
        </pc:sldMkLst>
        <pc:spChg chg="mod">
          <ac:chgData name="Munyaradzi Nicholas Murira" userId="6ab3fae5-94bd-47ef-9f25-6c1f645127cf" providerId="ADAL" clId="{BBAD60DF-75FC-47FB-864F-62F5392E6509}" dt="2026-02-16T02:18:16.978" v="372" actId="6549"/>
          <ac:spMkLst>
            <pc:docMk/>
            <pc:sldMk cId="1442210069" sldId="1071"/>
            <ac:spMk id="3" creationId="{FFCC4F8C-1CDA-1E0F-296A-51C003CC90ED}"/>
          </ac:spMkLst>
        </pc:spChg>
        <pc:spChg chg="mod">
          <ac:chgData name="Munyaradzi Nicholas Murira" userId="6ab3fae5-94bd-47ef-9f25-6c1f645127cf" providerId="ADAL" clId="{BBAD60DF-75FC-47FB-864F-62F5392E6509}" dt="2026-02-16T02:48:58.257" v="496" actId="1076"/>
          <ac:spMkLst>
            <pc:docMk/>
            <pc:sldMk cId="1442210069" sldId="1071"/>
            <ac:spMk id="7" creationId="{4BD4FB7F-C872-7C34-F236-BA6878A2A5FA}"/>
          </ac:spMkLst>
        </pc:spChg>
        <pc:spChg chg="mod">
          <ac:chgData name="Munyaradzi Nicholas Murira" userId="6ab3fae5-94bd-47ef-9f25-6c1f645127cf" providerId="ADAL" clId="{BBAD60DF-75FC-47FB-864F-62F5392E6509}" dt="2026-02-16T02:49:01.251" v="497" actId="1076"/>
          <ac:spMkLst>
            <pc:docMk/>
            <pc:sldMk cId="1442210069" sldId="1071"/>
            <ac:spMk id="13314" creationId="{AF568476-2D83-9661-2FB7-A9E3C0C75DCA}"/>
          </ac:spMkLst>
        </pc:spChg>
      </pc:sldChg>
      <pc:sldMasterChg chg="del delSldLayout">
        <pc:chgData name="Munyaradzi Nicholas Murira" userId="6ab3fae5-94bd-47ef-9f25-6c1f645127cf" providerId="ADAL" clId="{BBAD60DF-75FC-47FB-864F-62F5392E6509}" dt="2026-02-16T01:06:56.744" v="16" actId="47"/>
        <pc:sldMasterMkLst>
          <pc:docMk/>
          <pc:sldMasterMk cId="3149329868" sldId="2147483673"/>
        </pc:sldMasterMkLst>
        <pc:sldLayoutChg chg="del">
          <pc:chgData name="Munyaradzi Nicholas Murira" userId="6ab3fae5-94bd-47ef-9f25-6c1f645127cf" providerId="ADAL" clId="{BBAD60DF-75FC-47FB-864F-62F5392E6509}" dt="2026-02-16T01:06:56.744" v="16" actId="47"/>
          <pc:sldLayoutMkLst>
            <pc:docMk/>
            <pc:sldMasterMk cId="3149329868" sldId="2147483673"/>
            <pc:sldLayoutMk cId="3713822330" sldId="214748367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93FA2-4BD7-31C6-85B6-EAB05998D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7FA77-E1CC-FC4D-1C3C-900E5C570D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984ED6-FEA0-BF28-5B42-FF134F7229CF}"/>
              </a:ext>
            </a:extLst>
          </p:cNvPr>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9F44E5D0-BE64-7C04-1215-E78BCAE7B723}"/>
              </a:ext>
            </a:extLst>
          </p:cNvPr>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1821015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AFE4D-E749-0D44-D68B-E31BD1FD98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1F81D1-ABA1-D885-D0D2-42CF37C2A7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B2B47D-E1C7-0DF8-3BCE-D751C308FC24}"/>
              </a:ext>
            </a:extLst>
          </p:cNvPr>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A7E6FBE5-CD37-1E68-E959-CA25AE0F20D7}"/>
              </a:ext>
            </a:extLst>
          </p:cNvPr>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154093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289684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RAID 0 improves performance because it allows multiple disks to read and write data at the same time. This parallel operation increases total data throughput.</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57254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RAID 1, writing is as slow as one disk because the same data must be written to all disks and the system must wait for all writes to complete.</a:t>
            </a:r>
            <a:br>
              <a:rPr lang="en-US" dirty="0"/>
            </a:br>
            <a:r>
              <a:rPr lang="en-US" dirty="0"/>
              <a:t>Reading is faster because the system can read from any mirror and even split read requests between disks.</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386177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368532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2367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70581"/>
            <a:ext cx="8750257" cy="3864989"/>
          </a:xfrm>
        </p:spPr>
        <p:txBody>
          <a:bodyPr/>
          <a:lstStyle/>
          <a:p>
            <a:r>
              <a:rPr lang="en-US" sz="4000" dirty="0"/>
              <a:t>Storage Devices - RAID Configurations</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5963604" y="2571725"/>
            <a:ext cx="5633822" cy="3864989"/>
          </a:xfrm>
        </p:spPr>
        <p:txBody>
          <a:bodyPr/>
          <a:lstStyle/>
          <a:p>
            <a:endParaRPr lang="en-GB" dirty="0"/>
          </a:p>
          <a:p>
            <a:endParaRPr lang="en-GB" dirty="0"/>
          </a:p>
          <a:p>
            <a:endParaRPr lang="en-GB" dirty="0"/>
          </a:p>
          <a:p>
            <a:endParaRPr lang="en-GB" dirty="0"/>
          </a:p>
          <a:p>
            <a:endParaRPr lang="en-GB" dirty="0"/>
          </a:p>
          <a:p>
            <a:r>
              <a:rPr lang="en-GB" b="1" i="1" dirty="0"/>
              <a:t>Computer Architecture</a:t>
            </a:r>
          </a:p>
          <a:p>
            <a:r>
              <a:rPr lang="en-GB" b="1" i="1" dirty="0"/>
              <a:t>(ACCA4022)</a:t>
            </a:r>
          </a:p>
          <a:p>
            <a:r>
              <a:rPr lang="en-GB" dirty="0"/>
              <a:t>Applied Computing - WISA</a:t>
            </a:r>
          </a:p>
          <a:p>
            <a:endParaRPr lang="en-GB" dirty="0"/>
          </a:p>
        </p:txBody>
      </p:sp>
      <p:sp>
        <p:nvSpPr>
          <p:cNvPr id="5" name="TextBox 4">
            <a:extLst>
              <a:ext uri="{FF2B5EF4-FFF2-40B4-BE49-F238E27FC236}">
                <a16:creationId xmlns:a16="http://schemas.microsoft.com/office/drawing/2014/main" id="{E32B68FE-1775-B2D5-0265-EA82A2878A8F}"/>
              </a:ext>
            </a:extLst>
          </p:cNvPr>
          <p:cNvSpPr txBox="1"/>
          <p:nvPr/>
        </p:nvSpPr>
        <p:spPr>
          <a:xfrm>
            <a:off x="282223" y="2571725"/>
            <a:ext cx="8861778" cy="954107"/>
          </a:xfrm>
          <a:prstGeom prst="rect">
            <a:avLst/>
          </a:prstGeom>
          <a:noFill/>
        </p:spPr>
        <p:txBody>
          <a:bodyPr wrap="square">
            <a:spAutoFit/>
          </a:bodyPr>
          <a:lstStyle/>
          <a:p>
            <a:r>
              <a:rPr lang="en-US" sz="2800" dirty="0">
                <a:solidFill>
                  <a:schemeClr val="accent3">
                    <a:lumMod val="20000"/>
                    <a:lumOff val="80000"/>
                  </a:schemeClr>
                </a:solidFill>
              </a:rPr>
              <a:t>Redundant Array of Independent Disks</a:t>
            </a:r>
          </a:p>
          <a:p>
            <a:r>
              <a:rPr lang="en-US" sz="2800" dirty="0">
                <a:solidFill>
                  <a:schemeClr val="accent3">
                    <a:lumMod val="20000"/>
                    <a:lumOff val="80000"/>
                  </a:schemeClr>
                </a:solidFill>
              </a:rPr>
              <a:t>Focus: RAID 0 and RAID 1</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C9B2F-8199-15FE-3ADF-0B59281C83E6}"/>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FD0DDC51-2490-5E5D-DB45-AEAC6FD10590}"/>
              </a:ext>
            </a:extLst>
          </p:cNvPr>
          <p:cNvSpPr>
            <a:spLocks noGrp="1"/>
          </p:cNvSpPr>
          <p:nvPr>
            <p:ph type="title"/>
          </p:nvPr>
        </p:nvSpPr>
        <p:spPr/>
        <p:txBody>
          <a:bodyPr>
            <a:normAutofit/>
          </a:bodyPr>
          <a:lstStyle/>
          <a:p>
            <a:r>
              <a:rPr lang="en-US" sz="2800" dirty="0">
                <a:latin typeface="Arial" charset="0"/>
              </a:rPr>
              <a:t>What is RAID?</a:t>
            </a:r>
            <a:endParaRPr lang="en-CA" altLang="en-US" sz="2800" dirty="0"/>
          </a:p>
        </p:txBody>
      </p:sp>
      <p:sp>
        <p:nvSpPr>
          <p:cNvPr id="7" name="Rectangle 6">
            <a:extLst>
              <a:ext uri="{FF2B5EF4-FFF2-40B4-BE49-F238E27FC236}">
                <a16:creationId xmlns:a16="http://schemas.microsoft.com/office/drawing/2014/main" id="{6B48B995-409D-1989-4A7C-9D48BA505068}"/>
              </a:ext>
            </a:extLst>
          </p:cNvPr>
          <p:cNvSpPr>
            <a:spLocks noGrp="1" noChangeArrowheads="1"/>
          </p:cNvSpPr>
          <p:nvPr>
            <p:ph idx="1"/>
          </p:nvPr>
        </p:nvSpPr>
        <p:spPr>
          <a:xfrm>
            <a:off x="192085" y="1408532"/>
            <a:ext cx="11999915" cy="4584752"/>
          </a:xfrm>
        </p:spPr>
        <p:txBody>
          <a:bodyPr/>
          <a:lstStyle/>
          <a:p>
            <a:pPr marL="0" indent="0">
              <a:buNone/>
            </a:pPr>
            <a:r>
              <a:rPr lang="en-US" dirty="0"/>
              <a:t>Redundant array of independent disks (RAID) technology that:</a:t>
            </a:r>
          </a:p>
          <a:p>
            <a:pPr marL="0" indent="0">
              <a:buNone/>
            </a:pPr>
            <a:endParaRPr lang="en-US" sz="2133" dirty="0"/>
          </a:p>
        </p:txBody>
      </p:sp>
      <p:sp>
        <p:nvSpPr>
          <p:cNvPr id="3" name="Rectangle 2">
            <a:extLst>
              <a:ext uri="{FF2B5EF4-FFF2-40B4-BE49-F238E27FC236}">
                <a16:creationId xmlns:a16="http://schemas.microsoft.com/office/drawing/2014/main" id="{BA679541-526C-3FC6-0552-E4EEFEA7F989}"/>
              </a:ext>
            </a:extLst>
          </p:cNvPr>
          <p:cNvSpPr>
            <a:spLocks noChangeArrowheads="1"/>
          </p:cNvSpPr>
          <p:nvPr/>
        </p:nvSpPr>
        <p:spPr bwMode="auto">
          <a:xfrm>
            <a:off x="192085" y="2137132"/>
            <a:ext cx="9030937"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2400" dirty="0">
                <a:latin typeface="Arial" panose="020B0604020202020204" pitchFamily="34" charset="0"/>
              </a:rPr>
              <a:t>Combines multiple physical disks</a:t>
            </a:r>
          </a:p>
          <a:p>
            <a:pPr lvl="0" eaLnBrk="0" fontAlgn="base" hangingPunct="0">
              <a:spcBef>
                <a:spcPct val="0"/>
              </a:spcBef>
              <a:spcAft>
                <a:spcPct val="0"/>
              </a:spcAft>
              <a:buFontTx/>
              <a:buChar char="•"/>
            </a:pPr>
            <a:r>
              <a:rPr lang="en-US" altLang="en-US" sz="2400" dirty="0">
                <a:latin typeface="Arial" panose="020B0604020202020204" pitchFamily="34" charset="0"/>
              </a:rPr>
              <a:t>Appears as one logical drive</a:t>
            </a:r>
          </a:p>
          <a:p>
            <a:pPr lvl="0" eaLnBrk="0" fontAlgn="base" hangingPunct="0">
              <a:spcBef>
                <a:spcPct val="0"/>
              </a:spcBef>
              <a:spcAft>
                <a:spcPct val="0"/>
              </a:spcAft>
              <a:buFontTx/>
              <a:buChar char="•"/>
            </a:pPr>
            <a:r>
              <a:rPr lang="en-US" altLang="en-US" sz="2400" dirty="0">
                <a:latin typeface="Arial" panose="020B0604020202020204" pitchFamily="34" charset="0"/>
              </a:rPr>
              <a:t>Improves availability</a:t>
            </a:r>
          </a:p>
          <a:p>
            <a:pPr lvl="0" eaLnBrk="0" fontAlgn="base" hangingPunct="0">
              <a:spcBef>
                <a:spcPct val="0"/>
              </a:spcBef>
              <a:spcAft>
                <a:spcPct val="0"/>
              </a:spcAft>
              <a:buFontTx/>
              <a:buChar char="•"/>
            </a:pPr>
            <a:r>
              <a:rPr lang="en-US" altLang="en-US" sz="2400" dirty="0">
                <a:latin typeface="Arial" panose="020B0604020202020204" pitchFamily="34" charset="0"/>
              </a:rPr>
              <a:t>Improves reliability</a:t>
            </a:r>
          </a:p>
          <a:p>
            <a:pPr lvl="0" eaLnBrk="0" fontAlgn="base" hangingPunct="0">
              <a:spcBef>
                <a:spcPct val="0"/>
              </a:spcBef>
              <a:spcAft>
                <a:spcPct val="0"/>
              </a:spcAft>
              <a:buFontTx/>
              <a:buChar char="•"/>
            </a:pPr>
            <a:r>
              <a:rPr lang="en-US" altLang="en-US" sz="2400" dirty="0">
                <a:latin typeface="Arial" panose="020B0604020202020204" pitchFamily="34" charset="0"/>
              </a:rPr>
              <a:t>Improves performance (depending on level)</a:t>
            </a:r>
          </a:p>
        </p:txBody>
      </p:sp>
    </p:spTree>
    <p:custDataLst>
      <p:tags r:id="rId1"/>
    </p:custDataLst>
    <p:extLst>
      <p:ext uri="{BB962C8B-B14F-4D97-AF65-F5344CB8AC3E}">
        <p14:creationId xmlns:p14="http://schemas.microsoft.com/office/powerpoint/2010/main" val="61755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5E0C4-BA18-CEB3-47B1-D9A445C0A3D4}"/>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AF568476-2D83-9661-2FB7-A9E3C0C75DCA}"/>
              </a:ext>
            </a:extLst>
          </p:cNvPr>
          <p:cNvSpPr>
            <a:spLocks noGrp="1"/>
          </p:cNvSpPr>
          <p:nvPr>
            <p:ph type="title"/>
          </p:nvPr>
        </p:nvSpPr>
        <p:spPr>
          <a:xfrm>
            <a:off x="109864" y="641012"/>
            <a:ext cx="11481847" cy="1325563"/>
          </a:xfrm>
        </p:spPr>
        <p:txBody>
          <a:bodyPr>
            <a:normAutofit/>
          </a:bodyPr>
          <a:lstStyle/>
          <a:p>
            <a:r>
              <a:rPr lang="en-US" sz="2800" dirty="0">
                <a:latin typeface="Arial" charset="0"/>
              </a:rPr>
              <a:t>Why RAID Exists?</a:t>
            </a:r>
            <a:endParaRPr lang="en-CA" altLang="en-US" sz="2800" dirty="0"/>
          </a:p>
        </p:txBody>
      </p:sp>
      <p:sp>
        <p:nvSpPr>
          <p:cNvPr id="7" name="Rectangle 6">
            <a:extLst>
              <a:ext uri="{FF2B5EF4-FFF2-40B4-BE49-F238E27FC236}">
                <a16:creationId xmlns:a16="http://schemas.microsoft.com/office/drawing/2014/main" id="{4BD4FB7F-C872-7C34-F236-BA6878A2A5FA}"/>
              </a:ext>
            </a:extLst>
          </p:cNvPr>
          <p:cNvSpPr>
            <a:spLocks noGrp="1" noChangeArrowheads="1"/>
          </p:cNvSpPr>
          <p:nvPr>
            <p:ph idx="1"/>
          </p:nvPr>
        </p:nvSpPr>
        <p:spPr>
          <a:xfrm>
            <a:off x="192085" y="2084983"/>
            <a:ext cx="11999915" cy="2043289"/>
          </a:xfrm>
        </p:spPr>
        <p:txBody>
          <a:bodyPr/>
          <a:lstStyle/>
          <a:p>
            <a:pPr marL="0" indent="0">
              <a:buNone/>
            </a:pPr>
            <a:endParaRPr lang="en-US" sz="2133" dirty="0"/>
          </a:p>
        </p:txBody>
      </p:sp>
      <p:sp>
        <p:nvSpPr>
          <p:cNvPr id="3" name="Rectangle 2">
            <a:extLst>
              <a:ext uri="{FF2B5EF4-FFF2-40B4-BE49-F238E27FC236}">
                <a16:creationId xmlns:a16="http://schemas.microsoft.com/office/drawing/2014/main" id="{FFCC4F8C-1CDA-1E0F-296A-51C003CC90ED}"/>
              </a:ext>
            </a:extLst>
          </p:cNvPr>
          <p:cNvSpPr>
            <a:spLocks noChangeArrowheads="1"/>
          </p:cNvSpPr>
          <p:nvPr/>
        </p:nvSpPr>
        <p:spPr bwMode="auto">
          <a:xfrm>
            <a:off x="192085" y="2321798"/>
            <a:ext cx="903093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2400" dirty="0">
                <a:latin typeface="Arial" panose="020B0604020202020204" pitchFamily="34" charset="0"/>
              </a:rPr>
              <a:t>Hard drives fail </a:t>
            </a:r>
          </a:p>
          <a:p>
            <a:pPr lvl="0" eaLnBrk="0" fontAlgn="base" hangingPunct="0">
              <a:spcBef>
                <a:spcPct val="0"/>
              </a:spcBef>
              <a:spcAft>
                <a:spcPct val="0"/>
              </a:spcAft>
              <a:buFontTx/>
              <a:buChar char="•"/>
            </a:pPr>
            <a:r>
              <a:rPr lang="en-US" altLang="en-US" sz="2400" dirty="0">
                <a:latin typeface="Arial" panose="020B0604020202020204" pitchFamily="34" charset="0"/>
              </a:rPr>
              <a:t>Older drives fail more</a:t>
            </a:r>
          </a:p>
          <a:p>
            <a:pPr lvl="0" eaLnBrk="0" fontAlgn="base" hangingPunct="0">
              <a:spcBef>
                <a:spcPct val="0"/>
              </a:spcBef>
              <a:spcAft>
                <a:spcPct val="0"/>
              </a:spcAft>
              <a:buFontTx/>
              <a:buChar char="•"/>
            </a:pPr>
            <a:r>
              <a:rPr lang="en-US" altLang="en-US" sz="2400" dirty="0">
                <a:latin typeface="Arial" panose="020B0604020202020204" pitchFamily="34" charset="0"/>
              </a:rPr>
              <a:t>Drives are slowest system component</a:t>
            </a:r>
          </a:p>
          <a:p>
            <a:pPr lvl="0" eaLnBrk="0" fontAlgn="base" hangingPunct="0">
              <a:spcBef>
                <a:spcPct val="0"/>
              </a:spcBef>
              <a:spcAft>
                <a:spcPct val="0"/>
              </a:spcAft>
              <a:buFontTx/>
              <a:buChar char="•"/>
            </a:pPr>
            <a:r>
              <a:rPr lang="en-US" altLang="en-US" sz="2400" dirty="0">
                <a:latin typeface="Arial" panose="020B0604020202020204" pitchFamily="34" charset="0"/>
              </a:rPr>
              <a:t>Drives in RAID are combined into one logical drive.</a:t>
            </a:r>
          </a:p>
        </p:txBody>
      </p:sp>
    </p:spTree>
    <p:custDataLst>
      <p:tags r:id="rId1"/>
    </p:custDataLst>
    <p:extLst>
      <p:ext uri="{BB962C8B-B14F-4D97-AF65-F5344CB8AC3E}">
        <p14:creationId xmlns:p14="http://schemas.microsoft.com/office/powerpoint/2010/main" val="1442210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sz="2133" dirty="0">
                <a:latin typeface="Arial" charset="0"/>
              </a:rPr>
            </a:br>
            <a:r>
              <a:rPr lang="en-US" dirty="0" err="1">
                <a:latin typeface="Arial" charset="0"/>
              </a:rPr>
              <a:t>RAID</a:t>
            </a:r>
            <a:r>
              <a:rPr lang="en-US" dirty="0">
                <a:latin typeface="Arial" charset="0"/>
              </a:rPr>
              <a:t> Concepts</a:t>
            </a:r>
            <a:endParaRPr lang="en-CA" altLang="en-US" dirty="0"/>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5" y="1408532"/>
            <a:ext cx="11999915" cy="4584752"/>
          </a:xfrm>
        </p:spPr>
        <p:txBody>
          <a:bodyPr/>
          <a:lstStyle/>
          <a:p>
            <a:r>
              <a:rPr lang="en-US" sz="2133" dirty="0"/>
              <a:t>Computers can implement redundant array of independent disks (RAID) technology. </a:t>
            </a:r>
          </a:p>
          <a:p>
            <a:pPr lvl="1"/>
            <a:r>
              <a:rPr lang="en-US" sz="2000" dirty="0"/>
              <a:t>RAID provides a way to store data across multiple storage devices for availability, reliability, capacity, and redundancy and/or performance improvement</a:t>
            </a:r>
          </a:p>
          <a:p>
            <a:r>
              <a:rPr lang="en-US" sz="2133" dirty="0"/>
              <a:t>The following terms describe how RAID stores data on the various disks:</a:t>
            </a:r>
          </a:p>
          <a:p>
            <a:pPr lvl="1"/>
            <a:r>
              <a:rPr lang="en-US" sz="2000" b="1" dirty="0"/>
              <a:t>Striping</a:t>
            </a:r>
            <a:r>
              <a:rPr lang="en-US" sz="2000" dirty="0"/>
              <a:t> – enables data to be distributed across multiple drives with a significant performance increase, however the failure of a single drive means that all data is lost.</a:t>
            </a:r>
          </a:p>
          <a:p>
            <a:pPr lvl="1"/>
            <a:r>
              <a:rPr lang="en-US" sz="2000" b="1" dirty="0"/>
              <a:t>Mirroring</a:t>
            </a:r>
            <a:r>
              <a:rPr lang="en-US" sz="2000" dirty="0"/>
              <a:t> – stores duplicate data on one or more other drives and provides redundancy so that the failure of a drive does not cause the loss of data. </a:t>
            </a:r>
          </a:p>
          <a:p>
            <a:pPr lvl="1"/>
            <a:r>
              <a:rPr lang="en-US" sz="2000" b="1" dirty="0"/>
              <a:t>Parity</a:t>
            </a:r>
            <a:r>
              <a:rPr lang="en-US" sz="2000" dirty="0"/>
              <a:t> – provides basic error checking and fault tolerance by storing checksums separately from data and enables the reconstruction of lost data without sacrificing speed and capacity.</a:t>
            </a:r>
          </a:p>
          <a:p>
            <a:pPr lvl="1"/>
            <a:endParaRPr lang="en-US" sz="2000" dirty="0"/>
          </a:p>
          <a:p>
            <a:pPr marL="457200" lvl="1" indent="0">
              <a:buNone/>
            </a:pPr>
            <a:r>
              <a:rPr lang="en-US" sz="2000" dirty="0"/>
              <a:t>NB: </a:t>
            </a:r>
            <a:r>
              <a:rPr lang="en-US" sz="2000" b="1" dirty="0">
                <a:solidFill>
                  <a:srgbClr val="FF0000"/>
                </a:solidFill>
              </a:rPr>
              <a:t>Our main focus will be on Striping and Mirroring</a:t>
            </a:r>
          </a:p>
        </p:txBody>
      </p:sp>
    </p:spTree>
    <p:custDataLst>
      <p:tags r:id="rId1"/>
    </p:custDataLst>
    <p:extLst>
      <p:ext uri="{BB962C8B-B14F-4D97-AF65-F5344CB8AC3E}">
        <p14:creationId xmlns:p14="http://schemas.microsoft.com/office/powerpoint/2010/main" val="1495252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Redundant Array of Independent Disks (RAID)</a:t>
            </a:r>
          </a:p>
        </p:txBody>
      </p:sp>
      <p:sp>
        <p:nvSpPr>
          <p:cNvPr id="3" name="Content Placeholder 2"/>
          <p:cNvSpPr>
            <a:spLocks noGrp="1"/>
          </p:cNvSpPr>
          <p:nvPr>
            <p:ph idx="1"/>
          </p:nvPr>
        </p:nvSpPr>
        <p:spPr>
          <a:xfrm>
            <a:off x="358219" y="1690688"/>
            <a:ext cx="11481847" cy="3575934"/>
          </a:xfrm>
        </p:spPr>
        <p:txBody>
          <a:bodyPr>
            <a:noAutofit/>
          </a:bodyPr>
          <a:lstStyle/>
          <a:p>
            <a:pPr algn="just">
              <a:buFont typeface="Wingdings" panose="05000000000000000000" pitchFamily="2" charset="2"/>
              <a:buChar char="§"/>
            </a:pPr>
            <a:r>
              <a:rPr lang="en-GB" dirty="0"/>
              <a:t>There are a lot of different ways a RAID may be configured.</a:t>
            </a:r>
          </a:p>
          <a:p>
            <a:pPr algn="just">
              <a:buFont typeface="Wingdings" panose="05000000000000000000" pitchFamily="2" charset="2"/>
              <a:buChar char="§"/>
            </a:pPr>
            <a:endParaRPr lang="en-GB" dirty="0"/>
          </a:p>
          <a:p>
            <a:pPr lvl="1" algn="just">
              <a:buFont typeface="Wingdings" panose="05000000000000000000" pitchFamily="2" charset="2"/>
              <a:buChar char="ü"/>
            </a:pPr>
            <a:r>
              <a:rPr lang="en-GB" dirty="0"/>
              <a:t>These are numbered, from 0 to 6, with it also being possible to combine RAID 1 and RAID 0, usually named 1 + 0, or just RAID 10 (said “ten”).</a:t>
            </a:r>
          </a:p>
          <a:p>
            <a:pPr lvl="1" algn="just">
              <a:buFont typeface="Wingdings" panose="05000000000000000000" pitchFamily="2" charset="2"/>
              <a:buChar char="ü"/>
            </a:pPr>
            <a:r>
              <a:rPr lang="en-GB" dirty="0"/>
              <a:t>We usually only ever see configurations of RAID 0, 1, 5, 6 and 10. </a:t>
            </a:r>
          </a:p>
          <a:p>
            <a:pPr lvl="1" algn="just">
              <a:buFont typeface="Wingdings" panose="05000000000000000000" pitchFamily="2" charset="2"/>
              <a:buChar char="ü"/>
            </a:pPr>
            <a:r>
              <a:rPr lang="en-GB" dirty="0">
                <a:sym typeface="Wingdings" panose="05000000000000000000" pitchFamily="2" charset="2"/>
              </a:rPr>
              <a:t>Different RAID levels suit different circumstances, have different levels of performance in different situations, in addition to added implied risk.</a:t>
            </a:r>
          </a:p>
        </p:txBody>
      </p:sp>
    </p:spTree>
    <p:extLst>
      <p:ext uri="{BB962C8B-B14F-4D97-AF65-F5344CB8AC3E}">
        <p14:creationId xmlns:p14="http://schemas.microsoft.com/office/powerpoint/2010/main" val="2208352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Hard drive/RAID assumptions</a:t>
            </a: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GB" sz="2400" dirty="0"/>
              <a:t>Drives in a RAID are effectively “combined” into a single drive.  So, 4 hard drives might be combined to make 1 area of storage which uses all 4 drives.</a:t>
            </a:r>
          </a:p>
          <a:p>
            <a:pPr lvl="1" algn="just">
              <a:buFont typeface="Wingdings" panose="05000000000000000000" pitchFamily="2" charset="2"/>
              <a:buChar char="ü"/>
            </a:pPr>
            <a:r>
              <a:rPr lang="en-GB" dirty="0"/>
              <a:t>Drives are usually the same size.  If they aren’t, larger drives allocate the size of the smallest drive.</a:t>
            </a:r>
          </a:p>
          <a:p>
            <a:pPr algn="just">
              <a:buFont typeface="Wingdings" panose="05000000000000000000" pitchFamily="2" charset="2"/>
              <a:buChar char="§"/>
            </a:pPr>
            <a:r>
              <a:rPr lang="en-GB" sz="2400" dirty="0"/>
              <a:t>RAID IS NOT A BACKUP.  No matter how redundant your RAID is, or how safe it appears.</a:t>
            </a:r>
          </a:p>
          <a:p>
            <a:pPr lvl="1" algn="just">
              <a:buFont typeface="Wingdings" panose="05000000000000000000" pitchFamily="2" charset="2"/>
              <a:buChar char="ü"/>
            </a:pPr>
            <a:r>
              <a:rPr lang="en-GB" dirty="0"/>
              <a:t>RAIDs can very, very occasionally fail for no discernible reason.</a:t>
            </a:r>
          </a:p>
          <a:p>
            <a:pPr lvl="1" algn="just">
              <a:buFont typeface="Wingdings" panose="05000000000000000000" pitchFamily="2" charset="2"/>
              <a:buChar char="ü"/>
            </a:pPr>
            <a:r>
              <a:rPr lang="en-GB" dirty="0"/>
              <a:t>Are usually built so that the hard drives are in the same physical area – highly vulnerable to power fluctuations and natural disasters.</a:t>
            </a:r>
          </a:p>
        </p:txBody>
      </p:sp>
    </p:spTree>
    <p:extLst>
      <p:ext uri="{BB962C8B-B14F-4D97-AF65-F5344CB8AC3E}">
        <p14:creationId xmlns:p14="http://schemas.microsoft.com/office/powerpoint/2010/main" val="130982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0 (striped)</a:t>
            </a:r>
          </a:p>
        </p:txBody>
      </p:sp>
      <p:sp>
        <p:nvSpPr>
          <p:cNvPr id="3" name="Content Placeholder 2"/>
          <p:cNvSpPr>
            <a:spLocks noGrp="1"/>
          </p:cNvSpPr>
          <p:nvPr>
            <p:ph idx="1"/>
          </p:nvPr>
        </p:nvSpPr>
        <p:spPr>
          <a:xfrm>
            <a:off x="266296" y="1284288"/>
            <a:ext cx="9315552" cy="3575934"/>
          </a:xfrm>
        </p:spPr>
        <p:txBody>
          <a:bodyPr>
            <a:noAutofit/>
          </a:bodyPr>
          <a:lstStyle/>
          <a:p>
            <a:pPr algn="just">
              <a:buFont typeface="Wingdings" panose="05000000000000000000" pitchFamily="2" charset="2"/>
              <a:buChar char="§"/>
            </a:pPr>
            <a:r>
              <a:rPr lang="en-GB" sz="2000" dirty="0"/>
              <a:t>RAID 0 is strange, because it isn’t actually redundant.  In fact, it’s sort of the opposite of what we’re trying to achieve.</a:t>
            </a:r>
          </a:p>
          <a:p>
            <a:pPr lvl="1" algn="just">
              <a:buFont typeface="Wingdings" panose="05000000000000000000" pitchFamily="2" charset="2"/>
              <a:buChar char="ü"/>
            </a:pPr>
            <a:r>
              <a:rPr lang="en-GB" sz="2000" dirty="0"/>
              <a:t>Some people argue it shouldn’t be considered a RAID level at all.</a:t>
            </a:r>
          </a:p>
          <a:p>
            <a:pPr algn="just">
              <a:buFont typeface="Wingdings" panose="05000000000000000000" pitchFamily="2" charset="2"/>
              <a:buChar char="§"/>
            </a:pPr>
            <a:r>
              <a:rPr lang="en-GB" sz="2000" dirty="0"/>
              <a:t>When we write data to a RAID 0 configuration, it’s evenly split across each disk.  So, in the picture on the right, 50% of the data is written to disk 0, 50% to disk 1.</a:t>
            </a:r>
          </a:p>
          <a:p>
            <a:pPr lvl="1" algn="just">
              <a:buFont typeface="Wingdings" panose="05000000000000000000" pitchFamily="2" charset="2"/>
              <a:buChar char="ü"/>
            </a:pPr>
            <a:r>
              <a:rPr lang="en-GB" sz="2000" dirty="0"/>
              <a:t>This is called “striping”</a:t>
            </a:r>
          </a:p>
          <a:p>
            <a:pPr lvl="1" algn="just">
              <a:buFont typeface="Wingdings" panose="05000000000000000000" pitchFamily="2" charset="2"/>
              <a:buChar char="ü"/>
            </a:pPr>
            <a:r>
              <a:rPr lang="en-GB" sz="2000" dirty="0"/>
              <a:t>Files are split across both disks.</a:t>
            </a:r>
          </a:p>
          <a:p>
            <a:pPr lvl="1" algn="just">
              <a:buFont typeface="Wingdings" panose="05000000000000000000" pitchFamily="2" charset="2"/>
              <a:buChar char="ü"/>
            </a:pPr>
            <a:r>
              <a:rPr lang="en-GB" sz="2000" dirty="0"/>
              <a:t>This is extremely fast – two disks are twice as fast at 1.</a:t>
            </a:r>
          </a:p>
          <a:p>
            <a:pPr lvl="1" algn="just">
              <a:buFont typeface="Wingdings" panose="05000000000000000000" pitchFamily="2" charset="2"/>
              <a:buChar char="ü"/>
            </a:pPr>
            <a:r>
              <a:rPr lang="en-GB" sz="2000" dirty="0"/>
              <a:t>Also extremely risky – if any disk in a RAID 0 configuration fails, the entire RAID fails.  If you don’t have a backup, your data is permanently lost, and cannot be recovered from the remaining functional disk(s</a:t>
            </a:r>
            <a:r>
              <a:rPr lang="en-GB" sz="2000" dirty="0">
                <a:solidFill>
                  <a:srgbClr val="FF0000"/>
                </a:solidFill>
              </a:rPr>
              <a:t>).(No fault Tolerance)</a:t>
            </a:r>
          </a:p>
          <a:p>
            <a:pPr algn="just">
              <a:buFont typeface="Wingdings" panose="05000000000000000000" pitchFamily="2" charset="2"/>
              <a:buChar char="§"/>
            </a:pPr>
            <a:r>
              <a:rPr lang="en-GB" sz="2000" dirty="0"/>
              <a:t>Lots of people use RAID 0 for performance.</a:t>
            </a:r>
          </a:p>
          <a:p>
            <a:pPr algn="just">
              <a:buFont typeface="Wingdings" panose="05000000000000000000" pitchFamily="2" charset="2"/>
              <a:buChar char="§"/>
            </a:pPr>
            <a:r>
              <a:rPr lang="en-GB" sz="2000" b="1" dirty="0">
                <a:solidFill>
                  <a:srgbClr val="FF0000"/>
                </a:solidFill>
              </a:rPr>
              <a:t>Used in gaming &amp; video editing</a:t>
            </a:r>
          </a:p>
          <a:p>
            <a:pPr algn="just">
              <a:buFont typeface="Wingdings" panose="05000000000000000000" pitchFamily="2" charset="2"/>
              <a:buChar char="§"/>
            </a:pPr>
            <a:endParaRPr lang="en-GB" sz="1800" dirty="0"/>
          </a:p>
        </p:txBody>
      </p:sp>
      <p:pic>
        <p:nvPicPr>
          <p:cNvPr id="1026" name="Picture 2" descr="https://upload.wikimedia.org/wikipedia/commons/thumb/9/9b/RAID_0.svg/325px-RAID_0.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9789" y="1930400"/>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202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0 (striped)</a:t>
            </a:r>
          </a:p>
        </p:txBody>
      </p:sp>
      <p:sp>
        <p:nvSpPr>
          <p:cNvPr id="3" name="Content Placeholder 2"/>
          <p:cNvSpPr>
            <a:spLocks noGrp="1"/>
          </p:cNvSpPr>
          <p:nvPr>
            <p:ph idx="1"/>
          </p:nvPr>
        </p:nvSpPr>
        <p:spPr>
          <a:xfrm>
            <a:off x="358219" y="1825625"/>
            <a:ext cx="9177667" cy="3575934"/>
          </a:xfrm>
        </p:spPr>
        <p:txBody>
          <a:bodyPr>
            <a:normAutofit/>
          </a:bodyPr>
          <a:lstStyle/>
          <a:p>
            <a:pPr algn="just">
              <a:buFont typeface="Wingdings" panose="05000000000000000000" pitchFamily="2" charset="2"/>
              <a:buChar char="§"/>
            </a:pPr>
            <a:r>
              <a:rPr lang="en-GB" sz="2400" dirty="0"/>
              <a:t>You can have lots of disks in a RAID 0 configuration, but more disks means more risk of any one disk failing.</a:t>
            </a:r>
          </a:p>
          <a:p>
            <a:pPr algn="just">
              <a:buFont typeface="Wingdings" panose="05000000000000000000" pitchFamily="2" charset="2"/>
              <a:buChar char="§"/>
            </a:pPr>
            <a:r>
              <a:rPr lang="en-GB" sz="2400" dirty="0"/>
              <a:t>Speed of writing to, or reading from, a RAID 0 array scales fairly linearly with the number of disks.</a:t>
            </a:r>
          </a:p>
          <a:p>
            <a:pPr algn="just">
              <a:buFont typeface="Wingdings" panose="05000000000000000000" pitchFamily="2" charset="2"/>
              <a:buChar char="§"/>
            </a:pPr>
            <a:r>
              <a:rPr lang="en-GB" sz="2400" dirty="0"/>
              <a:t>Storage scales with the number of disks.  4 x 1TB disks in a RAID 0 array gives 4TB of storage.</a:t>
            </a:r>
          </a:p>
          <a:p>
            <a:pPr algn="just">
              <a:buFont typeface="Wingdings" panose="05000000000000000000" pitchFamily="2" charset="2"/>
              <a:buChar char="§"/>
            </a:pPr>
            <a:endParaRPr lang="en-GB" sz="1800" dirty="0"/>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9789" y="1930400"/>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988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41287"/>
            <a:ext cx="11481847" cy="1325563"/>
          </a:xfrm>
        </p:spPr>
        <p:txBody>
          <a:bodyPr>
            <a:normAutofit/>
          </a:bodyPr>
          <a:lstStyle/>
          <a:p>
            <a:r>
              <a:rPr lang="en-GB" sz="3200" dirty="0"/>
              <a:t>RAID levels – RAID 1 (mirrored)</a:t>
            </a:r>
          </a:p>
        </p:txBody>
      </p:sp>
      <p:sp>
        <p:nvSpPr>
          <p:cNvPr id="3" name="Content Placeholder 2"/>
          <p:cNvSpPr>
            <a:spLocks noGrp="1"/>
          </p:cNvSpPr>
          <p:nvPr>
            <p:ph idx="1"/>
          </p:nvPr>
        </p:nvSpPr>
        <p:spPr>
          <a:xfrm>
            <a:off x="351934" y="1065213"/>
            <a:ext cx="9272010" cy="3575934"/>
          </a:xfrm>
        </p:spPr>
        <p:txBody>
          <a:bodyPr>
            <a:noAutofit/>
          </a:bodyPr>
          <a:lstStyle/>
          <a:p>
            <a:pPr algn="just">
              <a:buFont typeface="Wingdings" panose="05000000000000000000" pitchFamily="2" charset="2"/>
              <a:buChar char="§"/>
            </a:pPr>
            <a:r>
              <a:rPr lang="en-GB" sz="2400" dirty="0"/>
              <a:t>All data written to the array is written to all disks in the array simultaneously.</a:t>
            </a:r>
          </a:p>
          <a:p>
            <a:pPr lvl="1" algn="just">
              <a:buFont typeface="Wingdings" panose="05000000000000000000" pitchFamily="2" charset="2"/>
              <a:buChar char="ü"/>
            </a:pPr>
            <a:r>
              <a:rPr lang="en-GB" dirty="0"/>
              <a:t>Writing is as slow as writing to 1 disk.</a:t>
            </a:r>
          </a:p>
          <a:p>
            <a:pPr lvl="1" algn="just">
              <a:buFont typeface="Wingdings" panose="05000000000000000000" pitchFamily="2" charset="2"/>
              <a:buChar char="ü"/>
            </a:pPr>
            <a:r>
              <a:rPr lang="en-GB" dirty="0"/>
              <a:t>Reading scales reasonably well with the number of disks.</a:t>
            </a:r>
          </a:p>
          <a:p>
            <a:pPr lvl="1" algn="just">
              <a:buFont typeface="Wingdings" panose="05000000000000000000" pitchFamily="2" charset="2"/>
              <a:buChar char="ü"/>
            </a:pPr>
            <a:r>
              <a:rPr lang="en-GB" dirty="0"/>
              <a:t>This is called mirroring.</a:t>
            </a:r>
          </a:p>
          <a:p>
            <a:pPr algn="just">
              <a:buFont typeface="Wingdings" panose="05000000000000000000" pitchFamily="2" charset="2"/>
              <a:buChar char="§"/>
            </a:pPr>
            <a:r>
              <a:rPr lang="en-GB" sz="2400" dirty="0"/>
              <a:t>Sometimes considered the opposite of RAID 0 – </a:t>
            </a:r>
            <a:r>
              <a:rPr lang="en-GB" sz="2400" b="1" dirty="0">
                <a:solidFill>
                  <a:srgbClr val="FF0000"/>
                </a:solidFill>
              </a:rPr>
              <a:t>true, absolute redundancy.</a:t>
            </a:r>
          </a:p>
          <a:p>
            <a:pPr algn="just">
              <a:buFont typeface="Wingdings" panose="05000000000000000000" pitchFamily="2" charset="2"/>
              <a:buChar char="§"/>
            </a:pPr>
            <a:r>
              <a:rPr lang="en-GB" sz="2400" dirty="0"/>
              <a:t>In a 4 disk array, all 4 have to fail before you lose your data.</a:t>
            </a:r>
          </a:p>
          <a:p>
            <a:pPr lvl="1" algn="just">
              <a:buFont typeface="Wingdings" panose="05000000000000000000" pitchFamily="2" charset="2"/>
              <a:buChar char="ü"/>
            </a:pPr>
            <a:r>
              <a:rPr lang="en-GB" dirty="0"/>
              <a:t>Array rebuilds unlikely to result in data loss for large RAID 1 arrays</a:t>
            </a:r>
            <a:r>
              <a:rPr lang="en-GB" dirty="0">
                <a:solidFill>
                  <a:srgbClr val="FF0000"/>
                </a:solidFill>
              </a:rPr>
              <a:t>.(Provides fault tolerance)</a:t>
            </a:r>
          </a:p>
          <a:p>
            <a:pPr algn="just">
              <a:buFont typeface="Wingdings" panose="05000000000000000000" pitchFamily="2" charset="2"/>
              <a:buChar char="§"/>
            </a:pPr>
            <a:r>
              <a:rPr lang="en-GB" sz="2400" dirty="0"/>
              <a:t>Storage does not scale at all.  If you have 4 x 1TB disks in a RAID 1 array, you have 1TB of storage.  If you have 100 disks, you still have 1TB of storage.</a:t>
            </a:r>
          </a:p>
        </p:txBody>
      </p:sp>
      <p:pic>
        <p:nvPicPr>
          <p:cNvPr id="2050" name="Picture 2" descr="https://upload.wikimedia.org/wikipedia/commons/thumb/b/b7/RAID_1.svg/325px-RAID_1.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0739" y="1466850"/>
            <a:ext cx="1950244"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085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419" y="118382"/>
            <a:ext cx="11481847" cy="1325563"/>
          </a:xfrm>
        </p:spPr>
        <p:txBody>
          <a:bodyPr>
            <a:normAutofit/>
          </a:bodyPr>
          <a:lstStyle/>
          <a:p>
            <a:r>
              <a:rPr lang="en-GB" sz="3200" dirty="0"/>
              <a:t>RAID levels – RAID 10 (striped + mirrored)</a:t>
            </a:r>
          </a:p>
        </p:txBody>
      </p:sp>
      <p:sp>
        <p:nvSpPr>
          <p:cNvPr id="3" name="Content Placeholder 2"/>
          <p:cNvSpPr>
            <a:spLocks noGrp="1"/>
          </p:cNvSpPr>
          <p:nvPr>
            <p:ph idx="1"/>
          </p:nvPr>
        </p:nvSpPr>
        <p:spPr>
          <a:xfrm>
            <a:off x="217108" y="1126241"/>
            <a:ext cx="8698695" cy="3575934"/>
          </a:xfrm>
        </p:spPr>
        <p:txBody>
          <a:bodyPr>
            <a:noAutofit/>
          </a:bodyPr>
          <a:lstStyle/>
          <a:p>
            <a:pPr algn="just">
              <a:buFont typeface="Wingdings" panose="05000000000000000000" pitchFamily="2" charset="2"/>
              <a:buChar char="§"/>
            </a:pPr>
            <a:r>
              <a:rPr lang="en-GB" sz="2000" dirty="0"/>
              <a:t>This applies mirroring AND striping.  The image on the right shows mirroring then striping (which is by far the most normal approach), but it can happen either way, and has some subtle differences when done in reverse.</a:t>
            </a:r>
          </a:p>
          <a:p>
            <a:pPr algn="just">
              <a:buFont typeface="Wingdings" panose="05000000000000000000" pitchFamily="2" charset="2"/>
              <a:buChar char="§"/>
            </a:pPr>
            <a:r>
              <a:rPr lang="en-GB" sz="2000" dirty="0"/>
              <a:t>A good combination of performance and redundancy – most of the benefits of RAID 0 and RAID1.</a:t>
            </a:r>
          </a:p>
          <a:p>
            <a:pPr lvl="1" algn="just">
              <a:buFont typeface="Wingdings" panose="05000000000000000000" pitchFamily="2" charset="2"/>
              <a:buChar char="ü"/>
            </a:pPr>
            <a:r>
              <a:rPr lang="en-GB" sz="2000" dirty="0"/>
              <a:t>Fast write times (due to striping).</a:t>
            </a:r>
          </a:p>
          <a:p>
            <a:pPr lvl="1" algn="just">
              <a:buFont typeface="Wingdings" panose="05000000000000000000" pitchFamily="2" charset="2"/>
              <a:buChar char="ü"/>
            </a:pPr>
            <a:r>
              <a:rPr lang="en-GB" sz="2000" dirty="0"/>
              <a:t>Fast read times (due to mirroring and/or striping).</a:t>
            </a:r>
          </a:p>
          <a:p>
            <a:pPr algn="just">
              <a:buFont typeface="Wingdings" panose="05000000000000000000" pitchFamily="2" charset="2"/>
              <a:buChar char="§"/>
            </a:pPr>
            <a:r>
              <a:rPr lang="en-GB" sz="2000" dirty="0"/>
              <a:t>Requires a minimum of 4 disks, and must always have a multiple of two.</a:t>
            </a:r>
          </a:p>
          <a:p>
            <a:pPr lvl="1" algn="just">
              <a:buFont typeface="Wingdings" panose="05000000000000000000" pitchFamily="2" charset="2"/>
              <a:buChar char="ü"/>
            </a:pPr>
            <a:r>
              <a:rPr lang="en-GB" sz="2000" dirty="0"/>
              <a:t>Effectively divides available space in half.  In a 4 x 1TB RAID 10 array, you have 2TB of available storage.</a:t>
            </a:r>
          </a:p>
          <a:p>
            <a:pPr algn="just">
              <a:buFont typeface="Wingdings" panose="05000000000000000000" pitchFamily="2" charset="2"/>
              <a:buChar char="§"/>
            </a:pPr>
            <a:r>
              <a:rPr lang="en-GB" sz="2000" dirty="0"/>
              <a:t>Two copies of all pieces of data.</a:t>
            </a:r>
          </a:p>
          <a:p>
            <a:pPr lvl="1" algn="just">
              <a:buFont typeface="Wingdings" panose="05000000000000000000" pitchFamily="2" charset="2"/>
              <a:buChar char="ü"/>
            </a:pPr>
            <a:r>
              <a:rPr lang="en-GB" sz="2000" dirty="0"/>
              <a:t>Some risk during an array rebuild (more on this on the next slide).</a:t>
            </a:r>
          </a:p>
          <a:p>
            <a:pPr lvl="1" algn="just">
              <a:buFont typeface="Wingdings" panose="05000000000000000000" pitchFamily="2" charset="2"/>
              <a:buChar char="ü"/>
            </a:pPr>
            <a:r>
              <a:rPr lang="en-GB" sz="2000" dirty="0"/>
              <a:t>Failure of 2 disks can cause the array to fail, while it may tolerate the failure of up to 50% - very luck-dependent on which disks fail.</a:t>
            </a:r>
          </a:p>
          <a:p>
            <a:pPr algn="just">
              <a:buFont typeface="Wingdings" panose="05000000000000000000" pitchFamily="2" charset="2"/>
              <a:buChar char="§"/>
            </a:pPr>
            <a:endParaRPr lang="en-GB" sz="1800" dirty="0"/>
          </a:p>
        </p:txBody>
      </p:sp>
      <p:pic>
        <p:nvPicPr>
          <p:cNvPr id="3074" name="Picture 2" descr="RAID_10.png (300×29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4002" y="1930400"/>
            <a:ext cx="2857500" cy="277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0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30878"/>
            <a:ext cx="11481847" cy="1325563"/>
          </a:xfrm>
        </p:spPr>
        <p:txBody>
          <a:bodyPr>
            <a:normAutofit/>
          </a:bodyPr>
          <a:lstStyle/>
          <a:p>
            <a:r>
              <a:rPr lang="en-GB" sz="3200" dirty="0"/>
              <a:t>Risk during array rebuilds</a:t>
            </a:r>
          </a:p>
        </p:txBody>
      </p:sp>
      <p:sp>
        <p:nvSpPr>
          <p:cNvPr id="3" name="Content Placeholder 2"/>
          <p:cNvSpPr>
            <a:spLocks noGrp="1"/>
          </p:cNvSpPr>
          <p:nvPr>
            <p:ph idx="1"/>
          </p:nvPr>
        </p:nvSpPr>
        <p:spPr>
          <a:xfrm>
            <a:off x="351934" y="1159580"/>
            <a:ext cx="11481847" cy="3575934"/>
          </a:xfrm>
        </p:spPr>
        <p:txBody>
          <a:bodyPr>
            <a:normAutofit lnSpcReduction="10000"/>
          </a:bodyPr>
          <a:lstStyle/>
          <a:p>
            <a:pPr lvl="1" algn="just">
              <a:buFont typeface="Wingdings" panose="05000000000000000000" pitchFamily="2" charset="2"/>
              <a:buChar char="ü"/>
            </a:pPr>
            <a:r>
              <a:rPr lang="en-GB" sz="2600" dirty="0"/>
              <a:t>“Rebuild” really means the process which occurs when one drive has failed, and we need to replace it.</a:t>
            </a:r>
          </a:p>
          <a:p>
            <a:pPr lvl="1" algn="just">
              <a:buFont typeface="Wingdings" panose="05000000000000000000" pitchFamily="2" charset="2"/>
              <a:buChar char="ü"/>
            </a:pPr>
            <a:r>
              <a:rPr lang="en-GB" sz="2600" dirty="0"/>
              <a:t>For example, in the case of RAID 1, we just replace the failed drive, and copy all of the data from the other drive(s) – this happens automatically.</a:t>
            </a:r>
          </a:p>
          <a:p>
            <a:pPr lvl="1" algn="just">
              <a:buFont typeface="Wingdings" panose="05000000000000000000" pitchFamily="2" charset="2"/>
              <a:buChar char="ü"/>
            </a:pPr>
            <a:r>
              <a:rPr lang="en-GB" sz="2600" dirty="0"/>
              <a:t>As mentioned, drives tend to have a “lifespan” – a certain amount of read/write they can perform before the probability of a failure becomes quite high.</a:t>
            </a:r>
          </a:p>
          <a:p>
            <a:pPr lvl="1" algn="just">
              <a:buFont typeface="Wingdings" panose="05000000000000000000" pitchFamily="2" charset="2"/>
              <a:buChar char="ü"/>
            </a:pPr>
            <a:r>
              <a:rPr lang="en-GB" sz="2600" dirty="0"/>
              <a:t>In many RAID 10 configurations, once a failure occurs, we only have a single copy of the relevant data – stored on a single drive, which we’ll be reading from heavily during the rebuild.</a:t>
            </a:r>
          </a:p>
          <a:p>
            <a:pPr algn="just">
              <a:buFont typeface="Wingdings" panose="05000000000000000000" pitchFamily="2" charset="2"/>
              <a:buChar char="§"/>
            </a:pPr>
            <a:endParaRPr lang="en-GB" sz="1800" dirty="0"/>
          </a:p>
        </p:txBody>
      </p:sp>
    </p:spTree>
    <p:extLst>
      <p:ext uri="{BB962C8B-B14F-4D97-AF65-F5344CB8AC3E}">
        <p14:creationId xmlns:p14="http://schemas.microsoft.com/office/powerpoint/2010/main" val="1073977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E9028-AFF1-C3A4-E5D2-F93847106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15BBD-6517-43FE-A371-6EFD6BB739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0427FF-FD35-5690-4E02-06FEAA98A9D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03792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71DF-3A08-5ED1-A876-9174176DDB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C6299-31E9-56C6-E1AE-CDACCDF8E299}"/>
              </a:ext>
            </a:extLst>
          </p:cNvPr>
          <p:cNvSpPr>
            <a:spLocks noGrp="1"/>
          </p:cNvSpPr>
          <p:nvPr>
            <p:ph idx="1"/>
          </p:nvPr>
        </p:nvSpPr>
        <p:spPr/>
        <p:txBody>
          <a:bodyPr/>
          <a:lstStyle/>
          <a:p>
            <a:pPr marL="0" indent="0">
              <a:buNone/>
            </a:pPr>
            <a:r>
              <a:rPr lang="en-GB"/>
              <a:t>Any questions</a:t>
            </a:r>
          </a:p>
          <a:p>
            <a:endParaRPr lang="en-GB"/>
          </a:p>
          <a:p>
            <a:endParaRPr lang="en-GB"/>
          </a:p>
          <a:p>
            <a:pPr marL="0" indent="0">
              <a:buNone/>
            </a:pPr>
            <a:r>
              <a:rPr lang="en-GB"/>
              <a:t>Thank you</a:t>
            </a:r>
          </a:p>
        </p:txBody>
      </p:sp>
    </p:spTree>
    <p:extLst>
      <p:ext uri="{BB962C8B-B14F-4D97-AF65-F5344CB8AC3E}">
        <p14:creationId xmlns:p14="http://schemas.microsoft.com/office/powerpoint/2010/main" val="29068667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1314</Words>
  <Application>Microsoft Office PowerPoint</Application>
  <PresentationFormat>Widescreen</PresentationFormat>
  <Paragraphs>105</Paragraphs>
  <Slides>13</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13</vt:i4>
      </vt:variant>
    </vt:vector>
  </HeadingPairs>
  <TitlesOfParts>
    <vt:vector size="21" baseType="lpstr">
      <vt:lpstr>Arial</vt:lpstr>
      <vt:lpstr>Calibri</vt:lpstr>
      <vt:lpstr>Calibri Light</vt:lpstr>
      <vt:lpstr>Wingdings</vt:lpstr>
      <vt:lpstr>UWTSD 200_Title Page</vt:lpstr>
      <vt:lpstr>UWTSD 200_Text 1</vt:lpstr>
      <vt:lpstr>UWTSD 200_Title Page 2</vt:lpstr>
      <vt:lpstr>UWTSD 200_Subtitle 4</vt:lpstr>
      <vt:lpstr>PowerPoint Presentation</vt:lpstr>
      <vt:lpstr>What is RAID?</vt:lpstr>
      <vt:lpstr>Why RAID Exists?</vt:lpstr>
      <vt:lpstr> RAID Concepts</vt:lpstr>
      <vt:lpstr>Redundant Array of Independent Disks (RAID)</vt:lpstr>
      <vt:lpstr>Hard drive/RAID assumptions</vt:lpstr>
      <vt:lpstr>RAID levels – RAID 0 (striped)</vt:lpstr>
      <vt:lpstr>RAID levels – RAID 0 (striped)</vt:lpstr>
      <vt:lpstr>RAID levels – RAID 1 (mirrored)</vt:lpstr>
      <vt:lpstr>RAID levels – RAID 10 (striped + mirrored)</vt:lpstr>
      <vt:lpstr>Risk during array rebuilds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41</cp:revision>
  <dcterms:created xsi:type="dcterms:W3CDTF">2021-03-05T06:07:01Z</dcterms:created>
  <dcterms:modified xsi:type="dcterms:W3CDTF">2026-02-16T03:05:10Z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