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5"/>
  </p:notesMasterIdLst>
  <p:handoutMasterIdLst>
    <p:handoutMasterId r:id="rId6"/>
  </p:handoutMasterIdLst>
  <p:sldIdLst>
    <p:sldId id="256" r:id="rId2"/>
    <p:sldId id="329" r:id="rId3"/>
    <p:sldId id="322" r:id="rId4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0" autoAdjust="0"/>
    <p:restoredTop sz="94650" autoAdjust="0"/>
  </p:normalViewPr>
  <p:slideViewPr>
    <p:cSldViewPr>
      <p:cViewPr varScale="1">
        <p:scale>
          <a:sx n="73" d="100"/>
          <a:sy n="73" d="100"/>
        </p:scale>
        <p:origin x="288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 smtClean="0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3</a:t>
            </a:fld>
            <a:endParaRPr lang="en-GB" smtClean="0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alison.com/courses/Graphic-Design-1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User Experience Design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ACCA7020</a:t>
            </a:r>
            <a:endParaRPr lang="is-IS" sz="2400" dirty="0" smtClean="0"/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Lecture 11 – Graphical Design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Complete the online course “Graphic Design – Visual and Graphic Design Course” from ALISON</a:t>
            </a:r>
          </a:p>
          <a:p>
            <a:pPr lvl="1"/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alison.com/courses/Graphic-Design-1</a:t>
            </a:r>
            <a:endParaRPr lang="en-GB" dirty="0" smtClean="0"/>
          </a:p>
          <a:p>
            <a:pPr lvl="1"/>
            <a:endParaRPr lang="en-GB" dirty="0"/>
          </a:p>
          <a:p>
            <a:pPr lvl="1"/>
            <a:r>
              <a:rPr lang="en-GB" dirty="0" smtClean="0"/>
              <a:t>Use your university email address to sign into the course</a:t>
            </a:r>
          </a:p>
          <a:p>
            <a:pPr lvl="1"/>
            <a:r>
              <a:rPr lang="en-GB" dirty="0" smtClean="0"/>
              <a:t>Yes, the adverts are annoying, but they’re only </a:t>
            </a:r>
            <a:r>
              <a:rPr lang="en-GB" smtClean="0"/>
              <a:t>8 seconds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8351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mtClean="0"/>
              <a:t>Coming Soon…</a:t>
            </a:r>
            <a:endParaRPr lang="en-US" smtClean="0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Next lecture: Wireframes and Prototypes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Homework: Complete the online course started in this workshop.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9862</TotalTime>
  <Words>86</Words>
  <Application>Microsoft Office PowerPoint</Application>
  <PresentationFormat>On-screen Show (4:3)</PresentationFormat>
  <Paragraphs>20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User Experience Design</vt:lpstr>
      <vt:lpstr>Activity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193</cp:revision>
  <dcterms:created xsi:type="dcterms:W3CDTF">2003-09-29T11:49:22Z</dcterms:created>
  <dcterms:modified xsi:type="dcterms:W3CDTF">2020-01-28T16:46:32Z</dcterms:modified>
</cp:coreProperties>
</file>