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3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0" autoAdjust="0"/>
    <p:restoredTop sz="94660"/>
  </p:normalViewPr>
  <p:slideViewPr>
    <p:cSldViewPr snapToGrid="0">
      <p:cViewPr varScale="1">
        <p:scale>
          <a:sx n="91" d="100"/>
          <a:sy n="91" d="100"/>
        </p:scale>
        <p:origin x="44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890047" y="558161"/>
            <a:ext cx="254169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060979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 (1)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184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25103" y="948607"/>
            <a:ext cx="1851511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588136" y="1246654"/>
            <a:ext cx="2220687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073327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 (3)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9730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2020 + Jan 2021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363788" y="1273747"/>
            <a:ext cx="126767" cy="1593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19596" y="1605435"/>
            <a:ext cx="294665" cy="15508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E4AD21-503F-439B-BD07-F5208DD5CFF4}"/>
              </a:ext>
            </a:extLst>
          </p:cNvPr>
          <p:cNvSpPr txBox="1"/>
          <p:nvPr/>
        </p:nvSpPr>
        <p:spPr>
          <a:xfrm>
            <a:off x="1493826" y="14102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CCF6F97-DF64-44C7-9B54-DE08BFE4276B}"/>
              </a:ext>
            </a:extLst>
          </p:cNvPr>
          <p:cNvSpPr txBox="1"/>
          <p:nvPr/>
        </p:nvSpPr>
        <p:spPr>
          <a:xfrm>
            <a:off x="3364737" y="64902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2E78F66-120F-4139-84CA-DDF5578D3FED}"/>
              </a:ext>
            </a:extLst>
          </p:cNvPr>
          <p:cNvSpPr txBox="1"/>
          <p:nvPr/>
        </p:nvSpPr>
        <p:spPr>
          <a:xfrm>
            <a:off x="7865964" y="4217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047A03FE-FAB7-4517-AF93-68A7D20FDF47}"/>
              </a:ext>
            </a:extLst>
          </p:cNvPr>
          <p:cNvSpPr txBox="1"/>
          <p:nvPr/>
        </p:nvSpPr>
        <p:spPr>
          <a:xfrm>
            <a:off x="11074150" y="55588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95594" y="2353174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045653" y="558161"/>
            <a:ext cx="2418738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397691" y="284526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386891" y="294414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07971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26466" y="1246654"/>
            <a:ext cx="1898690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351695" y="3042250"/>
            <a:ext cx="1565562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 (1)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171695" y="3256456"/>
            <a:ext cx="1882240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(3)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27077" y="338693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6769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2020 + Jan 2021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953118" y="1814840"/>
            <a:ext cx="71808" cy="12270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cxnSpLocks/>
          </p:cNvCxnSpPr>
          <p:nvPr/>
        </p:nvCxnSpPr>
        <p:spPr>
          <a:xfrm>
            <a:off x="9356322" y="1021770"/>
            <a:ext cx="1206584" cy="19116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</p:cNvCxnSpPr>
          <p:nvPr/>
        </p:nvCxnSpPr>
        <p:spPr>
          <a:xfrm>
            <a:off x="7426882" y="1084561"/>
            <a:ext cx="92065" cy="16856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490555" y="1615986"/>
            <a:ext cx="0" cy="12511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864065" y="3590472"/>
            <a:ext cx="739775" cy="20392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>
            <a:off x="11024926" y="4307549"/>
            <a:ext cx="1560" cy="6991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718121"/>
            <a:ext cx="288751" cy="10803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3877013" y="4335985"/>
            <a:ext cx="553666" cy="9241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287530" y="3960610"/>
            <a:ext cx="125108" cy="884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4232654"/>
            <a:ext cx="582688" cy="8625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469376" y="3581940"/>
            <a:ext cx="567741" cy="20412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cxnSpLocks/>
          </p:cNvCxnSpPr>
          <p:nvPr/>
        </p:nvCxnSpPr>
        <p:spPr>
          <a:xfrm>
            <a:off x="7873612" y="1084561"/>
            <a:ext cx="1379839" cy="21777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cxnSpLocks/>
          </p:cNvCxnSpPr>
          <p:nvPr/>
        </p:nvCxnSpPr>
        <p:spPr>
          <a:xfrm>
            <a:off x="8116076" y="1070968"/>
            <a:ext cx="2072555" cy="18947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-138848" y="3047420"/>
            <a:ext cx="2458364" cy="923330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ED5C18C-2C18-4E2A-BC18-ACCE8C36E096}"/>
              </a:ext>
            </a:extLst>
          </p:cNvPr>
          <p:cNvSpPr txBox="1"/>
          <p:nvPr/>
        </p:nvSpPr>
        <p:spPr>
          <a:xfrm>
            <a:off x="1493826" y="14102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5B30BE1-3713-42ED-A43C-4A01DC994356}"/>
              </a:ext>
            </a:extLst>
          </p:cNvPr>
          <p:cNvSpPr txBox="1"/>
          <p:nvPr/>
        </p:nvSpPr>
        <p:spPr>
          <a:xfrm>
            <a:off x="3540357" y="62289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1ACE6CB-1D1E-4E46-B6A2-462D7DA1039B}"/>
              </a:ext>
            </a:extLst>
          </p:cNvPr>
          <p:cNvSpPr txBox="1"/>
          <p:nvPr/>
        </p:nvSpPr>
        <p:spPr>
          <a:xfrm>
            <a:off x="7777595" y="40398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DF0D1C1-A528-4CC5-955A-939EF24C43D5}"/>
              </a:ext>
            </a:extLst>
          </p:cNvPr>
          <p:cNvSpPr txBox="1"/>
          <p:nvPr/>
        </p:nvSpPr>
        <p:spPr>
          <a:xfrm>
            <a:off x="11083269" y="541570"/>
            <a:ext cx="674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148909" y="642300"/>
            <a:ext cx="25076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17889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57688" y="1246654"/>
            <a:ext cx="1888233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413786" y="3253988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(3)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10208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2020 + Jan 2021 Starters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7191285" y="4308004"/>
            <a:ext cx="102097" cy="6283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31902" y="474106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9BC8278-656B-4282-8703-0724EDBEF5E8}"/>
              </a:ext>
            </a:extLst>
          </p:cNvPr>
          <p:cNvSpPr txBox="1"/>
          <p:nvPr/>
        </p:nvSpPr>
        <p:spPr>
          <a:xfrm>
            <a:off x="7865964" y="4217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8209A89-04A5-4C14-A5EC-6725E0CE61F6}"/>
              </a:ext>
            </a:extLst>
          </p:cNvPr>
          <p:cNvSpPr txBox="1"/>
          <p:nvPr/>
        </p:nvSpPr>
        <p:spPr>
          <a:xfrm>
            <a:off x="11026486" y="55064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8FFDF1B-98B4-4FD0-8F1B-D044624F14DB}"/>
              </a:ext>
            </a:extLst>
          </p:cNvPr>
          <p:cNvSpPr txBox="1"/>
          <p:nvPr/>
        </p:nvSpPr>
        <p:spPr>
          <a:xfrm>
            <a:off x="6028443" y="57343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F8084EA-6968-4275-9040-5957CB65C676}"/>
              </a:ext>
            </a:extLst>
          </p:cNvPr>
          <p:cNvSpPr txBox="1"/>
          <p:nvPr/>
        </p:nvSpPr>
        <p:spPr>
          <a:xfrm>
            <a:off x="1585731" y="138483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354171" y="567406"/>
            <a:ext cx="250656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211023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990611" y="1043299"/>
            <a:ext cx="1667498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Object Oriented</a:t>
            </a:r>
          </a:p>
          <a:p>
            <a:pPr algn="ctr"/>
            <a:r>
              <a:rPr lang="en-GB" dirty="0"/>
              <a:t>Programming and</a:t>
            </a:r>
          </a:p>
          <a:p>
            <a:pPr algn="ctr"/>
            <a:r>
              <a:rPr lang="en-GB" dirty="0"/>
              <a:t>Algorithms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196472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</a:t>
            </a:r>
          </a:p>
          <a:p>
            <a:pPr algn="ctr"/>
            <a:r>
              <a:rPr lang="en-GB" dirty="0"/>
              <a:t>Application Development (1)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818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Software Development Sept 2020 + January 2021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cxnSpLocks/>
          </p:cNvCxnSpPr>
          <p:nvPr/>
        </p:nvCxnSpPr>
        <p:spPr>
          <a:xfrm>
            <a:off x="8282071" y="2185795"/>
            <a:ext cx="562669" cy="8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 flipH="1">
            <a:off x="5334255" y="1619537"/>
            <a:ext cx="18760" cy="10283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Cloud-Based Web Services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</a:t>
            </a:r>
          </a:p>
          <a:p>
            <a:pPr algn="ctr"/>
            <a:r>
              <a:rPr lang="en-GB" dirty="0"/>
              <a:t>Principles and </a:t>
            </a:r>
          </a:p>
          <a:p>
            <a:pPr algn="ctr"/>
            <a:r>
              <a:rPr lang="en-GB" dirty="0"/>
              <a:t>Practice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99871" y="4104330"/>
            <a:ext cx="330808" cy="11558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cxnSpLocks/>
          </p:cNvCxnSpPr>
          <p:nvPr/>
        </p:nvCxnSpPr>
        <p:spPr>
          <a:xfrm>
            <a:off x="6247237" y="1619537"/>
            <a:ext cx="342538" cy="11288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9835339" y="1180962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8329281-642E-4C19-91DE-0AD10A13723A}"/>
              </a:ext>
            </a:extLst>
          </p:cNvPr>
          <p:cNvSpPr txBox="1"/>
          <p:nvPr/>
        </p:nvSpPr>
        <p:spPr>
          <a:xfrm>
            <a:off x="2421936" y="3321332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(3)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96E613BE-A878-4CCD-AFB6-713CA85C803C}"/>
              </a:ext>
            </a:extLst>
          </p:cNvPr>
          <p:cNvSpPr txBox="1"/>
          <p:nvPr/>
        </p:nvSpPr>
        <p:spPr>
          <a:xfrm>
            <a:off x="1500660" y="131909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2D65C80-52C2-44B6-B987-E47AECF67AEA}"/>
              </a:ext>
            </a:extLst>
          </p:cNvPr>
          <p:cNvSpPr txBox="1"/>
          <p:nvPr/>
        </p:nvSpPr>
        <p:spPr>
          <a:xfrm>
            <a:off x="3528130" y="90340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50CC0A3-BEE0-42EB-B752-25ACB52916C7}"/>
              </a:ext>
            </a:extLst>
          </p:cNvPr>
          <p:cNvSpPr txBox="1"/>
          <p:nvPr/>
        </p:nvSpPr>
        <p:spPr>
          <a:xfrm>
            <a:off x="11301360" y="59773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2CBD9B9-4536-4E69-9A16-199C1677DC45}"/>
              </a:ext>
            </a:extLst>
          </p:cNvPr>
          <p:cNvSpPr txBox="1"/>
          <p:nvPr/>
        </p:nvSpPr>
        <p:spPr>
          <a:xfrm>
            <a:off x="11092323" y="11578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062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447</Words>
  <Application>Microsoft Office PowerPoint</Application>
  <PresentationFormat>Widescreen</PresentationFormat>
  <Paragraphs>178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49</cp:revision>
  <dcterms:created xsi:type="dcterms:W3CDTF">2020-07-15T14:48:17Z</dcterms:created>
  <dcterms:modified xsi:type="dcterms:W3CDTF">2021-07-28T14:19:37Z</dcterms:modified>
</cp:coreProperties>
</file>