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6"/>
  </p:notesMasterIdLst>
  <p:sldIdLst>
    <p:sldId id="256" r:id="rId5"/>
    <p:sldId id="257" r:id="rId6"/>
    <p:sldId id="274" r:id="rId7"/>
    <p:sldId id="275" r:id="rId8"/>
    <p:sldId id="276" r:id="rId9"/>
    <p:sldId id="277" r:id="rId10"/>
    <p:sldId id="278" r:id="rId11"/>
    <p:sldId id="279" r:id="rId12"/>
    <p:sldId id="280" r:id="rId13"/>
    <p:sldId id="281" r:id="rId14"/>
    <p:sldId id="28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8" autoAdjust="0"/>
    <p:restoredTop sz="94660"/>
  </p:normalViewPr>
  <p:slideViewPr>
    <p:cSldViewPr snapToGrid="0">
      <p:cViewPr varScale="1">
        <p:scale>
          <a:sx n="122" d="100"/>
          <a:sy n="122" d="100"/>
        </p:scale>
        <p:origin x="18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m Bashford" userId="5fd3d9a1-443c-4717-9608-098946ca22e0" providerId="ADAL" clId="{5900CA56-5AAC-4643-A94E-1EE1E290A4D0}"/>
    <pc:docChg chg="modSld">
      <pc:chgData name="Tim Bashford" userId="5fd3d9a1-443c-4717-9608-098946ca22e0" providerId="ADAL" clId="{5900CA56-5AAC-4643-A94E-1EE1E290A4D0}" dt="2021-01-24T17:57:43.623" v="278" actId="20577"/>
      <pc:docMkLst>
        <pc:docMk/>
      </pc:docMkLst>
      <pc:sldChg chg="modSp mod">
        <pc:chgData name="Tim Bashford" userId="5fd3d9a1-443c-4717-9608-098946ca22e0" providerId="ADAL" clId="{5900CA56-5AAC-4643-A94E-1EE1E290A4D0}" dt="2021-01-24T17:55:19.548" v="35" actId="20577"/>
        <pc:sldMkLst>
          <pc:docMk/>
          <pc:sldMk cId="2406783341" sldId="256"/>
        </pc:sldMkLst>
        <pc:spChg chg="mod">
          <ac:chgData name="Tim Bashford" userId="5fd3d9a1-443c-4717-9608-098946ca22e0" providerId="ADAL" clId="{5900CA56-5AAC-4643-A94E-1EE1E290A4D0}" dt="2021-01-24T17:55:19.548" v="35" actId="20577"/>
          <ac:spMkLst>
            <pc:docMk/>
            <pc:sldMk cId="2406783341" sldId="256"/>
            <ac:spMk id="2" creationId="{00000000-0000-0000-0000-000000000000}"/>
          </ac:spMkLst>
        </pc:spChg>
      </pc:sldChg>
      <pc:sldChg chg="modSp mod">
        <pc:chgData name="Tim Bashford" userId="5fd3d9a1-443c-4717-9608-098946ca22e0" providerId="ADAL" clId="{5900CA56-5AAC-4643-A94E-1EE1E290A4D0}" dt="2021-01-24T17:56:41.894" v="235" actId="20577"/>
        <pc:sldMkLst>
          <pc:docMk/>
          <pc:sldMk cId="1615217588" sldId="257"/>
        </pc:sldMkLst>
        <pc:spChg chg="mod">
          <ac:chgData name="Tim Bashford" userId="5fd3d9a1-443c-4717-9608-098946ca22e0" providerId="ADAL" clId="{5900CA56-5AAC-4643-A94E-1EE1E290A4D0}" dt="2021-01-24T17:55:34.534" v="75" actId="20577"/>
          <ac:spMkLst>
            <pc:docMk/>
            <pc:sldMk cId="1615217588" sldId="257"/>
            <ac:spMk id="2" creationId="{00000000-0000-0000-0000-000000000000}"/>
          </ac:spMkLst>
        </pc:spChg>
        <pc:spChg chg="mod">
          <ac:chgData name="Tim Bashford" userId="5fd3d9a1-443c-4717-9608-098946ca22e0" providerId="ADAL" clId="{5900CA56-5AAC-4643-A94E-1EE1E290A4D0}" dt="2021-01-24T17:56:41.894" v="235" actId="20577"/>
          <ac:spMkLst>
            <pc:docMk/>
            <pc:sldMk cId="1615217588" sldId="257"/>
            <ac:spMk id="3" creationId="{00000000-0000-0000-0000-000000000000}"/>
          </ac:spMkLst>
        </pc:spChg>
      </pc:sldChg>
      <pc:sldChg chg="modSp mod">
        <pc:chgData name="Tim Bashford" userId="5fd3d9a1-443c-4717-9608-098946ca22e0" providerId="ADAL" clId="{5900CA56-5AAC-4643-A94E-1EE1E290A4D0}" dt="2021-01-24T17:57:25.872" v="275" actId="20577"/>
        <pc:sldMkLst>
          <pc:docMk/>
          <pc:sldMk cId="247204405" sldId="276"/>
        </pc:sldMkLst>
        <pc:spChg chg="mod">
          <ac:chgData name="Tim Bashford" userId="5fd3d9a1-443c-4717-9608-098946ca22e0" providerId="ADAL" clId="{5900CA56-5AAC-4643-A94E-1EE1E290A4D0}" dt="2021-01-24T17:57:25.872" v="275" actId="20577"/>
          <ac:spMkLst>
            <pc:docMk/>
            <pc:sldMk cId="247204405" sldId="276"/>
            <ac:spMk id="3" creationId="{00000000-0000-0000-0000-000000000000}"/>
          </ac:spMkLst>
        </pc:spChg>
      </pc:sldChg>
      <pc:sldChg chg="modSp mod">
        <pc:chgData name="Tim Bashford" userId="5fd3d9a1-443c-4717-9608-098946ca22e0" providerId="ADAL" clId="{5900CA56-5AAC-4643-A94E-1EE1E290A4D0}" dt="2021-01-24T17:57:43.623" v="278" actId="20577"/>
        <pc:sldMkLst>
          <pc:docMk/>
          <pc:sldMk cId="4290610276" sldId="277"/>
        </pc:sldMkLst>
        <pc:spChg chg="mod">
          <ac:chgData name="Tim Bashford" userId="5fd3d9a1-443c-4717-9608-098946ca22e0" providerId="ADAL" clId="{5900CA56-5AAC-4643-A94E-1EE1E290A4D0}" dt="2021-01-24T17:57:43.623" v="278" actId="20577"/>
          <ac:spMkLst>
            <pc:docMk/>
            <pc:sldMk cId="4290610276" sldId="277"/>
            <ac:spMk id="3" creationId="{00000000-0000-0000-0000-000000000000}"/>
          </ac:spMkLst>
        </pc:spChg>
      </pc:sldChg>
    </pc:docChg>
  </pc:docChgLst>
  <pc:docChgLst>
    <pc:chgData name="Tim Bashford" userId="5fd3d9a1-443c-4717-9608-098946ca22e0" providerId="ADAL" clId="{3D67D187-1159-4B30-BB99-A9DF840717E1}"/>
    <pc:docChg chg="modSld">
      <pc:chgData name="Tim Bashford" userId="5fd3d9a1-443c-4717-9608-098946ca22e0" providerId="ADAL" clId="{3D67D187-1159-4B30-BB99-A9DF840717E1}" dt="2023-01-31T10:20:39.641" v="3" actId="20577"/>
      <pc:docMkLst>
        <pc:docMk/>
      </pc:docMkLst>
      <pc:sldChg chg="modSp mod">
        <pc:chgData name="Tim Bashford" userId="5fd3d9a1-443c-4717-9608-098946ca22e0" providerId="ADAL" clId="{3D67D187-1159-4B30-BB99-A9DF840717E1}" dt="2023-01-31T10:20:39.641" v="3" actId="20577"/>
        <pc:sldMkLst>
          <pc:docMk/>
          <pc:sldMk cId="247204405" sldId="276"/>
        </pc:sldMkLst>
        <pc:spChg chg="mod">
          <ac:chgData name="Tim Bashford" userId="5fd3d9a1-443c-4717-9608-098946ca22e0" providerId="ADAL" clId="{3D67D187-1159-4B30-BB99-A9DF840717E1}" dt="2023-01-31T10:20:39.641" v="3" actId="20577"/>
          <ac:spMkLst>
            <pc:docMk/>
            <pc:sldMk cId="247204405" sldId="276"/>
            <ac:spMk id="3" creationId="{00000000-0000-0000-0000-000000000000}"/>
          </ac:spMkLst>
        </pc:spChg>
      </pc:sldChg>
    </pc:docChg>
  </pc:docChgLst>
  <pc:docChgLst>
    <pc:chgData name="Tim Bashford" userId="5fd3d9a1-443c-4717-9608-098946ca22e0" providerId="ADAL" clId="{0B133868-72FF-4231-A1BD-D006D405AA81}"/>
    <pc:docChg chg="undo custSel addSld delSld modSld">
      <pc:chgData name="Tim Bashford" userId="5fd3d9a1-443c-4717-9608-098946ca22e0" providerId="ADAL" clId="{0B133868-72FF-4231-A1BD-D006D405AA81}" dt="2019-09-29T10:08:01.847" v="1152" actId="33524"/>
      <pc:docMkLst>
        <pc:docMk/>
      </pc:docMkLst>
      <pc:sldChg chg="del">
        <pc:chgData name="Tim Bashford" userId="5fd3d9a1-443c-4717-9608-098946ca22e0" providerId="ADAL" clId="{0B133868-72FF-4231-A1BD-D006D405AA81}" dt="2019-09-29T10:06:26.564" v="1134" actId="2696"/>
        <pc:sldMkLst>
          <pc:docMk/>
          <pc:sldMk cId="1158848083" sldId="261"/>
        </pc:sldMkLst>
      </pc:sldChg>
      <pc:sldChg chg="del">
        <pc:chgData name="Tim Bashford" userId="5fd3d9a1-443c-4717-9608-098946ca22e0" providerId="ADAL" clId="{0B133868-72FF-4231-A1BD-D006D405AA81}" dt="2019-09-29T10:06:26.582" v="1135" actId="2696"/>
        <pc:sldMkLst>
          <pc:docMk/>
          <pc:sldMk cId="1788470237" sldId="262"/>
        </pc:sldMkLst>
      </pc:sldChg>
      <pc:sldChg chg="del">
        <pc:chgData name="Tim Bashford" userId="5fd3d9a1-443c-4717-9608-098946ca22e0" providerId="ADAL" clId="{0B133868-72FF-4231-A1BD-D006D405AA81}" dt="2019-09-29T10:06:26.590" v="1136" actId="2696"/>
        <pc:sldMkLst>
          <pc:docMk/>
          <pc:sldMk cId="3015341418" sldId="263"/>
        </pc:sldMkLst>
      </pc:sldChg>
      <pc:sldChg chg="del">
        <pc:chgData name="Tim Bashford" userId="5fd3d9a1-443c-4717-9608-098946ca22e0" providerId="ADAL" clId="{0B133868-72FF-4231-A1BD-D006D405AA81}" dt="2019-09-29T10:06:26.599" v="1137" actId="2696"/>
        <pc:sldMkLst>
          <pc:docMk/>
          <pc:sldMk cId="2590049164" sldId="264"/>
        </pc:sldMkLst>
      </pc:sldChg>
      <pc:sldChg chg="del">
        <pc:chgData name="Tim Bashford" userId="5fd3d9a1-443c-4717-9608-098946ca22e0" providerId="ADAL" clId="{0B133868-72FF-4231-A1BD-D006D405AA81}" dt="2019-09-29T10:06:26.603" v="1138" actId="2696"/>
        <pc:sldMkLst>
          <pc:docMk/>
          <pc:sldMk cId="2333285274" sldId="265"/>
        </pc:sldMkLst>
      </pc:sldChg>
      <pc:sldChg chg="del">
        <pc:chgData name="Tim Bashford" userId="5fd3d9a1-443c-4717-9608-098946ca22e0" providerId="ADAL" clId="{0B133868-72FF-4231-A1BD-D006D405AA81}" dt="2019-09-29T10:06:26.611" v="1139" actId="2696"/>
        <pc:sldMkLst>
          <pc:docMk/>
          <pc:sldMk cId="4038266465" sldId="266"/>
        </pc:sldMkLst>
      </pc:sldChg>
      <pc:sldChg chg="del">
        <pc:chgData name="Tim Bashford" userId="5fd3d9a1-443c-4717-9608-098946ca22e0" providerId="ADAL" clId="{0B133868-72FF-4231-A1BD-D006D405AA81}" dt="2019-09-29T10:06:26.615" v="1140" actId="2696"/>
        <pc:sldMkLst>
          <pc:docMk/>
          <pc:sldMk cId="2045516887" sldId="267"/>
        </pc:sldMkLst>
      </pc:sldChg>
      <pc:sldChg chg="del">
        <pc:chgData name="Tim Bashford" userId="5fd3d9a1-443c-4717-9608-098946ca22e0" providerId="ADAL" clId="{0B133868-72FF-4231-A1BD-D006D405AA81}" dt="2019-09-29T10:06:26.634" v="1141" actId="2696"/>
        <pc:sldMkLst>
          <pc:docMk/>
          <pc:sldMk cId="2125507291" sldId="268"/>
        </pc:sldMkLst>
      </pc:sldChg>
      <pc:sldChg chg="del">
        <pc:chgData name="Tim Bashford" userId="5fd3d9a1-443c-4717-9608-098946ca22e0" providerId="ADAL" clId="{0B133868-72FF-4231-A1BD-D006D405AA81}" dt="2019-09-29T10:06:26.643" v="1142" actId="2696"/>
        <pc:sldMkLst>
          <pc:docMk/>
          <pc:sldMk cId="1656940614" sldId="269"/>
        </pc:sldMkLst>
      </pc:sldChg>
      <pc:sldChg chg="del">
        <pc:chgData name="Tim Bashford" userId="5fd3d9a1-443c-4717-9608-098946ca22e0" providerId="ADAL" clId="{0B133868-72FF-4231-A1BD-D006D405AA81}" dt="2019-09-29T10:06:26.646" v="1143" actId="2696"/>
        <pc:sldMkLst>
          <pc:docMk/>
          <pc:sldMk cId="2602862030" sldId="270"/>
        </pc:sldMkLst>
      </pc:sldChg>
      <pc:sldChg chg="del">
        <pc:chgData name="Tim Bashford" userId="5fd3d9a1-443c-4717-9608-098946ca22e0" providerId="ADAL" clId="{0B133868-72FF-4231-A1BD-D006D405AA81}" dt="2019-09-29T10:06:26.656" v="1145" actId="2696"/>
        <pc:sldMkLst>
          <pc:docMk/>
          <pc:sldMk cId="1471611970" sldId="271"/>
        </pc:sldMkLst>
      </pc:sldChg>
      <pc:sldChg chg="del">
        <pc:chgData name="Tim Bashford" userId="5fd3d9a1-443c-4717-9608-098946ca22e0" providerId="ADAL" clId="{0B133868-72FF-4231-A1BD-D006D405AA81}" dt="2019-09-29T10:06:26.652" v="1144" actId="2696"/>
        <pc:sldMkLst>
          <pc:docMk/>
          <pc:sldMk cId="451217589" sldId="272"/>
        </pc:sldMkLst>
      </pc:sldChg>
      <pc:sldChg chg="del">
        <pc:chgData name="Tim Bashford" userId="5fd3d9a1-443c-4717-9608-098946ca22e0" providerId="ADAL" clId="{0B133868-72FF-4231-A1BD-D006D405AA81}" dt="2019-09-29T10:06:26.671" v="1146" actId="2696"/>
        <pc:sldMkLst>
          <pc:docMk/>
          <pc:sldMk cId="3398105511" sldId="273"/>
        </pc:sldMkLst>
      </pc:sldChg>
      <pc:sldChg chg="modSp">
        <pc:chgData name="Tim Bashford" userId="5fd3d9a1-443c-4717-9608-098946ca22e0" providerId="ADAL" clId="{0B133868-72FF-4231-A1BD-D006D405AA81}" dt="2019-09-29T09:41:30" v="661" actId="20577"/>
        <pc:sldMkLst>
          <pc:docMk/>
          <pc:sldMk cId="2605835873" sldId="274"/>
        </pc:sldMkLst>
        <pc:spChg chg="mod">
          <ac:chgData name="Tim Bashford" userId="5fd3d9a1-443c-4717-9608-098946ca22e0" providerId="ADAL" clId="{0B133868-72FF-4231-A1BD-D006D405AA81}" dt="2019-09-29T09:41:30" v="661" actId="20577"/>
          <ac:spMkLst>
            <pc:docMk/>
            <pc:sldMk cId="2605835873" sldId="274"/>
            <ac:spMk id="7171" creationId="{00000000-0000-0000-0000-000000000000}"/>
          </ac:spMkLst>
        </pc:spChg>
      </pc:sldChg>
      <pc:sldChg chg="add del">
        <pc:chgData name="Tim Bashford" userId="5fd3d9a1-443c-4717-9608-098946ca22e0" providerId="ADAL" clId="{0B133868-72FF-4231-A1BD-D006D405AA81}" dt="2019-09-29T09:41:45.901" v="663" actId="2696"/>
        <pc:sldMkLst>
          <pc:docMk/>
          <pc:sldMk cId="3953767654" sldId="275"/>
        </pc:sldMkLst>
      </pc:sldChg>
      <pc:sldChg chg="modSp add">
        <pc:chgData name="Tim Bashford" userId="5fd3d9a1-443c-4717-9608-098946ca22e0" providerId="ADAL" clId="{0B133868-72FF-4231-A1BD-D006D405AA81}" dt="2019-09-29T09:52:24.617" v="871" actId="20577"/>
        <pc:sldMkLst>
          <pc:docMk/>
          <pc:sldMk cId="4230717845" sldId="275"/>
        </pc:sldMkLst>
        <pc:spChg chg="mod">
          <ac:chgData name="Tim Bashford" userId="5fd3d9a1-443c-4717-9608-098946ca22e0" providerId="ADAL" clId="{0B133868-72FF-4231-A1BD-D006D405AA81}" dt="2019-09-29T09:52:24.617" v="871" actId="20577"/>
          <ac:spMkLst>
            <pc:docMk/>
            <pc:sldMk cId="4230717845" sldId="275"/>
            <ac:spMk id="3" creationId="{00000000-0000-0000-0000-000000000000}"/>
          </ac:spMkLst>
        </pc:spChg>
      </pc:sldChg>
      <pc:sldChg chg="modSp add">
        <pc:chgData name="Tim Bashford" userId="5fd3d9a1-443c-4717-9608-098946ca22e0" providerId="ADAL" clId="{0B133868-72FF-4231-A1BD-D006D405AA81}" dt="2019-09-29T09:54:08.704" v="965" actId="20577"/>
        <pc:sldMkLst>
          <pc:docMk/>
          <pc:sldMk cId="247204405" sldId="276"/>
        </pc:sldMkLst>
        <pc:spChg chg="mod">
          <ac:chgData name="Tim Bashford" userId="5fd3d9a1-443c-4717-9608-098946ca22e0" providerId="ADAL" clId="{0B133868-72FF-4231-A1BD-D006D405AA81}" dt="2019-09-29T09:54:08.704" v="965" actId="20577"/>
          <ac:spMkLst>
            <pc:docMk/>
            <pc:sldMk cId="247204405" sldId="276"/>
            <ac:spMk id="3" creationId="{00000000-0000-0000-0000-000000000000}"/>
          </ac:spMkLst>
        </pc:spChg>
      </pc:sldChg>
      <pc:sldChg chg="modSp add">
        <pc:chgData name="Tim Bashford" userId="5fd3d9a1-443c-4717-9608-098946ca22e0" providerId="ADAL" clId="{0B133868-72FF-4231-A1BD-D006D405AA81}" dt="2019-09-29T10:04:48.190" v="1132" actId="14100"/>
        <pc:sldMkLst>
          <pc:docMk/>
          <pc:sldMk cId="4290610276" sldId="277"/>
        </pc:sldMkLst>
        <pc:spChg chg="mod">
          <ac:chgData name="Tim Bashford" userId="5fd3d9a1-443c-4717-9608-098946ca22e0" providerId="ADAL" clId="{0B133868-72FF-4231-A1BD-D006D405AA81}" dt="2019-09-29T10:04:48.190" v="1132" actId="14100"/>
          <ac:spMkLst>
            <pc:docMk/>
            <pc:sldMk cId="4290610276" sldId="277"/>
            <ac:spMk id="3" creationId="{00000000-0000-0000-0000-000000000000}"/>
          </ac:spMkLst>
        </pc:spChg>
      </pc:sldChg>
      <pc:sldChg chg="add">
        <pc:chgData name="Tim Bashford" userId="5fd3d9a1-443c-4717-9608-098946ca22e0" providerId="ADAL" clId="{0B133868-72FF-4231-A1BD-D006D405AA81}" dt="2019-09-29T09:42:04.282" v="664"/>
        <pc:sldMkLst>
          <pc:docMk/>
          <pc:sldMk cId="3361541412" sldId="278"/>
        </pc:sldMkLst>
      </pc:sldChg>
      <pc:sldChg chg="modSp add">
        <pc:chgData name="Tim Bashford" userId="5fd3d9a1-443c-4717-9608-098946ca22e0" providerId="ADAL" clId="{0B133868-72FF-4231-A1BD-D006D405AA81}" dt="2019-09-29T10:07:09.115" v="1148" actId="20577"/>
        <pc:sldMkLst>
          <pc:docMk/>
          <pc:sldMk cId="2398605546" sldId="279"/>
        </pc:sldMkLst>
        <pc:spChg chg="mod">
          <ac:chgData name="Tim Bashford" userId="5fd3d9a1-443c-4717-9608-098946ca22e0" providerId="ADAL" clId="{0B133868-72FF-4231-A1BD-D006D405AA81}" dt="2019-09-29T10:07:09.115" v="1148" actId="20577"/>
          <ac:spMkLst>
            <pc:docMk/>
            <pc:sldMk cId="2398605546" sldId="279"/>
            <ac:spMk id="3" creationId="{00000000-0000-0000-0000-000000000000}"/>
          </ac:spMkLst>
        </pc:spChg>
      </pc:sldChg>
      <pc:sldChg chg="modSp add">
        <pc:chgData name="Tim Bashford" userId="5fd3d9a1-443c-4717-9608-098946ca22e0" providerId="ADAL" clId="{0B133868-72FF-4231-A1BD-D006D405AA81}" dt="2019-09-29T10:07:16.283" v="1149" actId="33524"/>
        <pc:sldMkLst>
          <pc:docMk/>
          <pc:sldMk cId="1794106345" sldId="280"/>
        </pc:sldMkLst>
        <pc:spChg chg="mod">
          <ac:chgData name="Tim Bashford" userId="5fd3d9a1-443c-4717-9608-098946ca22e0" providerId="ADAL" clId="{0B133868-72FF-4231-A1BD-D006D405AA81}" dt="2019-09-29T10:07:16.283" v="1149" actId="33524"/>
          <ac:spMkLst>
            <pc:docMk/>
            <pc:sldMk cId="1794106345" sldId="280"/>
            <ac:spMk id="3" creationId="{00000000-0000-0000-0000-000000000000}"/>
          </ac:spMkLst>
        </pc:spChg>
      </pc:sldChg>
      <pc:sldChg chg="modSp add">
        <pc:chgData name="Tim Bashford" userId="5fd3d9a1-443c-4717-9608-098946ca22e0" providerId="ADAL" clId="{0B133868-72FF-4231-A1BD-D006D405AA81}" dt="2019-09-29T10:07:46.899" v="1150" actId="33524"/>
        <pc:sldMkLst>
          <pc:docMk/>
          <pc:sldMk cId="2609068213" sldId="281"/>
        </pc:sldMkLst>
        <pc:spChg chg="mod">
          <ac:chgData name="Tim Bashford" userId="5fd3d9a1-443c-4717-9608-098946ca22e0" providerId="ADAL" clId="{0B133868-72FF-4231-A1BD-D006D405AA81}" dt="2019-09-29T10:07:46.899" v="1150" actId="33524"/>
          <ac:spMkLst>
            <pc:docMk/>
            <pc:sldMk cId="2609068213" sldId="281"/>
            <ac:spMk id="3" creationId="{00000000-0000-0000-0000-000000000000}"/>
          </ac:spMkLst>
        </pc:spChg>
      </pc:sldChg>
      <pc:sldChg chg="add del">
        <pc:chgData name="Tim Bashford" userId="5fd3d9a1-443c-4717-9608-098946ca22e0" providerId="ADAL" clId="{0B133868-72FF-4231-A1BD-D006D405AA81}" dt="2019-09-29T10:07:57.642" v="1151" actId="2696"/>
        <pc:sldMkLst>
          <pc:docMk/>
          <pc:sldMk cId="3049315807" sldId="282"/>
        </pc:sldMkLst>
      </pc:sldChg>
      <pc:sldChg chg="modSp add">
        <pc:chgData name="Tim Bashford" userId="5fd3d9a1-443c-4717-9608-098946ca22e0" providerId="ADAL" clId="{0B133868-72FF-4231-A1BD-D006D405AA81}" dt="2019-09-29T10:08:01.847" v="1152" actId="33524"/>
        <pc:sldMkLst>
          <pc:docMk/>
          <pc:sldMk cId="3313395562" sldId="283"/>
        </pc:sldMkLst>
        <pc:spChg chg="mod">
          <ac:chgData name="Tim Bashford" userId="5fd3d9a1-443c-4717-9608-098946ca22e0" providerId="ADAL" clId="{0B133868-72FF-4231-A1BD-D006D405AA81}" dt="2019-09-29T10:08:01.847" v="1152" actId="33524"/>
          <ac:spMkLst>
            <pc:docMk/>
            <pc:sldMk cId="3313395562" sldId="283"/>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C39E43-5A59-4843-B8A9-DB2E62C8553F}" type="datetimeFigureOut">
              <a:rPr lang="en-GB" smtClean="0"/>
              <a:t>31/01/2023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CB271-2C90-43C5-A23C-6652E9E675F8}" type="slidenum">
              <a:rPr lang="en-GB" smtClean="0"/>
              <a:t>‹#›</a:t>
            </a:fld>
            <a:endParaRPr lang="en-GB"/>
          </a:p>
        </p:txBody>
      </p:sp>
    </p:spTree>
    <p:extLst>
      <p:ext uri="{BB962C8B-B14F-4D97-AF65-F5344CB8AC3E}">
        <p14:creationId xmlns:p14="http://schemas.microsoft.com/office/powerpoint/2010/main" val="10661529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3</a:t>
            </a:fld>
            <a:endParaRPr lang="en-US"/>
          </a:p>
        </p:txBody>
      </p:sp>
    </p:spTree>
    <p:extLst>
      <p:ext uri="{BB962C8B-B14F-4D97-AF65-F5344CB8AC3E}">
        <p14:creationId xmlns:p14="http://schemas.microsoft.com/office/powerpoint/2010/main" val="1924954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4</a:t>
            </a:fld>
            <a:endParaRPr lang="en-US"/>
          </a:p>
        </p:txBody>
      </p:sp>
    </p:spTree>
    <p:extLst>
      <p:ext uri="{BB962C8B-B14F-4D97-AF65-F5344CB8AC3E}">
        <p14:creationId xmlns:p14="http://schemas.microsoft.com/office/powerpoint/2010/main" val="100291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5</a:t>
            </a:fld>
            <a:endParaRPr lang="en-US"/>
          </a:p>
        </p:txBody>
      </p:sp>
    </p:spTree>
    <p:extLst>
      <p:ext uri="{BB962C8B-B14F-4D97-AF65-F5344CB8AC3E}">
        <p14:creationId xmlns:p14="http://schemas.microsoft.com/office/powerpoint/2010/main" val="29738083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6</a:t>
            </a:fld>
            <a:endParaRPr lang="en-US"/>
          </a:p>
        </p:txBody>
      </p:sp>
    </p:spTree>
    <p:extLst>
      <p:ext uri="{BB962C8B-B14F-4D97-AF65-F5344CB8AC3E}">
        <p14:creationId xmlns:p14="http://schemas.microsoft.com/office/powerpoint/2010/main" val="32805514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7</a:t>
            </a:fld>
            <a:endParaRPr lang="en-US"/>
          </a:p>
        </p:txBody>
      </p:sp>
    </p:spTree>
    <p:extLst>
      <p:ext uri="{BB962C8B-B14F-4D97-AF65-F5344CB8AC3E}">
        <p14:creationId xmlns:p14="http://schemas.microsoft.com/office/powerpoint/2010/main" val="4088655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8</a:t>
            </a:fld>
            <a:endParaRPr lang="en-US"/>
          </a:p>
        </p:txBody>
      </p:sp>
    </p:spTree>
    <p:extLst>
      <p:ext uri="{BB962C8B-B14F-4D97-AF65-F5344CB8AC3E}">
        <p14:creationId xmlns:p14="http://schemas.microsoft.com/office/powerpoint/2010/main" val="30321755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9</a:t>
            </a:fld>
            <a:endParaRPr lang="en-US"/>
          </a:p>
        </p:txBody>
      </p:sp>
    </p:spTree>
    <p:extLst>
      <p:ext uri="{BB962C8B-B14F-4D97-AF65-F5344CB8AC3E}">
        <p14:creationId xmlns:p14="http://schemas.microsoft.com/office/powerpoint/2010/main" val="34977802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10</a:t>
            </a:fld>
            <a:endParaRPr lang="en-US"/>
          </a:p>
        </p:txBody>
      </p:sp>
    </p:spTree>
    <p:extLst>
      <p:ext uri="{BB962C8B-B14F-4D97-AF65-F5344CB8AC3E}">
        <p14:creationId xmlns:p14="http://schemas.microsoft.com/office/powerpoint/2010/main" val="4497504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EF92F97E-9827-4705-8050-69D2E097570A}" type="slidenum">
              <a:rPr lang="en-US"/>
              <a:t>11</a:t>
            </a:fld>
            <a:endParaRPr lang="en-US"/>
          </a:p>
        </p:txBody>
      </p:sp>
    </p:spTree>
    <p:extLst>
      <p:ext uri="{BB962C8B-B14F-4D97-AF65-F5344CB8AC3E}">
        <p14:creationId xmlns:p14="http://schemas.microsoft.com/office/powerpoint/2010/main" val="32844533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1/31/2023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1/31/2023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1/31/2023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mailto:Tim.Bashford@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48624" y="2404534"/>
            <a:ext cx="8976219" cy="1646302"/>
          </a:xfrm>
        </p:spPr>
        <p:txBody>
          <a:bodyPr/>
          <a:lstStyle/>
          <a:p>
            <a:r>
              <a:rPr lang="en-GB" dirty="0"/>
              <a:t>Socket Programming and Concurrency - Introduction</a:t>
            </a:r>
          </a:p>
        </p:txBody>
      </p:sp>
      <p:sp>
        <p:nvSpPr>
          <p:cNvPr id="3" name="Subtitle 2"/>
          <p:cNvSpPr>
            <a:spLocks noGrp="1"/>
          </p:cNvSpPr>
          <p:nvPr>
            <p:ph type="subTitle" idx="1"/>
          </p:nvPr>
        </p:nvSpPr>
        <p:spPr/>
        <p:txBody>
          <a:bodyPr/>
          <a:lstStyle/>
          <a:p>
            <a:r>
              <a:rPr lang="en-GB" dirty="0"/>
              <a:t>Dr Tim Bashford</a:t>
            </a:r>
          </a:p>
        </p:txBody>
      </p:sp>
    </p:spTree>
    <p:extLst>
      <p:ext uri="{BB962C8B-B14F-4D97-AF65-F5344CB8AC3E}">
        <p14:creationId xmlns:p14="http://schemas.microsoft.com/office/powerpoint/2010/main" val="2406783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Socket Programming and Concurrency</a:t>
            </a:r>
          </a:p>
        </p:txBody>
      </p:sp>
      <p:sp>
        <p:nvSpPr>
          <p:cNvPr id="3" name="Content Placeholder 2"/>
          <p:cNvSpPr>
            <a:spLocks noGrp="1"/>
          </p:cNvSpPr>
          <p:nvPr>
            <p:ph idx="1"/>
          </p:nvPr>
        </p:nvSpPr>
        <p:spPr/>
        <p:txBody>
          <a:bodyPr/>
          <a:lstStyle/>
          <a:p>
            <a:r>
              <a:rPr lang="en-GB" dirty="0"/>
              <a:t>This module is predominantly about making code work across networks.</a:t>
            </a:r>
          </a:p>
          <a:p>
            <a:r>
              <a:rPr lang="en-GB" dirty="0"/>
              <a:t>This module will be split into three parts:</a:t>
            </a:r>
          </a:p>
          <a:p>
            <a:pPr lvl="1"/>
            <a:r>
              <a:rPr lang="en-GB" dirty="0"/>
              <a:t>Part 1: Underpinning.  This is partly a recap of things you’ve possibly forgotten (e.g. networking theory), partly an introduction to some new concepts necessary for later, especially in programming.</a:t>
            </a:r>
          </a:p>
          <a:p>
            <a:pPr lvl="1"/>
            <a:r>
              <a:rPr lang="en-GB" dirty="0"/>
              <a:t>Part 2: Concurrency. Parallel programming concepts, including threading and synchronisation.</a:t>
            </a:r>
          </a:p>
          <a:p>
            <a:pPr lvl="1"/>
            <a:r>
              <a:rPr lang="en-GB" dirty="0"/>
              <a:t>Part 3: Socket programming.  Low level network programming, in which we’ll write and read raw TCP and UDP packets.</a:t>
            </a:r>
          </a:p>
        </p:txBody>
      </p:sp>
    </p:spTree>
    <p:extLst>
      <p:ext uri="{BB962C8B-B14F-4D97-AF65-F5344CB8AC3E}">
        <p14:creationId xmlns:p14="http://schemas.microsoft.com/office/powerpoint/2010/main" val="1615217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GB" dirty="0"/>
              <a:t>Networked Applications</a:t>
            </a:r>
            <a:endParaRPr lang="en-US" dirty="0"/>
          </a:p>
        </p:txBody>
      </p:sp>
      <p:sp>
        <p:nvSpPr>
          <p:cNvPr id="7171" name="Content Placeholder 2"/>
          <p:cNvSpPr>
            <a:spLocks noGrp="1"/>
          </p:cNvSpPr>
          <p:nvPr>
            <p:ph sz="quarter" idx="1"/>
          </p:nvPr>
        </p:nvSpPr>
        <p:spPr>
          <a:xfrm>
            <a:off x="677334" y="1447801"/>
            <a:ext cx="9533466" cy="4695825"/>
          </a:xfrm>
        </p:spPr>
        <p:txBody>
          <a:bodyPr/>
          <a:lstStyle/>
          <a:p>
            <a:pPr eaLnBrk="1" hangingPunct="1"/>
            <a:r>
              <a:rPr lang="en-US" dirty="0"/>
              <a:t>What is a networked application?</a:t>
            </a:r>
          </a:p>
          <a:p>
            <a:pPr lvl="1"/>
            <a:r>
              <a:rPr lang="en-US" dirty="0"/>
              <a:t>Any application that uses a computer network to transfer data or access remote functionality.</a:t>
            </a:r>
          </a:p>
          <a:p>
            <a:pPr lvl="1" eaLnBrk="1" hangingPunct="1"/>
            <a:r>
              <a:rPr lang="en-US" dirty="0"/>
              <a:t>Browsing the web is something we likely all do every day.</a:t>
            </a:r>
          </a:p>
          <a:p>
            <a:pPr lvl="1" eaLnBrk="1" hangingPunct="1"/>
            <a:r>
              <a:rPr lang="en-US" dirty="0"/>
              <a:t>Most phone applications are heavily networked and rely on remote resources.</a:t>
            </a:r>
          </a:p>
          <a:p>
            <a:pPr lvl="1" eaLnBrk="1" hangingPunct="1"/>
            <a:r>
              <a:rPr lang="en-US" dirty="0"/>
              <a:t>There is a historical context of </a:t>
            </a:r>
            <a:r>
              <a:rPr lang="en-US" dirty="0" err="1"/>
              <a:t>centralisation</a:t>
            </a:r>
            <a:r>
              <a:rPr lang="en-US" dirty="0"/>
              <a:t> and </a:t>
            </a:r>
            <a:r>
              <a:rPr lang="en-US" dirty="0" err="1"/>
              <a:t>decentralisation</a:t>
            </a:r>
            <a:r>
              <a:rPr lang="en-US" dirty="0"/>
              <a:t> as certain technological breakpoints have been reached.  We’re now in an era of significant resource </a:t>
            </a:r>
            <a:r>
              <a:rPr lang="en-US" dirty="0" err="1"/>
              <a:t>centralisation</a:t>
            </a:r>
            <a:r>
              <a:rPr lang="en-US" dirty="0"/>
              <a:t> in the form of cloud computing.</a:t>
            </a:r>
          </a:p>
          <a:p>
            <a:r>
              <a:rPr lang="en-US" dirty="0"/>
              <a:t>This module will, therefore, give you experience at working with applications which cross system boundaries.</a:t>
            </a:r>
          </a:p>
          <a:p>
            <a:pPr lvl="1"/>
            <a:r>
              <a:rPr lang="en-US" dirty="0"/>
              <a:t>This is crucial for a modern software developer.</a:t>
            </a:r>
          </a:p>
          <a:p>
            <a:pPr lvl="1" eaLnBrk="1" hangingPunct="1"/>
            <a:r>
              <a:rPr lang="en-US" dirty="0"/>
              <a:t>Few enterprise-level applications in development today exist purely on a single system.</a:t>
            </a:r>
          </a:p>
        </p:txBody>
      </p:sp>
    </p:spTree>
    <p:extLst>
      <p:ext uri="{BB962C8B-B14F-4D97-AF65-F5344CB8AC3E}">
        <p14:creationId xmlns:p14="http://schemas.microsoft.com/office/powerpoint/2010/main" val="2605835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Module outline</a:t>
            </a:r>
          </a:p>
        </p:txBody>
      </p:sp>
      <p:sp>
        <p:nvSpPr>
          <p:cNvPr id="3" name="Content Placeholder 2"/>
          <p:cNvSpPr>
            <a:spLocks noGrp="1"/>
          </p:cNvSpPr>
          <p:nvPr>
            <p:ph sz="quarter" idx="1"/>
          </p:nvPr>
        </p:nvSpPr>
        <p:spPr/>
        <p:txBody>
          <a:bodyPr/>
          <a:lstStyle/>
          <a:p>
            <a:r>
              <a:rPr lang="en-US" dirty="0"/>
              <a:t>In addition to network programming, this module will be used to wrap up any gaps in your programming knowledge and education.</a:t>
            </a:r>
          </a:p>
          <a:p>
            <a:r>
              <a:rPr lang="en-US" dirty="0"/>
              <a:t>This will be a very practical, hands-on module.  I certainly will cover the necessary theory, but we will also spend a lot more time reading, </a:t>
            </a:r>
            <a:r>
              <a:rPr lang="en-US" dirty="0" err="1"/>
              <a:t>analysing</a:t>
            </a:r>
            <a:r>
              <a:rPr lang="en-US" dirty="0"/>
              <a:t>, discussing and writing code.</a:t>
            </a:r>
          </a:p>
          <a:p>
            <a:pPr lvl="1"/>
            <a:r>
              <a:rPr lang="en-US" dirty="0"/>
              <a:t>Be prepared to get stuck in.</a:t>
            </a:r>
          </a:p>
          <a:p>
            <a:r>
              <a:rPr lang="en-US" dirty="0"/>
              <a:t>This is, undeniably a difficult module.  The pace is fairly rapid, so </a:t>
            </a:r>
            <a:r>
              <a:rPr lang="en-US" dirty="0" err="1"/>
              <a:t>endeavour</a:t>
            </a:r>
            <a:r>
              <a:rPr lang="en-US" dirty="0"/>
              <a:t> not to miss any sessions and if you do, catch up before the next one - there's a lot of subject material to cover, and by necessity I'll be moving through it quickly.</a:t>
            </a:r>
          </a:p>
        </p:txBody>
      </p:sp>
    </p:spTree>
    <p:extLst>
      <p:ext uri="{BB962C8B-B14F-4D97-AF65-F5344CB8AC3E}">
        <p14:creationId xmlns:p14="http://schemas.microsoft.com/office/powerpoint/2010/main" val="42307178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Module outline</a:t>
            </a:r>
            <a:endParaRPr lang="en-US" dirty="0"/>
          </a:p>
        </p:txBody>
      </p:sp>
      <p:sp>
        <p:nvSpPr>
          <p:cNvPr id="3" name="Content Placeholder 2"/>
          <p:cNvSpPr>
            <a:spLocks noGrp="1"/>
          </p:cNvSpPr>
          <p:nvPr>
            <p:ph sz="quarter" idx="1"/>
          </p:nvPr>
        </p:nvSpPr>
        <p:spPr/>
        <p:txBody>
          <a:bodyPr/>
          <a:lstStyle/>
          <a:p>
            <a:r>
              <a:rPr lang="en-US" dirty="0"/>
              <a:t>Ask for help if you need it.  As stated, this is a hard module - if you're struggling, or feel you're getting behind, I'll happily help you catch up, but you need to ask for help early.</a:t>
            </a:r>
          </a:p>
          <a:p>
            <a:pPr marL="319088" lvl="1" indent="0">
              <a:buNone/>
            </a:pPr>
            <a:r>
              <a:rPr lang="en-US" sz="1800" dirty="0"/>
              <a:t>Module coordinator: Dr Tim Bashford</a:t>
            </a:r>
          </a:p>
          <a:p>
            <a:pPr marL="319088" lvl="1" indent="0">
              <a:buNone/>
            </a:pPr>
            <a:r>
              <a:rPr lang="en-US" sz="1800" dirty="0"/>
              <a:t>e: </a:t>
            </a:r>
            <a:r>
              <a:rPr lang="en-US" dirty="0">
                <a:hlinkClick r:id="rId3"/>
              </a:rPr>
              <a:t>Tim.Bashford@uwtsd.ac.uk</a:t>
            </a:r>
            <a:endParaRPr lang="en-US" dirty="0"/>
          </a:p>
          <a:p>
            <a:pPr marL="319088" lvl="1" indent="0">
              <a:buNone/>
            </a:pPr>
            <a:r>
              <a:rPr lang="en-US" dirty="0"/>
              <a:t>p: 01792 481144 (direct)</a:t>
            </a:r>
          </a:p>
          <a:p>
            <a:pPr marL="319088" lvl="1" indent="0">
              <a:buNone/>
            </a:pPr>
            <a:r>
              <a:rPr lang="en-US" dirty="0"/>
              <a:t>o: </a:t>
            </a:r>
            <a:r>
              <a:rPr lang="en-US" dirty="0" err="1"/>
              <a:t>Technium</a:t>
            </a:r>
            <a:r>
              <a:rPr lang="en-US" dirty="0"/>
              <a:t> 2.</a:t>
            </a:r>
          </a:p>
          <a:p>
            <a:r>
              <a:rPr lang="en-US" dirty="0"/>
              <a:t>There is a detailed plan for this module on moodle.  I would suggest reading up on the topic we'll be studying before the lecture, to get the most out of it.</a:t>
            </a:r>
          </a:p>
          <a:p>
            <a:pPr lvl="1"/>
            <a:r>
              <a:rPr lang="en-US" dirty="0"/>
              <a:t>Students are generally reluctant to do any work which doesn't come with credits, but the students who've done best in this module previously did exactly this. </a:t>
            </a:r>
          </a:p>
        </p:txBody>
      </p:sp>
    </p:spTree>
    <p:extLst>
      <p:ext uri="{BB962C8B-B14F-4D97-AF65-F5344CB8AC3E}">
        <p14:creationId xmlns:p14="http://schemas.microsoft.com/office/powerpoint/2010/main" val="247204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Assessment</a:t>
            </a:r>
            <a:endParaRPr lang="en-US" dirty="0"/>
          </a:p>
        </p:txBody>
      </p:sp>
      <p:sp>
        <p:nvSpPr>
          <p:cNvPr id="3" name="Content Placeholder 2"/>
          <p:cNvSpPr>
            <a:spLocks noGrp="1"/>
          </p:cNvSpPr>
          <p:nvPr>
            <p:ph sz="quarter" idx="1"/>
          </p:nvPr>
        </p:nvSpPr>
        <p:spPr>
          <a:xfrm>
            <a:off x="677334" y="1672046"/>
            <a:ext cx="8596668" cy="4772297"/>
          </a:xfrm>
        </p:spPr>
        <p:txBody>
          <a:bodyPr/>
          <a:lstStyle/>
          <a:p>
            <a:r>
              <a:rPr lang="en-US" dirty="0"/>
              <a:t>The good news: no exam.</a:t>
            </a:r>
          </a:p>
          <a:p>
            <a:r>
              <a:rPr lang="en-US" dirty="0"/>
              <a:t>Assessed through two assignments.  One theoretical, one practical.</a:t>
            </a:r>
          </a:p>
          <a:p>
            <a:r>
              <a:rPr lang="en-US" dirty="0"/>
              <a:t>Assignment 1: a theoretical analysis of networked applications and their underpinning.</a:t>
            </a:r>
          </a:p>
          <a:p>
            <a:r>
              <a:rPr lang="en-US" dirty="0"/>
              <a:t>Assignment 2: a practical implementation in code using the concepts we’ve learned.</a:t>
            </a:r>
          </a:p>
        </p:txBody>
      </p:sp>
    </p:spTree>
    <p:extLst>
      <p:ext uri="{BB962C8B-B14F-4D97-AF65-F5344CB8AC3E}">
        <p14:creationId xmlns:p14="http://schemas.microsoft.com/office/powerpoint/2010/main" val="42906102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Questions?</a:t>
            </a:r>
            <a:endParaRPr lang="en-US" dirty="0"/>
          </a:p>
        </p:txBody>
      </p:sp>
      <p:sp>
        <p:nvSpPr>
          <p:cNvPr id="3" name="Content Placeholder 2"/>
          <p:cNvSpPr>
            <a:spLocks noGrp="1"/>
          </p:cNvSpPr>
          <p:nvPr>
            <p:ph sz="quarter" idx="1"/>
          </p:nvPr>
        </p:nvSpPr>
        <p:spPr/>
        <p:txBody>
          <a:bodyPr/>
          <a:lstStyle/>
          <a:p>
            <a:endParaRPr lang="en-US"/>
          </a:p>
        </p:txBody>
      </p:sp>
    </p:spTree>
    <p:extLst>
      <p:ext uri="{BB962C8B-B14F-4D97-AF65-F5344CB8AC3E}">
        <p14:creationId xmlns:p14="http://schemas.microsoft.com/office/powerpoint/2010/main" val="33615414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This session</a:t>
            </a:r>
            <a:endParaRPr lang="en-US" dirty="0"/>
          </a:p>
        </p:txBody>
      </p:sp>
      <p:sp>
        <p:nvSpPr>
          <p:cNvPr id="3" name="Content Placeholder 2"/>
          <p:cNvSpPr>
            <a:spLocks noGrp="1"/>
          </p:cNvSpPr>
          <p:nvPr>
            <p:ph sz="quarter" idx="1"/>
          </p:nvPr>
        </p:nvSpPr>
        <p:spPr/>
        <p:txBody>
          <a:bodyPr/>
          <a:lstStyle/>
          <a:p>
            <a:r>
              <a:rPr lang="en-US" dirty="0"/>
              <a:t>I would like to get a barometer for your ability, both through self-assessment (what you think you know) and a practical test.</a:t>
            </a:r>
          </a:p>
          <a:p>
            <a:r>
              <a:rPr lang="en-US" dirty="0"/>
              <a:t>Two sections:</a:t>
            </a:r>
          </a:p>
          <a:p>
            <a:pPr lvl="1"/>
            <a:r>
              <a:rPr lang="en-US" dirty="0"/>
              <a:t>Self-assessment: ~50 likert-style questions which ask you to honestly appraise your knowledge/understanding of different core programming concepts, from the very basic to the advanced.</a:t>
            </a:r>
          </a:p>
          <a:p>
            <a:pPr lvl="1"/>
            <a:r>
              <a:rPr lang="en-US" dirty="0"/>
              <a:t>Skills test: 3 programming challenges, of increasing difficulty, to be solved in C++.  The first two of these are classic junior developer interview questions.</a:t>
            </a:r>
          </a:p>
        </p:txBody>
      </p:sp>
    </p:spTree>
    <p:extLst>
      <p:ext uri="{BB962C8B-B14F-4D97-AF65-F5344CB8AC3E}">
        <p14:creationId xmlns:p14="http://schemas.microsoft.com/office/powerpoint/2010/main" val="23986055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Self-assessment</a:t>
            </a:r>
            <a:endParaRPr lang="en-US" dirty="0"/>
          </a:p>
        </p:txBody>
      </p:sp>
      <p:sp>
        <p:nvSpPr>
          <p:cNvPr id="3" name="Content Placeholder 2"/>
          <p:cNvSpPr>
            <a:spLocks noGrp="1"/>
          </p:cNvSpPr>
          <p:nvPr>
            <p:ph sz="quarter" idx="1"/>
          </p:nvPr>
        </p:nvSpPr>
        <p:spPr/>
        <p:txBody>
          <a:bodyPr/>
          <a:lstStyle/>
          <a:p>
            <a:r>
              <a:rPr lang="en-US" dirty="0"/>
              <a:t>This will ask you to complete multiple-choice questions relating to how you </a:t>
            </a:r>
            <a:r>
              <a:rPr lang="en-US" b="1" dirty="0"/>
              <a:t>feel</a:t>
            </a:r>
            <a:r>
              <a:rPr lang="en-US" dirty="0"/>
              <a:t> about your knowledge/understanding of key concepts.</a:t>
            </a:r>
          </a:p>
          <a:p>
            <a:pPr lvl="1"/>
            <a:r>
              <a:rPr lang="en-US" dirty="0"/>
              <a:t>Not a test of your knowledge/ability in any way.</a:t>
            </a:r>
          </a:p>
          <a:p>
            <a:pPr lvl="1"/>
            <a:r>
              <a:rPr lang="en-US" dirty="0"/>
              <a:t>Students who do this first tend to be a little optimistic, and slightly over-estimate their ability.</a:t>
            </a:r>
          </a:p>
          <a:p>
            <a:pPr lvl="1"/>
            <a:r>
              <a:rPr lang="en-US" dirty="0"/>
              <a:t>Try to be as honest as possible.  If you haven't heard of something, or if you aren't clear on what it is, be up front about it.  No other student will see your results, and I'm far more interested in the grouping (what you all feel you don't understand well) than any individual result set.</a:t>
            </a:r>
          </a:p>
        </p:txBody>
      </p:sp>
    </p:spTree>
    <p:extLst>
      <p:ext uri="{BB962C8B-B14F-4D97-AF65-F5344CB8AC3E}">
        <p14:creationId xmlns:p14="http://schemas.microsoft.com/office/powerpoint/2010/main" val="17941063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Skills test</a:t>
            </a:r>
            <a:endParaRPr lang="en-US" dirty="0"/>
          </a:p>
        </p:txBody>
      </p:sp>
      <p:sp>
        <p:nvSpPr>
          <p:cNvPr id="3" name="Content Placeholder 2"/>
          <p:cNvSpPr>
            <a:spLocks noGrp="1"/>
          </p:cNvSpPr>
          <p:nvPr>
            <p:ph sz="quarter" idx="1"/>
          </p:nvPr>
        </p:nvSpPr>
        <p:spPr/>
        <p:txBody>
          <a:bodyPr/>
          <a:lstStyle/>
          <a:p>
            <a:r>
              <a:rPr lang="en-US" dirty="0"/>
              <a:t>This comprises three interview-style questions for junior developers.</a:t>
            </a:r>
          </a:p>
          <a:p>
            <a:pPr lvl="1"/>
            <a:r>
              <a:rPr lang="en-US" dirty="0"/>
              <a:t>Don't worry if you can't get very far.  Again, this is intended to see where improvement is needed; there will be absolutely no negative consequences of submitting non-functional code.</a:t>
            </a:r>
          </a:p>
          <a:p>
            <a:pPr lvl="1"/>
            <a:r>
              <a:rPr lang="en-US" dirty="0"/>
              <a:t>Submit something, even if it doesn't work.  I'm more interested to see how you think, than worried about whether you can perfectly solve the problem.</a:t>
            </a:r>
          </a:p>
          <a:p>
            <a:r>
              <a:rPr lang="en-US" dirty="0"/>
              <a:t>This will show me how you solve problems and allow me to identify mistakes made by the cohort as a whole.</a:t>
            </a:r>
          </a:p>
          <a:p>
            <a:pPr lvl="1"/>
            <a:r>
              <a:rPr lang="en-US" dirty="0"/>
              <a:t>Again, not looking at any individual's mistakes.</a:t>
            </a:r>
          </a:p>
        </p:txBody>
      </p:sp>
    </p:spTree>
    <p:extLst>
      <p:ext uri="{BB962C8B-B14F-4D97-AF65-F5344CB8AC3E}">
        <p14:creationId xmlns:p14="http://schemas.microsoft.com/office/powerpoint/2010/main" val="2609068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marL="571500" indent="-571500">
              <a:buFont typeface="Arial" panose="020B0604020202020204" pitchFamily="34" charset="0"/>
              <a:buChar char="•"/>
            </a:pPr>
            <a:r>
              <a:rPr lang="en-US"/>
              <a:t>This session</a:t>
            </a:r>
            <a:endParaRPr lang="en-US" dirty="0"/>
          </a:p>
        </p:txBody>
      </p:sp>
      <p:sp>
        <p:nvSpPr>
          <p:cNvPr id="3" name="Content Placeholder 2"/>
          <p:cNvSpPr>
            <a:spLocks noGrp="1"/>
          </p:cNvSpPr>
          <p:nvPr>
            <p:ph sz="quarter" idx="1"/>
          </p:nvPr>
        </p:nvSpPr>
        <p:spPr/>
        <p:txBody>
          <a:bodyPr/>
          <a:lstStyle/>
          <a:p>
            <a:r>
              <a:rPr lang="en-US" dirty="0"/>
              <a:t>Please use the time remaining to complete these tasks.</a:t>
            </a:r>
          </a:p>
          <a:p>
            <a:r>
              <a:rPr lang="en-US" dirty="0"/>
              <a:t>Feel free to ask questions - I'll provide help if requested.</a:t>
            </a:r>
          </a:p>
          <a:p>
            <a:pPr lvl="1"/>
            <a:r>
              <a:rPr lang="en-US" dirty="0"/>
              <a:t>Don't copy from one another or scavenge a solution from the internet; this defeats the object of this session.</a:t>
            </a:r>
          </a:p>
          <a:p>
            <a:pPr lvl="1"/>
            <a:endParaRPr lang="en-US" dirty="0"/>
          </a:p>
        </p:txBody>
      </p:sp>
    </p:spTree>
    <p:extLst>
      <p:ext uri="{BB962C8B-B14F-4D97-AF65-F5344CB8AC3E}">
        <p14:creationId xmlns:p14="http://schemas.microsoft.com/office/powerpoint/2010/main" val="33133955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B438F96E705D6469403A46F42FBE3CB" ma:contentTypeVersion="8" ma:contentTypeDescription="Create a new document." ma:contentTypeScope="" ma:versionID="aab55b6b163137f2b006ed6eba8ce379">
  <xsd:schema xmlns:xsd="http://www.w3.org/2001/XMLSchema" xmlns:xs="http://www.w3.org/2001/XMLSchema" xmlns:p="http://schemas.microsoft.com/office/2006/metadata/properties" xmlns:ns3="a3276f14-397d-4ed7-b8c7-ece791485ff1" xmlns:ns4="bf13d2f1-3fb4-4d24-806f-713eb38c1b0e" targetNamespace="http://schemas.microsoft.com/office/2006/metadata/properties" ma:root="true" ma:fieldsID="2adc82f8f8a43c8abb5218aba516501b" ns3:_="" ns4:_="">
    <xsd:import namespace="a3276f14-397d-4ed7-b8c7-ece791485ff1"/>
    <xsd:import namespace="bf13d2f1-3fb4-4d24-806f-713eb38c1b0e"/>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3276f14-397d-4ed7-b8c7-ece791485ff1"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f13d2f1-3fb4-4d24-806f-713eb38c1b0e"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F26905C-C35F-454F-860B-45ABFE8A993A}">
  <ds:schemaRefs>
    <ds:schemaRef ds:uri="http://schemas.microsoft.com/sharepoint/v3/contenttype/forms"/>
  </ds:schemaRefs>
</ds:datastoreItem>
</file>

<file path=customXml/itemProps2.xml><?xml version="1.0" encoding="utf-8"?>
<ds:datastoreItem xmlns:ds="http://schemas.openxmlformats.org/officeDocument/2006/customXml" ds:itemID="{203FB0F0-8124-4E50-9D27-7339F39E4B0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C474A2C1-47B6-4BAF-8E2F-591C7481E8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3276f14-397d-4ed7-b8c7-ece791485ff1"/>
    <ds:schemaRef ds:uri="bf13d2f1-3fb4-4d24-806f-713eb38c1b0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5076</TotalTime>
  <Words>896</Words>
  <Application>Microsoft Office PowerPoint</Application>
  <PresentationFormat>Widescreen</PresentationFormat>
  <Paragraphs>65</Paragraphs>
  <Slides>11</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Trebuchet MS</vt:lpstr>
      <vt:lpstr>Wingdings 3</vt:lpstr>
      <vt:lpstr>Facet</vt:lpstr>
      <vt:lpstr>Socket Programming and Concurrency - Introduction</vt:lpstr>
      <vt:lpstr>Socket Programming and Concurrency</vt:lpstr>
      <vt:lpstr>Networked Applications</vt:lpstr>
      <vt:lpstr>Module outline</vt:lpstr>
      <vt:lpstr>Module outline</vt:lpstr>
      <vt:lpstr>Assessment</vt:lpstr>
      <vt:lpstr>Questions?</vt:lpstr>
      <vt:lpstr>This session</vt:lpstr>
      <vt:lpstr>Self-assessment</vt:lpstr>
      <vt:lpstr>Skills test</vt:lpstr>
      <vt:lpstr>This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Distributed &amp; Cluster Computing-  “Introduction”</dc:title>
  <dc:creator>Tim Bashford</dc:creator>
  <cp:lastModifiedBy>Tim Bashford</cp:lastModifiedBy>
  <cp:revision>27</cp:revision>
  <dcterms:created xsi:type="dcterms:W3CDTF">2017-01-30T10:06:12Z</dcterms:created>
  <dcterms:modified xsi:type="dcterms:W3CDTF">2023-01-31T10:20:46Z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0x010100AB438F96E705D6469403A46F42FBE3CB</vt:lpwstr>
  </property>
</Properties>
</file>