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85" r:id="rId2"/>
    <p:sldMasterId id="2147483648" r:id="rId3"/>
  </p:sldMasterIdLst>
  <p:notesMasterIdLst>
    <p:notesMasterId r:id="rId24"/>
  </p:notesMasterIdLst>
  <p:sldIdLst>
    <p:sldId id="257" r:id="rId4"/>
    <p:sldId id="291" r:id="rId5"/>
    <p:sldId id="263" r:id="rId6"/>
    <p:sldId id="281" r:id="rId7"/>
    <p:sldId id="262" r:id="rId8"/>
    <p:sldId id="273" r:id="rId9"/>
    <p:sldId id="284" r:id="rId10"/>
    <p:sldId id="272" r:id="rId11"/>
    <p:sldId id="290" r:id="rId12"/>
    <p:sldId id="285" r:id="rId13"/>
    <p:sldId id="271" r:id="rId14"/>
    <p:sldId id="275" r:id="rId15"/>
    <p:sldId id="268" r:id="rId16"/>
    <p:sldId id="274" r:id="rId17"/>
    <p:sldId id="279" r:id="rId18"/>
    <p:sldId id="286" r:id="rId19"/>
    <p:sldId id="287" r:id="rId20"/>
    <p:sldId id="280" r:id="rId21"/>
    <p:sldId id="282" r:id="rId22"/>
    <p:sldId id="289" r:id="rId2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A98D894-FDC0-2938-87BE-269173D1C149}" v="767" dt="2023-06-26T14:55:57.884"/>
    <p1510:client id="{1BD64A51-543A-DFAC-13E1-E9E60905E17D}" v="545" dt="2023-08-10T10:35:17.404"/>
    <p1510:client id="{546EAACC-918E-4ED6-A0B1-796298E5C9D1}" v="6" dt="2023-06-23T12:42:57.520"/>
    <p1510:client id="{B44E0066-21E6-4766-16D6-BC79510872E6}" v="1" dt="2023-08-16T11:00:20.943"/>
    <p1510:client id="{D60CE88D-8D64-2745-27AD-16E82E3F9977}" v="159" dt="2023-08-10T09:40:40.54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die France" userId="S::s.france@uwtsd.ac.uk::b7d6a976-0449-421d-8e4f-ccb524b7ca6e" providerId="AD" clId="Web-{1BD64A51-543A-DFAC-13E1-E9E60905E17D}"/>
    <pc:docChg chg="addSld delSld modSld sldOrd">
      <pc:chgData name="Sadie France" userId="S::s.france@uwtsd.ac.uk::b7d6a976-0449-421d-8e4f-ccb524b7ca6e" providerId="AD" clId="Web-{1BD64A51-543A-DFAC-13E1-E9E60905E17D}" dt="2023-08-10T10:35:16.701" v="527" actId="20577"/>
      <pc:docMkLst>
        <pc:docMk/>
      </pc:docMkLst>
      <pc:sldChg chg="modSp">
        <pc:chgData name="Sadie France" userId="S::s.france@uwtsd.ac.uk::b7d6a976-0449-421d-8e4f-ccb524b7ca6e" providerId="AD" clId="Web-{1BD64A51-543A-DFAC-13E1-E9E60905E17D}" dt="2023-08-10T10:34:47.591" v="515" actId="20577"/>
        <pc:sldMkLst>
          <pc:docMk/>
          <pc:sldMk cId="1131551110" sldId="257"/>
        </pc:sldMkLst>
        <pc:spChg chg="mod">
          <ac:chgData name="Sadie France" userId="S::s.france@uwtsd.ac.uk::b7d6a976-0449-421d-8e4f-ccb524b7ca6e" providerId="AD" clId="Web-{1BD64A51-543A-DFAC-13E1-E9E60905E17D}" dt="2023-08-10T10:34:47.591" v="515" actId="20577"/>
          <ac:spMkLst>
            <pc:docMk/>
            <pc:sldMk cId="1131551110" sldId="257"/>
            <ac:spMk id="2" creationId="{00000000-0000-0000-0000-000000000000}"/>
          </ac:spMkLst>
        </pc:spChg>
      </pc:sldChg>
      <pc:sldChg chg="del">
        <pc:chgData name="Sadie France" userId="S::s.france@uwtsd.ac.uk::b7d6a976-0449-421d-8e4f-ccb524b7ca6e" providerId="AD" clId="Web-{1BD64A51-543A-DFAC-13E1-E9E60905E17D}" dt="2023-08-10T10:01:10.710" v="8"/>
        <pc:sldMkLst>
          <pc:docMk/>
          <pc:sldMk cId="377772370" sldId="259"/>
        </pc:sldMkLst>
      </pc:sldChg>
      <pc:sldChg chg="del">
        <pc:chgData name="Sadie France" userId="S::s.france@uwtsd.ac.uk::b7d6a976-0449-421d-8e4f-ccb524b7ca6e" providerId="AD" clId="Web-{1BD64A51-543A-DFAC-13E1-E9E60905E17D}" dt="2023-08-10T10:01:09.304" v="7"/>
        <pc:sldMkLst>
          <pc:docMk/>
          <pc:sldMk cId="2856262457" sldId="260"/>
        </pc:sldMkLst>
      </pc:sldChg>
      <pc:sldChg chg="del">
        <pc:chgData name="Sadie France" userId="S::s.france@uwtsd.ac.uk::b7d6a976-0449-421d-8e4f-ccb524b7ca6e" providerId="AD" clId="Web-{1BD64A51-543A-DFAC-13E1-E9E60905E17D}" dt="2023-08-10T10:01:08.445" v="6"/>
        <pc:sldMkLst>
          <pc:docMk/>
          <pc:sldMk cId="3570200518" sldId="261"/>
        </pc:sldMkLst>
      </pc:sldChg>
      <pc:sldChg chg="addSp modSp">
        <pc:chgData name="Sadie France" userId="S::s.france@uwtsd.ac.uk::b7d6a976-0449-421d-8e4f-ccb524b7ca6e" providerId="AD" clId="Web-{1BD64A51-543A-DFAC-13E1-E9E60905E17D}" dt="2023-08-10T10:27:02.785" v="463" actId="1076"/>
        <pc:sldMkLst>
          <pc:docMk/>
          <pc:sldMk cId="920117713" sldId="262"/>
        </pc:sldMkLst>
        <pc:graphicFrameChg chg="modGraphic">
          <ac:chgData name="Sadie France" userId="S::s.france@uwtsd.ac.uk::b7d6a976-0449-421d-8e4f-ccb524b7ca6e" providerId="AD" clId="Web-{1BD64A51-543A-DFAC-13E1-E9E60905E17D}" dt="2023-08-10T10:26:22.769" v="461" actId="20577"/>
          <ac:graphicFrameMkLst>
            <pc:docMk/>
            <pc:sldMk cId="920117713" sldId="262"/>
            <ac:graphicFrameMk id="5" creationId="{27120E83-520D-1B2F-3627-BA676A129D39}"/>
          </ac:graphicFrameMkLst>
        </pc:graphicFrameChg>
        <pc:picChg chg="add mod">
          <ac:chgData name="Sadie France" userId="S::s.france@uwtsd.ac.uk::b7d6a976-0449-421d-8e4f-ccb524b7ca6e" providerId="AD" clId="Web-{1BD64A51-543A-DFAC-13E1-E9E60905E17D}" dt="2023-08-10T10:27:02.785" v="463" actId="1076"/>
          <ac:picMkLst>
            <pc:docMk/>
            <pc:sldMk cId="920117713" sldId="262"/>
            <ac:picMk id="51" creationId="{B10CF44A-9D96-F1DE-6481-65C583A59D78}"/>
          </ac:picMkLst>
        </pc:picChg>
      </pc:sldChg>
      <pc:sldChg chg="del">
        <pc:chgData name="Sadie France" userId="S::s.france@uwtsd.ac.uk::b7d6a976-0449-421d-8e4f-ccb524b7ca6e" providerId="AD" clId="Web-{1BD64A51-543A-DFAC-13E1-E9E60905E17D}" dt="2023-08-10T10:10:27.377" v="156"/>
        <pc:sldMkLst>
          <pc:docMk/>
          <pc:sldMk cId="2782103507" sldId="265"/>
        </pc:sldMkLst>
      </pc:sldChg>
      <pc:sldChg chg="del">
        <pc:chgData name="Sadie France" userId="S::s.france@uwtsd.ac.uk::b7d6a976-0449-421d-8e4f-ccb524b7ca6e" providerId="AD" clId="Web-{1BD64A51-543A-DFAC-13E1-E9E60905E17D}" dt="2023-08-10T10:10:24.564" v="155"/>
        <pc:sldMkLst>
          <pc:docMk/>
          <pc:sldMk cId="2411317504" sldId="267"/>
        </pc:sldMkLst>
      </pc:sldChg>
      <pc:sldChg chg="addSp delSp modSp modNotes">
        <pc:chgData name="Sadie France" userId="S::s.france@uwtsd.ac.uk::b7d6a976-0449-421d-8e4f-ccb524b7ca6e" providerId="AD" clId="Web-{1BD64A51-543A-DFAC-13E1-E9E60905E17D}" dt="2023-08-10T10:29:59.023" v="482" actId="1076"/>
        <pc:sldMkLst>
          <pc:docMk/>
          <pc:sldMk cId="3038756211" sldId="268"/>
        </pc:sldMkLst>
        <pc:spChg chg="del">
          <ac:chgData name="Sadie France" userId="S::s.france@uwtsd.ac.uk::b7d6a976-0449-421d-8e4f-ccb524b7ca6e" providerId="AD" clId="Web-{1BD64A51-543A-DFAC-13E1-E9E60905E17D}" dt="2023-08-10T10:09:31.922" v="139"/>
          <ac:spMkLst>
            <pc:docMk/>
            <pc:sldMk cId="3038756211" sldId="268"/>
            <ac:spMk id="2" creationId="{484AE81D-D4E7-793D-D9F5-B283ED638766}"/>
          </ac:spMkLst>
        </pc:spChg>
        <pc:spChg chg="mod">
          <ac:chgData name="Sadie France" userId="S::s.france@uwtsd.ac.uk::b7d6a976-0449-421d-8e4f-ccb524b7ca6e" providerId="AD" clId="Web-{1BD64A51-543A-DFAC-13E1-E9E60905E17D}" dt="2023-08-10T10:09:39.876" v="141" actId="1076"/>
          <ac:spMkLst>
            <pc:docMk/>
            <pc:sldMk cId="3038756211" sldId="268"/>
            <ac:spMk id="3" creationId="{9F5C14B5-1D73-5225-E1FE-1353EA9DD1D1}"/>
          </ac:spMkLst>
        </pc:spChg>
        <pc:spChg chg="mod">
          <ac:chgData name="Sadie France" userId="S::s.france@uwtsd.ac.uk::b7d6a976-0449-421d-8e4f-ccb524b7ca6e" providerId="AD" clId="Web-{1BD64A51-543A-DFAC-13E1-E9E60905E17D}" dt="2023-08-10T10:11:10.081" v="164" actId="14100"/>
          <ac:spMkLst>
            <pc:docMk/>
            <pc:sldMk cId="3038756211" sldId="268"/>
            <ac:spMk id="5" creationId="{31EFF0D8-1DB7-B6AB-69CB-7E95AC0128D7}"/>
          </ac:spMkLst>
        </pc:spChg>
        <pc:spChg chg="add del mod">
          <ac:chgData name="Sadie France" userId="S::s.france@uwtsd.ac.uk::b7d6a976-0449-421d-8e4f-ccb524b7ca6e" providerId="AD" clId="Web-{1BD64A51-543A-DFAC-13E1-E9E60905E17D}" dt="2023-08-10T10:10:46.580" v="157"/>
          <ac:spMkLst>
            <pc:docMk/>
            <pc:sldMk cId="3038756211" sldId="268"/>
            <ac:spMk id="6" creationId="{C76D7023-A50B-7EC7-231F-C985E1DD665C}"/>
          </ac:spMkLst>
        </pc:spChg>
        <pc:spChg chg="add mod">
          <ac:chgData name="Sadie France" userId="S::s.france@uwtsd.ac.uk::b7d6a976-0449-421d-8e4f-ccb524b7ca6e" providerId="AD" clId="Web-{1BD64A51-543A-DFAC-13E1-E9E60905E17D}" dt="2023-08-10T10:10:17.751" v="154" actId="20577"/>
          <ac:spMkLst>
            <pc:docMk/>
            <pc:sldMk cId="3038756211" sldId="268"/>
            <ac:spMk id="7" creationId="{80000834-28C9-3568-8C5C-17D8437FC295}"/>
          </ac:spMkLst>
        </pc:spChg>
        <pc:picChg chg="add mod">
          <ac:chgData name="Sadie France" userId="S::s.france@uwtsd.ac.uk::b7d6a976-0449-421d-8e4f-ccb524b7ca6e" providerId="AD" clId="Web-{1BD64A51-543A-DFAC-13E1-E9E60905E17D}" dt="2023-08-10T10:29:59.023" v="482" actId="1076"/>
          <ac:picMkLst>
            <pc:docMk/>
            <pc:sldMk cId="3038756211" sldId="268"/>
            <ac:picMk id="9" creationId="{DEBE262A-D1FC-C12B-1D9F-B5EF4E4E01FB}"/>
          </ac:picMkLst>
        </pc:picChg>
      </pc:sldChg>
      <pc:sldChg chg="del">
        <pc:chgData name="Sadie France" userId="S::s.france@uwtsd.ac.uk::b7d6a976-0449-421d-8e4f-ccb524b7ca6e" providerId="AD" clId="Web-{1BD64A51-543A-DFAC-13E1-E9E60905E17D}" dt="2023-08-10T10:08:44.312" v="122"/>
        <pc:sldMkLst>
          <pc:docMk/>
          <pc:sldMk cId="1057162459" sldId="269"/>
        </pc:sldMkLst>
      </pc:sldChg>
      <pc:sldChg chg="addSp delSp modSp del mod setBg">
        <pc:chgData name="Sadie France" userId="S::s.france@uwtsd.ac.uk::b7d6a976-0449-421d-8e4f-ccb524b7ca6e" providerId="AD" clId="Web-{1BD64A51-543A-DFAC-13E1-E9E60905E17D}" dt="2023-08-10T10:07:49.952" v="79"/>
        <pc:sldMkLst>
          <pc:docMk/>
          <pc:sldMk cId="3958598990" sldId="270"/>
        </pc:sldMkLst>
        <pc:spChg chg="del">
          <ac:chgData name="Sadie France" userId="S::s.france@uwtsd.ac.uk::b7d6a976-0449-421d-8e4f-ccb524b7ca6e" providerId="AD" clId="Web-{1BD64A51-543A-DFAC-13E1-E9E60905E17D}" dt="2023-08-10T10:05:51.747" v="59"/>
          <ac:spMkLst>
            <pc:docMk/>
            <pc:sldMk cId="3958598990" sldId="270"/>
            <ac:spMk id="2" creationId="{0456491A-6E4E-201B-52F7-5C11E576EF30}"/>
          </ac:spMkLst>
        </pc:spChg>
        <pc:spChg chg="add del mod">
          <ac:chgData name="Sadie France" userId="S::s.france@uwtsd.ac.uk::b7d6a976-0449-421d-8e4f-ccb524b7ca6e" providerId="AD" clId="Web-{1BD64A51-543A-DFAC-13E1-E9E60905E17D}" dt="2023-08-10T10:06:27.888" v="61"/>
          <ac:spMkLst>
            <pc:docMk/>
            <pc:sldMk cId="3958598990" sldId="270"/>
            <ac:spMk id="5" creationId="{1820A8B0-D6A8-0B3F-9BB3-32C87E431E78}"/>
          </ac:spMkLst>
        </pc:spChg>
        <pc:spChg chg="add">
          <ac:chgData name="Sadie France" userId="S::s.france@uwtsd.ac.uk::b7d6a976-0449-421d-8e4f-ccb524b7ca6e" providerId="AD" clId="Web-{1BD64A51-543A-DFAC-13E1-E9E60905E17D}" dt="2023-08-10T10:06:30.310" v="62"/>
          <ac:spMkLst>
            <pc:docMk/>
            <pc:sldMk cId="3958598990" sldId="270"/>
            <ac:spMk id="10" creationId="{5BBFFC88-7F6D-13EC-71A3-84EE054655C4}"/>
          </ac:spMkLst>
        </pc:spChg>
        <pc:spChg chg="add">
          <ac:chgData name="Sadie France" userId="S::s.france@uwtsd.ac.uk::b7d6a976-0449-421d-8e4f-ccb524b7ca6e" providerId="AD" clId="Web-{1BD64A51-543A-DFAC-13E1-E9E60905E17D}" dt="2023-08-10T10:06:30.310" v="62"/>
          <ac:spMkLst>
            <pc:docMk/>
            <pc:sldMk cId="3958598990" sldId="270"/>
            <ac:spMk id="13" creationId="{10C92917-A828-4B36-95DE-11CA4F9C2335}"/>
          </ac:spMkLst>
        </pc:spChg>
        <pc:spChg chg="add">
          <ac:chgData name="Sadie France" userId="S::s.france@uwtsd.ac.uk::b7d6a976-0449-421d-8e4f-ccb524b7ca6e" providerId="AD" clId="Web-{1BD64A51-543A-DFAC-13E1-E9E60905E17D}" dt="2023-08-10T10:06:30.310" v="62"/>
          <ac:spMkLst>
            <pc:docMk/>
            <pc:sldMk cId="3958598990" sldId="270"/>
            <ac:spMk id="15" creationId="{E335820B-3A29-42C5-AA8D-10ECA43CD985}"/>
          </ac:spMkLst>
        </pc:spChg>
        <pc:picChg chg="del mod">
          <ac:chgData name="Sadie France" userId="S::s.france@uwtsd.ac.uk::b7d6a976-0449-421d-8e4f-ccb524b7ca6e" providerId="AD" clId="Web-{1BD64A51-543A-DFAC-13E1-E9E60905E17D}" dt="2023-08-10T10:06:25.591" v="60"/>
          <ac:picMkLst>
            <pc:docMk/>
            <pc:sldMk cId="3958598990" sldId="270"/>
            <ac:picMk id="4" creationId="{59567112-7D52-7452-26FF-1A407F0BECAC}"/>
          </ac:picMkLst>
        </pc:picChg>
        <pc:picChg chg="add mod ord">
          <ac:chgData name="Sadie France" userId="S::s.france@uwtsd.ac.uk::b7d6a976-0449-421d-8e4f-ccb524b7ca6e" providerId="AD" clId="Web-{1BD64A51-543A-DFAC-13E1-E9E60905E17D}" dt="2023-08-10T10:06:52.451" v="65" actId="1076"/>
          <ac:picMkLst>
            <pc:docMk/>
            <pc:sldMk cId="3958598990" sldId="270"/>
            <ac:picMk id="6" creationId="{DB1F5488-D963-8547-6EBC-1F19DF529EEA}"/>
          </ac:picMkLst>
        </pc:picChg>
        <pc:cxnChg chg="add">
          <ac:chgData name="Sadie France" userId="S::s.france@uwtsd.ac.uk::b7d6a976-0449-421d-8e4f-ccb524b7ca6e" providerId="AD" clId="Web-{1BD64A51-543A-DFAC-13E1-E9E60905E17D}" dt="2023-08-10T10:06:30.310" v="62"/>
          <ac:cxnSpMkLst>
            <pc:docMk/>
            <pc:sldMk cId="3958598990" sldId="270"/>
            <ac:cxnSpMk id="17" creationId="{E58B1629-F209-47B0-BA59-6BD937DBB08F}"/>
          </ac:cxnSpMkLst>
        </pc:cxnChg>
      </pc:sldChg>
      <pc:sldChg chg="addSp modSp">
        <pc:chgData name="Sadie France" userId="S::s.france@uwtsd.ac.uk::b7d6a976-0449-421d-8e4f-ccb524b7ca6e" providerId="AD" clId="Web-{1BD64A51-543A-DFAC-13E1-E9E60905E17D}" dt="2023-08-10T10:29:41.726" v="478" actId="1076"/>
        <pc:sldMkLst>
          <pc:docMk/>
          <pc:sldMk cId="4247915090" sldId="271"/>
        </pc:sldMkLst>
        <pc:spChg chg="mod">
          <ac:chgData name="Sadie France" userId="S::s.france@uwtsd.ac.uk::b7d6a976-0449-421d-8e4f-ccb524b7ca6e" providerId="AD" clId="Web-{1BD64A51-543A-DFAC-13E1-E9E60905E17D}" dt="2023-08-10T10:28:43.522" v="469" actId="20577"/>
          <ac:spMkLst>
            <pc:docMk/>
            <pc:sldMk cId="4247915090" sldId="271"/>
            <ac:spMk id="2" creationId="{303695D6-AD8C-3EA9-DB4F-76827CFAB752}"/>
          </ac:spMkLst>
        </pc:spChg>
        <pc:spChg chg="add mod">
          <ac:chgData name="Sadie France" userId="S::s.france@uwtsd.ac.uk::b7d6a976-0449-421d-8e4f-ccb524b7ca6e" providerId="AD" clId="Web-{1BD64A51-543A-DFAC-13E1-E9E60905E17D}" dt="2023-08-10T10:04:45.464" v="48"/>
          <ac:spMkLst>
            <pc:docMk/>
            <pc:sldMk cId="4247915090" sldId="271"/>
            <ac:spMk id="3" creationId="{E43814F3-16E4-0A7D-E32E-959EDB1E7850}"/>
          </ac:spMkLst>
        </pc:spChg>
        <pc:spChg chg="add mod">
          <ac:chgData name="Sadie France" userId="S::s.france@uwtsd.ac.uk::b7d6a976-0449-421d-8e4f-ccb524b7ca6e" providerId="AD" clId="Web-{1BD64A51-543A-DFAC-13E1-E9E60905E17D}" dt="2023-08-10T10:05:11.637" v="52"/>
          <ac:spMkLst>
            <pc:docMk/>
            <pc:sldMk cId="4247915090" sldId="271"/>
            <ac:spMk id="5" creationId="{5479F5C1-959C-AAE9-E4F5-B507917EC2BD}"/>
          </ac:spMkLst>
        </pc:spChg>
        <pc:spChg chg="add mod">
          <ac:chgData name="Sadie France" userId="S::s.france@uwtsd.ac.uk::b7d6a976-0449-421d-8e4f-ccb524b7ca6e" providerId="AD" clId="Web-{1BD64A51-543A-DFAC-13E1-E9E60905E17D}" dt="2023-08-10T10:05:31.481" v="57"/>
          <ac:spMkLst>
            <pc:docMk/>
            <pc:sldMk cId="4247915090" sldId="271"/>
            <ac:spMk id="6" creationId="{3BA59716-8A1E-A043-F6F8-F1D15FD685B6}"/>
          </ac:spMkLst>
        </pc:spChg>
        <pc:picChg chg="add mod">
          <ac:chgData name="Sadie France" userId="S::s.france@uwtsd.ac.uk::b7d6a976-0449-421d-8e4f-ccb524b7ca6e" providerId="AD" clId="Web-{1BD64A51-543A-DFAC-13E1-E9E60905E17D}" dt="2023-08-10T10:29:41.726" v="478" actId="1076"/>
          <ac:picMkLst>
            <pc:docMk/>
            <pc:sldMk cId="4247915090" sldId="271"/>
            <ac:picMk id="8" creationId="{97476885-A826-D14F-015A-D6AF5972A093}"/>
          </ac:picMkLst>
        </pc:picChg>
      </pc:sldChg>
      <pc:sldChg chg="addSp delSp modSp">
        <pc:chgData name="Sadie France" userId="S::s.france@uwtsd.ac.uk::b7d6a976-0449-421d-8e4f-ccb524b7ca6e" providerId="AD" clId="Web-{1BD64A51-543A-DFAC-13E1-E9E60905E17D}" dt="2023-08-10T10:29:19.241" v="472" actId="1076"/>
        <pc:sldMkLst>
          <pc:docMk/>
          <pc:sldMk cId="3465502807" sldId="272"/>
        </pc:sldMkLst>
        <pc:spChg chg="del">
          <ac:chgData name="Sadie France" userId="S::s.france@uwtsd.ac.uk::b7d6a976-0449-421d-8e4f-ccb524b7ca6e" providerId="AD" clId="Web-{1BD64A51-543A-DFAC-13E1-E9E60905E17D}" dt="2023-08-10T10:02:20.477" v="10"/>
          <ac:spMkLst>
            <pc:docMk/>
            <pc:sldMk cId="3465502807" sldId="272"/>
            <ac:spMk id="2" creationId="{12DB6C63-9559-CD37-7126-8F3A9BDA071E}"/>
          </ac:spMkLst>
        </pc:spChg>
        <pc:spChg chg="del">
          <ac:chgData name="Sadie France" userId="S::s.france@uwtsd.ac.uk::b7d6a976-0449-421d-8e4f-ccb524b7ca6e" providerId="AD" clId="Web-{1BD64A51-543A-DFAC-13E1-E9E60905E17D}" dt="2023-08-10T10:02:45.806" v="25"/>
          <ac:spMkLst>
            <pc:docMk/>
            <pc:sldMk cId="3465502807" sldId="272"/>
            <ac:spMk id="3" creationId="{5993D0F9-635E-B62C-A541-62D586BD23F5}"/>
          </ac:spMkLst>
        </pc:spChg>
        <pc:spChg chg="add mod">
          <ac:chgData name="Sadie France" userId="S::s.france@uwtsd.ac.uk::b7d6a976-0449-421d-8e4f-ccb524b7ca6e" providerId="AD" clId="Web-{1BD64A51-543A-DFAC-13E1-E9E60905E17D}" dt="2023-08-10T10:02:40.603" v="24" actId="20577"/>
          <ac:spMkLst>
            <pc:docMk/>
            <pc:sldMk cId="3465502807" sldId="272"/>
            <ac:spMk id="6" creationId="{B8C5BF8E-C259-B273-8F78-5C01412DC5E5}"/>
          </ac:spMkLst>
        </pc:spChg>
        <pc:spChg chg="add mod">
          <ac:chgData name="Sadie France" userId="S::s.france@uwtsd.ac.uk::b7d6a976-0449-421d-8e4f-ccb524b7ca6e" providerId="AD" clId="Web-{1BD64A51-543A-DFAC-13E1-E9E60905E17D}" dt="2023-08-10T10:07:37.452" v="77" actId="1076"/>
          <ac:spMkLst>
            <pc:docMk/>
            <pc:sldMk cId="3465502807" sldId="272"/>
            <ac:spMk id="7" creationId="{FD0D6D18-0241-0795-4E49-854C154329D5}"/>
          </ac:spMkLst>
        </pc:spChg>
        <pc:picChg chg="mod">
          <ac:chgData name="Sadie France" userId="S::s.france@uwtsd.ac.uk::b7d6a976-0449-421d-8e4f-ccb524b7ca6e" providerId="AD" clId="Web-{1BD64A51-543A-DFAC-13E1-E9E60905E17D}" dt="2023-08-10T10:07:32.842" v="76" actId="1076"/>
          <ac:picMkLst>
            <pc:docMk/>
            <pc:sldMk cId="3465502807" sldId="272"/>
            <ac:picMk id="4" creationId="{6682979F-AC11-C99D-4598-D412A0430273}"/>
          </ac:picMkLst>
        </pc:picChg>
        <pc:picChg chg="add mod">
          <ac:chgData name="Sadie France" userId="S::s.france@uwtsd.ac.uk::b7d6a976-0449-421d-8e4f-ccb524b7ca6e" providerId="AD" clId="Web-{1BD64A51-543A-DFAC-13E1-E9E60905E17D}" dt="2023-08-10T10:29:19.241" v="472" actId="1076"/>
          <ac:picMkLst>
            <pc:docMk/>
            <pc:sldMk cId="3465502807" sldId="272"/>
            <ac:picMk id="9" creationId="{B64D8129-31AD-B186-1E1D-4EC080245C5B}"/>
          </ac:picMkLst>
        </pc:picChg>
      </pc:sldChg>
      <pc:sldChg chg="addSp delSp modSp ord addAnim">
        <pc:chgData name="Sadie France" userId="S::s.france@uwtsd.ac.uk::b7d6a976-0449-421d-8e4f-ccb524b7ca6e" providerId="AD" clId="Web-{1BD64A51-543A-DFAC-13E1-E9E60905E17D}" dt="2023-08-10T10:29:50.101" v="480" actId="1076"/>
        <pc:sldMkLst>
          <pc:docMk/>
          <pc:sldMk cId="2288368807" sldId="275"/>
        </pc:sldMkLst>
        <pc:spChg chg="mod">
          <ac:chgData name="Sadie France" userId="S::s.france@uwtsd.ac.uk::b7d6a976-0449-421d-8e4f-ccb524b7ca6e" providerId="AD" clId="Web-{1BD64A51-543A-DFAC-13E1-E9E60905E17D}" dt="2023-08-10T10:08:33.828" v="121"/>
          <ac:spMkLst>
            <pc:docMk/>
            <pc:sldMk cId="2288368807" sldId="275"/>
            <ac:spMk id="2" creationId="{5CB2A902-3537-FE3C-0756-EA9BCC47B4E5}"/>
          </ac:spMkLst>
        </pc:spChg>
        <pc:spChg chg="mod">
          <ac:chgData name="Sadie France" userId="S::s.france@uwtsd.ac.uk::b7d6a976-0449-421d-8e4f-ccb524b7ca6e" providerId="AD" clId="Web-{1BD64A51-543A-DFAC-13E1-E9E60905E17D}" dt="2023-08-10T10:08:33.828" v="121"/>
          <ac:spMkLst>
            <pc:docMk/>
            <pc:sldMk cId="2288368807" sldId="275"/>
            <ac:spMk id="3" creationId="{53B9FAC0-833E-396C-AFFD-C0C1E7E907B2}"/>
          </ac:spMkLst>
        </pc:spChg>
        <pc:spChg chg="del">
          <ac:chgData name="Sadie France" userId="S::s.france@uwtsd.ac.uk::b7d6a976-0449-421d-8e4f-ccb524b7ca6e" providerId="AD" clId="Web-{1BD64A51-543A-DFAC-13E1-E9E60905E17D}" dt="2023-08-10T10:08:33.828" v="121"/>
          <ac:spMkLst>
            <pc:docMk/>
            <pc:sldMk cId="2288368807" sldId="275"/>
            <ac:spMk id="15" creationId="{3ECBE1F1-D69B-4AFA-ABD5-8E41720EF6DE}"/>
          </ac:spMkLst>
        </pc:spChg>
        <pc:spChg chg="del">
          <ac:chgData name="Sadie France" userId="S::s.france@uwtsd.ac.uk::b7d6a976-0449-421d-8e4f-ccb524b7ca6e" providerId="AD" clId="Web-{1BD64A51-543A-DFAC-13E1-E9E60905E17D}" dt="2023-08-10T10:08:33.828" v="121"/>
          <ac:spMkLst>
            <pc:docMk/>
            <pc:sldMk cId="2288368807" sldId="275"/>
            <ac:spMk id="17" creationId="{603A6265-E10C-4B85-9C20-E75FCAF9CC63}"/>
          </ac:spMkLst>
        </pc:spChg>
        <pc:spChg chg="add">
          <ac:chgData name="Sadie France" userId="S::s.france@uwtsd.ac.uk::b7d6a976-0449-421d-8e4f-ccb524b7ca6e" providerId="AD" clId="Web-{1BD64A51-543A-DFAC-13E1-E9E60905E17D}" dt="2023-08-10T10:08:33.828" v="121"/>
          <ac:spMkLst>
            <pc:docMk/>
            <pc:sldMk cId="2288368807" sldId="275"/>
            <ac:spMk id="23" creationId="{B210AC1D-4063-4C6E-9528-FA9C4C0C18E6}"/>
          </ac:spMkLst>
        </pc:spChg>
        <pc:spChg chg="add">
          <ac:chgData name="Sadie France" userId="S::s.france@uwtsd.ac.uk::b7d6a976-0449-421d-8e4f-ccb524b7ca6e" providerId="AD" clId="Web-{1BD64A51-543A-DFAC-13E1-E9E60905E17D}" dt="2023-08-10T10:08:33.828" v="121"/>
          <ac:spMkLst>
            <pc:docMk/>
            <pc:sldMk cId="2288368807" sldId="275"/>
            <ac:spMk id="25" creationId="{02F8C595-E68C-4306-AED8-DC7826A0A506}"/>
          </ac:spMkLst>
        </pc:spChg>
        <pc:picChg chg="add mod">
          <ac:chgData name="Sadie France" userId="S::s.france@uwtsd.ac.uk::b7d6a976-0449-421d-8e4f-ccb524b7ca6e" providerId="AD" clId="Web-{1BD64A51-543A-DFAC-13E1-E9E60905E17D}" dt="2023-08-10T10:29:50.101" v="480" actId="1076"/>
          <ac:picMkLst>
            <pc:docMk/>
            <pc:sldMk cId="2288368807" sldId="275"/>
            <ac:picMk id="5" creationId="{3AC4A457-85DF-A6AB-E97F-BD752CFC1F97}"/>
          </ac:picMkLst>
        </pc:picChg>
        <pc:picChg chg="mod ord">
          <ac:chgData name="Sadie France" userId="S::s.france@uwtsd.ac.uk::b7d6a976-0449-421d-8e4f-ccb524b7ca6e" providerId="AD" clId="Web-{1BD64A51-543A-DFAC-13E1-E9E60905E17D}" dt="2023-08-10T10:08:33.828" v="121"/>
          <ac:picMkLst>
            <pc:docMk/>
            <pc:sldMk cId="2288368807" sldId="275"/>
            <ac:picMk id="16" creationId="{8CF1C0F5-82EE-2A71-D1B4-D5139CD3F554}"/>
          </ac:picMkLst>
        </pc:picChg>
        <pc:cxnChg chg="del">
          <ac:chgData name="Sadie France" userId="S::s.france@uwtsd.ac.uk::b7d6a976-0449-421d-8e4f-ccb524b7ca6e" providerId="AD" clId="Web-{1BD64A51-543A-DFAC-13E1-E9E60905E17D}" dt="2023-08-10T10:08:33.828" v="121"/>
          <ac:cxnSpMkLst>
            <pc:docMk/>
            <pc:sldMk cId="2288368807" sldId="275"/>
            <ac:cxnSpMk id="18" creationId="{61FF92BA-874E-408A-BFAD-416A7FFE5976}"/>
          </ac:cxnSpMkLst>
        </pc:cxnChg>
        <pc:cxnChg chg="add">
          <ac:chgData name="Sadie France" userId="S::s.france@uwtsd.ac.uk::b7d6a976-0449-421d-8e4f-ccb524b7ca6e" providerId="AD" clId="Web-{1BD64A51-543A-DFAC-13E1-E9E60905E17D}" dt="2023-08-10T10:08:33.828" v="121"/>
          <ac:cxnSpMkLst>
            <pc:docMk/>
            <pc:sldMk cId="2288368807" sldId="275"/>
            <ac:cxnSpMk id="27" creationId="{E58B1629-F209-47B0-BA59-6BD937DBB08F}"/>
          </ac:cxnSpMkLst>
        </pc:cxnChg>
      </pc:sldChg>
      <pc:sldChg chg="del">
        <pc:chgData name="Sadie France" userId="S::s.france@uwtsd.ac.uk::b7d6a976-0449-421d-8e4f-ccb524b7ca6e" providerId="AD" clId="Web-{1BD64A51-543A-DFAC-13E1-E9E60905E17D}" dt="2023-08-10T10:15:19.429" v="303"/>
        <pc:sldMkLst>
          <pc:docMk/>
          <pc:sldMk cId="1219410183" sldId="276"/>
        </pc:sldMkLst>
      </pc:sldChg>
      <pc:sldChg chg="del">
        <pc:chgData name="Sadie France" userId="S::s.france@uwtsd.ac.uk::b7d6a976-0449-421d-8e4f-ccb524b7ca6e" providerId="AD" clId="Web-{1BD64A51-543A-DFAC-13E1-E9E60905E17D}" dt="2023-08-10T10:15:16.335" v="302"/>
        <pc:sldMkLst>
          <pc:docMk/>
          <pc:sldMk cId="1148614924" sldId="277"/>
        </pc:sldMkLst>
      </pc:sldChg>
      <pc:sldChg chg="del">
        <pc:chgData name="Sadie France" userId="S::s.france@uwtsd.ac.uk::b7d6a976-0449-421d-8e4f-ccb524b7ca6e" providerId="AD" clId="Web-{1BD64A51-543A-DFAC-13E1-E9E60905E17D}" dt="2023-08-10T10:15:15.632" v="301"/>
        <pc:sldMkLst>
          <pc:docMk/>
          <pc:sldMk cId="1781990785" sldId="278"/>
        </pc:sldMkLst>
      </pc:sldChg>
      <pc:sldChg chg="addSp delSp modSp addAnim">
        <pc:chgData name="Sadie France" userId="S::s.france@uwtsd.ac.uk::b7d6a976-0449-421d-8e4f-ccb524b7ca6e" providerId="AD" clId="Web-{1BD64A51-543A-DFAC-13E1-E9E60905E17D}" dt="2023-08-10T10:17:14.478" v="342" actId="14100"/>
        <pc:sldMkLst>
          <pc:docMk/>
          <pc:sldMk cId="2294113955" sldId="279"/>
        </pc:sldMkLst>
        <pc:spChg chg="mod">
          <ac:chgData name="Sadie France" userId="S::s.france@uwtsd.ac.uk::b7d6a976-0449-421d-8e4f-ccb524b7ca6e" providerId="AD" clId="Web-{1BD64A51-543A-DFAC-13E1-E9E60905E17D}" dt="2023-08-10T10:17:14.478" v="342" actId="14100"/>
          <ac:spMkLst>
            <pc:docMk/>
            <pc:sldMk cId="2294113955" sldId="279"/>
            <ac:spMk id="2" creationId="{6244B68B-BCF2-4323-E4A6-0A5ABDB30B02}"/>
          </ac:spMkLst>
        </pc:spChg>
        <pc:spChg chg="add mod">
          <ac:chgData name="Sadie France" userId="S::s.france@uwtsd.ac.uk::b7d6a976-0449-421d-8e4f-ccb524b7ca6e" providerId="AD" clId="Web-{1BD64A51-543A-DFAC-13E1-E9E60905E17D}" dt="2023-08-10T10:16:59.634" v="329" actId="1076"/>
          <ac:spMkLst>
            <pc:docMk/>
            <pc:sldMk cId="2294113955" sldId="279"/>
            <ac:spMk id="4" creationId="{8EF0F39E-AFFC-7C3C-0BB3-509FF1A581EB}"/>
          </ac:spMkLst>
        </pc:spChg>
        <pc:spChg chg="del">
          <ac:chgData name="Sadie France" userId="S::s.france@uwtsd.ac.uk::b7d6a976-0449-421d-8e4f-ccb524b7ca6e" providerId="AD" clId="Web-{1BD64A51-543A-DFAC-13E1-E9E60905E17D}" dt="2023-08-10T10:16:45.087" v="326"/>
          <ac:spMkLst>
            <pc:docMk/>
            <pc:sldMk cId="2294113955" sldId="279"/>
            <ac:spMk id="11" creationId="{7D266DCC-5218-4AE0-B964-6FC2EA3BDF21}"/>
          </ac:spMkLst>
        </pc:spChg>
        <pc:spChg chg="del">
          <ac:chgData name="Sadie France" userId="S::s.france@uwtsd.ac.uk::b7d6a976-0449-421d-8e4f-ccb524b7ca6e" providerId="AD" clId="Web-{1BD64A51-543A-DFAC-13E1-E9E60905E17D}" dt="2023-08-10T10:16:45.087" v="326"/>
          <ac:spMkLst>
            <pc:docMk/>
            <pc:sldMk cId="2294113955" sldId="279"/>
            <ac:spMk id="12" creationId="{9F27744B-47AB-4459-8C2F-1D5EE63A3E09}"/>
          </ac:spMkLst>
        </pc:spChg>
        <pc:spChg chg="del">
          <ac:chgData name="Sadie France" userId="S::s.france@uwtsd.ac.uk::b7d6a976-0449-421d-8e4f-ccb524b7ca6e" providerId="AD" clId="Web-{1BD64A51-543A-DFAC-13E1-E9E60905E17D}" dt="2023-08-10T10:16:45.087" v="326"/>
          <ac:spMkLst>
            <pc:docMk/>
            <pc:sldMk cId="2294113955" sldId="279"/>
            <ac:spMk id="13" creationId="{973DE4F1-1583-4AE3-9696-9659D27C5F66}"/>
          </ac:spMkLst>
        </pc:spChg>
        <pc:spChg chg="del">
          <ac:chgData name="Sadie France" userId="S::s.france@uwtsd.ac.uk::b7d6a976-0449-421d-8e4f-ccb524b7ca6e" providerId="AD" clId="Web-{1BD64A51-543A-DFAC-13E1-E9E60905E17D}" dt="2023-08-10T10:16:45.087" v="326"/>
          <ac:spMkLst>
            <pc:docMk/>
            <pc:sldMk cId="2294113955" sldId="279"/>
            <ac:spMk id="15" creationId="{D6297641-8B9F-4767-9606-8A11313227BF}"/>
          </ac:spMkLst>
        </pc:spChg>
        <pc:spChg chg="del mod">
          <ac:chgData name="Sadie France" userId="S::s.france@uwtsd.ac.uk::b7d6a976-0449-421d-8e4f-ccb524b7ca6e" providerId="AD" clId="Web-{1BD64A51-543A-DFAC-13E1-E9E60905E17D}" dt="2023-08-10T10:16:50.930" v="328"/>
          <ac:spMkLst>
            <pc:docMk/>
            <pc:sldMk cId="2294113955" sldId="279"/>
            <ac:spMk id="16" creationId="{94D937BF-D753-8918-C426-1991EA7EF04E}"/>
          </ac:spMkLst>
        </pc:spChg>
        <pc:spChg chg="del">
          <ac:chgData name="Sadie France" userId="S::s.france@uwtsd.ac.uk::b7d6a976-0449-421d-8e4f-ccb524b7ca6e" providerId="AD" clId="Web-{1BD64A51-543A-DFAC-13E1-E9E60905E17D}" dt="2023-08-10T10:16:45.087" v="326"/>
          <ac:spMkLst>
            <pc:docMk/>
            <pc:sldMk cId="2294113955" sldId="279"/>
            <ac:spMk id="17" creationId="{FD3C8959-A2A1-469E-8619-82F077E33FE5}"/>
          </ac:spMkLst>
        </pc:spChg>
        <pc:spChg chg="add">
          <ac:chgData name="Sadie France" userId="S::s.france@uwtsd.ac.uk::b7d6a976-0449-421d-8e4f-ccb524b7ca6e" providerId="AD" clId="Web-{1BD64A51-543A-DFAC-13E1-E9E60905E17D}" dt="2023-08-10T10:16:45.087" v="326"/>
          <ac:spMkLst>
            <pc:docMk/>
            <pc:sldMk cId="2294113955" sldId="279"/>
            <ac:spMk id="22" creationId="{7B1AB9FE-36F5-4FD1-9850-DB5C5AD4828F}"/>
          </ac:spMkLst>
        </pc:spChg>
        <pc:spChg chg="add">
          <ac:chgData name="Sadie France" userId="S::s.france@uwtsd.ac.uk::b7d6a976-0449-421d-8e4f-ccb524b7ca6e" providerId="AD" clId="Web-{1BD64A51-543A-DFAC-13E1-E9E60905E17D}" dt="2023-08-10T10:16:45.087" v="326"/>
          <ac:spMkLst>
            <pc:docMk/>
            <pc:sldMk cId="2294113955" sldId="279"/>
            <ac:spMk id="24" creationId="{F489C2E0-4895-4B72-85EA-7EE9FAFFDC7E}"/>
          </ac:spMkLst>
        </pc:spChg>
        <pc:picChg chg="mod">
          <ac:chgData name="Sadie France" userId="S::s.france@uwtsd.ac.uk::b7d6a976-0449-421d-8e4f-ccb524b7ca6e" providerId="AD" clId="Web-{1BD64A51-543A-DFAC-13E1-E9E60905E17D}" dt="2023-08-10T10:16:45.087" v="326"/>
          <ac:picMkLst>
            <pc:docMk/>
            <pc:sldMk cId="2294113955" sldId="279"/>
            <ac:picMk id="14" creationId="{DEAD2F41-481C-FDFB-0059-EEECA4AEAFD8}"/>
          </ac:picMkLst>
        </pc:picChg>
      </pc:sldChg>
      <pc:sldChg chg="addSp delSp modSp">
        <pc:chgData name="Sadie France" userId="S::s.france@uwtsd.ac.uk::b7d6a976-0449-421d-8e4f-ccb524b7ca6e" providerId="AD" clId="Web-{1BD64A51-543A-DFAC-13E1-E9E60905E17D}" dt="2023-08-10T10:21:32.967" v="425" actId="20577"/>
        <pc:sldMkLst>
          <pc:docMk/>
          <pc:sldMk cId="610254189" sldId="280"/>
        </pc:sldMkLst>
        <pc:spChg chg="mod">
          <ac:chgData name="Sadie France" userId="S::s.france@uwtsd.ac.uk::b7d6a976-0449-421d-8e4f-ccb524b7ca6e" providerId="AD" clId="Web-{1BD64A51-543A-DFAC-13E1-E9E60905E17D}" dt="2023-08-10T10:21:32.967" v="425" actId="20577"/>
          <ac:spMkLst>
            <pc:docMk/>
            <pc:sldMk cId="610254189" sldId="280"/>
            <ac:spMk id="2" creationId="{19064344-0F6D-1351-4C04-40973BF200F2}"/>
          </ac:spMkLst>
        </pc:spChg>
        <pc:spChg chg="add del mod">
          <ac:chgData name="Sadie France" userId="S::s.france@uwtsd.ac.uk::b7d6a976-0449-421d-8e4f-ccb524b7ca6e" providerId="AD" clId="Web-{1BD64A51-543A-DFAC-13E1-E9E60905E17D}" dt="2023-08-10T10:21:28.185" v="423" actId="20577"/>
          <ac:spMkLst>
            <pc:docMk/>
            <pc:sldMk cId="610254189" sldId="280"/>
            <ac:spMk id="3" creationId="{6EF281FB-0297-14AC-F06A-9C886EF86A01}"/>
          </ac:spMkLst>
        </pc:spChg>
        <pc:spChg chg="add del mod">
          <ac:chgData name="Sadie France" userId="S::s.france@uwtsd.ac.uk::b7d6a976-0449-421d-8e4f-ccb524b7ca6e" providerId="AD" clId="Web-{1BD64A51-543A-DFAC-13E1-E9E60905E17D}" dt="2023-08-10T10:20:16.294" v="384"/>
          <ac:spMkLst>
            <pc:docMk/>
            <pc:sldMk cId="610254189" sldId="280"/>
            <ac:spMk id="5" creationId="{4DAA90CD-E821-DF23-9355-CF012466416D}"/>
          </ac:spMkLst>
        </pc:spChg>
      </pc:sldChg>
      <pc:sldChg chg="addSp modSp mod setBg">
        <pc:chgData name="Sadie France" userId="S::s.france@uwtsd.ac.uk::b7d6a976-0449-421d-8e4f-ccb524b7ca6e" providerId="AD" clId="Web-{1BD64A51-543A-DFAC-13E1-E9E60905E17D}" dt="2023-08-10T10:31:24.212" v="506" actId="1076"/>
        <pc:sldMkLst>
          <pc:docMk/>
          <pc:sldMk cId="2131358797" sldId="281"/>
        </pc:sldMkLst>
        <pc:spChg chg="mod">
          <ac:chgData name="Sadie France" userId="S::s.france@uwtsd.ac.uk::b7d6a976-0449-421d-8e4f-ccb524b7ca6e" providerId="AD" clId="Web-{1BD64A51-543A-DFAC-13E1-E9E60905E17D}" dt="2023-08-10T10:31:17.493" v="504" actId="20577"/>
          <ac:spMkLst>
            <pc:docMk/>
            <pc:sldMk cId="2131358797" sldId="281"/>
            <ac:spMk id="2" creationId="{0A9CB842-2136-C708-FE76-598B4B42644A}"/>
          </ac:spMkLst>
        </pc:spChg>
        <pc:spChg chg="add">
          <ac:chgData name="Sadie France" userId="S::s.france@uwtsd.ac.uk::b7d6a976-0449-421d-8e4f-ccb524b7ca6e" providerId="AD" clId="Web-{1BD64A51-543A-DFAC-13E1-E9E60905E17D}" dt="2023-08-10T10:31:08.415" v="503"/>
          <ac:spMkLst>
            <pc:docMk/>
            <pc:sldMk cId="2131358797" sldId="281"/>
            <ac:spMk id="10" creationId="{D284A420-F50C-4C2C-B88E-E6F4EF504B6E}"/>
          </ac:spMkLst>
        </pc:spChg>
        <pc:spChg chg="add">
          <ac:chgData name="Sadie France" userId="S::s.france@uwtsd.ac.uk::b7d6a976-0449-421d-8e4f-ccb524b7ca6e" providerId="AD" clId="Web-{1BD64A51-543A-DFAC-13E1-E9E60905E17D}" dt="2023-08-10T10:31:08.415" v="503"/>
          <ac:spMkLst>
            <pc:docMk/>
            <pc:sldMk cId="2131358797" sldId="281"/>
            <ac:spMk id="12" creationId="{893A6D2E-5228-4998-9E24-EFCCA024675E}"/>
          </ac:spMkLst>
        </pc:spChg>
        <pc:spChg chg="add">
          <ac:chgData name="Sadie France" userId="S::s.france@uwtsd.ac.uk::b7d6a976-0449-421d-8e4f-ccb524b7ca6e" providerId="AD" clId="Web-{1BD64A51-543A-DFAC-13E1-E9E60905E17D}" dt="2023-08-10T10:31:08.415" v="503"/>
          <ac:spMkLst>
            <pc:docMk/>
            <pc:sldMk cId="2131358797" sldId="281"/>
            <ac:spMk id="18" creationId="{9E3E16BB-730F-448D-8C6D-9B9097F5C5B4}"/>
          </ac:spMkLst>
        </pc:spChg>
        <pc:spChg chg="add">
          <ac:chgData name="Sadie France" userId="S::s.france@uwtsd.ac.uk::b7d6a976-0449-421d-8e4f-ccb524b7ca6e" providerId="AD" clId="Web-{1BD64A51-543A-DFAC-13E1-E9E60905E17D}" dt="2023-08-10T10:31:08.415" v="503"/>
          <ac:spMkLst>
            <pc:docMk/>
            <pc:sldMk cId="2131358797" sldId="281"/>
            <ac:spMk id="20" creationId="{13A48C6C-3CC4-4EE5-A773-EC1EB7F59CD4}"/>
          </ac:spMkLst>
        </pc:spChg>
        <pc:graphicFrameChg chg="mod modGraphic">
          <ac:chgData name="Sadie France" userId="S::s.france@uwtsd.ac.uk::b7d6a976-0449-421d-8e4f-ccb524b7ca6e" providerId="AD" clId="Web-{1BD64A51-543A-DFAC-13E1-E9E60905E17D}" dt="2023-08-10T10:31:08.415" v="503"/>
          <ac:graphicFrameMkLst>
            <pc:docMk/>
            <pc:sldMk cId="2131358797" sldId="281"/>
            <ac:graphicFrameMk id="5" creationId="{95FC8592-CC6F-DBAB-B7AA-C82441FAFC55}"/>
          </ac:graphicFrameMkLst>
        </pc:graphicFrameChg>
        <pc:picChg chg="add mod">
          <ac:chgData name="Sadie France" userId="S::s.france@uwtsd.ac.uk::b7d6a976-0449-421d-8e4f-ccb524b7ca6e" providerId="AD" clId="Web-{1BD64A51-543A-DFAC-13E1-E9E60905E17D}" dt="2023-08-10T10:31:24.212" v="506" actId="1076"/>
          <ac:picMkLst>
            <pc:docMk/>
            <pc:sldMk cId="2131358797" sldId="281"/>
            <ac:picMk id="4" creationId="{524B8B6A-DE32-778C-FDC6-FE500B94E8F0}"/>
          </ac:picMkLst>
        </pc:picChg>
        <pc:cxnChg chg="add">
          <ac:chgData name="Sadie France" userId="S::s.france@uwtsd.ac.uk::b7d6a976-0449-421d-8e4f-ccb524b7ca6e" providerId="AD" clId="Web-{1BD64A51-543A-DFAC-13E1-E9E60905E17D}" dt="2023-08-10T10:31:08.415" v="503"/>
          <ac:cxnSpMkLst>
            <pc:docMk/>
            <pc:sldMk cId="2131358797" sldId="281"/>
            <ac:cxnSpMk id="14" creationId="{3ADB48DB-8E25-4F2F-8C02-5B793937255F}"/>
          </ac:cxnSpMkLst>
        </pc:cxnChg>
        <pc:cxnChg chg="add">
          <ac:chgData name="Sadie France" userId="S::s.france@uwtsd.ac.uk::b7d6a976-0449-421d-8e4f-ccb524b7ca6e" providerId="AD" clId="Web-{1BD64A51-543A-DFAC-13E1-E9E60905E17D}" dt="2023-08-10T10:31:08.415" v="503"/>
          <ac:cxnSpMkLst>
            <pc:docMk/>
            <pc:sldMk cId="2131358797" sldId="281"/>
            <ac:cxnSpMk id="16" creationId="{C32BA7E3-7313-49C8-A245-A85BDEB13EB3}"/>
          </ac:cxnSpMkLst>
        </pc:cxnChg>
        <pc:cxnChg chg="add">
          <ac:chgData name="Sadie France" userId="S::s.france@uwtsd.ac.uk::b7d6a976-0449-421d-8e4f-ccb524b7ca6e" providerId="AD" clId="Web-{1BD64A51-543A-DFAC-13E1-E9E60905E17D}" dt="2023-08-10T10:31:08.415" v="503"/>
          <ac:cxnSpMkLst>
            <pc:docMk/>
            <pc:sldMk cId="2131358797" sldId="281"/>
            <ac:cxnSpMk id="22" creationId="{6355837D-AECC-45D7-82B2-8959A52F7886}"/>
          </ac:cxnSpMkLst>
        </pc:cxnChg>
      </pc:sldChg>
      <pc:sldChg chg="modSp del">
        <pc:chgData name="Sadie France" userId="S::s.france@uwtsd.ac.uk::b7d6a976-0449-421d-8e4f-ccb524b7ca6e" providerId="AD" clId="Web-{1BD64A51-543A-DFAC-13E1-E9E60905E17D}" dt="2023-08-10T10:35:01.919" v="517"/>
        <pc:sldMkLst>
          <pc:docMk/>
          <pc:sldMk cId="1174458255" sldId="283"/>
        </pc:sldMkLst>
        <pc:spChg chg="mod">
          <ac:chgData name="Sadie France" userId="S::s.france@uwtsd.ac.uk::b7d6a976-0449-421d-8e4f-ccb524b7ca6e" providerId="AD" clId="Web-{1BD64A51-543A-DFAC-13E1-E9E60905E17D}" dt="2023-08-10T10:00:46.507" v="5" actId="20577"/>
          <ac:spMkLst>
            <pc:docMk/>
            <pc:sldMk cId="1174458255" sldId="283"/>
            <ac:spMk id="2" creationId="{D4A3CF74-59FD-F93D-66C3-805036471820}"/>
          </ac:spMkLst>
        </pc:spChg>
      </pc:sldChg>
      <pc:sldChg chg="addSp modSp addAnim delAnim">
        <pc:chgData name="Sadie France" userId="S::s.france@uwtsd.ac.uk::b7d6a976-0449-421d-8e4f-ccb524b7ca6e" providerId="AD" clId="Web-{1BD64A51-543A-DFAC-13E1-E9E60905E17D}" dt="2023-08-10T10:27:44.224" v="466"/>
        <pc:sldMkLst>
          <pc:docMk/>
          <pc:sldMk cId="2206558881" sldId="284"/>
        </pc:sldMkLst>
        <pc:spChg chg="mod">
          <ac:chgData name="Sadie France" userId="S::s.france@uwtsd.ac.uk::b7d6a976-0449-421d-8e4f-ccb524b7ca6e" providerId="AD" clId="Web-{1BD64A51-543A-DFAC-13E1-E9E60905E17D}" dt="2023-08-10T10:27:43.099" v="465" actId="20577"/>
          <ac:spMkLst>
            <pc:docMk/>
            <pc:sldMk cId="2206558881" sldId="284"/>
            <ac:spMk id="2" creationId="{5F51C772-824B-E0DF-783D-A306E09CE5FD}"/>
          </ac:spMkLst>
        </pc:spChg>
        <pc:picChg chg="add">
          <ac:chgData name="Sadie France" userId="S::s.france@uwtsd.ac.uk::b7d6a976-0449-421d-8e4f-ccb524b7ca6e" providerId="AD" clId="Web-{1BD64A51-543A-DFAC-13E1-E9E60905E17D}" dt="2023-08-10T10:27:44.224" v="466"/>
          <ac:picMkLst>
            <pc:docMk/>
            <pc:sldMk cId="2206558881" sldId="284"/>
            <ac:picMk id="22" creationId="{E5D02D76-E352-6798-C2DA-E59866097DAC}"/>
          </ac:picMkLst>
        </pc:picChg>
      </pc:sldChg>
      <pc:sldChg chg="addSp delSp modSp new">
        <pc:chgData name="Sadie France" userId="S::s.france@uwtsd.ac.uk::b7d6a976-0449-421d-8e4f-ccb524b7ca6e" providerId="AD" clId="Web-{1BD64A51-543A-DFAC-13E1-E9E60905E17D}" dt="2023-08-10T10:29:34.944" v="476" actId="1076"/>
        <pc:sldMkLst>
          <pc:docMk/>
          <pc:sldMk cId="3902580406" sldId="285"/>
        </pc:sldMkLst>
        <pc:spChg chg="mod">
          <ac:chgData name="Sadie France" userId="S::s.france@uwtsd.ac.uk::b7d6a976-0449-421d-8e4f-ccb524b7ca6e" providerId="AD" clId="Web-{1BD64A51-543A-DFAC-13E1-E9E60905E17D}" dt="2023-08-10T10:07:08.967" v="71" actId="20577"/>
          <ac:spMkLst>
            <pc:docMk/>
            <pc:sldMk cId="3902580406" sldId="285"/>
            <ac:spMk id="2" creationId="{2D1F105A-B451-51F3-8AE9-8E1E7C507484}"/>
          </ac:spMkLst>
        </pc:spChg>
        <pc:spChg chg="del">
          <ac:chgData name="Sadie France" userId="S::s.france@uwtsd.ac.uk::b7d6a976-0449-421d-8e4f-ccb524b7ca6e" providerId="AD" clId="Web-{1BD64A51-543A-DFAC-13E1-E9E60905E17D}" dt="2023-08-10T10:07:12.936" v="72"/>
          <ac:spMkLst>
            <pc:docMk/>
            <pc:sldMk cId="3902580406" sldId="285"/>
            <ac:spMk id="3" creationId="{B59B82D8-327D-FB24-C299-E490995C87DA}"/>
          </ac:spMkLst>
        </pc:spChg>
        <pc:picChg chg="add mod ord">
          <ac:chgData name="Sadie France" userId="S::s.france@uwtsd.ac.uk::b7d6a976-0449-421d-8e4f-ccb524b7ca6e" providerId="AD" clId="Web-{1BD64A51-543A-DFAC-13E1-E9E60905E17D}" dt="2023-08-10T10:07:43.202" v="78" actId="1076"/>
          <ac:picMkLst>
            <pc:docMk/>
            <pc:sldMk cId="3902580406" sldId="285"/>
            <ac:picMk id="4" creationId="{9242CB4B-4F68-84DC-3C36-3B61763BD3CE}"/>
          </ac:picMkLst>
        </pc:picChg>
        <pc:picChg chg="add mod">
          <ac:chgData name="Sadie France" userId="S::s.france@uwtsd.ac.uk::b7d6a976-0449-421d-8e4f-ccb524b7ca6e" providerId="AD" clId="Web-{1BD64A51-543A-DFAC-13E1-E9E60905E17D}" dt="2023-08-10T10:29:34.944" v="476" actId="1076"/>
          <ac:picMkLst>
            <pc:docMk/>
            <pc:sldMk cId="3902580406" sldId="285"/>
            <ac:picMk id="6" creationId="{F99AEC23-956E-42AD-9324-894D68982128}"/>
          </ac:picMkLst>
        </pc:picChg>
      </pc:sldChg>
      <pc:sldChg chg="addSp delSp modSp new mod setBg">
        <pc:chgData name="Sadie France" userId="S::s.france@uwtsd.ac.uk::b7d6a976-0449-421d-8e4f-ccb524b7ca6e" providerId="AD" clId="Web-{1BD64A51-543A-DFAC-13E1-E9E60905E17D}" dt="2023-08-10T10:30:07.382" v="483"/>
        <pc:sldMkLst>
          <pc:docMk/>
          <pc:sldMk cId="1368063132" sldId="286"/>
        </pc:sldMkLst>
        <pc:spChg chg="mod">
          <ac:chgData name="Sadie France" userId="S::s.france@uwtsd.ac.uk::b7d6a976-0449-421d-8e4f-ccb524b7ca6e" providerId="AD" clId="Web-{1BD64A51-543A-DFAC-13E1-E9E60905E17D}" dt="2023-08-10T10:18:14.354" v="354" actId="20577"/>
          <ac:spMkLst>
            <pc:docMk/>
            <pc:sldMk cId="1368063132" sldId="286"/>
            <ac:spMk id="2" creationId="{39278A97-CD9B-AB8F-BB43-6BEC37B1BEB9}"/>
          </ac:spMkLst>
        </pc:spChg>
        <pc:spChg chg="add del mod">
          <ac:chgData name="Sadie France" userId="S::s.france@uwtsd.ac.uk::b7d6a976-0449-421d-8e4f-ccb524b7ca6e" providerId="AD" clId="Web-{1BD64A51-543A-DFAC-13E1-E9E60905E17D}" dt="2023-08-10T10:17:48.322" v="346" actId="20577"/>
          <ac:spMkLst>
            <pc:docMk/>
            <pc:sldMk cId="1368063132" sldId="286"/>
            <ac:spMk id="3" creationId="{B80907F6-0ECC-0EAA-B871-6C7710ECDA9E}"/>
          </ac:spMkLst>
        </pc:spChg>
        <pc:spChg chg="add del mod">
          <ac:chgData name="Sadie France" userId="S::s.france@uwtsd.ac.uk::b7d6a976-0449-421d-8e4f-ccb524b7ca6e" providerId="AD" clId="Web-{1BD64A51-543A-DFAC-13E1-E9E60905E17D}" dt="2023-08-10T10:14:49.631" v="290"/>
          <ac:spMkLst>
            <pc:docMk/>
            <pc:sldMk cId="1368063132" sldId="286"/>
            <ac:spMk id="5" creationId="{B2753A4A-6B80-4247-E221-6D64815BE3EA}"/>
          </ac:spMkLst>
        </pc:spChg>
        <pc:spChg chg="add">
          <ac:chgData name="Sadie France" userId="S::s.france@uwtsd.ac.uk::b7d6a976-0449-421d-8e4f-ccb524b7ca6e" providerId="AD" clId="Web-{1BD64A51-543A-DFAC-13E1-E9E60905E17D}" dt="2023-08-10T10:17:21.525" v="343"/>
          <ac:spMkLst>
            <pc:docMk/>
            <pc:sldMk cId="1368063132" sldId="286"/>
            <ac:spMk id="9" creationId="{C0763A76-9F1C-4FC5-82B7-DD475DA461B2}"/>
          </ac:spMkLst>
        </pc:spChg>
        <pc:spChg chg="add">
          <ac:chgData name="Sadie France" userId="S::s.france@uwtsd.ac.uk::b7d6a976-0449-421d-8e4f-ccb524b7ca6e" providerId="AD" clId="Web-{1BD64A51-543A-DFAC-13E1-E9E60905E17D}" dt="2023-08-10T10:17:21.525" v="343"/>
          <ac:spMkLst>
            <pc:docMk/>
            <pc:sldMk cId="1368063132" sldId="286"/>
            <ac:spMk id="11" creationId="{E81BF4F6-F2CF-4984-9D14-D6966D92F99F}"/>
          </ac:spMkLst>
        </pc:spChg>
        <pc:picChg chg="add">
          <ac:chgData name="Sadie France" userId="S::s.france@uwtsd.ac.uk::b7d6a976-0449-421d-8e4f-ccb524b7ca6e" providerId="AD" clId="Web-{1BD64A51-543A-DFAC-13E1-E9E60905E17D}" dt="2023-08-10T10:17:21.525" v="343"/>
          <ac:picMkLst>
            <pc:docMk/>
            <pc:sldMk cId="1368063132" sldId="286"/>
            <ac:picMk id="6" creationId="{20B8EB17-AA3B-BBA2-0607-0D3B3415DD13}"/>
          </ac:picMkLst>
        </pc:picChg>
        <pc:picChg chg="add">
          <ac:chgData name="Sadie France" userId="S::s.france@uwtsd.ac.uk::b7d6a976-0449-421d-8e4f-ccb524b7ca6e" providerId="AD" clId="Web-{1BD64A51-543A-DFAC-13E1-E9E60905E17D}" dt="2023-08-10T10:30:07.382" v="483"/>
          <ac:picMkLst>
            <pc:docMk/>
            <pc:sldMk cId="1368063132" sldId="286"/>
            <ac:picMk id="8" creationId="{CE7601FB-6B8C-A066-B0B5-740E030D3718}"/>
          </ac:picMkLst>
        </pc:picChg>
      </pc:sldChg>
      <pc:sldChg chg="addSp modSp add mod replId setBg addAnim">
        <pc:chgData name="Sadie France" userId="S::s.france@uwtsd.ac.uk::b7d6a976-0449-421d-8e4f-ccb524b7ca6e" providerId="AD" clId="Web-{1BD64A51-543A-DFAC-13E1-E9E60905E17D}" dt="2023-08-10T10:30:20.414" v="487" actId="1076"/>
        <pc:sldMkLst>
          <pc:docMk/>
          <pc:sldMk cId="3826701442" sldId="287"/>
        </pc:sldMkLst>
        <pc:spChg chg="mod">
          <ac:chgData name="Sadie France" userId="S::s.france@uwtsd.ac.uk::b7d6a976-0449-421d-8e4f-ccb524b7ca6e" providerId="AD" clId="Web-{1BD64A51-543A-DFAC-13E1-E9E60905E17D}" dt="2023-08-10T10:18:09.885" v="352" actId="20577"/>
          <ac:spMkLst>
            <pc:docMk/>
            <pc:sldMk cId="3826701442" sldId="287"/>
            <ac:spMk id="2" creationId="{39278A97-CD9B-AB8F-BB43-6BEC37B1BEB9}"/>
          </ac:spMkLst>
        </pc:spChg>
        <pc:spChg chg="mod">
          <ac:chgData name="Sadie France" userId="S::s.france@uwtsd.ac.uk::b7d6a976-0449-421d-8e4f-ccb524b7ca6e" providerId="AD" clId="Web-{1BD64A51-543A-DFAC-13E1-E9E60905E17D}" dt="2023-08-10T10:19:33.355" v="378" actId="20577"/>
          <ac:spMkLst>
            <pc:docMk/>
            <pc:sldMk cId="3826701442" sldId="287"/>
            <ac:spMk id="3" creationId="{B80907F6-0ECC-0EAA-B871-6C7710ECDA9E}"/>
          </ac:spMkLst>
        </pc:spChg>
        <pc:spChg chg="add mod">
          <ac:chgData name="Sadie France" userId="S::s.france@uwtsd.ac.uk::b7d6a976-0449-421d-8e4f-ccb524b7ca6e" providerId="AD" clId="Web-{1BD64A51-543A-DFAC-13E1-E9E60905E17D}" dt="2023-08-10T10:30:17.773" v="486" actId="1076"/>
          <ac:spMkLst>
            <pc:docMk/>
            <pc:sldMk cId="3826701442" sldId="287"/>
            <ac:spMk id="4" creationId="{CFAE26E9-766D-AE81-29B0-02969CCD2A44}"/>
          </ac:spMkLst>
        </pc:spChg>
        <pc:spChg chg="add">
          <ac:chgData name="Sadie France" userId="S::s.france@uwtsd.ac.uk::b7d6a976-0449-421d-8e4f-ccb524b7ca6e" providerId="AD" clId="Web-{1BD64A51-543A-DFAC-13E1-E9E60905E17D}" dt="2023-08-10T10:17:35.509" v="344"/>
          <ac:spMkLst>
            <pc:docMk/>
            <pc:sldMk cId="3826701442" sldId="287"/>
            <ac:spMk id="9" creationId="{B210AC1D-4063-4C6E-9528-FA9C4C0C18E6}"/>
          </ac:spMkLst>
        </pc:spChg>
        <pc:spChg chg="add">
          <ac:chgData name="Sadie France" userId="S::s.france@uwtsd.ac.uk::b7d6a976-0449-421d-8e4f-ccb524b7ca6e" providerId="AD" clId="Web-{1BD64A51-543A-DFAC-13E1-E9E60905E17D}" dt="2023-08-10T10:17:35.509" v="344"/>
          <ac:spMkLst>
            <pc:docMk/>
            <pc:sldMk cId="3826701442" sldId="287"/>
            <ac:spMk id="11" creationId="{02F8C595-E68C-4306-AED8-DC7826A0A506}"/>
          </ac:spMkLst>
        </pc:spChg>
        <pc:picChg chg="add">
          <ac:chgData name="Sadie France" userId="S::s.france@uwtsd.ac.uk::b7d6a976-0449-421d-8e4f-ccb524b7ca6e" providerId="AD" clId="Web-{1BD64A51-543A-DFAC-13E1-E9E60905E17D}" dt="2023-08-10T10:17:35.509" v="344"/>
          <ac:picMkLst>
            <pc:docMk/>
            <pc:sldMk cId="3826701442" sldId="287"/>
            <ac:picMk id="5" creationId="{A406158E-9C44-A08E-8196-3C59A877C8DC}"/>
          </ac:picMkLst>
        </pc:picChg>
        <pc:picChg chg="add mod">
          <ac:chgData name="Sadie France" userId="S::s.france@uwtsd.ac.uk::b7d6a976-0449-421d-8e4f-ccb524b7ca6e" providerId="AD" clId="Web-{1BD64A51-543A-DFAC-13E1-E9E60905E17D}" dt="2023-08-10T10:30:20.414" v="487" actId="1076"/>
          <ac:picMkLst>
            <pc:docMk/>
            <pc:sldMk cId="3826701442" sldId="287"/>
            <ac:picMk id="7" creationId="{F0CFDD43-3497-64FF-ED4C-8469575A5D61}"/>
          </ac:picMkLst>
        </pc:picChg>
      </pc:sldChg>
      <pc:sldChg chg="addSp modSp new mod setBg">
        <pc:chgData name="Sadie France" userId="S::s.france@uwtsd.ac.uk::b7d6a976-0449-421d-8e4f-ccb524b7ca6e" providerId="AD" clId="Web-{1BD64A51-543A-DFAC-13E1-E9E60905E17D}" dt="2023-08-10T10:16:00.430" v="309"/>
        <pc:sldMkLst>
          <pc:docMk/>
          <pc:sldMk cId="4193383431" sldId="288"/>
        </pc:sldMkLst>
        <pc:spChg chg="mod">
          <ac:chgData name="Sadie France" userId="S::s.france@uwtsd.ac.uk::b7d6a976-0449-421d-8e4f-ccb524b7ca6e" providerId="AD" clId="Web-{1BD64A51-543A-DFAC-13E1-E9E60905E17D}" dt="2023-08-10T10:16:00.430" v="309"/>
          <ac:spMkLst>
            <pc:docMk/>
            <pc:sldMk cId="4193383431" sldId="288"/>
            <ac:spMk id="2" creationId="{6F3B8B8B-F9B5-81EC-6AC6-153829C67686}"/>
          </ac:spMkLst>
        </pc:spChg>
        <pc:spChg chg="mod">
          <ac:chgData name="Sadie France" userId="S::s.france@uwtsd.ac.uk::b7d6a976-0449-421d-8e4f-ccb524b7ca6e" providerId="AD" clId="Web-{1BD64A51-543A-DFAC-13E1-E9E60905E17D}" dt="2023-08-10T10:16:00.430" v="309"/>
          <ac:spMkLst>
            <pc:docMk/>
            <pc:sldMk cId="4193383431" sldId="288"/>
            <ac:spMk id="3" creationId="{A9BA7733-36FB-CB1D-C2E0-7ECE98F55F57}"/>
          </ac:spMkLst>
        </pc:spChg>
        <pc:spChg chg="add">
          <ac:chgData name="Sadie France" userId="S::s.france@uwtsd.ac.uk::b7d6a976-0449-421d-8e4f-ccb524b7ca6e" providerId="AD" clId="Web-{1BD64A51-543A-DFAC-13E1-E9E60905E17D}" dt="2023-08-10T10:16:00.430" v="309"/>
          <ac:spMkLst>
            <pc:docMk/>
            <pc:sldMk cId="4193383431" sldId="288"/>
            <ac:spMk id="9" creationId="{C0763A76-9F1C-4FC5-82B7-DD475DA461B2}"/>
          </ac:spMkLst>
        </pc:spChg>
        <pc:spChg chg="add">
          <ac:chgData name="Sadie France" userId="S::s.france@uwtsd.ac.uk::b7d6a976-0449-421d-8e4f-ccb524b7ca6e" providerId="AD" clId="Web-{1BD64A51-543A-DFAC-13E1-E9E60905E17D}" dt="2023-08-10T10:16:00.430" v="309"/>
          <ac:spMkLst>
            <pc:docMk/>
            <pc:sldMk cId="4193383431" sldId="288"/>
            <ac:spMk id="11" creationId="{E81BF4F6-F2CF-4984-9D14-D6966D92F99F}"/>
          </ac:spMkLst>
        </pc:spChg>
        <pc:picChg chg="add">
          <ac:chgData name="Sadie France" userId="S::s.france@uwtsd.ac.uk::b7d6a976-0449-421d-8e4f-ccb524b7ca6e" providerId="AD" clId="Web-{1BD64A51-543A-DFAC-13E1-E9E60905E17D}" dt="2023-08-10T10:16:00.430" v="309"/>
          <ac:picMkLst>
            <pc:docMk/>
            <pc:sldMk cId="4193383431" sldId="288"/>
            <ac:picMk id="5" creationId="{CB1755B1-FE9D-C3BE-6ABA-4E0E782802DA}"/>
          </ac:picMkLst>
        </pc:picChg>
      </pc:sldChg>
      <pc:sldChg chg="addSp delSp modSp new mod setBg addAnim delAnim setClrOvrMap">
        <pc:chgData name="Sadie France" userId="S::s.france@uwtsd.ac.uk::b7d6a976-0449-421d-8e4f-ccb524b7ca6e" providerId="AD" clId="Web-{1BD64A51-543A-DFAC-13E1-E9E60905E17D}" dt="2023-08-10T10:22:49.656" v="458"/>
        <pc:sldMkLst>
          <pc:docMk/>
          <pc:sldMk cId="1064163275" sldId="289"/>
        </pc:sldMkLst>
        <pc:spChg chg="mod">
          <ac:chgData name="Sadie France" userId="S::s.france@uwtsd.ac.uk::b7d6a976-0449-421d-8e4f-ccb524b7ca6e" providerId="AD" clId="Web-{1BD64A51-543A-DFAC-13E1-E9E60905E17D}" dt="2023-08-10T10:22:49.656" v="458"/>
          <ac:spMkLst>
            <pc:docMk/>
            <pc:sldMk cId="1064163275" sldId="289"/>
            <ac:spMk id="2" creationId="{F3E328C8-B925-4DA6-4D71-57C7356668B2}"/>
          </ac:spMkLst>
        </pc:spChg>
        <pc:spChg chg="mod">
          <ac:chgData name="Sadie France" userId="S::s.france@uwtsd.ac.uk::b7d6a976-0449-421d-8e4f-ccb524b7ca6e" providerId="AD" clId="Web-{1BD64A51-543A-DFAC-13E1-E9E60905E17D}" dt="2023-08-10T10:22:49.656" v="458"/>
          <ac:spMkLst>
            <pc:docMk/>
            <pc:sldMk cId="1064163275" sldId="289"/>
            <ac:spMk id="3" creationId="{E3A3A9F9-42BE-8414-3055-F20B9F7B27C5}"/>
          </ac:spMkLst>
        </pc:spChg>
        <pc:spChg chg="add del">
          <ac:chgData name="Sadie France" userId="S::s.france@uwtsd.ac.uk::b7d6a976-0449-421d-8e4f-ccb524b7ca6e" providerId="AD" clId="Web-{1BD64A51-543A-DFAC-13E1-E9E60905E17D}" dt="2023-08-10T10:22:49.640" v="457"/>
          <ac:spMkLst>
            <pc:docMk/>
            <pc:sldMk cId="1064163275" sldId="289"/>
            <ac:spMk id="9" creationId="{B210AC1D-4063-4C6E-9528-FA9C4C0C18E6}"/>
          </ac:spMkLst>
        </pc:spChg>
        <pc:spChg chg="add del">
          <ac:chgData name="Sadie France" userId="S::s.france@uwtsd.ac.uk::b7d6a976-0449-421d-8e4f-ccb524b7ca6e" providerId="AD" clId="Web-{1BD64A51-543A-DFAC-13E1-E9E60905E17D}" dt="2023-08-10T10:22:49.640" v="457"/>
          <ac:spMkLst>
            <pc:docMk/>
            <pc:sldMk cId="1064163275" sldId="289"/>
            <ac:spMk id="11" creationId="{02F8C595-E68C-4306-AED8-DC7826A0A506}"/>
          </ac:spMkLst>
        </pc:spChg>
        <pc:spChg chg="add">
          <ac:chgData name="Sadie France" userId="S::s.france@uwtsd.ac.uk::b7d6a976-0449-421d-8e4f-ccb524b7ca6e" providerId="AD" clId="Web-{1BD64A51-543A-DFAC-13E1-E9E60905E17D}" dt="2023-08-10T10:22:49.656" v="458"/>
          <ac:spMkLst>
            <pc:docMk/>
            <pc:sldMk cId="1064163275" sldId="289"/>
            <ac:spMk id="13" creationId="{71B2258F-86CA-4D4D-8270-BC05FCDEBFB3}"/>
          </ac:spMkLst>
        </pc:spChg>
        <pc:picChg chg="add del">
          <ac:chgData name="Sadie France" userId="S::s.france@uwtsd.ac.uk::b7d6a976-0449-421d-8e4f-ccb524b7ca6e" providerId="AD" clId="Web-{1BD64A51-543A-DFAC-13E1-E9E60905E17D}" dt="2023-08-10T10:22:49.640" v="457"/>
          <ac:picMkLst>
            <pc:docMk/>
            <pc:sldMk cId="1064163275" sldId="289"/>
            <ac:picMk id="5" creationId="{83D6DE86-5BC7-609C-D3CA-479F965C5AE7}"/>
          </ac:picMkLst>
        </pc:picChg>
        <pc:picChg chg="add">
          <ac:chgData name="Sadie France" userId="S::s.france@uwtsd.ac.uk::b7d6a976-0449-421d-8e4f-ccb524b7ca6e" providerId="AD" clId="Web-{1BD64A51-543A-DFAC-13E1-E9E60905E17D}" dt="2023-08-10T10:22:49.656" v="458"/>
          <ac:picMkLst>
            <pc:docMk/>
            <pc:sldMk cId="1064163275" sldId="289"/>
            <ac:picMk id="14" creationId="{1C0B1FEC-C2F3-F568-3A23-B1DB63EC19B2}"/>
          </ac:picMkLst>
        </pc:picChg>
      </pc:sldChg>
      <pc:sldChg chg="addSp modSp add replId">
        <pc:chgData name="Sadie France" userId="S::s.france@uwtsd.ac.uk::b7d6a976-0449-421d-8e4f-ccb524b7ca6e" providerId="AD" clId="Web-{1BD64A51-543A-DFAC-13E1-E9E60905E17D}" dt="2023-08-10T10:29:27.304" v="474" actId="1076"/>
        <pc:sldMkLst>
          <pc:docMk/>
          <pc:sldMk cId="3854280382" sldId="290"/>
        </pc:sldMkLst>
        <pc:picChg chg="add mod">
          <ac:chgData name="Sadie France" userId="S::s.france@uwtsd.ac.uk::b7d6a976-0449-421d-8e4f-ccb524b7ca6e" providerId="AD" clId="Web-{1BD64A51-543A-DFAC-13E1-E9E60905E17D}" dt="2023-08-10T10:29:27.304" v="474" actId="1076"/>
          <ac:picMkLst>
            <pc:docMk/>
            <pc:sldMk cId="3854280382" sldId="290"/>
            <ac:picMk id="3" creationId="{149AA817-DE1E-0C66-06B4-734FF60C892D}"/>
          </ac:picMkLst>
        </pc:picChg>
      </pc:sldChg>
      <pc:sldChg chg="modSp add">
        <pc:chgData name="Sadie France" userId="S::s.france@uwtsd.ac.uk::b7d6a976-0449-421d-8e4f-ccb524b7ca6e" providerId="AD" clId="Web-{1BD64A51-543A-DFAC-13E1-E9E60905E17D}" dt="2023-08-10T10:35:16.701" v="527" actId="20577"/>
        <pc:sldMkLst>
          <pc:docMk/>
          <pc:sldMk cId="1742292936" sldId="291"/>
        </pc:sldMkLst>
        <pc:spChg chg="mod">
          <ac:chgData name="Sadie France" userId="S::s.france@uwtsd.ac.uk::b7d6a976-0449-421d-8e4f-ccb524b7ca6e" providerId="AD" clId="Web-{1BD64A51-543A-DFAC-13E1-E9E60905E17D}" dt="2023-08-10T10:35:16.701" v="527" actId="20577"/>
          <ac:spMkLst>
            <pc:docMk/>
            <pc:sldMk cId="1742292936" sldId="291"/>
            <ac:spMk id="2" creationId="{D4A3CF74-59FD-F93D-66C3-805036471820}"/>
          </ac:spMkLst>
        </pc:spChg>
      </pc:sldChg>
    </pc:docChg>
  </pc:docChgLst>
  <pc:docChgLst>
    <pc:chgData name="Sadie France" userId="S::s.france@uwtsd.ac.uk::b7d6a976-0449-421d-8e4f-ccb524b7ca6e" providerId="AD" clId="Web-{B44E0066-21E6-4766-16D6-BC79510872E6}"/>
    <pc:docChg chg="delSld">
      <pc:chgData name="Sadie France" userId="S::s.france@uwtsd.ac.uk::b7d6a976-0449-421d-8e4f-ccb524b7ca6e" providerId="AD" clId="Web-{B44E0066-21E6-4766-16D6-BC79510872E6}" dt="2023-08-16T11:00:20.943" v="0"/>
      <pc:docMkLst>
        <pc:docMk/>
      </pc:docMkLst>
      <pc:sldChg chg="del">
        <pc:chgData name="Sadie France" userId="S::s.france@uwtsd.ac.uk::b7d6a976-0449-421d-8e4f-ccb524b7ca6e" providerId="AD" clId="Web-{B44E0066-21E6-4766-16D6-BC79510872E6}" dt="2023-08-16T11:00:20.943" v="0"/>
        <pc:sldMkLst>
          <pc:docMk/>
          <pc:sldMk cId="4193383431" sldId="288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4" Type="http://schemas.openxmlformats.org/officeDocument/2006/relationships/image" Target="../media/image13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4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D81620A-E4A8-420F-9A14-537ADEA56B1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3985271-6683-4E82-8B51-FB9E9834944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What is paraphrasing?</a:t>
          </a:r>
          <a:endParaRPr lang="en-US" dirty="0"/>
        </a:p>
      </dgm:t>
    </dgm:pt>
    <dgm:pt modelId="{B8716478-205C-44D0-9440-6012A8738D28}" type="parTrans" cxnId="{DEFC1816-BCD6-446A-ACCD-D592E5DD7991}">
      <dgm:prSet/>
      <dgm:spPr/>
      <dgm:t>
        <a:bodyPr/>
        <a:lstStyle/>
        <a:p>
          <a:endParaRPr lang="en-US"/>
        </a:p>
      </dgm:t>
    </dgm:pt>
    <dgm:pt modelId="{44251FDD-F132-4144-9DF5-CAD054BC2DE1}" type="sibTrans" cxnId="{DEFC1816-BCD6-446A-ACCD-D592E5DD7991}">
      <dgm:prSet/>
      <dgm:spPr/>
      <dgm:t>
        <a:bodyPr/>
        <a:lstStyle/>
        <a:p>
          <a:endParaRPr lang="en-US"/>
        </a:p>
      </dgm:t>
    </dgm:pt>
    <dgm:pt modelId="{E125A008-389C-402A-861D-95A49FFD8E4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Why is it important?</a:t>
          </a:r>
          <a:endParaRPr lang="en-US" dirty="0"/>
        </a:p>
      </dgm:t>
    </dgm:pt>
    <dgm:pt modelId="{E18A5E8D-0B5E-40B2-B090-A4EAF6EF7C42}" type="parTrans" cxnId="{65448019-6653-46C6-A127-949971455867}">
      <dgm:prSet/>
      <dgm:spPr/>
      <dgm:t>
        <a:bodyPr/>
        <a:lstStyle/>
        <a:p>
          <a:endParaRPr lang="en-US"/>
        </a:p>
      </dgm:t>
    </dgm:pt>
    <dgm:pt modelId="{DF701B9B-A4D7-4C97-91F8-CEE9ADDE991E}" type="sibTrans" cxnId="{65448019-6653-46C6-A127-949971455867}">
      <dgm:prSet/>
      <dgm:spPr/>
      <dgm:t>
        <a:bodyPr/>
        <a:lstStyle/>
        <a:p>
          <a:endParaRPr lang="en-US"/>
        </a:p>
      </dgm:t>
    </dgm:pt>
    <dgm:pt modelId="{7D454F29-ADB8-470B-BC31-4A15E26FB930}" type="pres">
      <dgm:prSet presAssocID="{8D81620A-E4A8-420F-9A14-537ADEA56B16}" presName="root" presStyleCnt="0">
        <dgm:presLayoutVars>
          <dgm:dir/>
          <dgm:resizeHandles val="exact"/>
        </dgm:presLayoutVars>
      </dgm:prSet>
      <dgm:spPr/>
    </dgm:pt>
    <dgm:pt modelId="{C57A99D0-1C0E-4B22-9F71-6224C9A1AAC4}" type="pres">
      <dgm:prSet presAssocID="{A3985271-6683-4E82-8B51-FB9E98349445}" presName="compNode" presStyleCnt="0"/>
      <dgm:spPr/>
    </dgm:pt>
    <dgm:pt modelId="{D9EBDBB6-089C-4390-A43A-C8EA3A580C72}" type="pres">
      <dgm:prSet presAssocID="{A3985271-6683-4E82-8B51-FB9E98349445}" presName="bgRect" presStyleLbl="bgShp" presStyleIdx="0" presStyleCnt="2"/>
      <dgm:spPr/>
    </dgm:pt>
    <dgm:pt modelId="{3F88C129-A311-4754-891E-8C92E3F90EA0}" type="pres">
      <dgm:prSet presAssocID="{A3985271-6683-4E82-8B51-FB9E98349445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FED45D0C-2CF3-4B0C-91CC-64E30FD036FC}" type="pres">
      <dgm:prSet presAssocID="{A3985271-6683-4E82-8B51-FB9E98349445}" presName="spaceRect" presStyleCnt="0"/>
      <dgm:spPr/>
    </dgm:pt>
    <dgm:pt modelId="{C00788CD-1BE3-4E44-83C4-F7064BA7566A}" type="pres">
      <dgm:prSet presAssocID="{A3985271-6683-4E82-8B51-FB9E98349445}" presName="parTx" presStyleLbl="revTx" presStyleIdx="0" presStyleCnt="2">
        <dgm:presLayoutVars>
          <dgm:chMax val="0"/>
          <dgm:chPref val="0"/>
        </dgm:presLayoutVars>
      </dgm:prSet>
      <dgm:spPr/>
    </dgm:pt>
    <dgm:pt modelId="{C0317D4C-A14C-47A3-BCD5-E9B3577EAA63}" type="pres">
      <dgm:prSet presAssocID="{44251FDD-F132-4144-9DF5-CAD054BC2DE1}" presName="sibTrans" presStyleCnt="0"/>
      <dgm:spPr/>
    </dgm:pt>
    <dgm:pt modelId="{1E4B751E-8A4E-437D-AC69-E510811ADD3D}" type="pres">
      <dgm:prSet presAssocID="{E125A008-389C-402A-861D-95A49FFD8E44}" presName="compNode" presStyleCnt="0"/>
      <dgm:spPr/>
    </dgm:pt>
    <dgm:pt modelId="{BED2DB2A-9045-4426-8636-508EB8AA7892}" type="pres">
      <dgm:prSet presAssocID="{E125A008-389C-402A-861D-95A49FFD8E44}" presName="bgRect" presStyleLbl="bgShp" presStyleIdx="1" presStyleCnt="2"/>
      <dgm:spPr/>
    </dgm:pt>
    <dgm:pt modelId="{3745A844-4FFC-4568-B1F5-0AD58A581425}" type="pres">
      <dgm:prSet presAssocID="{E125A008-389C-402A-861D-95A49FFD8E44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2E06428D-5326-465C-AD9D-12CBF6D5ABD9}" type="pres">
      <dgm:prSet presAssocID="{E125A008-389C-402A-861D-95A49FFD8E44}" presName="spaceRect" presStyleCnt="0"/>
      <dgm:spPr/>
    </dgm:pt>
    <dgm:pt modelId="{08224DB9-4BF2-4660-AD5E-4BAA4EFF8DB1}" type="pres">
      <dgm:prSet presAssocID="{E125A008-389C-402A-861D-95A49FFD8E44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DEFC1816-BCD6-446A-ACCD-D592E5DD7991}" srcId="{8D81620A-E4A8-420F-9A14-537ADEA56B16}" destId="{A3985271-6683-4E82-8B51-FB9E98349445}" srcOrd="0" destOrd="0" parTransId="{B8716478-205C-44D0-9440-6012A8738D28}" sibTransId="{44251FDD-F132-4144-9DF5-CAD054BC2DE1}"/>
    <dgm:cxn modelId="{65448019-6653-46C6-A127-949971455867}" srcId="{8D81620A-E4A8-420F-9A14-537ADEA56B16}" destId="{E125A008-389C-402A-861D-95A49FFD8E44}" srcOrd="1" destOrd="0" parTransId="{E18A5E8D-0B5E-40B2-B090-A4EAF6EF7C42}" sibTransId="{DF701B9B-A4D7-4C97-91F8-CEE9ADDE991E}"/>
    <dgm:cxn modelId="{2C11DB19-76AF-4F0F-A1A1-C7275B7469D6}" type="presOf" srcId="{8D81620A-E4A8-420F-9A14-537ADEA56B16}" destId="{7D454F29-ADB8-470B-BC31-4A15E26FB930}" srcOrd="0" destOrd="0" presId="urn:microsoft.com/office/officeart/2018/2/layout/IconVerticalSolidList"/>
    <dgm:cxn modelId="{A9CB7564-DA56-4CD7-84BC-3DA43CF89BF6}" type="presOf" srcId="{A3985271-6683-4E82-8B51-FB9E98349445}" destId="{C00788CD-1BE3-4E44-83C4-F7064BA7566A}" srcOrd="0" destOrd="0" presId="urn:microsoft.com/office/officeart/2018/2/layout/IconVerticalSolidList"/>
    <dgm:cxn modelId="{F357C8A3-CD0B-4588-BE37-59B23067905F}" type="presOf" srcId="{E125A008-389C-402A-861D-95A49FFD8E44}" destId="{08224DB9-4BF2-4660-AD5E-4BAA4EFF8DB1}" srcOrd="0" destOrd="0" presId="urn:microsoft.com/office/officeart/2018/2/layout/IconVerticalSolidList"/>
    <dgm:cxn modelId="{A42ED969-60A5-42D3-985B-874E48AEB45E}" type="presParOf" srcId="{7D454F29-ADB8-470B-BC31-4A15E26FB930}" destId="{C57A99D0-1C0E-4B22-9F71-6224C9A1AAC4}" srcOrd="0" destOrd="0" presId="urn:microsoft.com/office/officeart/2018/2/layout/IconVerticalSolidList"/>
    <dgm:cxn modelId="{C4D6C368-94E9-4504-A825-708559E44693}" type="presParOf" srcId="{C57A99D0-1C0E-4B22-9F71-6224C9A1AAC4}" destId="{D9EBDBB6-089C-4390-A43A-C8EA3A580C72}" srcOrd="0" destOrd="0" presId="urn:microsoft.com/office/officeart/2018/2/layout/IconVerticalSolidList"/>
    <dgm:cxn modelId="{6B23F9DB-D2E0-44A5-855A-DAE125706FEE}" type="presParOf" srcId="{C57A99D0-1C0E-4B22-9F71-6224C9A1AAC4}" destId="{3F88C129-A311-4754-891E-8C92E3F90EA0}" srcOrd="1" destOrd="0" presId="urn:microsoft.com/office/officeart/2018/2/layout/IconVerticalSolidList"/>
    <dgm:cxn modelId="{C7A90B0F-FBB2-47BB-8261-9B8735CAA995}" type="presParOf" srcId="{C57A99D0-1C0E-4B22-9F71-6224C9A1AAC4}" destId="{FED45D0C-2CF3-4B0C-91CC-64E30FD036FC}" srcOrd="2" destOrd="0" presId="urn:microsoft.com/office/officeart/2018/2/layout/IconVerticalSolidList"/>
    <dgm:cxn modelId="{8E7F1FA7-E3CE-4311-ADD7-D3CA0DD2BDCB}" type="presParOf" srcId="{C57A99D0-1C0E-4B22-9F71-6224C9A1AAC4}" destId="{C00788CD-1BE3-4E44-83C4-F7064BA7566A}" srcOrd="3" destOrd="0" presId="urn:microsoft.com/office/officeart/2018/2/layout/IconVerticalSolidList"/>
    <dgm:cxn modelId="{E085B9DD-0AB9-4CF4-A1E0-B7D506EFD2C0}" type="presParOf" srcId="{7D454F29-ADB8-470B-BC31-4A15E26FB930}" destId="{C0317D4C-A14C-47A3-BCD5-E9B3577EAA63}" srcOrd="1" destOrd="0" presId="urn:microsoft.com/office/officeart/2018/2/layout/IconVerticalSolidList"/>
    <dgm:cxn modelId="{3419FCEF-D0DC-4A22-B868-5956CC25A9F9}" type="presParOf" srcId="{7D454F29-ADB8-470B-BC31-4A15E26FB930}" destId="{1E4B751E-8A4E-437D-AC69-E510811ADD3D}" srcOrd="2" destOrd="0" presId="urn:microsoft.com/office/officeart/2018/2/layout/IconVerticalSolidList"/>
    <dgm:cxn modelId="{70BFC502-9F0E-4E70-AB06-F4AE6C06A388}" type="presParOf" srcId="{1E4B751E-8A4E-437D-AC69-E510811ADD3D}" destId="{BED2DB2A-9045-4426-8636-508EB8AA7892}" srcOrd="0" destOrd="0" presId="urn:microsoft.com/office/officeart/2018/2/layout/IconVerticalSolidList"/>
    <dgm:cxn modelId="{8746DFC3-5024-4FAB-BD02-CBB109444EE3}" type="presParOf" srcId="{1E4B751E-8A4E-437D-AC69-E510811ADD3D}" destId="{3745A844-4FFC-4568-B1F5-0AD58A581425}" srcOrd="1" destOrd="0" presId="urn:microsoft.com/office/officeart/2018/2/layout/IconVerticalSolidList"/>
    <dgm:cxn modelId="{57CC8A2D-81A9-4F43-A9EB-32A8A5AF4202}" type="presParOf" srcId="{1E4B751E-8A4E-437D-AC69-E510811ADD3D}" destId="{2E06428D-5326-465C-AD9D-12CBF6D5ABD9}" srcOrd="2" destOrd="0" presId="urn:microsoft.com/office/officeart/2018/2/layout/IconVerticalSolidList"/>
    <dgm:cxn modelId="{62A5AECA-4A09-4A23-B62F-194DE45BB53A}" type="presParOf" srcId="{1E4B751E-8A4E-437D-AC69-E510811ADD3D}" destId="{08224DB9-4BF2-4660-AD5E-4BAA4EFF8DB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AA2484C-8C51-46DC-948E-3C27A8B4E1F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ECC1719-AEF9-4FD5-914E-B3418AFA9DE2}">
      <dgm:prSet/>
      <dgm:spPr/>
      <dgm:t>
        <a:bodyPr/>
        <a:lstStyle/>
        <a:p>
          <a:pPr rtl="0"/>
          <a:r>
            <a:rPr lang="en-GB" dirty="0"/>
            <a:t>In- text citation-</a:t>
          </a:r>
          <a:r>
            <a:rPr lang="en-GB" dirty="0">
              <a:latin typeface="Bierstadt"/>
            </a:rPr>
            <a:t> including</a:t>
          </a:r>
          <a:r>
            <a:rPr lang="en-GB" dirty="0"/>
            <a:t> the source of information within your work.</a:t>
          </a:r>
          <a:endParaRPr lang="en-US" dirty="0"/>
        </a:p>
      </dgm:t>
    </dgm:pt>
    <dgm:pt modelId="{424FA4CB-2785-4E1B-8D99-DBF4316488D6}" type="parTrans" cxnId="{7CF4213A-8A33-40BA-A81D-8C887C5B5053}">
      <dgm:prSet/>
      <dgm:spPr/>
      <dgm:t>
        <a:bodyPr/>
        <a:lstStyle/>
        <a:p>
          <a:endParaRPr lang="en-US"/>
        </a:p>
      </dgm:t>
    </dgm:pt>
    <dgm:pt modelId="{C777A456-8891-4918-949C-22C458B04BBA}" type="sibTrans" cxnId="{7CF4213A-8A33-40BA-A81D-8C887C5B5053}">
      <dgm:prSet/>
      <dgm:spPr/>
      <dgm:t>
        <a:bodyPr/>
        <a:lstStyle/>
        <a:p>
          <a:endParaRPr lang="en-US"/>
        </a:p>
      </dgm:t>
    </dgm:pt>
    <dgm:pt modelId="{7CCF971D-EF0C-4EC3-9F86-A5539D4424F9}">
      <dgm:prSet/>
      <dgm:spPr/>
      <dgm:t>
        <a:bodyPr/>
        <a:lstStyle/>
        <a:p>
          <a:r>
            <a:rPr lang="en-GB" dirty="0"/>
            <a:t>Reference list- at the end of your work in alphabetical order of authors surname</a:t>
          </a:r>
          <a:endParaRPr lang="en-US" dirty="0"/>
        </a:p>
      </dgm:t>
    </dgm:pt>
    <dgm:pt modelId="{4F266FF2-DC9B-41C0-B369-CCC7B77677D9}" type="parTrans" cxnId="{7C756741-3A92-42A1-B80E-4E4592D5E5B3}">
      <dgm:prSet/>
      <dgm:spPr/>
      <dgm:t>
        <a:bodyPr/>
        <a:lstStyle/>
        <a:p>
          <a:endParaRPr lang="en-US"/>
        </a:p>
      </dgm:t>
    </dgm:pt>
    <dgm:pt modelId="{322EEF62-AFBF-4F28-B6C7-48631E8F5F83}" type="sibTrans" cxnId="{7C756741-3A92-42A1-B80E-4E4592D5E5B3}">
      <dgm:prSet/>
      <dgm:spPr/>
      <dgm:t>
        <a:bodyPr/>
        <a:lstStyle/>
        <a:p>
          <a:endParaRPr lang="en-US"/>
        </a:p>
      </dgm:t>
    </dgm:pt>
    <dgm:pt modelId="{38CFBB92-D9BF-4D4E-982C-0C56FABA40D8}" type="pres">
      <dgm:prSet presAssocID="{6AA2484C-8C51-46DC-948E-3C27A8B4E1F2}" presName="root" presStyleCnt="0">
        <dgm:presLayoutVars>
          <dgm:dir/>
          <dgm:resizeHandles val="exact"/>
        </dgm:presLayoutVars>
      </dgm:prSet>
      <dgm:spPr/>
    </dgm:pt>
    <dgm:pt modelId="{EB9CCF3F-D6A0-49FB-A639-4D024CD8F269}" type="pres">
      <dgm:prSet presAssocID="{2ECC1719-AEF9-4FD5-914E-B3418AFA9DE2}" presName="compNode" presStyleCnt="0"/>
      <dgm:spPr/>
    </dgm:pt>
    <dgm:pt modelId="{CF40ABDB-344B-4F2C-AF9D-81D54FDA5809}" type="pres">
      <dgm:prSet presAssocID="{2ECC1719-AEF9-4FD5-914E-B3418AFA9DE2}" presName="bgRect" presStyleLbl="bgShp" presStyleIdx="0" presStyleCnt="2"/>
      <dgm:spPr/>
    </dgm:pt>
    <dgm:pt modelId="{40EB9F64-A3A8-466B-A848-43101541A568}" type="pres">
      <dgm:prSet presAssocID="{2ECC1719-AEF9-4FD5-914E-B3418AFA9DE2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Quotation Mark"/>
        </a:ext>
      </dgm:extLst>
    </dgm:pt>
    <dgm:pt modelId="{77FC75F0-7E5A-4389-85CE-C173E0E1F072}" type="pres">
      <dgm:prSet presAssocID="{2ECC1719-AEF9-4FD5-914E-B3418AFA9DE2}" presName="spaceRect" presStyleCnt="0"/>
      <dgm:spPr/>
    </dgm:pt>
    <dgm:pt modelId="{00D456CB-6E2F-4D03-994B-846164F8483D}" type="pres">
      <dgm:prSet presAssocID="{2ECC1719-AEF9-4FD5-914E-B3418AFA9DE2}" presName="parTx" presStyleLbl="revTx" presStyleIdx="0" presStyleCnt="2">
        <dgm:presLayoutVars>
          <dgm:chMax val="0"/>
          <dgm:chPref val="0"/>
        </dgm:presLayoutVars>
      </dgm:prSet>
      <dgm:spPr/>
    </dgm:pt>
    <dgm:pt modelId="{6276F7D8-0075-4F7C-92A2-E7BA09C78257}" type="pres">
      <dgm:prSet presAssocID="{C777A456-8891-4918-949C-22C458B04BBA}" presName="sibTrans" presStyleCnt="0"/>
      <dgm:spPr/>
    </dgm:pt>
    <dgm:pt modelId="{8876F4FB-9925-4004-8C72-B8466BB28374}" type="pres">
      <dgm:prSet presAssocID="{7CCF971D-EF0C-4EC3-9F86-A5539D4424F9}" presName="compNode" presStyleCnt="0"/>
      <dgm:spPr/>
    </dgm:pt>
    <dgm:pt modelId="{ECC1BA9A-2184-4B3A-B59B-8F757BBB427F}" type="pres">
      <dgm:prSet presAssocID="{7CCF971D-EF0C-4EC3-9F86-A5539D4424F9}" presName="bgRect" presStyleLbl="bgShp" presStyleIdx="1" presStyleCnt="2"/>
      <dgm:spPr/>
    </dgm:pt>
    <dgm:pt modelId="{25B0C220-206D-4D26-84D0-6BEFD0D5BBB5}" type="pres">
      <dgm:prSet presAssocID="{7CCF971D-EF0C-4EC3-9F86-A5539D4424F9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D3B5F41D-E47F-4A8D-B56A-3597C809C8B3}" type="pres">
      <dgm:prSet presAssocID="{7CCF971D-EF0C-4EC3-9F86-A5539D4424F9}" presName="spaceRect" presStyleCnt="0"/>
      <dgm:spPr/>
    </dgm:pt>
    <dgm:pt modelId="{6DE4CFAF-2495-4AE9-B528-309666F9F14C}" type="pres">
      <dgm:prSet presAssocID="{7CCF971D-EF0C-4EC3-9F86-A5539D4424F9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6D867204-8A23-491D-8C8E-9E5BCA757ED2}" type="presOf" srcId="{2ECC1719-AEF9-4FD5-914E-B3418AFA9DE2}" destId="{00D456CB-6E2F-4D03-994B-846164F8483D}" srcOrd="0" destOrd="0" presId="urn:microsoft.com/office/officeart/2018/2/layout/IconVerticalSolidList"/>
    <dgm:cxn modelId="{7CF4213A-8A33-40BA-A81D-8C887C5B5053}" srcId="{6AA2484C-8C51-46DC-948E-3C27A8B4E1F2}" destId="{2ECC1719-AEF9-4FD5-914E-B3418AFA9DE2}" srcOrd="0" destOrd="0" parTransId="{424FA4CB-2785-4E1B-8D99-DBF4316488D6}" sibTransId="{C777A456-8891-4918-949C-22C458B04BBA}"/>
    <dgm:cxn modelId="{7C756741-3A92-42A1-B80E-4E4592D5E5B3}" srcId="{6AA2484C-8C51-46DC-948E-3C27A8B4E1F2}" destId="{7CCF971D-EF0C-4EC3-9F86-A5539D4424F9}" srcOrd="1" destOrd="0" parTransId="{4F266FF2-DC9B-41C0-B369-CCC7B77677D9}" sibTransId="{322EEF62-AFBF-4F28-B6C7-48631E8F5F83}"/>
    <dgm:cxn modelId="{9BFE2C57-D6CD-42B9-B7F9-0B02663803F1}" type="presOf" srcId="{6AA2484C-8C51-46DC-948E-3C27A8B4E1F2}" destId="{38CFBB92-D9BF-4D4E-982C-0C56FABA40D8}" srcOrd="0" destOrd="0" presId="urn:microsoft.com/office/officeart/2018/2/layout/IconVerticalSolidList"/>
    <dgm:cxn modelId="{A6E48386-A61F-40F0-9B43-AAE1DA33D7E2}" type="presOf" srcId="{7CCF971D-EF0C-4EC3-9F86-A5539D4424F9}" destId="{6DE4CFAF-2495-4AE9-B528-309666F9F14C}" srcOrd="0" destOrd="0" presId="urn:microsoft.com/office/officeart/2018/2/layout/IconVerticalSolidList"/>
    <dgm:cxn modelId="{709F2D41-5241-4FDB-AF23-B2C312BB48D4}" type="presParOf" srcId="{38CFBB92-D9BF-4D4E-982C-0C56FABA40D8}" destId="{EB9CCF3F-D6A0-49FB-A639-4D024CD8F269}" srcOrd="0" destOrd="0" presId="urn:microsoft.com/office/officeart/2018/2/layout/IconVerticalSolidList"/>
    <dgm:cxn modelId="{4FC2BCEE-3C16-4438-BF9F-8AE7DF56F7FB}" type="presParOf" srcId="{EB9CCF3F-D6A0-49FB-A639-4D024CD8F269}" destId="{CF40ABDB-344B-4F2C-AF9D-81D54FDA5809}" srcOrd="0" destOrd="0" presId="urn:microsoft.com/office/officeart/2018/2/layout/IconVerticalSolidList"/>
    <dgm:cxn modelId="{F2F91F3E-52D6-4843-B32A-72B6E5C0294D}" type="presParOf" srcId="{EB9CCF3F-D6A0-49FB-A639-4D024CD8F269}" destId="{40EB9F64-A3A8-466B-A848-43101541A568}" srcOrd="1" destOrd="0" presId="urn:microsoft.com/office/officeart/2018/2/layout/IconVerticalSolidList"/>
    <dgm:cxn modelId="{C76B98BA-A2B4-4655-9B7C-45FE4C3F6520}" type="presParOf" srcId="{EB9CCF3F-D6A0-49FB-A639-4D024CD8F269}" destId="{77FC75F0-7E5A-4389-85CE-C173E0E1F072}" srcOrd="2" destOrd="0" presId="urn:microsoft.com/office/officeart/2018/2/layout/IconVerticalSolidList"/>
    <dgm:cxn modelId="{4397ED45-48F3-462E-8415-DAF5CE10D99D}" type="presParOf" srcId="{EB9CCF3F-D6A0-49FB-A639-4D024CD8F269}" destId="{00D456CB-6E2F-4D03-994B-846164F8483D}" srcOrd="3" destOrd="0" presId="urn:microsoft.com/office/officeart/2018/2/layout/IconVerticalSolidList"/>
    <dgm:cxn modelId="{63CED8B2-72EC-4D1F-BEB2-F838CD8E924F}" type="presParOf" srcId="{38CFBB92-D9BF-4D4E-982C-0C56FABA40D8}" destId="{6276F7D8-0075-4F7C-92A2-E7BA09C78257}" srcOrd="1" destOrd="0" presId="urn:microsoft.com/office/officeart/2018/2/layout/IconVerticalSolidList"/>
    <dgm:cxn modelId="{72344853-51FA-49C9-9AAC-310DE9766827}" type="presParOf" srcId="{38CFBB92-D9BF-4D4E-982C-0C56FABA40D8}" destId="{8876F4FB-9925-4004-8C72-B8466BB28374}" srcOrd="2" destOrd="0" presId="urn:microsoft.com/office/officeart/2018/2/layout/IconVerticalSolidList"/>
    <dgm:cxn modelId="{4F07D597-AEB3-48AD-AC1F-8A8F4CDED21F}" type="presParOf" srcId="{8876F4FB-9925-4004-8C72-B8466BB28374}" destId="{ECC1BA9A-2184-4B3A-B59B-8F757BBB427F}" srcOrd="0" destOrd="0" presId="urn:microsoft.com/office/officeart/2018/2/layout/IconVerticalSolidList"/>
    <dgm:cxn modelId="{6B2E348B-3DF4-47AF-988E-0C6869D23BF9}" type="presParOf" srcId="{8876F4FB-9925-4004-8C72-B8466BB28374}" destId="{25B0C220-206D-4D26-84D0-6BEFD0D5BBB5}" srcOrd="1" destOrd="0" presId="urn:microsoft.com/office/officeart/2018/2/layout/IconVerticalSolidList"/>
    <dgm:cxn modelId="{7194F688-62CE-4913-BC7B-9B9F0DFD9926}" type="presParOf" srcId="{8876F4FB-9925-4004-8C72-B8466BB28374}" destId="{D3B5F41D-E47F-4A8D-B56A-3597C809C8B3}" srcOrd="2" destOrd="0" presId="urn:microsoft.com/office/officeart/2018/2/layout/IconVerticalSolidList"/>
    <dgm:cxn modelId="{0D26FE12-E87A-4DCB-9183-0A685098F716}" type="presParOf" srcId="{8876F4FB-9925-4004-8C72-B8466BB28374}" destId="{6DE4CFAF-2495-4AE9-B528-309666F9F14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EBDBB6-089C-4390-A43A-C8EA3A580C72}">
      <dsp:nvSpPr>
        <dsp:cNvPr id="0" name=""/>
        <dsp:cNvSpPr/>
      </dsp:nvSpPr>
      <dsp:spPr>
        <a:xfrm>
          <a:off x="0" y="916297"/>
          <a:ext cx="6055450" cy="16916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88C129-A311-4754-891E-8C92E3F90EA0}">
      <dsp:nvSpPr>
        <dsp:cNvPr id="0" name=""/>
        <dsp:cNvSpPr/>
      </dsp:nvSpPr>
      <dsp:spPr>
        <a:xfrm>
          <a:off x="511717" y="1296913"/>
          <a:ext cx="930394" cy="93039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0788CD-1BE3-4E44-83C4-F7064BA7566A}">
      <dsp:nvSpPr>
        <dsp:cNvPr id="0" name=""/>
        <dsp:cNvSpPr/>
      </dsp:nvSpPr>
      <dsp:spPr>
        <a:xfrm>
          <a:off x="1953828" y="916297"/>
          <a:ext cx="4101621" cy="16916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030" tIns="179030" rIns="179030" bIns="179030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What is paraphrasing?</a:t>
          </a:r>
          <a:endParaRPr lang="en-US" sz="2500" kern="1200" dirty="0"/>
        </a:p>
      </dsp:txBody>
      <dsp:txXfrm>
        <a:off x="1953828" y="916297"/>
        <a:ext cx="4101621" cy="1691626"/>
      </dsp:txXfrm>
    </dsp:sp>
    <dsp:sp modelId="{BED2DB2A-9045-4426-8636-508EB8AA7892}">
      <dsp:nvSpPr>
        <dsp:cNvPr id="0" name=""/>
        <dsp:cNvSpPr/>
      </dsp:nvSpPr>
      <dsp:spPr>
        <a:xfrm>
          <a:off x="0" y="3030830"/>
          <a:ext cx="6055450" cy="16916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45A844-4FFC-4568-B1F5-0AD58A581425}">
      <dsp:nvSpPr>
        <dsp:cNvPr id="0" name=""/>
        <dsp:cNvSpPr/>
      </dsp:nvSpPr>
      <dsp:spPr>
        <a:xfrm>
          <a:off x="511717" y="3411446"/>
          <a:ext cx="930394" cy="93039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224DB9-4BF2-4660-AD5E-4BAA4EFF8DB1}">
      <dsp:nvSpPr>
        <dsp:cNvPr id="0" name=""/>
        <dsp:cNvSpPr/>
      </dsp:nvSpPr>
      <dsp:spPr>
        <a:xfrm>
          <a:off x="1953828" y="3030830"/>
          <a:ext cx="4101621" cy="16916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030" tIns="179030" rIns="179030" bIns="179030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Why is it important?</a:t>
          </a:r>
          <a:endParaRPr lang="en-US" sz="2500" kern="1200" dirty="0"/>
        </a:p>
      </dsp:txBody>
      <dsp:txXfrm>
        <a:off x="1953828" y="3030830"/>
        <a:ext cx="4101621" cy="169162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40ABDB-344B-4F2C-AF9D-81D54FDA5809}">
      <dsp:nvSpPr>
        <dsp:cNvPr id="0" name=""/>
        <dsp:cNvSpPr/>
      </dsp:nvSpPr>
      <dsp:spPr>
        <a:xfrm>
          <a:off x="0" y="916297"/>
          <a:ext cx="6055450" cy="16916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EB9F64-A3A8-466B-A848-43101541A568}">
      <dsp:nvSpPr>
        <dsp:cNvPr id="0" name=""/>
        <dsp:cNvSpPr/>
      </dsp:nvSpPr>
      <dsp:spPr>
        <a:xfrm>
          <a:off x="511717" y="1296913"/>
          <a:ext cx="930394" cy="93039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D456CB-6E2F-4D03-994B-846164F8483D}">
      <dsp:nvSpPr>
        <dsp:cNvPr id="0" name=""/>
        <dsp:cNvSpPr/>
      </dsp:nvSpPr>
      <dsp:spPr>
        <a:xfrm>
          <a:off x="1953828" y="916297"/>
          <a:ext cx="4101621" cy="16916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030" tIns="179030" rIns="179030" bIns="17903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In- text citation-</a:t>
          </a:r>
          <a:r>
            <a:rPr lang="en-GB" sz="2400" kern="1200" dirty="0">
              <a:latin typeface="Bierstadt"/>
            </a:rPr>
            <a:t> including</a:t>
          </a:r>
          <a:r>
            <a:rPr lang="en-GB" sz="2400" kern="1200" dirty="0"/>
            <a:t> the source of information within your work.</a:t>
          </a:r>
          <a:endParaRPr lang="en-US" sz="2400" kern="1200" dirty="0"/>
        </a:p>
      </dsp:txBody>
      <dsp:txXfrm>
        <a:off x="1953828" y="916297"/>
        <a:ext cx="4101621" cy="1691626"/>
      </dsp:txXfrm>
    </dsp:sp>
    <dsp:sp modelId="{ECC1BA9A-2184-4B3A-B59B-8F757BBB427F}">
      <dsp:nvSpPr>
        <dsp:cNvPr id="0" name=""/>
        <dsp:cNvSpPr/>
      </dsp:nvSpPr>
      <dsp:spPr>
        <a:xfrm>
          <a:off x="0" y="3030830"/>
          <a:ext cx="6055450" cy="16916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B0C220-206D-4D26-84D0-6BEFD0D5BBB5}">
      <dsp:nvSpPr>
        <dsp:cNvPr id="0" name=""/>
        <dsp:cNvSpPr/>
      </dsp:nvSpPr>
      <dsp:spPr>
        <a:xfrm>
          <a:off x="511717" y="3411446"/>
          <a:ext cx="930394" cy="93039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E4CFAF-2495-4AE9-B528-309666F9F14C}">
      <dsp:nvSpPr>
        <dsp:cNvPr id="0" name=""/>
        <dsp:cNvSpPr/>
      </dsp:nvSpPr>
      <dsp:spPr>
        <a:xfrm>
          <a:off x="1953828" y="3030830"/>
          <a:ext cx="4101621" cy="16916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030" tIns="179030" rIns="179030" bIns="17903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Reference list- at the end of your work in alphabetical order of authors surname</a:t>
          </a:r>
          <a:endParaRPr lang="en-US" sz="2400" kern="1200" dirty="0"/>
        </a:p>
      </dsp:txBody>
      <dsp:txXfrm>
        <a:off x="1953828" y="3030830"/>
        <a:ext cx="4101621" cy="169162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FAA186-04BF-4CB4-89C9-1D4A4045F165}" type="datetimeFigureOut">
              <a:t>8/16/2023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C4F318-D286-499D-85EE-CCE167C02C4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51662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No, not in alphabetical order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7C4F318-D286-499D-85EE-CCE167C02C42}" type="slidenum"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16137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16/08/2023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16/08/2023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16/08/2023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16/08/2023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16/08/2023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16/08/2023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16/08/2023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16/08/2023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16/08/2023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16/08/2023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16/08/2023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284A420-F50C-4C2C-B88E-E6F4EF504B6E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93A6D2E-5228-4998-9E24-EFCCA024675E}"/>
              </a:ext>
            </a:extLst>
          </p:cNvPr>
          <p:cNvSpPr/>
          <p:nvPr/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9D878C-9930-44AF-AE18-FCA0DAE10D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1802" y="852055"/>
            <a:ext cx="10380572" cy="2581463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82D608-1F8D-47BB-B595-43B7BEACA9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1802" y="3754582"/>
            <a:ext cx="10380572" cy="2244436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D3C1DA-DAC9-422B-9450-54A7E03B3D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1EE12-F28E-4B03-A404-A8FCAE0F6316}" type="datetime1">
              <a:rPr lang="en-US" smtClean="0"/>
              <a:t>8/16/2023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9A2B9-3E23-4C08-A5CE-698861210A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12E61E-26F7-4369-8F2F-6D3CDF644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3ADB48DB-8E25-4F2F-8C02-5B793937255F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32BA7E3-7313-49C8-A245-A85BDEB13EB3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650774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62CCA-8D32-44C3-809A-54D0245B8A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143227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689041-349C-49F8-B155-6F58628737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799" y="2750126"/>
            <a:ext cx="10381205" cy="32617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35E088-72B1-425B-B53B-81B1348261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62799E-EB8E-4038-8063-81BB57C732D4}" type="datetime1">
              <a:rPr lang="en-US" smtClean="0"/>
              <a:t>8/16/2023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180451-8BF9-48B2-8E6A-9E15C83357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68196E-3A76-4417-BFD8-4400D16E07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62468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CFB183B-99B9-4420-AB2D-07056851052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6DF62B9-1876-4EEB-929D-B46F98265E34}"/>
              </a:ext>
            </a:extLst>
          </p:cNvPr>
          <p:cNvSpPr/>
          <p:nvPr/>
        </p:nvSpPr>
        <p:spPr>
          <a:xfrm>
            <a:off x="0" y="-2"/>
            <a:ext cx="12192000" cy="3862064"/>
          </a:xfrm>
          <a:prstGeom prst="rect">
            <a:avLst/>
          </a:prstGeom>
          <a:ln>
            <a:noFill/>
          </a:ln>
          <a:effectLst>
            <a:outerShdw blurRad="203200" dist="127000" dir="5460000" sx="96000" sy="96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5F0E4DD-839A-4BD2-B5FA-FF319E87D037}"/>
              </a:ext>
            </a:extLst>
          </p:cNvPr>
          <p:cNvCxnSpPr>
            <a:cxnSpLocks/>
          </p:cNvCxnSpPr>
          <p:nvPr/>
        </p:nvCxnSpPr>
        <p:spPr>
          <a:xfrm>
            <a:off x="11668155" y="852056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7692C2FB-E558-4132-AAF5-EFCED0144B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2056"/>
            <a:ext cx="10380572" cy="257694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A20424-DA4E-467F-AC0A-D44192A54F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1797" y="4202832"/>
            <a:ext cx="10395116" cy="1789260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B39F9C-ADA9-4225-9D74-193A8894ED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2481" y="6236208"/>
            <a:ext cx="3037459" cy="365125"/>
          </a:xfrm>
        </p:spPr>
        <p:txBody>
          <a:bodyPr/>
          <a:lstStyle/>
          <a:p>
            <a:fld id="{217A73C3-B243-44D3-809D-EF8FDFBD85D4}" type="datetime1">
              <a:rPr lang="en-US" smtClean="0"/>
              <a:t>8/16/2023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057DEC-B96B-4D69-8B62-5156FDA6D9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481" y="237744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BF4AC1-9934-43DC-B9AC-322612A746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9782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CBDA60A-39CD-41D4-8AE5-0FB7FD78559C}"/>
              </a:ext>
            </a:extLst>
          </p:cNvPr>
          <p:cNvCxnSpPr>
            <a:cxnSpLocks/>
          </p:cNvCxnSpPr>
          <p:nvPr/>
        </p:nvCxnSpPr>
        <p:spPr>
          <a:xfrm>
            <a:off x="11668155" y="852056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21798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1CAF84-4A19-4D9A-9B82-46BCBED4F7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143227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A373DD-26AC-4E69-A17C-538D9C7C68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1800" y="2833255"/>
            <a:ext cx="5045281" cy="31657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D30C23-A75F-45DF-BCCF-760C533AC7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7092" y="2833255"/>
            <a:ext cx="5045281" cy="31657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2C3974-73EC-4F1B-9E92-0E279ABEE5C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2481" y="6236208"/>
            <a:ext cx="3037459" cy="365125"/>
          </a:xfrm>
        </p:spPr>
        <p:txBody>
          <a:bodyPr/>
          <a:lstStyle/>
          <a:p>
            <a:fld id="{C9B6D3E3-28E2-4380-A113-67698215C5F8}" type="datetime1">
              <a:rPr lang="en-US" smtClean="0"/>
              <a:t>8/16/2023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0B3F2-3F28-42A3-9701-A6F01F1B18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481" y="237744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E7A2FC-50E7-4972-9F28-E3AC4EF93D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9782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60215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65F85-77E6-4F6D-9FFA-5D76201B1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872836"/>
            <a:ext cx="10380572" cy="14270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6C0DAE-58D1-45D9-9FC4-B0864E332C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1801" y="2713326"/>
            <a:ext cx="5023424" cy="823912"/>
          </a:xfrm>
        </p:spPr>
        <p:txBody>
          <a:bodyPr anchor="b">
            <a:normAutofit/>
          </a:bodyPr>
          <a:lstStyle>
            <a:lvl1pPr marL="0" indent="0">
              <a:buNone/>
              <a:defRPr sz="2400" b="0" i="1" u="none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1E63D7-9812-4EA1-A0A2-14D974311F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1801" y="3706091"/>
            <a:ext cx="5023424" cy="233449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C5055B-04A0-47D3-90ED-135025F857F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4211" y="2713326"/>
            <a:ext cx="5048163" cy="823912"/>
          </a:xfrm>
        </p:spPr>
        <p:txBody>
          <a:bodyPr anchor="b">
            <a:normAutofit/>
          </a:bodyPr>
          <a:lstStyle>
            <a:lvl1pPr marL="0" indent="0">
              <a:buNone/>
              <a:defRPr sz="2400" b="0" i="1" u="none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936E6E-8F64-49E6-B57C-86CF92D1689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94211" y="3706091"/>
            <a:ext cx="5048163" cy="233449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CFFBEAD-2827-40DA-8338-2D691325F1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2481" y="6236208"/>
            <a:ext cx="3037459" cy="365125"/>
          </a:xfrm>
        </p:spPr>
        <p:txBody>
          <a:bodyPr/>
          <a:lstStyle/>
          <a:p>
            <a:fld id="{A9EFCB61-04AD-47C9-BF79-2BD8B9CEC07A}" type="datetime1">
              <a:rPr lang="en-US" smtClean="0"/>
              <a:t>8/16/2023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F34B88D-9C6E-4A88-985C-3ED5057A1F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481" y="237744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80B6A32-2D15-425F-B6A9-146AFB5C1A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9782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72037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81B7C-9BD5-4CF8-BAEB-A6CB78DA2F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85F1D3-3353-4FC6-8854-51B0BFFD6D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35E0C-D585-492F-8146-7493F4086301}" type="datetime1">
              <a:rPr lang="en-US" smtClean="0"/>
              <a:t>8/16/2023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226CE6-6BEB-46DB-BD4B-9B8AE89A1A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81BCCC-8B3F-40B3-91D5-52E53B2AAE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545986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2C0FBB6-4CCA-4358-9DD5-CDF2173E63C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902559A-671A-4FDE-82C3-1CF8CFCF1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48390-48B5-49AB-B019-A7C8FB8C31F6}" type="datetime1">
              <a:rPr lang="en-US" smtClean="0"/>
              <a:t>8/16/2023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8A14275-250D-437E-BAF1-5BB3CDE64A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D93BDE-2A52-4AA7-B222-0F25570EB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E6B771E-DDF7-430C-9462-BA1D3742C84E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8418129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F9A0B00-F6ED-4C3A-97DC-C2AF9D62EE8B}"/>
              </a:ext>
            </a:extLst>
          </p:cNvPr>
          <p:cNvSpPr/>
          <p:nvPr/>
        </p:nvSpPr>
        <p:spPr>
          <a:xfrm>
            <a:off x="79067" y="0"/>
            <a:ext cx="4998624" cy="6858000"/>
          </a:xfrm>
          <a:prstGeom prst="rect">
            <a:avLst/>
          </a:prstGeom>
          <a:ln>
            <a:noFill/>
          </a:ln>
          <a:effectLst>
            <a:outerShdw blurRad="228600" dist="1143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3" name="Rectangle 122">
            <a:extLst>
              <a:ext uri="{FF2B5EF4-FFF2-40B4-BE49-F238E27FC236}">
                <a16:creationId xmlns:a16="http://schemas.microsoft.com/office/drawing/2014/main" id="{3B025FD9-B9EF-4F5C-B67D-3485253B7A6A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7F545CD-A200-4C66-BF9A-9B839D0CE648}"/>
              </a:ext>
            </a:extLst>
          </p:cNvPr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ln>
            <a:noFill/>
          </a:ln>
          <a:effectLst>
            <a:outerShdw blurRad="228600" dist="1524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110916-EEE9-418C-B24A-EC09A6D228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537" y="872836"/>
            <a:ext cx="4560525" cy="2281050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C3A0F4-FD98-409E-B41A-5F4352C6A8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1781" y="872837"/>
            <a:ext cx="4520593" cy="5140036"/>
          </a:xfrm>
        </p:spPr>
        <p:txBody>
          <a:bodyPr>
            <a:normAutofit/>
          </a:bodyPr>
          <a:lstStyle>
            <a:lvl1pPr algn="l">
              <a:defRPr sz="2800"/>
            </a:lvl1pPr>
            <a:lvl2pPr algn="l">
              <a:defRPr sz="2400"/>
            </a:lvl2pPr>
            <a:lvl3pPr algn="l">
              <a:defRPr sz="2000"/>
            </a:lvl3pPr>
            <a:lvl4pPr algn="l">
              <a:defRPr sz="1800"/>
            </a:lvl4pPr>
            <a:lvl5pPr algn="l"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FABF6F-6E7C-4B3F-B205-09361DA589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0537" y="3442854"/>
            <a:ext cx="4560525" cy="257694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25198D-8500-4277-AA5D-3C3D8FDDCF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9184" y="6236208"/>
            <a:ext cx="3037459" cy="365125"/>
          </a:xfrm>
        </p:spPr>
        <p:txBody>
          <a:bodyPr/>
          <a:lstStyle/>
          <a:p>
            <a:fld id="{962E767E-8A14-4E70-91B9-2101CBC4D7BD}" type="datetime1">
              <a:rPr lang="en-US" smtClean="0"/>
              <a:t>8/16/2023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8D219F-027A-4632-9FB0-BD098D56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9184" y="237744"/>
            <a:ext cx="3792532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30C82B-C7DC-434D-8768-DE9D117671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129" name="Straight Connector 128">
            <a:extLst>
              <a:ext uri="{FF2B5EF4-FFF2-40B4-BE49-F238E27FC236}">
                <a16:creationId xmlns:a16="http://schemas.microsoft.com/office/drawing/2014/main" id="{A8CCC603-9605-46C8-9034-8DAE6AC40DD9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CBBF1D9-8F8F-45A3-BDB4-952D0FB20A4D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2643144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CBEB8797-B080-41A6-B14E-8DC7F0F27E4E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C6C7272-A552-46B3-992F-F5ADD5AA2443}"/>
              </a:ext>
            </a:extLst>
          </p:cNvPr>
          <p:cNvSpPr/>
          <p:nvPr/>
        </p:nvSpPr>
        <p:spPr>
          <a:xfrm>
            <a:off x="-1" y="0"/>
            <a:ext cx="6087677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228600" dist="1524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5F6AD1-1E6C-46AF-8431-6627180FFD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733" y="858981"/>
            <a:ext cx="4556749" cy="2281052"/>
          </a:xfrm>
        </p:spPr>
        <p:txBody>
          <a:bodyPr anchor="b"/>
          <a:lstStyle>
            <a:lvl1pPr>
              <a:def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88A91F9-760E-4CF4-8A03-FA1482C35EB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59826" y="865909"/>
            <a:ext cx="4582548" cy="512618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49A9D5-BA6E-4C4A-88A0-5BB86958B8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8733" y="3429000"/>
            <a:ext cx="4556749" cy="2590800"/>
          </a:xfrm>
        </p:spPr>
        <p:txBody>
          <a:bodyPr/>
          <a:lstStyle>
            <a:lvl1pPr marL="0" indent="0">
              <a:buNone/>
              <a:def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56899E-70A1-4EFB-87EC-6C4F3BC0360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9184" y="6236208"/>
            <a:ext cx="3037459" cy="365125"/>
          </a:xfrm>
        </p:spPr>
        <p:txBody>
          <a:bodyPr/>
          <a:lstStyle/>
          <a:p>
            <a:fld id="{01AF0C4B-5A4A-45CA-ABEC-10F107160D33}" type="datetime1">
              <a:rPr lang="en-US" smtClean="0"/>
              <a:t>8/16/2023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C34B05-4931-4BC8-BD43-9E6B944B3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9184" y="237744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4ABE5D-7EA4-4D33-B23E-52E640CBF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DF0DB5EA-94EC-4DB5-B8E5-B454005C1552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699FF82-B951-46E6-AEA7-0993C867FB6D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896764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4F69F7-12D5-40F0-88F0-33D60AEB02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5BB511-E79D-41D8-AF91-14A5C803FC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05DFA-4DAF-4B30-8032-503081AEA4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B8189-0D9C-48A6-9FA3-862227B094CE}" type="datetime1">
              <a:rPr lang="en-US" smtClean="0"/>
              <a:t>8/16/2023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34FBF5-16C0-46A0-916A-4910C1B615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626EA6-7E48-454C-887A-0EF3356F91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631024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A312BAB-A07B-4FEA-8EB5-A7BD8B24C6D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245A432-7E52-48B5-A8BB-13EED592E35A}"/>
              </a:ext>
            </a:extLst>
          </p:cNvPr>
          <p:cNvSpPr/>
          <p:nvPr/>
        </p:nvSpPr>
        <p:spPr>
          <a:xfrm>
            <a:off x="7813964" y="0"/>
            <a:ext cx="4378036" cy="6858000"/>
          </a:xfrm>
          <a:prstGeom prst="rect">
            <a:avLst/>
          </a:prstGeom>
          <a:ln>
            <a:noFill/>
          </a:ln>
          <a:effectLst>
            <a:outerShdw blurRad="254000" dist="152400" dir="10680000" sx="95000" sy="95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56288B6-16BD-4DEE-9187-C78963ED1D8A}"/>
              </a:ext>
            </a:extLst>
          </p:cNvPr>
          <p:cNvCxnSpPr>
            <a:cxnSpLocks/>
          </p:cNvCxnSpPr>
          <p:nvPr/>
        </p:nvCxnSpPr>
        <p:spPr>
          <a:xfrm rot="16200000" flipH="1">
            <a:off x="10361537" y="120772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F9259F7B-ED77-4251-A424-93712C6F57A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139544" y="872836"/>
            <a:ext cx="2521527" cy="5119256"/>
          </a:xfrm>
        </p:spPr>
        <p:txBody>
          <a:bodyPr vert="eaVert"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295692-9BD0-4EB9-B344-9A6945DB0B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56746" y="872836"/>
            <a:ext cx="6634169" cy="51192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128527-7CED-4CF3-A260-649685D2E6D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9184" y="6236208"/>
            <a:ext cx="3037459" cy="365125"/>
          </a:xfrm>
        </p:spPr>
        <p:txBody>
          <a:bodyPr/>
          <a:lstStyle/>
          <a:p>
            <a:fld id="{26ADDCAE-6443-42C3-9C19-F95985500186}" type="datetime1">
              <a:rPr lang="en-US" smtClean="0"/>
              <a:t>8/16/2023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517F65-E517-4B50-B559-FD7D59F3E8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9184" y="237744"/>
            <a:ext cx="35814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D40B7-46EE-49D9-BE89-7E101F80A4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05031BF-2EA5-4128-B6AF-2D0F5A101095}"/>
              </a:ext>
            </a:extLst>
          </p:cNvPr>
          <p:cNvCxnSpPr>
            <a:cxnSpLocks/>
          </p:cNvCxnSpPr>
          <p:nvPr/>
        </p:nvCxnSpPr>
        <p:spPr>
          <a:xfrm rot="16200000" flipH="1">
            <a:off x="10361537" y="120772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450125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91E9A1-9080-6E13-443C-6AB379ADA9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4132167-AACD-AE71-F2FB-4B82EDD841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9F6DCF-76E3-064E-8797-182999920F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9093D-E3BB-4509-9014-3C54D8C22B9E}" type="datetimeFigureOut">
              <a:rPr lang="en-GB" smtClean="0"/>
              <a:t>16/08/2023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824256-0AA9-3830-20DA-7C77E742EC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71B685-690C-2A6A-E837-EDD4E78B7F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62230-21EF-43EF-99E3-1544E7C42C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506303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0E07BC-94BA-71E3-BF13-6E69FA0811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584476-8607-9798-9007-CAD1832CC7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2D8211-AED8-5527-BE5C-3346951E9B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9093D-E3BB-4509-9014-3C54D8C22B9E}" type="datetimeFigureOut">
              <a:rPr lang="en-GB" smtClean="0"/>
              <a:t>16/08/2023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0EE756-A263-33F1-59DE-1106291DC4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2A9D62-95AA-ED93-24E3-ABBF7EEB52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62230-21EF-43EF-99E3-1544E7C42C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66596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4E2EAF-0C62-64D7-B8C8-05CF5295E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AC17E7-9135-CE77-49E2-9F67D82607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367121-8DC2-C341-7589-BCE442686E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9093D-E3BB-4509-9014-3C54D8C22B9E}" type="datetimeFigureOut">
              <a:rPr lang="en-GB" smtClean="0"/>
              <a:t>16/08/2023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AE41C8-ED4B-0A9D-668C-E63ABD6CF4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CDBF70-3190-DC33-6007-CDD1B6FF91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62230-21EF-43EF-99E3-1544E7C42C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999028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383447-AA99-832D-1322-4F6AF4CBC5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EA987D-7809-3D19-1AA0-4700A4EAFCF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69A015-23DD-53CA-6E09-6867DFAE1F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2FBB4C-08A2-4A17-7926-4A58C246DA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9093D-E3BB-4509-9014-3C54D8C22B9E}" type="datetimeFigureOut">
              <a:rPr lang="en-GB" smtClean="0"/>
              <a:t>16/08/2023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0FC079-B47B-E27A-AA32-DE9B622BCC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30FD9C-FFA0-364B-8F12-D82D3D49EB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62230-21EF-43EF-99E3-1544E7C42C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25993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C85BC1-525E-6E49-1581-79DDAEBF15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9D414E-15ED-03D8-71D7-48DCDD2953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2A6F50-4028-8DCA-2FD6-21BCC72A37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69FA58-223C-5885-C209-BD94FB307BD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86E38A0-DF73-BDB8-A34F-F54CD729D9E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61D0AA-F447-9BB6-72FF-A3E8E1150B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9093D-E3BB-4509-9014-3C54D8C22B9E}" type="datetimeFigureOut">
              <a:rPr lang="en-GB" smtClean="0"/>
              <a:t>16/08/2023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2B85C59-CCAE-30A3-8B82-233C670CCE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4CFC0BF-D845-82F2-8793-EDD6C7FE0E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62230-21EF-43EF-99E3-1544E7C42C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262934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18F363-124A-2400-4FB1-DB29468826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FF7D178-A2DE-0AA8-9F89-A4F1FC8BBF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9093D-E3BB-4509-9014-3C54D8C22B9E}" type="datetimeFigureOut">
              <a:rPr lang="en-GB" smtClean="0"/>
              <a:t>16/08/2023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4345C7C-9D7D-87FF-E766-7E110A65C9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99714-5128-83BA-4E9B-6EA0C6FB6C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62230-21EF-43EF-99E3-1544E7C42C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201782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ABB5F57-73BC-73CD-33F0-2B7C5FB5FA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9093D-E3BB-4509-9014-3C54D8C22B9E}" type="datetimeFigureOut">
              <a:rPr lang="en-GB" smtClean="0"/>
              <a:t>16/08/2023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561D683-2907-CA4A-777A-8619E46841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6812D8-3B75-114B-F2B1-2158476A1A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62230-21EF-43EF-99E3-1544E7C42C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245669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36E3D-3AB1-F192-8326-25BC906F81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3DB863-E7C0-0282-2E1E-DDADD6D36A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C89AFA-C888-5512-EBD5-7C4FB4D87F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A1F931-9C82-5E42-B2DA-B04BB666FD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9093D-E3BB-4509-9014-3C54D8C22B9E}" type="datetimeFigureOut">
              <a:rPr lang="en-GB" smtClean="0"/>
              <a:t>16/08/2023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6A718B-DE6E-5F50-44F5-DA4507BBE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A5CB8E-A0E0-B7EB-DF16-AF186E985B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62230-21EF-43EF-99E3-1544E7C42C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00339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3588DD-271F-274B-8EFB-EA63226CC0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6DD9B7-3492-5B44-71D9-16B16FE3296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0B56AD-6CF9-544E-9273-EAED15C28E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9172B0-05F7-6AD7-E89A-CF15F0D70E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9093D-E3BB-4509-9014-3C54D8C22B9E}" type="datetimeFigureOut">
              <a:rPr lang="en-GB" smtClean="0"/>
              <a:t>16/08/2023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CCB862-907D-FDD8-944F-41230410E1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C79BF5-1D52-5B47-82AA-A3D90CEA0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62230-21EF-43EF-99E3-1544E7C42C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133434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E25D9E-8608-2F8F-B64B-9624C5214F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DDDF8E7-F2E1-720E-0D73-6D92DB6AF55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2ECD8D-926D-9E61-237F-EBB065B38A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9093D-E3BB-4509-9014-3C54D8C22B9E}" type="datetimeFigureOut">
              <a:rPr lang="en-GB" smtClean="0"/>
              <a:t>16/08/2023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48CB0C-9BE0-3D4E-F9DB-1EE378B783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EA519-10BC-543C-A171-D2725A8715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62230-21EF-43EF-99E3-1544E7C42C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552679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A4ACE6B-54A1-CFFA-6C7E-F43C8B6A2B0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A75534B-DAD1-30DA-E018-77E619357A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A319F1-B51E-2021-83DA-4B9A3FC7F2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B9093D-E3BB-4509-9014-3C54D8C22B9E}" type="datetimeFigureOut">
              <a:rPr lang="en-GB" smtClean="0"/>
              <a:t>16/08/2023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0F8054-D296-9330-F5B3-F3BEE6CB55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881675-B372-5126-AE41-95FCF823D7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662230-21EF-43EF-99E3-1544E7C42C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92102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16/08/2023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38E7D36-B1C9-463C-983F-AEA5810A60D0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7B9A221-B33F-47C2-85FF-2C8F363D797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D0E0EF1-7626-4514-9337-271DD661B1E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5F0B1492-9A00-4F80-8771-0BB2C2C4353C}"/>
              </a:ext>
            </a:extLst>
          </p:cNvPr>
          <p:cNvSpPr/>
          <p:nvPr/>
        </p:nvSpPr>
        <p:spPr>
          <a:xfrm>
            <a:off x="0" y="-2"/>
            <a:ext cx="12188952" cy="2544415"/>
          </a:xfrm>
          <a:prstGeom prst="rect">
            <a:avLst/>
          </a:prstGeom>
          <a:ln>
            <a:noFill/>
          </a:ln>
          <a:effectLst>
            <a:outerShdw blurRad="190500" dist="127000" dir="5460000" sx="94000" sy="94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462805-4F8E-44FE-905C-2C3F1A2B3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14322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45021C-0380-49AA-ADA1-A8B473FBF5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1799" y="2750126"/>
            <a:ext cx="10381205" cy="32617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7A2409-F298-40BF-BFAC-65A3E71D29E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2481" y="6240079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989806E-8E94-473C-AEE7-BE6F15F85533}" type="datetime1">
              <a:rPr lang="en-US" smtClean="0"/>
              <a:t>8/16/2023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4799D8-4DBF-4BB2-8D2B-65592ADC900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2481" y="236199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F99666-11C3-48A1-966C-439EBF9D9A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89782" y="235881"/>
            <a:ext cx="756746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1400" b="1" kern="1200" smtClean="0">
                <a:solidFill>
                  <a:schemeClr val="tx1"/>
                </a:solidFill>
                <a:latin typeface="Bierstadt" panose="020B0504020202020204" pitchFamily="34" charset="0"/>
                <a:ea typeface="+mn-ea"/>
                <a:cs typeface="+mn-cs"/>
              </a:defRPr>
            </a:lvl1pPr>
          </a:lstStyle>
          <a:p>
            <a:fld id="{B4A918BC-4D43-4B42-B3C0-E7EBE25E6AF0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19" name="Straight Connector 118">
            <a:extLst>
              <a:ext uri="{FF2B5EF4-FFF2-40B4-BE49-F238E27FC236}">
                <a16:creationId xmlns:a16="http://schemas.microsoft.com/office/drawing/2014/main" id="{7FAC7B62-8ACC-41ED-80AB-8D1CDF38B9E4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45FF525-9A83-4625-99D9-B267BDE077E7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822156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78" r:id="rId6"/>
    <p:sldLayoutId id="2147483674" r:id="rId7"/>
    <p:sldLayoutId id="2147483675" r:id="rId8"/>
    <p:sldLayoutId id="2147483676" r:id="rId9"/>
    <p:sldLayoutId id="2147483677" r:id="rId10"/>
    <p:sldLayoutId id="214748367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D9CC657-51D5-D217-E987-815024D97F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E6A22A-93CD-90D0-9DDF-D8F1B2BEAC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6E0102-7D40-AC76-4CBA-35A31898022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B9093D-E3BB-4509-9014-3C54D8C22B9E}" type="datetimeFigureOut">
              <a:rPr lang="en-GB" smtClean="0"/>
              <a:t>16/08/2023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674544-E496-BAAA-5F34-7D6D008B78C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CB392B-7F05-381B-F453-61301562E02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662230-21EF-43EF-99E3-1544E7C42C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13349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3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etflix.com/gb/title/80057281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.png"/><Relationship Id="rId4" Type="http://schemas.openxmlformats.org/officeDocument/2006/relationships/hyperlink" Target="https://theconversation.com/student-loans-would-a-graduate-tax-be-a-better-option-179253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e.kahoot.it/my-library/kahoots/80ea89a0-a494-40c5-84ea-12f4596a4e07" TargetMode="Externa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E1BEB12-92AF-4445-98AD-4C7756E7C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0522C2C-7B5C-48A7-A969-03941E5D2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69476" y="220196"/>
            <a:ext cx="9422524" cy="6637806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D6EE29F2-D77F-4BD0-A20B-334D316A1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09800" y="2099696"/>
            <a:ext cx="1942241" cy="1889551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22D09ED2-868F-42C6-866E-F92E0CEF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20172">
            <a:off x="1613162" y="1492572"/>
            <a:ext cx="2987899" cy="2987899"/>
          </a:xfrm>
          <a:prstGeom prst="arc">
            <a:avLst>
              <a:gd name="adj1" fmla="val 14455503"/>
              <a:gd name="adj2" fmla="val 227775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038600" y="1939159"/>
            <a:ext cx="7644627" cy="2751086"/>
          </a:xfrm>
        </p:spPr>
        <p:txBody>
          <a:bodyPr>
            <a:normAutofit/>
          </a:bodyPr>
          <a:lstStyle/>
          <a:p>
            <a:pPr algn="r"/>
            <a:r>
              <a:rPr lang="en-GB" dirty="0">
                <a:ea typeface="Calibri Light"/>
                <a:cs typeface="Calibri Light"/>
              </a:rPr>
              <a:t>Study Skills- workshop</a:t>
            </a:r>
            <a:br>
              <a:rPr lang="en-GB" dirty="0">
                <a:ea typeface="Calibri Light"/>
                <a:cs typeface="Calibri Light"/>
              </a:rPr>
            </a:br>
            <a:r>
              <a:rPr lang="en-GB" dirty="0">
                <a:ea typeface="Calibri Light"/>
                <a:cs typeface="Calibri Light"/>
              </a:rPr>
              <a:t>Week 2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038600" y="4782320"/>
            <a:ext cx="7644627" cy="132944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GB" sz="2200" dirty="0">
                <a:ea typeface="Calibri"/>
                <a:cs typeface="Calibri"/>
              </a:rPr>
              <a:t>(MODULE CODE)</a:t>
            </a:r>
          </a:p>
          <a:p>
            <a:pPr algn="r"/>
            <a:r>
              <a:rPr lang="en-GB" sz="2200" dirty="0">
                <a:ea typeface="Calibri"/>
                <a:cs typeface="Calibri"/>
              </a:rPr>
              <a:t>Sadie France</a:t>
            </a:r>
          </a:p>
          <a:p>
            <a:pPr algn="r"/>
            <a:r>
              <a:rPr lang="en-GB" sz="2200" dirty="0">
                <a:ea typeface="Calibri"/>
                <a:cs typeface="Calibri"/>
              </a:rPr>
              <a:t>s.france@uwtsd.ac.uk</a:t>
            </a:r>
          </a:p>
        </p:txBody>
      </p:sp>
    </p:spTree>
    <p:extLst>
      <p:ext uri="{BB962C8B-B14F-4D97-AF65-F5344CB8AC3E}">
        <p14:creationId xmlns:p14="http://schemas.microsoft.com/office/powerpoint/2010/main" val="11315511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A3CF74-59FD-F93D-66C3-8050364718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 dirty="0">
                <a:cs typeface="Calibri Light"/>
              </a:rPr>
              <a:t>Recap from last lecture....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928DF0-7C89-2E02-1615-4563072AB6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>
                <a:cs typeface="Calibri"/>
              </a:rPr>
              <a:t>Guest speaker- Lisa Ellis </a:t>
            </a:r>
          </a:p>
          <a:p>
            <a:r>
              <a:rPr lang="en-GB" sz="2000">
                <a:cs typeface="Calibri"/>
              </a:rPr>
              <a:t>Referencing</a:t>
            </a:r>
          </a:p>
          <a:p>
            <a:r>
              <a:rPr lang="en-GB" sz="2000">
                <a:cs typeface="Calibri"/>
              </a:rPr>
              <a:t>In-text citations</a:t>
            </a:r>
          </a:p>
          <a:p>
            <a:r>
              <a:rPr lang="en-GB" sz="2000">
                <a:cs typeface="Calibri"/>
              </a:rPr>
              <a:t>Academic writing styles</a:t>
            </a:r>
            <a:endParaRPr lang="en-GB" sz="2000"/>
          </a:p>
          <a:p>
            <a:r>
              <a:rPr lang="en-GB" sz="2000">
                <a:cs typeface="Calibri"/>
              </a:rPr>
              <a:t>What is paraphrasing?</a:t>
            </a:r>
          </a:p>
        </p:txBody>
      </p:sp>
      <p:pic>
        <p:nvPicPr>
          <p:cNvPr id="5" name="Picture 4" descr="Glasses on top of a book">
            <a:extLst>
              <a:ext uri="{FF2B5EF4-FFF2-40B4-BE49-F238E27FC236}">
                <a16:creationId xmlns:a16="http://schemas.microsoft.com/office/drawing/2014/main" id="{B2CA4EDA-AEF2-61CB-BD7E-7E27CA563A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109" r="30977" b="9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22929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144310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75E1CB27-D422-87FD-A90C-36DEF6B6E26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174" r="1983" b="1"/>
          <a:stretch/>
        </p:blipFill>
        <p:spPr>
          <a:xfrm>
            <a:off x="-1" y="-2"/>
            <a:ext cx="6374929" cy="6858002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A55B1C9-E179-26A6-0DF5-7BCB024905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00996" y="1872558"/>
            <a:ext cx="3968783" cy="2957383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4000" dirty="0"/>
              <a:t>Not to forget that alongside these 4 types, we also have </a:t>
            </a:r>
            <a:r>
              <a:rPr lang="en-US" sz="4000" b="1" dirty="0"/>
              <a:t>reflective writing </a:t>
            </a:r>
            <a:r>
              <a:rPr lang="en-US" sz="4000" dirty="0"/>
              <a:t>within academia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116953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284A420-F50C-4C2C-B88E-E6F4EF504B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93A6D2E-5228-4998-9E24-EFCCA0246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ADB48DB-8E25-4F2F-8C02-5B7939372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32BA7E3-7313-49C8-A245-A85BDEB13E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8" name="Slide Background">
            <a:extLst>
              <a:ext uri="{FF2B5EF4-FFF2-40B4-BE49-F238E27FC236}">
                <a16:creationId xmlns:a16="http://schemas.microsoft.com/office/drawing/2014/main" id="{9E3E16BB-730F-448D-8C6D-9B9097F5C5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13A48C6C-3CC4-4EE5-A773-EC1EB7F59C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5055219" cy="6858000"/>
          </a:xfrm>
          <a:prstGeom prst="rect">
            <a:avLst/>
          </a:prstGeom>
          <a:ln>
            <a:noFill/>
          </a:ln>
          <a:effectLst>
            <a:outerShdw blurRad="635000" dist="254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9CB842-2136-C708-FE76-598B4B4264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8479" y="425167"/>
            <a:ext cx="4337459" cy="239374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3700" dirty="0"/>
              <a:t> Descriptive writing VS Analytical writing- What's the difference?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6355837D-AECC-45D7-82B2-8959A52F78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95FC8592-CC6F-DBAB-B7AA-C82441FAFC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39689132"/>
              </p:ext>
            </p:extLst>
          </p:nvPr>
        </p:nvGraphicFramePr>
        <p:xfrm>
          <a:off x="761705" y="1625915"/>
          <a:ext cx="4570362" cy="3597979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1971279">
                  <a:extLst>
                    <a:ext uri="{9D8B030D-6E8A-4147-A177-3AD203B41FA5}">
                      <a16:colId xmlns:a16="http://schemas.microsoft.com/office/drawing/2014/main" val="2498173965"/>
                    </a:ext>
                  </a:extLst>
                </a:gridCol>
                <a:gridCol w="2599083">
                  <a:extLst>
                    <a:ext uri="{9D8B030D-6E8A-4147-A177-3AD203B41FA5}">
                      <a16:colId xmlns:a16="http://schemas.microsoft.com/office/drawing/2014/main" val="3906734970"/>
                    </a:ext>
                  </a:extLst>
                </a:gridCol>
              </a:tblGrid>
              <a:tr h="397134">
                <a:tc>
                  <a:txBody>
                    <a:bodyPr/>
                    <a:lstStyle/>
                    <a:p>
                      <a:pPr algn="l" fontAlgn="ctr"/>
                      <a:r>
                        <a:rPr lang="en-GB" sz="1300" b="1" cap="none" spc="0">
                          <a:solidFill>
                            <a:schemeClr val="bg1"/>
                          </a:solidFill>
                          <a:effectLst/>
                        </a:rPr>
                        <a:t>Descriptive Writing</a:t>
                      </a:r>
                    </a:p>
                  </a:txBody>
                  <a:tcPr marL="58731" marR="41951" marT="83902" marB="83902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300" b="1" cap="none" spc="0">
                          <a:solidFill>
                            <a:schemeClr val="bg1"/>
                          </a:solidFill>
                          <a:effectLst/>
                        </a:rPr>
                        <a:t>Analytical writing</a:t>
                      </a:r>
                    </a:p>
                  </a:txBody>
                  <a:tcPr marL="58731" marR="41951" marT="83902" marB="83902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38440767"/>
                  </a:ext>
                </a:extLst>
              </a:tr>
              <a:tr h="673310"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cap="none" spc="0">
                          <a:solidFill>
                            <a:schemeClr val="tx1"/>
                          </a:solidFill>
                          <a:effectLst/>
                        </a:rPr>
                        <a:t>States what happened (the event).</a:t>
                      </a:r>
                    </a:p>
                  </a:txBody>
                  <a:tcPr marL="58731" marR="41951" marT="52438" marB="8390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cap="none" spc="0">
                          <a:solidFill>
                            <a:schemeClr val="tx1"/>
                          </a:solidFill>
                          <a:effectLst/>
                        </a:rPr>
                        <a:t>Explain what the impact of the event was (especially in relation to the research question/s).</a:t>
                      </a:r>
                    </a:p>
                  </a:txBody>
                  <a:tcPr marL="58731" marR="41951" marT="52438" marB="8390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73391389"/>
                  </a:ext>
                </a:extLst>
              </a:tr>
              <a:tr h="505507"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cap="none" spc="0">
                          <a:solidFill>
                            <a:schemeClr val="tx1"/>
                          </a:solidFill>
                          <a:effectLst/>
                        </a:rPr>
                        <a:t>Explains what a theory says.</a:t>
                      </a:r>
                    </a:p>
                  </a:txBody>
                  <a:tcPr marL="58731" marR="41951" marT="52438" marB="8390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cap="none" spc="0">
                          <a:solidFill>
                            <a:schemeClr val="tx1"/>
                          </a:solidFill>
                          <a:effectLst/>
                        </a:rPr>
                        <a:t>Explains how this is relevant to the key issue(s) and research question(s).</a:t>
                      </a:r>
                    </a:p>
                  </a:txBody>
                  <a:tcPr marL="58731" marR="41951" marT="52438" marB="8390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45941063"/>
                  </a:ext>
                </a:extLst>
              </a:tr>
              <a:tr h="505507"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cap="none" spc="0">
                          <a:solidFill>
                            <a:schemeClr val="tx1"/>
                          </a:solidFill>
                          <a:effectLst/>
                        </a:rPr>
                        <a:t>Notes the methods used.</a:t>
                      </a:r>
                    </a:p>
                  </a:txBody>
                  <a:tcPr marL="58731" marR="41951" marT="52438" marB="8390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cap="none" spc="0">
                          <a:solidFill>
                            <a:schemeClr val="tx1"/>
                          </a:solidFill>
                          <a:effectLst/>
                        </a:rPr>
                        <a:t>Explains whether these methods were relevant or not.</a:t>
                      </a:r>
                    </a:p>
                  </a:txBody>
                  <a:tcPr marL="58731" marR="41951" marT="52438" marB="8390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53793233"/>
                  </a:ext>
                </a:extLst>
              </a:tr>
              <a:tr h="505507"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cap="none" spc="0">
                          <a:solidFill>
                            <a:schemeClr val="tx1"/>
                          </a:solidFill>
                          <a:effectLst/>
                        </a:rPr>
                        <a:t>States what time/date something happened.</a:t>
                      </a:r>
                    </a:p>
                  </a:txBody>
                  <a:tcPr marL="58731" marR="41951" marT="52438" marB="8390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cap="none" spc="0">
                          <a:solidFill>
                            <a:schemeClr val="tx1"/>
                          </a:solidFill>
                          <a:effectLst/>
                        </a:rPr>
                        <a:t>Explains why the timing is important/relevant.</a:t>
                      </a:r>
                    </a:p>
                  </a:txBody>
                  <a:tcPr marL="58731" marR="41951" marT="52438" marB="8390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55640734"/>
                  </a:ext>
                </a:extLst>
              </a:tr>
              <a:tr h="505507"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cap="none" spc="0">
                          <a:solidFill>
                            <a:schemeClr val="tx1"/>
                          </a:solidFill>
                          <a:effectLst/>
                        </a:rPr>
                        <a:t>Explains how something works.</a:t>
                      </a:r>
                    </a:p>
                  </a:txBody>
                  <a:tcPr marL="58731" marR="41951" marT="52438" marB="8390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cap="none" spc="0">
                          <a:solidFill>
                            <a:schemeClr val="tx1"/>
                          </a:solidFill>
                          <a:effectLst/>
                        </a:rPr>
                        <a:t>Explains whether and why this is positive or negative.</a:t>
                      </a:r>
                    </a:p>
                  </a:txBody>
                  <a:tcPr marL="58731" marR="41951" marT="52438" marB="8390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23534542"/>
                  </a:ext>
                </a:extLst>
              </a:tr>
              <a:tr h="505507"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cap="none" spc="0">
                          <a:solidFill>
                            <a:schemeClr val="tx1"/>
                          </a:solidFill>
                          <a:effectLst/>
                        </a:rPr>
                        <a:t>Provides various pieces of information.</a:t>
                      </a:r>
                    </a:p>
                  </a:txBody>
                  <a:tcPr marL="58731" marR="41951" marT="52438" marB="8390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100" cap="none" spc="0">
                          <a:solidFill>
                            <a:schemeClr val="tx1"/>
                          </a:solidFill>
                          <a:effectLst/>
                        </a:rPr>
                        <a:t>Draws a conclusion in relation to the various pieces of information.</a:t>
                      </a:r>
                    </a:p>
                  </a:txBody>
                  <a:tcPr marL="58731" marR="41951" marT="52438" marB="8390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88601656"/>
                  </a:ext>
                </a:extLst>
              </a:tr>
            </a:tbl>
          </a:graphicData>
        </a:graphic>
      </p:graphicFrame>
      <p:pic>
        <p:nvPicPr>
          <p:cNvPr id="4" name="Picture 51" descr="A group of hands with text above them&#10;&#10;Description automatically generated">
            <a:extLst>
              <a:ext uri="{FF2B5EF4-FFF2-40B4-BE49-F238E27FC236}">
                <a16:creationId xmlns:a16="http://schemas.microsoft.com/office/drawing/2014/main" id="{524B8B6A-DE32-778C-FDC6-FE500B94E8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80400" y="4456421"/>
            <a:ext cx="2743200" cy="1536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13587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165109B-7036-4613-93D4-579E77F6E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D7FADA-BA06-C0D0-AB54-3020B482A3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858982"/>
            <a:ext cx="3451060" cy="5152933"/>
          </a:xfrm>
        </p:spPr>
        <p:txBody>
          <a:bodyPr>
            <a:normAutofit/>
          </a:bodyPr>
          <a:lstStyle/>
          <a:p>
            <a:r>
              <a:rPr lang="en-GB" sz="3700"/>
              <a:t>Paraphrasing....</a:t>
            </a: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3E8FEA2-54EE-4F84-B5DB-A055A7D80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36707" y="0"/>
            <a:ext cx="7455294" cy="6858000"/>
          </a:xfrm>
          <a:prstGeom prst="rect">
            <a:avLst/>
          </a:prstGeom>
          <a:ln>
            <a:noFill/>
          </a:ln>
          <a:effectLst>
            <a:outerShdw blurRad="660400" dist="279400" dir="798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120E83-520D-1B2F-3627-BA676A129D3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88214672"/>
              </p:ext>
            </p:extLst>
          </p:nvPr>
        </p:nvGraphicFramePr>
        <p:xfrm>
          <a:off x="5088860" y="601324"/>
          <a:ext cx="6055450" cy="56387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1" name="Picture 51" descr="A group of hands with text above them&#10;&#10;Description automatically generated">
            <a:extLst>
              <a:ext uri="{FF2B5EF4-FFF2-40B4-BE49-F238E27FC236}">
                <a16:creationId xmlns:a16="http://schemas.microsoft.com/office/drawing/2014/main" id="{B10CF44A-9D96-F1DE-6481-65C583A59D7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3090" y="4552766"/>
            <a:ext cx="2743200" cy="1536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01177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284A420-F50C-4C2C-B88E-E6F4EF504B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93A6D2E-5228-4998-9E24-EFCCA0246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ADB48DB-8E25-4F2F-8C02-5B79393725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32BA7E3-7313-49C8-A245-A85BDEB13E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8" name="Slide Background">
            <a:extLst>
              <a:ext uri="{FF2B5EF4-FFF2-40B4-BE49-F238E27FC236}">
                <a16:creationId xmlns:a16="http://schemas.microsoft.com/office/drawing/2014/main" id="{9E3E16BB-730F-448D-8C6D-9B9097F5C5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13A48C6C-3CC4-4EE5-A773-EC1EB7F59C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5055219" cy="6858000"/>
          </a:xfrm>
          <a:prstGeom prst="rect">
            <a:avLst/>
          </a:prstGeom>
          <a:ln>
            <a:noFill/>
          </a:ln>
          <a:effectLst>
            <a:outerShdw blurRad="635000" dist="254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3764AE-0D49-71C4-E448-788507C49D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8479" y="425167"/>
            <a:ext cx="4337459" cy="239374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800"/>
              <a:t>Referencing and in- text citations</a:t>
            </a:r>
          </a:p>
        </p:txBody>
      </p:sp>
      <p:pic>
        <p:nvPicPr>
          <p:cNvPr id="7" name="Graphic 6" descr="Closed Quotation Mark">
            <a:extLst>
              <a:ext uri="{FF2B5EF4-FFF2-40B4-BE49-F238E27FC236}">
                <a16:creationId xmlns:a16="http://schemas.microsoft.com/office/drawing/2014/main" id="{DF0CAEFE-CA8D-22CE-3D1E-9A13926619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1705" y="1139723"/>
            <a:ext cx="4570361" cy="4570361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6355837D-AECC-45D7-82B2-8959A52F78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168368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165109B-7036-4613-93D4-579E77F6E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51C772-824B-E0DF-783D-A306E09CE5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858982"/>
            <a:ext cx="3451060" cy="5152933"/>
          </a:xfrm>
        </p:spPr>
        <p:txBody>
          <a:bodyPr>
            <a:normAutofit/>
          </a:bodyPr>
          <a:lstStyle/>
          <a:p>
            <a:r>
              <a:rPr lang="en-GB" dirty="0"/>
              <a:t>What's the difference?</a:t>
            </a:r>
            <a:br>
              <a:rPr lang="en-GB" dirty="0"/>
            </a:br>
            <a:endParaRPr lang="en-GB" dirty="0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3E8FEA2-54EE-4F84-B5DB-A055A7D80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36707" y="0"/>
            <a:ext cx="7455294" cy="6858000"/>
          </a:xfrm>
          <a:prstGeom prst="rect">
            <a:avLst/>
          </a:prstGeom>
          <a:ln>
            <a:noFill/>
          </a:ln>
          <a:effectLst>
            <a:outerShdw blurRad="660400" dist="279400" dir="798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9592C51-2220-5D0C-5C08-A114255DEA8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96896059"/>
              </p:ext>
            </p:extLst>
          </p:nvPr>
        </p:nvGraphicFramePr>
        <p:xfrm>
          <a:off x="5088860" y="601324"/>
          <a:ext cx="6055450" cy="56387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2" name="Picture 51" descr="A group of hands with text above them&#10;&#10;Description automatically generated">
            <a:extLst>
              <a:ext uri="{FF2B5EF4-FFF2-40B4-BE49-F238E27FC236}">
                <a16:creationId xmlns:a16="http://schemas.microsoft.com/office/drawing/2014/main" id="{E5D02D76-E352-6798-C2DA-E59866097DA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3090" y="4552766"/>
            <a:ext cx="2743200" cy="1536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6558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6682979F-AC11-C99D-4598-D412A043027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55855" y="2408540"/>
            <a:ext cx="7273369" cy="4365375"/>
          </a:xfr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B8C5BF8E-C259-B273-8F78-5C01412DC5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Is this an in- text citation?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D0D6D18-0241-0795-4E49-854C154329D5}"/>
              </a:ext>
            </a:extLst>
          </p:cNvPr>
          <p:cNvSpPr/>
          <p:nvPr/>
        </p:nvSpPr>
        <p:spPr>
          <a:xfrm>
            <a:off x="3747103" y="2832621"/>
            <a:ext cx="4416000" cy="58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51" descr="A group of hands with text above them&#10;&#10;Description automatically generated">
            <a:extLst>
              <a:ext uri="{FF2B5EF4-FFF2-40B4-BE49-F238E27FC236}">
                <a16:creationId xmlns:a16="http://schemas.microsoft.com/office/drawing/2014/main" id="{B64D8129-31AD-B186-1E1D-4EC080245C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59228" y="856628"/>
            <a:ext cx="2743200" cy="1536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55028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6682979F-AC11-C99D-4598-D412A043027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55855" y="2408540"/>
            <a:ext cx="7273369" cy="4365375"/>
          </a:xfr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B8C5BF8E-C259-B273-8F78-5C01412DC5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Is this an in- text citation?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D0D6D18-0241-0795-4E49-854C154329D5}"/>
              </a:ext>
            </a:extLst>
          </p:cNvPr>
          <p:cNvSpPr/>
          <p:nvPr/>
        </p:nvSpPr>
        <p:spPr>
          <a:xfrm>
            <a:off x="3747103" y="2832621"/>
            <a:ext cx="4416000" cy="58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51" descr="A group of hands with text above them&#10;&#10;Description automatically generated">
            <a:extLst>
              <a:ext uri="{FF2B5EF4-FFF2-40B4-BE49-F238E27FC236}">
                <a16:creationId xmlns:a16="http://schemas.microsoft.com/office/drawing/2014/main" id="{149AA817-DE1E-0C66-06B4-734FF60C89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45366" y="655180"/>
            <a:ext cx="2743200" cy="1536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42803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1F105A-B451-51F3-8AE9-8E1E7C5074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Is this an in-text citation?</a:t>
            </a:r>
          </a:p>
        </p:txBody>
      </p:sp>
      <p:pic>
        <p:nvPicPr>
          <p:cNvPr id="4" name="Picture 4" descr="A screenshot of a research paper&#10;&#10;Description automatically generated">
            <a:extLst>
              <a:ext uri="{FF2B5EF4-FFF2-40B4-BE49-F238E27FC236}">
                <a16:creationId xmlns:a16="http://schemas.microsoft.com/office/drawing/2014/main" id="{9242CB4B-4F68-84DC-3C36-3B61763BD3C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26609" y="2750126"/>
            <a:ext cx="9257377" cy="3752271"/>
          </a:xfrm>
        </p:spPr>
      </p:pic>
      <p:pic>
        <p:nvPicPr>
          <p:cNvPr id="6" name="Picture 51" descr="A group of hands with text above them&#10;&#10;Description automatically generated">
            <a:extLst>
              <a:ext uri="{FF2B5EF4-FFF2-40B4-BE49-F238E27FC236}">
                <a16:creationId xmlns:a16="http://schemas.microsoft.com/office/drawing/2014/main" id="{F99AEC23-956E-42AD-9324-894D689821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40952" y="698973"/>
            <a:ext cx="2743200" cy="1536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25804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3695D6-AD8C-3EA9-DB4F-76827CFAB7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In- text citation of a book or online source?</a:t>
            </a:r>
          </a:p>
        </p:txBody>
      </p:sp>
      <p:pic>
        <p:nvPicPr>
          <p:cNvPr id="4" name="Picture 4" descr="A picture containing diagram&#10;&#10;Description automatically generated">
            <a:extLst>
              <a:ext uri="{FF2B5EF4-FFF2-40B4-BE49-F238E27FC236}">
                <a16:creationId xmlns:a16="http://schemas.microsoft.com/office/drawing/2014/main" id="{0C9AB79C-64D1-7B69-023E-46DE400EB7E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41381" y="2172058"/>
            <a:ext cx="7324247" cy="3997512"/>
          </a:xfr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E43814F3-16E4-0A7D-E32E-959EDB1E7850}"/>
              </a:ext>
            </a:extLst>
          </p:cNvPr>
          <p:cNvSpPr/>
          <p:nvPr/>
        </p:nvSpPr>
        <p:spPr>
          <a:xfrm>
            <a:off x="2616000" y="4290000"/>
            <a:ext cx="6252000" cy="1506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479F5C1-959C-AAE9-E4F5-B507917EC2BD}"/>
              </a:ext>
            </a:extLst>
          </p:cNvPr>
          <p:cNvSpPr/>
          <p:nvPr/>
        </p:nvSpPr>
        <p:spPr>
          <a:xfrm>
            <a:off x="6972000" y="2700000"/>
            <a:ext cx="1932000" cy="1596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BA59716-8A1E-A043-F6F8-F1D15FD685B6}"/>
              </a:ext>
            </a:extLst>
          </p:cNvPr>
          <p:cNvSpPr/>
          <p:nvPr/>
        </p:nvSpPr>
        <p:spPr>
          <a:xfrm>
            <a:off x="2622000" y="2604000"/>
            <a:ext cx="4614000" cy="118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51" descr="A group of hands with text above them&#10;&#10;Description automatically generated">
            <a:extLst>
              <a:ext uri="{FF2B5EF4-FFF2-40B4-BE49-F238E27FC236}">
                <a16:creationId xmlns:a16="http://schemas.microsoft.com/office/drawing/2014/main" id="{97476885-A826-D14F-015A-D6AF5972A0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31435" y="2695938"/>
            <a:ext cx="2743200" cy="1536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79150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144310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B2A902-3537-FE3C-0756-EA9BCC47B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582" y="858983"/>
            <a:ext cx="3968783" cy="202137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/>
              <a:t>Does the in-text citation always have to be at the end of the passage?</a:t>
            </a:r>
          </a:p>
        </p:txBody>
      </p:sp>
      <p:pic>
        <p:nvPicPr>
          <p:cNvPr id="16" name="Picture 4">
            <a:extLst>
              <a:ext uri="{FF2B5EF4-FFF2-40B4-BE49-F238E27FC236}">
                <a16:creationId xmlns:a16="http://schemas.microsoft.com/office/drawing/2014/main" id="{8CF1C0F5-82EE-2A71-D1B4-D5139CD3F55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838" r="17874"/>
          <a:stretch/>
        </p:blipFill>
        <p:spPr>
          <a:xfrm>
            <a:off x="-1" y="-2"/>
            <a:ext cx="6374929" cy="685800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B9FAC0-833E-396C-AFFD-C0C1E7E907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88582" y="3282696"/>
            <a:ext cx="3968783" cy="295738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342900">
              <a:lnSpc>
                <a:spcPct val="100000"/>
              </a:lnSpc>
              <a:buChar char="•"/>
            </a:pPr>
            <a:r>
              <a:rPr lang="en-GB" sz="2000"/>
              <a:t>According to Evans (2020),</a:t>
            </a:r>
          </a:p>
          <a:p>
            <a:pPr marL="342900" indent="-342900">
              <a:lnSpc>
                <a:spcPct val="100000"/>
              </a:lnSpc>
              <a:buChar char="•"/>
            </a:pPr>
            <a:r>
              <a:rPr lang="en-GB" sz="2000"/>
              <a:t>Jones (2018) argues/ states/ stresses/ refers/ points/ directs</a:t>
            </a:r>
          </a:p>
          <a:p>
            <a:pPr marL="342900" indent="-342900">
              <a:lnSpc>
                <a:spcPct val="100000"/>
              </a:lnSpc>
              <a:buChar char="•"/>
            </a:pPr>
            <a:r>
              <a:rPr lang="en-GB" sz="2000"/>
              <a:t>The trust of the public is fundamental within today's policing (Edwards, 2021).</a:t>
            </a:r>
          </a:p>
          <a:p>
            <a:pPr marL="342900" indent="-342900">
              <a:lnSpc>
                <a:spcPct val="100000"/>
              </a:lnSpc>
              <a:buChar char="•"/>
            </a:pPr>
            <a:r>
              <a:rPr lang="en-GB" sz="2000"/>
              <a:t>The College of Policing (2019) states.....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51" descr="A group of hands with text above them&#10;&#10;Description automatically generated">
            <a:extLst>
              <a:ext uri="{FF2B5EF4-FFF2-40B4-BE49-F238E27FC236}">
                <a16:creationId xmlns:a16="http://schemas.microsoft.com/office/drawing/2014/main" id="{3AC4A457-85DF-A6AB-E97F-BD752CFC1F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3849" y="-1717"/>
            <a:ext cx="2743200" cy="1536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8368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Slide Background">
            <a:extLst>
              <a:ext uri="{FF2B5EF4-FFF2-40B4-BE49-F238E27FC236}">
                <a16:creationId xmlns:a16="http://schemas.microsoft.com/office/drawing/2014/main" id="{7DE220E6-BA55-4F04-B3C4-F4985F3E7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0" name="tint">
            <a:extLst>
              <a:ext uri="{FF2B5EF4-FFF2-40B4-BE49-F238E27FC236}">
                <a16:creationId xmlns:a16="http://schemas.microsoft.com/office/drawing/2014/main" id="{5AE190BC-D2FD-433E-AB89-0DF68EFD6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5644" y="0"/>
            <a:ext cx="1046356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43E8FEA2-54EE-4F84-B5DB-A055A7D80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76864" y="0"/>
            <a:ext cx="5815134" cy="6858000"/>
          </a:xfrm>
          <a:prstGeom prst="rect">
            <a:avLst/>
          </a:prstGeom>
          <a:ln>
            <a:noFill/>
          </a:ln>
          <a:effectLst>
            <a:outerShdw blurRad="508000" dist="1905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5C14B5-1D73-5225-E1FE-1353EA9DD1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5754" y="4946834"/>
            <a:ext cx="3968783" cy="295738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342900">
              <a:buFont typeface="Wingdings" panose="020B0604020202020204" pitchFamily="34" charset="0"/>
              <a:buChar char="q"/>
            </a:pPr>
            <a:endParaRPr lang="en-GB" dirty="0"/>
          </a:p>
          <a:p>
            <a:endParaRPr lang="en-GB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58B1629-F209-47B0-BA59-6BD937DBB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31EFF0D8-1DB7-B6AB-69CB-7E95AC0128D7}"/>
              </a:ext>
            </a:extLst>
          </p:cNvPr>
          <p:cNvSpPr txBox="1"/>
          <p:nvPr/>
        </p:nvSpPr>
        <p:spPr>
          <a:xfrm>
            <a:off x="548400" y="428400"/>
            <a:ext cx="11112648" cy="49859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1600" dirty="0">
              <a:latin typeface="Calibri"/>
              <a:cs typeface="Calibri"/>
            </a:endParaRPr>
          </a:p>
          <a:p>
            <a:endParaRPr lang="en-GB" sz="1600" dirty="0"/>
          </a:p>
          <a:p>
            <a:endParaRPr lang="en-GB" sz="1600" dirty="0"/>
          </a:p>
          <a:p>
            <a:r>
              <a:rPr lang="en-GB" dirty="0">
                <a:latin typeface="Calibri"/>
                <a:cs typeface="Calibri"/>
              </a:rPr>
              <a:t>‘Papa’(2022) </a:t>
            </a:r>
            <a:r>
              <a:rPr lang="en-GB" i="1" dirty="0">
                <a:latin typeface="Calibri"/>
                <a:cs typeface="Calibri"/>
              </a:rPr>
              <a:t>Stranger Things, </a:t>
            </a:r>
            <a:r>
              <a:rPr lang="en-GB" dirty="0">
                <a:latin typeface="Calibri"/>
                <a:cs typeface="Calibri"/>
              </a:rPr>
              <a:t>season 4, episode 8. Netflix. Available at: </a:t>
            </a:r>
            <a:r>
              <a:rPr lang="en-GB" dirty="0">
                <a:latin typeface="Calibri"/>
                <a:cs typeface="Calibri"/>
                <a:hlinkClick r:id="rId3"/>
              </a:rPr>
              <a:t>https://www.netflix.com/gb/title/80057281</a:t>
            </a:r>
            <a:r>
              <a:rPr lang="en-GB" dirty="0">
                <a:latin typeface="Calibri"/>
                <a:cs typeface="Calibri"/>
              </a:rPr>
              <a:t> (Accessed: 20 Oct 2022).</a:t>
            </a:r>
          </a:p>
          <a:p>
            <a:endParaRPr lang="en-GB" dirty="0"/>
          </a:p>
          <a:p>
            <a:r>
              <a:rPr lang="en-GB" dirty="0">
                <a:latin typeface="Calibri"/>
                <a:cs typeface="Calibri"/>
              </a:rPr>
              <a:t>Pascoe, K.M., Waterhouse-Bradley, B., and McGinn, T. (2021) 'Systematic literature searching in social work: a practical guide with database appraisal’, </a:t>
            </a:r>
            <a:r>
              <a:rPr lang="en-GB" i="1" dirty="0">
                <a:latin typeface="Calibri"/>
                <a:cs typeface="Calibri"/>
              </a:rPr>
              <a:t>Research on Social Work Practice</a:t>
            </a:r>
            <a:r>
              <a:rPr lang="en-GB" dirty="0">
                <a:latin typeface="Calibri"/>
                <a:cs typeface="Calibri"/>
              </a:rPr>
              <a:t>, 31(5), pp. 541–551. Available at: doi:10.1177/1049731520986857</a:t>
            </a:r>
          </a:p>
          <a:p>
            <a:endParaRPr lang="en-GB" dirty="0">
              <a:latin typeface="Segoe UI"/>
              <a:cs typeface="Segoe UI"/>
            </a:endParaRPr>
          </a:p>
          <a:p>
            <a:r>
              <a:rPr lang="en-GB" dirty="0">
                <a:latin typeface="Calibri"/>
                <a:cs typeface="Calibri"/>
              </a:rPr>
              <a:t>Holford, A. (2022) </a:t>
            </a:r>
            <a:r>
              <a:rPr lang="en-GB" i="1" dirty="0">
                <a:latin typeface="Calibri"/>
                <a:cs typeface="Calibri"/>
              </a:rPr>
              <a:t>Student loans: would a graduate tax be a better option? </a:t>
            </a:r>
            <a:r>
              <a:rPr lang="en-GB" dirty="0">
                <a:latin typeface="Calibri"/>
                <a:cs typeface="Calibri"/>
              </a:rPr>
              <a:t>Available at: </a:t>
            </a:r>
            <a:r>
              <a:rPr lang="en-GB" dirty="0">
                <a:solidFill>
                  <a:srgbClr val="B5723C"/>
                </a:solidFill>
                <a:latin typeface="Calibri"/>
                <a:cs typeface="Calibri"/>
                <a:hlinkClick r:id="rId4"/>
              </a:rPr>
              <a:t>https://theconversation.com/student-loans-would-a-graduate-tax-be-a-better-option-179253</a:t>
            </a:r>
            <a:r>
              <a:rPr lang="en-GB" dirty="0">
                <a:latin typeface="Calibri"/>
                <a:cs typeface="Calibri"/>
              </a:rPr>
              <a:t> (Accessed: 26 May 2022).</a:t>
            </a:r>
            <a:endParaRPr lang="en-GB" dirty="0"/>
          </a:p>
          <a:p>
            <a:endParaRPr lang="en-GB" dirty="0">
              <a:latin typeface="Calibri"/>
              <a:cs typeface="Calibri"/>
            </a:endParaRPr>
          </a:p>
          <a:p>
            <a:r>
              <a:rPr lang="en-GB" dirty="0">
                <a:latin typeface="Calibri"/>
                <a:cs typeface="Calibri"/>
              </a:rPr>
              <a:t>Cottrell, S. (2019) </a:t>
            </a:r>
            <a:r>
              <a:rPr lang="en-GB" i="1" dirty="0">
                <a:latin typeface="Calibri"/>
                <a:cs typeface="Calibri"/>
              </a:rPr>
              <a:t>The study skills handbook. </a:t>
            </a:r>
            <a:r>
              <a:rPr lang="en-GB" dirty="0">
                <a:latin typeface="Calibri"/>
                <a:cs typeface="Calibri"/>
              </a:rPr>
              <a:t>5th </a:t>
            </a:r>
            <a:r>
              <a:rPr lang="en-GB" err="1">
                <a:latin typeface="Calibri"/>
                <a:cs typeface="Calibri"/>
              </a:rPr>
              <a:t>edn</a:t>
            </a:r>
            <a:r>
              <a:rPr lang="en-GB" dirty="0">
                <a:latin typeface="Calibri"/>
                <a:cs typeface="Calibri"/>
              </a:rPr>
              <a:t>. London: Red Globe Press</a:t>
            </a:r>
            <a:endParaRPr lang="en-GB" dirty="0"/>
          </a:p>
          <a:p>
            <a:endParaRPr lang="en-GB" dirty="0">
              <a:latin typeface="Bierstadt"/>
              <a:cs typeface="Calibri"/>
            </a:endParaRPr>
          </a:p>
          <a:p>
            <a:r>
              <a:rPr lang="en-GB" dirty="0">
                <a:latin typeface="Calibri"/>
                <a:cs typeface="Calibri"/>
              </a:rPr>
              <a:t>Thompson, P. (2017) 'Communication technology use and study skills', </a:t>
            </a:r>
            <a:r>
              <a:rPr lang="en-GB" i="1" dirty="0">
                <a:latin typeface="Calibri"/>
                <a:cs typeface="Calibri"/>
              </a:rPr>
              <a:t>Active Learning in Higher Education, </a:t>
            </a:r>
            <a:r>
              <a:rPr lang="en-GB" dirty="0">
                <a:latin typeface="Calibri"/>
                <a:cs typeface="Calibri"/>
              </a:rPr>
              <a:t>18(3), pp. 257-270. Available at: </a:t>
            </a:r>
            <a:r>
              <a:rPr lang="en-GB" err="1">
                <a:latin typeface="Calibri"/>
                <a:cs typeface="Calibri"/>
              </a:rPr>
              <a:t>doi</a:t>
            </a:r>
            <a:r>
              <a:rPr lang="en-GB" dirty="0">
                <a:latin typeface="Calibri"/>
                <a:cs typeface="Calibri"/>
              </a:rPr>
              <a:t>: 10.1177/1469787417715204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0000834-28C9-3568-8C5C-17D8437FC295}"/>
              </a:ext>
            </a:extLst>
          </p:cNvPr>
          <p:cNvSpPr txBox="1"/>
          <p:nvPr/>
        </p:nvSpPr>
        <p:spPr>
          <a:xfrm>
            <a:off x="367861" y="5588000"/>
            <a:ext cx="1086068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dirty="0"/>
              <a:t>Is the refence list above correct?</a:t>
            </a:r>
          </a:p>
        </p:txBody>
      </p:sp>
      <p:pic>
        <p:nvPicPr>
          <p:cNvPr id="9" name="Picture 51" descr="A group of hands with text above them&#10;&#10;Description automatically generated">
            <a:extLst>
              <a:ext uri="{FF2B5EF4-FFF2-40B4-BE49-F238E27FC236}">
                <a16:creationId xmlns:a16="http://schemas.microsoft.com/office/drawing/2014/main" id="{DEBE262A-D1FC-C12B-1D9F-B5EF4E4E01F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83297" y="5148352"/>
            <a:ext cx="2743200" cy="1536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875621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gnifying glass on clear background">
            <a:extLst>
              <a:ext uri="{FF2B5EF4-FFF2-40B4-BE49-F238E27FC236}">
                <a16:creationId xmlns:a16="http://schemas.microsoft.com/office/drawing/2014/main" id="{6E029551-3A3D-36A2-8634-972E4E08F8F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194" r="10099" b="9083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4A08C0-F77F-79FB-9348-49AEA284C8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/>
              <a:t>Let's test our knowledge....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AD4B99-7B4F-0F1F-3CA3-098E5031D9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980" y="4872922"/>
            <a:ext cx="4023359" cy="120814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000">
                <a:hlinkClick r:id="rId3"/>
              </a:rPr>
              <a:t>Kahoot!</a:t>
            </a:r>
            <a:endParaRPr lang="en-US" sz="200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732195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Slide Background">
            <a:extLst>
              <a:ext uri="{FF2B5EF4-FFF2-40B4-BE49-F238E27FC236}">
                <a16:creationId xmlns:a16="http://schemas.microsoft.com/office/drawing/2014/main" id="{7B1AB9FE-36F5-4FD1-9850-DB5C5AD48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4" descr="Neat empty education desk">
            <a:extLst>
              <a:ext uri="{FF2B5EF4-FFF2-40B4-BE49-F238E27FC236}">
                <a16:creationId xmlns:a16="http://schemas.microsoft.com/office/drawing/2014/main" id="{DEAD2F41-481C-FDFB-0059-EEECA4AEAFD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1300" b="1285"/>
          <a:stretch/>
        </p:blipFill>
        <p:spPr>
          <a:xfrm>
            <a:off x="20" y="10"/>
            <a:ext cx="12191979" cy="5486390"/>
          </a:xfrm>
          <a:prstGeom prst="rect">
            <a:avLst/>
          </a:prstGeom>
          <a:effectLst>
            <a:outerShdw blurRad="596900" dist="330200" dir="8820000" sx="87000" sy="87000" algn="ctr" rotWithShape="0">
              <a:srgbClr val="000000">
                <a:alpha val="29000"/>
              </a:srgbClr>
            </a:outerShdw>
          </a:effectLst>
        </p:spPr>
      </p:pic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489C2E0-4895-4B72-85EA-7EE9FAFFD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486402"/>
            <a:ext cx="12192000" cy="1371598"/>
          </a:xfrm>
          <a:prstGeom prst="rect">
            <a:avLst/>
          </a:prstGeom>
          <a:ln>
            <a:noFill/>
          </a:ln>
          <a:effectLst>
            <a:outerShdw blurRad="254000" dist="114300" dir="20340000" sx="89000" sy="89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44B68B-BCF2-4323-E4A6-0A5ABDB30B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56" y="5746071"/>
            <a:ext cx="10186119" cy="85226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3600" dirty="0"/>
              <a:t>Academic writing styles- You decide on the following....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EF0F39E-AFFC-7C3C-0BB3-509FF1A581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3303" y="1072384"/>
            <a:ext cx="10515600" cy="43513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4113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278A97-CD9B-AB8F-BB43-6BEC37B1BE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2000" dirty="0">
                <a:latin typeface="Calibri Light"/>
                <a:ea typeface="Segoe UI"/>
                <a:cs typeface="Segoe UI"/>
              </a:rPr>
              <a:t>1st/2nd or 3rd person?​</a:t>
            </a:r>
            <a:br>
              <a:rPr lang="en-GB" sz="2000" dirty="0">
                <a:latin typeface="Calibri Light"/>
                <a:ea typeface="Segoe UI"/>
                <a:cs typeface="Segoe UI"/>
              </a:rPr>
            </a:br>
            <a:endParaRPr lang="en-GB" sz="2000" dirty="0">
              <a:latin typeface="Calibri Light"/>
              <a:ea typeface="Segoe UI"/>
              <a:cs typeface="Segoe UI"/>
            </a:endParaRPr>
          </a:p>
          <a:p>
            <a:pPr rtl="0"/>
            <a:r>
              <a:rPr lang="en-GB" sz="2000" dirty="0">
                <a:latin typeface="Calibri Light"/>
                <a:ea typeface="Segoe UI"/>
                <a:cs typeface="Segoe UI"/>
              </a:rPr>
              <a:t>What type of assessment would this style be used for?</a:t>
            </a:r>
            <a:endParaRPr lang="en-GB" sz="4000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0907F6-0ECC-0EAA-B871-6C7710ECDA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 i="1" dirty="0">
                <a:cs typeface="Calibri"/>
              </a:rPr>
              <a:t>"I am a university student studying Law with the aim of becoming a solicitor. I am unsure of what area I would like to cover but I know law is a passion of mine."</a:t>
            </a:r>
          </a:p>
          <a:p>
            <a:pPr marL="0" indent="0">
              <a:buNone/>
            </a:pPr>
            <a:endParaRPr lang="en-GB" sz="2000" i="1">
              <a:cs typeface="Calibri"/>
            </a:endParaRPr>
          </a:p>
          <a:p>
            <a:pPr marL="0" indent="0">
              <a:buNone/>
            </a:pPr>
            <a:endParaRPr lang="en-GB" sz="2000" dirty="0">
              <a:latin typeface="Calibri Light"/>
              <a:cs typeface="Calibri Light"/>
            </a:endParaRPr>
          </a:p>
          <a:p>
            <a:pPr marL="0" indent="0">
              <a:buNone/>
            </a:pPr>
            <a:endParaRPr lang="en-GB" sz="2000" i="1">
              <a:cs typeface="Calibri"/>
            </a:endParaRPr>
          </a:p>
          <a:p>
            <a:pPr marL="0" indent="0">
              <a:buNone/>
            </a:pPr>
            <a:endParaRPr lang="en-GB" sz="2000" i="1">
              <a:cs typeface="Calibri"/>
            </a:endParaRPr>
          </a:p>
        </p:txBody>
      </p:sp>
      <p:pic>
        <p:nvPicPr>
          <p:cNvPr id="6" name="Picture 4" descr="Glasses on top of a book">
            <a:extLst>
              <a:ext uri="{FF2B5EF4-FFF2-40B4-BE49-F238E27FC236}">
                <a16:creationId xmlns:a16="http://schemas.microsoft.com/office/drawing/2014/main" id="{20B8EB17-AA3B-BBA2-0607-0D3B3415DD1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109" r="30977" b="9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  <p:pic>
        <p:nvPicPr>
          <p:cNvPr id="8" name="Picture 51" descr="A group of hands with text above them&#10;&#10;Description automatically generated">
            <a:extLst>
              <a:ext uri="{FF2B5EF4-FFF2-40B4-BE49-F238E27FC236}">
                <a16:creationId xmlns:a16="http://schemas.microsoft.com/office/drawing/2014/main" id="{CE7601FB-6B8C-A066-B0B5-740E030D37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3090" y="4552766"/>
            <a:ext cx="2743200" cy="1536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80631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16414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278A97-CD9B-AB8F-BB43-6BEC37B1BE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409" y="762001"/>
            <a:ext cx="4156512" cy="1708244"/>
          </a:xfrm>
        </p:spPr>
        <p:txBody>
          <a:bodyPr anchor="ctr">
            <a:normAutofit/>
          </a:bodyPr>
          <a:lstStyle/>
          <a:p>
            <a:r>
              <a:rPr lang="en-GB" sz="2000" dirty="0">
                <a:latin typeface="Calibri Light"/>
                <a:ea typeface="Segoe UI"/>
                <a:cs typeface="Segoe UI"/>
              </a:rPr>
              <a:t>1st/2nd or 3rd person?​</a:t>
            </a:r>
            <a:br>
              <a:rPr lang="en-GB" sz="2000" dirty="0">
                <a:latin typeface="Calibri Light"/>
                <a:ea typeface="Segoe UI"/>
                <a:cs typeface="Segoe UI"/>
              </a:rPr>
            </a:br>
            <a:endParaRPr lang="en-GB" sz="2000" dirty="0">
              <a:latin typeface="Calibri Light"/>
              <a:ea typeface="Segoe UI"/>
              <a:cs typeface="Segoe UI"/>
            </a:endParaRPr>
          </a:p>
          <a:p>
            <a:pPr rtl="0"/>
            <a:r>
              <a:rPr lang="en-GB" sz="2000" dirty="0">
                <a:latin typeface="Calibri Light"/>
                <a:ea typeface="Segoe UI"/>
                <a:cs typeface="Segoe UI"/>
              </a:rPr>
              <a:t>What type of assessment would this style be used for?</a:t>
            </a:r>
            <a:endParaRPr lang="en-GB" sz="4000" dirty="0"/>
          </a:p>
        </p:txBody>
      </p:sp>
      <p:pic>
        <p:nvPicPr>
          <p:cNvPr id="5" name="Picture 4" descr="Abstract blurred public library with bookshelves">
            <a:extLst>
              <a:ext uri="{FF2B5EF4-FFF2-40B4-BE49-F238E27FC236}">
                <a16:creationId xmlns:a16="http://schemas.microsoft.com/office/drawing/2014/main" id="{A406158E-9C44-A08E-8196-3C59A877C8D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373" r="31297" b="3"/>
          <a:stretch/>
        </p:blipFill>
        <p:spPr>
          <a:xfrm>
            <a:off x="-1" y="-2"/>
            <a:ext cx="6096001" cy="685800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0907F6-0ECC-0EAA-B871-6C7710ECDA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72030" y="3030797"/>
            <a:ext cx="4156512" cy="376983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 i="1" dirty="0">
                <a:cs typeface="Calibri"/>
              </a:rPr>
              <a:t>" Steven is a university student studying Law with the aim of becoming a solicitor. He is unsure of what area he would like to cover but he knows law is a passion of his."</a:t>
            </a:r>
          </a:p>
          <a:p>
            <a:pPr marL="0" indent="0">
              <a:buNone/>
            </a:pPr>
            <a:endParaRPr lang="en-GB" sz="2000" i="1" dirty="0">
              <a:cs typeface="Calibri"/>
            </a:endParaRPr>
          </a:p>
          <a:p>
            <a:pPr marL="0" indent="0">
              <a:buNone/>
            </a:pPr>
            <a:endParaRPr lang="en-GB" sz="2000" i="1" dirty="0">
              <a:latin typeface="Calibri" panose="020F0502020204030204"/>
              <a:cs typeface="Calibri"/>
            </a:endParaRPr>
          </a:p>
          <a:p>
            <a:pPr marL="0" indent="0">
              <a:buNone/>
            </a:pPr>
            <a:endParaRPr lang="en-GB" sz="2000" i="1" dirty="0">
              <a:latin typeface="Calibri" panose="020F0502020204030204"/>
              <a:cs typeface="Calibri"/>
            </a:endParaRPr>
          </a:p>
          <a:p>
            <a:pPr marL="0" indent="0">
              <a:buNone/>
            </a:pPr>
            <a:endParaRPr lang="en-GB" sz="2000" i="1" dirty="0">
              <a:latin typeface="Calibri" panose="020F0502020204030204"/>
              <a:cs typeface="Calibri"/>
            </a:endParaRPr>
          </a:p>
          <a:p>
            <a:pPr marL="0" indent="0">
              <a:buNone/>
            </a:pPr>
            <a:endParaRPr lang="en-GB" sz="2000" i="1">
              <a:cs typeface="Calibri"/>
            </a:endParaRPr>
          </a:p>
          <a:p>
            <a:pPr marL="0" indent="0">
              <a:buNone/>
            </a:pPr>
            <a:endParaRPr lang="en-GB" sz="2000" dirty="0">
              <a:latin typeface="Calibri Light"/>
              <a:cs typeface="Calibri Light"/>
            </a:endParaRPr>
          </a:p>
          <a:p>
            <a:pPr marL="0" indent="0">
              <a:buNone/>
            </a:pPr>
            <a:endParaRPr lang="en-GB" sz="2000" i="1">
              <a:cs typeface="Calibri"/>
            </a:endParaRPr>
          </a:p>
          <a:p>
            <a:pPr marL="0" indent="0">
              <a:buNone/>
            </a:pPr>
            <a:endParaRPr lang="en-GB" sz="2000" i="1"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FAE26E9-766D-AE81-29B0-02969CCD2A44}"/>
              </a:ext>
            </a:extLst>
          </p:cNvPr>
          <p:cNvSpPr txBox="1"/>
          <p:nvPr/>
        </p:nvSpPr>
        <p:spPr>
          <a:xfrm>
            <a:off x="6919310" y="4204138"/>
            <a:ext cx="3328275" cy="4028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cs typeface="Calibri"/>
              </a:rPr>
              <a:t>How would you support this?</a:t>
            </a:r>
            <a:endParaRPr lang="en-US" dirty="0"/>
          </a:p>
        </p:txBody>
      </p:sp>
      <p:pic>
        <p:nvPicPr>
          <p:cNvPr id="7" name="Picture 51" descr="A group of hands with text above them&#10;&#10;Description automatically generated">
            <a:extLst>
              <a:ext uri="{FF2B5EF4-FFF2-40B4-BE49-F238E27FC236}">
                <a16:creationId xmlns:a16="http://schemas.microsoft.com/office/drawing/2014/main" id="{F0CFDD43-3497-64FF-ED4C-8469575A5D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88469" y="5095800"/>
            <a:ext cx="2743200" cy="1536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6701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4" descr="Calendar on table">
            <a:extLst>
              <a:ext uri="{FF2B5EF4-FFF2-40B4-BE49-F238E27FC236}">
                <a16:creationId xmlns:a16="http://schemas.microsoft.com/office/drawing/2014/main" id="{F6FA5E7D-D94B-EC94-22D8-91F6D1D491F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6021" b="-3"/>
          <a:stretch/>
        </p:blipFill>
        <p:spPr>
          <a:xfrm>
            <a:off x="1" y="10"/>
            <a:ext cx="6641181" cy="6857990"/>
          </a:xfrm>
          <a:prstGeom prst="rect">
            <a:avLst/>
          </a:prstGeom>
        </p:spPr>
      </p:pic>
      <p:sp>
        <p:nvSpPr>
          <p:cNvPr id="19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064344-0F6D-1351-4C04-40973BF200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dirty="0">
                <a:cs typeface="Calibri Light"/>
              </a:rPr>
              <a:t>Task...45 mins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F281FB-0297-14AC-F06A-9C886EF86A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33953" y="1905315"/>
            <a:ext cx="4711189" cy="488138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GB" sz="1400">
              <a:cs typeface="Calibri"/>
            </a:endParaRPr>
          </a:p>
          <a:p>
            <a:r>
              <a:rPr lang="en-GB" sz="2000" dirty="0">
                <a:cs typeface="Calibri"/>
              </a:rPr>
              <a:t>Open a word document on the OneDrive</a:t>
            </a:r>
          </a:p>
          <a:p>
            <a:r>
              <a:rPr lang="en-GB" sz="2000" dirty="0">
                <a:cs typeface="Calibri"/>
              </a:rPr>
              <a:t>Visit the reading list on a chosen module of yours.</a:t>
            </a:r>
          </a:p>
          <a:p>
            <a:r>
              <a:rPr lang="en-GB" sz="2000" dirty="0">
                <a:cs typeface="Calibri"/>
              </a:rPr>
              <a:t>Source information from your chosen book/ article/ website </a:t>
            </a:r>
            <a:endParaRPr lang="en-GB"/>
          </a:p>
          <a:p>
            <a:r>
              <a:rPr lang="en-GB" sz="2000" dirty="0">
                <a:cs typeface="Calibri"/>
              </a:rPr>
              <a:t>Paraphrase a chosen piece of information from your chosen source, in the 3rd person</a:t>
            </a:r>
          </a:p>
          <a:p>
            <a:r>
              <a:rPr lang="en-GB" sz="2000" dirty="0">
                <a:cs typeface="Calibri"/>
              </a:rPr>
              <a:t>Include at least 2 in- text citations</a:t>
            </a:r>
          </a:p>
          <a:p>
            <a:r>
              <a:rPr lang="en-GB" sz="2000" dirty="0">
                <a:cs typeface="Calibri"/>
              </a:rPr>
              <a:t>Reference the sources at the end of your work</a:t>
            </a:r>
          </a:p>
          <a:p>
            <a:r>
              <a:rPr lang="en-GB" sz="2000" dirty="0">
                <a:cs typeface="Calibri"/>
              </a:rPr>
              <a:t>Share the finished document with me:- s.france@uwtsd.ac.uk</a:t>
            </a:r>
          </a:p>
        </p:txBody>
      </p:sp>
    </p:spTree>
    <p:extLst>
      <p:ext uri="{BB962C8B-B14F-4D97-AF65-F5344CB8AC3E}">
        <p14:creationId xmlns:p14="http://schemas.microsoft.com/office/powerpoint/2010/main" val="61025418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B47FC9C-2ED3-4100-A4EF-E8CDFEE106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48DC25-78A8-822D-1516-49682B4FB6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358141"/>
            <a:ext cx="10515600" cy="94266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Any questions</a:t>
            </a:r>
          </a:p>
        </p:txBody>
      </p:sp>
      <p:pic>
        <p:nvPicPr>
          <p:cNvPr id="7" name="Graphic 6" descr="Help">
            <a:extLst>
              <a:ext uri="{FF2B5EF4-FFF2-40B4-BE49-F238E27FC236}">
                <a16:creationId xmlns:a16="http://schemas.microsoft.com/office/drawing/2014/main" id="{F918FE75-E836-51C9-AC12-8789C377AE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781382" y="557189"/>
            <a:ext cx="4629236" cy="4629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290471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4" descr="Man writing on music sheet">
            <a:extLst>
              <a:ext uri="{FF2B5EF4-FFF2-40B4-BE49-F238E27FC236}">
                <a16:creationId xmlns:a16="http://schemas.microsoft.com/office/drawing/2014/main" id="{1C0B1FEC-C2F3-F568-3A23-B1DB63EC19B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2382" r="-2" b="3220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3E328C8-B925-4DA6-4D71-57C7356668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>
                <a:solidFill>
                  <a:srgbClr val="FFFFFF"/>
                </a:solidFill>
              </a:rPr>
              <a:t>Next weeks session...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A3A9F9-42BE-8414-3055-F20B9F7B27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400">
                <a:solidFill>
                  <a:srgbClr val="FFFFFF"/>
                </a:solidFill>
              </a:rPr>
              <a:t>How to read and write critically</a:t>
            </a:r>
          </a:p>
        </p:txBody>
      </p:sp>
    </p:spTree>
    <p:extLst>
      <p:ext uri="{BB962C8B-B14F-4D97-AF65-F5344CB8AC3E}">
        <p14:creationId xmlns:p14="http://schemas.microsoft.com/office/powerpoint/2010/main" val="10641632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BevelVTI">
  <a:themeElements>
    <a:clrScheme name="AnalogousFromDarkSeedLeftStep">
      <a:dk1>
        <a:srgbClr val="000000"/>
      </a:dk1>
      <a:lt1>
        <a:srgbClr val="FFFFFF"/>
      </a:lt1>
      <a:dk2>
        <a:srgbClr val="412F24"/>
      </a:dk2>
      <a:lt2>
        <a:srgbClr val="E8E2E8"/>
      </a:lt2>
      <a:accent1>
        <a:srgbClr val="29BB21"/>
      </a:accent1>
      <a:accent2>
        <a:srgbClr val="5FB414"/>
      </a:accent2>
      <a:accent3>
        <a:srgbClr val="99A81E"/>
      </a:accent3>
      <a:accent4>
        <a:srgbClr val="CD9616"/>
      </a:accent4>
      <a:accent5>
        <a:srgbClr val="E75E29"/>
      </a:accent5>
      <a:accent6>
        <a:srgbClr val="D51731"/>
      </a:accent6>
      <a:hlink>
        <a:srgbClr val="B5723C"/>
      </a:hlink>
      <a:folHlink>
        <a:srgbClr val="7F7F7F"/>
      </a:folHlink>
    </a:clrScheme>
    <a:fontScheme name="Custom 53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velVTI" id="{C9E5F598-602B-46C1-AA16-073CEB959654}" vid="{2AE1FD39-65AD-4D34-93E9-C7019D0ECBAC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20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office theme</vt:lpstr>
      <vt:lpstr>BevelVTI</vt:lpstr>
      <vt:lpstr>Office Theme</vt:lpstr>
      <vt:lpstr>Study Skills- workshop Week 2</vt:lpstr>
      <vt:lpstr>Recap from last lecture....</vt:lpstr>
      <vt:lpstr>PowerPoint Presentation</vt:lpstr>
      <vt:lpstr> Descriptive writing VS Analytical writing- What's the difference?</vt:lpstr>
      <vt:lpstr>Paraphrasing....</vt:lpstr>
      <vt:lpstr>Referencing and in- text citations</vt:lpstr>
      <vt:lpstr>What's the difference? </vt:lpstr>
      <vt:lpstr>Is this an in- text citation?</vt:lpstr>
      <vt:lpstr>Is this an in- text citation?</vt:lpstr>
      <vt:lpstr>Is this an in-text citation?</vt:lpstr>
      <vt:lpstr>In- text citation of a book or online source?</vt:lpstr>
      <vt:lpstr>Does the in-text citation always have to be at the end of the passage?</vt:lpstr>
      <vt:lpstr>PowerPoint Presentation</vt:lpstr>
      <vt:lpstr>Let's test our knowledge....</vt:lpstr>
      <vt:lpstr>Academic writing styles- You decide on the following....</vt:lpstr>
      <vt:lpstr>1st/2nd or 3rd person?​  What type of assessment would this style be used for?</vt:lpstr>
      <vt:lpstr>1st/2nd or 3rd person?​  What type of assessment would this style be used for?</vt:lpstr>
      <vt:lpstr>Task...45 mins</vt:lpstr>
      <vt:lpstr>Any questions</vt:lpstr>
      <vt:lpstr>Next weeks session...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371</cp:revision>
  <dcterms:created xsi:type="dcterms:W3CDTF">2023-06-23T12:42:35Z</dcterms:created>
  <dcterms:modified xsi:type="dcterms:W3CDTF">2023-08-16T11:00:21Z</dcterms:modified>
</cp:coreProperties>
</file>