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webextensions/webextension1.xml" ContentType="application/vnd.ms-office.webextension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0" r:id="rId5"/>
  </p:sldMasterIdLst>
  <p:notesMasterIdLst>
    <p:notesMasterId r:id="rId29"/>
  </p:notesMasterIdLst>
  <p:sldIdLst>
    <p:sldId id="256" r:id="rId6"/>
    <p:sldId id="1145" r:id="rId7"/>
    <p:sldId id="1146" r:id="rId8"/>
    <p:sldId id="1157" r:id="rId9"/>
    <p:sldId id="1125" r:id="rId10"/>
    <p:sldId id="1148" r:id="rId11"/>
    <p:sldId id="1124" r:id="rId12"/>
    <p:sldId id="1158" r:id="rId13"/>
    <p:sldId id="351" r:id="rId14"/>
    <p:sldId id="270" r:id="rId15"/>
    <p:sldId id="273" r:id="rId16"/>
    <p:sldId id="268" r:id="rId17"/>
    <p:sldId id="269" r:id="rId18"/>
    <p:sldId id="272" r:id="rId19"/>
    <p:sldId id="277" r:id="rId20"/>
    <p:sldId id="1156" r:id="rId21"/>
    <p:sldId id="282" r:id="rId22"/>
    <p:sldId id="1155" r:id="rId23"/>
    <p:sldId id="285" r:id="rId24"/>
    <p:sldId id="1149" r:id="rId25"/>
    <p:sldId id="294" r:id="rId26"/>
    <p:sldId id="1153" r:id="rId27"/>
    <p:sldId id="115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95866D-35DB-43A7-B4D4-DEC9CE84ADBF}" v="9" dt="2025-03-11T10:34:03.282"/>
  </p1510:revLst>
</p1510:revInfo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435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2F8C4202-8A34-422E-8778-8DF4E9DC8E4E}"/>
    <pc:docChg chg="delSld modSld sldOrd">
      <pc:chgData name="Marie Pitson" userId="db8d2b3e-593d-47e6-a0b5-dc90f7ab49ec" providerId="ADAL" clId="{2F8C4202-8A34-422E-8778-8DF4E9DC8E4E}" dt="2022-03-14T11:37:15.138" v="126" actId="47"/>
      <pc:docMkLst>
        <pc:docMk/>
      </pc:docMkLst>
      <pc:sldChg chg="del">
        <pc:chgData name="Marie Pitson" userId="db8d2b3e-593d-47e6-a0b5-dc90f7ab49ec" providerId="ADAL" clId="{2F8C4202-8A34-422E-8778-8DF4E9DC8E4E}" dt="2022-03-14T11:34:01.750" v="29" actId="47"/>
        <pc:sldMkLst>
          <pc:docMk/>
          <pc:sldMk cId="0" sldId="259"/>
        </pc:sldMkLst>
      </pc:sldChg>
      <pc:sldChg chg="del">
        <pc:chgData name="Marie Pitson" userId="db8d2b3e-593d-47e6-a0b5-dc90f7ab49ec" providerId="ADAL" clId="{2F8C4202-8A34-422E-8778-8DF4E9DC8E4E}" dt="2022-03-14T11:33:44.747" v="0" actId="47"/>
        <pc:sldMkLst>
          <pc:docMk/>
          <pc:sldMk cId="895915843" sldId="266"/>
        </pc:sldMkLst>
      </pc:sldChg>
      <pc:sldChg chg="modNotesTx">
        <pc:chgData name="Marie Pitson" userId="db8d2b3e-593d-47e6-a0b5-dc90f7ab49ec" providerId="ADAL" clId="{2F8C4202-8A34-422E-8778-8DF4E9DC8E4E}" dt="2022-03-14T11:35:00.659" v="44" actId="20577"/>
        <pc:sldMkLst>
          <pc:docMk/>
          <pc:sldMk cId="0" sldId="268"/>
        </pc:sldMkLst>
      </pc:sldChg>
      <pc:sldChg chg="modNotesTx">
        <pc:chgData name="Marie Pitson" userId="db8d2b3e-593d-47e6-a0b5-dc90f7ab49ec" providerId="ADAL" clId="{2F8C4202-8A34-422E-8778-8DF4E9DC8E4E}" dt="2022-03-14T11:35:06.857" v="45" actId="20577"/>
        <pc:sldMkLst>
          <pc:docMk/>
          <pc:sldMk cId="0" sldId="272"/>
        </pc:sldMkLst>
      </pc:sldChg>
      <pc:sldChg chg="modNotesTx">
        <pc:chgData name="Marie Pitson" userId="db8d2b3e-593d-47e6-a0b5-dc90f7ab49ec" providerId="ADAL" clId="{2F8C4202-8A34-422E-8778-8DF4E9DC8E4E}" dt="2022-03-14T11:34:56.005" v="43" actId="20577"/>
        <pc:sldMkLst>
          <pc:docMk/>
          <pc:sldMk cId="0" sldId="273"/>
        </pc:sldMkLst>
      </pc:sldChg>
      <pc:sldChg chg="del">
        <pc:chgData name="Marie Pitson" userId="db8d2b3e-593d-47e6-a0b5-dc90f7ab49ec" providerId="ADAL" clId="{2F8C4202-8A34-422E-8778-8DF4E9DC8E4E}" dt="2022-03-14T11:33:57.163" v="21" actId="47"/>
        <pc:sldMkLst>
          <pc:docMk/>
          <pc:sldMk cId="0" sldId="276"/>
        </pc:sldMkLst>
      </pc:sldChg>
      <pc:sldChg chg="modNotesTx">
        <pc:chgData name="Marie Pitson" userId="db8d2b3e-593d-47e6-a0b5-dc90f7ab49ec" providerId="ADAL" clId="{2F8C4202-8A34-422E-8778-8DF4E9DC8E4E}" dt="2022-03-14T11:35:10.645" v="46" actId="20577"/>
        <pc:sldMkLst>
          <pc:docMk/>
          <pc:sldMk cId="0" sldId="277"/>
        </pc:sldMkLst>
      </pc:sldChg>
      <pc:sldChg chg="modNotesTx">
        <pc:chgData name="Marie Pitson" userId="db8d2b3e-593d-47e6-a0b5-dc90f7ab49ec" providerId="ADAL" clId="{2F8C4202-8A34-422E-8778-8DF4E9DC8E4E}" dt="2022-03-14T11:35:22.252" v="48" actId="20577"/>
        <pc:sldMkLst>
          <pc:docMk/>
          <pc:sldMk cId="0" sldId="282"/>
        </pc:sldMkLst>
      </pc:sldChg>
      <pc:sldChg chg="modNotesTx">
        <pc:chgData name="Marie Pitson" userId="db8d2b3e-593d-47e6-a0b5-dc90f7ab49ec" providerId="ADAL" clId="{2F8C4202-8A34-422E-8778-8DF4E9DC8E4E}" dt="2022-03-14T11:35:33.022" v="50" actId="20577"/>
        <pc:sldMkLst>
          <pc:docMk/>
          <pc:sldMk cId="0" sldId="285"/>
        </pc:sldMkLst>
      </pc:sldChg>
      <pc:sldChg chg="del">
        <pc:chgData name="Marie Pitson" userId="db8d2b3e-593d-47e6-a0b5-dc90f7ab49ec" providerId="ADAL" clId="{2F8C4202-8A34-422E-8778-8DF4E9DC8E4E}" dt="2022-03-14T11:34:01.256" v="28" actId="47"/>
        <pc:sldMkLst>
          <pc:docMk/>
          <pc:sldMk cId="0" sldId="298"/>
        </pc:sldMkLst>
      </pc:sldChg>
      <pc:sldChg chg="del">
        <pc:chgData name="Marie Pitson" userId="db8d2b3e-593d-47e6-a0b5-dc90f7ab49ec" providerId="ADAL" clId="{2F8C4202-8A34-422E-8778-8DF4E9DC8E4E}" dt="2022-03-14T11:33:45.939" v="2" actId="47"/>
        <pc:sldMkLst>
          <pc:docMk/>
          <pc:sldMk cId="265522590" sldId="308"/>
        </pc:sldMkLst>
      </pc:sldChg>
      <pc:sldChg chg="del">
        <pc:chgData name="Marie Pitson" userId="db8d2b3e-593d-47e6-a0b5-dc90f7ab49ec" providerId="ADAL" clId="{2F8C4202-8A34-422E-8778-8DF4E9DC8E4E}" dt="2022-03-14T11:37:09.095" v="123" actId="47"/>
        <pc:sldMkLst>
          <pc:docMk/>
          <pc:sldMk cId="1944777997" sldId="309"/>
        </pc:sldMkLst>
      </pc:sldChg>
      <pc:sldChg chg="del">
        <pc:chgData name="Marie Pitson" userId="db8d2b3e-593d-47e6-a0b5-dc90f7ab49ec" providerId="ADAL" clId="{2F8C4202-8A34-422E-8778-8DF4E9DC8E4E}" dt="2022-03-14T11:37:09.887" v="124" actId="47"/>
        <pc:sldMkLst>
          <pc:docMk/>
          <pc:sldMk cId="2181464629" sldId="310"/>
        </pc:sldMkLst>
      </pc:sldChg>
      <pc:sldChg chg="del">
        <pc:chgData name="Marie Pitson" userId="db8d2b3e-593d-47e6-a0b5-dc90f7ab49ec" providerId="ADAL" clId="{2F8C4202-8A34-422E-8778-8DF4E9DC8E4E}" dt="2022-03-14T11:37:10.883" v="125" actId="47"/>
        <pc:sldMkLst>
          <pc:docMk/>
          <pc:sldMk cId="1981581641" sldId="311"/>
        </pc:sldMkLst>
      </pc:sldChg>
      <pc:sldChg chg="del">
        <pc:chgData name="Marie Pitson" userId="db8d2b3e-593d-47e6-a0b5-dc90f7ab49ec" providerId="ADAL" clId="{2F8C4202-8A34-422E-8778-8DF4E9DC8E4E}" dt="2022-03-14T11:37:15.138" v="126" actId="47"/>
        <pc:sldMkLst>
          <pc:docMk/>
          <pc:sldMk cId="2934929016" sldId="312"/>
        </pc:sldMkLst>
      </pc:sldChg>
      <pc:sldChg chg="del">
        <pc:chgData name="Marie Pitson" userId="db8d2b3e-593d-47e6-a0b5-dc90f7ab49ec" providerId="ADAL" clId="{2F8C4202-8A34-422E-8778-8DF4E9DC8E4E}" dt="2022-03-14T11:37:07.376" v="122" actId="47"/>
        <pc:sldMkLst>
          <pc:docMk/>
          <pc:sldMk cId="3988445973" sldId="313"/>
        </pc:sldMkLst>
      </pc:sldChg>
      <pc:sldChg chg="del">
        <pc:chgData name="Marie Pitson" userId="db8d2b3e-593d-47e6-a0b5-dc90f7ab49ec" providerId="ADAL" clId="{2F8C4202-8A34-422E-8778-8DF4E9DC8E4E}" dt="2022-03-14T11:36:55.102" v="113" actId="47"/>
        <pc:sldMkLst>
          <pc:docMk/>
          <pc:sldMk cId="3747203305" sldId="314"/>
        </pc:sldMkLst>
      </pc:sldChg>
      <pc:sldChg chg="del">
        <pc:chgData name="Marie Pitson" userId="db8d2b3e-593d-47e6-a0b5-dc90f7ab49ec" providerId="ADAL" clId="{2F8C4202-8A34-422E-8778-8DF4E9DC8E4E}" dt="2022-03-14T11:37:05.349" v="121" actId="47"/>
        <pc:sldMkLst>
          <pc:docMk/>
          <pc:sldMk cId="2410977862" sldId="315"/>
        </pc:sldMkLst>
      </pc:sldChg>
      <pc:sldChg chg="del">
        <pc:chgData name="Marie Pitson" userId="db8d2b3e-593d-47e6-a0b5-dc90f7ab49ec" providerId="ADAL" clId="{2F8C4202-8A34-422E-8778-8DF4E9DC8E4E}" dt="2022-03-14T11:36:57.331" v="115" actId="47"/>
        <pc:sldMkLst>
          <pc:docMk/>
          <pc:sldMk cId="1131199387" sldId="316"/>
        </pc:sldMkLst>
      </pc:sldChg>
      <pc:sldChg chg="del">
        <pc:chgData name="Marie Pitson" userId="db8d2b3e-593d-47e6-a0b5-dc90f7ab49ec" providerId="ADAL" clId="{2F8C4202-8A34-422E-8778-8DF4E9DC8E4E}" dt="2022-03-14T11:33:46.477" v="3" actId="47"/>
        <pc:sldMkLst>
          <pc:docMk/>
          <pc:sldMk cId="584458294" sldId="318"/>
        </pc:sldMkLst>
      </pc:sldChg>
      <pc:sldChg chg="del">
        <pc:chgData name="Marie Pitson" userId="db8d2b3e-593d-47e6-a0b5-dc90f7ab49ec" providerId="ADAL" clId="{2F8C4202-8A34-422E-8778-8DF4E9DC8E4E}" dt="2022-03-14T11:33:45.303" v="1" actId="47"/>
        <pc:sldMkLst>
          <pc:docMk/>
          <pc:sldMk cId="1789631378" sldId="319"/>
        </pc:sldMkLst>
      </pc:sldChg>
      <pc:sldChg chg="del">
        <pc:chgData name="Marie Pitson" userId="db8d2b3e-593d-47e6-a0b5-dc90f7ab49ec" providerId="ADAL" clId="{2F8C4202-8A34-422E-8778-8DF4E9DC8E4E}" dt="2022-03-14T11:33:47.120" v="4" actId="47"/>
        <pc:sldMkLst>
          <pc:docMk/>
          <pc:sldMk cId="1013006165" sldId="320"/>
        </pc:sldMkLst>
      </pc:sldChg>
      <pc:sldChg chg="del">
        <pc:chgData name="Marie Pitson" userId="db8d2b3e-593d-47e6-a0b5-dc90f7ab49ec" providerId="ADAL" clId="{2F8C4202-8A34-422E-8778-8DF4E9DC8E4E}" dt="2022-03-14T11:33:47.659" v="5" actId="47"/>
        <pc:sldMkLst>
          <pc:docMk/>
          <pc:sldMk cId="0" sldId="321"/>
        </pc:sldMkLst>
      </pc:sldChg>
      <pc:sldChg chg="del">
        <pc:chgData name="Marie Pitson" userId="db8d2b3e-593d-47e6-a0b5-dc90f7ab49ec" providerId="ADAL" clId="{2F8C4202-8A34-422E-8778-8DF4E9DC8E4E}" dt="2022-03-14T11:33:48.190" v="6" actId="47"/>
        <pc:sldMkLst>
          <pc:docMk/>
          <pc:sldMk cId="0" sldId="322"/>
        </pc:sldMkLst>
      </pc:sldChg>
      <pc:sldChg chg="del">
        <pc:chgData name="Marie Pitson" userId="db8d2b3e-593d-47e6-a0b5-dc90f7ab49ec" providerId="ADAL" clId="{2F8C4202-8A34-422E-8778-8DF4E9DC8E4E}" dt="2022-03-14T11:33:59.563" v="25" actId="47"/>
        <pc:sldMkLst>
          <pc:docMk/>
          <pc:sldMk cId="0" sldId="324"/>
        </pc:sldMkLst>
      </pc:sldChg>
      <pc:sldChg chg="del">
        <pc:chgData name="Marie Pitson" userId="db8d2b3e-593d-47e6-a0b5-dc90f7ab49ec" providerId="ADAL" clId="{2F8C4202-8A34-422E-8778-8DF4E9DC8E4E}" dt="2022-03-14T11:34:00.707" v="27" actId="47"/>
        <pc:sldMkLst>
          <pc:docMk/>
          <pc:sldMk cId="0" sldId="326"/>
        </pc:sldMkLst>
      </pc:sldChg>
      <pc:sldChg chg="del">
        <pc:chgData name="Marie Pitson" userId="db8d2b3e-593d-47e6-a0b5-dc90f7ab49ec" providerId="ADAL" clId="{2F8C4202-8A34-422E-8778-8DF4E9DC8E4E}" dt="2022-03-14T11:33:49.893" v="9" actId="47"/>
        <pc:sldMkLst>
          <pc:docMk/>
          <pc:sldMk cId="4028245693" sldId="330"/>
        </pc:sldMkLst>
      </pc:sldChg>
      <pc:sldChg chg="del">
        <pc:chgData name="Marie Pitson" userId="db8d2b3e-593d-47e6-a0b5-dc90f7ab49ec" providerId="ADAL" clId="{2F8C4202-8A34-422E-8778-8DF4E9DC8E4E}" dt="2022-03-14T11:33:51.855" v="12" actId="47"/>
        <pc:sldMkLst>
          <pc:docMk/>
          <pc:sldMk cId="3282887663" sldId="331"/>
        </pc:sldMkLst>
      </pc:sldChg>
      <pc:sldChg chg="del">
        <pc:chgData name="Marie Pitson" userId="db8d2b3e-593d-47e6-a0b5-dc90f7ab49ec" providerId="ADAL" clId="{2F8C4202-8A34-422E-8778-8DF4E9DC8E4E}" dt="2022-03-14T11:36:56.291" v="114" actId="47"/>
        <pc:sldMkLst>
          <pc:docMk/>
          <pc:sldMk cId="1568569650" sldId="336"/>
        </pc:sldMkLst>
      </pc:sldChg>
      <pc:sldChg chg="del">
        <pc:chgData name="Marie Pitson" userId="db8d2b3e-593d-47e6-a0b5-dc90f7ab49ec" providerId="ADAL" clId="{2F8C4202-8A34-422E-8778-8DF4E9DC8E4E}" dt="2022-03-14T11:37:01.048" v="119" actId="47"/>
        <pc:sldMkLst>
          <pc:docMk/>
          <pc:sldMk cId="1000452448" sldId="337"/>
        </pc:sldMkLst>
      </pc:sldChg>
      <pc:sldChg chg="del">
        <pc:chgData name="Marie Pitson" userId="db8d2b3e-593d-47e6-a0b5-dc90f7ab49ec" providerId="ADAL" clId="{2F8C4202-8A34-422E-8778-8DF4E9DC8E4E}" dt="2022-03-14T11:36:59.090" v="117" actId="47"/>
        <pc:sldMkLst>
          <pc:docMk/>
          <pc:sldMk cId="2416556431" sldId="338"/>
        </pc:sldMkLst>
      </pc:sldChg>
      <pc:sldChg chg="del">
        <pc:chgData name="Marie Pitson" userId="db8d2b3e-593d-47e6-a0b5-dc90f7ab49ec" providerId="ADAL" clId="{2F8C4202-8A34-422E-8778-8DF4E9DC8E4E}" dt="2022-03-14T11:36:59.735" v="118" actId="47"/>
        <pc:sldMkLst>
          <pc:docMk/>
          <pc:sldMk cId="590858741" sldId="339"/>
        </pc:sldMkLst>
      </pc:sldChg>
      <pc:sldChg chg="del">
        <pc:chgData name="Marie Pitson" userId="db8d2b3e-593d-47e6-a0b5-dc90f7ab49ec" providerId="ADAL" clId="{2F8C4202-8A34-422E-8778-8DF4E9DC8E4E}" dt="2022-03-14T11:33:57.790" v="22" actId="47"/>
        <pc:sldMkLst>
          <pc:docMk/>
          <pc:sldMk cId="0" sldId="341"/>
        </pc:sldMkLst>
      </pc:sldChg>
      <pc:sldChg chg="del">
        <pc:chgData name="Marie Pitson" userId="db8d2b3e-593d-47e6-a0b5-dc90f7ab49ec" providerId="ADAL" clId="{2F8C4202-8A34-422E-8778-8DF4E9DC8E4E}" dt="2022-03-14T11:34:00.128" v="26" actId="47"/>
        <pc:sldMkLst>
          <pc:docMk/>
          <pc:sldMk cId="1197829143" sldId="343"/>
        </pc:sldMkLst>
      </pc:sldChg>
      <pc:sldChg chg="del">
        <pc:chgData name="Marie Pitson" userId="db8d2b3e-593d-47e6-a0b5-dc90f7ab49ec" providerId="ADAL" clId="{2F8C4202-8A34-422E-8778-8DF4E9DC8E4E}" dt="2022-03-14T11:33:58.855" v="24" actId="47"/>
        <pc:sldMkLst>
          <pc:docMk/>
          <pc:sldMk cId="0" sldId="344"/>
        </pc:sldMkLst>
      </pc:sldChg>
      <pc:sldChg chg="del">
        <pc:chgData name="Marie Pitson" userId="db8d2b3e-593d-47e6-a0b5-dc90f7ab49ec" providerId="ADAL" clId="{2F8C4202-8A34-422E-8778-8DF4E9DC8E4E}" dt="2022-03-14T11:34:02.290" v="30" actId="47"/>
        <pc:sldMkLst>
          <pc:docMk/>
          <pc:sldMk cId="3101063432" sldId="345"/>
        </pc:sldMkLst>
      </pc:sldChg>
      <pc:sldChg chg="del">
        <pc:chgData name="Marie Pitson" userId="db8d2b3e-593d-47e6-a0b5-dc90f7ab49ec" providerId="ADAL" clId="{2F8C4202-8A34-422E-8778-8DF4E9DC8E4E}" dt="2022-03-14T11:34:04.372" v="33" actId="47"/>
        <pc:sldMkLst>
          <pc:docMk/>
          <pc:sldMk cId="4121490039" sldId="346"/>
        </pc:sldMkLst>
      </pc:sldChg>
      <pc:sldChg chg="del">
        <pc:chgData name="Marie Pitson" userId="db8d2b3e-593d-47e6-a0b5-dc90f7ab49ec" providerId="ADAL" clId="{2F8C4202-8A34-422E-8778-8DF4E9DC8E4E}" dt="2022-03-14T11:34:04.960" v="34" actId="47"/>
        <pc:sldMkLst>
          <pc:docMk/>
          <pc:sldMk cId="3306012613" sldId="347"/>
        </pc:sldMkLst>
      </pc:sldChg>
      <pc:sldChg chg="modNotesTx">
        <pc:chgData name="Marie Pitson" userId="db8d2b3e-593d-47e6-a0b5-dc90f7ab49ec" providerId="ADAL" clId="{2F8C4202-8A34-422E-8778-8DF4E9DC8E4E}" dt="2022-03-14T11:34:50.520" v="42" actId="20577"/>
        <pc:sldMkLst>
          <pc:docMk/>
          <pc:sldMk cId="0" sldId="351"/>
        </pc:sldMkLst>
      </pc:sldChg>
      <pc:sldChg chg="modNotesTx">
        <pc:chgData name="Marie Pitson" userId="db8d2b3e-593d-47e6-a0b5-dc90f7ab49ec" providerId="ADAL" clId="{2F8C4202-8A34-422E-8778-8DF4E9DC8E4E}" dt="2022-03-14T11:34:42.038" v="41" actId="20577"/>
        <pc:sldMkLst>
          <pc:docMk/>
          <pc:sldMk cId="0" sldId="1124"/>
        </pc:sldMkLst>
      </pc:sldChg>
      <pc:sldChg chg="modNotesTx">
        <pc:chgData name="Marie Pitson" userId="db8d2b3e-593d-47e6-a0b5-dc90f7ab49ec" providerId="ADAL" clId="{2F8C4202-8A34-422E-8778-8DF4E9DC8E4E}" dt="2022-03-14T11:34:31.485" v="39" actId="20577"/>
        <pc:sldMkLst>
          <pc:docMk/>
          <pc:sldMk cId="0" sldId="1125"/>
        </pc:sldMkLst>
      </pc:sldChg>
      <pc:sldChg chg="del">
        <pc:chgData name="Marie Pitson" userId="db8d2b3e-593d-47e6-a0b5-dc90f7ab49ec" providerId="ADAL" clId="{2F8C4202-8A34-422E-8778-8DF4E9DC8E4E}" dt="2022-03-14T11:34:03.038" v="31" actId="47"/>
        <pc:sldMkLst>
          <pc:docMk/>
          <pc:sldMk cId="3173710329" sldId="1128"/>
        </pc:sldMkLst>
      </pc:sldChg>
      <pc:sldChg chg="del">
        <pc:chgData name="Marie Pitson" userId="db8d2b3e-593d-47e6-a0b5-dc90f7ab49ec" providerId="ADAL" clId="{2F8C4202-8A34-422E-8778-8DF4E9DC8E4E}" dt="2022-03-14T11:33:49.372" v="8" actId="47"/>
        <pc:sldMkLst>
          <pc:docMk/>
          <pc:sldMk cId="1821856262" sldId="1129"/>
        </pc:sldMkLst>
      </pc:sldChg>
      <pc:sldChg chg="del">
        <pc:chgData name="Marie Pitson" userId="db8d2b3e-593d-47e6-a0b5-dc90f7ab49ec" providerId="ADAL" clId="{2F8C4202-8A34-422E-8778-8DF4E9DC8E4E}" dt="2022-03-14T11:33:51.019" v="11" actId="47"/>
        <pc:sldMkLst>
          <pc:docMk/>
          <pc:sldMk cId="0" sldId="1131"/>
        </pc:sldMkLst>
      </pc:sldChg>
      <pc:sldChg chg="del">
        <pc:chgData name="Marie Pitson" userId="db8d2b3e-593d-47e6-a0b5-dc90f7ab49ec" providerId="ADAL" clId="{2F8C4202-8A34-422E-8778-8DF4E9DC8E4E}" dt="2022-03-14T11:34:03.644" v="32" actId="47"/>
        <pc:sldMkLst>
          <pc:docMk/>
          <pc:sldMk cId="0" sldId="1132"/>
        </pc:sldMkLst>
      </pc:sldChg>
      <pc:sldChg chg="del">
        <pc:chgData name="Marie Pitson" userId="db8d2b3e-593d-47e6-a0b5-dc90f7ab49ec" providerId="ADAL" clId="{2F8C4202-8A34-422E-8778-8DF4E9DC8E4E}" dt="2022-03-14T11:33:53.653" v="15" actId="47"/>
        <pc:sldMkLst>
          <pc:docMk/>
          <pc:sldMk cId="3322224309" sldId="1134"/>
        </pc:sldMkLst>
      </pc:sldChg>
      <pc:sldChg chg="del">
        <pc:chgData name="Marie Pitson" userId="db8d2b3e-593d-47e6-a0b5-dc90f7ab49ec" providerId="ADAL" clId="{2F8C4202-8A34-422E-8778-8DF4E9DC8E4E}" dt="2022-03-14T11:33:54.846" v="17" actId="47"/>
        <pc:sldMkLst>
          <pc:docMk/>
          <pc:sldMk cId="3909769948" sldId="1135"/>
        </pc:sldMkLst>
      </pc:sldChg>
      <pc:sldChg chg="del">
        <pc:chgData name="Marie Pitson" userId="db8d2b3e-593d-47e6-a0b5-dc90f7ab49ec" providerId="ADAL" clId="{2F8C4202-8A34-422E-8778-8DF4E9DC8E4E}" dt="2022-03-14T11:33:55.448" v="18" actId="47"/>
        <pc:sldMkLst>
          <pc:docMk/>
          <pc:sldMk cId="3560008129" sldId="1136"/>
        </pc:sldMkLst>
      </pc:sldChg>
      <pc:sldChg chg="del">
        <pc:chgData name="Marie Pitson" userId="db8d2b3e-593d-47e6-a0b5-dc90f7ab49ec" providerId="ADAL" clId="{2F8C4202-8A34-422E-8778-8DF4E9DC8E4E}" dt="2022-03-14T11:33:52.982" v="14" actId="47"/>
        <pc:sldMkLst>
          <pc:docMk/>
          <pc:sldMk cId="200760114" sldId="1137"/>
        </pc:sldMkLst>
      </pc:sldChg>
      <pc:sldChg chg="del">
        <pc:chgData name="Marie Pitson" userId="db8d2b3e-593d-47e6-a0b5-dc90f7ab49ec" providerId="ADAL" clId="{2F8C4202-8A34-422E-8778-8DF4E9DC8E4E}" dt="2022-03-14T11:33:56.024" v="19" actId="47"/>
        <pc:sldMkLst>
          <pc:docMk/>
          <pc:sldMk cId="478982215" sldId="1138"/>
        </pc:sldMkLst>
      </pc:sldChg>
      <pc:sldChg chg="del">
        <pc:chgData name="Marie Pitson" userId="db8d2b3e-593d-47e6-a0b5-dc90f7ab49ec" providerId="ADAL" clId="{2F8C4202-8A34-422E-8778-8DF4E9DC8E4E}" dt="2022-03-14T11:33:54.174" v="16" actId="47"/>
        <pc:sldMkLst>
          <pc:docMk/>
          <pc:sldMk cId="1990263426" sldId="1139"/>
        </pc:sldMkLst>
      </pc:sldChg>
      <pc:sldChg chg="del">
        <pc:chgData name="Marie Pitson" userId="db8d2b3e-593d-47e6-a0b5-dc90f7ab49ec" providerId="ADAL" clId="{2F8C4202-8A34-422E-8778-8DF4E9DC8E4E}" dt="2022-03-14T11:33:56.604" v="20" actId="47"/>
        <pc:sldMkLst>
          <pc:docMk/>
          <pc:sldMk cId="245863554" sldId="1140"/>
        </pc:sldMkLst>
      </pc:sldChg>
      <pc:sldChg chg="del">
        <pc:chgData name="Marie Pitson" userId="db8d2b3e-593d-47e6-a0b5-dc90f7ab49ec" providerId="ADAL" clId="{2F8C4202-8A34-422E-8778-8DF4E9DC8E4E}" dt="2022-03-14T11:33:48.825" v="7" actId="47"/>
        <pc:sldMkLst>
          <pc:docMk/>
          <pc:sldMk cId="1067693489" sldId="1141"/>
        </pc:sldMkLst>
      </pc:sldChg>
      <pc:sldChg chg="del">
        <pc:chgData name="Marie Pitson" userId="db8d2b3e-593d-47e6-a0b5-dc90f7ab49ec" providerId="ADAL" clId="{2F8C4202-8A34-422E-8778-8DF4E9DC8E4E}" dt="2022-03-14T11:33:58.308" v="23" actId="47"/>
        <pc:sldMkLst>
          <pc:docMk/>
          <pc:sldMk cId="3905511557" sldId="1142"/>
        </pc:sldMkLst>
      </pc:sldChg>
      <pc:sldChg chg="del">
        <pc:chgData name="Marie Pitson" userId="db8d2b3e-593d-47e6-a0b5-dc90f7ab49ec" providerId="ADAL" clId="{2F8C4202-8A34-422E-8778-8DF4E9DC8E4E}" dt="2022-03-14T11:33:50.456" v="10" actId="47"/>
        <pc:sldMkLst>
          <pc:docMk/>
          <pc:sldMk cId="1897416024" sldId="1143"/>
        </pc:sldMkLst>
      </pc:sldChg>
      <pc:sldChg chg="del">
        <pc:chgData name="Marie Pitson" userId="db8d2b3e-593d-47e6-a0b5-dc90f7ab49ec" providerId="ADAL" clId="{2F8C4202-8A34-422E-8778-8DF4E9DC8E4E}" dt="2022-03-14T11:33:52.446" v="13" actId="47"/>
        <pc:sldMkLst>
          <pc:docMk/>
          <pc:sldMk cId="2526727753" sldId="1144"/>
        </pc:sldMkLst>
      </pc:sldChg>
      <pc:sldChg chg="modNotesTx">
        <pc:chgData name="Marie Pitson" userId="db8d2b3e-593d-47e6-a0b5-dc90f7ab49ec" providerId="ADAL" clId="{2F8C4202-8A34-422E-8778-8DF4E9DC8E4E}" dt="2022-03-14T11:34:13.659" v="35" actId="20577"/>
        <pc:sldMkLst>
          <pc:docMk/>
          <pc:sldMk cId="2844551628" sldId="1145"/>
        </pc:sldMkLst>
      </pc:sldChg>
      <pc:sldChg chg="modNotesTx">
        <pc:chgData name="Marie Pitson" userId="db8d2b3e-593d-47e6-a0b5-dc90f7ab49ec" providerId="ADAL" clId="{2F8C4202-8A34-422E-8778-8DF4E9DC8E4E}" dt="2022-03-14T11:34:22.126" v="37" actId="20577"/>
        <pc:sldMkLst>
          <pc:docMk/>
          <pc:sldMk cId="200635782" sldId="1146"/>
        </pc:sldMkLst>
      </pc:sldChg>
      <pc:sldChg chg="del">
        <pc:chgData name="Marie Pitson" userId="db8d2b3e-593d-47e6-a0b5-dc90f7ab49ec" providerId="ADAL" clId="{2F8C4202-8A34-422E-8778-8DF4E9DC8E4E}" dt="2022-03-14T11:36:58.350" v="116" actId="47"/>
        <pc:sldMkLst>
          <pc:docMk/>
          <pc:sldMk cId="2745746446" sldId="1147"/>
        </pc:sldMkLst>
      </pc:sldChg>
      <pc:sldChg chg="modNotesTx">
        <pc:chgData name="Marie Pitson" userId="db8d2b3e-593d-47e6-a0b5-dc90f7ab49ec" providerId="ADAL" clId="{2F8C4202-8A34-422E-8778-8DF4E9DC8E4E}" dt="2022-03-14T11:34:37.641" v="40" actId="20577"/>
        <pc:sldMkLst>
          <pc:docMk/>
          <pc:sldMk cId="0" sldId="1148"/>
        </pc:sldMkLst>
      </pc:sldChg>
      <pc:sldChg chg="modNotesTx">
        <pc:chgData name="Marie Pitson" userId="db8d2b3e-593d-47e6-a0b5-dc90f7ab49ec" providerId="ADAL" clId="{2F8C4202-8A34-422E-8778-8DF4E9DC8E4E}" dt="2022-03-14T11:35:38.268" v="51" actId="20577"/>
        <pc:sldMkLst>
          <pc:docMk/>
          <pc:sldMk cId="0" sldId="1149"/>
        </pc:sldMkLst>
      </pc:sldChg>
      <pc:sldChg chg="del">
        <pc:chgData name="Marie Pitson" userId="db8d2b3e-593d-47e6-a0b5-dc90f7ab49ec" providerId="ADAL" clId="{2F8C4202-8A34-422E-8778-8DF4E9DC8E4E}" dt="2022-03-14T11:37:02.552" v="120" actId="47"/>
        <pc:sldMkLst>
          <pc:docMk/>
          <pc:sldMk cId="2167132921" sldId="1150"/>
        </pc:sldMkLst>
      </pc:sldChg>
      <pc:sldChg chg="del">
        <pc:chgData name="Marie Pitson" userId="db8d2b3e-593d-47e6-a0b5-dc90f7ab49ec" providerId="ADAL" clId="{2F8C4202-8A34-422E-8778-8DF4E9DC8E4E}" dt="2022-03-14T11:36:54.358" v="112" actId="47"/>
        <pc:sldMkLst>
          <pc:docMk/>
          <pc:sldMk cId="837681614" sldId="1151"/>
        </pc:sldMkLst>
      </pc:sldChg>
      <pc:sldChg chg="modSp mod ord">
        <pc:chgData name="Marie Pitson" userId="db8d2b3e-593d-47e6-a0b5-dc90f7ab49ec" providerId="ADAL" clId="{2F8C4202-8A34-422E-8778-8DF4E9DC8E4E}" dt="2022-03-14T11:36:47.706" v="111" actId="20577"/>
        <pc:sldMkLst>
          <pc:docMk/>
          <pc:sldMk cId="4165403765" sldId="1152"/>
        </pc:sldMkLst>
      </pc:sldChg>
      <pc:sldChg chg="modSp ord">
        <pc:chgData name="Marie Pitson" userId="db8d2b3e-593d-47e6-a0b5-dc90f7ab49ec" providerId="ADAL" clId="{2F8C4202-8A34-422E-8778-8DF4E9DC8E4E}" dt="2022-03-14T11:36:32.393" v="72"/>
        <pc:sldMkLst>
          <pc:docMk/>
          <pc:sldMk cId="12797513" sldId="1153"/>
        </pc:sldMkLst>
      </pc:sldChg>
      <pc:sldChg chg="modNotesTx">
        <pc:chgData name="Marie Pitson" userId="db8d2b3e-593d-47e6-a0b5-dc90f7ab49ec" providerId="ADAL" clId="{2F8C4202-8A34-422E-8778-8DF4E9DC8E4E}" dt="2022-03-14T11:34:18.412" v="36" actId="20577"/>
        <pc:sldMkLst>
          <pc:docMk/>
          <pc:sldMk cId="296514216" sldId="1154"/>
        </pc:sldMkLst>
      </pc:sldChg>
      <pc:sldChg chg="modNotesTx">
        <pc:chgData name="Marie Pitson" userId="db8d2b3e-593d-47e6-a0b5-dc90f7ab49ec" providerId="ADAL" clId="{2F8C4202-8A34-422E-8778-8DF4E9DC8E4E}" dt="2022-03-14T11:35:27.487" v="49" actId="20577"/>
        <pc:sldMkLst>
          <pc:docMk/>
          <pc:sldMk cId="977695976" sldId="1155"/>
        </pc:sldMkLst>
      </pc:sldChg>
      <pc:sldChg chg="modNotesTx">
        <pc:chgData name="Marie Pitson" userId="db8d2b3e-593d-47e6-a0b5-dc90f7ab49ec" providerId="ADAL" clId="{2F8C4202-8A34-422E-8778-8DF4E9DC8E4E}" dt="2022-03-14T11:35:16.521" v="47" actId="20577"/>
        <pc:sldMkLst>
          <pc:docMk/>
          <pc:sldMk cId="213745000" sldId="1156"/>
        </pc:sldMkLst>
      </pc:sldChg>
      <pc:sldChg chg="modNotesTx">
        <pc:chgData name="Marie Pitson" userId="db8d2b3e-593d-47e6-a0b5-dc90f7ab49ec" providerId="ADAL" clId="{2F8C4202-8A34-422E-8778-8DF4E9DC8E4E}" dt="2022-03-14T11:34:26.283" v="38" actId="20577"/>
        <pc:sldMkLst>
          <pc:docMk/>
          <pc:sldMk cId="2567495439" sldId="1157"/>
        </pc:sldMkLst>
      </pc:sldChg>
    </pc:docChg>
  </pc:docChgLst>
  <pc:docChgLst>
    <pc:chgData name="Aliyu Sambo" userId="d9766618-3e46-45d4-99f2-08120d84987f" providerId="ADAL" clId="{8E95866D-35DB-43A7-B4D4-DEC9CE84ADBF}"/>
    <pc:docChg chg="custSel delSld modSld">
      <pc:chgData name="Aliyu Sambo" userId="d9766618-3e46-45d4-99f2-08120d84987f" providerId="ADAL" clId="{8E95866D-35DB-43A7-B4D4-DEC9CE84ADBF}" dt="2025-03-11T10:35:26.493" v="70" actId="113"/>
      <pc:docMkLst>
        <pc:docMk/>
      </pc:docMkLst>
      <pc:sldChg chg="modSp mod">
        <pc:chgData name="Aliyu Sambo" userId="d9766618-3e46-45d4-99f2-08120d84987f" providerId="ADAL" clId="{8E95866D-35DB-43A7-B4D4-DEC9CE84ADBF}" dt="2025-03-11T10:35:26.493" v="70" actId="113"/>
        <pc:sldMkLst>
          <pc:docMk/>
          <pc:sldMk cId="2798262014" sldId="256"/>
        </pc:sldMkLst>
        <pc:spChg chg="mod">
          <ac:chgData name="Aliyu Sambo" userId="d9766618-3e46-45d4-99f2-08120d84987f" providerId="ADAL" clId="{8E95866D-35DB-43A7-B4D4-DEC9CE84ADBF}" dt="2025-03-11T10:35:26.493" v="70" actId="113"/>
          <ac:spMkLst>
            <pc:docMk/>
            <pc:sldMk cId="2798262014" sldId="256"/>
            <ac:spMk id="3" creationId="{741AEC0E-5D14-BD2E-9919-09CECEDB2290}"/>
          </ac:spMkLst>
        </pc:spChg>
      </pc:sldChg>
      <pc:sldChg chg="modNotes">
        <pc:chgData name="Aliyu Sambo" userId="d9766618-3e46-45d4-99f2-08120d84987f" providerId="ADAL" clId="{8E95866D-35DB-43A7-B4D4-DEC9CE84ADBF}" dt="2025-03-11T10:28:45.383" v="0" actId="27636"/>
        <pc:sldMkLst>
          <pc:docMk/>
          <pc:sldMk cId="0" sldId="268"/>
        </pc:sldMkLst>
      </pc:sldChg>
      <pc:sldChg chg="modSp mod">
        <pc:chgData name="Aliyu Sambo" userId="d9766618-3e46-45d4-99f2-08120d84987f" providerId="ADAL" clId="{8E95866D-35DB-43A7-B4D4-DEC9CE84ADBF}" dt="2025-03-11T10:34:10.788" v="46" actId="1076"/>
        <pc:sldMkLst>
          <pc:docMk/>
          <pc:sldMk cId="0" sldId="270"/>
        </pc:sldMkLst>
        <pc:spChg chg="mod">
          <ac:chgData name="Aliyu Sambo" userId="d9766618-3e46-45d4-99f2-08120d84987f" providerId="ADAL" clId="{8E95866D-35DB-43A7-B4D4-DEC9CE84ADBF}" dt="2025-03-11T10:34:10.788" v="46" actId="1076"/>
          <ac:spMkLst>
            <pc:docMk/>
            <pc:sldMk cId="0" sldId="270"/>
            <ac:spMk id="54275" creationId="{00000000-0000-0000-0000-000000000000}"/>
          </ac:spMkLst>
        </pc:spChg>
      </pc:sldChg>
      <pc:sldChg chg="modNotes">
        <pc:chgData name="Aliyu Sambo" userId="d9766618-3e46-45d4-99f2-08120d84987f" providerId="ADAL" clId="{8E95866D-35DB-43A7-B4D4-DEC9CE84ADBF}" dt="2025-03-11T10:28:45.386" v="1" actId="27636"/>
        <pc:sldMkLst>
          <pc:docMk/>
          <pc:sldMk cId="0" sldId="272"/>
        </pc:sldMkLst>
      </pc:sldChg>
      <pc:sldChg chg="modNotes">
        <pc:chgData name="Aliyu Sambo" userId="d9766618-3e46-45d4-99f2-08120d84987f" providerId="ADAL" clId="{8E95866D-35DB-43A7-B4D4-DEC9CE84ADBF}" dt="2025-03-11T10:28:45.389" v="2" actId="27636"/>
        <pc:sldMkLst>
          <pc:docMk/>
          <pc:sldMk cId="0" sldId="277"/>
        </pc:sldMkLst>
      </pc:sldChg>
      <pc:sldChg chg="modNotes">
        <pc:chgData name="Aliyu Sambo" userId="d9766618-3e46-45d4-99f2-08120d84987f" providerId="ADAL" clId="{8E95866D-35DB-43A7-B4D4-DEC9CE84ADBF}" dt="2025-03-11T10:28:45.401" v="4" actId="27636"/>
        <pc:sldMkLst>
          <pc:docMk/>
          <pc:sldMk cId="0" sldId="282"/>
        </pc:sldMkLst>
      </pc:sldChg>
      <pc:sldChg chg="del">
        <pc:chgData name="Aliyu Sambo" userId="d9766618-3e46-45d4-99f2-08120d84987f" providerId="ADAL" clId="{8E95866D-35DB-43A7-B4D4-DEC9CE84ADBF}" dt="2025-03-11T10:31:30.912" v="16" actId="2696"/>
        <pc:sldMkLst>
          <pc:docMk/>
          <pc:sldMk cId="3417075491" sldId="349"/>
        </pc:sldMkLst>
      </pc:sldChg>
      <pc:sldChg chg="addSp modSp mod modAnim">
        <pc:chgData name="Aliyu Sambo" userId="d9766618-3e46-45d4-99f2-08120d84987f" providerId="ADAL" clId="{8E95866D-35DB-43A7-B4D4-DEC9CE84ADBF}" dt="2025-03-11T10:32:11.811" v="30"/>
        <pc:sldMkLst>
          <pc:docMk/>
          <pc:sldMk cId="2844551628" sldId="1145"/>
        </pc:sldMkLst>
        <pc:spChg chg="mod">
          <ac:chgData name="Aliyu Sambo" userId="d9766618-3e46-45d4-99f2-08120d84987f" providerId="ADAL" clId="{8E95866D-35DB-43A7-B4D4-DEC9CE84ADBF}" dt="2025-03-11T10:31:48.639" v="27" actId="20577"/>
          <ac:spMkLst>
            <pc:docMk/>
            <pc:sldMk cId="2844551628" sldId="1145"/>
            <ac:spMk id="2" creationId="{5AEE0E02-7D86-423B-B6FC-161E7B82E44A}"/>
          </ac:spMkLst>
        </pc:spChg>
        <pc:graphicFrameChg chg="add mod">
          <ac:chgData name="Aliyu Sambo" userId="d9766618-3e46-45d4-99f2-08120d84987f" providerId="ADAL" clId="{8E95866D-35DB-43A7-B4D4-DEC9CE84ADBF}" dt="2025-03-11T10:32:07.837" v="29" actId="1076"/>
          <ac:graphicFrameMkLst>
            <pc:docMk/>
            <pc:sldMk cId="2844551628" sldId="1145"/>
            <ac:graphicFrameMk id="4" creationId="{DF9B49AC-5D6D-AC1D-342A-DA2E5643B2D0}"/>
          </ac:graphicFrameMkLst>
        </pc:graphicFrameChg>
      </pc:sldChg>
      <pc:sldChg chg="modSp mod">
        <pc:chgData name="Aliyu Sambo" userId="d9766618-3e46-45d4-99f2-08120d84987f" providerId="ADAL" clId="{8E95866D-35DB-43A7-B4D4-DEC9CE84ADBF}" dt="2025-03-11T10:32:23.838" v="36" actId="20577"/>
        <pc:sldMkLst>
          <pc:docMk/>
          <pc:sldMk cId="200635782" sldId="1146"/>
        </pc:sldMkLst>
        <pc:spChg chg="mod">
          <ac:chgData name="Aliyu Sambo" userId="d9766618-3e46-45d4-99f2-08120d84987f" providerId="ADAL" clId="{8E95866D-35DB-43A7-B4D4-DEC9CE84ADBF}" dt="2025-03-11T10:32:23.838" v="36" actId="20577"/>
          <ac:spMkLst>
            <pc:docMk/>
            <pc:sldMk cId="200635782" sldId="1146"/>
            <ac:spMk id="2" creationId="{65A9EA49-0F8D-4F7F-B91F-BBD42065B970}"/>
          </ac:spMkLst>
        </pc:spChg>
      </pc:sldChg>
      <pc:sldChg chg="modSp mod">
        <pc:chgData name="Aliyu Sambo" userId="d9766618-3e46-45d4-99f2-08120d84987f" providerId="ADAL" clId="{8E95866D-35DB-43A7-B4D4-DEC9CE84ADBF}" dt="2025-03-11T10:35:04.402" v="62" actId="20577"/>
        <pc:sldMkLst>
          <pc:docMk/>
          <pc:sldMk cId="12797513" sldId="1153"/>
        </pc:sldMkLst>
        <pc:spChg chg="mod">
          <ac:chgData name="Aliyu Sambo" userId="d9766618-3e46-45d4-99f2-08120d84987f" providerId="ADAL" clId="{8E95866D-35DB-43A7-B4D4-DEC9CE84ADBF}" dt="2025-03-11T10:35:04.402" v="62" actId="20577"/>
          <ac:spMkLst>
            <pc:docMk/>
            <pc:sldMk cId="12797513" sldId="1153"/>
            <ac:spMk id="2" creationId="{CD98791A-3FC1-4752-862F-4A989E56C5D0}"/>
          </ac:spMkLst>
        </pc:spChg>
      </pc:sldChg>
      <pc:sldChg chg="del">
        <pc:chgData name="Aliyu Sambo" userId="d9766618-3e46-45d4-99f2-08120d84987f" providerId="ADAL" clId="{8E95866D-35DB-43A7-B4D4-DEC9CE84ADBF}" dt="2025-03-11T10:32:15.238" v="31" actId="2696"/>
        <pc:sldMkLst>
          <pc:docMk/>
          <pc:sldMk cId="296514216" sldId="1154"/>
        </pc:sldMkLst>
      </pc:sldChg>
      <pc:sldChg chg="modNotes">
        <pc:chgData name="Aliyu Sambo" userId="d9766618-3e46-45d4-99f2-08120d84987f" providerId="ADAL" clId="{8E95866D-35DB-43A7-B4D4-DEC9CE84ADBF}" dt="2025-03-11T10:28:45.396" v="3" actId="27636"/>
        <pc:sldMkLst>
          <pc:docMk/>
          <pc:sldMk cId="213745000" sldId="1156"/>
        </pc:sldMkLst>
      </pc:sldChg>
      <pc:sldChg chg="mod modShow">
        <pc:chgData name="Aliyu Sambo" userId="d9766618-3e46-45d4-99f2-08120d84987f" providerId="ADAL" clId="{8E95866D-35DB-43A7-B4D4-DEC9CE84ADBF}" dt="2025-03-11T10:33:16.331" v="37" actId="729"/>
        <pc:sldMkLst>
          <pc:docMk/>
          <pc:sldMk cId="951823045" sldId="115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D5E24C-EA55-476D-ADAC-E4F2060BA86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A70419-A5B6-47A2-9424-B2E1939E9B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Leadership from a theoretical perspective</a:t>
          </a:r>
          <a:endParaRPr lang="en-US"/>
        </a:p>
      </dgm:t>
    </dgm:pt>
    <dgm:pt modelId="{647390D0-6F56-4EC7-878C-3329AEDA9C7F}" type="parTrans" cxnId="{EC71CB93-E951-4AEC-8DB5-CB56D6686A1B}">
      <dgm:prSet/>
      <dgm:spPr/>
      <dgm:t>
        <a:bodyPr/>
        <a:lstStyle/>
        <a:p>
          <a:endParaRPr lang="en-US"/>
        </a:p>
      </dgm:t>
    </dgm:pt>
    <dgm:pt modelId="{B25EAD1C-C8E1-46CE-8F4E-81B80ED0082D}" type="sibTrans" cxnId="{EC71CB93-E951-4AEC-8DB5-CB56D6686A1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1BF9EF-1A2E-40E9-AFBC-B5E19A7F1B51}" type="pres">
      <dgm:prSet presAssocID="{66D5E24C-EA55-476D-ADAC-E4F2060BA863}" presName="root" presStyleCnt="0">
        <dgm:presLayoutVars>
          <dgm:dir/>
          <dgm:resizeHandles val="exact"/>
        </dgm:presLayoutVars>
      </dgm:prSet>
      <dgm:spPr/>
    </dgm:pt>
    <dgm:pt modelId="{800438EB-3681-499A-8504-30692BA3B28B}" type="pres">
      <dgm:prSet presAssocID="{66D5E24C-EA55-476D-ADAC-E4F2060BA863}" presName="container" presStyleCnt="0">
        <dgm:presLayoutVars>
          <dgm:dir/>
          <dgm:resizeHandles val="exact"/>
        </dgm:presLayoutVars>
      </dgm:prSet>
      <dgm:spPr/>
    </dgm:pt>
    <dgm:pt modelId="{228DEF58-172C-474D-B4D8-7862D8CB8127}" type="pres">
      <dgm:prSet presAssocID="{47A70419-A5B6-47A2-9424-B2E1939E9B4A}" presName="compNode" presStyleCnt="0"/>
      <dgm:spPr/>
    </dgm:pt>
    <dgm:pt modelId="{A13966EB-B017-4A69-BF8A-FC9D6F2170A4}" type="pres">
      <dgm:prSet presAssocID="{47A70419-A5B6-47A2-9424-B2E1939E9B4A}" presName="iconBgRect" presStyleLbl="bgShp" presStyleIdx="0" presStyleCnt="1"/>
      <dgm:spPr/>
    </dgm:pt>
    <dgm:pt modelId="{07DC5F9B-8657-44A4-A95B-46B3FAC45E65}" type="pres">
      <dgm:prSet presAssocID="{47A70419-A5B6-47A2-9424-B2E1939E9B4A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3876C09-FA97-46C5-A41D-5176162E3932}" type="pres">
      <dgm:prSet presAssocID="{47A70419-A5B6-47A2-9424-B2E1939E9B4A}" presName="spaceRect" presStyleCnt="0"/>
      <dgm:spPr/>
    </dgm:pt>
    <dgm:pt modelId="{68F516D5-E4B8-492C-9D5C-731B27D3934C}" type="pres">
      <dgm:prSet presAssocID="{47A70419-A5B6-47A2-9424-B2E1939E9B4A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B961B922-E17F-4069-97FB-937F60892000}" type="presOf" srcId="{47A70419-A5B6-47A2-9424-B2E1939E9B4A}" destId="{68F516D5-E4B8-492C-9D5C-731B27D3934C}" srcOrd="0" destOrd="0" presId="urn:microsoft.com/office/officeart/2018/2/layout/IconCircleList"/>
    <dgm:cxn modelId="{EC71CB93-E951-4AEC-8DB5-CB56D6686A1B}" srcId="{66D5E24C-EA55-476D-ADAC-E4F2060BA863}" destId="{47A70419-A5B6-47A2-9424-B2E1939E9B4A}" srcOrd="0" destOrd="0" parTransId="{647390D0-6F56-4EC7-878C-3329AEDA9C7F}" sibTransId="{B25EAD1C-C8E1-46CE-8F4E-81B80ED0082D}"/>
    <dgm:cxn modelId="{B27655AA-C844-4BF7-99E8-EEA35A1BCCB1}" type="presOf" srcId="{66D5E24C-EA55-476D-ADAC-E4F2060BA863}" destId="{A41BF9EF-1A2E-40E9-AFBC-B5E19A7F1B51}" srcOrd="0" destOrd="0" presId="urn:microsoft.com/office/officeart/2018/2/layout/IconCircleList"/>
    <dgm:cxn modelId="{1DC4A473-791E-4242-B530-5E01363482F4}" type="presParOf" srcId="{A41BF9EF-1A2E-40E9-AFBC-B5E19A7F1B51}" destId="{800438EB-3681-499A-8504-30692BA3B28B}" srcOrd="0" destOrd="0" presId="urn:microsoft.com/office/officeart/2018/2/layout/IconCircleList"/>
    <dgm:cxn modelId="{68F4A825-4886-48AF-AE5A-88A28CAFE879}" type="presParOf" srcId="{800438EB-3681-499A-8504-30692BA3B28B}" destId="{228DEF58-172C-474D-B4D8-7862D8CB8127}" srcOrd="0" destOrd="0" presId="urn:microsoft.com/office/officeart/2018/2/layout/IconCircleList"/>
    <dgm:cxn modelId="{B2B13E70-BC8C-4647-9A8F-9EBCD664F039}" type="presParOf" srcId="{228DEF58-172C-474D-B4D8-7862D8CB8127}" destId="{A13966EB-B017-4A69-BF8A-FC9D6F2170A4}" srcOrd="0" destOrd="0" presId="urn:microsoft.com/office/officeart/2018/2/layout/IconCircleList"/>
    <dgm:cxn modelId="{F15784EB-9F41-4E70-9757-A6A944A26395}" type="presParOf" srcId="{228DEF58-172C-474D-B4D8-7862D8CB8127}" destId="{07DC5F9B-8657-44A4-A95B-46B3FAC45E65}" srcOrd="1" destOrd="0" presId="urn:microsoft.com/office/officeart/2018/2/layout/IconCircleList"/>
    <dgm:cxn modelId="{DAB7D946-7DEC-455E-A70C-B1F2A5C35DBE}" type="presParOf" srcId="{228DEF58-172C-474D-B4D8-7862D8CB8127}" destId="{A3876C09-FA97-46C5-A41D-5176162E3932}" srcOrd="2" destOrd="0" presId="urn:microsoft.com/office/officeart/2018/2/layout/IconCircleList"/>
    <dgm:cxn modelId="{A322F00E-EDA2-44E9-ADFA-9B73694915E7}" type="presParOf" srcId="{228DEF58-172C-474D-B4D8-7862D8CB8127}" destId="{68F516D5-E4B8-492C-9D5C-731B27D3934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966EB-B017-4A69-BF8A-FC9D6F2170A4}">
      <dsp:nvSpPr>
        <dsp:cNvPr id="0" name=""/>
        <dsp:cNvSpPr/>
      </dsp:nvSpPr>
      <dsp:spPr>
        <a:xfrm>
          <a:off x="2344837" y="1128823"/>
          <a:ext cx="1503243" cy="150324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DC5F9B-8657-44A4-A95B-46B3FAC45E65}">
      <dsp:nvSpPr>
        <dsp:cNvPr id="0" name=""/>
        <dsp:cNvSpPr/>
      </dsp:nvSpPr>
      <dsp:spPr>
        <a:xfrm>
          <a:off x="2660518" y="1444505"/>
          <a:ext cx="871880" cy="8718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F516D5-E4B8-492C-9D5C-731B27D3934C}">
      <dsp:nvSpPr>
        <dsp:cNvPr id="0" name=""/>
        <dsp:cNvSpPr/>
      </dsp:nvSpPr>
      <dsp:spPr>
        <a:xfrm>
          <a:off x="4170204" y="1128823"/>
          <a:ext cx="3543358" cy="1503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Leadership from a theoretical perspective</a:t>
          </a:r>
          <a:endParaRPr lang="en-US" sz="2400" kern="1200"/>
        </a:p>
      </dsp:txBody>
      <dsp:txXfrm>
        <a:off x="4170204" y="1128823"/>
        <a:ext cx="3543358" cy="15032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56626B-CCC0-496C-8894-179D20D38E00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AD70B8-DDD1-432F-B647-FC3B0B6BD0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24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638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447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57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>
            <a:extLst>
              <a:ext uri="{FF2B5EF4-FFF2-40B4-BE49-F238E27FC236}">
                <a16:creationId xmlns:a16="http://schemas.microsoft.com/office/drawing/2014/main" id="{D2197E93-AC87-4C27-A1F8-77D663AF2B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Notes Placeholder 2">
            <a:extLst>
              <a:ext uri="{FF2B5EF4-FFF2-40B4-BE49-F238E27FC236}">
                <a16:creationId xmlns:a16="http://schemas.microsoft.com/office/drawing/2014/main" id="{6E07BD9C-54D4-407F-BF8A-CEF6DC7442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29699" name="Slide Number Placeholder 3">
            <a:extLst>
              <a:ext uri="{FF2B5EF4-FFF2-40B4-BE49-F238E27FC236}">
                <a16:creationId xmlns:a16="http://schemas.microsoft.com/office/drawing/2014/main" id="{A69D7F79-A390-4D1E-AE52-2FA88CE234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86A5B2F7-1C42-45A6-9AA5-D57D591F7272}" type="slidenum">
              <a:rPr lang="en-US" altLang="en-US">
                <a:latin typeface="Times New Roman" panose="02020603050405020304" pitchFamily="18" charset="0"/>
              </a:rPr>
              <a:pPr/>
              <a:t>5</a:t>
            </a:fld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824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765F72AD-9B1F-42F8-B839-566330C63C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C403EBC5-80BD-4C0F-828D-BA05724FE4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algn="l" fontAlgn="base"/>
            <a:endParaRPr lang="en-GB" altLang="en-US" dirty="0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9726BF2E-1CB8-4935-8ABD-A35DA99876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fld id="{13037682-51AE-4D82-84CC-0015D73C2EBA}" type="slidenum">
              <a:rPr lang="en-GB" altLang="en-US">
                <a:latin typeface="Times New Roman" panose="02020603050405020304" pitchFamily="18" charset="0"/>
              </a:rPr>
              <a:pPr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4690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4453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8802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6550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6491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388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2302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kern="1200" dirty="0">
                <a:solidFill>
                  <a:srgbClr val="44546A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0913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4171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489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9619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31121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764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14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920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0363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0164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706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02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495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04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4714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8700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957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2E0E17BB-D1A2-4325-9AD9-030FA2EF41B4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267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8E3D4-20C2-CE4F-E5F4-5BA196B487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3084" y="1448059"/>
            <a:ext cx="10363200" cy="2520091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Methods and Professional</a:t>
            </a:r>
            <a:b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b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ACFA7004</a:t>
            </a:r>
            <a:endParaRPr lang="en-GB" noProof="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1AEC0E-5D14-BD2E-9919-09CECEDB22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9119" y="4479985"/>
            <a:ext cx="9220655" cy="1190445"/>
          </a:xfrm>
        </p:spPr>
        <p:txBody>
          <a:bodyPr/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Development – Part II</a:t>
            </a:r>
          </a:p>
          <a:p>
            <a:r>
              <a:rPr lang="en-GB" b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endParaRPr lang="en-GB" b="1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262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0E02-7D86-423B-B6FC-161E7B82E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 we looked 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9D645-2094-4D7A-ADAF-BA5CC58F3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Leadership?</a:t>
            </a:r>
          </a:p>
          <a:p>
            <a:r>
              <a:rPr lang="en-GB" dirty="0"/>
              <a:t>What is Management?</a:t>
            </a:r>
          </a:p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9B49AC-5D6D-AC1D-342A-DA2E5643B2D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42800743"/>
              </p:ext>
            </p:extLst>
          </p:nvPr>
        </p:nvGraphicFramePr>
        <p:xfrm>
          <a:off x="3896264" y="2047891"/>
          <a:ext cx="8229600" cy="4225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6401">
                <a:tc>
                  <a:txBody>
                    <a:bodyPr/>
                    <a:lstStyle/>
                    <a:p>
                      <a:r>
                        <a:rPr lang="en-GB" sz="32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401">
                <a:tc>
                  <a:txBody>
                    <a:bodyPr/>
                    <a:lstStyle/>
                    <a:p>
                      <a:r>
                        <a:rPr lang="en-GB" sz="2400" dirty="0"/>
                        <a:t>About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About processes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way </a:t>
                      </a:r>
                      <a:r>
                        <a:rPr lang="en-GB" sz="2400" dirty="0"/>
                        <a:t>management methods</a:t>
                      </a:r>
                      <a:r>
                        <a:rPr lang="en-GB" sz="2400" baseline="0" dirty="0"/>
                        <a:t> and processes are used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type </a:t>
                      </a:r>
                      <a:r>
                        <a:rPr lang="en-GB" sz="2400" b="0" dirty="0"/>
                        <a:t>of management methods and processes used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6643">
                <a:tc>
                  <a:txBody>
                    <a:bodyPr/>
                    <a:lstStyle/>
                    <a:p>
                      <a:r>
                        <a:rPr lang="en-GB" sz="2400" dirty="0"/>
                        <a:t>Sets a new direction and vision for </a:t>
                      </a:r>
                    </a:p>
                    <a:p>
                      <a:r>
                        <a:rPr lang="en-GB" sz="2400" dirty="0"/>
                        <a:t>others to follow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Controls/directs</a:t>
                      </a:r>
                      <a:r>
                        <a:rPr lang="en-GB" sz="2400" baseline="0" dirty="0"/>
                        <a:t> people and resources according to established principles/values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Relies on attitudinal qualities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Relies on management</a:t>
                      </a:r>
                      <a:r>
                        <a:rPr lang="en-GB" sz="2400" baseline="0" dirty="0"/>
                        <a:t> processes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4551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A9EA49-0F8D-4F7F-B91F-BBD42065B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Next we will look at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53E8-630A-483A-87E8-DBF836BF4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Types of Leaders – the theory part </a:t>
            </a:r>
          </a:p>
          <a:p>
            <a:r>
              <a:rPr lang="en-GB" sz="1800" dirty="0">
                <a:solidFill>
                  <a:srgbClr val="FFFFFF"/>
                </a:solidFill>
              </a:rPr>
              <a:t>Personal Leadership</a:t>
            </a:r>
          </a:p>
          <a:p>
            <a:r>
              <a:rPr lang="en-GB" sz="1800" dirty="0">
                <a:solidFill>
                  <a:srgbClr val="FFFFFF"/>
                </a:solidFill>
              </a:rPr>
              <a:t>Self Management</a:t>
            </a:r>
          </a:p>
          <a:p>
            <a:r>
              <a:rPr lang="en-GB" sz="1800" dirty="0">
                <a:solidFill>
                  <a:srgbClr val="FFFFFF"/>
                </a:solidFill>
              </a:rPr>
              <a:t> 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CC359517-B17F-46E5-902E-969ECE1C7DD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60" r="10728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35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2B529-E4E6-49BA-B2A1-E6C2E856F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Great Man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FDAF5-273A-44EE-AE09-617378CBD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000000"/>
                </a:solidFill>
                <a:effectLst/>
                <a:latin typeface="system"/>
              </a:rPr>
              <a:t>The Great Man Theory of Leadership states that leaders are born with certain traits, making them great men destined for leadership. </a:t>
            </a:r>
          </a:p>
          <a:p>
            <a:r>
              <a:rPr lang="en-GB" i="0" dirty="0">
                <a:solidFill>
                  <a:srgbClr val="000000"/>
                </a:solidFill>
                <a:effectLst/>
                <a:latin typeface="system"/>
              </a:rPr>
              <a:t>The leader becomes a hero, which type depends on the circumstances of the world around them.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4954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5BD2A-EE8D-48C1-84E3-A89AF6EDD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152" y="1681956"/>
            <a:ext cx="8229600" cy="633413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Trait Theory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E5C6C-A422-4745-AF6D-B38302289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979489"/>
            <a:ext cx="8229600" cy="4537075"/>
          </a:xfrm>
        </p:spPr>
        <p:txBody>
          <a:bodyPr rtlCol="0">
            <a:normAutofit/>
          </a:bodyPr>
          <a:lstStyle/>
          <a:p>
            <a:pPr marL="0" indent="0">
              <a:spcAft>
                <a:spcPts val="0"/>
              </a:spcAft>
              <a:buNone/>
              <a:defRPr/>
            </a:pPr>
            <a:endParaRPr lang="en-GB" altLang="en-US" sz="2800" b="1" i="1" dirty="0">
              <a:solidFill>
                <a:srgbClr val="00B050"/>
              </a:solidFill>
            </a:endParaRPr>
          </a:p>
          <a:p>
            <a:pPr marL="0" indent="0">
              <a:spcAft>
                <a:spcPts val="0"/>
              </a:spcAft>
              <a:buNone/>
              <a:defRPr/>
            </a:pPr>
            <a:endParaRPr lang="en-GB" altLang="en-US" sz="2800" b="1" i="1" dirty="0">
              <a:solidFill>
                <a:srgbClr val="00B050"/>
              </a:solidFill>
            </a:endParaRPr>
          </a:p>
          <a:p>
            <a:pPr marL="0" indent="0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GB" altLang="en-US" sz="2800" b="1" i="1" dirty="0">
                <a:solidFill>
                  <a:schemeClr val="bg2">
                    <a:lumMod val="25000"/>
                  </a:schemeClr>
                </a:solidFill>
              </a:rPr>
              <a:t>(The belief that leaders develop </a:t>
            </a:r>
          </a:p>
          <a:p>
            <a:pPr marL="0" indent="0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GB" altLang="en-US" sz="2800" b="1" i="1" dirty="0">
                <a:solidFill>
                  <a:schemeClr val="bg2">
                    <a:lumMod val="25000"/>
                  </a:schemeClr>
                </a:solidFill>
              </a:rPr>
              <a:t>from their own personal qualities)</a:t>
            </a:r>
          </a:p>
          <a:p>
            <a:pPr>
              <a:spcAft>
                <a:spcPts val="0"/>
              </a:spcAft>
              <a:buFont typeface="Wingdings 2" pitchFamily="2" charset="2"/>
              <a:buChar char=""/>
              <a:defRPr/>
            </a:pPr>
            <a:endParaRPr lang="en-GB" dirty="0"/>
          </a:p>
        </p:txBody>
      </p:sp>
      <p:sp>
        <p:nvSpPr>
          <p:cNvPr id="5" name="Text Box 7">
            <a:extLst>
              <a:ext uri="{FF2B5EF4-FFF2-40B4-BE49-F238E27FC236}">
                <a16:creationId xmlns:a16="http://schemas.microsoft.com/office/drawing/2014/main" id="{5CA49544-C6E0-4A0F-861B-41688E99C6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35113" y="3078163"/>
            <a:ext cx="9144000" cy="3967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3200" dirty="0">
              <a:solidFill>
                <a:srgbClr val="0563C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2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Mother Teresa            </a:t>
            </a:r>
            <a:r>
              <a:rPr lang="en-GB" altLang="en-US" sz="32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Mahatma Gandhi</a:t>
            </a: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Moses   </a:t>
            </a:r>
            <a:r>
              <a:rPr lang="en-GB" altLang="en-US" sz="32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altLang="en-US" sz="3200" dirty="0">
                <a:solidFill>
                  <a:srgbClr val="FF0FE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Margaret Thatcher</a:t>
            </a: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800" dirty="0">
              <a:solidFill>
                <a:srgbClr val="A500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200" dirty="0">
                <a:solidFill>
                  <a:srgbClr val="A500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F Kennedy</a:t>
            </a:r>
          </a:p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GB" altLang="en-US" sz="3200" dirty="0">
              <a:solidFill>
                <a:srgbClr val="0563C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676" name="Picture 6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29BBC4AB-8F61-40CA-BD03-8EB8F1CDE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664" y="87313"/>
            <a:ext cx="26892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Leadership traits: </a:t>
            </a:r>
            <a:br>
              <a:rPr lang="en-GB"/>
            </a:br>
            <a:r>
              <a:rPr lang="en-GB"/>
              <a:t>Cooper et al (2012: 128)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138505"/>
              </p:ext>
            </p:extLst>
          </p:nvPr>
        </p:nvGraphicFramePr>
        <p:xfrm>
          <a:off x="1165049" y="2098515"/>
          <a:ext cx="9922228" cy="37860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03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119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Old  Traits (1981)</a:t>
                      </a:r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New Traits (more recent)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Tall</a:t>
                      </a:r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Integrity, maturity, energy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High socio-economic status</a:t>
                      </a:r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Business acumen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Good interpersonal skills</a:t>
                      </a:r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People acumen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Decisive</a:t>
                      </a:r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Organisational acumen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Intelligent</a:t>
                      </a:r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Curious, intellect, global mindset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Superior judgment</a:t>
                      </a:r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Superior judgment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1957">
                <a:tc>
                  <a:txBody>
                    <a:bodyPr/>
                    <a:lstStyle/>
                    <a:p>
                      <a:r>
                        <a:rPr lang="en-GB" sz="2100"/>
                        <a:t>Excellent</a:t>
                      </a:r>
                      <a:r>
                        <a:rPr lang="en-GB" sz="2100" baseline="0"/>
                        <a:t> verbal ability</a:t>
                      </a:r>
                      <a:endParaRPr lang="en-GB" sz="2100"/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Motivation to grow</a:t>
                      </a:r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0425"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67905" marR="67905" marT="33952" marB="33952"/>
                </a:tc>
                <a:tc>
                  <a:txBody>
                    <a:bodyPr/>
                    <a:lstStyle/>
                    <a:p>
                      <a:endParaRPr lang="en-GB" sz="2100"/>
                    </a:p>
                  </a:txBody>
                  <a:tcPr marL="67905" marR="67905" marT="33952" marB="33952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" name="Rectangle 255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5761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081" name="Title 1">
            <a:extLst>
              <a:ext uri="{FF2B5EF4-FFF2-40B4-BE49-F238E27FC236}">
                <a16:creationId xmlns:a16="http://schemas.microsoft.com/office/drawing/2014/main" id="{08797619-5A17-4D9B-AF58-F64FA22F7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400">
                <a:solidFill>
                  <a:srgbClr val="FFFFFF"/>
                </a:solidFill>
              </a:rPr>
              <a:t>Leadership &amp; Power (French and Raven 1959) </a:t>
            </a:r>
          </a:p>
        </p:txBody>
      </p:sp>
      <p:cxnSp>
        <p:nvCxnSpPr>
          <p:cNvPr id="258" name="Straight Connector 257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38F5C-6DE7-4442-A6E4-1AB28A1F6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altLang="en-US" sz="1800" b="1">
                <a:solidFill>
                  <a:srgbClr val="FFFFFF"/>
                </a:solidFill>
              </a:rPr>
              <a:t>Reward power:</a:t>
            </a:r>
            <a:r>
              <a:rPr lang="en-GB" altLang="en-US" sz="1800">
                <a:solidFill>
                  <a:srgbClr val="FFFFFF"/>
                </a:solidFill>
              </a:rPr>
              <a:t>  </a:t>
            </a:r>
          </a:p>
          <a:p>
            <a:pPr marL="0" indent="0">
              <a:buNone/>
              <a:defRPr/>
            </a:pPr>
            <a:r>
              <a:rPr lang="en-GB" altLang="en-US" sz="1800" b="1">
                <a:solidFill>
                  <a:srgbClr val="FFFFFF"/>
                </a:solidFill>
              </a:rPr>
              <a:t>Coercive power:</a:t>
            </a:r>
            <a:r>
              <a:rPr lang="en-GB" altLang="en-US" sz="1800">
                <a:solidFill>
                  <a:srgbClr val="FFFFFF"/>
                </a:solidFill>
              </a:rPr>
              <a:t>  </a:t>
            </a:r>
          </a:p>
          <a:p>
            <a:pPr marL="0" indent="0">
              <a:buNone/>
              <a:defRPr/>
            </a:pPr>
            <a:r>
              <a:rPr lang="en-GB" altLang="en-US" sz="1800" b="1">
                <a:solidFill>
                  <a:srgbClr val="FFFFFF"/>
                </a:solidFill>
              </a:rPr>
              <a:t>Legitimate power:</a:t>
            </a:r>
            <a:r>
              <a:rPr lang="en-GB" altLang="en-US" sz="1800">
                <a:solidFill>
                  <a:srgbClr val="FFFFFF"/>
                </a:solidFill>
              </a:rPr>
              <a:t>  </a:t>
            </a:r>
          </a:p>
          <a:p>
            <a:pPr marL="0" indent="0">
              <a:buNone/>
              <a:defRPr/>
            </a:pPr>
            <a:r>
              <a:rPr lang="en-GB" altLang="en-US" sz="1800" b="1">
                <a:solidFill>
                  <a:srgbClr val="FFFFFF"/>
                </a:solidFill>
              </a:rPr>
              <a:t>Referent power:</a:t>
            </a:r>
            <a:r>
              <a:rPr lang="en-GB" altLang="en-US" sz="1800">
                <a:solidFill>
                  <a:srgbClr val="FFFFFF"/>
                </a:solidFill>
              </a:rPr>
              <a:t>  </a:t>
            </a:r>
          </a:p>
          <a:p>
            <a:pPr marL="0" indent="0">
              <a:buNone/>
              <a:defRPr/>
            </a:pPr>
            <a:r>
              <a:rPr lang="en-GB" altLang="en-US" sz="1800" b="1">
                <a:solidFill>
                  <a:srgbClr val="FFFFFF"/>
                </a:solidFill>
              </a:rPr>
              <a:t>Expert power:</a:t>
            </a:r>
            <a:r>
              <a:rPr lang="en-GB" altLang="en-US" sz="1800">
                <a:solidFill>
                  <a:srgbClr val="FFFFFF"/>
                </a:solidFill>
              </a:rPr>
              <a:t>  </a:t>
            </a:r>
          </a:p>
          <a:p>
            <a:pPr>
              <a:buFont typeface="Wingdings 2" pitchFamily="2" charset="2"/>
              <a:buChar char=""/>
              <a:defRPr/>
            </a:pPr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4449A376-3E38-41AE-8760-E849E4D275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879719"/>
            <a:ext cx="6798082" cy="5098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79" name="Slide Number Placeholder 3">
            <a:extLst>
              <a:ext uri="{FF2B5EF4-FFF2-40B4-BE49-F238E27FC236}">
                <a16:creationId xmlns:a16="http://schemas.microsoft.com/office/drawing/2014/main" id="{9FA48EB9-13D7-4360-968D-50651041231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993582" y="6446838"/>
            <a:ext cx="78001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fld id="{6A3B8F4D-86DA-4848-B962-2A860D82139F}" type="slidenum">
              <a:rPr lang="en-GB" altLang="en-US" sz="17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>
                <a:lnSpc>
                  <a:spcPct val="11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None/>
              </a:pPr>
              <a:t>7</a:t>
            </a:fld>
            <a:endParaRPr lang="en-GB" altLang="en-US" sz="170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20C7F-46AD-46B7-BE8D-226F35344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in a Leader?</a:t>
            </a:r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7689E26B-B40A-4BCC-B203-08DEAEF2B7F8}"/>
                  </a:ext>
                </a:extLst>
              </p:cNvPr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1096963" y="2108200"/>
              <a:ext cx="10058400" cy="3760788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Content Placeholder 3">
                <a:extLst>
                  <a:ext uri="{FF2B5EF4-FFF2-40B4-BE49-F238E27FC236}">
                    <a16:creationId xmlns:a16="http://schemas.microsoft.com/office/drawing/2014/main" id="{7689E26B-B40A-4BCC-B203-08DEAEF2B7F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96963" y="2108200"/>
                <a:ext cx="10058400" cy="376078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51823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3" name="Title 1">
            <a:extLst>
              <a:ext uri="{FF2B5EF4-FFF2-40B4-BE49-F238E27FC236}">
                <a16:creationId xmlns:a16="http://schemas.microsoft.com/office/drawing/2014/main" id="{27006DB1-5151-4C5C-BA5D-B16282355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altLang="en-US" sz="4800"/>
              <a:t>Factors affecting Leadership</a:t>
            </a:r>
          </a:p>
        </p:txBody>
      </p:sp>
      <p:pic>
        <p:nvPicPr>
          <p:cNvPr id="23556" name="Picture 23555" descr="Red toy person in front of two lines of white figures">
            <a:extLst>
              <a:ext uri="{FF2B5EF4-FFF2-40B4-BE49-F238E27FC236}">
                <a16:creationId xmlns:a16="http://schemas.microsoft.com/office/drawing/2014/main" id="{96DAF24B-D6B8-47ED-848F-8B19F73A0B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429" r="24525" b="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75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4" name="Rectangle 3">
            <a:extLst>
              <a:ext uri="{FF2B5EF4-FFF2-40B4-BE49-F238E27FC236}">
                <a16:creationId xmlns:a16="http://schemas.microsoft.com/office/drawing/2014/main" id="{84B51F8F-8A7B-41E9-BCAE-4CDD4D6DC7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2074" y="2108201"/>
            <a:ext cx="5983606" cy="37608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0" tIns="45720" rIns="0" bIns="45720" rtlCol="0">
            <a:normAutofit/>
          </a:bodyPr>
          <a:lstStyle>
            <a:lvl1pPr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Their style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The subordinates and their preferred style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The task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The environment in which the organization operates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Both internal and external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The economic climate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Degree of group interaction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Personalities within the group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r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Rules of the organisation and its goals</a:t>
            </a:r>
          </a:p>
          <a:p>
            <a:pPr indent="-22860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</a:pPr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277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278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4. Styles of Leadership 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5140962" y="358605"/>
            <a:ext cx="6580480" cy="5646208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>
              <a:buFontTx/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Broad classifications of leadership style include: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Authoritarian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(or autocratic) style - directive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style – participative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Laissez-faire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(genuine) style – leave alone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9" name="Rectangle 7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Leadership style decisions</a:t>
            </a:r>
          </a:p>
        </p:txBody>
      </p:sp>
      <p:cxnSp>
        <p:nvCxnSpPr>
          <p:cNvPr id="57350" name="Straight Connector 7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1500">
                <a:solidFill>
                  <a:srgbClr val="FFFFFF"/>
                </a:solidFill>
              </a:rPr>
              <a:t>The </a:t>
            </a:r>
            <a:r>
              <a:rPr lang="en-GB" sz="1500" i="1">
                <a:solidFill>
                  <a:srgbClr val="FFFFFF"/>
                </a:solidFill>
              </a:rPr>
              <a:t>choice of style </a:t>
            </a:r>
            <a:r>
              <a:rPr lang="en-GB" sz="1500">
                <a:solidFill>
                  <a:srgbClr val="FFFFFF"/>
                </a:solidFill>
              </a:rPr>
              <a:t>is influenced by three main forces: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Forces in the manager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Including personality, background and experience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Forces in the subordinate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Including personality and expectations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Forces in the situation</a:t>
            </a:r>
          </a:p>
          <a:p>
            <a:pPr lvl="1"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</a:rPr>
              <a:t>Including the specific situation and pressures</a:t>
            </a:r>
          </a:p>
        </p:txBody>
      </p:sp>
      <p:pic>
        <p:nvPicPr>
          <p:cNvPr id="19459" name="Picture 3" descr="C:\Users\Michael\AppData\Local\Microsoft\Windows\Temporary Internet Files\Content.IE5\IVNQBAJR\MP900449057[1].jpg"/>
          <p:cNvPicPr>
            <a:picLocks noChangeAspect="1" noChangeArrowheads="1"/>
          </p:cNvPicPr>
          <p:nvPr/>
        </p:nvPicPr>
        <p:blipFill rotWithShape="1">
          <a:blip r:embed="rId3" cstate="print"/>
          <a:srcRect l="10063" r="16570" b="-1"/>
          <a:stretch/>
        </p:blipFill>
        <p:spPr bwMode="auto">
          <a:xfrm>
            <a:off x="4654296" y="10"/>
            <a:ext cx="7537703" cy="6857990"/>
          </a:xfrm>
          <a:prstGeom prst="rect">
            <a:avLst/>
          </a:prstGeom>
          <a:noFill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229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30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3. Leadership behaviour 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 lnSpcReduction="10000"/>
          </a:bodyPr>
          <a:lstStyle/>
          <a:p>
            <a:pPr marL="354013" indent="-354013">
              <a:lnSpc>
                <a:spcPct val="9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Examines how people behave in leadership situations	</a:t>
            </a:r>
          </a:p>
          <a:p>
            <a:pPr marL="354013" indent="-354013">
              <a:lnSpc>
                <a:spcPct val="9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Two major dimensions of leadership behaviour:</a:t>
            </a:r>
          </a:p>
          <a:p>
            <a:pPr marL="354013" indent="-354013">
              <a:lnSpc>
                <a:spcPct val="90000"/>
              </a:lnSpc>
              <a:buFontTx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Consideration</a:t>
            </a:r>
          </a:p>
          <a:p>
            <a:pPr marL="841375" lvl="1" indent="-330200">
              <a:lnSpc>
                <a:spcPct val="90000"/>
              </a:lnSpc>
              <a:buFontTx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How much the leader establishes trust, mutual respect and rapport with the group</a:t>
            </a:r>
          </a:p>
          <a:p>
            <a:pPr marL="841375" lvl="1" indent="-330200">
              <a:lnSpc>
                <a:spcPct val="90000"/>
              </a:lnSpc>
              <a:buFontTx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How much he/she shows concern, warmth, support, and consideration for subordinates.</a:t>
            </a:r>
          </a:p>
          <a:p>
            <a:pPr marL="841375" lvl="1" indent="-330200">
              <a:lnSpc>
                <a:spcPct val="90000"/>
              </a:lnSpc>
              <a:buFontTx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013" indent="-354013">
              <a:lnSpc>
                <a:spcPct val="90000"/>
              </a:lnSpc>
              <a:buFontTx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  <a:p>
            <a:pPr marL="841375" lvl="1" indent="-330200">
              <a:lnSpc>
                <a:spcPct val="90000"/>
              </a:lnSpc>
              <a:buFontTx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How much the leader organises groups </a:t>
            </a:r>
          </a:p>
          <a:p>
            <a:pPr marL="841375" lvl="1" indent="-330200">
              <a:lnSpc>
                <a:spcPct val="9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	of people formally to achieve goals </a:t>
            </a:r>
          </a:p>
          <a:p>
            <a:pPr marL="841375" lvl="1" indent="-330200">
              <a:lnSpc>
                <a:spcPct val="90000"/>
              </a:lnSpc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41375" lvl="1" indent="-330200">
              <a:lnSpc>
                <a:spcPct val="9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(Ohio studies)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Managerial leadership studies compared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571752" y="2799654"/>
            <a:ext cx="3005462" cy="318966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spcBef>
                <a:spcPct val="50000"/>
              </a:spcBef>
              <a:buFont typeface="Calibri" panose="020F0502020204030204" pitchFamily="34" charset="0"/>
            </a:pPr>
            <a:r>
              <a:rPr lang="en-US">
                <a:solidFill>
                  <a:srgbClr val="FFFFFF"/>
                </a:solidFill>
              </a:rPr>
              <a:t>Figure 10.3  Two major dimensions of managerial leadership</a:t>
            </a:r>
          </a:p>
        </p:txBody>
      </p:sp>
      <p:pic>
        <p:nvPicPr>
          <p:cNvPr id="53255" name="Picture 7" descr="F:\Powerpoint\pe_uk\PE105-Mullins\Final_Files\GIF\ch10\C10NF003.gi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742017" y="1919934"/>
            <a:ext cx="6798082" cy="30181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32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4653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Continuum of manager</a:t>
            </a:r>
            <a:br>
              <a:rPr lang="en-US" sz="3400">
                <a:solidFill>
                  <a:srgbClr val="FFFFFF"/>
                </a:solidFill>
              </a:rPr>
            </a:br>
            <a:r>
              <a:rPr lang="en-US" sz="3400">
                <a:solidFill>
                  <a:srgbClr val="FFFFFF"/>
                </a:solidFill>
              </a:rPr>
              <a:t>to non-manager behaviour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571752" y="2799654"/>
            <a:ext cx="3005462" cy="318966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Font typeface="Calibri" panose="020F0502020204030204" pitchFamily="34" charset="0"/>
            </a:pPr>
            <a:r>
              <a:rPr lang="en-US" sz="1700">
                <a:solidFill>
                  <a:srgbClr val="FFFFFF"/>
                </a:solidFill>
              </a:rPr>
              <a:t>Figure 10.4  Continuum of manager – non-manager behaviour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Calibri" panose="020F0502020204030204" pitchFamily="34" charset="0"/>
            </a:pPr>
            <a:r>
              <a:rPr lang="en-US" sz="1700">
                <a:solidFill>
                  <a:srgbClr val="FFFFFF"/>
                </a:solidFill>
              </a:rPr>
              <a:t>Source: Tannenbaum, R. and Schmidt, W. H., ‘How to choose a leadership pattern’, Harvard Business Review, May/June 1973, p. 167. Copyright © 1973 Harvard Business</a:t>
            </a:r>
            <a:br>
              <a:rPr lang="en-US" sz="1700">
                <a:solidFill>
                  <a:srgbClr val="FFFFFF"/>
                </a:solidFill>
              </a:rPr>
            </a:br>
            <a:r>
              <a:rPr lang="en-US" sz="1700">
                <a:solidFill>
                  <a:srgbClr val="FFFFFF"/>
                </a:solidFill>
              </a:rPr>
              <a:t>School Publishing Corporation; all rights reserved. Reprinted by permission</a:t>
            </a:r>
          </a:p>
        </p:txBody>
      </p:sp>
      <p:pic>
        <p:nvPicPr>
          <p:cNvPr id="56326" name="Picture 6" descr="F:\Powerpoint\pe_uk\PE105-Mullins\Final_Files\GIF\ch10\C10NF004.gi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742017" y="1179275"/>
            <a:ext cx="6798082" cy="44994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63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445" name="Rectangle 72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46" name="Rectangle 74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Contingency models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8268" y="2344202"/>
            <a:ext cx="54864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1097279" y="2505069"/>
            <a:ext cx="5977938" cy="3383902"/>
          </a:xfrm>
        </p:spPr>
        <p:txBody>
          <a:bodyPr>
            <a:normAutofit/>
          </a:bodyPr>
          <a:lstStyle/>
          <a:p>
            <a:pPr>
              <a:spcAft>
                <a:spcPct val="10000"/>
              </a:spcAft>
              <a:buFontTx/>
              <a:buNone/>
            </a:pPr>
            <a:r>
              <a:rPr lang="en-GB" sz="1800" dirty="0">
                <a:solidFill>
                  <a:srgbClr val="FFFFFF"/>
                </a:solidFill>
              </a:rPr>
              <a:t>Major contingency models of leadership include:</a:t>
            </a:r>
          </a:p>
          <a:p>
            <a:pPr>
              <a:spcAft>
                <a:spcPct val="10000"/>
              </a:spcAft>
              <a:buFontTx/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spcAft>
                <a:spcPct val="10000"/>
              </a:spcAft>
            </a:pPr>
            <a:r>
              <a:rPr lang="en-GB" sz="1800" dirty="0">
                <a:solidFill>
                  <a:srgbClr val="FFFFFF"/>
                </a:solidFill>
              </a:rPr>
              <a:t>Favourability of leadership situation (Fiedler)</a:t>
            </a:r>
          </a:p>
          <a:p>
            <a:pPr>
              <a:spcAft>
                <a:spcPct val="10000"/>
              </a:spcAft>
            </a:pPr>
            <a:r>
              <a:rPr lang="en-GB" sz="1800" dirty="0">
                <a:solidFill>
                  <a:srgbClr val="FFFFFF"/>
                </a:solidFill>
              </a:rPr>
              <a:t>Path–goal theory (House)</a:t>
            </a:r>
          </a:p>
          <a:p>
            <a:pPr>
              <a:spcAft>
                <a:spcPct val="10000"/>
              </a:spcAft>
            </a:pPr>
            <a:r>
              <a:rPr lang="en-GB" sz="1800" dirty="0">
                <a:solidFill>
                  <a:srgbClr val="FFFFFF"/>
                </a:solidFill>
              </a:rPr>
              <a:t>Maturity of followers (Hersey and Blanchard)</a:t>
            </a:r>
          </a:p>
        </p:txBody>
      </p:sp>
      <p:pic>
        <p:nvPicPr>
          <p:cNvPr id="23554" name="Picture 2" descr="C:\Users\Michael\AppData\Local\Microsoft\Windows\Temporary Internet Files\Content.IE5\IVNQBAJR\MC900287001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286273" y="630202"/>
            <a:ext cx="3225671" cy="55758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9" name="Rectangle 14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1450" name="Straight Connector 14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451" name="Rectangle 144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Fiedler’s Contingency Model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633999" y="5782457"/>
            <a:ext cx="10925101" cy="46053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cap="all" spc="200">
                <a:solidFill>
                  <a:schemeClr val="tx1">
                    <a:lumMod val="85000"/>
                    <a:lumOff val="15000"/>
                  </a:schemeClr>
                </a:solidFill>
              </a:rPr>
              <a:t>Matching Leadership Style to the Situation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12294E39-1E99-4678-828D-43080BAEEF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10" r="-1" b="30873"/>
          <a:stretch/>
        </p:blipFill>
        <p:spPr bwMode="auto">
          <a:xfrm>
            <a:off x="635457" y="640080"/>
            <a:ext cx="10916463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7" name="!!Straight Connector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Rectangle 148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4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52426"/>
            <a:ext cx="8229600" cy="1190625"/>
          </a:xfrm>
        </p:spPr>
        <p:txBody>
          <a:bodyPr/>
          <a:lstStyle/>
          <a:p>
            <a:r>
              <a:rPr lang="en-GB" sz="3600"/>
              <a:t>Representation of the path–goal</a:t>
            </a:r>
            <a:br>
              <a:rPr lang="en-GB" sz="3600"/>
            </a:br>
            <a:r>
              <a:rPr lang="en-GB" sz="3600"/>
              <a:t>theory of leadership</a:t>
            </a:r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847850" y="5857876"/>
            <a:ext cx="853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10.6</a:t>
            </a:r>
            <a:r>
              <a:rPr lang="en-GB"/>
              <a:t>  Representation of the path–goal theory of leadership</a:t>
            </a:r>
          </a:p>
        </p:txBody>
      </p:sp>
      <p:pic>
        <p:nvPicPr>
          <p:cNvPr id="66566" name="Picture 6" descr="F:\Powerpoint\pe_uk\PE105-Mullins\Final_Files\GIF\ch10\C10NF006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1826" y="1890713"/>
            <a:ext cx="8385175" cy="3073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CB69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36905-5B4C-4F7B-B9DB-C0A672E28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Hershey and Blanchard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F880B813-2294-4B0E-9771-15CEC120C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2335" y="1075625"/>
            <a:ext cx="6275667" cy="470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695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960563" y="1484784"/>
            <a:ext cx="4183062" cy="2685222"/>
          </a:xfrm>
          <a:noFill/>
          <a:ln/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sz="3200" b="1" dirty="0"/>
              <a:t>Transactional</a:t>
            </a:r>
          </a:p>
          <a:p>
            <a:pPr>
              <a:lnSpc>
                <a:spcPct val="80000"/>
              </a:lnSpc>
            </a:pPr>
            <a:r>
              <a:rPr lang="en-GB" dirty="0"/>
              <a:t>Based on legitimate authority</a:t>
            </a:r>
          </a:p>
          <a:p>
            <a:pPr>
              <a:lnSpc>
                <a:spcPct val="80000"/>
              </a:lnSpc>
            </a:pPr>
            <a:r>
              <a:rPr lang="en-GB" dirty="0"/>
              <a:t>Emphasis on the clarification of goals, tasks, outcomes and rewards</a:t>
            </a:r>
          </a:p>
          <a:p>
            <a:pPr>
              <a:lnSpc>
                <a:spcPct val="80000"/>
              </a:lnSpc>
            </a:pPr>
            <a:r>
              <a:rPr lang="en-GB" dirty="0"/>
              <a:t>Appeals to the self interest of followers</a:t>
            </a:r>
          </a:p>
          <a:p>
            <a:pPr>
              <a:lnSpc>
                <a:spcPct val="80000"/>
              </a:lnSpc>
            </a:pPr>
            <a:r>
              <a:rPr lang="en-GB" dirty="0"/>
              <a:t>Based on a relationship of mutual dependence and exchange 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153151" y="1484785"/>
            <a:ext cx="4321175" cy="2751907"/>
          </a:xfrm>
          <a:noFill/>
          <a:ln/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en-GB" sz="3200" b="1" dirty="0"/>
              <a:t>Transformational</a:t>
            </a:r>
          </a:p>
          <a:p>
            <a:pPr>
              <a:lnSpc>
                <a:spcPct val="80000"/>
              </a:lnSpc>
            </a:pPr>
            <a:r>
              <a:rPr lang="en-GB" dirty="0"/>
              <a:t>A process of engendering high levels of motivation and commitment</a:t>
            </a:r>
          </a:p>
          <a:p>
            <a:pPr>
              <a:lnSpc>
                <a:spcPct val="80000"/>
              </a:lnSpc>
            </a:pPr>
            <a:r>
              <a:rPr lang="en-GB" dirty="0"/>
              <a:t>Generating a vision for the organisation, an appeal to higher ideals of followers, creating a feeling of loyalty and trust</a:t>
            </a:r>
          </a:p>
          <a:p>
            <a:pPr>
              <a:lnSpc>
                <a:spcPct val="80000"/>
              </a:lnSpc>
            </a:pPr>
            <a:r>
              <a:rPr lang="en-GB" dirty="0"/>
              <a:t>Is about transforming the performance or fortunes of a business</a:t>
            </a:r>
          </a:p>
        </p:txBody>
      </p:sp>
      <p:sp>
        <p:nvSpPr>
          <p:cNvPr id="6" name="Right Arrow 5"/>
          <p:cNvSpPr/>
          <p:nvPr/>
        </p:nvSpPr>
        <p:spPr>
          <a:xfrm>
            <a:off x="5519936" y="14847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1804988" y="58594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 dirty="0"/>
              <a:t>Figure 10.10 </a:t>
            </a:r>
            <a:r>
              <a:rPr lang="en-GB" dirty="0"/>
              <a:t> The leadership ‘jigsaw’</a:t>
            </a:r>
          </a:p>
          <a:p>
            <a:pPr eaLnBrk="0" hangingPunct="0">
              <a:spcBef>
                <a:spcPct val="50000"/>
              </a:spcBef>
            </a:pPr>
            <a:r>
              <a:rPr lang="en-GB" sz="800" i="1" dirty="0"/>
              <a:t>Source</a:t>
            </a:r>
            <a:r>
              <a:rPr lang="en-GB" sz="800" dirty="0"/>
              <a:t>: Cutler, A. ‘A Good Fit Is Essential’, </a:t>
            </a:r>
            <a:r>
              <a:rPr lang="en-GB" sz="800" i="1" dirty="0"/>
              <a:t>Professional Manager</a:t>
            </a:r>
            <a:r>
              <a:rPr lang="en-GB" sz="800" dirty="0"/>
              <a:t>, vol. 15, no. 3, May 2005, p. 38. Reproduced with permission from Chartered Management Institute and Alan Cutler</a:t>
            </a:r>
          </a:p>
        </p:txBody>
      </p:sp>
      <p:pic>
        <p:nvPicPr>
          <p:cNvPr id="12291" name="Picture 3" descr="O:\Graphics\Powerpoint\PE_UK\PE254-Mullins\Final files\GIF\ch10\M10NF010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82939" y="360363"/>
            <a:ext cx="5813425" cy="5459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22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853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85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New skills and competencies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 leader understands and practises the power of appreciation -  says thanks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 leader keeps reminding people of what is important - stays focused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 leader generates and sustains trust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-s fair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 leader and the led are intimate- allies team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Bennis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8791A-3FC1-4752-862F-4A989E56C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we have looked at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B67EE3-9A0D-4749-8C9C-3320769D61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40178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975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93CD9-3AA8-47DA-A5EA-2B0BDC26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Next Week we will look at….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DC5F9-86BB-4436-8737-B648A6801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Leadership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Management 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9745F975-B0C1-4783-BC63-9800D24C30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33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03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webextensions/webextension1.xml><?xml version="1.0" encoding="utf-8"?>
<we:webextension xmlns:we="http://schemas.microsoft.com/office/webextensions/webextension/2010/11" id="{77F2745D-8AF7-46B0-B217-D30E500DC137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1158,&quot;confidenceLevel&quot;:2}"/>
    <we:property name="url" value="&quot;free_text_poll/Yw3suAYG3zN4IC7Tkhn3m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809</Words>
  <Application>Microsoft Office PowerPoint</Application>
  <PresentationFormat>Widescreen</PresentationFormat>
  <Paragraphs>155</Paragraphs>
  <Slides>23</Slides>
  <Notes>19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Calibri</vt:lpstr>
      <vt:lpstr>Georgia Pro Cond Light</vt:lpstr>
      <vt:lpstr>Myriad Pro</vt:lpstr>
      <vt:lpstr>Speak Pro</vt:lpstr>
      <vt:lpstr>system</vt:lpstr>
      <vt:lpstr>Times New Roman</vt:lpstr>
      <vt:lpstr>Wingdings 2</vt:lpstr>
      <vt:lpstr>RetrospectVTI</vt:lpstr>
      <vt:lpstr>UWTSD_Theme1</vt:lpstr>
      <vt:lpstr>Research Methods and Professional Development  ACFA7004</vt:lpstr>
      <vt:lpstr>Previously we looked at</vt:lpstr>
      <vt:lpstr>Next we will look at </vt:lpstr>
      <vt:lpstr>Great Man Theory</vt:lpstr>
      <vt:lpstr>   Trait Theory </vt:lpstr>
      <vt:lpstr>Leadership traits:  Cooper et al (2012: 128)</vt:lpstr>
      <vt:lpstr>Leadership &amp; Power (French and Raven 1959) </vt:lpstr>
      <vt:lpstr>What’s in a Leader?</vt:lpstr>
      <vt:lpstr>Factors affecting Leadership</vt:lpstr>
      <vt:lpstr>4. Styles of Leadership </vt:lpstr>
      <vt:lpstr>Leadership style decisions</vt:lpstr>
      <vt:lpstr>3. Leadership behaviour </vt:lpstr>
      <vt:lpstr>Managerial leadership studies compared</vt:lpstr>
      <vt:lpstr>Continuum of manager to non-manager behaviour</vt:lpstr>
      <vt:lpstr>Contingency models</vt:lpstr>
      <vt:lpstr>Fiedler’s Contingency Model</vt:lpstr>
      <vt:lpstr>Representation of the path–goal theory of leadership</vt:lpstr>
      <vt:lpstr>Hershey and Blanchard</vt:lpstr>
      <vt:lpstr>PowerPoint Presentation</vt:lpstr>
      <vt:lpstr>PowerPoint Presentation</vt:lpstr>
      <vt:lpstr>New skills and competencies</vt:lpstr>
      <vt:lpstr>In this session we have looked at</vt:lpstr>
      <vt:lpstr>Next Week we will look at….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Aliyu Sambo</cp:lastModifiedBy>
  <cp:revision>9</cp:revision>
  <dcterms:created xsi:type="dcterms:W3CDTF">2021-12-13T12:42:04Z</dcterms:created>
  <dcterms:modified xsi:type="dcterms:W3CDTF">2025-03-11T10:35:29Z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