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4" r:id="rId4"/>
    <p:sldId id="258" r:id="rId5"/>
    <p:sldId id="260" r:id="rId6"/>
    <p:sldId id="265" r:id="rId7"/>
    <p:sldId id="266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for life: Employability and Future Pathways</a:t>
            </a:r>
            <a:b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Presentation and Interview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770418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ECGE6001P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1804340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12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33728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77335" y="390660"/>
            <a:ext cx="8596668" cy="472225"/>
          </a:xfrm>
        </p:spPr>
        <p:txBody>
          <a:bodyPr>
            <a:noAutofit/>
          </a:bodyPr>
          <a:lstStyle/>
          <a:p>
            <a:pPr algn="ctr"/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677335" y="1880315"/>
            <a:ext cx="8596668" cy="5409128"/>
          </a:xfrm>
        </p:spPr>
        <p:txBody>
          <a:bodyPr>
            <a:normAutofit fontScale="25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8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Catherine Davies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8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8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CACHE Diploma Level 3</a:t>
            </a:r>
          </a:p>
          <a:p>
            <a:endParaRPr lang="en-GB" sz="8000" dirty="0" smtClean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8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Qualified Level 3 Teaching Assistant, </a:t>
            </a:r>
            <a:r>
              <a:rPr lang="en-GB" sz="8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11 years experience working in a school</a:t>
            </a:r>
          </a:p>
          <a:p>
            <a:endParaRPr lang="en-GB" sz="8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Sign Language Level 1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8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8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Experience working with children who need additional support</a:t>
            </a:r>
          </a:p>
          <a:p>
            <a:endParaRPr lang="en-GB" sz="8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8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Early </a:t>
            </a:r>
            <a:r>
              <a:rPr lang="en-GB" sz="8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Years Degree to benefit </a:t>
            </a:r>
            <a:r>
              <a:rPr lang="en-GB" sz="8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myself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8000" dirty="0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7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72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12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12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12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4511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06063"/>
            <a:ext cx="8596668" cy="798490"/>
          </a:xfrm>
        </p:spPr>
        <p:txBody>
          <a:bodyPr>
            <a:normAutofit/>
          </a:bodyPr>
          <a:lstStyle/>
          <a:p>
            <a:pPr algn="ctr"/>
            <a:r>
              <a:rPr lang="en-GB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in my current job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1120462"/>
            <a:ext cx="8596668" cy="4367108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First Aid</a:t>
            </a:r>
          </a:p>
          <a:p>
            <a:endParaRPr lang="en-GB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Safeguarding &amp; Child Protection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Sign-a-long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Language and Literacy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Read Write </a:t>
            </a:r>
            <a:r>
              <a:rPr lang="en-GB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Inc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46918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84598"/>
            <a:ext cx="8596668" cy="755560"/>
          </a:xfrm>
        </p:spPr>
        <p:txBody>
          <a:bodyPr>
            <a:normAutofit/>
          </a:bodyPr>
          <a:lstStyle/>
          <a:p>
            <a:pPr algn="ctr"/>
            <a:r>
              <a:rPr lang="en-GB" sz="4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Specifications for job role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1068947"/>
            <a:ext cx="8596668" cy="5447764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peech and Language Assistant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Rewarding yet challenging, can make a real difference</a:t>
            </a:r>
          </a:p>
          <a:p>
            <a:endParaRPr lang="en-GB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Work with patients every day to help improve their care and lives</a:t>
            </a:r>
          </a:p>
          <a:p>
            <a:endParaRPr lang="en-GB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Supporting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 and 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adults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 closely with professionals such as: teachers, nurses, and </a:t>
            </a: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doctors</a:t>
            </a:r>
            <a:endParaRPr lang="en-GB" sz="12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9591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412123"/>
            <a:ext cx="8596668" cy="991674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Skills and Requirements needed for the post: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1287887"/>
            <a:ext cx="8596668" cy="4816699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Good communication/listener</a:t>
            </a:r>
          </a:p>
          <a:p>
            <a:endParaRPr lang="en-GB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Team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Patience</a:t>
            </a:r>
          </a:p>
          <a:p>
            <a:endParaRPr lang="en-GB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Organised</a:t>
            </a:r>
          </a:p>
        </p:txBody>
      </p:sp>
    </p:spTree>
    <p:extLst>
      <p:ext uri="{BB962C8B-B14F-4D97-AF65-F5344CB8AC3E}">
        <p14:creationId xmlns:p14="http://schemas.microsoft.com/office/powerpoint/2010/main" val="33898046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36113"/>
            <a:ext cx="8596668" cy="549499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1068946"/>
            <a:ext cx="8596668" cy="5422006"/>
          </a:xfrm>
        </p:spPr>
        <p:txBody>
          <a:bodyPr>
            <a:normAutofit fontScale="92500" lnSpcReduction="10000"/>
          </a:bodyPr>
          <a:lstStyle/>
          <a:p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Adamski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and Daily, M. (2014). Children losing language skills due to large technology use. Dailytelegraph.com.au. Available at: https://www.dailytelegraph.com.au/newslocal/northern-beaches/children-losing-language-skills-due-to-large-technology-use/news-story/3174d6e7c816293f0500427580a08760 [Accessed 17 Jan. 2020].</a:t>
            </a:r>
          </a:p>
          <a:p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Angelo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 (no date). The 7 Effective Communication Skills. SN &amp; NS Publications.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Careers Service, N. (no date). Speech and language therapy assistant | Explore careers. Nationalcareers.service.gov.uk. Available at: https://nationalcareers.service.gov.uk/job-profiles/speech-and-language-therapy-assistant#HowToBecome [Accessed 14 Jan. 2020].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Careers, H. (no date). Speech and language therapist. Health Careers. Available at: https://www.healthcareers.nhs.uk/explore-roles/wider-healthcare-team/roles-wider-healthcare-team/clinical-support-staff/speech-and-language-therapy-assistant [Accessed 11 Jan. 2020</a:t>
            </a:r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].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Donaldson, G. (2015). Successful Futures.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Gov.wales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https://gov.wales/sites/default/files/publications/2018-03/succesful-futures-a-summary-of-professor-graham-donaldsons-report.pdf [Accessed 16 Jan. 2020].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Doyle, A. (2017). Communication Skills for Workplace Success. p.2. Available at: https://www.ramapo.edu/hr/files/2018/02/Communication-Skills-for-Workplace-Success.pdf [Accessed 14 Jan. 2020].</a:t>
            </a:r>
          </a:p>
          <a:p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Driskell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 and Salas, E. (2018). Foundations of Teamwork and Collaboration. Available at: http://file:///C:/Users/cathe/Desktop/Level%206/Employability/Darllen%20Reading/Teamwork%20article.pdf [Accessed 14 Jan. 2020</a:t>
            </a:r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].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Government, W. (2015). Curriculum for Wales, Foundation Phase Framework.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Gov.wales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https://gov.wales/sites/default/files/publications/2018-02/foundation-phase-framework-revised-2015.pdf [Accessed 16 Jan. 2020].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Kimberley (2016). Speech therapists in the Early Years. Available at: http://www.earlyyearscareers.com/eyc/send-support/speech-therapists-early-years/ [Accessed 12 Jan. 2020</a:t>
            </a:r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].</a:t>
            </a:r>
          </a:p>
        </p:txBody>
      </p:sp>
    </p:spTree>
    <p:extLst>
      <p:ext uri="{BB962C8B-B14F-4D97-AF65-F5344CB8AC3E}">
        <p14:creationId xmlns:p14="http://schemas.microsoft.com/office/powerpoint/2010/main" val="41556168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23234"/>
            <a:ext cx="8596668" cy="704045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927279"/>
            <a:ext cx="8596668" cy="5114083"/>
          </a:xfrm>
        </p:spPr>
        <p:txBody>
          <a:bodyPr>
            <a:normAutofit fontScale="92500"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Newman, K. (2016). The Benefits of Being a Patient Person - Mindful. Mindful. Available at: https://www.mindful.org/the-benefits-of-being-a-patient-person/ [Accessed 17 Jan. 2020].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(no date). Speech and language therapy assistant. Health Careers. Available at: https://www.healthcareers.nhs.uk/explore-roles/wider-healthcare-team/roles-wider-healthcare-team/clinical-support-staff/speech-and-language-therapy-assistant [Accessed 14 Jan. 2020</a:t>
            </a:r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].</a:t>
            </a:r>
          </a:p>
          <a:p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NHS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Wales (no date). Workforce, Education and Development Services | Speech and Language Therapist. Weds.wales.nhs.uk. Available at: http://www.weds.wales.nhs.uk/speech-and-language-therapists [Accessed 12 Jan. 2020].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NSPCC Learning. (2019). Multi-agency and interdisciplinary working | NSPCC Learning. Available at: https://learning.nspcc.org.uk/child-protection-system/multi-agency-working-child-protection/ [Accessed 12 Jan. 2020</a:t>
            </a:r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].</a:t>
            </a:r>
          </a:p>
          <a:p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Prospects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 (no date). Speech and language therapist job profile | Prospects.ac.uk. Prospects.ac.uk. Available at: https://www.prospects.ac.uk/job-profiles/speech-and-language-therapist [Accessed 11 Jan. 2020</a:t>
            </a:r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].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Rawlings, L. (2016). Organisation Skills - an overview - Youth Employment UK. Youth Employment UK. Available at: https://www.youthemployment.org.uk/young-prof-article/organisation-skills-overview/ [Accessed 17 Jan. 2020].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Skills, C. and Careers, J. (no date). Speech and language therapist: job description. TARGET jobs. Available at: https://targetjobs.co.uk/careers-advice/job-descriptions/279081-speech-and-language-therapist-job-description [Accessed 11 Jan. 2020].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Walker, G. (2018). Working Together For Children, A Critical Introduction to Multi-Agency Working. 2nd ed. London: Bloomsbury Publishing Plc.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West, M. (2012). Effective teamwork. Chichester: BPS Blackwell</a:t>
            </a:r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633161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777</TotalTime>
  <Words>666</Words>
  <Application>Microsoft Office PowerPoint</Application>
  <PresentationFormat>Widescreen</PresentationFormat>
  <Paragraphs>76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Times New Roman</vt:lpstr>
      <vt:lpstr>Trebuchet MS</vt:lpstr>
      <vt:lpstr>Wingdings 3</vt:lpstr>
      <vt:lpstr>Facet</vt:lpstr>
      <vt:lpstr>Skills for life: Employability and Future Pathways Presentation and Interview</vt:lpstr>
      <vt:lpstr>Introduction</vt:lpstr>
      <vt:lpstr>Training in my current job</vt:lpstr>
      <vt:lpstr>Specifications for job role</vt:lpstr>
      <vt:lpstr>Skills and Requirements needed for the post:</vt:lpstr>
      <vt:lpstr>References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for life: Employability and Future Pathways Presentation and Interview</dc:title>
  <dc:creator>Catherine Davies</dc:creator>
  <cp:lastModifiedBy>Catherine Davies</cp:lastModifiedBy>
  <cp:revision>30</cp:revision>
  <dcterms:created xsi:type="dcterms:W3CDTF">2020-01-11T20:09:38Z</dcterms:created>
  <dcterms:modified xsi:type="dcterms:W3CDTF">2020-01-17T22:48:39Z</dcterms:modified>
</cp:coreProperties>
</file>