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335" r:id="rId6"/>
    <p:sldId id="336" r:id="rId7"/>
    <p:sldId id="338" r:id="rId8"/>
    <p:sldId id="340" r:id="rId9"/>
    <p:sldId id="341" r:id="rId10"/>
    <p:sldId id="342" r:id="rId11"/>
    <p:sldId id="344" r:id="rId12"/>
    <p:sldId id="345" r:id="rId13"/>
    <p:sldId id="343" r:id="rId14"/>
    <p:sldId id="346" r:id="rId15"/>
    <p:sldId id="347" r:id="rId16"/>
    <p:sldId id="348" r:id="rId17"/>
    <p:sldId id="349" r:id="rId18"/>
    <p:sldId id="350" r:id="rId19"/>
    <p:sldId id="351" r:id="rId20"/>
    <p:sldId id="352" r:id="rId21"/>
    <p:sldId id="353" r:id="rId22"/>
    <p:sldId id="354" r:id="rId23"/>
    <p:sldId id="333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1206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16/11/2016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https://msdn.microsoft.com/en-US/library/ms189499.aspx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187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2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14-Nov-2016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</a:t>
            </a:r>
            <a:r>
              <a:rPr lang="en-GB" dirty="0" smtClean="0"/>
              <a:t>Statement II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04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But 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part of an aggregate, and </a:t>
            </a:r>
          </a:p>
          <a:p>
            <a:pPr lvl="2"/>
            <a:r>
              <a:rPr lang="en-GB" dirty="0"/>
              <a:t>neither is it part of a </a:t>
            </a:r>
            <a:r>
              <a:rPr lang="en-GB" b="1" dirty="0"/>
              <a:t>GROUP BY</a:t>
            </a:r>
            <a:r>
              <a:rPr lang="en-GB" dirty="0"/>
              <a:t>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66702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Quite often you want to get sub-totals – aggregate data by groups.</a:t>
            </a:r>
          </a:p>
          <a:p>
            <a:r>
              <a:rPr lang="en-GB" dirty="0"/>
              <a:t>Use the GROUP BY clause with aggregate functions to group the query result by one or more columns.</a:t>
            </a:r>
          </a:p>
          <a:p>
            <a:r>
              <a:rPr lang="en-GB" dirty="0"/>
              <a:t>A grouped query </a:t>
            </a:r>
            <a:r>
              <a:rPr lang="en-GB" b="1" dirty="0"/>
              <a:t>groups the data by the specified column(s)</a:t>
            </a:r>
            <a:r>
              <a:rPr lang="en-GB" dirty="0"/>
              <a:t> and produces </a:t>
            </a:r>
            <a:r>
              <a:rPr lang="en-GB" b="1" dirty="0"/>
              <a:t>a single summary row for each group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29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ISO requires that the SELECT clause and the GROUP BY clause be closely integrated:</a:t>
            </a:r>
          </a:p>
          <a:p>
            <a:pPr lvl="1"/>
            <a:r>
              <a:rPr lang="en-GB" dirty="0"/>
              <a:t>Each item in the SELECT list must be single-valued per group, and</a:t>
            </a:r>
          </a:p>
          <a:p>
            <a:pPr lvl="1"/>
            <a:r>
              <a:rPr lang="en-GB" dirty="0"/>
              <a:t>The SELECT clause may only contain:</a:t>
            </a:r>
          </a:p>
          <a:p>
            <a:pPr lvl="2"/>
            <a:r>
              <a:rPr lang="en-GB" dirty="0"/>
              <a:t>Column names</a:t>
            </a:r>
          </a:p>
          <a:p>
            <a:pPr lvl="2"/>
            <a:r>
              <a:rPr lang="en-GB" dirty="0"/>
              <a:t>Aggregate functions</a:t>
            </a:r>
          </a:p>
          <a:p>
            <a:pPr lvl="2"/>
            <a:r>
              <a:rPr lang="en-GB" dirty="0"/>
              <a:t>Constants</a:t>
            </a:r>
          </a:p>
          <a:p>
            <a:pPr lvl="2"/>
            <a:r>
              <a:rPr lang="en-GB" dirty="0"/>
              <a:t>Expressions involving combinations of the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22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All column names used in the SELECT list </a:t>
            </a:r>
            <a:r>
              <a:rPr lang="en-GB" u="sng" dirty="0"/>
              <a:t>must</a:t>
            </a:r>
            <a:r>
              <a:rPr lang="en-GB" dirty="0"/>
              <a:t> appear in the GROUP BY clause unless the column name is used in an aggregate function.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 you can have column names in the GROUP BY clause that are not part of the SELECT list.</a:t>
            </a:r>
          </a:p>
          <a:p>
            <a:r>
              <a:rPr lang="en-GB" dirty="0"/>
              <a:t>If a WHERE clause is used with GROUP BY, </a:t>
            </a:r>
          </a:p>
          <a:p>
            <a:pPr lvl="1"/>
            <a:r>
              <a:rPr lang="en-GB" dirty="0"/>
              <a:t>the WHERE clause is applied first, </a:t>
            </a:r>
          </a:p>
          <a:p>
            <a:pPr lvl="1"/>
            <a:r>
              <a:rPr lang="en-GB" dirty="0"/>
              <a:t>then groups are formed from the remaining rows satisfying the filter condition.</a:t>
            </a:r>
          </a:p>
          <a:p>
            <a:r>
              <a:rPr lang="en-GB" dirty="0"/>
              <a:t>If 2 rows have nulls in the grouping columns, and identical values in all the non-null grouping columns, they are combined into the same group.</a:t>
            </a:r>
          </a:p>
        </p:txBody>
      </p:sp>
    </p:spTree>
    <p:extLst>
      <p:ext uri="{BB962C8B-B14F-4D97-AF65-F5344CB8AC3E}">
        <p14:creationId xmlns:p14="http://schemas.microsoft.com/office/powerpoint/2010/main" val="679354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Find the number of staff working in </a:t>
            </a:r>
            <a:r>
              <a:rPr lang="en-GB" b="1" dirty="0"/>
              <a:t>each branch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Including </a:t>
            </a:r>
            <a:r>
              <a:rPr lang="en-GB" i="1" dirty="0" err="1"/>
              <a:t>staffNo</a:t>
            </a:r>
            <a:r>
              <a:rPr lang="en-GB" i="1" dirty="0"/>
              <a:t> and salary in the GROUP BY clause is not required as they are used in aggregate functions.</a:t>
            </a:r>
          </a:p>
          <a:p>
            <a:r>
              <a:rPr lang="en-GB" dirty="0"/>
              <a:t>Find the number of staff for </a:t>
            </a:r>
            <a:r>
              <a:rPr lang="en-GB" b="1" dirty="0"/>
              <a:t>each job position</a:t>
            </a:r>
            <a:r>
              <a:rPr lang="en-GB" dirty="0"/>
              <a:t> working in </a:t>
            </a:r>
            <a:r>
              <a:rPr lang="en-GB" b="1" dirty="0"/>
              <a:t>each branch</a:t>
            </a:r>
            <a:r>
              <a:rPr lang="en-GB" dirty="0"/>
              <a:t>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numStaff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98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Restricted Groupings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HAVING</a:t>
            </a:r>
            <a:r>
              <a:rPr lang="en-GB" dirty="0"/>
              <a:t> clause is used with the GROUP BY clause to </a:t>
            </a:r>
            <a:r>
              <a:rPr lang="en-GB" b="1" dirty="0"/>
              <a:t>reduce the groups that appear in the query result</a:t>
            </a:r>
            <a:r>
              <a:rPr lang="en-GB" dirty="0"/>
              <a:t>.</a:t>
            </a:r>
          </a:p>
          <a:p>
            <a:r>
              <a:rPr lang="en-GB" dirty="0"/>
              <a:t>It is similar to WHERE, but WHERE filters individual rows, whereas </a:t>
            </a:r>
            <a:r>
              <a:rPr lang="en-GB" i="1" dirty="0"/>
              <a:t>HAVING filters groups</a:t>
            </a:r>
            <a:r>
              <a:rPr lang="en-GB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Column names in the HAVING clause </a:t>
            </a:r>
            <a:r>
              <a:rPr lang="en-GB" b="1" dirty="0"/>
              <a:t>must</a:t>
            </a:r>
            <a:r>
              <a:rPr lang="en-GB" dirty="0"/>
              <a:t> also appear in the GROUP BY list or be used in an aggregate function.</a:t>
            </a:r>
          </a:p>
        </p:txBody>
      </p:sp>
    </p:spTree>
    <p:extLst>
      <p:ext uri="{BB962C8B-B14F-4D97-AF65-F5344CB8AC3E}">
        <p14:creationId xmlns:p14="http://schemas.microsoft.com/office/powerpoint/2010/main" val="288441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/>
              <a:t>Find the number of staff at </a:t>
            </a:r>
            <a:r>
              <a:rPr lang="en-GB" b="1" dirty="0"/>
              <a:t>each branch</a:t>
            </a:r>
            <a:r>
              <a:rPr lang="en-GB" dirty="0"/>
              <a:t> with </a:t>
            </a:r>
            <a:r>
              <a:rPr lang="en-GB" b="1" dirty="0"/>
              <a:t>more than 1 member of staff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r>
              <a:rPr lang="en-GB" dirty="0"/>
              <a:t>Find </a:t>
            </a:r>
            <a:r>
              <a:rPr lang="en-GB" b="1" dirty="0"/>
              <a:t>each branch</a:t>
            </a:r>
            <a:r>
              <a:rPr lang="en-GB" dirty="0"/>
              <a:t> currently </a:t>
            </a:r>
            <a:r>
              <a:rPr lang="en-GB" b="1" dirty="0"/>
              <a:t>paying over £50,000</a:t>
            </a:r>
            <a:r>
              <a:rPr lang="en-GB" dirty="0"/>
              <a:t> in salaries and the number of staff employed.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50000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3706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</p:spTree>
    <p:extLst>
      <p:ext uri="{BB962C8B-B14F-4D97-AF65-F5344CB8AC3E}">
        <p14:creationId xmlns:p14="http://schemas.microsoft.com/office/powerpoint/2010/main" val="57635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 SQL statements can have a complete SELECT statement </a:t>
            </a:r>
            <a:r>
              <a:rPr lang="en-GB" b="1" dirty="0"/>
              <a:t>embedded</a:t>
            </a:r>
            <a:r>
              <a:rPr lang="en-GB" dirty="0"/>
              <a:t> within them.</a:t>
            </a:r>
          </a:p>
          <a:p>
            <a:r>
              <a:rPr lang="en-GB" dirty="0"/>
              <a:t>The results of the </a:t>
            </a:r>
            <a:r>
              <a:rPr lang="en-GB" i="1" dirty="0"/>
              <a:t>inner</a:t>
            </a:r>
            <a:r>
              <a:rPr lang="en-GB" dirty="0"/>
              <a:t> SELECT statement, called a </a:t>
            </a:r>
            <a:r>
              <a:rPr lang="en-GB" b="1" dirty="0" err="1"/>
              <a:t>subselect</a:t>
            </a:r>
            <a:r>
              <a:rPr lang="en-GB" dirty="0"/>
              <a:t>, are used to determine the query results of the outer query.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subselect</a:t>
            </a:r>
            <a:r>
              <a:rPr lang="en-GB" dirty="0"/>
              <a:t> can be used in WHERE and HAVING clauses of an outer SELECT, where it is called a </a:t>
            </a:r>
            <a:r>
              <a:rPr lang="en-GB" b="1" i="1" dirty="0"/>
              <a:t>subquery</a:t>
            </a:r>
            <a:r>
              <a:rPr lang="en-GB" dirty="0"/>
              <a:t> or </a:t>
            </a:r>
            <a:r>
              <a:rPr lang="en-GB" b="1" i="1" dirty="0"/>
              <a:t>nested</a:t>
            </a:r>
            <a:r>
              <a:rPr lang="en-GB" dirty="0"/>
              <a:t> query.</a:t>
            </a:r>
          </a:p>
          <a:p>
            <a:pPr lvl="1"/>
            <a:r>
              <a:rPr lang="en-GB" dirty="0"/>
              <a:t>They can also be used as a column expression in the SELECT </a:t>
            </a:r>
            <a:r>
              <a:rPr lang="en-GB" dirty="0" smtClean="0"/>
              <a:t>list – </a:t>
            </a:r>
            <a:r>
              <a:rPr lang="en-GB" i="1" dirty="0" smtClean="0"/>
              <a:t>as long as it returns a single value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 err="1"/>
              <a:t>Subselects</a:t>
            </a:r>
            <a:r>
              <a:rPr lang="en-GB" dirty="0"/>
              <a:t> may also be used in INSERT, UPDATE and DELETE statements.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82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types of subqueries:</a:t>
            </a:r>
          </a:p>
          <a:p>
            <a:r>
              <a:rPr lang="en-GB" b="1" dirty="0"/>
              <a:t>Scalar</a:t>
            </a:r>
            <a:r>
              <a:rPr lang="en-GB" dirty="0"/>
              <a:t>: returns a single column and a single row, that is, a single value .</a:t>
            </a:r>
          </a:p>
          <a:p>
            <a:r>
              <a:rPr lang="en-GB" b="1" dirty="0"/>
              <a:t>Row</a:t>
            </a:r>
            <a:r>
              <a:rPr lang="en-GB" dirty="0"/>
              <a:t>: returns multiple columns, but only a single row.</a:t>
            </a:r>
          </a:p>
          <a:p>
            <a:r>
              <a:rPr lang="en-GB" b="1" dirty="0"/>
              <a:t>Table</a:t>
            </a:r>
            <a:r>
              <a:rPr lang="en-GB" dirty="0"/>
              <a:t>: returns one or more columns and multiple rows.</a:t>
            </a:r>
          </a:p>
        </p:txBody>
      </p:sp>
    </p:spTree>
    <p:extLst>
      <p:ext uri="{BB962C8B-B14F-4D97-AF65-F5344CB8AC3E}">
        <p14:creationId xmlns:p14="http://schemas.microsoft.com/office/powerpoint/2010/main" val="105904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the staff who work in the branch at ’18 Kingsway’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latin typeface="Consolas" panose="020B0609020204030204" pitchFamily="49" charset="0"/>
              </a:rPr>
              <a:t>'18 Kingsway</a:t>
            </a:r>
            <a:r>
              <a:rPr lang="en-GB" sz="2000" b="1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000" b="1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100" dirty="0"/>
          </a:p>
          <a:p>
            <a:pPr lvl="1"/>
            <a:r>
              <a:rPr lang="en-GB" dirty="0"/>
              <a:t>The highlighted inner query is executed first and finds the </a:t>
            </a:r>
            <a:r>
              <a:rPr lang="en-GB" dirty="0" err="1"/>
              <a:t>branchNo</a:t>
            </a:r>
            <a:r>
              <a:rPr lang="en-GB" dirty="0"/>
              <a:t>, B0002</a:t>
            </a:r>
          </a:p>
          <a:p>
            <a:pPr lvl="1"/>
            <a:r>
              <a:rPr lang="en-GB" dirty="0"/>
              <a:t>The outer query then uses the retrieved </a:t>
            </a:r>
            <a:r>
              <a:rPr lang="en-GB" dirty="0" err="1"/>
              <a:t>branchNo</a:t>
            </a:r>
            <a:r>
              <a:rPr lang="en-GB" dirty="0"/>
              <a:t> to find the staff at that branch, effectively becoming:</a:t>
            </a: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'B0002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99992" y="2924944"/>
            <a:ext cx="4032448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3212976"/>
            <a:ext cx="5256584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211960" y="5661248"/>
            <a:ext cx="1008112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985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all staff whose salary is greater than the average salary and show by how much their salary is greater than the average.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-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salDifference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pPr lvl="1"/>
            <a:r>
              <a:rPr lang="en-GB" dirty="0"/>
              <a:t>You cannot write WHERE salary &gt; AVG(salary) because aggregates are only allowed in the SELECT list and HAVING clause.</a:t>
            </a:r>
          </a:p>
          <a:p>
            <a:pPr lvl="1"/>
            <a:r>
              <a:rPr lang="en-GB" dirty="0"/>
              <a:t>The subquery finds the average and then uses it in the outer query.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356992"/>
            <a:ext cx="4392488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923928" y="3650134"/>
            <a:ext cx="4392488" cy="375889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2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ORDER BY clause cannot be used in a subquery but it may be used in the outermost SELECT statement.</a:t>
            </a:r>
          </a:p>
          <a:p>
            <a:r>
              <a:rPr lang="en-GB" dirty="0"/>
              <a:t>The subquery’s SELECT list must consist of a single column name or expression, except for subqueries that use EXISTS (discussed later).</a:t>
            </a:r>
          </a:p>
          <a:p>
            <a:r>
              <a:rPr lang="en-GB" dirty="0"/>
              <a:t>By default, the column names in a subquery refer to the table name in the FROM clause of subquery.</a:t>
            </a:r>
          </a:p>
          <a:p>
            <a:r>
              <a:rPr lang="en-GB" dirty="0"/>
              <a:t>When a subquery is used as one of two operands involved in a comparison, the subquery must appear on the right-hand side of comparison.</a:t>
            </a:r>
          </a:p>
        </p:txBody>
      </p:sp>
    </p:spTree>
    <p:extLst>
      <p:ext uri="{BB962C8B-B14F-4D97-AF65-F5344CB8AC3E}">
        <p14:creationId xmlns:p14="http://schemas.microsoft.com/office/powerpoint/2010/main" val="2928716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Subquery: Using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25144"/>
          </a:xfrm>
        </p:spPr>
        <p:txBody>
          <a:bodyPr>
            <a:normAutofit/>
          </a:bodyPr>
          <a:lstStyle/>
          <a:p>
            <a:r>
              <a:rPr lang="en-GB" dirty="0"/>
              <a:t>Recall that IN matches one of </a:t>
            </a:r>
            <a:r>
              <a:rPr lang="en-GB" b="1" i="1" dirty="0"/>
              <a:t>multiple</a:t>
            </a:r>
            <a:r>
              <a:rPr lang="en-GB" dirty="0"/>
              <a:t> possible values.</a:t>
            </a:r>
          </a:p>
          <a:p>
            <a:pPr lvl="1"/>
            <a:r>
              <a:rPr lang="en-GB" dirty="0"/>
              <a:t>The values to match can be listed if they are a known small set.</a:t>
            </a:r>
          </a:p>
          <a:p>
            <a:pPr lvl="1"/>
            <a:r>
              <a:rPr lang="en-GB" dirty="0"/>
              <a:t>Alternatively, use a subquery to determine the multiple possible values.</a:t>
            </a:r>
          </a:p>
          <a:p>
            <a:r>
              <a:rPr lang="en-GB" dirty="0"/>
              <a:t>List properties being managed by staff at the branch B0001: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[type]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5949280"/>
            <a:ext cx="7344816" cy="288032"/>
          </a:xfrm>
          <a:prstGeom prst="rect">
            <a:avLst/>
          </a:prstGeom>
          <a:solidFill>
            <a:srgbClr val="FFFF00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03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ANY/SOME and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ANY and ALL may be used with subqueries that produce a single column of numbers.</a:t>
            </a:r>
          </a:p>
          <a:p>
            <a:r>
              <a:rPr lang="en-GB" b="1" dirty="0"/>
              <a:t>ALL</a:t>
            </a:r>
            <a:r>
              <a:rPr lang="en-GB" dirty="0"/>
              <a:t>: matches all</a:t>
            </a:r>
          </a:p>
          <a:p>
            <a:pPr lvl="1"/>
            <a:r>
              <a:rPr lang="en-GB" dirty="0"/>
              <a:t>With ALL, condition will only be true if it is satisfied by </a:t>
            </a:r>
            <a:r>
              <a:rPr lang="en-GB" b="1" i="1" dirty="0"/>
              <a:t>all</a:t>
            </a:r>
            <a:r>
              <a:rPr lang="en-GB" dirty="0"/>
              <a:t> values produced by the </a:t>
            </a:r>
            <a:r>
              <a:rPr lang="en-GB" dirty="0" err="1"/>
              <a:t>subquery</a:t>
            </a:r>
            <a:r>
              <a:rPr lang="en-GB" dirty="0"/>
              <a:t>.</a:t>
            </a:r>
          </a:p>
          <a:p>
            <a:r>
              <a:rPr lang="en-GB" b="1" dirty="0"/>
              <a:t>ANY</a:t>
            </a:r>
            <a:r>
              <a:rPr lang="en-GB" dirty="0"/>
              <a:t>: matches at least one</a:t>
            </a:r>
          </a:p>
          <a:p>
            <a:pPr lvl="1"/>
            <a:r>
              <a:rPr lang="en-GB" dirty="0"/>
              <a:t>With ANY, condition will be true if it is satisfied by </a:t>
            </a:r>
            <a:r>
              <a:rPr lang="en-GB" b="1" i="1" dirty="0"/>
              <a:t>any</a:t>
            </a:r>
            <a:r>
              <a:rPr lang="en-GB" dirty="0"/>
              <a:t> values produced by the subquery.</a:t>
            </a:r>
          </a:p>
          <a:p>
            <a:pPr lvl="1"/>
            <a:r>
              <a:rPr lang="en-GB" dirty="0"/>
              <a:t>SOME may be used in place of ANY</a:t>
            </a:r>
          </a:p>
          <a:p>
            <a:r>
              <a:rPr lang="en-GB" dirty="0"/>
              <a:t>If subquery is empty, ALL returns true, ANY returns false.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01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Subqueries: Using ANY/SOME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ANY/SOME: matches at least one</a:t>
            </a:r>
          </a:p>
          <a:p>
            <a:r>
              <a:rPr lang="en-GB" dirty="0"/>
              <a:t>Find all staff whose salary is larger than the salary of </a:t>
            </a:r>
            <a:r>
              <a:rPr lang="en-GB" b="1" dirty="0"/>
              <a:t>at least one</a:t>
            </a:r>
            <a:r>
              <a:rPr lang="en-GB" dirty="0"/>
              <a:t> member of staff at branch B008: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The inner subquery returns {22000, 18000}.</a:t>
            </a:r>
          </a:p>
          <a:p>
            <a:pPr lvl="1"/>
            <a:r>
              <a:rPr lang="en-GB" dirty="0"/>
              <a:t>The outer query selects staff whose salary is greater than this set (that is, greater than the minimum salary).</a:t>
            </a:r>
          </a:p>
          <a:p>
            <a:pPr lvl="1"/>
            <a:r>
              <a:rPr lang="en-GB" dirty="0"/>
              <a:t>Thus, the query could have been written using a subquery that finds the minimum salary.</a:t>
            </a:r>
          </a:p>
          <a:p>
            <a:pPr lvl="1"/>
            <a:r>
              <a:rPr lang="en-GB" dirty="0"/>
              <a:t>Note: you could have used the keyword SOME instead.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420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Subqueries: Using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/>
          <a:lstStyle/>
          <a:p>
            <a:r>
              <a:rPr lang="en-GB" dirty="0"/>
              <a:t>ALL: matches all</a:t>
            </a:r>
          </a:p>
          <a:p>
            <a:r>
              <a:rPr lang="en-GB" dirty="0"/>
              <a:t>Find all staff whose salary is larger than the salary of </a:t>
            </a:r>
            <a:r>
              <a:rPr lang="en-GB" b="1" dirty="0"/>
              <a:t>every</a:t>
            </a:r>
            <a:r>
              <a:rPr lang="en-GB" dirty="0"/>
              <a:t> member of staff at branch B0008: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1328470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9615683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10867</TotalTime>
  <Words>1367</Words>
  <Application>Microsoft Office PowerPoint</Application>
  <PresentationFormat>On-screen Show (4:3)</PresentationFormat>
  <Paragraphs>111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The SELECT Statement</vt:lpstr>
      <vt:lpstr>SELECT - Aggregating Data</vt:lpstr>
      <vt:lpstr>SELECT – Grouping Data</vt:lpstr>
      <vt:lpstr>SELECT – Grouping Data</vt:lpstr>
      <vt:lpstr>SELECT – Grouping Data</vt:lpstr>
      <vt:lpstr>Grouping Data Examples</vt:lpstr>
      <vt:lpstr>SELECT – Restricted Groupings</vt:lpstr>
      <vt:lpstr>Restricted Groupings Examples</vt:lpstr>
      <vt:lpstr>Subqueries</vt:lpstr>
      <vt:lpstr>Subqueries</vt:lpstr>
      <vt:lpstr>Subquery Types</vt:lpstr>
      <vt:lpstr>Subquery Examples</vt:lpstr>
      <vt:lpstr>Subquery Examples</vt:lpstr>
      <vt:lpstr>Subquery Rules</vt:lpstr>
      <vt:lpstr>Nested Subquery: Using IN</vt:lpstr>
      <vt:lpstr>Subqueries: Using ANY/SOME and ALL</vt:lpstr>
      <vt:lpstr>Subqueries: Using ANY/SOME</vt:lpstr>
      <vt:lpstr>Subqueries: Using ALL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1717</cp:revision>
  <cp:lastPrinted>2014-09-29T16:21:25Z</cp:lastPrinted>
  <dcterms:created xsi:type="dcterms:W3CDTF">2013-09-18T07:00:31Z</dcterms:created>
  <dcterms:modified xsi:type="dcterms:W3CDTF">2016-11-16T08:44:00Z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