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1" r:id="rId4"/>
    <p:sldId id="262" r:id="rId5"/>
    <p:sldId id="257" r:id="rId6"/>
    <p:sldId id="263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4" d="100"/>
          <a:sy n="74" d="100"/>
        </p:scale>
        <p:origin x="72" y="10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90758"/>
            <a:ext cx="9905998" cy="77741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412697"/>
            <a:ext cx="9905998" cy="4628507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726325" y="6361020"/>
            <a:ext cx="16002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6742" y="6361020"/>
            <a:ext cx="7543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02725" y="6361020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Marshmallow</a:t>
            </a:r>
            <a:br>
              <a:rPr lang="en-GB" dirty="0"/>
            </a:br>
            <a:r>
              <a:rPr lang="en-GB" dirty="0"/>
              <a:t>GAME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group of marshmallows on a white background">
            <a:extLst>
              <a:ext uri="{FF2B5EF4-FFF2-40B4-BE49-F238E27FC236}">
                <a16:creationId xmlns:a16="http://schemas.microsoft.com/office/drawing/2014/main" id="{6F1AF585-9EF7-921E-32F3-5E5177494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6559" y="4535842"/>
            <a:ext cx="3081350" cy="1943335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287058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CB470-1A82-6959-696E-A26F0D4C3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83B9C-B236-A64A-8E8F-90EF56A85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Arrange yourself into teams of 2-6 people</a:t>
            </a:r>
          </a:p>
          <a:p>
            <a:r>
              <a:rPr lang="en-GB" dirty="0"/>
              <a:t>I will give each team a bag of “stuff”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250ABF-5032-62E1-6DC5-91AB46784CE3}"/>
              </a:ext>
            </a:extLst>
          </p:cNvPr>
          <p:cNvSpPr txBox="1"/>
          <p:nvPr/>
        </p:nvSpPr>
        <p:spPr>
          <a:xfrm>
            <a:off x="5398108" y="5748816"/>
            <a:ext cx="5649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HINT FOR ME: SEE LAST SLIDE</a:t>
            </a:r>
          </a:p>
        </p:txBody>
      </p:sp>
    </p:spTree>
    <p:extLst>
      <p:ext uri="{BB962C8B-B14F-4D97-AF65-F5344CB8AC3E}">
        <p14:creationId xmlns:p14="http://schemas.microsoft.com/office/powerpoint/2010/main" val="4176342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4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02715-35E1-E08A-B6A3-DAFAA7C16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INSTRUCTIONS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E0879-50C4-2AB1-ADF2-8BFE18B7D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682" y="945573"/>
            <a:ext cx="11440391" cy="4177145"/>
          </a:xfrm>
        </p:spPr>
        <p:txBody>
          <a:bodyPr/>
          <a:lstStyle/>
          <a:p>
            <a:pPr marL="457200" indent="-457200">
              <a:buClr>
                <a:srgbClr val="FF00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</a:rPr>
              <a:t>BUILD THE TALLEST FREE STANDING STRUCTURE</a:t>
            </a:r>
            <a:r>
              <a:rPr lang="en-GB" dirty="0">
                <a:solidFill>
                  <a:schemeClr val="bg1"/>
                </a:solidFill>
              </a:rPr>
              <a:t>: MEASURED FROM THE TABLETOP SURFACE OR FROM THE FLOOR TO THE TOP OF THE MARSHMALLOW</a:t>
            </a:r>
          </a:p>
          <a:p>
            <a:pPr marL="457200" indent="-457200">
              <a:buClr>
                <a:srgbClr val="FF00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</a:rPr>
              <a:t>ENTIRE MARSHMALLOW MUST BE ON TOP</a:t>
            </a:r>
            <a:r>
              <a:rPr lang="en-GB" dirty="0">
                <a:solidFill>
                  <a:schemeClr val="bg1"/>
                </a:solidFill>
              </a:rPr>
              <a:t>: NO CUTTING OR EATING PART OF THE MARSHMALLOW (YOU WILL BE DISQUALIFIED FOR THIS)</a:t>
            </a:r>
          </a:p>
          <a:p>
            <a:pPr marL="457200" indent="-457200">
              <a:buClr>
                <a:srgbClr val="FF00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</a:rPr>
              <a:t>USE AS MUCH OR AS LITTLE OF THE KIT AS NEEDED</a:t>
            </a:r>
            <a:r>
              <a:rPr lang="en-GB" dirty="0">
                <a:solidFill>
                  <a:schemeClr val="bg1"/>
                </a:solidFill>
              </a:rPr>
              <a:t>: YOU CAN ONLY USE THE CONTENTS OF THE BAG</a:t>
            </a:r>
          </a:p>
          <a:p>
            <a:pPr marL="457200" indent="-457200">
              <a:buClr>
                <a:srgbClr val="FF00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</a:rPr>
              <a:t>BREAK UP THE SPAGHETTI, STRING OR TAPE</a:t>
            </a:r>
            <a:r>
              <a:rPr lang="en-GB" dirty="0">
                <a:solidFill>
                  <a:schemeClr val="bg1"/>
                </a:solidFill>
              </a:rPr>
              <a:t>: AS YOU NEED BUT YOU WILL NOT BE GIVEN ANY REPLACEMENTS</a:t>
            </a:r>
          </a:p>
          <a:p>
            <a:pPr marL="457200" indent="-457200">
              <a:buClr>
                <a:srgbClr val="FF00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</a:rPr>
              <a:t>THE CHALLENGE TAKES 18 MINUTES</a:t>
            </a:r>
          </a:p>
          <a:p>
            <a:pPr marL="457200" indent="-457200">
              <a:buClr>
                <a:srgbClr val="FF0000"/>
              </a:buClr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</a:rPr>
              <a:t>YOU CANNOT HOLD THE TOWER</a:t>
            </a:r>
            <a:r>
              <a:rPr lang="en-GB" dirty="0">
                <a:solidFill>
                  <a:schemeClr val="bg1"/>
                </a:solidFill>
              </a:rPr>
              <a:t>: YOU WILL BE DISQUALLIFIED IF YOU ARE HOLDING OR TOUCHING THE TOWER AT THE END OF THE EXERCISE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DCCD989-6A82-DBA1-31FF-9EA787761C92}"/>
              </a:ext>
            </a:extLst>
          </p:cNvPr>
          <p:cNvSpPr txBox="1">
            <a:spLocks/>
          </p:cNvSpPr>
          <p:nvPr/>
        </p:nvSpPr>
        <p:spPr>
          <a:xfrm>
            <a:off x="1453140" y="5345595"/>
            <a:ext cx="9498878" cy="909733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20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>
                <a:solidFill>
                  <a:srgbClr val="FF0000"/>
                </a:solidFill>
              </a:rPr>
              <a:t>ANY QUESTIONS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MAKE SURE YOU UNDERSTAND ALL OF THESE RULES BEFORE THE GAME STARTS</a:t>
            </a:r>
          </a:p>
        </p:txBody>
      </p:sp>
    </p:spTree>
    <p:extLst>
      <p:ext uri="{BB962C8B-B14F-4D97-AF65-F5344CB8AC3E}">
        <p14:creationId xmlns:p14="http://schemas.microsoft.com/office/powerpoint/2010/main" val="1441828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07DEC-2290-B239-18B7-8B74FF260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7190B-14B0-8223-D956-7660150EEE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YOU WILL BE REMINDED EVERY 5 MINUTES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 WILL LET YOU KNOW HOW EACH TEAM IS DOING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 WILL REMIND YOU THAT YOU </a:t>
            </a:r>
            <a:r>
              <a:rPr lang="en-GB" b="1" dirty="0">
                <a:solidFill>
                  <a:srgbClr val="FF0000"/>
                </a:solidFill>
              </a:rPr>
              <a:t>CANNOT</a:t>
            </a:r>
            <a:r>
              <a:rPr lang="en-GB" dirty="0"/>
              <a:t> TOUCH OR HOLD THE TOWER AT THE END TO STABILISE 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D7FB5B-E1F5-5DFB-C1A1-43121B1BB73C}"/>
              </a:ext>
            </a:extLst>
          </p:cNvPr>
          <p:cNvSpPr txBox="1"/>
          <p:nvPr/>
        </p:nvSpPr>
        <p:spPr>
          <a:xfrm>
            <a:off x="4417452" y="5260637"/>
            <a:ext cx="7083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https://www.online-stopwatch.com/countdown-timer/</a:t>
            </a:r>
          </a:p>
        </p:txBody>
      </p:sp>
    </p:spTree>
    <p:extLst>
      <p:ext uri="{BB962C8B-B14F-4D97-AF65-F5344CB8AC3E}">
        <p14:creationId xmlns:p14="http://schemas.microsoft.com/office/powerpoint/2010/main" val="3612654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EE8311F-559A-60C0-1FB9-2693B30C16AB}"/>
              </a:ext>
            </a:extLst>
          </p:cNvPr>
          <p:cNvSpPr txBox="1"/>
          <p:nvPr/>
        </p:nvSpPr>
        <p:spPr>
          <a:xfrm>
            <a:off x="1905856" y="2797611"/>
            <a:ext cx="90104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https://www.ted.com/talks/tom_wujec_build_a_tower_build_a_team?language=en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323A864-D67F-76BD-C7F2-48B4BDBBC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90758"/>
            <a:ext cx="9905998" cy="777411"/>
          </a:xfrm>
        </p:spPr>
        <p:txBody>
          <a:bodyPr/>
          <a:lstStyle/>
          <a:p>
            <a:r>
              <a:rPr lang="en-GB" dirty="0"/>
              <a:t>How did others do?</a:t>
            </a:r>
          </a:p>
        </p:txBody>
      </p:sp>
    </p:spTree>
    <p:extLst>
      <p:ext uri="{BB962C8B-B14F-4D97-AF65-F5344CB8AC3E}">
        <p14:creationId xmlns:p14="http://schemas.microsoft.com/office/powerpoint/2010/main" val="3838531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3CC72-083A-31A3-C95B-896A01981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WE LEARN?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D495E-C9FD-49A4-0639-4534A57D3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BUILD PROTOTYPES</a:t>
            </a:r>
          </a:p>
          <a:p>
            <a:r>
              <a:rPr lang="en-GB" dirty="0"/>
              <a:t>ITERATION GIVES US THE BEST SOLUTION…TRY MULTIPLE APPROACHES SLOWLY IMPROVING OUR STRUCTURE</a:t>
            </a:r>
          </a:p>
          <a:p>
            <a:pPr lvl="1"/>
            <a:r>
              <a:rPr lang="en-GB" dirty="0"/>
              <a:t>BUILD SIMPLE STRUCTURES TO TEST OUR ASSUMPTIONS</a:t>
            </a:r>
          </a:p>
          <a:p>
            <a:pPr lvl="1"/>
            <a:r>
              <a:rPr lang="en-GB" dirty="0"/>
              <a:t>DON’T FOCUS ON BUILDING THE “PERFECT” STRUCTURE STRAIGHT AWAY</a:t>
            </a:r>
          </a:p>
          <a:p>
            <a:pPr lvl="1"/>
            <a:endParaRPr lang="en-GB" dirty="0"/>
          </a:p>
          <a:p>
            <a:r>
              <a:rPr lang="en-GB" dirty="0"/>
              <a:t>EVERY PROJECT HAS HIDDEN ASSUMPTIONS THAT CAN REMAIN HIDDEN UNTIL THE LAST MINUTE</a:t>
            </a:r>
          </a:p>
          <a:p>
            <a:pPr lvl="1"/>
            <a:r>
              <a:rPr lang="en-GB" dirty="0"/>
              <a:t>BUILDING PROTOTYPES ALLOW US TO TEST THESE ASSUMPTIONS AS EARLY AS POSSIBLE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039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7B902-5609-E89F-0E5C-4DD75E4B1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90758"/>
            <a:ext cx="9905998" cy="6237306"/>
          </a:xfrm>
        </p:spPr>
        <p:txBody>
          <a:bodyPr/>
          <a:lstStyle/>
          <a:p>
            <a:pPr algn="ctr"/>
            <a:r>
              <a:rPr lang="en-GB" dirty="0"/>
              <a:t>FOR ME</a:t>
            </a:r>
          </a:p>
        </p:txBody>
      </p:sp>
    </p:spTree>
    <p:extLst>
      <p:ext uri="{BB962C8B-B14F-4D97-AF65-F5344CB8AC3E}">
        <p14:creationId xmlns:p14="http://schemas.microsoft.com/office/powerpoint/2010/main" val="641578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E8BEE-8022-DB5B-2FB1-6F6813353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EB50B-EE97-68C8-938F-836C4F28BD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GIVE EACH TEAM A BAG CONTAINING: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20 of spaghetti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1 meter of masking tape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1 meter of string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1 marshmallow</a:t>
            </a:r>
          </a:p>
          <a:p>
            <a:r>
              <a:rPr lang="en-GB" dirty="0"/>
              <a:t>PLACE THE INGREDIENTS INTO A BAG FOR EACH TEAM TO HIDE THE CONTENTS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BRING A TAPE MEASURE</a:t>
            </a:r>
          </a:p>
          <a:p>
            <a:endParaRPr lang="en-GB" dirty="0"/>
          </a:p>
          <a:p>
            <a:pPr lvl="1">
              <a:buFont typeface="Wingdings" panose="05000000000000000000" pitchFamily="2" charset="2"/>
              <a:buChar char="ü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1337C6-9D6E-36C4-9CE2-75285D95E7AB}"/>
              </a:ext>
            </a:extLst>
          </p:cNvPr>
          <p:cNvSpPr txBox="1"/>
          <p:nvPr/>
        </p:nvSpPr>
        <p:spPr>
          <a:xfrm>
            <a:off x="5320146" y="6216400"/>
            <a:ext cx="6558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https://toolbox.hyperisland.com/marshmellow-challenge</a:t>
            </a:r>
          </a:p>
        </p:txBody>
      </p:sp>
    </p:spTree>
    <p:extLst>
      <p:ext uri="{BB962C8B-B14F-4D97-AF65-F5344CB8AC3E}">
        <p14:creationId xmlns:p14="http://schemas.microsoft.com/office/powerpoint/2010/main" val="35971261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F4B54B"/>
      </a:accent1>
      <a:accent2>
        <a:srgbClr val="A2C84E"/>
      </a:accent2>
      <a:accent3>
        <a:srgbClr val="4BC298"/>
      </a:accent3>
      <a:accent4>
        <a:srgbClr val="4CB5D3"/>
      </a:accent4>
      <a:accent5>
        <a:srgbClr val="9167E3"/>
      </a:accent5>
      <a:accent6>
        <a:srgbClr val="E05073"/>
      </a:accent6>
      <a:hlink>
        <a:srgbClr val="E19520"/>
      </a:hlink>
      <a:folHlink>
        <a:srgbClr val="E8B15D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DD1DAD52-B525-46B5-8E87-60EE23581B9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158</TotalTime>
  <Words>353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</vt:lpstr>
      <vt:lpstr>Mesh</vt:lpstr>
      <vt:lpstr>Marshmallow GAME</vt:lpstr>
      <vt:lpstr>SETUP</vt:lpstr>
      <vt:lpstr>INSTRUCTIONS</vt:lpstr>
      <vt:lpstr>COUNTDOWN</vt:lpstr>
      <vt:lpstr>How did others do?</vt:lpstr>
      <vt:lpstr>WHAT DID WE LEARN?</vt:lpstr>
      <vt:lpstr>FOR ME</vt:lpstr>
      <vt:lpstr>setup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Requirements GAME</dc:title>
  <dc:creator>Michael Dacey</dc:creator>
  <cp:lastModifiedBy>Michael Dacey</cp:lastModifiedBy>
  <cp:revision>20</cp:revision>
  <dcterms:created xsi:type="dcterms:W3CDTF">2020-09-16T15:58:22Z</dcterms:created>
  <dcterms:modified xsi:type="dcterms:W3CDTF">2023-10-24T19:32:08Z</dcterms:modified>
</cp:coreProperties>
</file>