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/>
    <p:restoredTop sz="94676"/>
  </p:normalViewPr>
  <p:slideViewPr>
    <p:cSldViewPr snapToGrid="0" snapToObjects="1">
      <p:cViewPr varScale="1">
        <p:scale>
          <a:sx n="106" d="100"/>
          <a:sy n="106" d="100"/>
        </p:scale>
        <p:origin x="416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3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3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2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2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2/10/20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2/10/20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smtClean="0"/>
              <a:t>2/10/20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2/10/20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2/10/20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2/10/20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2/10/20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2/10/20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将图片拖动到占位符，或单击添加图标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2/10/20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2/10/20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2/10/20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png"/><Relationship Id="rId14" Type="http://schemas.microsoft.com/office/2007/relationships/hdphoto" Target="../media/hdphoto1.wdp"/><Relationship Id="rId1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2/10/20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aKk0AaaFqtU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4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55548" y="1381423"/>
            <a:ext cx="9966960" cy="3035808"/>
          </a:xfrm>
        </p:spPr>
        <p:txBody>
          <a:bodyPr/>
          <a:lstStyle/>
          <a:p>
            <a:r>
              <a:rPr kumimoji="1" lang="en-US" altLang="zh-CN" dirty="0" smtClean="0"/>
              <a:t>SERVANT LEADERSHIP</a:t>
            </a:r>
            <a:endParaRPr kumimoji="1"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955548" y="4541862"/>
            <a:ext cx="7891272" cy="1897038"/>
          </a:xfrm>
        </p:spPr>
        <p:txBody>
          <a:bodyPr>
            <a:normAutofit fontScale="92500" lnSpcReduction="20000"/>
          </a:bodyPr>
          <a:lstStyle/>
          <a:p>
            <a:r>
              <a:rPr kumimoji="1" lang="en-US" altLang="zh-CN" b="1" dirty="0" smtClean="0"/>
              <a:t>Raven</a:t>
            </a:r>
          </a:p>
          <a:p>
            <a:r>
              <a:rPr kumimoji="1" lang="en-US" altLang="zh-CN" b="1" dirty="0" smtClean="0"/>
              <a:t>Michelle</a:t>
            </a:r>
          </a:p>
          <a:p>
            <a:r>
              <a:rPr kumimoji="1" lang="en-US" altLang="zh-CN" b="1" dirty="0" smtClean="0"/>
              <a:t>Eva</a:t>
            </a:r>
          </a:p>
          <a:p>
            <a:r>
              <a:rPr kumimoji="1" lang="en-US" altLang="zh-CN" b="1" dirty="0" smtClean="0"/>
              <a:t>Lucia</a:t>
            </a:r>
            <a:endParaRPr kumimoji="1" lang="en-US" altLang="zh-CN" b="1" dirty="0" smtClean="0"/>
          </a:p>
          <a:p>
            <a:r>
              <a:rPr kumimoji="1" lang="en-US" altLang="zh-CN" b="1" dirty="0" smtClean="0"/>
              <a:t>Richard</a:t>
            </a:r>
          </a:p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297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06648" y="2478532"/>
            <a:ext cx="10058400" cy="1609344"/>
          </a:xfrm>
        </p:spPr>
        <p:txBody>
          <a:bodyPr>
            <a:normAutofit fontScale="90000"/>
          </a:bodyPr>
          <a:lstStyle/>
          <a:p>
            <a:r>
              <a:rPr kumimoji="1" lang="en-US" altLang="zh-CN" sz="8800" dirty="0" err="1" smtClean="0"/>
              <a:t>DEFINITion</a:t>
            </a:r>
            <a:r>
              <a:rPr kumimoji="1" lang="en-US" altLang="zh-CN" sz="8800" dirty="0" smtClean="0"/>
              <a:t/>
            </a:r>
            <a:br>
              <a:rPr kumimoji="1" lang="en-US" altLang="zh-CN" sz="8800" dirty="0" smtClean="0"/>
            </a:br>
            <a:endParaRPr kumimoji="1" lang="zh-CN" altLang="en-US" sz="8800" dirty="0"/>
          </a:p>
        </p:txBody>
      </p:sp>
      <p:sp>
        <p:nvSpPr>
          <p:cNvPr id="4" name="文本框 3">
            <a:hlinkClick r:id="rId2"/>
          </p:cNvPr>
          <p:cNvSpPr txBox="1"/>
          <p:nvPr/>
        </p:nvSpPr>
        <p:spPr>
          <a:xfrm>
            <a:off x="2847848" y="3543300"/>
            <a:ext cx="1117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/>
              <a:t>https://</a:t>
            </a:r>
            <a:r>
              <a:rPr kumimoji="1" lang="en-US" altLang="zh-CN" dirty="0" err="1"/>
              <a:t>www.youtube.com</a:t>
            </a:r>
            <a:r>
              <a:rPr kumimoji="1" lang="en-US" altLang="zh-CN" dirty="0"/>
              <a:t>/</a:t>
            </a:r>
            <a:r>
              <a:rPr kumimoji="1" lang="en-US" altLang="zh-CN" dirty="0" err="1"/>
              <a:t>watch?v</a:t>
            </a:r>
            <a:r>
              <a:rPr kumimoji="1" lang="en-US" altLang="zh-CN" dirty="0"/>
              <a:t>=aKk0AaaFqtU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1204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smtClean="0"/>
              <a:t>advantages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zh-CN" dirty="0" smtClean="0"/>
              <a:t>Leads to better teamwork </a:t>
            </a:r>
          </a:p>
          <a:p>
            <a:r>
              <a:rPr kumimoji="1" lang="en-US" altLang="zh-CN" dirty="0" smtClean="0"/>
              <a:t>Creates strong relationship among organizations </a:t>
            </a:r>
          </a:p>
          <a:p>
            <a:r>
              <a:rPr kumimoji="1" lang="en-US" altLang="zh-CN" dirty="0" smtClean="0"/>
              <a:t>Gives employee support to meet individuals goals</a:t>
            </a:r>
          </a:p>
          <a:p>
            <a:r>
              <a:rPr kumimoji="1" lang="en-US" altLang="zh-CN" dirty="0" smtClean="0"/>
              <a:t>Welcomes other people’s perspectives</a:t>
            </a:r>
          </a:p>
          <a:p>
            <a:r>
              <a:rPr kumimoji="1" lang="en-US" altLang="zh-CN" dirty="0" smtClean="0"/>
              <a:t>For example: Starbucks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2481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smtClean="0"/>
              <a:t>Disadvantages 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zh-CN" dirty="0" smtClean="0"/>
              <a:t> Might not being able to achieve organizational goals/objectives </a:t>
            </a:r>
          </a:p>
          <a:p>
            <a:r>
              <a:rPr kumimoji="1" lang="en-US" altLang="zh-CN" dirty="0" smtClean="0"/>
              <a:t>Too focused on the needs of followers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6736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5422" y="332232"/>
            <a:ext cx="11287252" cy="1609344"/>
          </a:xfrm>
        </p:spPr>
        <p:txBody>
          <a:bodyPr>
            <a:normAutofit/>
          </a:bodyPr>
          <a:lstStyle/>
          <a:p>
            <a:r>
              <a:rPr kumimoji="1" lang="en-US" altLang="zh-CN" sz="4800" dirty="0" smtClean="0"/>
              <a:t>How servant leadership works in business</a:t>
            </a:r>
            <a:endParaRPr kumimoji="1" lang="zh-CN" altLang="en-US" sz="48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Providing subordinates with sufficient training to achieve goals</a:t>
            </a:r>
          </a:p>
          <a:p>
            <a:r>
              <a:rPr lang="en-US" altLang="zh-CN" dirty="0"/>
              <a:t>Providing subordinates with sufficient resources to achieve goals</a:t>
            </a:r>
          </a:p>
          <a:p>
            <a:r>
              <a:rPr lang="en-US" altLang="zh-CN" dirty="0"/>
              <a:t>Sharing information with employees</a:t>
            </a:r>
          </a:p>
          <a:p>
            <a:r>
              <a:rPr lang="en-US" altLang="zh-CN" dirty="0"/>
              <a:t>Empowering employees</a:t>
            </a:r>
          </a:p>
          <a:p>
            <a:r>
              <a:rPr lang="en-US" altLang="zh-CN" dirty="0"/>
              <a:t>Enabling employees</a:t>
            </a:r>
          </a:p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37795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6748" y="255777"/>
            <a:ext cx="10058400" cy="1609344"/>
          </a:xfrm>
        </p:spPr>
        <p:txBody>
          <a:bodyPr/>
          <a:lstStyle/>
          <a:p>
            <a:r>
              <a:rPr kumimoji="1" lang="en-US" altLang="zh-CN" dirty="0" smtClean="0"/>
              <a:t>Application</a:t>
            </a:r>
            <a:endParaRPr kumimoji="1"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625" y="-2"/>
            <a:ext cx="4270375" cy="3224463"/>
          </a:xfrm>
          <a:prstGeom prst="rect">
            <a:avLst/>
          </a:prstGeom>
        </p:spPr>
      </p:pic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396748" y="1863342"/>
            <a:ext cx="7274052" cy="405079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US" altLang="zh-CN" sz="2800" dirty="0" err="1">
                <a:latin typeface="Open Sans" pitchFamily="2" charset="0"/>
                <a:sym typeface="Times New Roman" panose="02020603050405020304" pitchFamily="18" charset="0"/>
              </a:rPr>
              <a:t>Haidilao</a:t>
            </a:r>
            <a:r>
              <a:rPr lang="en-US" altLang="zh-CN" sz="2800" dirty="0">
                <a:latin typeface="Open Sans" pitchFamily="2" charset="0"/>
                <a:sym typeface="Times New Roman" panose="02020603050405020304" pitchFamily="18" charset="0"/>
              </a:rPr>
              <a:t> builds special dormitories and adopt special treatments to their employees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US" altLang="zh-CN" sz="2800" dirty="0">
                <a:sym typeface="Times New Roman" panose="02020603050405020304" pitchFamily="18" charset="0"/>
              </a:rPr>
              <a:t>1.No need for the employees to wash clothes and cook meals.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US" altLang="zh-CN" sz="2800" dirty="0">
                <a:sym typeface="Times New Roman" panose="02020603050405020304" pitchFamily="18" charset="0"/>
              </a:rPr>
              <a:t>(</a:t>
            </a:r>
            <a:r>
              <a:rPr lang="en-US" altLang="zh-CN" sz="2800" dirty="0" err="1">
                <a:sym typeface="Times New Roman" panose="02020603050405020304" pitchFamily="18" charset="0"/>
              </a:rPr>
              <a:t>Haidilao</a:t>
            </a:r>
            <a:r>
              <a:rPr lang="en-US" altLang="zh-CN" sz="2800" dirty="0">
                <a:sym typeface="Times New Roman" panose="02020603050405020304" pitchFamily="18" charset="0"/>
              </a:rPr>
              <a:t> serves their employees as “customers”)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US" altLang="zh-CN" sz="2800" dirty="0" err="1">
                <a:sym typeface="Times New Roman" panose="02020603050405020304" pitchFamily="18" charset="0"/>
              </a:rPr>
              <a:t>Influences:Inspire</a:t>
            </a:r>
            <a:r>
              <a:rPr lang="en-US" altLang="zh-CN" sz="2800" dirty="0">
                <a:sym typeface="Times New Roman" panose="02020603050405020304" pitchFamily="18" charset="0"/>
              </a:rPr>
              <a:t> employees' individual vitality growth.</a:t>
            </a:r>
            <a:endParaRPr kumimoji="1" lang="zh-CN" altLang="en-US" sz="2800" dirty="0"/>
          </a:p>
        </p:txBody>
      </p:sp>
      <p:pic>
        <p:nvPicPr>
          <p:cNvPr id="7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8699">
            <a:off x="8875892" y="3424735"/>
            <a:ext cx="2361836" cy="239361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52283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smtClean="0"/>
              <a:t>Conclusion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69848" y="1892808"/>
            <a:ext cx="10058400" cy="4050792"/>
          </a:xfrm>
        </p:spPr>
        <p:txBody>
          <a:bodyPr>
            <a:normAutofit/>
          </a:bodyPr>
          <a:lstStyle/>
          <a:p>
            <a:r>
              <a:rPr kumimoji="1" lang="en-US" altLang="zh-CN" sz="2400" dirty="0" smtClean="0"/>
              <a:t>Prospects</a:t>
            </a:r>
          </a:p>
          <a:p>
            <a:pPr lvl="1">
              <a:buFont typeface="Wingdings" charset="2"/>
              <a:buChar char="Ø"/>
            </a:pPr>
            <a:r>
              <a:rPr kumimoji="1" lang="en-US" altLang="zh-CN" sz="2400" dirty="0" smtClean="0"/>
              <a:t>Important course to train board members and directors</a:t>
            </a:r>
          </a:p>
          <a:p>
            <a:pPr lvl="1">
              <a:buFont typeface="Wingdings" charset="2"/>
              <a:buChar char="Ø"/>
            </a:pPr>
            <a:r>
              <a:rPr kumimoji="1" lang="en-US" altLang="zh-CN" sz="2400" dirty="0" smtClean="0"/>
              <a:t>Training community leaders</a:t>
            </a:r>
          </a:p>
          <a:p>
            <a:pPr lvl="1">
              <a:buFont typeface="Wingdings" charset="2"/>
              <a:buChar char="Ø"/>
            </a:pPr>
            <a:r>
              <a:rPr kumimoji="1" lang="en-US" altLang="zh-CN" sz="2400" dirty="0" smtClean="0"/>
              <a:t>To become an important course in </a:t>
            </a:r>
            <a:r>
              <a:rPr kumimoji="1" lang="en-US" altLang="zh-CN" sz="2400" dirty="0" smtClean="0"/>
              <a:t>university</a:t>
            </a:r>
            <a:endParaRPr kumimoji="1" lang="en-US" altLang="zh-CN" sz="2400" dirty="0"/>
          </a:p>
          <a:p>
            <a:pPr>
              <a:buFont typeface="Wingdings" charset="2"/>
              <a:buChar char="Ø"/>
            </a:pPr>
            <a:r>
              <a:rPr kumimoji="1" lang="en-US" altLang="zh-CN" sz="2400" dirty="0" smtClean="0"/>
              <a:t>Servant leadership</a:t>
            </a:r>
          </a:p>
          <a:p>
            <a:pPr lvl="1">
              <a:buFont typeface="Wingdings" charset="2"/>
              <a:buChar char="Ø"/>
            </a:pPr>
            <a:r>
              <a:rPr kumimoji="1" lang="en-US" altLang="zh-CN" sz="2400" dirty="0" smtClean="0"/>
              <a:t>Care about employees</a:t>
            </a:r>
          </a:p>
          <a:p>
            <a:pPr lvl="1">
              <a:buFont typeface="Wingdings" charset="2"/>
              <a:buChar char="Ø"/>
            </a:pPr>
            <a:r>
              <a:rPr kumimoji="1" lang="en-US" altLang="zh-CN" sz="2400" dirty="0" smtClean="0"/>
              <a:t>Meet needs</a:t>
            </a:r>
          </a:p>
          <a:p>
            <a:pPr lvl="1">
              <a:buFont typeface="Wingdings" charset="2"/>
              <a:buChar char="Ø"/>
            </a:pPr>
            <a:r>
              <a:rPr kumimoji="1" lang="en-US" altLang="zh-CN" sz="2400" dirty="0" smtClean="0"/>
              <a:t>Take serving as the priority</a:t>
            </a:r>
            <a:endParaRPr kumimoji="1"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184894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木活字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木材纹理</Template>
  <TotalTime>18</TotalTime>
  <Words>155</Words>
  <Application>Microsoft Macintosh PowerPoint</Application>
  <PresentationFormat>宽屏</PresentationFormat>
  <Paragraphs>37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Calibri</vt:lpstr>
      <vt:lpstr>Open Sans</vt:lpstr>
      <vt:lpstr>Rockwell</vt:lpstr>
      <vt:lpstr>Rockwell Condensed</vt:lpstr>
      <vt:lpstr>Rockwell Extra Bold</vt:lpstr>
      <vt:lpstr>Times New Roman</vt:lpstr>
      <vt:lpstr>Wingdings</vt:lpstr>
      <vt:lpstr>方正姚体</vt:lpstr>
      <vt:lpstr>木活字</vt:lpstr>
      <vt:lpstr>SERVANT LEADERSHIP</vt:lpstr>
      <vt:lpstr>DEFINITion </vt:lpstr>
      <vt:lpstr>advantages</vt:lpstr>
      <vt:lpstr>Disadvantages </vt:lpstr>
      <vt:lpstr>How servant leadership works in business</vt:lpstr>
      <vt:lpstr>Application</vt:lpstr>
      <vt:lpstr>Conclusion</vt:lpstr>
    </vt:vector>
  </TitlesOfParts>
  <Company/>
  <LinksUpToDate>false</LinksUpToDate>
  <SharedDoc>false</SharedDoc>
  <HyperlinksChanged>false</HyperlinksChanged>
  <AppVersion>15.0036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SERVANT LEADERSHIP</dc:title>
  <dc:creator>嘉欣 李</dc:creator>
  <cp:lastModifiedBy>嘉欣 李</cp:lastModifiedBy>
  <cp:revision>7</cp:revision>
  <dcterms:created xsi:type="dcterms:W3CDTF">2020-02-10T13:54:04Z</dcterms:created>
  <dcterms:modified xsi:type="dcterms:W3CDTF">2020-02-10T14:26:00Z</dcterms:modified>
</cp:coreProperties>
</file>