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Lst>
  <p:sldSz cy="6858000" cx="9144000"/>
  <p:notesSz cx="6746875" cy="9913925"/>
  <p:embeddedFontLst>
    <p:embeddedFont>
      <p:font typeface="Open Sans"/>
      <p:regular r:id="rId24"/>
      <p:bold r:id="rId25"/>
      <p:italic r:id="rId26"/>
      <p:boldItalic r:id="rId27"/>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2880">
          <p15:clr>
            <a:srgbClr val="A4A3A4"/>
          </p15:clr>
        </p15:guide>
      </p15:sldGuideLst>
    </p:ext>
    <p:ext uri="{2D200454-40CA-4A62-9FC3-DE9A4176ACB9}">
      <p15:notesGuideLst>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2160" orient="horz"/>
        <p:guide pos="2880"/>
      </p:guideLst>
    </p:cSldViewPr>
  </p:slideViewPr>
  <p:notesViewPr>
    <p:cSldViewPr snapToGrid="0">
      <p:cViewPr varScale="1">
        <p:scale>
          <a:sx n="100" d="100"/>
          <a:sy n="100" d="100"/>
        </p:scale>
        <p:origin x="0" y="0"/>
      </p:cViewPr>
      <p:guideLst>
        <p:guide pos="3123" orient="horz"/>
        <p:guide pos="2125"/>
      </p:guideLst>
    </p:cSldViewPr>
  </p:notes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font" Target="fonts/OpenSans-regular.fntdata"/><Relationship Id="rId23" Type="http://schemas.openxmlformats.org/officeDocument/2006/relationships/slide" Target="slides/slide18.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OpenSans-italic.fntdata"/><Relationship Id="rId25" Type="http://schemas.openxmlformats.org/officeDocument/2006/relationships/font" Target="fonts/OpenSans-bold.fntdata"/><Relationship Id="rId27" Type="http://schemas.openxmlformats.org/officeDocument/2006/relationships/font" Target="fonts/OpenSans-boldItalic.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24175" cy="495300"/>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Verdana"/>
                <a:ea typeface="Verdana"/>
                <a:cs typeface="Verdana"/>
                <a:sym typeface="Verdana"/>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4" name="Google Shape;4;n"/>
          <p:cNvSpPr txBox="1"/>
          <p:nvPr>
            <p:ph idx="10" type="dt"/>
          </p:nvPr>
        </p:nvSpPr>
        <p:spPr>
          <a:xfrm>
            <a:off x="3822700" y="0"/>
            <a:ext cx="2924175" cy="495300"/>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Verdana"/>
                <a:ea typeface="Verdana"/>
                <a:cs typeface="Verdana"/>
                <a:sym typeface="Verdana"/>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5" name="Google Shape;5;n"/>
          <p:cNvSpPr/>
          <p:nvPr>
            <p:ph idx="3" type="sldImg"/>
          </p:nvPr>
        </p:nvSpPr>
        <p:spPr>
          <a:xfrm>
            <a:off x="895350" y="742950"/>
            <a:ext cx="4957763" cy="3717925"/>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6" name="Google Shape;6;n"/>
          <p:cNvSpPr txBox="1"/>
          <p:nvPr>
            <p:ph idx="1" type="body"/>
          </p:nvPr>
        </p:nvSpPr>
        <p:spPr>
          <a:xfrm>
            <a:off x="900113" y="4708525"/>
            <a:ext cx="4946650" cy="4462463"/>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360"/>
              </a:spcBef>
              <a:spcAft>
                <a:spcPts val="0"/>
              </a:spcAft>
              <a:buSzPts val="1400"/>
              <a:buNone/>
              <a:defRPr b="0" i="0" sz="1200" u="none" cap="none" strike="noStrike">
                <a:solidFill>
                  <a:schemeClr val="dk1"/>
                </a:solidFill>
                <a:latin typeface="Arial"/>
                <a:ea typeface="Arial"/>
                <a:cs typeface="Arial"/>
                <a:sym typeface="Arial"/>
              </a:defRPr>
            </a:lvl1pPr>
            <a:lvl2pPr indent="-228600" lvl="1" marL="914400" marR="0" rtl="0" algn="l">
              <a:spcBef>
                <a:spcPts val="360"/>
              </a:spcBef>
              <a:spcAft>
                <a:spcPts val="0"/>
              </a:spcAft>
              <a:buSzPts val="1400"/>
              <a:buNone/>
              <a:defRPr b="0" i="0" sz="1200" u="none" cap="none" strike="noStrike">
                <a:solidFill>
                  <a:schemeClr val="dk1"/>
                </a:solidFill>
                <a:latin typeface="Arial"/>
                <a:ea typeface="Arial"/>
                <a:cs typeface="Arial"/>
                <a:sym typeface="Arial"/>
              </a:defRPr>
            </a:lvl2pPr>
            <a:lvl3pPr indent="-228600" lvl="2" marL="1371600" marR="0" rtl="0" algn="l">
              <a:spcBef>
                <a:spcPts val="360"/>
              </a:spcBef>
              <a:spcAft>
                <a:spcPts val="0"/>
              </a:spcAft>
              <a:buSzPts val="1400"/>
              <a:buNone/>
              <a:defRPr b="0" i="0" sz="1200" u="none" cap="none" strike="noStrike">
                <a:solidFill>
                  <a:schemeClr val="dk1"/>
                </a:solidFill>
                <a:latin typeface="Arial"/>
                <a:ea typeface="Arial"/>
                <a:cs typeface="Arial"/>
                <a:sym typeface="Arial"/>
              </a:defRPr>
            </a:lvl3pPr>
            <a:lvl4pPr indent="-228600" lvl="3" marL="1828800" marR="0" rtl="0" algn="l">
              <a:spcBef>
                <a:spcPts val="360"/>
              </a:spcBef>
              <a:spcAft>
                <a:spcPts val="0"/>
              </a:spcAft>
              <a:buSzPts val="1400"/>
              <a:buNone/>
              <a:defRPr b="0" i="0" sz="1200" u="none" cap="none" strike="noStrike">
                <a:solidFill>
                  <a:schemeClr val="dk1"/>
                </a:solidFill>
                <a:latin typeface="Arial"/>
                <a:ea typeface="Arial"/>
                <a:cs typeface="Arial"/>
                <a:sym typeface="Arial"/>
              </a:defRPr>
            </a:lvl4pPr>
            <a:lvl5pPr indent="-228600" lvl="4" marL="2286000" marR="0" rtl="0" algn="l">
              <a:spcBef>
                <a:spcPts val="360"/>
              </a:spcBef>
              <a:spcAft>
                <a:spcPts val="0"/>
              </a:spcAft>
              <a:buSzPts val="1400"/>
              <a:buNone/>
              <a:defRPr b="0" i="0" sz="1200" u="none" cap="none" strike="noStrike">
                <a:solidFill>
                  <a:schemeClr val="dk1"/>
                </a:solidFill>
                <a:latin typeface="Arial"/>
                <a:ea typeface="Arial"/>
                <a:cs typeface="Arial"/>
                <a:sym typeface="Arial"/>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9418638"/>
            <a:ext cx="2924175" cy="495300"/>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Verdana"/>
                <a:ea typeface="Verdana"/>
                <a:cs typeface="Verdana"/>
                <a:sym typeface="Verdana"/>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8" name="Google Shape;8;n"/>
          <p:cNvSpPr txBox="1"/>
          <p:nvPr>
            <p:ph idx="12" type="sldNum"/>
          </p:nvPr>
        </p:nvSpPr>
        <p:spPr>
          <a:xfrm>
            <a:off x="3822700" y="9418638"/>
            <a:ext cx="2924175" cy="495300"/>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Verdana"/>
                <a:ea typeface="Verdana"/>
                <a:cs typeface="Verdana"/>
                <a:sym typeface="Verdana"/>
              </a:rPr>
              <a:t>‹#›</a:t>
            </a:fld>
            <a:endParaRPr b="0" i="0" sz="1200" u="none" cap="none" strike="noStrike">
              <a:solidFill>
                <a:schemeClr val="dk1"/>
              </a:solidFill>
              <a:latin typeface="Verdana"/>
              <a:ea typeface="Verdana"/>
              <a:cs typeface="Verdana"/>
              <a:sym typeface="Verdana"/>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broughttolife.sciencemuseum.org.uk/broughttolife/techniques/homeopathy" TargetMode="External"/><Relationship Id="rId3" Type="http://schemas.openxmlformats.org/officeDocument/2006/relationships/hyperlink" Target="http://broughttolife.sciencemuseum.org.uk/broughttolife/techniques/bloodletting" TargetMode="External"/><Relationship Id="rId4" Type="http://schemas.openxmlformats.org/officeDocument/2006/relationships/hyperlink" Target="http://broughttolife.sciencemuseum.org.uk/broughttolife/techniques/selfexperimentation" TargetMode="External"/><Relationship Id="rId9" Type="http://schemas.openxmlformats.org/officeDocument/2006/relationships/hyperlink" Target="http://broughttolife.sciencemuseum.org.uk/broughttolife/people/apothecaries" TargetMode="External"/><Relationship Id="rId5" Type="http://schemas.openxmlformats.org/officeDocument/2006/relationships/hyperlink" Target="http://broughttolife.sciencemuseum.org.uk/broughttolife/techniques/quinine" TargetMode="External"/><Relationship Id="rId6" Type="http://schemas.openxmlformats.org/officeDocument/2006/relationships/hyperlink" Target="http://broughttolife.sciencemuseum.org.uk/broughttolife/techniques/folkmedicine" TargetMode="External"/><Relationship Id="rId7" Type="http://schemas.openxmlformats.org/officeDocument/2006/relationships/hyperlink" Target="http://broughttolife.sciencemuseum.org.uk/broughttolife/people/edwardjenner" TargetMode="External"/><Relationship Id="rId8" Type="http://schemas.openxmlformats.org/officeDocument/2006/relationships/hyperlink" Target="http://broughttolife.sciencemuseum.org.uk/broughttolife/techniques/vaccination" TargetMode="Externa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4" name="Shape 74"/>
        <p:cNvGrpSpPr/>
        <p:nvPr/>
      </p:nvGrpSpPr>
      <p:grpSpPr>
        <a:xfrm>
          <a:off x="0" y="0"/>
          <a:ext cx="0" cy="0"/>
          <a:chOff x="0" y="0"/>
          <a:chExt cx="0" cy="0"/>
        </a:xfrm>
      </p:grpSpPr>
      <p:sp>
        <p:nvSpPr>
          <p:cNvPr id="75" name="Google Shape;75;p1:notes"/>
          <p:cNvSpPr txBox="1"/>
          <p:nvPr>
            <p:ph idx="1" type="body"/>
          </p:nvPr>
        </p:nvSpPr>
        <p:spPr>
          <a:xfrm>
            <a:off x="900113" y="4708525"/>
            <a:ext cx="4946650" cy="4462463"/>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t/>
            </a:r>
            <a:endParaRPr/>
          </a:p>
        </p:txBody>
      </p:sp>
      <p:sp>
        <p:nvSpPr>
          <p:cNvPr id="76" name="Google Shape;76;p1:notes"/>
          <p:cNvSpPr/>
          <p:nvPr>
            <p:ph idx="2" type="sldImg"/>
          </p:nvPr>
        </p:nvSpPr>
        <p:spPr>
          <a:xfrm>
            <a:off x="895350" y="742950"/>
            <a:ext cx="4957763" cy="371792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1" name="Shape 81"/>
        <p:cNvGrpSpPr/>
        <p:nvPr/>
      </p:nvGrpSpPr>
      <p:grpSpPr>
        <a:xfrm>
          <a:off x="0" y="0"/>
          <a:ext cx="0" cy="0"/>
          <a:chOff x="0" y="0"/>
          <a:chExt cx="0" cy="0"/>
        </a:xfrm>
      </p:grpSpPr>
      <p:sp>
        <p:nvSpPr>
          <p:cNvPr id="82" name="Google Shape;82;p2:notes"/>
          <p:cNvSpPr txBox="1"/>
          <p:nvPr>
            <p:ph idx="1" type="body"/>
          </p:nvPr>
        </p:nvSpPr>
        <p:spPr>
          <a:xfrm>
            <a:off x="900113" y="4708525"/>
            <a:ext cx="4946650" cy="4462463"/>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t/>
            </a:r>
            <a:endParaRPr/>
          </a:p>
        </p:txBody>
      </p:sp>
      <p:sp>
        <p:nvSpPr>
          <p:cNvPr id="83" name="Google Shape;83;p2:notes"/>
          <p:cNvSpPr/>
          <p:nvPr>
            <p:ph idx="2" type="sldImg"/>
          </p:nvPr>
        </p:nvSpPr>
        <p:spPr>
          <a:xfrm>
            <a:off x="895350" y="742950"/>
            <a:ext cx="4957763" cy="371792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9" name="Shape 89"/>
        <p:cNvGrpSpPr/>
        <p:nvPr/>
      </p:nvGrpSpPr>
      <p:grpSpPr>
        <a:xfrm>
          <a:off x="0" y="0"/>
          <a:ext cx="0" cy="0"/>
          <a:chOff x="0" y="0"/>
          <a:chExt cx="0" cy="0"/>
        </a:xfrm>
      </p:grpSpPr>
      <p:sp>
        <p:nvSpPr>
          <p:cNvPr id="90" name="Google Shape;90;p3:notes"/>
          <p:cNvSpPr txBox="1"/>
          <p:nvPr>
            <p:ph idx="1" type="body"/>
          </p:nvPr>
        </p:nvSpPr>
        <p:spPr>
          <a:xfrm>
            <a:off x="900113" y="4708525"/>
            <a:ext cx="4946650" cy="4462463"/>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rPr lang="en-GB"/>
              <a:t>Ask students if they know of this form of healing. Do they practice it or are any of them practitioners. Engage accordingly and use their lived experience to enhance the session.</a:t>
            </a:r>
            <a:endParaRPr/>
          </a:p>
        </p:txBody>
      </p:sp>
      <p:sp>
        <p:nvSpPr>
          <p:cNvPr id="91" name="Google Shape;91;p3:notes"/>
          <p:cNvSpPr/>
          <p:nvPr>
            <p:ph idx="2" type="sldImg"/>
          </p:nvPr>
        </p:nvSpPr>
        <p:spPr>
          <a:xfrm>
            <a:off x="895350" y="742950"/>
            <a:ext cx="4957763" cy="371792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7" name="Shape 97"/>
        <p:cNvGrpSpPr/>
        <p:nvPr/>
      </p:nvGrpSpPr>
      <p:grpSpPr>
        <a:xfrm>
          <a:off x="0" y="0"/>
          <a:ext cx="0" cy="0"/>
          <a:chOff x="0" y="0"/>
          <a:chExt cx="0" cy="0"/>
        </a:xfrm>
      </p:grpSpPr>
      <p:sp>
        <p:nvSpPr>
          <p:cNvPr id="98" name="Google Shape;98;g76793db9ea_2_4:notes"/>
          <p:cNvSpPr/>
          <p:nvPr>
            <p:ph idx="2" type="sldImg"/>
          </p:nvPr>
        </p:nvSpPr>
        <p:spPr>
          <a:xfrm>
            <a:off x="895350" y="742950"/>
            <a:ext cx="4957800" cy="3717900"/>
          </a:xfrm>
          <a:custGeom>
            <a:rect b="b" l="l" r="r" t="t"/>
            <a:pathLst>
              <a:path extrusionOk="0" h="120000" w="120000">
                <a:moveTo>
                  <a:pt x="0" y="0"/>
                </a:moveTo>
                <a:lnTo>
                  <a:pt x="120000" y="0"/>
                </a:lnTo>
                <a:lnTo>
                  <a:pt x="120000" y="120000"/>
                </a:lnTo>
                <a:lnTo>
                  <a:pt x="0" y="120000"/>
                </a:lnTo>
                <a:close/>
              </a:path>
            </a:pathLst>
          </a:custGeom>
        </p:spPr>
      </p:sp>
      <p:sp>
        <p:nvSpPr>
          <p:cNvPr id="99" name="Google Shape;99;g76793db9ea_2_4:notes"/>
          <p:cNvSpPr txBox="1"/>
          <p:nvPr>
            <p:ph idx="1" type="body"/>
          </p:nvPr>
        </p:nvSpPr>
        <p:spPr>
          <a:xfrm>
            <a:off x="900113" y="4708525"/>
            <a:ext cx="4946700" cy="44625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t/>
            </a:r>
            <a:endParaRPr/>
          </a:p>
        </p:txBody>
      </p:sp>
      <p:sp>
        <p:nvSpPr>
          <p:cNvPr id="100" name="Google Shape;100;g76793db9ea_2_4:notes"/>
          <p:cNvSpPr txBox="1"/>
          <p:nvPr>
            <p:ph idx="12" type="sldNum"/>
          </p:nvPr>
        </p:nvSpPr>
        <p:spPr>
          <a:xfrm>
            <a:off x="3822700" y="9418638"/>
            <a:ext cx="2924100" cy="4953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5" name="Shape 105"/>
        <p:cNvGrpSpPr/>
        <p:nvPr/>
      </p:nvGrpSpPr>
      <p:grpSpPr>
        <a:xfrm>
          <a:off x="0" y="0"/>
          <a:ext cx="0" cy="0"/>
          <a:chOff x="0" y="0"/>
          <a:chExt cx="0" cy="0"/>
        </a:xfrm>
      </p:grpSpPr>
      <p:sp>
        <p:nvSpPr>
          <p:cNvPr id="106" name="Google Shape;106;p4:notes"/>
          <p:cNvSpPr/>
          <p:nvPr>
            <p:ph idx="2" type="sldImg"/>
          </p:nvPr>
        </p:nvSpPr>
        <p:spPr>
          <a:xfrm>
            <a:off x="895350" y="742950"/>
            <a:ext cx="4957763" cy="3717925"/>
          </a:xfrm>
          <a:custGeom>
            <a:rect b="b" l="l" r="r" t="t"/>
            <a:pathLst>
              <a:path extrusionOk="0" h="120000" w="120000">
                <a:moveTo>
                  <a:pt x="0" y="0"/>
                </a:moveTo>
                <a:lnTo>
                  <a:pt x="120000" y="0"/>
                </a:lnTo>
                <a:lnTo>
                  <a:pt x="120000" y="120000"/>
                </a:lnTo>
                <a:lnTo>
                  <a:pt x="0" y="120000"/>
                </a:lnTo>
                <a:close/>
              </a:path>
            </a:pathLst>
          </a:custGeom>
          <a:noFill/>
          <a:ln>
            <a:noFill/>
          </a:ln>
        </p:spPr>
      </p:sp>
      <p:sp>
        <p:nvSpPr>
          <p:cNvPr id="107" name="Google Shape;107;p4:notes"/>
          <p:cNvSpPr txBox="1"/>
          <p:nvPr>
            <p:ph idx="1" type="body"/>
          </p:nvPr>
        </p:nvSpPr>
        <p:spPr>
          <a:xfrm>
            <a:off x="900113" y="4708525"/>
            <a:ext cx="4946650" cy="4462463"/>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latin typeface="Arial"/>
                <a:ea typeface="Arial"/>
                <a:cs typeface="Arial"/>
                <a:sym typeface="Arial"/>
              </a:rPr>
              <a:t>What do we mean.</a:t>
            </a:r>
            <a:endParaRPr/>
          </a:p>
          <a:p>
            <a:pPr indent="0" lvl="0" marL="0" rtl="0" algn="l">
              <a:spcBef>
                <a:spcPts val="360"/>
              </a:spcBef>
              <a:spcAft>
                <a:spcPts val="0"/>
              </a:spcAft>
              <a:buNone/>
            </a:pPr>
            <a:r>
              <a:rPr lang="en-GB">
                <a:latin typeface="Arial"/>
                <a:ea typeface="Arial"/>
                <a:cs typeface="Arial"/>
                <a:sym typeface="Arial"/>
              </a:rPr>
              <a:t>Explore class ideas.</a:t>
            </a:r>
            <a:endParaRPr/>
          </a:p>
          <a:p>
            <a:pPr indent="0" lvl="0" marL="0" rtl="0" algn="l">
              <a:spcBef>
                <a:spcPts val="360"/>
              </a:spcBef>
              <a:spcAft>
                <a:spcPts val="0"/>
              </a:spcAft>
              <a:buNone/>
            </a:pPr>
            <a:r>
              <a:t/>
            </a:r>
            <a:endParaRPr/>
          </a:p>
        </p:txBody>
      </p:sp>
      <p:sp>
        <p:nvSpPr>
          <p:cNvPr id="108" name="Google Shape;108;p4:notes"/>
          <p:cNvSpPr txBox="1"/>
          <p:nvPr>
            <p:ph idx="12" type="sldNum"/>
          </p:nvPr>
        </p:nvSpPr>
        <p:spPr>
          <a:xfrm>
            <a:off x="3822700" y="9418638"/>
            <a:ext cx="2924175" cy="4953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b="0" i="0" lang="en-GB" sz="1200" u="none" cap="none" strike="noStrike">
                <a:solidFill>
                  <a:schemeClr val="dk1"/>
                </a:solidFill>
                <a:latin typeface="Verdana"/>
                <a:ea typeface="Verdana"/>
                <a:cs typeface="Verdana"/>
                <a:sym typeface="Verdana"/>
              </a:rPr>
              <a:t>‹#›</a:t>
            </a:fld>
            <a:endParaRPr b="0" i="0" sz="1200" u="none" cap="none" strike="noStrike">
              <a:solidFill>
                <a:schemeClr val="dk1"/>
              </a:solidFill>
              <a:latin typeface="Verdana"/>
              <a:ea typeface="Verdana"/>
              <a:cs typeface="Verdana"/>
              <a:sym typeface="Verdana"/>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4" name="Shape 114"/>
        <p:cNvGrpSpPr/>
        <p:nvPr/>
      </p:nvGrpSpPr>
      <p:grpSpPr>
        <a:xfrm>
          <a:off x="0" y="0"/>
          <a:ext cx="0" cy="0"/>
          <a:chOff x="0" y="0"/>
          <a:chExt cx="0" cy="0"/>
        </a:xfrm>
      </p:grpSpPr>
      <p:sp>
        <p:nvSpPr>
          <p:cNvPr id="115" name="Google Shape;115;p5:notes"/>
          <p:cNvSpPr txBox="1"/>
          <p:nvPr>
            <p:ph idx="1" type="body"/>
          </p:nvPr>
        </p:nvSpPr>
        <p:spPr>
          <a:xfrm>
            <a:off x="900113" y="4708525"/>
            <a:ext cx="4946650" cy="4462463"/>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t/>
            </a:r>
            <a:endParaRPr/>
          </a:p>
        </p:txBody>
      </p:sp>
      <p:sp>
        <p:nvSpPr>
          <p:cNvPr id="116" name="Google Shape;116;p5:notes"/>
          <p:cNvSpPr/>
          <p:nvPr>
            <p:ph idx="2" type="sldImg"/>
          </p:nvPr>
        </p:nvSpPr>
        <p:spPr>
          <a:xfrm>
            <a:off x="895350" y="742950"/>
            <a:ext cx="4957763" cy="371792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2" name="Shape 122"/>
        <p:cNvGrpSpPr/>
        <p:nvPr/>
      </p:nvGrpSpPr>
      <p:grpSpPr>
        <a:xfrm>
          <a:off x="0" y="0"/>
          <a:ext cx="0" cy="0"/>
          <a:chOff x="0" y="0"/>
          <a:chExt cx="0" cy="0"/>
        </a:xfrm>
      </p:grpSpPr>
      <p:sp>
        <p:nvSpPr>
          <p:cNvPr id="123" name="Google Shape;123;g76793db9ea_2_13:notes"/>
          <p:cNvSpPr/>
          <p:nvPr>
            <p:ph idx="2" type="sldImg"/>
          </p:nvPr>
        </p:nvSpPr>
        <p:spPr>
          <a:xfrm>
            <a:off x="895350" y="742950"/>
            <a:ext cx="4957800" cy="3717900"/>
          </a:xfrm>
          <a:custGeom>
            <a:rect b="b" l="l" r="r" t="t"/>
            <a:pathLst>
              <a:path extrusionOk="0" h="120000" w="120000">
                <a:moveTo>
                  <a:pt x="0" y="0"/>
                </a:moveTo>
                <a:lnTo>
                  <a:pt x="120000" y="0"/>
                </a:lnTo>
                <a:lnTo>
                  <a:pt x="120000" y="120000"/>
                </a:lnTo>
                <a:lnTo>
                  <a:pt x="0" y="120000"/>
                </a:lnTo>
                <a:close/>
              </a:path>
            </a:pathLst>
          </a:custGeom>
        </p:spPr>
      </p:sp>
      <p:sp>
        <p:nvSpPr>
          <p:cNvPr id="124" name="Google Shape;124;g76793db9ea_2_13:notes"/>
          <p:cNvSpPr txBox="1"/>
          <p:nvPr>
            <p:ph idx="1" type="body"/>
          </p:nvPr>
        </p:nvSpPr>
        <p:spPr>
          <a:xfrm>
            <a:off x="900113" y="4708525"/>
            <a:ext cx="4946700" cy="4462500"/>
          </a:xfrm>
          <a:prstGeom prst="rect">
            <a:avLst/>
          </a:prstGeom>
        </p:spPr>
        <p:txBody>
          <a:bodyPr anchorCtr="0" anchor="t" bIns="45700" lIns="91425" spcFirstLastPara="1" rIns="91425" wrap="square" tIns="45700">
            <a:noAutofit/>
          </a:bodyPr>
          <a:lstStyle/>
          <a:p>
            <a:pPr indent="0" lvl="0" marL="0" rtl="0" algn="l">
              <a:lnSpc>
                <a:spcPct val="115000"/>
              </a:lnSpc>
              <a:spcBef>
                <a:spcPts val="0"/>
              </a:spcBef>
              <a:spcAft>
                <a:spcPts val="0"/>
              </a:spcAft>
              <a:buClr>
                <a:schemeClr val="dk1"/>
              </a:buClr>
              <a:buSzPts val="1100"/>
              <a:buFont typeface="Arial"/>
              <a:buNone/>
            </a:pPr>
            <a:r>
              <a:rPr lang="en-GB"/>
              <a:t>Samuel Hahnemann was a German physician who established a new system of medical treatment call </a:t>
            </a:r>
            <a:r>
              <a:rPr lang="en-GB">
                <a:uFill>
                  <a:noFill/>
                </a:uFill>
                <a:hlinkClick r:id="rId2"/>
              </a:rPr>
              <a:t>homeopathy</a:t>
            </a:r>
            <a:r>
              <a:rPr lang="en-GB"/>
              <a:t>. He spoke many languages and supported himself as a translator while studying medicine, graduating in 1779.</a:t>
            </a:r>
            <a:endParaRPr/>
          </a:p>
          <a:p>
            <a:pPr indent="0" lvl="0" marL="0" rtl="0" algn="l">
              <a:lnSpc>
                <a:spcPct val="140000"/>
              </a:lnSpc>
              <a:spcBef>
                <a:spcPts val="0"/>
              </a:spcBef>
              <a:spcAft>
                <a:spcPts val="0"/>
              </a:spcAft>
              <a:buClr>
                <a:schemeClr val="dk1"/>
              </a:buClr>
              <a:buSzPts val="1100"/>
              <a:buFont typeface="Arial"/>
              <a:buNone/>
            </a:pPr>
            <a:r>
              <a:rPr lang="en-GB"/>
              <a:t>Hahnemann became convinced that many medical treatments such as </a:t>
            </a:r>
            <a:r>
              <a:rPr lang="en-GB">
                <a:uFill>
                  <a:noFill/>
                </a:uFill>
                <a:hlinkClick r:id="rId3"/>
              </a:rPr>
              <a:t>bloodletting</a:t>
            </a:r>
            <a:r>
              <a:rPr lang="en-GB"/>
              <a:t> did more harm than good, and looked for gentler ways to treat patients. He was one of many physicians in the 1700s who set out to explore systematically the use and effects of medical drugs.</a:t>
            </a:r>
            <a:endParaRPr/>
          </a:p>
          <a:p>
            <a:pPr indent="0" lvl="0" marL="0" rtl="0" algn="l">
              <a:lnSpc>
                <a:spcPct val="140000"/>
              </a:lnSpc>
              <a:spcBef>
                <a:spcPts val="1500"/>
              </a:spcBef>
              <a:spcAft>
                <a:spcPts val="0"/>
              </a:spcAft>
              <a:buClr>
                <a:schemeClr val="dk1"/>
              </a:buClr>
              <a:buSzPts val="1100"/>
              <a:buFont typeface="Arial"/>
              <a:buNone/>
            </a:pPr>
            <a:r>
              <a:rPr lang="en-GB"/>
              <a:t>Hahnemann suggested testing the effects of drugs on the healthy human body in order to obtain secure knowledge of a drug's effects. Following</a:t>
            </a:r>
            <a:r>
              <a:rPr lang="en-GB">
                <a:solidFill>
                  <a:srgbClr val="000000"/>
                </a:solidFill>
              </a:rPr>
              <a:t> </a:t>
            </a:r>
            <a:r>
              <a:rPr lang="en-GB">
                <a:solidFill>
                  <a:srgbClr val="000000"/>
                </a:solidFill>
                <a:uFill>
                  <a:noFill/>
                </a:uFill>
                <a:hlinkClick r:id="rId4"/>
              </a:rPr>
              <a:t>self-experimentation</a:t>
            </a:r>
            <a:r>
              <a:rPr lang="en-GB">
                <a:solidFill>
                  <a:srgbClr val="000000"/>
                </a:solidFill>
              </a:rPr>
              <a:t> </a:t>
            </a:r>
            <a:r>
              <a:rPr lang="en-GB"/>
              <a:t>with the antimalarial drug </a:t>
            </a:r>
            <a:r>
              <a:rPr lang="en-GB">
                <a:uFill>
                  <a:noFill/>
                </a:uFill>
                <a:hlinkClick r:id="rId5"/>
              </a:rPr>
              <a:t>quinine</a:t>
            </a:r>
            <a:r>
              <a:rPr lang="en-GB"/>
              <a:t>, Hahnemann noted that the drug had a similar effect to the illness it was supposed to cure - in a healthy person, a dose of quinine caused a fever. From this, Hahnemann developed the central idea of homeopathic medicine: the principle of 'like cures like' or the 'law of similars' - an idea that was also central to </a:t>
            </a:r>
            <a:r>
              <a:rPr lang="en-GB">
                <a:uFill>
                  <a:noFill/>
                </a:uFill>
                <a:hlinkClick r:id="rId6"/>
              </a:rPr>
              <a:t>folk medicine</a:t>
            </a:r>
            <a:r>
              <a:rPr lang="en-GB"/>
              <a:t>.</a:t>
            </a:r>
            <a:endParaRPr/>
          </a:p>
          <a:p>
            <a:pPr indent="0" lvl="0" marL="0" rtl="0" algn="l">
              <a:lnSpc>
                <a:spcPct val="140000"/>
              </a:lnSpc>
              <a:spcBef>
                <a:spcPts val="1500"/>
              </a:spcBef>
              <a:spcAft>
                <a:spcPts val="0"/>
              </a:spcAft>
              <a:buClr>
                <a:schemeClr val="dk1"/>
              </a:buClr>
              <a:buSzPts val="1100"/>
              <a:buFont typeface="Arial"/>
              <a:buNone/>
            </a:pPr>
            <a:r>
              <a:rPr lang="en-GB"/>
              <a:t>When </a:t>
            </a:r>
            <a:r>
              <a:rPr lang="en-GB">
                <a:uFill>
                  <a:noFill/>
                </a:uFill>
                <a:hlinkClick r:id="rId7"/>
              </a:rPr>
              <a:t>Edward Jenner</a:t>
            </a:r>
            <a:r>
              <a:rPr lang="en-GB"/>
              <a:t> (English Physician (1749-1823)) introduced </a:t>
            </a:r>
            <a:r>
              <a:rPr lang="en-GB">
                <a:uFill>
                  <a:noFill/>
                </a:uFill>
                <a:hlinkClick r:id="rId8"/>
              </a:rPr>
              <a:t>vaccination</a:t>
            </a:r>
            <a:r>
              <a:rPr lang="en-GB"/>
              <a:t> in 1798, (Smallpox).  Hahnemann considered this a confirmation of his principle. Hahnemann also came to assume that the body was highly sensitive to drugs during illness, and prescribed very small doses of drugs - hence the expression ‘homeopathic doses’ for very small amounts.</a:t>
            </a:r>
            <a:endParaRPr/>
          </a:p>
          <a:p>
            <a:pPr indent="0" lvl="0" marL="0" rtl="0" algn="l">
              <a:lnSpc>
                <a:spcPct val="140000"/>
              </a:lnSpc>
              <a:spcBef>
                <a:spcPts val="1500"/>
              </a:spcBef>
              <a:spcAft>
                <a:spcPts val="0"/>
              </a:spcAft>
              <a:buClr>
                <a:schemeClr val="dk1"/>
              </a:buClr>
              <a:buSzPts val="1100"/>
              <a:buFont typeface="Arial"/>
              <a:buNone/>
            </a:pPr>
            <a:r>
              <a:rPr lang="en-GB"/>
              <a:t>Homeopathy spread rapidly through Europe in the early 1800s. The first homeopathic hospital opened in 1832 in Leipzig. However, homeopathy also met with hostility from </a:t>
            </a:r>
            <a:r>
              <a:rPr lang="en-GB">
                <a:uFill>
                  <a:noFill/>
                </a:uFill>
                <a:hlinkClick r:id="rId9"/>
              </a:rPr>
              <a:t>apothecaries</a:t>
            </a:r>
            <a:r>
              <a:rPr lang="en-GB"/>
              <a:t> and other medical practitioners. In 1835, Hahnemann moved to Paris, where he was a popular practitioner until his death.</a:t>
            </a:r>
            <a:endParaRPr/>
          </a:p>
          <a:p>
            <a:pPr indent="0" lvl="0" marL="0" rtl="0" algn="l">
              <a:spcBef>
                <a:spcPts val="1500"/>
              </a:spcBef>
              <a:spcAft>
                <a:spcPts val="0"/>
              </a:spcAft>
              <a:buNone/>
            </a:pPr>
            <a:r>
              <a:t/>
            </a:r>
            <a:endParaRPr/>
          </a:p>
        </p:txBody>
      </p:sp>
      <p:sp>
        <p:nvSpPr>
          <p:cNvPr id="125" name="Google Shape;125;g76793db9ea_2_13:notes"/>
          <p:cNvSpPr txBox="1"/>
          <p:nvPr>
            <p:ph idx="12" type="sldNum"/>
          </p:nvPr>
        </p:nvSpPr>
        <p:spPr>
          <a:xfrm>
            <a:off x="3822700" y="9418638"/>
            <a:ext cx="2924100" cy="4953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1" name="Shape 131"/>
        <p:cNvGrpSpPr/>
        <p:nvPr/>
      </p:nvGrpSpPr>
      <p:grpSpPr>
        <a:xfrm>
          <a:off x="0" y="0"/>
          <a:ext cx="0" cy="0"/>
          <a:chOff x="0" y="0"/>
          <a:chExt cx="0" cy="0"/>
        </a:xfrm>
      </p:grpSpPr>
      <p:sp>
        <p:nvSpPr>
          <p:cNvPr id="132" name="Google Shape;132;p8:notes"/>
          <p:cNvSpPr txBox="1"/>
          <p:nvPr>
            <p:ph idx="1" type="body"/>
          </p:nvPr>
        </p:nvSpPr>
        <p:spPr>
          <a:xfrm>
            <a:off x="900113" y="4708525"/>
            <a:ext cx="4946650" cy="4462463"/>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t/>
            </a:r>
            <a:endParaRPr/>
          </a:p>
        </p:txBody>
      </p:sp>
      <p:sp>
        <p:nvSpPr>
          <p:cNvPr id="133" name="Google Shape;133;p8:notes"/>
          <p:cNvSpPr/>
          <p:nvPr>
            <p:ph idx="2" type="sldImg"/>
          </p:nvPr>
        </p:nvSpPr>
        <p:spPr>
          <a:xfrm>
            <a:off x="895350" y="742950"/>
            <a:ext cx="4957763" cy="371792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0" name="Shape 140"/>
        <p:cNvGrpSpPr/>
        <p:nvPr/>
      </p:nvGrpSpPr>
      <p:grpSpPr>
        <a:xfrm>
          <a:off x="0" y="0"/>
          <a:ext cx="0" cy="0"/>
          <a:chOff x="0" y="0"/>
          <a:chExt cx="0" cy="0"/>
        </a:xfrm>
      </p:grpSpPr>
      <p:sp>
        <p:nvSpPr>
          <p:cNvPr id="141" name="Google Shape;141;p7:notes"/>
          <p:cNvSpPr/>
          <p:nvPr>
            <p:ph idx="2" type="sldImg"/>
          </p:nvPr>
        </p:nvSpPr>
        <p:spPr>
          <a:xfrm>
            <a:off x="895350" y="742950"/>
            <a:ext cx="4957763" cy="3717925"/>
          </a:xfrm>
          <a:custGeom>
            <a:rect b="b" l="l" r="r" t="t"/>
            <a:pathLst>
              <a:path extrusionOk="0" h="120000" w="120000">
                <a:moveTo>
                  <a:pt x="0" y="0"/>
                </a:moveTo>
                <a:lnTo>
                  <a:pt x="120000" y="0"/>
                </a:lnTo>
                <a:lnTo>
                  <a:pt x="120000" y="120000"/>
                </a:lnTo>
                <a:lnTo>
                  <a:pt x="0" y="120000"/>
                </a:lnTo>
                <a:close/>
              </a:path>
            </a:pathLst>
          </a:custGeom>
          <a:noFill/>
          <a:ln>
            <a:noFill/>
          </a:ln>
        </p:spPr>
      </p:sp>
      <p:sp>
        <p:nvSpPr>
          <p:cNvPr id="142" name="Google Shape;142;p7:notes"/>
          <p:cNvSpPr txBox="1"/>
          <p:nvPr>
            <p:ph idx="1" type="body"/>
          </p:nvPr>
        </p:nvSpPr>
        <p:spPr>
          <a:xfrm>
            <a:off x="900113" y="4708525"/>
            <a:ext cx="4946650" cy="4462463"/>
          </a:xfrm>
          <a:prstGeom prst="rect">
            <a:avLst/>
          </a:prstGeom>
          <a:noFill/>
          <a:ln>
            <a:noFill/>
          </a:ln>
        </p:spPr>
        <p:txBody>
          <a:bodyPr anchorCtr="0" anchor="t" bIns="45700" lIns="91425" spcFirstLastPara="1" rIns="91425" wrap="square" tIns="45700">
            <a:noAutofit/>
          </a:bodyPr>
          <a:lstStyle/>
          <a:p>
            <a:pPr indent="0" lvl="0" marL="0" rtl="0" algn="l">
              <a:spcBef>
                <a:spcPts val="360"/>
              </a:spcBef>
              <a:spcAft>
                <a:spcPts val="0"/>
              </a:spcAft>
              <a:buNone/>
            </a:pPr>
            <a:r>
              <a:rPr lang="en-GB"/>
              <a:t>Introduce the Homeopathic Definition of Health.</a:t>
            </a:r>
            <a:endParaRPr/>
          </a:p>
          <a:p>
            <a:pPr indent="0" lvl="0" marL="0" rtl="0" algn="l">
              <a:spcBef>
                <a:spcPts val="360"/>
              </a:spcBef>
              <a:spcAft>
                <a:spcPts val="0"/>
              </a:spcAft>
              <a:buNone/>
            </a:pPr>
            <a:r>
              <a:t/>
            </a:r>
            <a:endParaRPr/>
          </a:p>
        </p:txBody>
      </p:sp>
      <p:sp>
        <p:nvSpPr>
          <p:cNvPr id="143" name="Google Shape;143;p7:notes"/>
          <p:cNvSpPr txBox="1"/>
          <p:nvPr>
            <p:ph idx="12" type="sldNum"/>
          </p:nvPr>
        </p:nvSpPr>
        <p:spPr>
          <a:xfrm>
            <a:off x="3822700" y="9418638"/>
            <a:ext cx="2924175" cy="4953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b="0" i="0" lang="en-GB" sz="1200" u="none" cap="none" strike="noStrike">
                <a:solidFill>
                  <a:schemeClr val="dk1"/>
                </a:solidFill>
                <a:latin typeface="Verdana"/>
                <a:ea typeface="Verdana"/>
                <a:cs typeface="Verdana"/>
                <a:sym typeface="Verdana"/>
              </a:rPr>
              <a:t>‹#›</a:t>
            </a:fld>
            <a:endParaRPr b="0" i="0" sz="1200" u="none" cap="none" strike="noStrike">
              <a:solidFill>
                <a:schemeClr val="dk1"/>
              </a:solidFill>
              <a:latin typeface="Verdana"/>
              <a:ea typeface="Verdana"/>
              <a:cs typeface="Verdana"/>
              <a:sym typeface="Verdana"/>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8" name="Shape 148"/>
        <p:cNvGrpSpPr/>
        <p:nvPr/>
      </p:nvGrpSpPr>
      <p:grpSpPr>
        <a:xfrm>
          <a:off x="0" y="0"/>
          <a:ext cx="0" cy="0"/>
          <a:chOff x="0" y="0"/>
          <a:chExt cx="0" cy="0"/>
        </a:xfrm>
      </p:grpSpPr>
      <p:sp>
        <p:nvSpPr>
          <p:cNvPr id="149" name="Google Shape;149;g76793db9ea_2_32:notes"/>
          <p:cNvSpPr/>
          <p:nvPr>
            <p:ph idx="2" type="sldImg"/>
          </p:nvPr>
        </p:nvSpPr>
        <p:spPr>
          <a:xfrm>
            <a:off x="895350" y="742950"/>
            <a:ext cx="4957800" cy="3717900"/>
          </a:xfrm>
          <a:custGeom>
            <a:rect b="b" l="l" r="r" t="t"/>
            <a:pathLst>
              <a:path extrusionOk="0" h="120000" w="120000">
                <a:moveTo>
                  <a:pt x="0" y="0"/>
                </a:moveTo>
                <a:lnTo>
                  <a:pt x="120000" y="0"/>
                </a:lnTo>
                <a:lnTo>
                  <a:pt x="120000" y="120000"/>
                </a:lnTo>
                <a:lnTo>
                  <a:pt x="0" y="120000"/>
                </a:lnTo>
                <a:close/>
              </a:path>
            </a:pathLst>
          </a:custGeom>
        </p:spPr>
      </p:sp>
      <p:sp>
        <p:nvSpPr>
          <p:cNvPr id="150" name="Google Shape;150;g76793db9ea_2_32:notes"/>
          <p:cNvSpPr txBox="1"/>
          <p:nvPr>
            <p:ph idx="1" type="body"/>
          </p:nvPr>
        </p:nvSpPr>
        <p:spPr>
          <a:xfrm>
            <a:off x="900113" y="4708525"/>
            <a:ext cx="4946700" cy="4462500"/>
          </a:xfrm>
          <a:prstGeom prst="rect">
            <a:avLst/>
          </a:prstGeom>
        </p:spPr>
        <p:txBody>
          <a:bodyPr anchorCtr="0" anchor="t" bIns="45700" lIns="91425" spcFirstLastPara="1" rIns="91425" wrap="square" tIns="45700">
            <a:noAutofit/>
          </a:bodyPr>
          <a:lstStyle/>
          <a:p>
            <a:pPr indent="0" lvl="0" marL="0" rtl="0" algn="l">
              <a:lnSpc>
                <a:spcPct val="115000"/>
              </a:lnSpc>
              <a:spcBef>
                <a:spcPts val="0"/>
              </a:spcBef>
              <a:spcAft>
                <a:spcPts val="0"/>
              </a:spcAft>
              <a:buClr>
                <a:schemeClr val="dk1"/>
              </a:buClr>
              <a:buSzPts val="1100"/>
              <a:buFont typeface="Arial"/>
              <a:buNone/>
            </a:pPr>
            <a:r>
              <a:rPr lang="en-GB">
                <a:solidFill>
                  <a:srgbClr val="222222"/>
                </a:solidFill>
                <a:highlight>
                  <a:srgbClr val="FFFFFF"/>
                </a:highlight>
              </a:rPr>
              <a:t>Description. “The Materia Medica Pura”, is Dr Samuel Hahnemann's magnum opus. It is the source book of all subsequent materia medicas. It contains the original provings conducted by Dr Hahnemann on himself and his patients.</a:t>
            </a:r>
            <a:endParaRPr/>
          </a:p>
        </p:txBody>
      </p:sp>
      <p:sp>
        <p:nvSpPr>
          <p:cNvPr id="151" name="Google Shape;151;g76793db9ea_2_32:notes"/>
          <p:cNvSpPr txBox="1"/>
          <p:nvPr>
            <p:ph idx="12" type="sldNum"/>
          </p:nvPr>
        </p:nvSpPr>
        <p:spPr>
          <a:xfrm>
            <a:off x="3822700" y="9418638"/>
            <a:ext cx="2924100" cy="4953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7" name="Shape 157"/>
        <p:cNvGrpSpPr/>
        <p:nvPr/>
      </p:nvGrpSpPr>
      <p:grpSpPr>
        <a:xfrm>
          <a:off x="0" y="0"/>
          <a:ext cx="0" cy="0"/>
          <a:chOff x="0" y="0"/>
          <a:chExt cx="0" cy="0"/>
        </a:xfrm>
      </p:grpSpPr>
      <p:sp>
        <p:nvSpPr>
          <p:cNvPr id="158" name="Google Shape;158;g76793db9ea_2_39:notes"/>
          <p:cNvSpPr/>
          <p:nvPr>
            <p:ph idx="2" type="sldImg"/>
          </p:nvPr>
        </p:nvSpPr>
        <p:spPr>
          <a:xfrm>
            <a:off x="895350" y="742950"/>
            <a:ext cx="4957800" cy="3717900"/>
          </a:xfrm>
          <a:custGeom>
            <a:rect b="b" l="l" r="r" t="t"/>
            <a:pathLst>
              <a:path extrusionOk="0" h="120000" w="120000">
                <a:moveTo>
                  <a:pt x="0" y="0"/>
                </a:moveTo>
                <a:lnTo>
                  <a:pt x="120000" y="0"/>
                </a:lnTo>
                <a:lnTo>
                  <a:pt x="120000" y="120000"/>
                </a:lnTo>
                <a:lnTo>
                  <a:pt x="0" y="120000"/>
                </a:lnTo>
                <a:close/>
              </a:path>
            </a:pathLst>
          </a:custGeom>
        </p:spPr>
      </p:sp>
      <p:sp>
        <p:nvSpPr>
          <p:cNvPr id="159" name="Google Shape;159;g76793db9ea_2_39:notes"/>
          <p:cNvSpPr txBox="1"/>
          <p:nvPr>
            <p:ph idx="1" type="body"/>
          </p:nvPr>
        </p:nvSpPr>
        <p:spPr>
          <a:xfrm>
            <a:off x="900113" y="4708525"/>
            <a:ext cx="4946700" cy="44625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t/>
            </a:r>
            <a:endParaRPr/>
          </a:p>
        </p:txBody>
      </p:sp>
      <p:sp>
        <p:nvSpPr>
          <p:cNvPr id="160" name="Google Shape;160;g76793db9ea_2_39:notes"/>
          <p:cNvSpPr txBox="1"/>
          <p:nvPr>
            <p:ph idx="12" type="sldNum"/>
          </p:nvPr>
        </p:nvSpPr>
        <p:spPr>
          <a:xfrm>
            <a:off x="3822700" y="9418638"/>
            <a:ext cx="2924100" cy="4953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5" name="Shape 165"/>
        <p:cNvGrpSpPr/>
        <p:nvPr/>
      </p:nvGrpSpPr>
      <p:grpSpPr>
        <a:xfrm>
          <a:off x="0" y="0"/>
          <a:ext cx="0" cy="0"/>
          <a:chOff x="0" y="0"/>
          <a:chExt cx="0" cy="0"/>
        </a:xfrm>
      </p:grpSpPr>
      <p:sp>
        <p:nvSpPr>
          <p:cNvPr id="166" name="Google Shape;166;g76793db9ea_2_48:notes"/>
          <p:cNvSpPr/>
          <p:nvPr>
            <p:ph idx="2" type="sldImg"/>
          </p:nvPr>
        </p:nvSpPr>
        <p:spPr>
          <a:xfrm>
            <a:off x="895350" y="742950"/>
            <a:ext cx="4957800" cy="3717900"/>
          </a:xfrm>
          <a:custGeom>
            <a:rect b="b" l="l" r="r" t="t"/>
            <a:pathLst>
              <a:path extrusionOk="0" h="120000" w="120000">
                <a:moveTo>
                  <a:pt x="0" y="0"/>
                </a:moveTo>
                <a:lnTo>
                  <a:pt x="120000" y="0"/>
                </a:lnTo>
                <a:lnTo>
                  <a:pt x="120000" y="120000"/>
                </a:lnTo>
                <a:lnTo>
                  <a:pt x="0" y="120000"/>
                </a:lnTo>
                <a:close/>
              </a:path>
            </a:pathLst>
          </a:custGeom>
        </p:spPr>
      </p:sp>
      <p:sp>
        <p:nvSpPr>
          <p:cNvPr id="167" name="Google Shape;167;g76793db9ea_2_48:notes"/>
          <p:cNvSpPr txBox="1"/>
          <p:nvPr>
            <p:ph idx="1" type="body"/>
          </p:nvPr>
        </p:nvSpPr>
        <p:spPr>
          <a:xfrm>
            <a:off x="900113" y="4708525"/>
            <a:ext cx="4946700" cy="44625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t/>
            </a:r>
            <a:endParaRPr/>
          </a:p>
        </p:txBody>
      </p:sp>
      <p:sp>
        <p:nvSpPr>
          <p:cNvPr id="168" name="Google Shape;168;g76793db9ea_2_48:notes"/>
          <p:cNvSpPr txBox="1"/>
          <p:nvPr>
            <p:ph idx="12" type="sldNum"/>
          </p:nvPr>
        </p:nvSpPr>
        <p:spPr>
          <a:xfrm>
            <a:off x="3822700" y="9418638"/>
            <a:ext cx="2924100" cy="4953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3" name="Shape 173"/>
        <p:cNvGrpSpPr/>
        <p:nvPr/>
      </p:nvGrpSpPr>
      <p:grpSpPr>
        <a:xfrm>
          <a:off x="0" y="0"/>
          <a:ext cx="0" cy="0"/>
          <a:chOff x="0" y="0"/>
          <a:chExt cx="0" cy="0"/>
        </a:xfrm>
      </p:grpSpPr>
      <p:sp>
        <p:nvSpPr>
          <p:cNvPr id="174" name="Google Shape;174;g6dd03555f6_0_14:notes"/>
          <p:cNvSpPr/>
          <p:nvPr>
            <p:ph idx="2" type="sldImg"/>
          </p:nvPr>
        </p:nvSpPr>
        <p:spPr>
          <a:xfrm>
            <a:off x="895350" y="742950"/>
            <a:ext cx="4957800" cy="3717900"/>
          </a:xfrm>
          <a:custGeom>
            <a:rect b="b" l="l" r="r" t="t"/>
            <a:pathLst>
              <a:path extrusionOk="0" h="120000" w="120000">
                <a:moveTo>
                  <a:pt x="0" y="0"/>
                </a:moveTo>
                <a:lnTo>
                  <a:pt x="120000" y="0"/>
                </a:lnTo>
                <a:lnTo>
                  <a:pt x="120000" y="120000"/>
                </a:lnTo>
                <a:lnTo>
                  <a:pt x="0" y="120000"/>
                </a:lnTo>
                <a:close/>
              </a:path>
            </a:pathLst>
          </a:custGeom>
        </p:spPr>
      </p:sp>
      <p:sp>
        <p:nvSpPr>
          <p:cNvPr id="175" name="Google Shape;175;g6dd03555f6_0_14:notes"/>
          <p:cNvSpPr txBox="1"/>
          <p:nvPr>
            <p:ph idx="1" type="body"/>
          </p:nvPr>
        </p:nvSpPr>
        <p:spPr>
          <a:xfrm>
            <a:off x="900113" y="4708525"/>
            <a:ext cx="4946700" cy="44625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rPr lang="en-GB"/>
              <a:t>Introduce students to Levels of Health as per Homeopathy. Discuss post clip.</a:t>
            </a:r>
            <a:endParaRPr/>
          </a:p>
        </p:txBody>
      </p:sp>
      <p:sp>
        <p:nvSpPr>
          <p:cNvPr id="176" name="Google Shape;176;g6dd03555f6_0_14:notes"/>
          <p:cNvSpPr txBox="1"/>
          <p:nvPr>
            <p:ph idx="12" type="sldNum"/>
          </p:nvPr>
        </p:nvSpPr>
        <p:spPr>
          <a:xfrm>
            <a:off x="3822700" y="9418638"/>
            <a:ext cx="2924100" cy="4953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81" name="Shape 181"/>
        <p:cNvGrpSpPr/>
        <p:nvPr/>
      </p:nvGrpSpPr>
      <p:grpSpPr>
        <a:xfrm>
          <a:off x="0" y="0"/>
          <a:ext cx="0" cy="0"/>
          <a:chOff x="0" y="0"/>
          <a:chExt cx="0" cy="0"/>
        </a:xfrm>
      </p:grpSpPr>
      <p:sp>
        <p:nvSpPr>
          <p:cNvPr id="182" name="Google Shape;182;g76793db9ea_2_55:notes"/>
          <p:cNvSpPr/>
          <p:nvPr>
            <p:ph idx="2" type="sldImg"/>
          </p:nvPr>
        </p:nvSpPr>
        <p:spPr>
          <a:xfrm>
            <a:off x="895350" y="742950"/>
            <a:ext cx="4957800" cy="3717900"/>
          </a:xfrm>
          <a:custGeom>
            <a:rect b="b" l="l" r="r" t="t"/>
            <a:pathLst>
              <a:path extrusionOk="0" h="120000" w="120000">
                <a:moveTo>
                  <a:pt x="0" y="0"/>
                </a:moveTo>
                <a:lnTo>
                  <a:pt x="120000" y="0"/>
                </a:lnTo>
                <a:lnTo>
                  <a:pt x="120000" y="120000"/>
                </a:lnTo>
                <a:lnTo>
                  <a:pt x="0" y="120000"/>
                </a:lnTo>
                <a:close/>
              </a:path>
            </a:pathLst>
          </a:custGeom>
        </p:spPr>
      </p:sp>
      <p:sp>
        <p:nvSpPr>
          <p:cNvPr id="183" name="Google Shape;183;g76793db9ea_2_55:notes"/>
          <p:cNvSpPr txBox="1"/>
          <p:nvPr>
            <p:ph idx="1" type="body"/>
          </p:nvPr>
        </p:nvSpPr>
        <p:spPr>
          <a:xfrm>
            <a:off x="900113" y="4708525"/>
            <a:ext cx="4946700" cy="44625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t/>
            </a:r>
            <a:endParaRPr/>
          </a:p>
        </p:txBody>
      </p:sp>
      <p:sp>
        <p:nvSpPr>
          <p:cNvPr id="184" name="Google Shape;184;g76793db9ea_2_55:notes"/>
          <p:cNvSpPr txBox="1"/>
          <p:nvPr>
            <p:ph idx="12" type="sldNum"/>
          </p:nvPr>
        </p:nvSpPr>
        <p:spPr>
          <a:xfrm>
            <a:off x="3822700" y="9418638"/>
            <a:ext cx="2924100" cy="4953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89" name="Shape 189"/>
        <p:cNvGrpSpPr/>
        <p:nvPr/>
      </p:nvGrpSpPr>
      <p:grpSpPr>
        <a:xfrm>
          <a:off x="0" y="0"/>
          <a:ext cx="0" cy="0"/>
          <a:chOff x="0" y="0"/>
          <a:chExt cx="0" cy="0"/>
        </a:xfrm>
      </p:grpSpPr>
      <p:sp>
        <p:nvSpPr>
          <p:cNvPr id="190" name="Google Shape;190;g76793db9ea_2_62:notes"/>
          <p:cNvSpPr/>
          <p:nvPr>
            <p:ph idx="2" type="sldImg"/>
          </p:nvPr>
        </p:nvSpPr>
        <p:spPr>
          <a:xfrm>
            <a:off x="895350" y="742950"/>
            <a:ext cx="4957800" cy="3717900"/>
          </a:xfrm>
          <a:custGeom>
            <a:rect b="b" l="l" r="r" t="t"/>
            <a:pathLst>
              <a:path extrusionOk="0" h="120000" w="120000">
                <a:moveTo>
                  <a:pt x="0" y="0"/>
                </a:moveTo>
                <a:lnTo>
                  <a:pt x="120000" y="0"/>
                </a:lnTo>
                <a:lnTo>
                  <a:pt x="120000" y="120000"/>
                </a:lnTo>
                <a:lnTo>
                  <a:pt x="0" y="120000"/>
                </a:lnTo>
                <a:close/>
              </a:path>
            </a:pathLst>
          </a:custGeom>
        </p:spPr>
      </p:sp>
      <p:sp>
        <p:nvSpPr>
          <p:cNvPr id="191" name="Google Shape;191;g76793db9ea_2_62:notes"/>
          <p:cNvSpPr txBox="1"/>
          <p:nvPr>
            <p:ph idx="1" type="body"/>
          </p:nvPr>
        </p:nvSpPr>
        <p:spPr>
          <a:xfrm>
            <a:off x="900113" y="4708525"/>
            <a:ext cx="4946700" cy="44625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t/>
            </a:r>
            <a:endParaRPr/>
          </a:p>
        </p:txBody>
      </p:sp>
      <p:sp>
        <p:nvSpPr>
          <p:cNvPr id="192" name="Google Shape;192;g76793db9ea_2_62:notes"/>
          <p:cNvSpPr txBox="1"/>
          <p:nvPr>
            <p:ph idx="12" type="sldNum"/>
          </p:nvPr>
        </p:nvSpPr>
        <p:spPr>
          <a:xfrm>
            <a:off x="3822700" y="9418638"/>
            <a:ext cx="2924100" cy="4953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97" name="Shape 197"/>
        <p:cNvGrpSpPr/>
        <p:nvPr/>
      </p:nvGrpSpPr>
      <p:grpSpPr>
        <a:xfrm>
          <a:off x="0" y="0"/>
          <a:ext cx="0" cy="0"/>
          <a:chOff x="0" y="0"/>
          <a:chExt cx="0" cy="0"/>
        </a:xfrm>
      </p:grpSpPr>
      <p:sp>
        <p:nvSpPr>
          <p:cNvPr id="198" name="Google Shape;198;g76793db9ea_2_69:notes"/>
          <p:cNvSpPr/>
          <p:nvPr>
            <p:ph idx="2" type="sldImg"/>
          </p:nvPr>
        </p:nvSpPr>
        <p:spPr>
          <a:xfrm>
            <a:off x="895350" y="742950"/>
            <a:ext cx="4957800" cy="3717900"/>
          </a:xfrm>
          <a:custGeom>
            <a:rect b="b" l="l" r="r" t="t"/>
            <a:pathLst>
              <a:path extrusionOk="0" h="120000" w="120000">
                <a:moveTo>
                  <a:pt x="0" y="0"/>
                </a:moveTo>
                <a:lnTo>
                  <a:pt x="120000" y="0"/>
                </a:lnTo>
                <a:lnTo>
                  <a:pt x="120000" y="120000"/>
                </a:lnTo>
                <a:lnTo>
                  <a:pt x="0" y="120000"/>
                </a:lnTo>
                <a:close/>
              </a:path>
            </a:pathLst>
          </a:custGeom>
        </p:spPr>
      </p:sp>
      <p:sp>
        <p:nvSpPr>
          <p:cNvPr id="199" name="Google Shape;199;g76793db9ea_2_69:notes"/>
          <p:cNvSpPr txBox="1"/>
          <p:nvPr>
            <p:ph idx="1" type="body"/>
          </p:nvPr>
        </p:nvSpPr>
        <p:spPr>
          <a:xfrm>
            <a:off x="900113" y="4708525"/>
            <a:ext cx="4946700" cy="44625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t/>
            </a:r>
            <a:endParaRPr/>
          </a:p>
        </p:txBody>
      </p:sp>
      <p:sp>
        <p:nvSpPr>
          <p:cNvPr id="200" name="Google Shape;200;g76793db9ea_2_69:notes"/>
          <p:cNvSpPr txBox="1"/>
          <p:nvPr>
            <p:ph idx="12" type="sldNum"/>
          </p:nvPr>
        </p:nvSpPr>
        <p:spPr>
          <a:xfrm>
            <a:off x="3822700" y="9418638"/>
            <a:ext cx="2924100" cy="4953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05" name="Shape 205"/>
        <p:cNvGrpSpPr/>
        <p:nvPr/>
      </p:nvGrpSpPr>
      <p:grpSpPr>
        <a:xfrm>
          <a:off x="0" y="0"/>
          <a:ext cx="0" cy="0"/>
          <a:chOff x="0" y="0"/>
          <a:chExt cx="0" cy="0"/>
        </a:xfrm>
      </p:grpSpPr>
      <p:sp>
        <p:nvSpPr>
          <p:cNvPr id="206" name="Google Shape;206;g6dd03555f6_0_7:notes"/>
          <p:cNvSpPr/>
          <p:nvPr>
            <p:ph idx="2" type="sldImg"/>
          </p:nvPr>
        </p:nvSpPr>
        <p:spPr>
          <a:xfrm>
            <a:off x="895350" y="742950"/>
            <a:ext cx="4957800" cy="3717900"/>
          </a:xfrm>
          <a:custGeom>
            <a:rect b="b" l="l" r="r" t="t"/>
            <a:pathLst>
              <a:path extrusionOk="0" h="120000" w="120000">
                <a:moveTo>
                  <a:pt x="0" y="0"/>
                </a:moveTo>
                <a:lnTo>
                  <a:pt x="120000" y="0"/>
                </a:lnTo>
                <a:lnTo>
                  <a:pt x="120000" y="120000"/>
                </a:lnTo>
                <a:lnTo>
                  <a:pt x="0" y="120000"/>
                </a:lnTo>
                <a:close/>
              </a:path>
            </a:pathLst>
          </a:custGeom>
        </p:spPr>
      </p:sp>
      <p:sp>
        <p:nvSpPr>
          <p:cNvPr id="207" name="Google Shape;207;g6dd03555f6_0_7:notes"/>
          <p:cNvSpPr txBox="1"/>
          <p:nvPr>
            <p:ph idx="1" type="body"/>
          </p:nvPr>
        </p:nvSpPr>
        <p:spPr>
          <a:xfrm>
            <a:off x="900113" y="4708525"/>
            <a:ext cx="4946700" cy="44625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rPr lang="en-GB"/>
              <a:t>In class watch Documentary from Greece on Homeopathist George Vithoulkas. Professor of Classical Homeopathy. </a:t>
            </a:r>
            <a:endParaRPr/>
          </a:p>
          <a:p>
            <a:pPr indent="0" lvl="0" marL="0" rtl="0" algn="l">
              <a:spcBef>
                <a:spcPts val="360"/>
              </a:spcBef>
              <a:spcAft>
                <a:spcPts val="0"/>
              </a:spcAft>
              <a:buNone/>
            </a:pPr>
            <a:r>
              <a:rPr lang="en-GB"/>
              <a:t>Post break. Discuss in plenary session.</a:t>
            </a:r>
            <a:endParaRPr/>
          </a:p>
        </p:txBody>
      </p:sp>
      <p:sp>
        <p:nvSpPr>
          <p:cNvPr id="208" name="Google Shape;208;g6dd03555f6_0_7:notes"/>
          <p:cNvSpPr txBox="1"/>
          <p:nvPr>
            <p:ph idx="12" type="sldNum"/>
          </p:nvPr>
        </p:nvSpPr>
        <p:spPr>
          <a:xfrm>
            <a:off x="3822700" y="9418638"/>
            <a:ext cx="2924100" cy="4953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13" name="Shape 213"/>
        <p:cNvGrpSpPr/>
        <p:nvPr/>
      </p:nvGrpSpPr>
      <p:grpSpPr>
        <a:xfrm>
          <a:off x="0" y="0"/>
          <a:ext cx="0" cy="0"/>
          <a:chOff x="0" y="0"/>
          <a:chExt cx="0" cy="0"/>
        </a:xfrm>
      </p:grpSpPr>
      <p:sp>
        <p:nvSpPr>
          <p:cNvPr id="214" name="Google Shape;214;g6dd03555f6_0_0:notes"/>
          <p:cNvSpPr/>
          <p:nvPr>
            <p:ph idx="2" type="sldImg"/>
          </p:nvPr>
        </p:nvSpPr>
        <p:spPr>
          <a:xfrm>
            <a:off x="895350" y="742950"/>
            <a:ext cx="4957800" cy="3717900"/>
          </a:xfrm>
          <a:custGeom>
            <a:rect b="b" l="l" r="r" t="t"/>
            <a:pathLst>
              <a:path extrusionOk="0" h="120000" w="120000">
                <a:moveTo>
                  <a:pt x="0" y="0"/>
                </a:moveTo>
                <a:lnTo>
                  <a:pt x="120000" y="0"/>
                </a:lnTo>
                <a:lnTo>
                  <a:pt x="120000" y="120000"/>
                </a:lnTo>
                <a:lnTo>
                  <a:pt x="0" y="120000"/>
                </a:lnTo>
                <a:close/>
              </a:path>
            </a:pathLst>
          </a:custGeom>
        </p:spPr>
      </p:sp>
      <p:sp>
        <p:nvSpPr>
          <p:cNvPr id="215" name="Google Shape;215;g6dd03555f6_0_0:notes"/>
          <p:cNvSpPr txBox="1"/>
          <p:nvPr>
            <p:ph idx="1" type="body"/>
          </p:nvPr>
        </p:nvSpPr>
        <p:spPr>
          <a:xfrm>
            <a:off x="900113" y="4708525"/>
            <a:ext cx="4946700" cy="44625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rPr lang="en-GB"/>
              <a:t>Ask students to make notes (reflective journal/learning log) from the session and read the article (also making notes) to follow up next session.</a:t>
            </a:r>
            <a:endParaRPr/>
          </a:p>
        </p:txBody>
      </p:sp>
      <p:sp>
        <p:nvSpPr>
          <p:cNvPr id="216" name="Google Shape;216;g6dd03555f6_0_0:notes"/>
          <p:cNvSpPr txBox="1"/>
          <p:nvPr>
            <p:ph idx="12" type="sldNum"/>
          </p:nvPr>
        </p:nvSpPr>
        <p:spPr>
          <a:xfrm>
            <a:off x="3822700" y="9418638"/>
            <a:ext cx="2924100" cy="4953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bg>
      <p:bgPr>
        <a:blipFill>
          <a:blip r:embed="rId2">
            <a:alphaModFix/>
          </a:blip>
          <a:stretch>
            <a:fillRect/>
          </a:stretch>
        </a:blipFill>
      </p:bgPr>
    </p:bg>
    <p:spTree>
      <p:nvGrpSpPr>
        <p:cNvPr id="14" name="Shape 14"/>
        <p:cNvGrpSpPr/>
        <p:nvPr/>
      </p:nvGrpSpPr>
      <p:grpSpPr>
        <a:xfrm>
          <a:off x="0" y="0"/>
          <a:ext cx="0" cy="0"/>
          <a:chOff x="0" y="0"/>
          <a:chExt cx="0" cy="0"/>
        </a:xfrm>
      </p:grpSpPr>
      <p:sp>
        <p:nvSpPr>
          <p:cNvPr id="15" name="Google Shape;15;p2"/>
          <p:cNvSpPr txBox="1"/>
          <p:nvPr>
            <p:ph type="ctrTitle"/>
          </p:nvPr>
        </p:nvSpPr>
        <p:spPr>
          <a:xfrm>
            <a:off x="683568" y="1988840"/>
            <a:ext cx="7772400" cy="14700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16" name="Google Shape;16;p2"/>
          <p:cNvSpPr txBox="1"/>
          <p:nvPr>
            <p:ph idx="1" type="subTitle"/>
          </p:nvPr>
        </p:nvSpPr>
        <p:spPr>
          <a:xfrm>
            <a:off x="1369368" y="3744615"/>
            <a:ext cx="6400800" cy="1752600"/>
          </a:xfrm>
          <a:prstGeom prst="rect">
            <a:avLst/>
          </a:prstGeom>
          <a:noFill/>
          <a:ln>
            <a:noFill/>
          </a:ln>
        </p:spPr>
        <p:txBody>
          <a:bodyPr anchorCtr="0" anchor="t" bIns="45700" lIns="91425" spcFirstLastPara="1" rIns="91425" wrap="square" tIns="45700">
            <a:no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p:txBody>
      </p:sp>
      <p:sp>
        <p:nvSpPr>
          <p:cNvPr id="17" name="Google Shape;17;p2"/>
          <p:cNvSpPr txBox="1"/>
          <p:nvPr>
            <p:ph idx="10" type="dt"/>
          </p:nvPr>
        </p:nvSpPr>
        <p:spPr>
          <a:xfrm>
            <a:off x="395288" y="6524625"/>
            <a:ext cx="971550" cy="21907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8" name="Google Shape;18;p2"/>
          <p:cNvSpPr txBox="1"/>
          <p:nvPr>
            <p:ph idx="11" type="ftr"/>
          </p:nvPr>
        </p:nvSpPr>
        <p:spPr>
          <a:xfrm>
            <a:off x="4140200" y="6381750"/>
            <a:ext cx="2895600" cy="365125"/>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19" name="Google Shape;19;p2"/>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1pPr>
            <a:lvl2pPr indent="0" lvl="1"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2pPr>
            <a:lvl3pPr indent="0" lvl="2"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3pPr>
            <a:lvl4pPr indent="0" lvl="3"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4pPr>
            <a:lvl5pPr indent="0" lvl="4"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5pPr>
            <a:lvl6pPr indent="0" lvl="5"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6pPr>
            <a:lvl7pPr indent="0" lvl="6"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7pPr>
            <a:lvl8pPr indent="0" lvl="7"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8pPr>
            <a:lvl9pPr indent="0" lvl="8"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Content" type="obj">
  <p:cSld name="OBJECT">
    <p:spTree>
      <p:nvGrpSpPr>
        <p:cNvPr id="20" name="Shape 20"/>
        <p:cNvGrpSpPr/>
        <p:nvPr/>
      </p:nvGrpSpPr>
      <p:grpSpPr>
        <a:xfrm>
          <a:off x="0" y="0"/>
          <a:ext cx="0" cy="0"/>
          <a:chOff x="0" y="0"/>
          <a:chExt cx="0" cy="0"/>
        </a:xfrm>
      </p:grpSpPr>
      <p:sp>
        <p:nvSpPr>
          <p:cNvPr id="21" name="Google Shape;21;p3"/>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22" name="Google Shape;22;p3"/>
          <p:cNvSpPr txBox="1"/>
          <p:nvPr>
            <p:ph idx="1" type="body"/>
          </p:nvPr>
        </p:nvSpPr>
        <p:spPr>
          <a:xfrm>
            <a:off x="457200" y="1600201"/>
            <a:ext cx="8229600" cy="3917032"/>
          </a:xfrm>
          <a:prstGeom prst="rect">
            <a:avLst/>
          </a:prstGeom>
          <a:noFill/>
          <a:ln>
            <a:noFill/>
          </a:ln>
        </p:spPr>
        <p:txBody>
          <a:bodyPr anchorCtr="0" anchor="t" bIns="45700" lIns="91425" spcFirstLastPara="1" rIns="91425" wrap="square" tIns="45700">
            <a:no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23" name="Google Shape;23;p3"/>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 name="Google Shape;24;p3"/>
          <p:cNvSpPr txBox="1"/>
          <p:nvPr>
            <p:ph idx="11" type="ftr"/>
          </p:nvPr>
        </p:nvSpPr>
        <p:spPr>
          <a:xfrm>
            <a:off x="3132138" y="6461125"/>
            <a:ext cx="2895600" cy="365125"/>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25" name="Google Shape;25;p3"/>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1pPr>
            <a:lvl2pPr indent="0" lvl="1"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2pPr>
            <a:lvl3pPr indent="0" lvl="2"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3pPr>
            <a:lvl4pPr indent="0" lvl="3"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4pPr>
            <a:lvl5pPr indent="0" lvl="4"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5pPr>
            <a:lvl6pPr indent="0" lvl="5"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6pPr>
            <a:lvl7pPr indent="0" lvl="6"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7pPr>
            <a:lvl8pPr indent="0" lvl="7"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8pPr>
            <a:lvl9pPr indent="0" lvl="8"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26" name="Shape 26"/>
        <p:cNvGrpSpPr/>
        <p:nvPr/>
      </p:nvGrpSpPr>
      <p:grpSpPr>
        <a:xfrm>
          <a:off x="0" y="0"/>
          <a:ext cx="0" cy="0"/>
          <a:chOff x="0" y="0"/>
          <a:chExt cx="0" cy="0"/>
        </a:xfrm>
      </p:grpSpPr>
      <p:sp>
        <p:nvSpPr>
          <p:cNvPr id="27" name="Google Shape;27;p4"/>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8" name="Google Shape;28;p4"/>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1pPr>
            <a:lvl2pPr indent="0" lvl="1"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2pPr>
            <a:lvl3pPr indent="0" lvl="2"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3pPr>
            <a:lvl4pPr indent="0" lvl="3"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4pPr>
            <a:lvl5pPr indent="0" lvl="4"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5pPr>
            <a:lvl6pPr indent="0" lvl="5"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6pPr>
            <a:lvl7pPr indent="0" lvl="6"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7pPr>
            <a:lvl8pPr indent="0" lvl="7"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8pPr>
            <a:lvl9pPr indent="0" lvl="8"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29" name="Shape 29"/>
        <p:cNvGrpSpPr/>
        <p:nvPr/>
      </p:nvGrpSpPr>
      <p:grpSpPr>
        <a:xfrm>
          <a:off x="0" y="0"/>
          <a:ext cx="0" cy="0"/>
          <a:chOff x="0" y="0"/>
          <a:chExt cx="0" cy="0"/>
        </a:xfrm>
      </p:grpSpPr>
      <p:sp>
        <p:nvSpPr>
          <p:cNvPr id="30" name="Google Shape;30;p5"/>
          <p:cNvSpPr txBox="1"/>
          <p:nvPr>
            <p:ph type="title"/>
          </p:nvPr>
        </p:nvSpPr>
        <p:spPr>
          <a:xfrm>
            <a:off x="683568" y="3993083"/>
            <a:ext cx="7772400" cy="1362075"/>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b="1" sz="4000" cap="none"/>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31" name="Google Shape;31;p5"/>
          <p:cNvSpPr txBox="1"/>
          <p:nvPr>
            <p:ph idx="1" type="body"/>
          </p:nvPr>
        </p:nvSpPr>
        <p:spPr>
          <a:xfrm>
            <a:off x="683568" y="2492896"/>
            <a:ext cx="7772400" cy="1500187"/>
          </a:xfrm>
          <a:prstGeom prst="rect">
            <a:avLst/>
          </a:prstGeom>
          <a:noFill/>
          <a:ln>
            <a:noFill/>
          </a:ln>
        </p:spPr>
        <p:txBody>
          <a:bodyPr anchorCtr="0" anchor="b" bIns="45700" lIns="91425" spcFirstLastPara="1" rIns="91425" wrap="square" tIns="45700">
            <a:noAutofit/>
          </a:bodyPr>
          <a:lstStyle>
            <a:lvl1pPr indent="-228600" lvl="0" marL="457200" algn="l">
              <a:spcBef>
                <a:spcPts val="400"/>
              </a:spcBef>
              <a:spcAft>
                <a:spcPts val="0"/>
              </a:spcAft>
              <a:buClr>
                <a:srgbClr val="888888"/>
              </a:buClr>
              <a:buSzPts val="2000"/>
              <a:buNone/>
              <a:defRPr sz="2000">
                <a:solidFill>
                  <a:srgbClr val="888888"/>
                </a:solidFill>
              </a:defRPr>
            </a:lvl1pPr>
            <a:lvl2pPr indent="-228600" lvl="1" marL="914400" algn="l">
              <a:spcBef>
                <a:spcPts val="360"/>
              </a:spcBef>
              <a:spcAft>
                <a:spcPts val="0"/>
              </a:spcAft>
              <a:buClr>
                <a:srgbClr val="888888"/>
              </a:buClr>
              <a:buSzPts val="1800"/>
              <a:buNone/>
              <a:defRPr sz="1800">
                <a:solidFill>
                  <a:srgbClr val="888888"/>
                </a:solidFill>
              </a:defRPr>
            </a:lvl2pPr>
            <a:lvl3pPr indent="-228600" lvl="2" marL="1371600" algn="l">
              <a:spcBef>
                <a:spcPts val="320"/>
              </a:spcBef>
              <a:spcAft>
                <a:spcPts val="0"/>
              </a:spcAft>
              <a:buClr>
                <a:srgbClr val="888888"/>
              </a:buClr>
              <a:buSzPts val="1600"/>
              <a:buNone/>
              <a:defRPr sz="1600">
                <a:solidFill>
                  <a:srgbClr val="888888"/>
                </a:solidFill>
              </a:defRPr>
            </a:lvl3pPr>
            <a:lvl4pPr indent="-228600" lvl="3" marL="1828800" algn="l">
              <a:spcBef>
                <a:spcPts val="280"/>
              </a:spcBef>
              <a:spcAft>
                <a:spcPts val="0"/>
              </a:spcAft>
              <a:buClr>
                <a:srgbClr val="888888"/>
              </a:buClr>
              <a:buSzPts val="1400"/>
              <a:buNone/>
              <a:defRPr sz="1400">
                <a:solidFill>
                  <a:srgbClr val="888888"/>
                </a:solidFill>
              </a:defRPr>
            </a:lvl4pPr>
            <a:lvl5pPr indent="-228600" lvl="4" marL="2286000" algn="l">
              <a:spcBef>
                <a:spcPts val="280"/>
              </a:spcBef>
              <a:spcAft>
                <a:spcPts val="0"/>
              </a:spcAft>
              <a:buClr>
                <a:srgbClr val="888888"/>
              </a:buClr>
              <a:buSzPts val="1400"/>
              <a:buNone/>
              <a:defRPr sz="1400">
                <a:solidFill>
                  <a:srgbClr val="888888"/>
                </a:solidFill>
              </a:defRPr>
            </a:lvl5pPr>
            <a:lvl6pPr indent="-228600" lvl="5" marL="2743200" algn="l">
              <a:spcBef>
                <a:spcPts val="280"/>
              </a:spcBef>
              <a:spcAft>
                <a:spcPts val="0"/>
              </a:spcAft>
              <a:buClr>
                <a:srgbClr val="888888"/>
              </a:buClr>
              <a:buSzPts val="1400"/>
              <a:buNone/>
              <a:defRPr sz="1400">
                <a:solidFill>
                  <a:srgbClr val="888888"/>
                </a:solidFill>
              </a:defRPr>
            </a:lvl6pPr>
            <a:lvl7pPr indent="-228600" lvl="6" marL="3200400" algn="l">
              <a:spcBef>
                <a:spcPts val="280"/>
              </a:spcBef>
              <a:spcAft>
                <a:spcPts val="0"/>
              </a:spcAft>
              <a:buClr>
                <a:srgbClr val="888888"/>
              </a:buClr>
              <a:buSzPts val="1400"/>
              <a:buNone/>
              <a:defRPr sz="1400">
                <a:solidFill>
                  <a:srgbClr val="888888"/>
                </a:solidFill>
              </a:defRPr>
            </a:lvl7pPr>
            <a:lvl8pPr indent="-228600" lvl="7" marL="3657600" algn="l">
              <a:spcBef>
                <a:spcPts val="280"/>
              </a:spcBef>
              <a:spcAft>
                <a:spcPts val="0"/>
              </a:spcAft>
              <a:buClr>
                <a:srgbClr val="888888"/>
              </a:buClr>
              <a:buSzPts val="1400"/>
              <a:buNone/>
              <a:defRPr sz="1400">
                <a:solidFill>
                  <a:srgbClr val="888888"/>
                </a:solidFill>
              </a:defRPr>
            </a:lvl8pPr>
            <a:lvl9pPr indent="-228600" lvl="8" marL="4114800" algn="l">
              <a:spcBef>
                <a:spcPts val="280"/>
              </a:spcBef>
              <a:spcAft>
                <a:spcPts val="0"/>
              </a:spcAft>
              <a:buClr>
                <a:srgbClr val="888888"/>
              </a:buClr>
              <a:buSzPts val="1400"/>
              <a:buNone/>
              <a:defRPr sz="1400">
                <a:solidFill>
                  <a:srgbClr val="888888"/>
                </a:solidFill>
              </a:defRPr>
            </a:lvl9pPr>
          </a:lstStyle>
          <a:p/>
        </p:txBody>
      </p:sp>
      <p:sp>
        <p:nvSpPr>
          <p:cNvPr id="32" name="Google Shape;32;p5"/>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3" name="Google Shape;33;p5"/>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1pPr>
            <a:lvl2pPr indent="0" lvl="1"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2pPr>
            <a:lvl3pPr indent="0" lvl="2"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3pPr>
            <a:lvl4pPr indent="0" lvl="3"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4pPr>
            <a:lvl5pPr indent="0" lvl="4"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5pPr>
            <a:lvl6pPr indent="0" lvl="5"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6pPr>
            <a:lvl7pPr indent="0" lvl="6"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7pPr>
            <a:lvl8pPr indent="0" lvl="7"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8pPr>
            <a:lvl9pPr indent="0" lvl="8"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wo Content" type="twoObj">
  <p:cSld name="TWO_OBJECTS">
    <p:spTree>
      <p:nvGrpSpPr>
        <p:cNvPr id="34" name="Shape 34"/>
        <p:cNvGrpSpPr/>
        <p:nvPr/>
      </p:nvGrpSpPr>
      <p:grpSpPr>
        <a:xfrm>
          <a:off x="0" y="0"/>
          <a:ext cx="0" cy="0"/>
          <a:chOff x="0" y="0"/>
          <a:chExt cx="0" cy="0"/>
        </a:xfrm>
      </p:grpSpPr>
      <p:sp>
        <p:nvSpPr>
          <p:cNvPr id="35" name="Google Shape;35;p6"/>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36" name="Google Shape;36;p6"/>
          <p:cNvSpPr txBox="1"/>
          <p:nvPr>
            <p:ph idx="1" type="body"/>
          </p:nvPr>
        </p:nvSpPr>
        <p:spPr>
          <a:xfrm>
            <a:off x="457200" y="1600201"/>
            <a:ext cx="4038600" cy="3989040"/>
          </a:xfrm>
          <a:prstGeom prst="rect">
            <a:avLst/>
          </a:prstGeom>
          <a:noFill/>
          <a:ln>
            <a:noFill/>
          </a:ln>
        </p:spPr>
        <p:txBody>
          <a:bodyPr anchorCtr="0" anchor="t" bIns="45700" lIns="91425" spcFirstLastPara="1" rIns="91425" wrap="square" tIns="45700">
            <a:no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37" name="Google Shape;37;p6"/>
          <p:cNvSpPr txBox="1"/>
          <p:nvPr>
            <p:ph idx="2" type="body"/>
          </p:nvPr>
        </p:nvSpPr>
        <p:spPr>
          <a:xfrm>
            <a:off x="4648200" y="1600201"/>
            <a:ext cx="4038600" cy="3989040"/>
          </a:xfrm>
          <a:prstGeom prst="rect">
            <a:avLst/>
          </a:prstGeom>
          <a:noFill/>
          <a:ln>
            <a:noFill/>
          </a:ln>
        </p:spPr>
        <p:txBody>
          <a:bodyPr anchorCtr="0" anchor="t" bIns="45700" lIns="91425" spcFirstLastPara="1" rIns="91425" wrap="square" tIns="45700">
            <a:no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38" name="Google Shape;38;p6"/>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6"/>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1pPr>
            <a:lvl2pPr indent="0" lvl="1"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2pPr>
            <a:lvl3pPr indent="0" lvl="2"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3pPr>
            <a:lvl4pPr indent="0" lvl="3"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4pPr>
            <a:lvl5pPr indent="0" lvl="4"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5pPr>
            <a:lvl6pPr indent="0" lvl="5"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6pPr>
            <a:lvl7pPr indent="0" lvl="6"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7pPr>
            <a:lvl8pPr indent="0" lvl="7"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8pPr>
            <a:lvl9pPr indent="0" lvl="8"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mparison" type="twoTxTwoObj">
  <p:cSld name="TWO_OBJECTS_WITH_TEXT">
    <p:spTree>
      <p:nvGrpSpPr>
        <p:cNvPr id="40" name="Shape 40"/>
        <p:cNvGrpSpPr/>
        <p:nvPr/>
      </p:nvGrpSpPr>
      <p:grpSpPr>
        <a:xfrm>
          <a:off x="0" y="0"/>
          <a:ext cx="0" cy="0"/>
          <a:chOff x="0" y="0"/>
          <a:chExt cx="0" cy="0"/>
        </a:xfrm>
      </p:grpSpPr>
      <p:sp>
        <p:nvSpPr>
          <p:cNvPr id="41" name="Google Shape;41;p7"/>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42" name="Google Shape;42;p7"/>
          <p:cNvSpPr txBox="1"/>
          <p:nvPr>
            <p:ph idx="1" type="body"/>
          </p:nvPr>
        </p:nvSpPr>
        <p:spPr>
          <a:xfrm>
            <a:off x="457200" y="1535113"/>
            <a:ext cx="4040188" cy="639762"/>
          </a:xfrm>
          <a:prstGeom prst="rect">
            <a:avLst/>
          </a:prstGeom>
          <a:noFill/>
          <a:ln>
            <a:noFill/>
          </a:ln>
        </p:spPr>
        <p:txBody>
          <a:bodyPr anchorCtr="0" anchor="b" bIns="45700" lIns="91425" spcFirstLastPara="1" rIns="91425" wrap="square" tIns="45700">
            <a:no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3" name="Google Shape;43;p7"/>
          <p:cNvSpPr txBox="1"/>
          <p:nvPr>
            <p:ph idx="2" type="body"/>
          </p:nvPr>
        </p:nvSpPr>
        <p:spPr>
          <a:xfrm>
            <a:off x="457200" y="2174875"/>
            <a:ext cx="4040188" cy="3414365"/>
          </a:xfrm>
          <a:prstGeom prst="rect">
            <a:avLst/>
          </a:prstGeom>
          <a:noFill/>
          <a:ln>
            <a:noFill/>
          </a:ln>
        </p:spPr>
        <p:txBody>
          <a:bodyPr anchorCtr="0" anchor="t" bIns="45700" lIns="91425" spcFirstLastPara="1" rIns="91425" wrap="square" tIns="45700">
            <a:no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44" name="Google Shape;44;p7"/>
          <p:cNvSpPr txBox="1"/>
          <p:nvPr>
            <p:ph idx="3" type="body"/>
          </p:nvPr>
        </p:nvSpPr>
        <p:spPr>
          <a:xfrm>
            <a:off x="4645025" y="1535113"/>
            <a:ext cx="4041775" cy="639762"/>
          </a:xfrm>
          <a:prstGeom prst="rect">
            <a:avLst/>
          </a:prstGeom>
          <a:noFill/>
          <a:ln>
            <a:noFill/>
          </a:ln>
        </p:spPr>
        <p:txBody>
          <a:bodyPr anchorCtr="0" anchor="b" bIns="45700" lIns="91425" spcFirstLastPara="1" rIns="91425" wrap="square" tIns="45700">
            <a:no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5" name="Google Shape;45;p7"/>
          <p:cNvSpPr txBox="1"/>
          <p:nvPr>
            <p:ph idx="4" type="body"/>
          </p:nvPr>
        </p:nvSpPr>
        <p:spPr>
          <a:xfrm>
            <a:off x="4645025" y="2174875"/>
            <a:ext cx="4041775" cy="3414365"/>
          </a:xfrm>
          <a:prstGeom prst="rect">
            <a:avLst/>
          </a:prstGeom>
          <a:noFill/>
          <a:ln>
            <a:noFill/>
          </a:ln>
        </p:spPr>
        <p:txBody>
          <a:bodyPr anchorCtr="0" anchor="t" bIns="45700" lIns="91425" spcFirstLastPara="1" rIns="91425" wrap="square" tIns="45700">
            <a:no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46" name="Google Shape;46;p7"/>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7"/>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1pPr>
            <a:lvl2pPr indent="0" lvl="1"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2pPr>
            <a:lvl3pPr indent="0" lvl="2"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3pPr>
            <a:lvl4pPr indent="0" lvl="3"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4pPr>
            <a:lvl5pPr indent="0" lvl="4"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5pPr>
            <a:lvl6pPr indent="0" lvl="5"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6pPr>
            <a:lvl7pPr indent="0" lvl="6"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7pPr>
            <a:lvl8pPr indent="0" lvl="7"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8pPr>
            <a:lvl9pPr indent="0" lvl="8"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48" name="Shape 48"/>
        <p:cNvGrpSpPr/>
        <p:nvPr/>
      </p:nvGrpSpPr>
      <p:grpSpPr>
        <a:xfrm>
          <a:off x="0" y="0"/>
          <a:ext cx="0" cy="0"/>
          <a:chOff x="0" y="0"/>
          <a:chExt cx="0" cy="0"/>
        </a:xfrm>
      </p:grpSpPr>
      <p:sp>
        <p:nvSpPr>
          <p:cNvPr id="49" name="Google Shape;49;p8"/>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50" name="Google Shape;50;p8"/>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8"/>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1pPr>
            <a:lvl2pPr indent="0" lvl="1"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2pPr>
            <a:lvl3pPr indent="0" lvl="2"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3pPr>
            <a:lvl4pPr indent="0" lvl="3"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4pPr>
            <a:lvl5pPr indent="0" lvl="4"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5pPr>
            <a:lvl6pPr indent="0" lvl="5"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6pPr>
            <a:lvl7pPr indent="0" lvl="6"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7pPr>
            <a:lvl8pPr indent="0" lvl="7"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8pPr>
            <a:lvl9pPr indent="0" lvl="8"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ntent with Caption" type="objTx">
  <p:cSld name="OBJECT_WITH_CAPTION_TEXT">
    <p:spTree>
      <p:nvGrpSpPr>
        <p:cNvPr id="52" name="Shape 52"/>
        <p:cNvGrpSpPr/>
        <p:nvPr/>
      </p:nvGrpSpPr>
      <p:grpSpPr>
        <a:xfrm>
          <a:off x="0" y="0"/>
          <a:ext cx="0" cy="0"/>
          <a:chOff x="0" y="0"/>
          <a:chExt cx="0" cy="0"/>
        </a:xfrm>
      </p:grpSpPr>
      <p:sp>
        <p:nvSpPr>
          <p:cNvPr id="53" name="Google Shape;53;p9"/>
          <p:cNvSpPr txBox="1"/>
          <p:nvPr>
            <p:ph type="title"/>
          </p:nvPr>
        </p:nvSpPr>
        <p:spPr>
          <a:xfrm>
            <a:off x="457200" y="273050"/>
            <a:ext cx="3008313" cy="116205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b="1" sz="2000"/>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54" name="Google Shape;54;p9"/>
          <p:cNvSpPr txBox="1"/>
          <p:nvPr>
            <p:ph idx="1" type="body"/>
          </p:nvPr>
        </p:nvSpPr>
        <p:spPr>
          <a:xfrm>
            <a:off x="3575050" y="273050"/>
            <a:ext cx="5111750" cy="5172173"/>
          </a:xfrm>
          <a:prstGeom prst="rect">
            <a:avLst/>
          </a:prstGeom>
          <a:noFill/>
          <a:ln>
            <a:noFill/>
          </a:ln>
        </p:spPr>
        <p:txBody>
          <a:bodyPr anchorCtr="0" anchor="t" bIns="45700" lIns="91425" spcFirstLastPara="1" rIns="91425" wrap="square" tIns="45700">
            <a:noAutofit/>
          </a:bodyPr>
          <a:lstStyle>
            <a:lvl1pPr indent="-431800" lvl="0" marL="457200" algn="l">
              <a:spcBef>
                <a:spcPts val="640"/>
              </a:spcBef>
              <a:spcAft>
                <a:spcPts val="0"/>
              </a:spcAft>
              <a:buClr>
                <a:schemeClr val="dk1"/>
              </a:buClr>
              <a:buSzPts val="3200"/>
              <a:buChar char="•"/>
              <a:defRPr sz="3200"/>
            </a:lvl1pPr>
            <a:lvl2pPr indent="-406400" lvl="1" marL="914400" algn="l">
              <a:spcBef>
                <a:spcPts val="560"/>
              </a:spcBef>
              <a:spcAft>
                <a:spcPts val="0"/>
              </a:spcAft>
              <a:buClr>
                <a:schemeClr val="dk1"/>
              </a:buClr>
              <a:buSzPts val="2800"/>
              <a:buChar char="–"/>
              <a:defRPr sz="2800"/>
            </a:lvl2pPr>
            <a:lvl3pPr indent="-381000" lvl="2" marL="1371600" algn="l">
              <a:spcBef>
                <a:spcPts val="480"/>
              </a:spcBef>
              <a:spcAft>
                <a:spcPts val="0"/>
              </a:spcAft>
              <a:buClr>
                <a:schemeClr val="dk1"/>
              </a:buClr>
              <a:buSzPts val="2400"/>
              <a:buChar char="•"/>
              <a:defRPr sz="2400"/>
            </a:lvl3pPr>
            <a:lvl4pPr indent="-355600" lvl="3" marL="1828800" algn="l">
              <a:spcBef>
                <a:spcPts val="400"/>
              </a:spcBef>
              <a:spcAft>
                <a:spcPts val="0"/>
              </a:spcAft>
              <a:buClr>
                <a:schemeClr val="dk1"/>
              </a:buClr>
              <a:buSzPts val="2000"/>
              <a:buChar char="–"/>
              <a:defRPr sz="2000"/>
            </a:lvl4pPr>
            <a:lvl5pPr indent="-355600" lvl="4" marL="2286000" algn="l">
              <a:spcBef>
                <a:spcPts val="400"/>
              </a:spcBef>
              <a:spcAft>
                <a:spcPts val="0"/>
              </a:spcAft>
              <a:buClr>
                <a:schemeClr val="dk1"/>
              </a:buClr>
              <a:buSzPts val="2000"/>
              <a:buChar char="»"/>
              <a:defRPr sz="2000"/>
            </a:lvl5pPr>
            <a:lvl6pPr indent="-355600" lvl="5" marL="2743200" algn="l">
              <a:spcBef>
                <a:spcPts val="400"/>
              </a:spcBef>
              <a:spcAft>
                <a:spcPts val="0"/>
              </a:spcAft>
              <a:buClr>
                <a:schemeClr val="dk1"/>
              </a:buClr>
              <a:buSzPts val="2000"/>
              <a:buChar char="•"/>
              <a:defRPr sz="2000"/>
            </a:lvl6pPr>
            <a:lvl7pPr indent="-355600" lvl="6" marL="3200400" algn="l">
              <a:spcBef>
                <a:spcPts val="400"/>
              </a:spcBef>
              <a:spcAft>
                <a:spcPts val="0"/>
              </a:spcAft>
              <a:buClr>
                <a:schemeClr val="dk1"/>
              </a:buClr>
              <a:buSzPts val="2000"/>
              <a:buChar char="•"/>
              <a:defRPr sz="2000"/>
            </a:lvl7pPr>
            <a:lvl8pPr indent="-355600" lvl="7" marL="3657600" algn="l">
              <a:spcBef>
                <a:spcPts val="400"/>
              </a:spcBef>
              <a:spcAft>
                <a:spcPts val="0"/>
              </a:spcAft>
              <a:buClr>
                <a:schemeClr val="dk1"/>
              </a:buClr>
              <a:buSzPts val="2000"/>
              <a:buChar char="•"/>
              <a:defRPr sz="2000"/>
            </a:lvl8pPr>
            <a:lvl9pPr indent="-355600" lvl="8" marL="4114800" algn="l">
              <a:spcBef>
                <a:spcPts val="400"/>
              </a:spcBef>
              <a:spcAft>
                <a:spcPts val="0"/>
              </a:spcAft>
              <a:buClr>
                <a:schemeClr val="dk1"/>
              </a:buClr>
              <a:buSzPts val="2000"/>
              <a:buChar char="•"/>
              <a:defRPr sz="2000"/>
            </a:lvl9pPr>
          </a:lstStyle>
          <a:p/>
        </p:txBody>
      </p:sp>
      <p:sp>
        <p:nvSpPr>
          <p:cNvPr id="55" name="Google Shape;55;p9"/>
          <p:cNvSpPr txBox="1"/>
          <p:nvPr>
            <p:ph idx="2" type="body"/>
          </p:nvPr>
        </p:nvSpPr>
        <p:spPr>
          <a:xfrm>
            <a:off x="457200" y="1435100"/>
            <a:ext cx="3008313" cy="4029891"/>
          </a:xfrm>
          <a:prstGeom prst="rect">
            <a:avLst/>
          </a:prstGeom>
          <a:noFill/>
          <a:ln>
            <a:noFill/>
          </a:ln>
        </p:spPr>
        <p:txBody>
          <a:bodyPr anchorCtr="0" anchor="t" bIns="45700" lIns="91425" spcFirstLastPara="1" rIns="91425" wrap="square" tIns="45700">
            <a:no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56" name="Google Shape;56;p9"/>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9"/>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1pPr>
            <a:lvl2pPr indent="0" lvl="1"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2pPr>
            <a:lvl3pPr indent="0" lvl="2"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3pPr>
            <a:lvl4pPr indent="0" lvl="3"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4pPr>
            <a:lvl5pPr indent="0" lvl="4"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5pPr>
            <a:lvl6pPr indent="0" lvl="5"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6pPr>
            <a:lvl7pPr indent="0" lvl="6"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7pPr>
            <a:lvl8pPr indent="0" lvl="7"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8pPr>
            <a:lvl9pPr indent="0" lvl="8"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Picture with Caption" type="picTx">
  <p:cSld name="PICTURE_WITH_CAPTION_TEXT">
    <p:spTree>
      <p:nvGrpSpPr>
        <p:cNvPr id="58" name="Shape 58"/>
        <p:cNvGrpSpPr/>
        <p:nvPr/>
      </p:nvGrpSpPr>
      <p:grpSpPr>
        <a:xfrm>
          <a:off x="0" y="0"/>
          <a:ext cx="0" cy="0"/>
          <a:chOff x="0" y="0"/>
          <a:chExt cx="0" cy="0"/>
        </a:xfrm>
      </p:grpSpPr>
      <p:sp>
        <p:nvSpPr>
          <p:cNvPr id="59" name="Google Shape;59;p10"/>
          <p:cNvSpPr txBox="1"/>
          <p:nvPr>
            <p:ph type="title"/>
          </p:nvPr>
        </p:nvSpPr>
        <p:spPr>
          <a:xfrm>
            <a:off x="1792288" y="4509120"/>
            <a:ext cx="5486400" cy="566738"/>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b="1" sz="2000"/>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60" name="Google Shape;60;p10"/>
          <p:cNvSpPr/>
          <p:nvPr>
            <p:ph idx="2" type="pic"/>
          </p:nvPr>
        </p:nvSpPr>
        <p:spPr>
          <a:xfrm>
            <a:off x="1792288" y="612775"/>
            <a:ext cx="5486400" cy="3824337"/>
          </a:xfrm>
          <a:prstGeom prst="rect">
            <a:avLst/>
          </a:prstGeom>
          <a:noFill/>
          <a:ln>
            <a:noFill/>
          </a:ln>
        </p:spPr>
        <p:txBody>
          <a:bodyPr anchorCtr="0" anchor="t" bIns="45700" lIns="91425" spcFirstLastPara="1" rIns="91425" wrap="square" tIns="45700">
            <a:noAutofit/>
          </a:bodyPr>
          <a:lstStyle>
            <a:lvl1pPr lvl="0" marR="0" rtl="0" algn="l">
              <a:spcBef>
                <a:spcPts val="640"/>
              </a:spcBef>
              <a:spcAft>
                <a:spcPts val="0"/>
              </a:spcAft>
              <a:buClr>
                <a:schemeClr val="dk1"/>
              </a:buClr>
              <a:buSzPts val="3200"/>
              <a:buFont typeface="Arial"/>
              <a:buNone/>
              <a:defRPr b="0" i="0" sz="3200" u="none" cap="none" strike="noStrike">
                <a:solidFill>
                  <a:schemeClr val="dk1"/>
                </a:solidFill>
                <a:latin typeface="Open Sans"/>
                <a:ea typeface="Open Sans"/>
                <a:cs typeface="Open Sans"/>
                <a:sym typeface="Open Sans"/>
              </a:defRPr>
            </a:lvl1pPr>
            <a:lvl2pPr lvl="1" marR="0" rtl="0" algn="l">
              <a:spcBef>
                <a:spcPts val="560"/>
              </a:spcBef>
              <a:spcAft>
                <a:spcPts val="0"/>
              </a:spcAft>
              <a:buClr>
                <a:schemeClr val="dk1"/>
              </a:buClr>
              <a:buSzPts val="2800"/>
              <a:buFont typeface="Arial"/>
              <a:buNone/>
              <a:defRPr b="0" i="0" sz="2800" u="none" cap="none" strike="noStrike">
                <a:solidFill>
                  <a:schemeClr val="dk1"/>
                </a:solidFill>
                <a:latin typeface="Open Sans"/>
                <a:ea typeface="Open Sans"/>
                <a:cs typeface="Open Sans"/>
                <a:sym typeface="Open Sans"/>
              </a:defRPr>
            </a:lvl2pPr>
            <a:lvl3pPr lvl="2" marR="0" rtl="0" algn="l">
              <a:spcBef>
                <a:spcPts val="480"/>
              </a:spcBef>
              <a:spcAft>
                <a:spcPts val="0"/>
              </a:spcAft>
              <a:buClr>
                <a:schemeClr val="dk1"/>
              </a:buClr>
              <a:buSzPts val="2400"/>
              <a:buFont typeface="Arial"/>
              <a:buNone/>
              <a:defRPr b="0" i="0" sz="2400" u="none" cap="none" strike="noStrike">
                <a:solidFill>
                  <a:schemeClr val="dk1"/>
                </a:solidFill>
                <a:latin typeface="Open Sans"/>
                <a:ea typeface="Open Sans"/>
                <a:cs typeface="Open Sans"/>
                <a:sym typeface="Open Sans"/>
              </a:defRPr>
            </a:lvl3pPr>
            <a:lvl4pPr lvl="3" marR="0" rtl="0" algn="l">
              <a:spcBef>
                <a:spcPts val="400"/>
              </a:spcBef>
              <a:spcAft>
                <a:spcPts val="0"/>
              </a:spcAft>
              <a:buClr>
                <a:schemeClr val="dk1"/>
              </a:buClr>
              <a:buSzPts val="2000"/>
              <a:buFont typeface="Arial"/>
              <a:buNone/>
              <a:defRPr b="0" i="0" sz="2000" u="none" cap="none" strike="noStrike">
                <a:solidFill>
                  <a:schemeClr val="dk1"/>
                </a:solidFill>
                <a:latin typeface="Open Sans"/>
                <a:ea typeface="Open Sans"/>
                <a:cs typeface="Open Sans"/>
                <a:sym typeface="Open Sans"/>
              </a:defRPr>
            </a:lvl4pPr>
            <a:lvl5pPr lvl="4" marR="0" rtl="0" algn="l">
              <a:spcBef>
                <a:spcPts val="400"/>
              </a:spcBef>
              <a:spcAft>
                <a:spcPts val="0"/>
              </a:spcAft>
              <a:buClr>
                <a:schemeClr val="dk1"/>
              </a:buClr>
              <a:buSzPts val="2000"/>
              <a:buFont typeface="Arial"/>
              <a:buNone/>
              <a:defRPr b="0" i="0" sz="2000" u="none" cap="none" strike="noStrike">
                <a:solidFill>
                  <a:schemeClr val="dk1"/>
                </a:solidFill>
                <a:latin typeface="Open Sans"/>
                <a:ea typeface="Open Sans"/>
                <a:cs typeface="Open Sans"/>
                <a:sym typeface="Open Sans"/>
              </a:defRPr>
            </a:lvl5pPr>
            <a:lvl6pPr lvl="5" marR="0" rtl="0" algn="l">
              <a:spcBef>
                <a:spcPts val="400"/>
              </a:spcBef>
              <a:spcAft>
                <a:spcPts val="0"/>
              </a:spcAft>
              <a:buClr>
                <a:schemeClr val="dk1"/>
              </a:buClr>
              <a:buSzPts val="2000"/>
              <a:buFont typeface="Arial"/>
              <a:buNone/>
              <a:defRPr b="0" i="0" sz="2000" u="none" cap="none" strike="noStrike">
                <a:solidFill>
                  <a:schemeClr val="dk1"/>
                </a:solidFill>
                <a:latin typeface="Open Sans"/>
                <a:ea typeface="Open Sans"/>
                <a:cs typeface="Open Sans"/>
                <a:sym typeface="Open Sans"/>
              </a:defRPr>
            </a:lvl6pPr>
            <a:lvl7pPr lvl="6" marR="0" rtl="0" algn="l">
              <a:spcBef>
                <a:spcPts val="400"/>
              </a:spcBef>
              <a:spcAft>
                <a:spcPts val="0"/>
              </a:spcAft>
              <a:buClr>
                <a:schemeClr val="dk1"/>
              </a:buClr>
              <a:buSzPts val="2000"/>
              <a:buFont typeface="Arial"/>
              <a:buNone/>
              <a:defRPr b="0" i="0" sz="2000" u="none" cap="none" strike="noStrike">
                <a:solidFill>
                  <a:schemeClr val="dk1"/>
                </a:solidFill>
                <a:latin typeface="Open Sans"/>
                <a:ea typeface="Open Sans"/>
                <a:cs typeface="Open Sans"/>
                <a:sym typeface="Open Sans"/>
              </a:defRPr>
            </a:lvl7pPr>
            <a:lvl8pPr lvl="7" marR="0" rtl="0" algn="l">
              <a:spcBef>
                <a:spcPts val="400"/>
              </a:spcBef>
              <a:spcAft>
                <a:spcPts val="0"/>
              </a:spcAft>
              <a:buClr>
                <a:schemeClr val="dk1"/>
              </a:buClr>
              <a:buSzPts val="2000"/>
              <a:buFont typeface="Arial"/>
              <a:buNone/>
              <a:defRPr b="0" i="0" sz="2000" u="none" cap="none" strike="noStrike">
                <a:solidFill>
                  <a:schemeClr val="dk1"/>
                </a:solidFill>
                <a:latin typeface="Open Sans"/>
                <a:ea typeface="Open Sans"/>
                <a:cs typeface="Open Sans"/>
                <a:sym typeface="Open Sans"/>
              </a:defRPr>
            </a:lvl8pPr>
            <a:lvl9pPr lvl="8" marR="0" rtl="0" algn="l">
              <a:spcBef>
                <a:spcPts val="400"/>
              </a:spcBef>
              <a:spcAft>
                <a:spcPts val="0"/>
              </a:spcAft>
              <a:buClr>
                <a:schemeClr val="dk1"/>
              </a:buClr>
              <a:buSzPts val="2000"/>
              <a:buFont typeface="Arial"/>
              <a:buNone/>
              <a:defRPr b="0" i="0" sz="2000" u="none" cap="none" strike="noStrike">
                <a:solidFill>
                  <a:schemeClr val="dk1"/>
                </a:solidFill>
                <a:latin typeface="Open Sans"/>
                <a:ea typeface="Open Sans"/>
                <a:cs typeface="Open Sans"/>
                <a:sym typeface="Open Sans"/>
              </a:defRPr>
            </a:lvl9pPr>
          </a:lstStyle>
          <a:p/>
        </p:txBody>
      </p:sp>
      <p:sp>
        <p:nvSpPr>
          <p:cNvPr id="61" name="Google Shape;61;p10"/>
          <p:cNvSpPr txBox="1"/>
          <p:nvPr>
            <p:ph idx="1" type="body"/>
          </p:nvPr>
        </p:nvSpPr>
        <p:spPr>
          <a:xfrm>
            <a:off x="1792288" y="5157192"/>
            <a:ext cx="5486400" cy="432048"/>
          </a:xfrm>
          <a:prstGeom prst="rect">
            <a:avLst/>
          </a:prstGeom>
          <a:noFill/>
          <a:ln>
            <a:noFill/>
          </a:ln>
        </p:spPr>
        <p:txBody>
          <a:bodyPr anchorCtr="0" anchor="t" bIns="45700" lIns="91425" spcFirstLastPara="1" rIns="91425" wrap="square" tIns="45700">
            <a:no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62" name="Google Shape;62;p10"/>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10"/>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1pPr>
            <a:lvl2pPr indent="0" lvl="1"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2pPr>
            <a:lvl3pPr indent="0" lvl="2"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3pPr>
            <a:lvl4pPr indent="0" lvl="3"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4pPr>
            <a:lvl5pPr indent="0" lvl="4"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5pPr>
            <a:lvl6pPr indent="0" lvl="5"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6pPr>
            <a:lvl7pPr indent="0" lvl="6"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7pPr>
            <a:lvl8pPr indent="0" lvl="7"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8pPr>
            <a:lvl9pPr indent="0" lvl="8"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Vertical Text" type="vertTx">
  <p:cSld name="VERTICAL_TEXT">
    <p:spTree>
      <p:nvGrpSpPr>
        <p:cNvPr id="64" name="Shape 64"/>
        <p:cNvGrpSpPr/>
        <p:nvPr/>
      </p:nvGrpSpPr>
      <p:grpSpPr>
        <a:xfrm>
          <a:off x="0" y="0"/>
          <a:ext cx="0" cy="0"/>
          <a:chOff x="0" y="0"/>
          <a:chExt cx="0" cy="0"/>
        </a:xfrm>
      </p:grpSpPr>
      <p:sp>
        <p:nvSpPr>
          <p:cNvPr id="65" name="Google Shape;65;p1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66" name="Google Shape;66;p11"/>
          <p:cNvSpPr txBox="1"/>
          <p:nvPr>
            <p:ph idx="1" type="body"/>
          </p:nvPr>
        </p:nvSpPr>
        <p:spPr>
          <a:xfrm rot="5400000">
            <a:off x="2613818" y="-556419"/>
            <a:ext cx="3916363" cy="8229600"/>
          </a:xfrm>
          <a:prstGeom prst="rect">
            <a:avLst/>
          </a:prstGeom>
          <a:noFill/>
          <a:ln>
            <a:noFill/>
          </a:ln>
        </p:spPr>
        <p:txBody>
          <a:bodyPr anchorCtr="0" anchor="t" bIns="45700" lIns="91425" spcFirstLastPara="1" rIns="91425" wrap="square" tIns="45700">
            <a:no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67" name="Google Shape;67;p11"/>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8" name="Google Shape;68;p11"/>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1pPr>
            <a:lvl2pPr indent="0" lvl="1"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2pPr>
            <a:lvl3pPr indent="0" lvl="2"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3pPr>
            <a:lvl4pPr indent="0" lvl="3"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4pPr>
            <a:lvl5pPr indent="0" lvl="4"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5pPr>
            <a:lvl6pPr indent="0" lvl="5"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6pPr>
            <a:lvl7pPr indent="0" lvl="6"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7pPr>
            <a:lvl8pPr indent="0" lvl="7"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8pPr>
            <a:lvl9pPr indent="0" lvl="8"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Vertical Title and Text" type="vertTitleAndTx">
  <p:cSld name="VERTICAL_TITLE_AND_VERTICAL_TEXT">
    <p:spTree>
      <p:nvGrpSpPr>
        <p:cNvPr id="69" name="Shape 69"/>
        <p:cNvGrpSpPr/>
        <p:nvPr/>
      </p:nvGrpSpPr>
      <p:grpSpPr>
        <a:xfrm>
          <a:off x="0" y="0"/>
          <a:ext cx="0" cy="0"/>
          <a:chOff x="0" y="0"/>
          <a:chExt cx="0" cy="0"/>
        </a:xfrm>
      </p:grpSpPr>
      <p:sp>
        <p:nvSpPr>
          <p:cNvPr id="70" name="Google Shape;70;p12"/>
          <p:cNvSpPr txBox="1"/>
          <p:nvPr>
            <p:ph type="title"/>
          </p:nvPr>
        </p:nvSpPr>
        <p:spPr>
          <a:xfrm rot="5400000">
            <a:off x="5036803" y="1867236"/>
            <a:ext cx="5242594" cy="2057400"/>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71" name="Google Shape;71;p12"/>
          <p:cNvSpPr txBox="1"/>
          <p:nvPr>
            <p:ph idx="1" type="body"/>
          </p:nvPr>
        </p:nvSpPr>
        <p:spPr>
          <a:xfrm rot="5400000">
            <a:off x="845803" y="-113964"/>
            <a:ext cx="5242594" cy="6019800"/>
          </a:xfrm>
          <a:prstGeom prst="rect">
            <a:avLst/>
          </a:prstGeom>
          <a:noFill/>
          <a:ln>
            <a:noFill/>
          </a:ln>
        </p:spPr>
        <p:txBody>
          <a:bodyPr anchorCtr="0" anchor="t" bIns="45700" lIns="91425" spcFirstLastPara="1" rIns="91425" wrap="square" tIns="45700">
            <a:no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72" name="Google Shape;72;p12"/>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12"/>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1pPr>
            <a:lvl2pPr indent="0" lvl="1"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2pPr>
            <a:lvl3pPr indent="0" lvl="2"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3pPr>
            <a:lvl4pPr indent="0" lvl="3"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4pPr>
            <a:lvl5pPr indent="0" lvl="4"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5pPr>
            <a:lvl6pPr indent="0" lvl="5"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6pPr>
            <a:lvl7pPr indent="0" lvl="6"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7pPr>
            <a:lvl8pPr indent="0" lvl="7"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8pPr>
            <a:lvl9pPr indent="0" lvl="8" marL="0" marR="0" algn="r">
              <a:spcBef>
                <a:spcPts val="0"/>
              </a:spcBef>
              <a:spcAft>
                <a:spcPts val="0"/>
              </a:spcAft>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0.xml"/><Relationship Id="rId10" Type="http://schemas.openxmlformats.org/officeDocument/2006/relationships/slideLayout" Target="../slideLayouts/slideLayout9.xml"/><Relationship Id="rId13" Type="http://schemas.openxmlformats.org/officeDocument/2006/relationships/theme" Target="../theme/theme2.xml"/><Relationship Id="rId12" Type="http://schemas.openxmlformats.org/officeDocument/2006/relationships/slideLayout" Target="../slideLayouts/slideLayout11.xml"/><Relationship Id="rId1" Type="http://schemas.openxmlformats.org/officeDocument/2006/relationships/image" Target="../media/image1.jp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9" Type="http://schemas.openxmlformats.org/officeDocument/2006/relationships/slideLayout" Target="../slideLayouts/slideLayout8.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1">
            <a:alphaModFix/>
          </a:blip>
          <a:stretch>
            <a:fillRect/>
          </a:stretch>
        </a:blipFill>
      </p:bgPr>
    </p:bg>
    <p:spTree>
      <p:nvGrpSpPr>
        <p:cNvPr id="9" name="Shape 9"/>
        <p:cNvGrpSpPr/>
        <p:nvPr/>
      </p:nvGrpSpPr>
      <p:grpSpPr>
        <a:xfrm>
          <a:off x="0" y="0"/>
          <a:ext cx="0" cy="0"/>
          <a:chOff x="0" y="0"/>
          <a:chExt cx="0" cy="0"/>
        </a:xfrm>
      </p:grpSpPr>
      <p:sp>
        <p:nvSpPr>
          <p:cNvPr id="10" name="Google Shape;10;p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1pPr>
            <a:lvl2pPr lvl="1"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2pPr>
            <a:lvl3pPr lvl="2"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3pPr>
            <a:lvl4pPr lvl="3"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4pPr>
            <a:lvl5pPr lvl="4"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5pPr>
            <a:lvl6pPr lvl="5"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6pPr>
            <a:lvl7pPr lvl="6"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7pPr>
            <a:lvl8pPr lvl="7"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8pPr>
            <a:lvl9pPr lvl="8"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9pPr>
          </a:lstStyle>
          <a:p/>
        </p:txBody>
      </p:sp>
      <p:sp>
        <p:nvSpPr>
          <p:cNvPr id="11" name="Google Shape;11;p1"/>
          <p:cNvSpPr txBox="1"/>
          <p:nvPr>
            <p:ph idx="1" type="body"/>
          </p:nvPr>
        </p:nvSpPr>
        <p:spPr>
          <a:xfrm>
            <a:off x="457200" y="1600200"/>
            <a:ext cx="8229600" cy="3916363"/>
          </a:xfrm>
          <a:prstGeom prst="rect">
            <a:avLst/>
          </a:prstGeom>
          <a:noFill/>
          <a:ln>
            <a:noFill/>
          </a:ln>
        </p:spPr>
        <p:txBody>
          <a:bodyPr anchorCtr="0" anchor="t" bIns="45700" lIns="91425" spcFirstLastPara="1" rIns="91425" wrap="square" tIns="45700">
            <a:noAutofit/>
          </a:bodyPr>
          <a:lstStyle>
            <a:lvl1pPr indent="-431800" lvl="0" marL="457200" marR="0" rtl="0" algn="l">
              <a:spcBef>
                <a:spcPts val="640"/>
              </a:spcBef>
              <a:spcAft>
                <a:spcPts val="0"/>
              </a:spcAft>
              <a:buClr>
                <a:schemeClr val="dk1"/>
              </a:buClr>
              <a:buSzPts val="3200"/>
              <a:buFont typeface="Arial"/>
              <a:buChar char="•"/>
              <a:defRPr b="0" i="0" sz="3200" u="none" cap="none" strike="noStrike">
                <a:solidFill>
                  <a:schemeClr val="dk1"/>
                </a:solidFill>
                <a:latin typeface="Open Sans"/>
                <a:ea typeface="Open Sans"/>
                <a:cs typeface="Open Sans"/>
                <a:sym typeface="Open Sans"/>
              </a:defRPr>
            </a:lvl1pPr>
            <a:lvl2pPr indent="-406400" lvl="1" marL="914400" marR="0" rtl="0" algn="l">
              <a:spcBef>
                <a:spcPts val="560"/>
              </a:spcBef>
              <a:spcAft>
                <a:spcPts val="0"/>
              </a:spcAft>
              <a:buClr>
                <a:schemeClr val="dk1"/>
              </a:buClr>
              <a:buSzPts val="2800"/>
              <a:buFont typeface="Arial"/>
              <a:buChar char="–"/>
              <a:defRPr b="0" i="0" sz="2800" u="none" cap="none" strike="noStrike">
                <a:solidFill>
                  <a:schemeClr val="dk1"/>
                </a:solidFill>
                <a:latin typeface="Open Sans"/>
                <a:ea typeface="Open Sans"/>
                <a:cs typeface="Open Sans"/>
                <a:sym typeface="Open Sans"/>
              </a:defRPr>
            </a:lvl2pPr>
            <a:lvl3pPr indent="-381000" lvl="2" marL="1371600" marR="0" rtl="0" algn="l">
              <a:spcBef>
                <a:spcPts val="480"/>
              </a:spcBef>
              <a:spcAft>
                <a:spcPts val="0"/>
              </a:spcAft>
              <a:buClr>
                <a:schemeClr val="dk1"/>
              </a:buClr>
              <a:buSzPts val="2400"/>
              <a:buFont typeface="Arial"/>
              <a:buChar char="•"/>
              <a:defRPr b="0" i="0" sz="2400" u="none" cap="none" strike="noStrike">
                <a:solidFill>
                  <a:schemeClr val="dk1"/>
                </a:solidFill>
                <a:latin typeface="Open Sans"/>
                <a:ea typeface="Open Sans"/>
                <a:cs typeface="Open Sans"/>
                <a:sym typeface="Open Sans"/>
              </a:defRPr>
            </a:lvl3pPr>
            <a:lvl4pPr indent="-355600" lvl="3" marL="1828800" marR="0" rtl="0" algn="l">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4pPr>
            <a:lvl5pPr indent="-355600" lvl="4" marL="2286000" marR="0" rtl="0" algn="l">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5pPr>
            <a:lvl6pPr indent="-355600" lvl="5" marL="2743200" marR="0" rtl="0" algn="l">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6pPr>
            <a:lvl7pPr indent="-355600" lvl="6" marL="3200400" marR="0" rtl="0" algn="l">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7pPr>
            <a:lvl8pPr indent="-355600" lvl="7" marL="3657600" marR="0" rtl="0" algn="l">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8pPr>
            <a:lvl9pPr indent="-355600" lvl="8" marL="4114800" marR="0" rtl="0" algn="l">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9pPr>
          </a:lstStyle>
          <a:p/>
        </p:txBody>
      </p:sp>
      <p:sp>
        <p:nvSpPr>
          <p:cNvPr id="12" name="Google Shape;12;p1"/>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050" u="none" cap="none" strike="noStrike">
                <a:solidFill>
                  <a:srgbClr val="888888"/>
                </a:solidFill>
                <a:latin typeface="Open Sans"/>
                <a:ea typeface="Open Sans"/>
                <a:cs typeface="Open Sans"/>
                <a:sym typeface="Open Sans"/>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13" name="Google Shape;13;p1"/>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spcAft>
                <a:spcPts val="0"/>
              </a:spcAft>
              <a:buNone/>
              <a:defRPr b="0" i="0" sz="1200" u="none" cap="none" strike="noStrike">
                <a:solidFill>
                  <a:srgbClr val="898989"/>
                </a:solidFill>
                <a:latin typeface="Open Sans"/>
                <a:ea typeface="Open Sans"/>
                <a:cs typeface="Open Sans"/>
                <a:sym typeface="Open Sans"/>
              </a:defRPr>
            </a:lvl1pPr>
            <a:lvl2pPr indent="0" lvl="1" marL="0" marR="0" rtl="0" algn="r">
              <a:spcBef>
                <a:spcPts val="0"/>
              </a:spcBef>
              <a:spcAft>
                <a:spcPts val="0"/>
              </a:spcAft>
              <a:buNone/>
              <a:defRPr b="0" i="0" sz="1200" u="none" cap="none" strike="noStrike">
                <a:solidFill>
                  <a:srgbClr val="898989"/>
                </a:solidFill>
                <a:latin typeface="Open Sans"/>
                <a:ea typeface="Open Sans"/>
                <a:cs typeface="Open Sans"/>
                <a:sym typeface="Open Sans"/>
              </a:defRPr>
            </a:lvl2pPr>
            <a:lvl3pPr indent="0" lvl="2" marL="0" marR="0" rtl="0" algn="r">
              <a:spcBef>
                <a:spcPts val="0"/>
              </a:spcBef>
              <a:spcAft>
                <a:spcPts val="0"/>
              </a:spcAft>
              <a:buNone/>
              <a:defRPr b="0" i="0" sz="1200" u="none" cap="none" strike="noStrike">
                <a:solidFill>
                  <a:srgbClr val="898989"/>
                </a:solidFill>
                <a:latin typeface="Open Sans"/>
                <a:ea typeface="Open Sans"/>
                <a:cs typeface="Open Sans"/>
                <a:sym typeface="Open Sans"/>
              </a:defRPr>
            </a:lvl3pPr>
            <a:lvl4pPr indent="0" lvl="3" marL="0" marR="0" rtl="0" algn="r">
              <a:spcBef>
                <a:spcPts val="0"/>
              </a:spcBef>
              <a:spcAft>
                <a:spcPts val="0"/>
              </a:spcAft>
              <a:buNone/>
              <a:defRPr b="0" i="0" sz="1200" u="none" cap="none" strike="noStrike">
                <a:solidFill>
                  <a:srgbClr val="898989"/>
                </a:solidFill>
                <a:latin typeface="Open Sans"/>
                <a:ea typeface="Open Sans"/>
                <a:cs typeface="Open Sans"/>
                <a:sym typeface="Open Sans"/>
              </a:defRPr>
            </a:lvl4pPr>
            <a:lvl5pPr indent="0" lvl="4" marL="0" marR="0" rtl="0" algn="r">
              <a:spcBef>
                <a:spcPts val="0"/>
              </a:spcBef>
              <a:spcAft>
                <a:spcPts val="0"/>
              </a:spcAft>
              <a:buNone/>
              <a:defRPr b="0" i="0" sz="1200" u="none" cap="none" strike="noStrike">
                <a:solidFill>
                  <a:srgbClr val="898989"/>
                </a:solidFill>
                <a:latin typeface="Open Sans"/>
                <a:ea typeface="Open Sans"/>
                <a:cs typeface="Open Sans"/>
                <a:sym typeface="Open Sans"/>
              </a:defRPr>
            </a:lvl5pPr>
            <a:lvl6pPr indent="0" lvl="5" marL="0" marR="0" rtl="0" algn="r">
              <a:spcBef>
                <a:spcPts val="0"/>
              </a:spcBef>
              <a:spcAft>
                <a:spcPts val="0"/>
              </a:spcAft>
              <a:buNone/>
              <a:defRPr b="0" i="0" sz="1200" u="none" cap="none" strike="noStrike">
                <a:solidFill>
                  <a:srgbClr val="898989"/>
                </a:solidFill>
                <a:latin typeface="Open Sans"/>
                <a:ea typeface="Open Sans"/>
                <a:cs typeface="Open Sans"/>
                <a:sym typeface="Open Sans"/>
              </a:defRPr>
            </a:lvl6pPr>
            <a:lvl7pPr indent="0" lvl="6" marL="0" marR="0" rtl="0" algn="r">
              <a:spcBef>
                <a:spcPts val="0"/>
              </a:spcBef>
              <a:spcAft>
                <a:spcPts val="0"/>
              </a:spcAft>
              <a:buNone/>
              <a:defRPr b="0" i="0" sz="1200" u="none" cap="none" strike="noStrike">
                <a:solidFill>
                  <a:srgbClr val="898989"/>
                </a:solidFill>
                <a:latin typeface="Open Sans"/>
                <a:ea typeface="Open Sans"/>
                <a:cs typeface="Open Sans"/>
                <a:sym typeface="Open Sans"/>
              </a:defRPr>
            </a:lvl7pPr>
            <a:lvl8pPr indent="0" lvl="7" marL="0" marR="0" rtl="0" algn="r">
              <a:spcBef>
                <a:spcPts val="0"/>
              </a:spcBef>
              <a:spcAft>
                <a:spcPts val="0"/>
              </a:spcAft>
              <a:buNone/>
              <a:defRPr b="0" i="0" sz="1200" u="none" cap="none" strike="noStrike">
                <a:solidFill>
                  <a:srgbClr val="898989"/>
                </a:solidFill>
                <a:latin typeface="Open Sans"/>
                <a:ea typeface="Open Sans"/>
                <a:cs typeface="Open Sans"/>
                <a:sym typeface="Open Sans"/>
              </a:defRPr>
            </a:lvl8pPr>
            <a:lvl9pPr indent="0" lvl="8" marL="0" marR="0" rtl="0" algn="r">
              <a:spcBef>
                <a:spcPts val="0"/>
              </a:spcBef>
              <a:spcAft>
                <a:spcPts val="0"/>
              </a:spcAft>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1">
                                            <p:txEl>
                                              <p:pRg end="0" st="0"/>
                                            </p:txEl>
                                          </p:spTgt>
                                        </p:tgtEl>
                                        <p:attrNameLst>
                                          <p:attrName>style.visibility</p:attrName>
                                        </p:attrNameLst>
                                      </p:cBhvr>
                                      <p:to>
                                        <p:strVal val="visible"/>
                                      </p:to>
                                    </p:set>
                                    <p:anim calcmode="lin" valueType="num">
                                      <p:cBhvr additive="base">
                                        <p:cTn dur="500"/>
                                        <p:tgtEl>
                                          <p:spTgt spid="11">
                                            <p:txEl>
                                              <p:pRg end="0" st="0"/>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1">
                                            <p:txEl>
                                              <p:pRg end="1" st="1"/>
                                            </p:txEl>
                                          </p:spTgt>
                                        </p:tgtEl>
                                        <p:attrNameLst>
                                          <p:attrName>style.visibility</p:attrName>
                                        </p:attrNameLst>
                                      </p:cBhvr>
                                      <p:to>
                                        <p:strVal val="visible"/>
                                      </p:to>
                                    </p:set>
                                    <p:anim calcmode="lin" valueType="num">
                                      <p:cBhvr additive="base">
                                        <p:cTn dur="500"/>
                                        <p:tgtEl>
                                          <p:spTgt spid="11">
                                            <p:txEl>
                                              <p:pRg end="1" st="1"/>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1">
                                            <p:txEl>
                                              <p:pRg end="2" st="2"/>
                                            </p:txEl>
                                          </p:spTgt>
                                        </p:tgtEl>
                                        <p:attrNameLst>
                                          <p:attrName>style.visibility</p:attrName>
                                        </p:attrNameLst>
                                      </p:cBhvr>
                                      <p:to>
                                        <p:strVal val="visible"/>
                                      </p:to>
                                    </p:set>
                                    <p:anim calcmode="lin" valueType="num">
                                      <p:cBhvr additive="base">
                                        <p:cTn dur="500"/>
                                        <p:tgtEl>
                                          <p:spTgt spid="11">
                                            <p:txEl>
                                              <p:pRg end="2" st="2"/>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1">
                                            <p:txEl>
                                              <p:pRg end="3" st="3"/>
                                            </p:txEl>
                                          </p:spTgt>
                                        </p:tgtEl>
                                        <p:attrNameLst>
                                          <p:attrName>style.visibility</p:attrName>
                                        </p:attrNameLst>
                                      </p:cBhvr>
                                      <p:to>
                                        <p:strVal val="visible"/>
                                      </p:to>
                                    </p:set>
                                    <p:anim calcmode="lin" valueType="num">
                                      <p:cBhvr additive="base">
                                        <p:cTn dur="500"/>
                                        <p:tgtEl>
                                          <p:spTgt spid="11">
                                            <p:txEl>
                                              <p:pRg end="3" st="3"/>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1">
                                            <p:txEl>
                                              <p:pRg end="4" st="4"/>
                                            </p:txEl>
                                          </p:spTgt>
                                        </p:tgtEl>
                                        <p:attrNameLst>
                                          <p:attrName>style.visibility</p:attrName>
                                        </p:attrNameLst>
                                      </p:cBhvr>
                                      <p:to>
                                        <p:strVal val="visible"/>
                                      </p:to>
                                    </p:set>
                                    <p:anim calcmode="lin" valueType="num">
                                      <p:cBhvr additive="base">
                                        <p:cTn dur="500"/>
                                        <p:tgtEl>
                                          <p:spTgt spid="11">
                                            <p:txEl>
                                              <p:pRg end="4" st="4"/>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1">
                                            <p:txEl>
                                              <p:pRg end="5" st="5"/>
                                            </p:txEl>
                                          </p:spTgt>
                                        </p:tgtEl>
                                        <p:attrNameLst>
                                          <p:attrName>style.visibility</p:attrName>
                                        </p:attrNameLst>
                                      </p:cBhvr>
                                      <p:to>
                                        <p:strVal val="visible"/>
                                      </p:to>
                                    </p:set>
                                    <p:anim calcmode="lin" valueType="num">
                                      <p:cBhvr additive="base">
                                        <p:cTn dur="500"/>
                                        <p:tgtEl>
                                          <p:spTgt spid="11">
                                            <p:txEl>
                                              <p:pRg end="5" st="5"/>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1">
                                            <p:txEl>
                                              <p:pRg end="6" st="6"/>
                                            </p:txEl>
                                          </p:spTgt>
                                        </p:tgtEl>
                                        <p:attrNameLst>
                                          <p:attrName>style.visibility</p:attrName>
                                        </p:attrNameLst>
                                      </p:cBhvr>
                                      <p:to>
                                        <p:strVal val="visible"/>
                                      </p:to>
                                    </p:set>
                                    <p:anim calcmode="lin" valueType="num">
                                      <p:cBhvr additive="base">
                                        <p:cTn dur="500"/>
                                        <p:tgtEl>
                                          <p:spTgt spid="11">
                                            <p:txEl>
                                              <p:pRg end="6" st="6"/>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1">
                                            <p:txEl>
                                              <p:pRg end="7" st="7"/>
                                            </p:txEl>
                                          </p:spTgt>
                                        </p:tgtEl>
                                        <p:attrNameLst>
                                          <p:attrName>style.visibility</p:attrName>
                                        </p:attrNameLst>
                                      </p:cBhvr>
                                      <p:to>
                                        <p:strVal val="visible"/>
                                      </p:to>
                                    </p:set>
                                    <p:anim calcmode="lin" valueType="num">
                                      <p:cBhvr additive="base">
                                        <p:cTn dur="500"/>
                                        <p:tgtEl>
                                          <p:spTgt spid="11">
                                            <p:txEl>
                                              <p:pRg end="7" st="7"/>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1">
                                            <p:txEl>
                                              <p:pRg end="8" st="8"/>
                                            </p:txEl>
                                          </p:spTgt>
                                        </p:tgtEl>
                                        <p:attrNameLst>
                                          <p:attrName>style.visibility</p:attrName>
                                        </p:attrNameLst>
                                      </p:cBhvr>
                                      <p:to>
                                        <p:strVal val="visible"/>
                                      </p:to>
                                    </p:set>
                                    <p:anim calcmode="lin" valueType="num">
                                      <p:cBhvr additive="base">
                                        <p:cTn dur="500"/>
                                        <p:tgtEl>
                                          <p:spTgt spid="11">
                                            <p:txEl>
                                              <p:pRg end="8" st="8"/>
                                            </p:txEl>
                                          </p:spTgt>
                                        </p:tgtEl>
                                        <p:attrNameLst>
                                          <p:attrName>ppt_x</p:attrName>
                                        </p:attrNameLst>
                                      </p:cBhvr>
                                      <p:tavLst>
                                        <p:tav fmla="" tm="0">
                                          <p:val>
                                            <p:strVal val="#ppt_x-1"/>
                                          </p:val>
                                        </p:tav>
                                        <p:tav fmla="" tm="100000">
                                          <p:val>
                                            <p:strVal val="#ppt_x"/>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hyperlink" Target="https://www.swir.ch/images/stories/pdf/en/SWIR_1_2014_Biomedicine.pdf" TargetMode="External"/><Relationship Id="rId4" Type="http://schemas.openxmlformats.org/officeDocument/2006/relationships/hyperlink" Target="https://www.swir.ch/images/stories/pdf/en/SWIR_1_2014_Biomedicine.pdf"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3.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hyperlink" Target="https://www.bbc.co.uk/news/in-pictures-44613043" TargetMode="External"/><Relationship Id="rId4" Type="http://schemas.openxmlformats.org/officeDocument/2006/relationships/hyperlink" Target="https://www.bbc.co.uk/news/in-pictures-44613043" TargetMode="External"/><Relationship Id="rId5" Type="http://schemas.openxmlformats.org/officeDocument/2006/relationships/hyperlink" Target="http://youtube.com/watch?v=6MobgeT1W1E" TargetMode="External"/><Relationship Id="rId6" Type="http://schemas.openxmlformats.org/officeDocument/2006/relationships/hyperlink" Target="http://youtube.com/watch?v=6MobgeT1W1E"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4.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hyperlink" Target="http://youtube.com/watch?v=7Mez6FJJzRk"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hyperlink" Target="http://youtube.com/watch?v=K411r3933gM"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 Id="rId3" Type="http://schemas.openxmlformats.org/officeDocument/2006/relationships/hyperlink" Target="http://vithoulkas.com/sites/default/files/writings/the_attack_of_british_press_on_homeopathy_fin.pdf" TargetMode="External"/><Relationship Id="rId4" Type="http://schemas.openxmlformats.org/officeDocument/2006/relationships/hyperlink" Target="http://vithoulkas.com/sites/default/files/writings/the_attack_of_british_press_on_homeopathy_fin.pdf"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77" name="Shape 77"/>
        <p:cNvGrpSpPr/>
        <p:nvPr/>
      </p:nvGrpSpPr>
      <p:grpSpPr>
        <a:xfrm>
          <a:off x="0" y="0"/>
          <a:ext cx="0" cy="0"/>
          <a:chOff x="0" y="0"/>
          <a:chExt cx="0" cy="0"/>
        </a:xfrm>
      </p:grpSpPr>
      <p:sp>
        <p:nvSpPr>
          <p:cNvPr id="78" name="Google Shape;78;p13"/>
          <p:cNvSpPr txBox="1"/>
          <p:nvPr>
            <p:ph type="ctrTitle"/>
          </p:nvPr>
        </p:nvSpPr>
        <p:spPr>
          <a:xfrm>
            <a:off x="914400" y="2205038"/>
            <a:ext cx="7772400" cy="1512887"/>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r>
              <a:rPr lang="en-GB"/>
              <a:t>BMHP 5001</a:t>
            </a:r>
            <a:endParaRPr/>
          </a:p>
          <a:p>
            <a:pPr indent="0" lvl="0" marL="0" rtl="0" algn="ctr">
              <a:spcBef>
                <a:spcPts val="0"/>
              </a:spcBef>
              <a:spcAft>
                <a:spcPts val="0"/>
              </a:spcAft>
              <a:buNone/>
            </a:pPr>
            <a:r>
              <a:rPr lang="en-GB"/>
              <a:t> Complementary Therapies</a:t>
            </a:r>
            <a:endParaRPr/>
          </a:p>
        </p:txBody>
      </p:sp>
      <p:sp>
        <p:nvSpPr>
          <p:cNvPr id="79" name="Google Shape;79;p13"/>
          <p:cNvSpPr txBox="1"/>
          <p:nvPr>
            <p:ph idx="10" type="dt"/>
          </p:nvPr>
        </p:nvSpPr>
        <p:spPr>
          <a:xfrm>
            <a:off x="395288" y="6524625"/>
            <a:ext cx="971550" cy="219075"/>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r>
              <a:rPr lang="en-GB"/>
              <a:t>16/01/2020</a:t>
            </a:r>
            <a:endParaRPr/>
          </a:p>
        </p:txBody>
      </p:sp>
      <p:sp>
        <p:nvSpPr>
          <p:cNvPr id="80" name="Google Shape;80;p13"/>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rgbClr val="898989"/>
              </a:buClr>
              <a:buSzPts val="1200"/>
              <a:buFont typeface="Arial"/>
              <a:buNone/>
            </a:pPr>
            <a:fld id="{00000000-1234-1234-1234-123412341234}" type="slidenum">
              <a:rPr b="0" i="0" lang="en-GB" sz="1200" u="none" cap="none" strike="noStrike">
                <a:solidFill>
                  <a:srgbClr val="898989"/>
                </a:solidFill>
                <a:latin typeface="Open Sans"/>
                <a:ea typeface="Open Sans"/>
                <a:cs typeface="Open Sans"/>
                <a:sym typeface="Open Sans"/>
              </a:rPr>
              <a:t>‹#›</a:t>
            </a:fld>
            <a:endParaRPr b="0" i="0" sz="1200" u="none" cap="none" strike="noStrike">
              <a:solidFill>
                <a:srgbClr val="898989"/>
              </a:solidFill>
              <a:latin typeface="Open Sans"/>
              <a:ea typeface="Open Sans"/>
              <a:cs typeface="Open Sans"/>
              <a:sym typeface="Open Sans"/>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4" name="Shape 84"/>
        <p:cNvGrpSpPr/>
        <p:nvPr/>
      </p:nvGrpSpPr>
      <p:grpSpPr>
        <a:xfrm>
          <a:off x="0" y="0"/>
          <a:ext cx="0" cy="0"/>
          <a:chOff x="0" y="0"/>
          <a:chExt cx="0" cy="0"/>
        </a:xfrm>
      </p:grpSpPr>
      <p:sp>
        <p:nvSpPr>
          <p:cNvPr id="85" name="Google Shape;85;p14"/>
          <p:cNvSpPr txBox="1"/>
          <p:nvPr>
            <p:ph type="title"/>
          </p:nvPr>
        </p:nvSpPr>
        <p:spPr>
          <a:xfrm>
            <a:off x="457200" y="114300"/>
            <a:ext cx="8229600" cy="866775"/>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r>
              <a:rPr lang="en-GB"/>
              <a:t>Lesson Aims</a:t>
            </a:r>
            <a:endParaRPr/>
          </a:p>
        </p:txBody>
      </p:sp>
      <p:sp>
        <p:nvSpPr>
          <p:cNvPr id="86" name="Google Shape;86;p14"/>
          <p:cNvSpPr txBox="1"/>
          <p:nvPr>
            <p:ph idx="1" type="body"/>
          </p:nvPr>
        </p:nvSpPr>
        <p:spPr>
          <a:xfrm>
            <a:off x="6350" y="965200"/>
            <a:ext cx="9144000" cy="4767263"/>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chemeClr val="dk1"/>
              </a:buClr>
              <a:buSzPts val="3200"/>
              <a:buFont typeface="Arial"/>
              <a:buNone/>
            </a:pPr>
            <a:r>
              <a:t/>
            </a:r>
            <a:endParaRPr/>
          </a:p>
          <a:p>
            <a:pPr indent="0" lvl="0" marL="0" rtl="0" algn="l">
              <a:spcBef>
                <a:spcPts val="640"/>
              </a:spcBef>
              <a:spcAft>
                <a:spcPts val="0"/>
              </a:spcAft>
              <a:buClr>
                <a:schemeClr val="dk1"/>
              </a:buClr>
              <a:buSzPts val="3200"/>
              <a:buFont typeface="Arial"/>
              <a:buNone/>
            </a:pPr>
            <a:r>
              <a:t/>
            </a:r>
            <a:endParaRPr/>
          </a:p>
          <a:p>
            <a:pPr indent="0" lvl="0" marL="0" rtl="0" algn="l">
              <a:spcBef>
                <a:spcPts val="640"/>
              </a:spcBef>
              <a:spcAft>
                <a:spcPts val="0"/>
              </a:spcAft>
              <a:buClr>
                <a:schemeClr val="dk1"/>
              </a:buClr>
              <a:buSzPts val="3200"/>
              <a:buFont typeface="Arial"/>
              <a:buNone/>
            </a:pPr>
            <a:r>
              <a:t/>
            </a:r>
            <a:endParaRPr/>
          </a:p>
          <a:p>
            <a:pPr indent="0" lvl="0" marL="0" rtl="0" algn="l">
              <a:spcBef>
                <a:spcPts val="640"/>
              </a:spcBef>
              <a:spcAft>
                <a:spcPts val="0"/>
              </a:spcAft>
              <a:buClr>
                <a:schemeClr val="dk1"/>
              </a:buClr>
              <a:buSzPts val="3200"/>
              <a:buFont typeface="Arial"/>
              <a:buNone/>
            </a:pPr>
            <a:r>
              <a:rPr lang="en-GB"/>
              <a:t>                 An introduction to Homeopathy</a:t>
            </a:r>
            <a:endParaRPr/>
          </a:p>
        </p:txBody>
      </p:sp>
      <p:sp>
        <p:nvSpPr>
          <p:cNvPr id="87" name="Google Shape;87;p14"/>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r>
              <a:rPr lang="en-GB"/>
              <a:t>16/01/2020</a:t>
            </a:r>
            <a:endParaRPr/>
          </a:p>
        </p:txBody>
      </p:sp>
      <p:sp>
        <p:nvSpPr>
          <p:cNvPr id="88" name="Google Shape;88;p14"/>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rgbClr val="898989"/>
              </a:buClr>
              <a:buSzPts val="1200"/>
              <a:buFont typeface="Arial"/>
              <a:buNone/>
            </a:pPr>
            <a:fld id="{00000000-1234-1234-1234-123412341234}" type="slidenum">
              <a:rPr b="0" i="0" lang="en-GB" sz="1200" u="none" cap="none" strike="noStrike">
                <a:solidFill>
                  <a:srgbClr val="898989"/>
                </a:solidFill>
                <a:latin typeface="Open Sans"/>
                <a:ea typeface="Open Sans"/>
                <a:cs typeface="Open Sans"/>
                <a:sym typeface="Open Sans"/>
              </a:rPr>
              <a:t>‹#›</a:t>
            </a:fld>
            <a:endParaRPr b="0" i="0" sz="1200" u="none" cap="none" strike="noStrike">
              <a:solidFill>
                <a:srgbClr val="898989"/>
              </a:solidFill>
              <a:latin typeface="Open Sans"/>
              <a:ea typeface="Open Sans"/>
              <a:cs typeface="Open Sans"/>
              <a:sym typeface="Open Sans"/>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2" name="Shape 92"/>
        <p:cNvGrpSpPr/>
        <p:nvPr/>
      </p:nvGrpSpPr>
      <p:grpSpPr>
        <a:xfrm>
          <a:off x="0" y="0"/>
          <a:ext cx="0" cy="0"/>
          <a:chOff x="0" y="0"/>
          <a:chExt cx="0" cy="0"/>
        </a:xfrm>
      </p:grpSpPr>
      <p:sp>
        <p:nvSpPr>
          <p:cNvPr id="93" name="Google Shape;93;p15"/>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r>
              <a:rPr lang="en-GB"/>
              <a:t>Objectives</a:t>
            </a:r>
            <a:endParaRPr/>
          </a:p>
        </p:txBody>
      </p:sp>
      <p:sp>
        <p:nvSpPr>
          <p:cNvPr id="94" name="Google Shape;94;p15"/>
          <p:cNvSpPr txBox="1"/>
          <p:nvPr>
            <p:ph idx="1" type="body"/>
          </p:nvPr>
        </p:nvSpPr>
        <p:spPr>
          <a:xfrm>
            <a:off x="457200" y="1600200"/>
            <a:ext cx="8229600" cy="3916363"/>
          </a:xfrm>
          <a:prstGeom prst="rect">
            <a:avLst/>
          </a:prstGeom>
          <a:noFill/>
          <a:ln>
            <a:noFill/>
          </a:ln>
        </p:spPr>
        <p:txBody>
          <a:bodyPr anchorCtr="0" anchor="t" bIns="45700" lIns="91425" spcFirstLastPara="1" rIns="91425" wrap="square" tIns="45700">
            <a:noAutofit/>
          </a:bodyPr>
          <a:lstStyle/>
          <a:p>
            <a:pPr indent="-342900" lvl="0" marL="342900" rtl="0" algn="l">
              <a:spcBef>
                <a:spcPts val="0"/>
              </a:spcBef>
              <a:spcAft>
                <a:spcPts val="0"/>
              </a:spcAft>
              <a:buClr>
                <a:schemeClr val="dk1"/>
              </a:buClr>
              <a:buSzPts val="3200"/>
              <a:buChar char="•"/>
            </a:pPr>
            <a:r>
              <a:rPr lang="en-GB"/>
              <a:t>To consider Homeopathy in the context of healing</a:t>
            </a:r>
            <a:endParaRPr/>
          </a:p>
        </p:txBody>
      </p:sp>
      <p:sp>
        <p:nvSpPr>
          <p:cNvPr id="95" name="Google Shape;95;p15"/>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r>
              <a:rPr lang="en-GB"/>
              <a:t>16/01/2020</a:t>
            </a:r>
            <a:endParaRPr/>
          </a:p>
        </p:txBody>
      </p:sp>
      <p:sp>
        <p:nvSpPr>
          <p:cNvPr id="96" name="Google Shape;96;p15"/>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rgbClr val="898989"/>
              </a:buClr>
              <a:buSzPts val="1200"/>
              <a:buFont typeface="Arial"/>
              <a:buNone/>
            </a:pPr>
            <a:fld id="{00000000-1234-1234-1234-123412341234}" type="slidenum">
              <a:rPr b="0" i="0" lang="en-GB" sz="1200" u="none" cap="none" strike="noStrike">
                <a:solidFill>
                  <a:srgbClr val="898989"/>
                </a:solidFill>
                <a:latin typeface="Open Sans"/>
                <a:ea typeface="Open Sans"/>
                <a:cs typeface="Open Sans"/>
                <a:sym typeface="Open Sans"/>
              </a:rPr>
              <a:t>‹#›</a:t>
            </a:fld>
            <a:endParaRPr b="0" i="0" sz="1200" u="none" cap="none" strike="noStrike">
              <a:solidFill>
                <a:srgbClr val="898989"/>
              </a:solidFill>
              <a:latin typeface="Open Sans"/>
              <a:ea typeface="Open Sans"/>
              <a:cs typeface="Open Sans"/>
              <a:sym typeface="Open Sans"/>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1" name="Shape 101"/>
        <p:cNvGrpSpPr/>
        <p:nvPr/>
      </p:nvGrpSpPr>
      <p:grpSpPr>
        <a:xfrm>
          <a:off x="0" y="0"/>
          <a:ext cx="0" cy="0"/>
          <a:chOff x="0" y="0"/>
          <a:chExt cx="0" cy="0"/>
        </a:xfrm>
      </p:grpSpPr>
      <p:sp>
        <p:nvSpPr>
          <p:cNvPr id="102" name="Google Shape;102;p16"/>
          <p:cNvSpPr txBox="1"/>
          <p:nvPr>
            <p:ph type="title"/>
          </p:nvPr>
        </p:nvSpPr>
        <p:spPr>
          <a:xfrm>
            <a:off x="457200" y="274638"/>
            <a:ext cx="8229600" cy="1143000"/>
          </a:xfrm>
          <a:prstGeom prst="rect">
            <a:avLst/>
          </a:prstGeom>
        </p:spPr>
        <p:txBody>
          <a:bodyPr anchorCtr="0" anchor="ctr" bIns="45700" lIns="91425" spcFirstLastPara="1" rIns="91425" wrap="square" tIns="45700">
            <a:noAutofit/>
          </a:bodyPr>
          <a:lstStyle/>
          <a:p>
            <a:pPr indent="0" lvl="0" marL="0" rtl="0" algn="ctr">
              <a:spcBef>
                <a:spcPts val="0"/>
              </a:spcBef>
              <a:spcAft>
                <a:spcPts val="0"/>
              </a:spcAft>
              <a:buNone/>
            </a:pPr>
            <a:r>
              <a:rPr lang="en-GB"/>
              <a:t>Homeopathy - meaning</a:t>
            </a:r>
            <a:endParaRPr/>
          </a:p>
        </p:txBody>
      </p:sp>
      <p:sp>
        <p:nvSpPr>
          <p:cNvPr id="103" name="Google Shape;103;p16"/>
          <p:cNvSpPr txBox="1"/>
          <p:nvPr>
            <p:ph idx="1" type="body"/>
          </p:nvPr>
        </p:nvSpPr>
        <p:spPr>
          <a:xfrm>
            <a:off x="457200" y="1600201"/>
            <a:ext cx="8229600" cy="39171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rPr lang="en-GB"/>
              <a:t>                 Omios = similar</a:t>
            </a:r>
            <a:endParaRPr/>
          </a:p>
          <a:p>
            <a:pPr indent="0" lvl="0" marL="0" rtl="0" algn="l">
              <a:spcBef>
                <a:spcPts val="360"/>
              </a:spcBef>
              <a:spcAft>
                <a:spcPts val="0"/>
              </a:spcAft>
              <a:buNone/>
            </a:pPr>
            <a:r>
              <a:rPr lang="en-GB"/>
              <a:t>                 Pathos = disease</a:t>
            </a:r>
            <a:endParaRPr/>
          </a:p>
        </p:txBody>
      </p:sp>
      <p:sp>
        <p:nvSpPr>
          <p:cNvPr id="104" name="Google Shape;104;p16"/>
          <p:cNvSpPr txBox="1"/>
          <p:nvPr>
            <p:ph idx="12" type="sldNum"/>
          </p:nvPr>
        </p:nvSpPr>
        <p:spPr>
          <a:xfrm>
            <a:off x="7956550" y="6381750"/>
            <a:ext cx="730200" cy="339600"/>
          </a:xfrm>
          <a:prstGeom prst="rect">
            <a:avLst/>
          </a:prstGeom>
        </p:spPr>
        <p:txBody>
          <a:bodyPr anchorCtr="0" anchor="ctr"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9" name="Shape 109"/>
        <p:cNvGrpSpPr/>
        <p:nvPr/>
      </p:nvGrpSpPr>
      <p:grpSpPr>
        <a:xfrm>
          <a:off x="0" y="0"/>
          <a:ext cx="0" cy="0"/>
          <a:chOff x="0" y="0"/>
          <a:chExt cx="0" cy="0"/>
        </a:xfrm>
      </p:grpSpPr>
      <p:sp>
        <p:nvSpPr>
          <p:cNvPr id="110" name="Google Shape;110;p17"/>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r>
              <a:rPr lang="en-GB"/>
              <a:t>Principles</a:t>
            </a:r>
            <a:endParaRPr/>
          </a:p>
        </p:txBody>
      </p:sp>
      <p:sp>
        <p:nvSpPr>
          <p:cNvPr id="111" name="Google Shape;111;p17"/>
          <p:cNvSpPr txBox="1"/>
          <p:nvPr>
            <p:ph idx="1" type="body"/>
          </p:nvPr>
        </p:nvSpPr>
        <p:spPr>
          <a:xfrm>
            <a:off x="457200" y="1600200"/>
            <a:ext cx="8229600" cy="3916363"/>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chemeClr val="dk1"/>
              </a:buClr>
              <a:buSzPts val="3200"/>
              <a:buFont typeface="Arial"/>
              <a:buNone/>
            </a:pPr>
            <a:r>
              <a:rPr lang="en-GB"/>
              <a:t>A system of medicine based on the principle of “like cures like” -similia similibus curentur</a:t>
            </a:r>
            <a:endParaRPr u="sng">
              <a:solidFill>
                <a:schemeClr val="hlink"/>
              </a:solidFill>
              <a:hlinkClick r:id="rId3"/>
            </a:endParaRPr>
          </a:p>
          <a:p>
            <a:pPr indent="0" lvl="0" marL="0" rtl="0" algn="l">
              <a:spcBef>
                <a:spcPts val="640"/>
              </a:spcBef>
              <a:spcAft>
                <a:spcPts val="0"/>
              </a:spcAft>
              <a:buClr>
                <a:schemeClr val="dk1"/>
              </a:buClr>
              <a:buSzPts val="3200"/>
              <a:buFont typeface="Arial"/>
              <a:buNone/>
            </a:pPr>
            <a:r>
              <a:t/>
            </a:r>
            <a:endParaRPr u="sng">
              <a:solidFill>
                <a:schemeClr val="hlink"/>
              </a:solidFill>
              <a:hlinkClick r:id="rId4"/>
            </a:endParaRPr>
          </a:p>
          <a:p>
            <a:pPr indent="0" lvl="0" marL="0" rtl="0" algn="l">
              <a:spcBef>
                <a:spcPts val="640"/>
              </a:spcBef>
              <a:spcAft>
                <a:spcPts val="0"/>
              </a:spcAft>
              <a:buClr>
                <a:schemeClr val="dk1"/>
              </a:buClr>
              <a:buSzPts val="3200"/>
              <a:buFont typeface="Arial"/>
              <a:buNone/>
            </a:pPr>
            <a:r>
              <a:rPr lang="en-GB"/>
              <a:t>Uses the smallest dose possible to produce a response</a:t>
            </a:r>
            <a:endParaRPr/>
          </a:p>
          <a:p>
            <a:pPr indent="0" lvl="0" marL="0" rtl="0" algn="l">
              <a:spcBef>
                <a:spcPts val="640"/>
              </a:spcBef>
              <a:spcAft>
                <a:spcPts val="0"/>
              </a:spcAft>
              <a:buClr>
                <a:schemeClr val="dk1"/>
              </a:buClr>
              <a:buSzPts val="3200"/>
              <a:buFont typeface="Arial"/>
              <a:buNone/>
            </a:pPr>
            <a:r>
              <a:t/>
            </a:r>
            <a:endParaRPr/>
          </a:p>
        </p:txBody>
      </p:sp>
      <p:sp>
        <p:nvSpPr>
          <p:cNvPr id="112" name="Google Shape;112;p17"/>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r>
              <a:rPr lang="en-GB"/>
              <a:t>16/01/2020</a:t>
            </a:r>
            <a:endParaRPr/>
          </a:p>
        </p:txBody>
      </p:sp>
      <p:sp>
        <p:nvSpPr>
          <p:cNvPr id="113" name="Google Shape;113;p17"/>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Clr>
                <a:srgbClr val="898989"/>
              </a:buClr>
              <a:buSzPts val="1200"/>
              <a:buFont typeface="Arial"/>
              <a:buNone/>
            </a:pPr>
            <a:fld id="{00000000-1234-1234-1234-123412341234}" type="slidenum">
              <a:rPr b="0" i="0" lang="en-GB" sz="1200" u="none" cap="none" strike="noStrike">
                <a:solidFill>
                  <a:srgbClr val="898989"/>
                </a:solidFill>
                <a:latin typeface="Open Sans"/>
                <a:ea typeface="Open Sans"/>
                <a:cs typeface="Open Sans"/>
                <a:sym typeface="Open Sans"/>
              </a:rPr>
              <a:t>‹#›</a:t>
            </a:fld>
            <a:endParaRPr b="0" i="0" sz="1200" u="none" cap="none" strike="noStrike">
              <a:solidFill>
                <a:srgbClr val="898989"/>
              </a:solidFill>
              <a:latin typeface="Open Sans"/>
              <a:ea typeface="Open Sans"/>
              <a:cs typeface="Open Sans"/>
              <a:sym typeface="Open Sans"/>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7" name="Shape 117"/>
        <p:cNvGrpSpPr/>
        <p:nvPr/>
      </p:nvGrpSpPr>
      <p:grpSpPr>
        <a:xfrm>
          <a:off x="0" y="0"/>
          <a:ext cx="0" cy="0"/>
          <a:chOff x="0" y="0"/>
          <a:chExt cx="0" cy="0"/>
        </a:xfrm>
      </p:grpSpPr>
      <p:sp>
        <p:nvSpPr>
          <p:cNvPr id="118" name="Google Shape;118;p18"/>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r>
              <a:rPr lang="en-GB"/>
              <a:t>Origins</a:t>
            </a:r>
            <a:endParaRPr/>
          </a:p>
        </p:txBody>
      </p:sp>
      <p:sp>
        <p:nvSpPr>
          <p:cNvPr id="119" name="Google Shape;119;p18"/>
          <p:cNvSpPr txBox="1"/>
          <p:nvPr>
            <p:ph idx="1" type="body"/>
          </p:nvPr>
        </p:nvSpPr>
        <p:spPr>
          <a:xfrm>
            <a:off x="457200" y="1600201"/>
            <a:ext cx="8229600" cy="3917032"/>
          </a:xfrm>
          <a:prstGeom prst="rect">
            <a:avLst/>
          </a:prstGeom>
          <a:noFill/>
          <a:ln>
            <a:noFill/>
          </a:ln>
        </p:spPr>
        <p:txBody>
          <a:bodyPr anchorCtr="0" anchor="t" bIns="45700" lIns="91425" spcFirstLastPara="1" rIns="91425" wrap="square" tIns="45700">
            <a:noAutofit/>
          </a:bodyPr>
          <a:lstStyle/>
          <a:p>
            <a:pPr indent="-342900" lvl="0" marL="342900" rtl="0" algn="l">
              <a:spcBef>
                <a:spcPts val="0"/>
              </a:spcBef>
              <a:spcAft>
                <a:spcPts val="0"/>
              </a:spcAft>
              <a:buClr>
                <a:schemeClr val="dk1"/>
              </a:buClr>
              <a:buSzPts val="3200"/>
              <a:buChar char="•"/>
            </a:pPr>
            <a:r>
              <a:rPr lang="en-GB"/>
              <a:t>This principle was first described in Hindu writings over 3000 years ago</a:t>
            </a:r>
            <a:endParaRPr/>
          </a:p>
          <a:p>
            <a:pPr indent="-342900" lvl="0" marL="342900" rtl="0" algn="l">
              <a:spcBef>
                <a:spcPts val="640"/>
              </a:spcBef>
              <a:spcAft>
                <a:spcPts val="0"/>
              </a:spcAft>
              <a:buClr>
                <a:schemeClr val="dk1"/>
              </a:buClr>
              <a:buSzPts val="3200"/>
              <a:buChar char="•"/>
            </a:pPr>
            <a:r>
              <a:rPr lang="en-GB"/>
              <a:t>Also mentioned by Hippocrates, Galen in the 2nd century and Paracelsus in 16th century </a:t>
            </a:r>
            <a:endParaRPr/>
          </a:p>
          <a:p>
            <a:pPr indent="-342900" lvl="0" marL="342900" rtl="0" algn="l">
              <a:spcBef>
                <a:spcPts val="640"/>
              </a:spcBef>
              <a:spcAft>
                <a:spcPts val="0"/>
              </a:spcAft>
              <a:buClr>
                <a:schemeClr val="dk1"/>
              </a:buClr>
              <a:buSzPts val="3200"/>
              <a:buChar char="•"/>
            </a:pPr>
            <a:r>
              <a:rPr lang="en-GB"/>
              <a:t>More recently researched by a German physician Samuel Hahnemann who developed  “Homeopathy”</a:t>
            </a:r>
            <a:endParaRPr/>
          </a:p>
        </p:txBody>
      </p:sp>
      <p:sp>
        <p:nvSpPr>
          <p:cNvPr id="120" name="Google Shape;120;p18"/>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r>
              <a:rPr lang="en-GB"/>
              <a:t>16/01/2020</a:t>
            </a:r>
            <a:endParaRPr/>
          </a:p>
        </p:txBody>
      </p:sp>
      <p:sp>
        <p:nvSpPr>
          <p:cNvPr id="121" name="Google Shape;121;p18"/>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6" name="Shape 126"/>
        <p:cNvGrpSpPr/>
        <p:nvPr/>
      </p:nvGrpSpPr>
      <p:grpSpPr>
        <a:xfrm>
          <a:off x="0" y="0"/>
          <a:ext cx="0" cy="0"/>
          <a:chOff x="0" y="0"/>
          <a:chExt cx="0" cy="0"/>
        </a:xfrm>
      </p:grpSpPr>
      <p:sp>
        <p:nvSpPr>
          <p:cNvPr id="127" name="Google Shape;127;p19"/>
          <p:cNvSpPr txBox="1"/>
          <p:nvPr>
            <p:ph type="title"/>
          </p:nvPr>
        </p:nvSpPr>
        <p:spPr>
          <a:xfrm>
            <a:off x="457200" y="274638"/>
            <a:ext cx="8229600" cy="1143000"/>
          </a:xfrm>
          <a:prstGeom prst="rect">
            <a:avLst/>
          </a:prstGeom>
        </p:spPr>
        <p:txBody>
          <a:bodyPr anchorCtr="0" anchor="ctr" bIns="45700" lIns="91425" spcFirstLastPara="1" rIns="91425" wrap="square" tIns="45700">
            <a:noAutofit/>
          </a:bodyPr>
          <a:lstStyle/>
          <a:p>
            <a:pPr indent="0" lvl="0" marL="0" rtl="0" algn="ctr">
              <a:spcBef>
                <a:spcPts val="0"/>
              </a:spcBef>
              <a:spcAft>
                <a:spcPts val="0"/>
              </a:spcAft>
              <a:buNone/>
            </a:pPr>
            <a:r>
              <a:rPr lang="en-GB"/>
              <a:t>Hahnemann, Samuel</a:t>
            </a:r>
            <a:endParaRPr/>
          </a:p>
        </p:txBody>
      </p:sp>
      <p:sp>
        <p:nvSpPr>
          <p:cNvPr id="128" name="Google Shape;128;p19"/>
          <p:cNvSpPr txBox="1"/>
          <p:nvPr>
            <p:ph idx="1" type="body"/>
          </p:nvPr>
        </p:nvSpPr>
        <p:spPr>
          <a:xfrm>
            <a:off x="457200" y="1600201"/>
            <a:ext cx="8229600" cy="39171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t/>
            </a:r>
            <a:endParaRPr/>
          </a:p>
        </p:txBody>
      </p:sp>
      <p:sp>
        <p:nvSpPr>
          <p:cNvPr id="129" name="Google Shape;129;p19"/>
          <p:cNvSpPr txBox="1"/>
          <p:nvPr>
            <p:ph idx="12" type="sldNum"/>
          </p:nvPr>
        </p:nvSpPr>
        <p:spPr>
          <a:xfrm>
            <a:off x="7956550" y="6381750"/>
            <a:ext cx="730200" cy="339600"/>
          </a:xfrm>
          <a:prstGeom prst="rect">
            <a:avLst/>
          </a:prstGeom>
        </p:spPr>
        <p:txBody>
          <a:bodyPr anchorCtr="0" anchor="ctr"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pic>
        <p:nvPicPr>
          <p:cNvPr descr="Image result for samuel hahnemann" id="130" name="Google Shape;130;p19" title="https://en.wikipedia.org/wiki/Samuel_Hahnemann"/>
          <p:cNvPicPr preferRelativeResize="0"/>
          <p:nvPr/>
        </p:nvPicPr>
        <p:blipFill>
          <a:blip r:embed="rId3">
            <a:alphaModFix/>
          </a:blip>
          <a:stretch>
            <a:fillRect/>
          </a:stretch>
        </p:blipFill>
        <p:spPr>
          <a:xfrm>
            <a:off x="2541800" y="1529750"/>
            <a:ext cx="3680250" cy="398755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4" name="Shape 134"/>
        <p:cNvGrpSpPr/>
        <p:nvPr/>
      </p:nvGrpSpPr>
      <p:grpSpPr>
        <a:xfrm>
          <a:off x="0" y="0"/>
          <a:ext cx="0" cy="0"/>
          <a:chOff x="0" y="0"/>
          <a:chExt cx="0" cy="0"/>
        </a:xfrm>
      </p:grpSpPr>
      <p:sp>
        <p:nvSpPr>
          <p:cNvPr id="135" name="Google Shape;135;p20"/>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r>
              <a:rPr lang="en-GB"/>
              <a:t>Basis of Treatment</a:t>
            </a:r>
            <a:endParaRPr/>
          </a:p>
        </p:txBody>
      </p:sp>
      <p:sp>
        <p:nvSpPr>
          <p:cNvPr id="136" name="Google Shape;136;p20"/>
          <p:cNvSpPr txBox="1"/>
          <p:nvPr>
            <p:ph idx="1" type="body"/>
          </p:nvPr>
        </p:nvSpPr>
        <p:spPr>
          <a:xfrm>
            <a:off x="457200" y="1600200"/>
            <a:ext cx="8229600" cy="3917100"/>
          </a:xfrm>
          <a:prstGeom prst="rect">
            <a:avLst/>
          </a:prstGeom>
          <a:noFill/>
          <a:ln>
            <a:noFill/>
          </a:ln>
        </p:spPr>
        <p:txBody>
          <a:bodyPr anchorCtr="0" anchor="t" bIns="45700" lIns="91425" spcFirstLastPara="1" rIns="91425" wrap="square" tIns="45700">
            <a:noAutofit/>
          </a:bodyPr>
          <a:lstStyle/>
          <a:p>
            <a:pPr indent="-139700" lvl="0" marL="342900" rtl="0" algn="l">
              <a:spcBef>
                <a:spcPts val="0"/>
              </a:spcBef>
              <a:spcAft>
                <a:spcPts val="0"/>
              </a:spcAft>
              <a:buClr>
                <a:schemeClr val="dk1"/>
              </a:buClr>
              <a:buSzPts val="3200"/>
              <a:buNone/>
            </a:pPr>
            <a:r>
              <a:t/>
            </a:r>
            <a:endParaRPr/>
          </a:p>
        </p:txBody>
      </p:sp>
      <p:sp>
        <p:nvSpPr>
          <p:cNvPr id="137" name="Google Shape;137;p20"/>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r>
              <a:rPr lang="en-GB"/>
              <a:t>16/01/2020</a:t>
            </a:r>
            <a:endParaRPr/>
          </a:p>
        </p:txBody>
      </p:sp>
      <p:sp>
        <p:nvSpPr>
          <p:cNvPr id="138" name="Google Shape;138;p20"/>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
        <p:nvSpPr>
          <p:cNvPr id="139" name="Google Shape;139;p20"/>
          <p:cNvSpPr txBox="1"/>
          <p:nvPr/>
        </p:nvSpPr>
        <p:spPr>
          <a:xfrm>
            <a:off x="457200" y="1600200"/>
            <a:ext cx="8119500" cy="3634200"/>
          </a:xfrm>
          <a:prstGeom prst="rect">
            <a:avLst/>
          </a:prstGeom>
          <a:noFill/>
          <a:ln>
            <a:noFill/>
          </a:ln>
        </p:spPr>
        <p:txBody>
          <a:bodyPr anchorCtr="0" anchor="ctr" bIns="91425" lIns="91425" spcFirstLastPara="1" rIns="91425" wrap="square" tIns="91425">
            <a:noAutofit/>
          </a:bodyPr>
          <a:lstStyle/>
          <a:p>
            <a:pPr indent="0" lvl="0" marL="0" marR="0" rtl="0" algn="l">
              <a:spcBef>
                <a:spcPts val="0"/>
              </a:spcBef>
              <a:spcAft>
                <a:spcPts val="0"/>
              </a:spcAft>
              <a:buNone/>
            </a:pPr>
            <a:r>
              <a:t/>
            </a:r>
            <a:endParaRPr sz="2100">
              <a:solidFill>
                <a:srgbClr val="002060"/>
              </a:solidFill>
              <a:highlight>
                <a:srgbClr val="FFFFFF"/>
              </a:highlight>
              <a:latin typeface="Calibri"/>
              <a:ea typeface="Calibri"/>
              <a:cs typeface="Calibri"/>
              <a:sym typeface="Calibri"/>
            </a:endParaRPr>
          </a:p>
          <a:p>
            <a:pPr indent="0" lvl="0" marL="0" marR="0" rtl="0" algn="l">
              <a:spcBef>
                <a:spcPts val="0"/>
              </a:spcBef>
              <a:spcAft>
                <a:spcPts val="0"/>
              </a:spcAft>
              <a:buNone/>
            </a:pPr>
            <a:r>
              <a:t/>
            </a:r>
            <a:endParaRPr sz="2100">
              <a:solidFill>
                <a:srgbClr val="002060"/>
              </a:solidFill>
              <a:highlight>
                <a:srgbClr val="FFFFFF"/>
              </a:highlight>
              <a:latin typeface="Calibri"/>
              <a:ea typeface="Calibri"/>
              <a:cs typeface="Calibri"/>
              <a:sym typeface="Calibri"/>
            </a:endParaRPr>
          </a:p>
          <a:p>
            <a:pPr indent="0" lvl="0" marL="0" marR="0" rtl="0" algn="l">
              <a:spcBef>
                <a:spcPts val="0"/>
              </a:spcBef>
              <a:spcAft>
                <a:spcPts val="0"/>
              </a:spcAft>
              <a:buNone/>
            </a:pPr>
            <a:r>
              <a:rPr lang="en-GB" sz="2100">
                <a:solidFill>
                  <a:schemeClr val="dk1"/>
                </a:solidFill>
                <a:highlight>
                  <a:srgbClr val="FFFFFF"/>
                </a:highlight>
                <a:latin typeface="Calibri"/>
                <a:ea typeface="Calibri"/>
                <a:cs typeface="Calibri"/>
                <a:sym typeface="Calibri"/>
              </a:rPr>
              <a:t>Homeopathy works with the body’s response to illness and remedies are prescibed according to the symptoms</a:t>
            </a:r>
            <a:endParaRPr sz="2100">
              <a:solidFill>
                <a:schemeClr val="dk1"/>
              </a:solidFill>
              <a:highlight>
                <a:srgbClr val="FFFFFF"/>
              </a:highlight>
              <a:latin typeface="Calibri"/>
              <a:ea typeface="Calibri"/>
              <a:cs typeface="Calibri"/>
              <a:sym typeface="Calibri"/>
            </a:endParaRPr>
          </a:p>
          <a:p>
            <a:pPr indent="0" lvl="0" marL="0" marR="0" rtl="0" algn="l">
              <a:spcBef>
                <a:spcPts val="0"/>
              </a:spcBef>
              <a:spcAft>
                <a:spcPts val="0"/>
              </a:spcAft>
              <a:buNone/>
            </a:pPr>
            <a:r>
              <a:t/>
            </a:r>
            <a:endParaRPr sz="2100">
              <a:solidFill>
                <a:schemeClr val="dk1"/>
              </a:solidFill>
              <a:highlight>
                <a:srgbClr val="FFFFFF"/>
              </a:highlight>
              <a:latin typeface="Calibri"/>
              <a:ea typeface="Calibri"/>
              <a:cs typeface="Calibri"/>
              <a:sym typeface="Calibri"/>
            </a:endParaRPr>
          </a:p>
          <a:p>
            <a:pPr indent="0" lvl="0" marL="0" marR="0" rtl="0" algn="l">
              <a:spcBef>
                <a:spcPts val="0"/>
              </a:spcBef>
              <a:spcAft>
                <a:spcPts val="0"/>
              </a:spcAft>
              <a:buNone/>
            </a:pPr>
            <a:r>
              <a:rPr lang="en-GB" sz="2100">
                <a:solidFill>
                  <a:schemeClr val="dk1"/>
                </a:solidFill>
                <a:highlight>
                  <a:srgbClr val="FFFFFF"/>
                </a:highlight>
                <a:latin typeface="Calibri"/>
                <a:ea typeface="Calibri"/>
                <a:cs typeface="Calibri"/>
                <a:sym typeface="Calibri"/>
              </a:rPr>
              <a:t>One remedy can  be used to treat several ailments</a:t>
            </a:r>
            <a:endParaRPr sz="2100">
              <a:solidFill>
                <a:schemeClr val="dk1"/>
              </a:solidFill>
              <a:highlight>
                <a:srgbClr val="FFFFFF"/>
              </a:highlight>
              <a:latin typeface="Calibri"/>
              <a:ea typeface="Calibri"/>
              <a:cs typeface="Calibri"/>
              <a:sym typeface="Calibri"/>
            </a:endParaRPr>
          </a:p>
          <a:p>
            <a:pPr indent="0" lvl="0" marL="0" marR="0" rtl="0" algn="l">
              <a:spcBef>
                <a:spcPts val="0"/>
              </a:spcBef>
              <a:spcAft>
                <a:spcPts val="0"/>
              </a:spcAft>
              <a:buNone/>
            </a:pPr>
            <a:r>
              <a:t/>
            </a:r>
            <a:endParaRPr sz="2100">
              <a:solidFill>
                <a:schemeClr val="dk1"/>
              </a:solidFill>
              <a:highlight>
                <a:srgbClr val="FFFFFF"/>
              </a:highlight>
              <a:latin typeface="Calibri"/>
              <a:ea typeface="Calibri"/>
              <a:cs typeface="Calibri"/>
              <a:sym typeface="Calibri"/>
            </a:endParaRPr>
          </a:p>
          <a:p>
            <a:pPr indent="0" lvl="0" marL="0" marR="0" rtl="0" algn="l">
              <a:spcBef>
                <a:spcPts val="0"/>
              </a:spcBef>
              <a:spcAft>
                <a:spcPts val="0"/>
              </a:spcAft>
              <a:buNone/>
            </a:pPr>
            <a:r>
              <a:rPr lang="en-GB" sz="2100">
                <a:solidFill>
                  <a:schemeClr val="dk1"/>
                </a:solidFill>
                <a:highlight>
                  <a:srgbClr val="FFFFFF"/>
                </a:highlight>
                <a:latin typeface="Calibri"/>
                <a:ea typeface="Calibri"/>
                <a:cs typeface="Calibri"/>
                <a:sym typeface="Calibri"/>
              </a:rPr>
              <a:t>One ailment may be needed to be treated with different remedies in </a:t>
            </a:r>
            <a:endParaRPr sz="2100">
              <a:solidFill>
                <a:schemeClr val="dk1"/>
              </a:solidFill>
              <a:highlight>
                <a:srgbClr val="FFFFFF"/>
              </a:highlight>
              <a:latin typeface="Calibri"/>
              <a:ea typeface="Calibri"/>
              <a:cs typeface="Calibri"/>
              <a:sym typeface="Calibri"/>
            </a:endParaRPr>
          </a:p>
          <a:p>
            <a:pPr indent="0" lvl="0" marL="0" marR="0" rtl="0" algn="l">
              <a:spcBef>
                <a:spcPts val="0"/>
              </a:spcBef>
              <a:spcAft>
                <a:spcPts val="0"/>
              </a:spcAft>
              <a:buNone/>
            </a:pPr>
            <a:r>
              <a:rPr lang="en-GB" sz="2100">
                <a:solidFill>
                  <a:schemeClr val="dk1"/>
                </a:solidFill>
                <a:highlight>
                  <a:srgbClr val="FFFFFF"/>
                </a:highlight>
                <a:latin typeface="Calibri"/>
                <a:ea typeface="Calibri"/>
                <a:cs typeface="Calibri"/>
                <a:sym typeface="Calibri"/>
              </a:rPr>
              <a:t>different patients</a:t>
            </a:r>
            <a:endParaRPr sz="2100">
              <a:solidFill>
                <a:schemeClr val="dk1"/>
              </a:solidFill>
              <a:highlight>
                <a:srgbClr val="FFFFFF"/>
              </a:highlight>
              <a:latin typeface="Calibri"/>
              <a:ea typeface="Calibri"/>
              <a:cs typeface="Calibri"/>
              <a:sym typeface="Calibri"/>
            </a:endParaRPr>
          </a:p>
          <a:p>
            <a:pPr indent="0" lvl="0" marL="0" marR="0" rtl="0" algn="l">
              <a:spcBef>
                <a:spcPts val="0"/>
              </a:spcBef>
              <a:spcAft>
                <a:spcPts val="0"/>
              </a:spcAft>
              <a:buNone/>
            </a:pPr>
            <a:r>
              <a:t/>
            </a:r>
            <a:endParaRPr sz="2100">
              <a:solidFill>
                <a:srgbClr val="002060"/>
              </a:solidFill>
              <a:highlight>
                <a:srgbClr val="FFFFFF"/>
              </a:highlight>
              <a:latin typeface="Calibri"/>
              <a:ea typeface="Calibri"/>
              <a:cs typeface="Calibri"/>
              <a:sym typeface="Calibri"/>
            </a:endParaRPr>
          </a:p>
          <a:p>
            <a:pPr indent="0" lvl="0" marL="0" marR="0" rtl="0" algn="l">
              <a:spcBef>
                <a:spcPts val="0"/>
              </a:spcBef>
              <a:spcAft>
                <a:spcPts val="0"/>
              </a:spcAft>
              <a:buNone/>
            </a:pPr>
            <a:r>
              <a:t/>
            </a:r>
            <a:endParaRPr sz="2100">
              <a:solidFill>
                <a:srgbClr val="002060"/>
              </a:solidFill>
              <a:highlight>
                <a:srgbClr val="FFFFFF"/>
              </a:highlight>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44" name="Shape 144"/>
        <p:cNvGrpSpPr/>
        <p:nvPr/>
      </p:nvGrpSpPr>
      <p:grpSpPr>
        <a:xfrm>
          <a:off x="0" y="0"/>
          <a:ext cx="0" cy="0"/>
          <a:chOff x="0" y="0"/>
          <a:chExt cx="0" cy="0"/>
        </a:xfrm>
      </p:grpSpPr>
      <p:sp>
        <p:nvSpPr>
          <p:cNvPr id="145" name="Google Shape;145;p21"/>
          <p:cNvSpPr txBox="1"/>
          <p:nvPr>
            <p:ph idx="1" type="body"/>
          </p:nvPr>
        </p:nvSpPr>
        <p:spPr>
          <a:xfrm>
            <a:off x="825025" y="1600200"/>
            <a:ext cx="7861800" cy="39165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chemeClr val="dk1"/>
              </a:buClr>
              <a:buSzPts val="3200"/>
              <a:buFont typeface="Arial"/>
              <a:buNone/>
            </a:pPr>
            <a:r>
              <a:t/>
            </a:r>
            <a:endParaRPr u="sng">
              <a:solidFill>
                <a:schemeClr val="hlink"/>
              </a:solidFill>
              <a:hlinkClick r:id="rId3"/>
            </a:endParaRPr>
          </a:p>
          <a:p>
            <a:pPr indent="0" lvl="0" marL="0" rtl="0" algn="l">
              <a:spcBef>
                <a:spcPts val="640"/>
              </a:spcBef>
              <a:spcAft>
                <a:spcPts val="0"/>
              </a:spcAft>
              <a:buClr>
                <a:schemeClr val="dk1"/>
              </a:buClr>
              <a:buSzPts val="3200"/>
              <a:buFont typeface="Arial"/>
              <a:buNone/>
            </a:pPr>
            <a:r>
              <a:t/>
            </a:r>
            <a:endParaRPr u="sng">
              <a:solidFill>
                <a:schemeClr val="hlink"/>
              </a:solidFill>
              <a:hlinkClick r:id="rId4"/>
            </a:endParaRPr>
          </a:p>
          <a:p>
            <a:pPr indent="0" lvl="0" marL="0" rtl="0" algn="l">
              <a:spcBef>
                <a:spcPts val="640"/>
              </a:spcBef>
              <a:spcAft>
                <a:spcPts val="0"/>
              </a:spcAft>
              <a:buClr>
                <a:schemeClr val="dk1"/>
              </a:buClr>
              <a:buSzPts val="3200"/>
              <a:buFont typeface="Arial"/>
              <a:buNone/>
            </a:pPr>
            <a:r>
              <a:rPr lang="en-GB" sz="2400">
                <a:latin typeface="Arial"/>
                <a:ea typeface="Arial"/>
                <a:cs typeface="Arial"/>
                <a:sym typeface="Arial"/>
              </a:rPr>
              <a:t>The Definition of Health (25mins) 08.05.2014</a:t>
            </a:r>
            <a:endParaRPr sz="2400">
              <a:latin typeface="Arial"/>
              <a:ea typeface="Arial"/>
              <a:cs typeface="Arial"/>
              <a:sym typeface="Arial"/>
            </a:endParaRPr>
          </a:p>
          <a:p>
            <a:pPr indent="0" lvl="0" marL="0" rtl="0" algn="l">
              <a:spcBef>
                <a:spcPts val="0"/>
              </a:spcBef>
              <a:spcAft>
                <a:spcPts val="0"/>
              </a:spcAft>
              <a:buClr>
                <a:schemeClr val="dk1"/>
              </a:buClr>
              <a:buSzPts val="1100"/>
              <a:buFont typeface="Arial"/>
              <a:buNone/>
            </a:pPr>
            <a:r>
              <a:t/>
            </a:r>
            <a:endParaRPr sz="2400">
              <a:latin typeface="Arial"/>
              <a:ea typeface="Arial"/>
              <a:cs typeface="Arial"/>
              <a:sym typeface="Arial"/>
            </a:endParaRPr>
          </a:p>
          <a:p>
            <a:pPr indent="0" lvl="0" marL="0" rtl="0" algn="l">
              <a:spcBef>
                <a:spcPts val="0"/>
              </a:spcBef>
              <a:spcAft>
                <a:spcPts val="0"/>
              </a:spcAft>
              <a:buClr>
                <a:schemeClr val="dk1"/>
              </a:buClr>
              <a:buSzPts val="1100"/>
              <a:buFont typeface="Arial"/>
              <a:buNone/>
            </a:pPr>
            <a:r>
              <a:rPr lang="en-GB" sz="2400" u="sng">
                <a:solidFill>
                  <a:srgbClr val="1155CC"/>
                </a:solidFill>
                <a:latin typeface="Arial"/>
                <a:ea typeface="Arial"/>
                <a:cs typeface="Arial"/>
                <a:sym typeface="Arial"/>
                <a:hlinkClick r:id="rId5"/>
              </a:rPr>
              <a:t>http://youtube.com/watch?v=6MobgeT1W1</a:t>
            </a:r>
            <a:r>
              <a:rPr lang="en-GB" sz="1100" u="sng">
                <a:solidFill>
                  <a:srgbClr val="1155CC"/>
                </a:solidFill>
                <a:latin typeface="Arial"/>
                <a:ea typeface="Arial"/>
                <a:cs typeface="Arial"/>
                <a:sym typeface="Arial"/>
                <a:hlinkClick r:id="rId6"/>
              </a:rPr>
              <a:t>E</a:t>
            </a:r>
            <a:endParaRPr sz="1100">
              <a:latin typeface="Arial"/>
              <a:ea typeface="Arial"/>
              <a:cs typeface="Arial"/>
              <a:sym typeface="Arial"/>
            </a:endParaRPr>
          </a:p>
          <a:p>
            <a:pPr indent="0" lvl="0" marL="0" rtl="0" algn="l">
              <a:spcBef>
                <a:spcPts val="640"/>
              </a:spcBef>
              <a:spcAft>
                <a:spcPts val="0"/>
              </a:spcAft>
              <a:buClr>
                <a:schemeClr val="dk1"/>
              </a:buClr>
              <a:buSzPts val="3200"/>
              <a:buFont typeface="Arial"/>
              <a:buNone/>
            </a:pPr>
            <a:r>
              <a:t/>
            </a:r>
            <a:endParaRPr/>
          </a:p>
        </p:txBody>
      </p:sp>
      <p:sp>
        <p:nvSpPr>
          <p:cNvPr id="146" name="Google Shape;146;p21"/>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r>
              <a:rPr lang="en-GB"/>
              <a:t>16/01/2020</a:t>
            </a:r>
            <a:endParaRPr/>
          </a:p>
        </p:txBody>
      </p:sp>
      <p:sp>
        <p:nvSpPr>
          <p:cNvPr id="147" name="Google Shape;147;p21"/>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p>
            <a:pPr indent="-203200" lvl="0" marL="0" rtl="0" algn="r">
              <a:spcBef>
                <a:spcPts val="0"/>
              </a:spcBef>
              <a:spcAft>
                <a:spcPts val="0"/>
              </a:spcAft>
              <a:buClr>
                <a:schemeClr val="dk1"/>
              </a:buClr>
              <a:buSzPts val="3200"/>
              <a:buFont typeface="Arial"/>
              <a:buChar char="•"/>
            </a:pPr>
            <a:fld id="{00000000-1234-1234-1234-123412341234}" type="slidenum">
              <a:rPr b="0" i="0" lang="en-GB" sz="3200" u="none" cap="none" strike="noStrike">
                <a:solidFill>
                  <a:schemeClr val="dk1"/>
                </a:solidFill>
                <a:latin typeface="Open Sans"/>
                <a:ea typeface="Open Sans"/>
                <a:cs typeface="Open Sans"/>
                <a:sym typeface="Open Sans"/>
              </a:rPr>
              <a:t>‹#›</a:t>
            </a:fld>
            <a:endParaRPr b="0" i="0" sz="3200" u="none" cap="none" strike="noStrike">
              <a:solidFill>
                <a:schemeClr val="dk1"/>
              </a:solidFill>
              <a:latin typeface="Open Sans"/>
              <a:ea typeface="Open Sans"/>
              <a:cs typeface="Open Sans"/>
              <a:sym typeface="Open Sans"/>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2" name="Shape 152"/>
        <p:cNvGrpSpPr/>
        <p:nvPr/>
      </p:nvGrpSpPr>
      <p:grpSpPr>
        <a:xfrm>
          <a:off x="0" y="0"/>
          <a:ext cx="0" cy="0"/>
          <a:chOff x="0" y="0"/>
          <a:chExt cx="0" cy="0"/>
        </a:xfrm>
      </p:grpSpPr>
      <p:sp>
        <p:nvSpPr>
          <p:cNvPr id="153" name="Google Shape;153;p22"/>
          <p:cNvSpPr txBox="1"/>
          <p:nvPr>
            <p:ph type="title"/>
          </p:nvPr>
        </p:nvSpPr>
        <p:spPr>
          <a:xfrm>
            <a:off x="457200" y="274638"/>
            <a:ext cx="8229600" cy="1143000"/>
          </a:xfrm>
          <a:prstGeom prst="rect">
            <a:avLst/>
          </a:prstGeom>
        </p:spPr>
        <p:txBody>
          <a:bodyPr anchorCtr="0" anchor="ctr" bIns="45700" lIns="91425" spcFirstLastPara="1" rIns="91425" wrap="square" tIns="45700">
            <a:noAutofit/>
          </a:bodyPr>
          <a:lstStyle/>
          <a:p>
            <a:pPr indent="0" lvl="0" marL="0" rtl="0" algn="ctr">
              <a:spcBef>
                <a:spcPts val="0"/>
              </a:spcBef>
              <a:spcAft>
                <a:spcPts val="0"/>
              </a:spcAft>
              <a:buNone/>
            </a:pPr>
            <a:r>
              <a:rPr lang="en-GB"/>
              <a:t>Book of Knowledge</a:t>
            </a:r>
            <a:endParaRPr/>
          </a:p>
        </p:txBody>
      </p:sp>
      <p:sp>
        <p:nvSpPr>
          <p:cNvPr id="154" name="Google Shape;154;p22"/>
          <p:cNvSpPr txBox="1"/>
          <p:nvPr>
            <p:ph idx="1" type="body"/>
          </p:nvPr>
        </p:nvSpPr>
        <p:spPr>
          <a:xfrm>
            <a:off x="457200" y="1600201"/>
            <a:ext cx="8229600" cy="39171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rPr lang="en-GB"/>
              <a:t>Materia Medica: </a:t>
            </a:r>
            <a:endParaRPr/>
          </a:p>
          <a:p>
            <a:pPr indent="0" lvl="0" marL="0" rtl="0" algn="l">
              <a:spcBef>
                <a:spcPts val="360"/>
              </a:spcBef>
              <a:spcAft>
                <a:spcPts val="0"/>
              </a:spcAft>
              <a:buNone/>
            </a:pPr>
            <a:r>
              <a:t/>
            </a:r>
            <a:endParaRPr/>
          </a:p>
          <a:p>
            <a:pPr indent="0" lvl="0" marL="0" rtl="0" algn="l">
              <a:spcBef>
                <a:spcPts val="360"/>
              </a:spcBef>
              <a:spcAft>
                <a:spcPts val="0"/>
              </a:spcAft>
              <a:buNone/>
            </a:pPr>
            <a:r>
              <a:t/>
            </a:r>
            <a:endParaRPr/>
          </a:p>
        </p:txBody>
      </p:sp>
      <p:sp>
        <p:nvSpPr>
          <p:cNvPr id="155" name="Google Shape;155;p22"/>
          <p:cNvSpPr txBox="1"/>
          <p:nvPr>
            <p:ph idx="12" type="sldNum"/>
          </p:nvPr>
        </p:nvSpPr>
        <p:spPr>
          <a:xfrm>
            <a:off x="7956550" y="6381750"/>
            <a:ext cx="730200" cy="339600"/>
          </a:xfrm>
          <a:prstGeom prst="rect">
            <a:avLst/>
          </a:prstGeom>
        </p:spPr>
        <p:txBody>
          <a:bodyPr anchorCtr="0" anchor="ctr"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pic>
        <p:nvPicPr>
          <p:cNvPr descr="File:Titlepage to 'Materia Medica' Wellcome L0051528.jpg" id="156" name="Google Shape;156;p22"/>
          <p:cNvPicPr preferRelativeResize="0"/>
          <p:nvPr/>
        </p:nvPicPr>
        <p:blipFill>
          <a:blip r:embed="rId3">
            <a:alphaModFix/>
          </a:blip>
          <a:stretch>
            <a:fillRect/>
          </a:stretch>
        </p:blipFill>
        <p:spPr>
          <a:xfrm>
            <a:off x="186775" y="1417650"/>
            <a:ext cx="8424399" cy="401375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1" name="Shape 161"/>
        <p:cNvGrpSpPr/>
        <p:nvPr/>
      </p:nvGrpSpPr>
      <p:grpSpPr>
        <a:xfrm>
          <a:off x="0" y="0"/>
          <a:ext cx="0" cy="0"/>
          <a:chOff x="0" y="0"/>
          <a:chExt cx="0" cy="0"/>
        </a:xfrm>
      </p:grpSpPr>
      <p:sp>
        <p:nvSpPr>
          <p:cNvPr id="162" name="Google Shape;162;p23"/>
          <p:cNvSpPr txBox="1"/>
          <p:nvPr>
            <p:ph type="title"/>
          </p:nvPr>
        </p:nvSpPr>
        <p:spPr>
          <a:xfrm>
            <a:off x="457200" y="274638"/>
            <a:ext cx="8229600" cy="1143000"/>
          </a:xfrm>
          <a:prstGeom prst="rect">
            <a:avLst/>
          </a:prstGeom>
        </p:spPr>
        <p:txBody>
          <a:bodyPr anchorCtr="0" anchor="ctr" bIns="45700" lIns="91425" spcFirstLastPara="1" rIns="91425" wrap="square" tIns="45700">
            <a:noAutofit/>
          </a:bodyPr>
          <a:lstStyle/>
          <a:p>
            <a:pPr indent="0" lvl="0" marL="0" rtl="0" algn="ctr">
              <a:spcBef>
                <a:spcPts val="0"/>
              </a:spcBef>
              <a:spcAft>
                <a:spcPts val="0"/>
              </a:spcAft>
              <a:buNone/>
            </a:pPr>
            <a:r>
              <a:rPr lang="en-GB"/>
              <a:t>Homeopathic History taking</a:t>
            </a:r>
            <a:endParaRPr/>
          </a:p>
        </p:txBody>
      </p:sp>
      <p:sp>
        <p:nvSpPr>
          <p:cNvPr id="163" name="Google Shape;163;p23"/>
          <p:cNvSpPr txBox="1"/>
          <p:nvPr>
            <p:ph idx="1" type="body"/>
          </p:nvPr>
        </p:nvSpPr>
        <p:spPr>
          <a:xfrm>
            <a:off x="457200" y="1600201"/>
            <a:ext cx="8229600" cy="39171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rPr lang="en-GB"/>
              <a:t>Details of presenting complaint - Aetiology - Aggravations - Ameliorations - Modalities</a:t>
            </a:r>
            <a:endParaRPr/>
          </a:p>
          <a:p>
            <a:pPr indent="0" lvl="0" marL="0" rtl="0" algn="l">
              <a:spcBef>
                <a:spcPts val="360"/>
              </a:spcBef>
              <a:spcAft>
                <a:spcPts val="0"/>
              </a:spcAft>
              <a:buNone/>
            </a:pPr>
            <a:r>
              <a:rPr lang="en-GB"/>
              <a:t>Aetiology =</a:t>
            </a:r>
            <a:endParaRPr/>
          </a:p>
          <a:p>
            <a:pPr indent="0" lvl="0" marL="0" rtl="0" algn="l">
              <a:spcBef>
                <a:spcPts val="360"/>
              </a:spcBef>
              <a:spcAft>
                <a:spcPts val="0"/>
              </a:spcAft>
              <a:buNone/>
            </a:pPr>
            <a:r>
              <a:rPr lang="en-GB"/>
              <a:t>Aggravations = what makes it worse</a:t>
            </a:r>
            <a:endParaRPr/>
          </a:p>
          <a:p>
            <a:pPr indent="0" lvl="0" marL="0" rtl="0" algn="l">
              <a:spcBef>
                <a:spcPts val="360"/>
              </a:spcBef>
              <a:spcAft>
                <a:spcPts val="0"/>
              </a:spcAft>
              <a:buNone/>
            </a:pPr>
            <a:r>
              <a:rPr lang="en-GB"/>
              <a:t>Ameliorations = what makes it better</a:t>
            </a:r>
            <a:endParaRPr/>
          </a:p>
          <a:p>
            <a:pPr indent="0" lvl="0" marL="0" rtl="0" algn="l">
              <a:spcBef>
                <a:spcPts val="360"/>
              </a:spcBef>
              <a:spcAft>
                <a:spcPts val="0"/>
              </a:spcAft>
              <a:buNone/>
            </a:pPr>
            <a:r>
              <a:rPr lang="en-GB"/>
              <a:t>Modalities = conditions qualifying a symptom</a:t>
            </a:r>
            <a:endParaRPr/>
          </a:p>
        </p:txBody>
      </p:sp>
      <p:sp>
        <p:nvSpPr>
          <p:cNvPr id="164" name="Google Shape;164;p23"/>
          <p:cNvSpPr txBox="1"/>
          <p:nvPr>
            <p:ph idx="12" type="sldNum"/>
          </p:nvPr>
        </p:nvSpPr>
        <p:spPr>
          <a:xfrm>
            <a:off x="7956550" y="6381750"/>
            <a:ext cx="730200" cy="339600"/>
          </a:xfrm>
          <a:prstGeom prst="rect">
            <a:avLst/>
          </a:prstGeom>
        </p:spPr>
        <p:txBody>
          <a:bodyPr anchorCtr="0" anchor="ctr"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9" name="Shape 169"/>
        <p:cNvGrpSpPr/>
        <p:nvPr/>
      </p:nvGrpSpPr>
      <p:grpSpPr>
        <a:xfrm>
          <a:off x="0" y="0"/>
          <a:ext cx="0" cy="0"/>
          <a:chOff x="0" y="0"/>
          <a:chExt cx="0" cy="0"/>
        </a:xfrm>
      </p:grpSpPr>
      <p:sp>
        <p:nvSpPr>
          <p:cNvPr id="170" name="Google Shape;170;p24"/>
          <p:cNvSpPr txBox="1"/>
          <p:nvPr>
            <p:ph type="title"/>
          </p:nvPr>
        </p:nvSpPr>
        <p:spPr>
          <a:xfrm>
            <a:off x="457200" y="274638"/>
            <a:ext cx="8229600" cy="1143000"/>
          </a:xfrm>
          <a:prstGeom prst="rect">
            <a:avLst/>
          </a:prstGeom>
        </p:spPr>
        <p:txBody>
          <a:bodyPr anchorCtr="0" anchor="ctr" bIns="45700" lIns="91425" spcFirstLastPara="1" rIns="91425" wrap="square" tIns="45700">
            <a:noAutofit/>
          </a:bodyPr>
          <a:lstStyle/>
          <a:p>
            <a:pPr indent="0" lvl="0" marL="0" rtl="0" algn="ctr">
              <a:spcBef>
                <a:spcPts val="0"/>
              </a:spcBef>
              <a:spcAft>
                <a:spcPts val="0"/>
              </a:spcAft>
              <a:buNone/>
            </a:pPr>
            <a:r>
              <a:rPr lang="en-GB"/>
              <a:t>Homeopathy history taking cont:</a:t>
            </a:r>
            <a:endParaRPr/>
          </a:p>
        </p:txBody>
      </p:sp>
      <p:sp>
        <p:nvSpPr>
          <p:cNvPr id="171" name="Google Shape;171;p24"/>
          <p:cNvSpPr txBox="1"/>
          <p:nvPr>
            <p:ph idx="1" type="body"/>
          </p:nvPr>
        </p:nvSpPr>
        <p:spPr>
          <a:xfrm>
            <a:off x="457200" y="1600201"/>
            <a:ext cx="8229600" cy="39171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rPr lang="en-GB"/>
              <a:t>General symptoms</a:t>
            </a:r>
            <a:endParaRPr/>
          </a:p>
          <a:p>
            <a:pPr indent="0" lvl="0" marL="0" rtl="0" algn="l">
              <a:spcBef>
                <a:spcPts val="360"/>
              </a:spcBef>
              <a:spcAft>
                <a:spcPts val="0"/>
              </a:spcAft>
              <a:buNone/>
            </a:pPr>
            <a:r>
              <a:rPr lang="en-GB"/>
              <a:t>Foods likes/dislikes</a:t>
            </a:r>
            <a:endParaRPr/>
          </a:p>
          <a:p>
            <a:pPr indent="0" lvl="0" marL="0" rtl="0" algn="l">
              <a:spcBef>
                <a:spcPts val="360"/>
              </a:spcBef>
              <a:spcAft>
                <a:spcPts val="0"/>
              </a:spcAft>
              <a:buNone/>
            </a:pPr>
            <a:r>
              <a:rPr lang="en-GB"/>
              <a:t>Periodicity = periods of time</a:t>
            </a:r>
            <a:endParaRPr/>
          </a:p>
          <a:p>
            <a:pPr indent="0" lvl="0" marL="0" rtl="0" algn="l">
              <a:spcBef>
                <a:spcPts val="360"/>
              </a:spcBef>
              <a:spcAft>
                <a:spcPts val="0"/>
              </a:spcAft>
              <a:buNone/>
            </a:pPr>
            <a:r>
              <a:rPr lang="en-GB"/>
              <a:t>Mind/mental system</a:t>
            </a:r>
            <a:endParaRPr/>
          </a:p>
          <a:p>
            <a:pPr indent="0" lvl="0" marL="0" rtl="0" algn="l">
              <a:spcBef>
                <a:spcPts val="360"/>
              </a:spcBef>
              <a:spcAft>
                <a:spcPts val="0"/>
              </a:spcAft>
              <a:buNone/>
            </a:pPr>
            <a:r>
              <a:rPr lang="en-GB"/>
              <a:t>General appearance</a:t>
            </a:r>
            <a:endParaRPr/>
          </a:p>
        </p:txBody>
      </p:sp>
      <p:sp>
        <p:nvSpPr>
          <p:cNvPr id="172" name="Google Shape;172;p24"/>
          <p:cNvSpPr txBox="1"/>
          <p:nvPr>
            <p:ph idx="12" type="sldNum"/>
          </p:nvPr>
        </p:nvSpPr>
        <p:spPr>
          <a:xfrm>
            <a:off x="7956550" y="6381750"/>
            <a:ext cx="730200" cy="339600"/>
          </a:xfrm>
          <a:prstGeom prst="rect">
            <a:avLst/>
          </a:prstGeom>
        </p:spPr>
        <p:txBody>
          <a:bodyPr anchorCtr="0" anchor="ctr"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7" name="Shape 177"/>
        <p:cNvGrpSpPr/>
        <p:nvPr/>
      </p:nvGrpSpPr>
      <p:grpSpPr>
        <a:xfrm>
          <a:off x="0" y="0"/>
          <a:ext cx="0" cy="0"/>
          <a:chOff x="0" y="0"/>
          <a:chExt cx="0" cy="0"/>
        </a:xfrm>
      </p:grpSpPr>
      <p:sp>
        <p:nvSpPr>
          <p:cNvPr id="178" name="Google Shape;178;p25"/>
          <p:cNvSpPr txBox="1"/>
          <p:nvPr>
            <p:ph type="title"/>
          </p:nvPr>
        </p:nvSpPr>
        <p:spPr>
          <a:xfrm>
            <a:off x="457200" y="274638"/>
            <a:ext cx="8229600" cy="1143000"/>
          </a:xfrm>
          <a:prstGeom prst="rect">
            <a:avLst/>
          </a:prstGeom>
        </p:spPr>
        <p:txBody>
          <a:bodyPr anchorCtr="0" anchor="ctr" bIns="45700" lIns="91425" spcFirstLastPara="1" rIns="91425" wrap="square" tIns="45700">
            <a:noAutofit/>
          </a:bodyPr>
          <a:lstStyle/>
          <a:p>
            <a:pPr indent="0" lvl="0" marL="0" rtl="0" algn="ctr">
              <a:spcBef>
                <a:spcPts val="0"/>
              </a:spcBef>
              <a:spcAft>
                <a:spcPts val="0"/>
              </a:spcAft>
              <a:buNone/>
            </a:pPr>
            <a:r>
              <a:rPr lang="en-GB"/>
              <a:t>Levels of Health</a:t>
            </a:r>
            <a:endParaRPr/>
          </a:p>
        </p:txBody>
      </p:sp>
      <p:sp>
        <p:nvSpPr>
          <p:cNvPr id="179" name="Google Shape;179;p25"/>
          <p:cNvSpPr txBox="1"/>
          <p:nvPr>
            <p:ph idx="1" type="body"/>
          </p:nvPr>
        </p:nvSpPr>
        <p:spPr>
          <a:xfrm>
            <a:off x="457200" y="1600201"/>
            <a:ext cx="8229600" cy="39171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rPr lang="en-GB" sz="2400">
                <a:latin typeface="Arial"/>
                <a:ea typeface="Arial"/>
                <a:cs typeface="Arial"/>
                <a:sym typeface="Arial"/>
              </a:rPr>
              <a:t>Levels of Health: 22.05.2011. (12mins)</a:t>
            </a:r>
            <a:endParaRPr sz="2400">
              <a:latin typeface="Arial"/>
              <a:ea typeface="Arial"/>
              <a:cs typeface="Arial"/>
              <a:sym typeface="Arial"/>
            </a:endParaRPr>
          </a:p>
          <a:p>
            <a:pPr indent="0" lvl="0" marL="0" rtl="0" algn="l">
              <a:spcBef>
                <a:spcPts val="0"/>
              </a:spcBef>
              <a:spcAft>
                <a:spcPts val="0"/>
              </a:spcAft>
              <a:buNone/>
            </a:pPr>
            <a:r>
              <a:t/>
            </a:r>
            <a:endParaRPr sz="2400">
              <a:latin typeface="Arial"/>
              <a:ea typeface="Arial"/>
              <a:cs typeface="Arial"/>
              <a:sym typeface="Arial"/>
            </a:endParaRPr>
          </a:p>
          <a:p>
            <a:pPr indent="0" lvl="0" marL="0" rtl="0" algn="l">
              <a:spcBef>
                <a:spcPts val="0"/>
              </a:spcBef>
              <a:spcAft>
                <a:spcPts val="0"/>
              </a:spcAft>
              <a:buNone/>
            </a:pPr>
            <a:r>
              <a:t/>
            </a:r>
            <a:endParaRPr sz="2400">
              <a:latin typeface="Arial"/>
              <a:ea typeface="Arial"/>
              <a:cs typeface="Arial"/>
              <a:sym typeface="Arial"/>
            </a:endParaRPr>
          </a:p>
          <a:p>
            <a:pPr indent="0" lvl="0" marL="0" rtl="0" algn="l">
              <a:spcBef>
                <a:spcPts val="0"/>
              </a:spcBef>
              <a:spcAft>
                <a:spcPts val="0"/>
              </a:spcAft>
              <a:buClr>
                <a:schemeClr val="dk1"/>
              </a:buClr>
              <a:buSzPts val="1100"/>
              <a:buFont typeface="Arial"/>
              <a:buNone/>
            </a:pPr>
            <a:r>
              <a:t/>
            </a:r>
            <a:endParaRPr sz="2400">
              <a:latin typeface="Arial"/>
              <a:ea typeface="Arial"/>
              <a:cs typeface="Arial"/>
              <a:sym typeface="Arial"/>
            </a:endParaRPr>
          </a:p>
          <a:p>
            <a:pPr indent="0" lvl="0" marL="0" rtl="0" algn="l">
              <a:spcBef>
                <a:spcPts val="0"/>
              </a:spcBef>
              <a:spcAft>
                <a:spcPts val="0"/>
              </a:spcAft>
              <a:buClr>
                <a:schemeClr val="dk1"/>
              </a:buClr>
              <a:buSzPts val="1100"/>
              <a:buFont typeface="Arial"/>
              <a:buNone/>
            </a:pPr>
            <a:r>
              <a:rPr lang="en-GB" sz="2400" u="sng">
                <a:solidFill>
                  <a:srgbClr val="1155CC"/>
                </a:solidFill>
                <a:latin typeface="Arial"/>
                <a:ea typeface="Arial"/>
                <a:cs typeface="Arial"/>
                <a:sym typeface="Arial"/>
                <a:hlinkClick r:id="rId3"/>
              </a:rPr>
              <a:t>http://youtube.com/watch?v=7Mez6FJJzRk</a:t>
            </a:r>
            <a:endParaRPr sz="2400">
              <a:latin typeface="Arial"/>
              <a:ea typeface="Arial"/>
              <a:cs typeface="Arial"/>
              <a:sym typeface="Arial"/>
            </a:endParaRPr>
          </a:p>
          <a:p>
            <a:pPr indent="0" lvl="0" marL="0" rtl="0" algn="l">
              <a:spcBef>
                <a:spcPts val="360"/>
              </a:spcBef>
              <a:spcAft>
                <a:spcPts val="0"/>
              </a:spcAft>
              <a:buNone/>
            </a:pPr>
            <a:r>
              <a:t/>
            </a:r>
            <a:endParaRPr sz="2400"/>
          </a:p>
        </p:txBody>
      </p:sp>
      <p:sp>
        <p:nvSpPr>
          <p:cNvPr id="180" name="Google Shape;180;p25"/>
          <p:cNvSpPr txBox="1"/>
          <p:nvPr>
            <p:ph idx="12" type="sldNum"/>
          </p:nvPr>
        </p:nvSpPr>
        <p:spPr>
          <a:xfrm>
            <a:off x="7956550" y="6381750"/>
            <a:ext cx="730200" cy="339600"/>
          </a:xfrm>
          <a:prstGeom prst="rect">
            <a:avLst/>
          </a:prstGeom>
        </p:spPr>
        <p:txBody>
          <a:bodyPr anchorCtr="0" anchor="ctr"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85" name="Shape 185"/>
        <p:cNvGrpSpPr/>
        <p:nvPr/>
      </p:nvGrpSpPr>
      <p:grpSpPr>
        <a:xfrm>
          <a:off x="0" y="0"/>
          <a:ext cx="0" cy="0"/>
          <a:chOff x="0" y="0"/>
          <a:chExt cx="0" cy="0"/>
        </a:xfrm>
      </p:grpSpPr>
      <p:sp>
        <p:nvSpPr>
          <p:cNvPr id="186" name="Google Shape;186;p26"/>
          <p:cNvSpPr txBox="1"/>
          <p:nvPr>
            <p:ph type="title"/>
          </p:nvPr>
        </p:nvSpPr>
        <p:spPr>
          <a:xfrm>
            <a:off x="457200" y="274638"/>
            <a:ext cx="8229600" cy="1143000"/>
          </a:xfrm>
          <a:prstGeom prst="rect">
            <a:avLst/>
          </a:prstGeom>
        </p:spPr>
        <p:txBody>
          <a:bodyPr anchorCtr="0" anchor="ctr" bIns="45700" lIns="91425" spcFirstLastPara="1" rIns="91425" wrap="square" tIns="45700">
            <a:noAutofit/>
          </a:bodyPr>
          <a:lstStyle/>
          <a:p>
            <a:pPr indent="0" lvl="0" marL="0" rtl="0" algn="ctr">
              <a:spcBef>
                <a:spcPts val="0"/>
              </a:spcBef>
              <a:spcAft>
                <a:spcPts val="0"/>
              </a:spcAft>
              <a:buNone/>
            </a:pPr>
            <a:r>
              <a:rPr lang="en-GB"/>
              <a:t>Remedies</a:t>
            </a:r>
            <a:endParaRPr/>
          </a:p>
        </p:txBody>
      </p:sp>
      <p:sp>
        <p:nvSpPr>
          <p:cNvPr id="187" name="Google Shape;187;p26"/>
          <p:cNvSpPr txBox="1"/>
          <p:nvPr>
            <p:ph idx="1" type="body"/>
          </p:nvPr>
        </p:nvSpPr>
        <p:spPr>
          <a:xfrm>
            <a:off x="457200" y="1600201"/>
            <a:ext cx="8229600" cy="39171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t/>
            </a:r>
            <a:endParaRPr/>
          </a:p>
          <a:p>
            <a:pPr indent="0" lvl="0" marL="0" rtl="0" algn="l">
              <a:spcBef>
                <a:spcPts val="360"/>
              </a:spcBef>
              <a:spcAft>
                <a:spcPts val="0"/>
              </a:spcAft>
              <a:buNone/>
            </a:pPr>
            <a:r>
              <a:t/>
            </a:r>
            <a:endParaRPr/>
          </a:p>
          <a:p>
            <a:pPr indent="0" lvl="0" marL="0" rtl="0" algn="l">
              <a:spcBef>
                <a:spcPts val="360"/>
              </a:spcBef>
              <a:spcAft>
                <a:spcPts val="0"/>
              </a:spcAft>
              <a:buNone/>
            </a:pPr>
            <a:r>
              <a:rPr lang="en-GB"/>
              <a:t>Made from plants, insects, minerals, fish, snakes, disease products</a:t>
            </a:r>
            <a:endParaRPr/>
          </a:p>
        </p:txBody>
      </p:sp>
      <p:sp>
        <p:nvSpPr>
          <p:cNvPr id="188" name="Google Shape;188;p26"/>
          <p:cNvSpPr txBox="1"/>
          <p:nvPr>
            <p:ph idx="12" type="sldNum"/>
          </p:nvPr>
        </p:nvSpPr>
        <p:spPr>
          <a:xfrm>
            <a:off x="7956550" y="6381750"/>
            <a:ext cx="730200" cy="339600"/>
          </a:xfrm>
          <a:prstGeom prst="rect">
            <a:avLst/>
          </a:prstGeom>
        </p:spPr>
        <p:txBody>
          <a:bodyPr anchorCtr="0" anchor="ctr"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93" name="Shape 193"/>
        <p:cNvGrpSpPr/>
        <p:nvPr/>
      </p:nvGrpSpPr>
      <p:grpSpPr>
        <a:xfrm>
          <a:off x="0" y="0"/>
          <a:ext cx="0" cy="0"/>
          <a:chOff x="0" y="0"/>
          <a:chExt cx="0" cy="0"/>
        </a:xfrm>
      </p:grpSpPr>
      <p:sp>
        <p:nvSpPr>
          <p:cNvPr id="194" name="Google Shape;194;p27"/>
          <p:cNvSpPr txBox="1"/>
          <p:nvPr>
            <p:ph type="title"/>
          </p:nvPr>
        </p:nvSpPr>
        <p:spPr>
          <a:xfrm>
            <a:off x="457200" y="274638"/>
            <a:ext cx="8229600" cy="1143000"/>
          </a:xfrm>
          <a:prstGeom prst="rect">
            <a:avLst/>
          </a:prstGeom>
        </p:spPr>
        <p:txBody>
          <a:bodyPr anchorCtr="0" anchor="ctr" bIns="45700" lIns="91425" spcFirstLastPara="1" rIns="91425" wrap="square" tIns="45700">
            <a:noAutofit/>
          </a:bodyPr>
          <a:lstStyle/>
          <a:p>
            <a:pPr indent="0" lvl="0" marL="0" rtl="0" algn="ctr">
              <a:spcBef>
                <a:spcPts val="0"/>
              </a:spcBef>
              <a:spcAft>
                <a:spcPts val="0"/>
              </a:spcAft>
              <a:buNone/>
            </a:pPr>
            <a:r>
              <a:rPr lang="en-GB"/>
              <a:t>Their preparation</a:t>
            </a:r>
            <a:endParaRPr/>
          </a:p>
        </p:txBody>
      </p:sp>
      <p:sp>
        <p:nvSpPr>
          <p:cNvPr id="195" name="Google Shape;195;p27"/>
          <p:cNvSpPr txBox="1"/>
          <p:nvPr>
            <p:ph idx="1" type="body"/>
          </p:nvPr>
        </p:nvSpPr>
        <p:spPr>
          <a:xfrm>
            <a:off x="457200" y="1600201"/>
            <a:ext cx="8229600" cy="39171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rPr lang="en-GB"/>
              <a:t>Whole plant macerated in alcohol = a tincture</a:t>
            </a:r>
            <a:endParaRPr/>
          </a:p>
          <a:p>
            <a:pPr indent="0" lvl="0" marL="0" rtl="0" algn="l">
              <a:spcBef>
                <a:spcPts val="360"/>
              </a:spcBef>
              <a:spcAft>
                <a:spcPts val="0"/>
              </a:spcAft>
              <a:buNone/>
            </a:pPr>
            <a:r>
              <a:rPr lang="en-GB"/>
              <a:t>1 drop added to 9 or 99 of solution results in 1X or 1C potency</a:t>
            </a:r>
            <a:endParaRPr/>
          </a:p>
          <a:p>
            <a:pPr indent="0" lvl="0" marL="0" rtl="0" algn="l">
              <a:spcBef>
                <a:spcPts val="360"/>
              </a:spcBef>
              <a:spcAft>
                <a:spcPts val="0"/>
              </a:spcAft>
              <a:buNone/>
            </a:pPr>
            <a:r>
              <a:t/>
            </a:r>
            <a:endParaRPr/>
          </a:p>
          <a:p>
            <a:pPr indent="0" lvl="0" marL="0" rtl="0" algn="l">
              <a:spcBef>
                <a:spcPts val="360"/>
              </a:spcBef>
              <a:spcAft>
                <a:spcPts val="0"/>
              </a:spcAft>
              <a:buNone/>
            </a:pPr>
            <a:r>
              <a:rPr lang="en-GB"/>
              <a:t>Prescriptions titrated according to severity of illness</a:t>
            </a:r>
            <a:endParaRPr/>
          </a:p>
        </p:txBody>
      </p:sp>
      <p:sp>
        <p:nvSpPr>
          <p:cNvPr id="196" name="Google Shape;196;p27"/>
          <p:cNvSpPr txBox="1"/>
          <p:nvPr>
            <p:ph idx="12" type="sldNum"/>
          </p:nvPr>
        </p:nvSpPr>
        <p:spPr>
          <a:xfrm>
            <a:off x="7956550" y="6381750"/>
            <a:ext cx="730200" cy="339600"/>
          </a:xfrm>
          <a:prstGeom prst="rect">
            <a:avLst/>
          </a:prstGeom>
        </p:spPr>
        <p:txBody>
          <a:bodyPr anchorCtr="0" anchor="ctr"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01" name="Shape 201"/>
        <p:cNvGrpSpPr/>
        <p:nvPr/>
      </p:nvGrpSpPr>
      <p:grpSpPr>
        <a:xfrm>
          <a:off x="0" y="0"/>
          <a:ext cx="0" cy="0"/>
          <a:chOff x="0" y="0"/>
          <a:chExt cx="0" cy="0"/>
        </a:xfrm>
      </p:grpSpPr>
      <p:sp>
        <p:nvSpPr>
          <p:cNvPr id="202" name="Google Shape;202;p28"/>
          <p:cNvSpPr txBox="1"/>
          <p:nvPr>
            <p:ph type="title"/>
          </p:nvPr>
        </p:nvSpPr>
        <p:spPr>
          <a:xfrm>
            <a:off x="457200" y="274638"/>
            <a:ext cx="8229600" cy="1143000"/>
          </a:xfrm>
          <a:prstGeom prst="rect">
            <a:avLst/>
          </a:prstGeom>
        </p:spPr>
        <p:txBody>
          <a:bodyPr anchorCtr="0" anchor="ctr" bIns="45700" lIns="91425" spcFirstLastPara="1" rIns="91425" wrap="square" tIns="45700">
            <a:noAutofit/>
          </a:bodyPr>
          <a:lstStyle/>
          <a:p>
            <a:pPr indent="0" lvl="0" marL="0" rtl="0" algn="ctr">
              <a:spcBef>
                <a:spcPts val="0"/>
              </a:spcBef>
              <a:spcAft>
                <a:spcPts val="0"/>
              </a:spcAft>
              <a:buNone/>
            </a:pPr>
            <a:r>
              <a:rPr lang="en-GB"/>
              <a:t>Instructions</a:t>
            </a:r>
            <a:endParaRPr/>
          </a:p>
        </p:txBody>
      </p:sp>
      <p:sp>
        <p:nvSpPr>
          <p:cNvPr id="203" name="Google Shape;203;p28"/>
          <p:cNvSpPr txBox="1"/>
          <p:nvPr>
            <p:ph idx="1" type="body"/>
          </p:nvPr>
        </p:nvSpPr>
        <p:spPr>
          <a:xfrm>
            <a:off x="457200" y="1600201"/>
            <a:ext cx="8229600" cy="39171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rPr lang="en-GB"/>
              <a:t>Remedies should never be handled</a:t>
            </a:r>
            <a:endParaRPr/>
          </a:p>
          <a:p>
            <a:pPr indent="0" lvl="0" marL="0" rtl="0" algn="l">
              <a:spcBef>
                <a:spcPts val="360"/>
              </a:spcBef>
              <a:spcAft>
                <a:spcPts val="0"/>
              </a:spcAft>
              <a:buNone/>
            </a:pPr>
            <a:r>
              <a:rPr lang="en-GB"/>
              <a:t>They are absorbed in the mouth so not sucked nor swallowed</a:t>
            </a:r>
            <a:endParaRPr/>
          </a:p>
          <a:p>
            <a:pPr indent="0" lvl="0" marL="0" rtl="0" algn="l">
              <a:spcBef>
                <a:spcPts val="360"/>
              </a:spcBef>
              <a:spcAft>
                <a:spcPts val="0"/>
              </a:spcAft>
              <a:buNone/>
            </a:pPr>
            <a:r>
              <a:rPr lang="en-GB"/>
              <a:t>Not taken with food nor drink as can interfere with absorption</a:t>
            </a:r>
            <a:endParaRPr/>
          </a:p>
          <a:p>
            <a:pPr indent="0" lvl="0" marL="0" rtl="0" algn="l">
              <a:spcBef>
                <a:spcPts val="360"/>
              </a:spcBef>
              <a:spcAft>
                <a:spcPts val="0"/>
              </a:spcAft>
              <a:buNone/>
            </a:pPr>
            <a:r>
              <a:t/>
            </a:r>
            <a:endParaRPr/>
          </a:p>
        </p:txBody>
      </p:sp>
      <p:sp>
        <p:nvSpPr>
          <p:cNvPr id="204" name="Google Shape;204;p28"/>
          <p:cNvSpPr txBox="1"/>
          <p:nvPr>
            <p:ph idx="12" type="sldNum"/>
          </p:nvPr>
        </p:nvSpPr>
        <p:spPr>
          <a:xfrm>
            <a:off x="7956550" y="6381750"/>
            <a:ext cx="730200" cy="339600"/>
          </a:xfrm>
          <a:prstGeom prst="rect">
            <a:avLst/>
          </a:prstGeom>
        </p:spPr>
        <p:txBody>
          <a:bodyPr anchorCtr="0" anchor="ctr"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09" name="Shape 209"/>
        <p:cNvGrpSpPr/>
        <p:nvPr/>
      </p:nvGrpSpPr>
      <p:grpSpPr>
        <a:xfrm>
          <a:off x="0" y="0"/>
          <a:ext cx="0" cy="0"/>
          <a:chOff x="0" y="0"/>
          <a:chExt cx="0" cy="0"/>
        </a:xfrm>
      </p:grpSpPr>
      <p:sp>
        <p:nvSpPr>
          <p:cNvPr id="210" name="Google Shape;210;p29"/>
          <p:cNvSpPr txBox="1"/>
          <p:nvPr>
            <p:ph type="title"/>
          </p:nvPr>
        </p:nvSpPr>
        <p:spPr>
          <a:xfrm>
            <a:off x="457200" y="274638"/>
            <a:ext cx="8229600" cy="1143000"/>
          </a:xfrm>
          <a:prstGeom prst="rect">
            <a:avLst/>
          </a:prstGeom>
        </p:spPr>
        <p:txBody>
          <a:bodyPr anchorCtr="0" anchor="ctr" bIns="45700" lIns="91425" spcFirstLastPara="1" rIns="91425" wrap="square" tIns="45700">
            <a:noAutofit/>
          </a:bodyPr>
          <a:lstStyle/>
          <a:p>
            <a:pPr indent="0" lvl="0" marL="0" rtl="0" algn="ctr">
              <a:spcBef>
                <a:spcPts val="0"/>
              </a:spcBef>
              <a:spcAft>
                <a:spcPts val="0"/>
              </a:spcAft>
              <a:buNone/>
            </a:pPr>
            <a:r>
              <a:rPr lang="en-GB"/>
              <a:t>Documentary</a:t>
            </a:r>
            <a:endParaRPr/>
          </a:p>
        </p:txBody>
      </p:sp>
      <p:sp>
        <p:nvSpPr>
          <p:cNvPr id="211" name="Google Shape;211;p29"/>
          <p:cNvSpPr txBox="1"/>
          <p:nvPr>
            <p:ph idx="1" type="body"/>
          </p:nvPr>
        </p:nvSpPr>
        <p:spPr>
          <a:xfrm>
            <a:off x="457200" y="1600201"/>
            <a:ext cx="8229600" cy="39171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rPr lang="en-GB" sz="2400">
                <a:latin typeface="Arial"/>
                <a:ea typeface="Arial"/>
                <a:cs typeface="Arial"/>
                <a:sym typeface="Arial"/>
              </a:rPr>
              <a:t>T</a:t>
            </a:r>
            <a:r>
              <a:rPr lang="en-GB" sz="2400">
                <a:latin typeface="Arial"/>
                <a:ea typeface="Arial"/>
                <a:cs typeface="Arial"/>
                <a:sym typeface="Arial"/>
              </a:rPr>
              <a:t>he Healing Arts. BBC. 25.07.1985.(50mins)</a:t>
            </a:r>
            <a:endParaRPr sz="2400">
              <a:latin typeface="Arial"/>
              <a:ea typeface="Arial"/>
              <a:cs typeface="Arial"/>
              <a:sym typeface="Arial"/>
            </a:endParaRPr>
          </a:p>
          <a:p>
            <a:pPr indent="0" lvl="0" marL="0" rtl="0" algn="l">
              <a:spcBef>
                <a:spcPts val="0"/>
              </a:spcBef>
              <a:spcAft>
                <a:spcPts val="0"/>
              </a:spcAft>
              <a:buNone/>
            </a:pPr>
            <a:r>
              <a:t/>
            </a:r>
            <a:endParaRPr sz="2400">
              <a:latin typeface="Arial"/>
              <a:ea typeface="Arial"/>
              <a:cs typeface="Arial"/>
              <a:sym typeface="Arial"/>
            </a:endParaRPr>
          </a:p>
          <a:p>
            <a:pPr indent="0" lvl="0" marL="0" rtl="0" algn="l">
              <a:spcBef>
                <a:spcPts val="0"/>
              </a:spcBef>
              <a:spcAft>
                <a:spcPts val="0"/>
              </a:spcAft>
              <a:buNone/>
            </a:pPr>
            <a:r>
              <a:t/>
            </a:r>
            <a:endParaRPr sz="2400">
              <a:latin typeface="Arial"/>
              <a:ea typeface="Arial"/>
              <a:cs typeface="Arial"/>
              <a:sym typeface="Arial"/>
            </a:endParaRPr>
          </a:p>
          <a:p>
            <a:pPr indent="0" lvl="0" marL="0" rtl="0" algn="l">
              <a:spcBef>
                <a:spcPts val="0"/>
              </a:spcBef>
              <a:spcAft>
                <a:spcPts val="0"/>
              </a:spcAft>
              <a:buNone/>
            </a:pPr>
            <a:r>
              <a:t/>
            </a:r>
            <a:endParaRPr sz="2400">
              <a:latin typeface="Arial"/>
              <a:ea typeface="Arial"/>
              <a:cs typeface="Arial"/>
              <a:sym typeface="Arial"/>
            </a:endParaRPr>
          </a:p>
          <a:p>
            <a:pPr indent="0" lvl="0" marL="0" rtl="0" algn="l">
              <a:spcBef>
                <a:spcPts val="0"/>
              </a:spcBef>
              <a:spcAft>
                <a:spcPts val="0"/>
              </a:spcAft>
              <a:buNone/>
            </a:pPr>
            <a:r>
              <a:rPr lang="en-GB" sz="2400" u="sng">
                <a:solidFill>
                  <a:srgbClr val="1155CC"/>
                </a:solidFill>
                <a:latin typeface="Arial"/>
                <a:ea typeface="Arial"/>
                <a:cs typeface="Arial"/>
                <a:sym typeface="Arial"/>
                <a:hlinkClick r:id="rId3"/>
              </a:rPr>
              <a:t>http://youtube.com/watch?v=K411r3933gM</a:t>
            </a:r>
            <a:endParaRPr sz="2400">
              <a:latin typeface="Arial"/>
              <a:ea typeface="Arial"/>
              <a:cs typeface="Arial"/>
              <a:sym typeface="Arial"/>
            </a:endParaRPr>
          </a:p>
          <a:p>
            <a:pPr indent="0" lvl="0" marL="0" rtl="0" algn="l">
              <a:spcBef>
                <a:spcPts val="360"/>
              </a:spcBef>
              <a:spcAft>
                <a:spcPts val="0"/>
              </a:spcAft>
              <a:buNone/>
            </a:pPr>
            <a:r>
              <a:t/>
            </a:r>
            <a:endParaRPr sz="2400"/>
          </a:p>
          <a:p>
            <a:pPr indent="0" lvl="0" marL="0" rtl="0" algn="l">
              <a:spcBef>
                <a:spcPts val="0"/>
              </a:spcBef>
              <a:spcAft>
                <a:spcPts val="0"/>
              </a:spcAft>
              <a:buNone/>
            </a:pPr>
            <a:r>
              <a:t/>
            </a:r>
            <a:endParaRPr sz="2400">
              <a:latin typeface="Arial"/>
              <a:ea typeface="Arial"/>
              <a:cs typeface="Arial"/>
              <a:sym typeface="Arial"/>
            </a:endParaRPr>
          </a:p>
        </p:txBody>
      </p:sp>
      <p:sp>
        <p:nvSpPr>
          <p:cNvPr id="212" name="Google Shape;212;p29"/>
          <p:cNvSpPr txBox="1"/>
          <p:nvPr>
            <p:ph idx="12" type="sldNum"/>
          </p:nvPr>
        </p:nvSpPr>
        <p:spPr>
          <a:xfrm>
            <a:off x="7956550" y="6381750"/>
            <a:ext cx="730200" cy="339600"/>
          </a:xfrm>
          <a:prstGeom prst="rect">
            <a:avLst/>
          </a:prstGeom>
        </p:spPr>
        <p:txBody>
          <a:bodyPr anchorCtr="0" anchor="ctr"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17" name="Shape 217"/>
        <p:cNvGrpSpPr/>
        <p:nvPr/>
      </p:nvGrpSpPr>
      <p:grpSpPr>
        <a:xfrm>
          <a:off x="0" y="0"/>
          <a:ext cx="0" cy="0"/>
          <a:chOff x="0" y="0"/>
          <a:chExt cx="0" cy="0"/>
        </a:xfrm>
      </p:grpSpPr>
      <p:sp>
        <p:nvSpPr>
          <p:cNvPr id="218" name="Google Shape;218;p30"/>
          <p:cNvSpPr txBox="1"/>
          <p:nvPr>
            <p:ph type="title"/>
          </p:nvPr>
        </p:nvSpPr>
        <p:spPr>
          <a:xfrm>
            <a:off x="457200" y="274638"/>
            <a:ext cx="8229600" cy="1143000"/>
          </a:xfrm>
          <a:prstGeom prst="rect">
            <a:avLst/>
          </a:prstGeom>
        </p:spPr>
        <p:txBody>
          <a:bodyPr anchorCtr="0" anchor="ctr" bIns="45700" lIns="91425" spcFirstLastPara="1" rIns="91425" wrap="square" tIns="45700">
            <a:noAutofit/>
          </a:bodyPr>
          <a:lstStyle/>
          <a:p>
            <a:pPr indent="0" lvl="0" marL="0" rtl="0" algn="ctr">
              <a:spcBef>
                <a:spcPts val="0"/>
              </a:spcBef>
              <a:spcAft>
                <a:spcPts val="0"/>
              </a:spcAft>
              <a:buNone/>
            </a:pPr>
            <a:r>
              <a:rPr lang="en-GB"/>
              <a:t>As follow up please:</a:t>
            </a:r>
            <a:endParaRPr/>
          </a:p>
        </p:txBody>
      </p:sp>
      <p:sp>
        <p:nvSpPr>
          <p:cNvPr id="219" name="Google Shape;219;p30"/>
          <p:cNvSpPr txBox="1"/>
          <p:nvPr>
            <p:ph idx="1" type="body"/>
          </p:nvPr>
        </p:nvSpPr>
        <p:spPr>
          <a:xfrm>
            <a:off x="457200" y="1600201"/>
            <a:ext cx="8229600" cy="39171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rPr lang="en-GB" sz="1400">
                <a:latin typeface="Arial"/>
                <a:ea typeface="Arial"/>
                <a:cs typeface="Arial"/>
                <a:sym typeface="Arial"/>
              </a:rPr>
              <a:t> </a:t>
            </a:r>
            <a:endParaRPr sz="1400">
              <a:latin typeface="Arial"/>
              <a:ea typeface="Arial"/>
              <a:cs typeface="Arial"/>
              <a:sym typeface="Arial"/>
            </a:endParaRPr>
          </a:p>
          <a:p>
            <a:pPr indent="0" lvl="0" marL="0" rtl="0" algn="l">
              <a:spcBef>
                <a:spcPts val="0"/>
              </a:spcBef>
              <a:spcAft>
                <a:spcPts val="0"/>
              </a:spcAft>
              <a:buNone/>
            </a:pPr>
            <a:r>
              <a:t/>
            </a:r>
            <a:endParaRPr sz="2400">
              <a:latin typeface="Arial"/>
              <a:ea typeface="Arial"/>
              <a:cs typeface="Arial"/>
              <a:sym typeface="Arial"/>
            </a:endParaRPr>
          </a:p>
          <a:p>
            <a:pPr indent="0" lvl="0" marL="0" rtl="0" algn="l">
              <a:spcBef>
                <a:spcPts val="0"/>
              </a:spcBef>
              <a:spcAft>
                <a:spcPts val="0"/>
              </a:spcAft>
              <a:buNone/>
            </a:pPr>
            <a:r>
              <a:t/>
            </a:r>
            <a:endParaRPr sz="2400">
              <a:latin typeface="Arial"/>
              <a:ea typeface="Arial"/>
              <a:cs typeface="Arial"/>
              <a:sym typeface="Arial"/>
            </a:endParaRPr>
          </a:p>
          <a:p>
            <a:pPr indent="0" lvl="0" marL="0" rtl="0" algn="l">
              <a:spcBef>
                <a:spcPts val="0"/>
              </a:spcBef>
              <a:spcAft>
                <a:spcPts val="0"/>
              </a:spcAft>
              <a:buNone/>
            </a:pPr>
            <a:r>
              <a:t/>
            </a:r>
            <a:endParaRPr sz="2400">
              <a:latin typeface="Arial"/>
              <a:ea typeface="Arial"/>
              <a:cs typeface="Arial"/>
              <a:sym typeface="Arial"/>
            </a:endParaRPr>
          </a:p>
          <a:p>
            <a:pPr indent="0" lvl="0" marL="0" rtl="0" algn="l">
              <a:spcBef>
                <a:spcPts val="0"/>
              </a:spcBef>
              <a:spcAft>
                <a:spcPts val="0"/>
              </a:spcAft>
              <a:buNone/>
            </a:pPr>
            <a:r>
              <a:rPr lang="en-GB" sz="2400">
                <a:latin typeface="Arial"/>
                <a:ea typeface="Arial"/>
                <a:cs typeface="Arial"/>
                <a:sym typeface="Arial"/>
              </a:rPr>
              <a:t>Read the article; </a:t>
            </a:r>
            <a:endParaRPr sz="2400">
              <a:latin typeface="Arial"/>
              <a:ea typeface="Arial"/>
              <a:cs typeface="Arial"/>
              <a:sym typeface="Arial"/>
            </a:endParaRPr>
          </a:p>
          <a:p>
            <a:pPr indent="0" lvl="0" marL="0" rtl="0" algn="l">
              <a:spcBef>
                <a:spcPts val="0"/>
              </a:spcBef>
              <a:spcAft>
                <a:spcPts val="0"/>
              </a:spcAft>
              <a:buNone/>
            </a:pPr>
            <a:r>
              <a:t/>
            </a:r>
            <a:endParaRPr sz="2400">
              <a:latin typeface="Arial"/>
              <a:ea typeface="Arial"/>
              <a:cs typeface="Arial"/>
              <a:sym typeface="Arial"/>
            </a:endParaRPr>
          </a:p>
          <a:p>
            <a:pPr indent="0" lvl="0" marL="0" rtl="0" algn="l">
              <a:spcBef>
                <a:spcPts val="0"/>
              </a:spcBef>
              <a:spcAft>
                <a:spcPts val="0"/>
              </a:spcAft>
              <a:buNone/>
            </a:pPr>
            <a:r>
              <a:rPr lang="en-GB" sz="2400" u="sng">
                <a:solidFill>
                  <a:schemeClr val="hlink"/>
                </a:solidFill>
                <a:latin typeface="Arial"/>
                <a:ea typeface="Arial"/>
                <a:cs typeface="Arial"/>
                <a:sym typeface="Arial"/>
                <a:hlinkClick r:id="rId3"/>
              </a:rPr>
              <a:t>http://vithoulka</a:t>
            </a:r>
            <a:r>
              <a:rPr lang="en-GB" sz="2400">
                <a:latin typeface="Arial"/>
                <a:ea typeface="Arial"/>
                <a:cs typeface="Arial"/>
                <a:sym typeface="Arial"/>
              </a:rPr>
              <a:t>.</a:t>
            </a:r>
            <a:r>
              <a:rPr lang="en-GB" sz="2400" u="sng">
                <a:solidFill>
                  <a:schemeClr val="hlink"/>
                </a:solidFill>
                <a:latin typeface="Arial"/>
                <a:ea typeface="Arial"/>
                <a:cs typeface="Arial"/>
                <a:sym typeface="Arial"/>
                <a:hlinkClick r:id="rId4"/>
              </a:rPr>
              <a:t>s.com/sites/default/files/writings/the_attack_of_british_press_on_homeopathy_fin.pdf</a:t>
            </a:r>
            <a:endParaRPr sz="2400"/>
          </a:p>
          <a:p>
            <a:pPr indent="0" lvl="0" marL="0" rtl="0" algn="l">
              <a:spcBef>
                <a:spcPts val="0"/>
              </a:spcBef>
              <a:spcAft>
                <a:spcPts val="0"/>
              </a:spcAft>
              <a:buClr>
                <a:schemeClr val="dk1"/>
              </a:buClr>
              <a:buSzPts val="1100"/>
              <a:buFont typeface="Arial"/>
              <a:buNone/>
            </a:pPr>
            <a:r>
              <a:t/>
            </a:r>
            <a:endParaRPr sz="2400"/>
          </a:p>
        </p:txBody>
      </p:sp>
      <p:sp>
        <p:nvSpPr>
          <p:cNvPr id="220" name="Google Shape;220;p30"/>
          <p:cNvSpPr txBox="1"/>
          <p:nvPr>
            <p:ph idx="12" type="sldNum"/>
          </p:nvPr>
        </p:nvSpPr>
        <p:spPr>
          <a:xfrm>
            <a:off x="7956550" y="6381750"/>
            <a:ext cx="730200" cy="339600"/>
          </a:xfrm>
          <a:prstGeom prst="rect">
            <a:avLst/>
          </a:prstGeom>
        </p:spPr>
        <p:txBody>
          <a:bodyPr anchorCtr="0" anchor="ctr"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20140311PresentationUWTSDTemplate">
  <a:themeElements>
    <a:clrScheme name="Custom 1">
      <a:dk1>
        <a:srgbClr val="000000"/>
      </a:dk1>
      <a:lt1>
        <a:srgbClr val="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