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ink/ink1.xml" ContentType="application/inkml+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5"/>
  </p:sldMasterIdLst>
  <p:notesMasterIdLst>
    <p:notesMasterId r:id="rId32"/>
  </p:notesMasterIdLst>
  <p:sldIdLst>
    <p:sldId id="347" r:id="rId6"/>
    <p:sldId id="258" r:id="rId7"/>
    <p:sldId id="282" r:id="rId8"/>
    <p:sldId id="283" r:id="rId9"/>
    <p:sldId id="314" r:id="rId10"/>
    <p:sldId id="317" r:id="rId11"/>
    <p:sldId id="318" r:id="rId12"/>
    <p:sldId id="259" r:id="rId13"/>
    <p:sldId id="2139968353" r:id="rId14"/>
    <p:sldId id="2139968354" r:id="rId15"/>
    <p:sldId id="350" r:id="rId16"/>
    <p:sldId id="2139968356" r:id="rId17"/>
    <p:sldId id="2139968361" r:id="rId18"/>
    <p:sldId id="2139968352" r:id="rId19"/>
    <p:sldId id="2139968360" r:id="rId20"/>
    <p:sldId id="2139968359" r:id="rId21"/>
    <p:sldId id="2139968337" r:id="rId22"/>
    <p:sldId id="351" r:id="rId23"/>
    <p:sldId id="2139968363" r:id="rId24"/>
    <p:sldId id="349" r:id="rId25"/>
    <p:sldId id="301" r:id="rId26"/>
    <p:sldId id="302" r:id="rId27"/>
    <p:sldId id="303" r:id="rId28"/>
    <p:sldId id="256" r:id="rId29"/>
    <p:sldId id="356" r:id="rId30"/>
    <p:sldId id="2139968351" r:id="rId31"/>
  </p:sldIdLst>
  <p:sldSz cx="12192000" cy="6858000"/>
  <p:notesSz cx="6858000" cy="9144000"/>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5BE122-5401-4F23-BE08-C3C2D9E3D9B4}" v="27" dt="2024-09-21T11:24:32.957"/>
    <p1510:client id="{84AD73CD-87D2-9B2D-8A8E-F0A9019C9687}" v="393" dt="2024-09-20T13:54:00.348"/>
    <p1510:client id="{F35218F2-C46E-AAEE-2A78-DF05E1F42305}" v="1132" dt="2024-09-21T08:08:23.8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83903" autoAdjust="0"/>
  </p:normalViewPr>
  <p:slideViewPr>
    <p:cSldViewPr snapToGrid="0">
      <p:cViewPr>
        <p:scale>
          <a:sx n="50" d="100"/>
          <a:sy n="50" d="100"/>
        </p:scale>
        <p:origin x="1132" y="1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usseljee - Peute, L.W.P. (Linda)" userId="d07b47d9-7e46-4a10-b120-033e0061e807" providerId="ADAL" clId="{195BE122-5401-4F23-BE08-C3C2D9E3D9B4}"/>
    <pc:docChg chg="undo custSel addSld delSld modSld sldOrd">
      <pc:chgData name="Dusseljee - Peute, L.W.P. (Linda)" userId="d07b47d9-7e46-4a10-b120-033e0061e807" providerId="ADAL" clId="{195BE122-5401-4F23-BE08-C3C2D9E3D9B4}" dt="2024-09-21T11:28:18.683" v="2010"/>
      <pc:docMkLst>
        <pc:docMk/>
      </pc:docMkLst>
      <pc:sldChg chg="ord">
        <pc:chgData name="Dusseljee - Peute, L.W.P. (Linda)" userId="d07b47d9-7e46-4a10-b120-033e0061e807" providerId="ADAL" clId="{195BE122-5401-4F23-BE08-C3C2D9E3D9B4}" dt="2024-09-21T11:28:18.683" v="2010"/>
        <pc:sldMkLst>
          <pc:docMk/>
          <pc:sldMk cId="669188839" sldId="256"/>
        </pc:sldMkLst>
      </pc:sldChg>
      <pc:sldChg chg="add">
        <pc:chgData name="Dusseljee - Peute, L.W.P. (Linda)" userId="d07b47d9-7e46-4a10-b120-033e0061e807" providerId="ADAL" clId="{195BE122-5401-4F23-BE08-C3C2D9E3D9B4}" dt="2024-09-21T08:23:54.728" v="0"/>
        <pc:sldMkLst>
          <pc:docMk/>
          <pc:sldMk cId="0" sldId="258"/>
        </pc:sldMkLst>
      </pc:sldChg>
      <pc:sldChg chg="del">
        <pc:chgData name="Dusseljee - Peute, L.W.P. (Linda)" userId="d07b47d9-7e46-4a10-b120-033e0061e807" providerId="ADAL" clId="{195BE122-5401-4F23-BE08-C3C2D9E3D9B4}" dt="2024-09-21T08:24:47.598" v="4" actId="47"/>
        <pc:sldMkLst>
          <pc:docMk/>
          <pc:sldMk cId="0" sldId="270"/>
        </pc:sldMkLst>
      </pc:sldChg>
      <pc:sldChg chg="add">
        <pc:chgData name="Dusseljee - Peute, L.W.P. (Linda)" userId="d07b47d9-7e46-4a10-b120-033e0061e807" providerId="ADAL" clId="{195BE122-5401-4F23-BE08-C3C2D9E3D9B4}" dt="2024-09-21T08:23:54.728" v="0"/>
        <pc:sldMkLst>
          <pc:docMk/>
          <pc:sldMk cId="1308747151" sldId="282"/>
        </pc:sldMkLst>
      </pc:sldChg>
      <pc:sldChg chg="add">
        <pc:chgData name="Dusseljee - Peute, L.W.P. (Linda)" userId="d07b47d9-7e46-4a10-b120-033e0061e807" providerId="ADAL" clId="{195BE122-5401-4F23-BE08-C3C2D9E3D9B4}" dt="2024-09-21T08:23:54.728" v="0"/>
        <pc:sldMkLst>
          <pc:docMk/>
          <pc:sldMk cId="225796407" sldId="283"/>
        </pc:sldMkLst>
      </pc:sldChg>
      <pc:sldChg chg="addSp delSp modSp add mod">
        <pc:chgData name="Dusseljee - Peute, L.W.P. (Linda)" userId="d07b47d9-7e46-4a10-b120-033e0061e807" providerId="ADAL" clId="{195BE122-5401-4F23-BE08-C3C2D9E3D9B4}" dt="2024-09-21T11:23:41.269" v="1964"/>
        <pc:sldMkLst>
          <pc:docMk/>
          <pc:sldMk cId="0" sldId="301"/>
        </pc:sldMkLst>
        <pc:spChg chg="del">
          <ac:chgData name="Dusseljee - Peute, L.W.P. (Linda)" userId="d07b47d9-7e46-4a10-b120-033e0061e807" providerId="ADAL" clId="{195BE122-5401-4F23-BE08-C3C2D9E3D9B4}" dt="2024-09-21T09:52:18.530" v="493" actId="478"/>
          <ac:spMkLst>
            <pc:docMk/>
            <pc:sldMk cId="0" sldId="301"/>
            <ac:spMk id="2" creationId="{00000000-0000-0000-0000-000000000000}"/>
          </ac:spMkLst>
        </pc:spChg>
        <pc:spChg chg="del">
          <ac:chgData name="Dusseljee - Peute, L.W.P. (Linda)" userId="d07b47d9-7e46-4a10-b120-033e0061e807" providerId="ADAL" clId="{195BE122-5401-4F23-BE08-C3C2D9E3D9B4}" dt="2024-09-21T09:52:17.932" v="492" actId="478"/>
          <ac:spMkLst>
            <pc:docMk/>
            <pc:sldMk cId="0" sldId="301"/>
            <ac:spMk id="3" creationId="{00000000-0000-0000-0000-000000000000}"/>
          </ac:spMkLst>
        </pc:spChg>
        <pc:spChg chg="mod">
          <ac:chgData name="Dusseljee - Peute, L.W.P. (Linda)" userId="d07b47d9-7e46-4a10-b120-033e0061e807" providerId="ADAL" clId="{195BE122-5401-4F23-BE08-C3C2D9E3D9B4}" dt="2024-09-21T10:25:31.217" v="1787" actId="1076"/>
          <ac:spMkLst>
            <pc:docMk/>
            <pc:sldMk cId="0" sldId="301"/>
            <ac:spMk id="4" creationId="{00000000-0000-0000-0000-000000000000}"/>
          </ac:spMkLst>
        </pc:spChg>
        <pc:spChg chg="del">
          <ac:chgData name="Dusseljee - Peute, L.W.P. (Linda)" userId="d07b47d9-7e46-4a10-b120-033e0061e807" providerId="ADAL" clId="{195BE122-5401-4F23-BE08-C3C2D9E3D9B4}" dt="2024-09-21T09:52:14.899" v="489" actId="478"/>
          <ac:spMkLst>
            <pc:docMk/>
            <pc:sldMk cId="0" sldId="301"/>
            <ac:spMk id="5" creationId="{00000000-0000-0000-0000-000000000000}"/>
          </ac:spMkLst>
        </pc:spChg>
        <pc:spChg chg="del">
          <ac:chgData name="Dusseljee - Peute, L.W.P. (Linda)" userId="d07b47d9-7e46-4a10-b120-033e0061e807" providerId="ADAL" clId="{195BE122-5401-4F23-BE08-C3C2D9E3D9B4}" dt="2024-09-21T09:52:13.727" v="488" actId="478"/>
          <ac:spMkLst>
            <pc:docMk/>
            <pc:sldMk cId="0" sldId="301"/>
            <ac:spMk id="6" creationId="{00000000-0000-0000-0000-000000000000}"/>
          </ac:spMkLst>
        </pc:spChg>
        <pc:spChg chg="del">
          <ac:chgData name="Dusseljee - Peute, L.W.P. (Linda)" userId="d07b47d9-7e46-4a10-b120-033e0061e807" providerId="ADAL" clId="{195BE122-5401-4F23-BE08-C3C2D9E3D9B4}" dt="2024-09-21T09:52:16.686" v="491" actId="478"/>
          <ac:spMkLst>
            <pc:docMk/>
            <pc:sldMk cId="0" sldId="301"/>
            <ac:spMk id="7" creationId="{00000000-0000-0000-0000-000000000000}"/>
          </ac:spMkLst>
        </pc:spChg>
        <pc:spChg chg="del">
          <ac:chgData name="Dusseljee - Peute, L.W.P. (Linda)" userId="d07b47d9-7e46-4a10-b120-033e0061e807" providerId="ADAL" clId="{195BE122-5401-4F23-BE08-C3C2D9E3D9B4}" dt="2024-09-21T09:52:15.770" v="490" actId="478"/>
          <ac:spMkLst>
            <pc:docMk/>
            <pc:sldMk cId="0" sldId="301"/>
            <ac:spMk id="8" creationId="{00000000-0000-0000-0000-000000000000}"/>
          </ac:spMkLst>
        </pc:spChg>
        <pc:picChg chg="add mod">
          <ac:chgData name="Dusseljee - Peute, L.W.P. (Linda)" userId="d07b47d9-7e46-4a10-b120-033e0061e807" providerId="ADAL" clId="{195BE122-5401-4F23-BE08-C3C2D9E3D9B4}" dt="2024-09-21T11:23:41.269" v="1964"/>
          <ac:picMkLst>
            <pc:docMk/>
            <pc:sldMk cId="0" sldId="301"/>
            <ac:picMk id="11" creationId="{906D5560-04E7-CE10-70E0-3E1A8D8B456B}"/>
          </ac:picMkLst>
        </pc:picChg>
        <pc:picChg chg="add mod">
          <ac:chgData name="Dusseljee - Peute, L.W.P. (Linda)" userId="d07b47d9-7e46-4a10-b120-033e0061e807" providerId="ADAL" clId="{195BE122-5401-4F23-BE08-C3C2D9E3D9B4}" dt="2024-09-21T11:23:41.269" v="1964"/>
          <ac:picMkLst>
            <pc:docMk/>
            <pc:sldMk cId="0" sldId="301"/>
            <ac:picMk id="12" creationId="{585209BB-845C-927A-B2D4-7CED45D91C54}"/>
          </ac:picMkLst>
        </pc:picChg>
      </pc:sldChg>
      <pc:sldChg chg="addSp delSp modSp add mod">
        <pc:chgData name="Dusseljee - Peute, L.W.P. (Linda)" userId="d07b47d9-7e46-4a10-b120-033e0061e807" providerId="ADAL" clId="{195BE122-5401-4F23-BE08-C3C2D9E3D9B4}" dt="2024-09-21T11:23:43.214" v="1965"/>
        <pc:sldMkLst>
          <pc:docMk/>
          <pc:sldMk cId="0" sldId="302"/>
        </pc:sldMkLst>
        <pc:spChg chg="del">
          <ac:chgData name="Dusseljee - Peute, L.W.P. (Linda)" userId="d07b47d9-7e46-4a10-b120-033e0061e807" providerId="ADAL" clId="{195BE122-5401-4F23-BE08-C3C2D9E3D9B4}" dt="2024-09-21T09:52:37.165" v="501" actId="478"/>
          <ac:spMkLst>
            <pc:docMk/>
            <pc:sldMk cId="0" sldId="302"/>
            <ac:spMk id="2" creationId="{00000000-0000-0000-0000-000000000000}"/>
          </ac:spMkLst>
        </pc:spChg>
        <pc:spChg chg="del">
          <ac:chgData name="Dusseljee - Peute, L.W.P. (Linda)" userId="d07b47d9-7e46-4a10-b120-033e0061e807" providerId="ADAL" clId="{195BE122-5401-4F23-BE08-C3C2D9E3D9B4}" dt="2024-09-21T09:52:36.581" v="500" actId="478"/>
          <ac:spMkLst>
            <pc:docMk/>
            <pc:sldMk cId="0" sldId="302"/>
            <ac:spMk id="3" creationId="{00000000-0000-0000-0000-000000000000}"/>
          </ac:spMkLst>
        </pc:spChg>
        <pc:spChg chg="mod">
          <ac:chgData name="Dusseljee - Peute, L.W.P. (Linda)" userId="d07b47d9-7e46-4a10-b120-033e0061e807" providerId="ADAL" clId="{195BE122-5401-4F23-BE08-C3C2D9E3D9B4}" dt="2024-09-21T10:25:54.812" v="1790" actId="1076"/>
          <ac:spMkLst>
            <pc:docMk/>
            <pc:sldMk cId="0" sldId="302"/>
            <ac:spMk id="7" creationId="{00000000-0000-0000-0000-000000000000}"/>
          </ac:spMkLst>
        </pc:spChg>
        <pc:spChg chg="del">
          <ac:chgData name="Dusseljee - Peute, L.W.P. (Linda)" userId="d07b47d9-7e46-4a10-b120-033e0061e807" providerId="ADAL" clId="{195BE122-5401-4F23-BE08-C3C2D9E3D9B4}" dt="2024-09-21T09:52:34.572" v="498" actId="478"/>
          <ac:spMkLst>
            <pc:docMk/>
            <pc:sldMk cId="0" sldId="302"/>
            <ac:spMk id="8" creationId="{00000000-0000-0000-0000-000000000000}"/>
          </ac:spMkLst>
        </pc:spChg>
        <pc:spChg chg="del">
          <ac:chgData name="Dusseljee - Peute, L.W.P. (Linda)" userId="d07b47d9-7e46-4a10-b120-033e0061e807" providerId="ADAL" clId="{195BE122-5401-4F23-BE08-C3C2D9E3D9B4}" dt="2024-09-21T09:52:35.215" v="499" actId="478"/>
          <ac:spMkLst>
            <pc:docMk/>
            <pc:sldMk cId="0" sldId="302"/>
            <ac:spMk id="9" creationId="{00000000-0000-0000-0000-000000000000}"/>
          </ac:spMkLst>
        </pc:spChg>
        <pc:spChg chg="del">
          <ac:chgData name="Dusseljee - Peute, L.W.P. (Linda)" userId="d07b47d9-7e46-4a10-b120-033e0061e807" providerId="ADAL" clId="{195BE122-5401-4F23-BE08-C3C2D9E3D9B4}" dt="2024-09-21T09:52:33.394" v="497" actId="478"/>
          <ac:spMkLst>
            <pc:docMk/>
            <pc:sldMk cId="0" sldId="302"/>
            <ac:spMk id="10" creationId="{00000000-0000-0000-0000-000000000000}"/>
          </ac:spMkLst>
        </pc:spChg>
        <pc:spChg chg="del mod">
          <ac:chgData name="Dusseljee - Peute, L.W.P. (Linda)" userId="d07b47d9-7e46-4a10-b120-033e0061e807" providerId="ADAL" clId="{195BE122-5401-4F23-BE08-C3C2D9E3D9B4}" dt="2024-09-21T09:52:32.295" v="496" actId="478"/>
          <ac:spMkLst>
            <pc:docMk/>
            <pc:sldMk cId="0" sldId="302"/>
            <ac:spMk id="11" creationId="{00000000-0000-0000-0000-000000000000}"/>
          </ac:spMkLst>
        </pc:spChg>
        <pc:picChg chg="add mod">
          <ac:chgData name="Dusseljee - Peute, L.W.P. (Linda)" userId="d07b47d9-7e46-4a10-b120-033e0061e807" providerId="ADAL" clId="{195BE122-5401-4F23-BE08-C3C2D9E3D9B4}" dt="2024-09-21T11:23:43.214" v="1965"/>
          <ac:picMkLst>
            <pc:docMk/>
            <pc:sldMk cId="0" sldId="302"/>
            <ac:picMk id="14" creationId="{1C5D5865-9161-3183-E5EE-B53AD3E08197}"/>
          </ac:picMkLst>
        </pc:picChg>
        <pc:picChg chg="add mod">
          <ac:chgData name="Dusseljee - Peute, L.W.P. (Linda)" userId="d07b47d9-7e46-4a10-b120-033e0061e807" providerId="ADAL" clId="{195BE122-5401-4F23-BE08-C3C2D9E3D9B4}" dt="2024-09-21T11:23:43.214" v="1965"/>
          <ac:picMkLst>
            <pc:docMk/>
            <pc:sldMk cId="0" sldId="302"/>
            <ac:picMk id="15" creationId="{5829D0C1-6510-077B-6B53-44296F21D3D0}"/>
          </ac:picMkLst>
        </pc:picChg>
      </pc:sldChg>
      <pc:sldChg chg="addSp delSp modSp add mod">
        <pc:chgData name="Dusseljee - Peute, L.W.P. (Linda)" userId="d07b47d9-7e46-4a10-b120-033e0061e807" providerId="ADAL" clId="{195BE122-5401-4F23-BE08-C3C2D9E3D9B4}" dt="2024-09-21T11:23:48.062" v="1967"/>
        <pc:sldMkLst>
          <pc:docMk/>
          <pc:sldMk cId="0" sldId="303"/>
        </pc:sldMkLst>
        <pc:spChg chg="del">
          <ac:chgData name="Dusseljee - Peute, L.W.P. (Linda)" userId="d07b47d9-7e46-4a10-b120-033e0061e807" providerId="ADAL" clId="{195BE122-5401-4F23-BE08-C3C2D9E3D9B4}" dt="2024-09-21T09:52:47.699" v="508" actId="478"/>
          <ac:spMkLst>
            <pc:docMk/>
            <pc:sldMk cId="0" sldId="303"/>
            <ac:spMk id="3" creationId="{00000000-0000-0000-0000-000000000000}"/>
          </ac:spMkLst>
        </pc:spChg>
        <pc:spChg chg="del">
          <ac:chgData name="Dusseljee - Peute, L.W.P. (Linda)" userId="d07b47d9-7e46-4a10-b120-033e0061e807" providerId="ADAL" clId="{195BE122-5401-4F23-BE08-C3C2D9E3D9B4}" dt="2024-09-21T09:52:46.898" v="507" actId="478"/>
          <ac:spMkLst>
            <pc:docMk/>
            <pc:sldMk cId="0" sldId="303"/>
            <ac:spMk id="4" creationId="{00000000-0000-0000-0000-000000000000}"/>
          </ac:spMkLst>
        </pc:spChg>
        <pc:spChg chg="mod">
          <ac:chgData name="Dusseljee - Peute, L.W.P. (Linda)" userId="d07b47d9-7e46-4a10-b120-033e0061e807" providerId="ADAL" clId="{195BE122-5401-4F23-BE08-C3C2D9E3D9B4}" dt="2024-09-21T11:23:46.942" v="1966" actId="1076"/>
          <ac:spMkLst>
            <pc:docMk/>
            <pc:sldMk cId="0" sldId="303"/>
            <ac:spMk id="5" creationId="{00000000-0000-0000-0000-000000000000}"/>
          </ac:spMkLst>
        </pc:spChg>
        <pc:spChg chg="del">
          <ac:chgData name="Dusseljee - Peute, L.W.P. (Linda)" userId="d07b47d9-7e46-4a10-b120-033e0061e807" providerId="ADAL" clId="{195BE122-5401-4F23-BE08-C3C2D9E3D9B4}" dt="2024-09-21T09:52:45.266" v="506" actId="478"/>
          <ac:spMkLst>
            <pc:docMk/>
            <pc:sldMk cId="0" sldId="303"/>
            <ac:spMk id="6" creationId="{00000000-0000-0000-0000-000000000000}"/>
          </ac:spMkLst>
        </pc:spChg>
        <pc:spChg chg="del">
          <ac:chgData name="Dusseljee - Peute, L.W.P. (Linda)" userId="d07b47d9-7e46-4a10-b120-033e0061e807" providerId="ADAL" clId="{195BE122-5401-4F23-BE08-C3C2D9E3D9B4}" dt="2024-09-21T09:52:44.355" v="505" actId="478"/>
          <ac:spMkLst>
            <pc:docMk/>
            <pc:sldMk cId="0" sldId="303"/>
            <ac:spMk id="7" creationId="{00000000-0000-0000-0000-000000000000}"/>
          </ac:spMkLst>
        </pc:spChg>
        <pc:spChg chg="del mod">
          <ac:chgData name="Dusseljee - Peute, L.W.P. (Linda)" userId="d07b47d9-7e46-4a10-b120-033e0061e807" providerId="ADAL" clId="{195BE122-5401-4F23-BE08-C3C2D9E3D9B4}" dt="2024-09-21T09:52:42.848" v="504" actId="478"/>
          <ac:spMkLst>
            <pc:docMk/>
            <pc:sldMk cId="0" sldId="303"/>
            <ac:spMk id="8" creationId="{00000000-0000-0000-0000-000000000000}"/>
          </ac:spMkLst>
        </pc:spChg>
        <pc:spChg chg="del">
          <ac:chgData name="Dusseljee - Peute, L.W.P. (Linda)" userId="d07b47d9-7e46-4a10-b120-033e0061e807" providerId="ADAL" clId="{195BE122-5401-4F23-BE08-C3C2D9E3D9B4}" dt="2024-09-21T09:52:41.954" v="502" actId="478"/>
          <ac:spMkLst>
            <pc:docMk/>
            <pc:sldMk cId="0" sldId="303"/>
            <ac:spMk id="9" creationId="{00000000-0000-0000-0000-000000000000}"/>
          </ac:spMkLst>
        </pc:spChg>
        <pc:picChg chg="add mod">
          <ac:chgData name="Dusseljee - Peute, L.W.P. (Linda)" userId="d07b47d9-7e46-4a10-b120-033e0061e807" providerId="ADAL" clId="{195BE122-5401-4F23-BE08-C3C2D9E3D9B4}" dt="2024-09-21T11:23:48.062" v="1967"/>
          <ac:picMkLst>
            <pc:docMk/>
            <pc:sldMk cId="0" sldId="303"/>
            <ac:picMk id="12" creationId="{06B5F1CB-B2C4-F4C1-A699-5F2A94AE57B7}"/>
          </ac:picMkLst>
        </pc:picChg>
        <pc:picChg chg="add mod">
          <ac:chgData name="Dusseljee - Peute, L.W.P. (Linda)" userId="d07b47d9-7e46-4a10-b120-033e0061e807" providerId="ADAL" clId="{195BE122-5401-4F23-BE08-C3C2D9E3D9B4}" dt="2024-09-21T11:23:48.062" v="1967"/>
          <ac:picMkLst>
            <pc:docMk/>
            <pc:sldMk cId="0" sldId="303"/>
            <ac:picMk id="13" creationId="{E0C88C76-1AF7-D7DF-E83A-AA47EF42E073}"/>
          </ac:picMkLst>
        </pc:picChg>
        <pc:inkChg chg="add mod">
          <ac:chgData name="Dusseljee - Peute, L.W.P. (Linda)" userId="d07b47d9-7e46-4a10-b120-033e0061e807" providerId="ADAL" clId="{195BE122-5401-4F23-BE08-C3C2D9E3D9B4}" dt="2024-09-21T10:01:45.631" v="810" actId="1076"/>
          <ac:inkMkLst>
            <pc:docMk/>
            <pc:sldMk cId="0" sldId="303"/>
            <ac:inkMk id="11" creationId="{40C45961-A358-4D11-AFA9-3C0D2E269752}"/>
          </ac:inkMkLst>
        </pc:inkChg>
      </pc:sldChg>
      <pc:sldChg chg="add">
        <pc:chgData name="Dusseljee - Peute, L.W.P. (Linda)" userId="d07b47d9-7e46-4a10-b120-033e0061e807" providerId="ADAL" clId="{195BE122-5401-4F23-BE08-C3C2D9E3D9B4}" dt="2024-09-21T08:23:54.728" v="0"/>
        <pc:sldMkLst>
          <pc:docMk/>
          <pc:sldMk cId="2792130906" sldId="314"/>
        </pc:sldMkLst>
      </pc:sldChg>
      <pc:sldChg chg="add">
        <pc:chgData name="Dusseljee - Peute, L.W.P. (Linda)" userId="d07b47d9-7e46-4a10-b120-033e0061e807" providerId="ADAL" clId="{195BE122-5401-4F23-BE08-C3C2D9E3D9B4}" dt="2024-09-21T08:23:54.728" v="0"/>
        <pc:sldMkLst>
          <pc:docMk/>
          <pc:sldMk cId="3364677823" sldId="317"/>
        </pc:sldMkLst>
      </pc:sldChg>
      <pc:sldChg chg="add">
        <pc:chgData name="Dusseljee - Peute, L.W.P. (Linda)" userId="d07b47d9-7e46-4a10-b120-033e0061e807" providerId="ADAL" clId="{195BE122-5401-4F23-BE08-C3C2D9E3D9B4}" dt="2024-09-21T08:23:54.728" v="0"/>
        <pc:sldMkLst>
          <pc:docMk/>
          <pc:sldMk cId="1325334755" sldId="318"/>
        </pc:sldMkLst>
      </pc:sldChg>
      <pc:sldChg chg="del">
        <pc:chgData name="Dusseljee - Peute, L.W.P. (Linda)" userId="d07b47d9-7e46-4a10-b120-033e0061e807" providerId="ADAL" clId="{195BE122-5401-4F23-BE08-C3C2D9E3D9B4}" dt="2024-09-21T10:26:59.747" v="1797" actId="47"/>
        <pc:sldMkLst>
          <pc:docMk/>
          <pc:sldMk cId="4177961495" sldId="343"/>
        </pc:sldMkLst>
      </pc:sldChg>
      <pc:sldChg chg="delSp del mod">
        <pc:chgData name="Dusseljee - Peute, L.W.P. (Linda)" userId="d07b47d9-7e46-4a10-b120-033e0061e807" providerId="ADAL" clId="{195BE122-5401-4F23-BE08-C3C2D9E3D9B4}" dt="2024-09-21T08:24:16.539" v="3" actId="47"/>
        <pc:sldMkLst>
          <pc:docMk/>
          <pc:sldMk cId="772646955" sldId="346"/>
        </pc:sldMkLst>
        <pc:picChg chg="del">
          <ac:chgData name="Dusseljee - Peute, L.W.P. (Linda)" userId="d07b47d9-7e46-4a10-b120-033e0061e807" providerId="ADAL" clId="{195BE122-5401-4F23-BE08-C3C2D9E3D9B4}" dt="2024-09-21T08:24:01.416" v="2" actId="21"/>
          <ac:picMkLst>
            <pc:docMk/>
            <pc:sldMk cId="772646955" sldId="346"/>
            <ac:picMk id="2" creationId="{EF8B6C1C-EC72-232E-570F-384C7A571F9E}"/>
          </ac:picMkLst>
        </pc:picChg>
      </pc:sldChg>
      <pc:sldChg chg="modSp mod ord">
        <pc:chgData name="Dusseljee - Peute, L.W.P. (Linda)" userId="d07b47d9-7e46-4a10-b120-033e0061e807" providerId="ADAL" clId="{195BE122-5401-4F23-BE08-C3C2D9E3D9B4}" dt="2024-09-21T11:27:55.807" v="2008" actId="6549"/>
        <pc:sldMkLst>
          <pc:docMk/>
          <pc:sldMk cId="3996728549" sldId="349"/>
        </pc:sldMkLst>
        <pc:spChg chg="mod">
          <ac:chgData name="Dusseljee - Peute, L.W.P. (Linda)" userId="d07b47d9-7e46-4a10-b120-033e0061e807" providerId="ADAL" clId="{195BE122-5401-4F23-BE08-C3C2D9E3D9B4}" dt="2024-09-21T11:27:55.807" v="2008" actId="6549"/>
          <ac:spMkLst>
            <pc:docMk/>
            <pc:sldMk cId="3996728549" sldId="349"/>
            <ac:spMk id="2" creationId="{F1D00C57-0D28-8B9A-F29D-9BB07F3C782E}"/>
          </ac:spMkLst>
        </pc:spChg>
        <pc:spChg chg="mod">
          <ac:chgData name="Dusseljee - Peute, L.W.P. (Linda)" userId="d07b47d9-7e46-4a10-b120-033e0061e807" providerId="ADAL" clId="{195BE122-5401-4F23-BE08-C3C2D9E3D9B4}" dt="2024-09-21T09:56:06.437" v="557" actId="403"/>
          <ac:spMkLst>
            <pc:docMk/>
            <pc:sldMk cId="3996728549" sldId="349"/>
            <ac:spMk id="3" creationId="{B77B240C-4385-4EE3-897C-7D52B63383E0}"/>
          </ac:spMkLst>
        </pc:spChg>
      </pc:sldChg>
      <pc:sldChg chg="modSp mod">
        <pc:chgData name="Dusseljee - Peute, L.W.P. (Linda)" userId="d07b47d9-7e46-4a10-b120-033e0061e807" providerId="ADAL" clId="{195BE122-5401-4F23-BE08-C3C2D9E3D9B4}" dt="2024-09-21T10:05:18.756" v="838" actId="20577"/>
        <pc:sldMkLst>
          <pc:docMk/>
          <pc:sldMk cId="2060198323" sldId="350"/>
        </pc:sldMkLst>
        <pc:spChg chg="mod">
          <ac:chgData name="Dusseljee - Peute, L.W.P. (Linda)" userId="d07b47d9-7e46-4a10-b120-033e0061e807" providerId="ADAL" clId="{195BE122-5401-4F23-BE08-C3C2D9E3D9B4}" dt="2024-09-21T09:53:41.183" v="515" actId="20577"/>
          <ac:spMkLst>
            <pc:docMk/>
            <pc:sldMk cId="2060198323" sldId="350"/>
            <ac:spMk id="2" creationId="{F1D00C57-0D28-8B9A-F29D-9BB07F3C782E}"/>
          </ac:spMkLst>
        </pc:spChg>
        <pc:spChg chg="mod">
          <ac:chgData name="Dusseljee - Peute, L.W.P. (Linda)" userId="d07b47d9-7e46-4a10-b120-033e0061e807" providerId="ADAL" clId="{195BE122-5401-4F23-BE08-C3C2D9E3D9B4}" dt="2024-09-21T10:05:18.756" v="838" actId="20577"/>
          <ac:spMkLst>
            <pc:docMk/>
            <pc:sldMk cId="2060198323" sldId="350"/>
            <ac:spMk id="3" creationId="{B77B240C-4385-4EE3-897C-7D52B63383E0}"/>
          </ac:spMkLst>
        </pc:spChg>
      </pc:sldChg>
      <pc:sldChg chg="modSp mod ord">
        <pc:chgData name="Dusseljee - Peute, L.W.P. (Linda)" userId="d07b47d9-7e46-4a10-b120-033e0061e807" providerId="ADAL" clId="{195BE122-5401-4F23-BE08-C3C2D9E3D9B4}" dt="2024-09-21T10:24:50.620" v="1781" actId="20577"/>
        <pc:sldMkLst>
          <pc:docMk/>
          <pc:sldMk cId="2496186638" sldId="351"/>
        </pc:sldMkLst>
        <pc:spChg chg="mod">
          <ac:chgData name="Dusseljee - Peute, L.W.P. (Linda)" userId="d07b47d9-7e46-4a10-b120-033e0061e807" providerId="ADAL" clId="{195BE122-5401-4F23-BE08-C3C2D9E3D9B4}" dt="2024-09-21T10:24:50.620" v="1781" actId="20577"/>
          <ac:spMkLst>
            <pc:docMk/>
            <pc:sldMk cId="2496186638" sldId="351"/>
            <ac:spMk id="2" creationId="{F1D00C57-0D28-8B9A-F29D-9BB07F3C782E}"/>
          </ac:spMkLst>
        </pc:spChg>
        <pc:spChg chg="mod">
          <ac:chgData name="Dusseljee - Peute, L.W.P. (Linda)" userId="d07b47d9-7e46-4a10-b120-033e0061e807" providerId="ADAL" clId="{195BE122-5401-4F23-BE08-C3C2D9E3D9B4}" dt="2024-09-21T10:23:51.848" v="1740" actId="403"/>
          <ac:spMkLst>
            <pc:docMk/>
            <pc:sldMk cId="2496186638" sldId="351"/>
            <ac:spMk id="3" creationId="{B77B240C-4385-4EE3-897C-7D52B63383E0}"/>
          </ac:spMkLst>
        </pc:spChg>
      </pc:sldChg>
      <pc:sldChg chg="del">
        <pc:chgData name="Dusseljee - Peute, L.W.P. (Linda)" userId="d07b47d9-7e46-4a10-b120-033e0061e807" providerId="ADAL" clId="{195BE122-5401-4F23-BE08-C3C2D9E3D9B4}" dt="2024-09-21T10:26:47.394" v="1794" actId="47"/>
        <pc:sldMkLst>
          <pc:docMk/>
          <pc:sldMk cId="4122771700" sldId="353"/>
        </pc:sldMkLst>
      </pc:sldChg>
      <pc:sldChg chg="del">
        <pc:chgData name="Dusseljee - Peute, L.W.P. (Linda)" userId="d07b47d9-7e46-4a10-b120-033e0061e807" providerId="ADAL" clId="{195BE122-5401-4F23-BE08-C3C2D9E3D9B4}" dt="2024-09-21T10:26:53.510" v="1795" actId="47"/>
        <pc:sldMkLst>
          <pc:docMk/>
          <pc:sldMk cId="1477546392" sldId="354"/>
        </pc:sldMkLst>
      </pc:sldChg>
      <pc:sldChg chg="del">
        <pc:chgData name="Dusseljee - Peute, L.W.P. (Linda)" userId="d07b47d9-7e46-4a10-b120-033e0061e807" providerId="ADAL" clId="{195BE122-5401-4F23-BE08-C3C2D9E3D9B4}" dt="2024-09-21T10:26:56.676" v="1796" actId="47"/>
        <pc:sldMkLst>
          <pc:docMk/>
          <pc:sldMk cId="199005817" sldId="355"/>
        </pc:sldMkLst>
      </pc:sldChg>
      <pc:sldChg chg="addSp modSp mod ord">
        <pc:chgData name="Dusseljee - Peute, L.W.P. (Linda)" userId="d07b47d9-7e46-4a10-b120-033e0061e807" providerId="ADAL" clId="{195BE122-5401-4F23-BE08-C3C2D9E3D9B4}" dt="2024-09-21T11:24:09.594" v="1974" actId="20577"/>
        <pc:sldMkLst>
          <pc:docMk/>
          <pc:sldMk cId="1644547394" sldId="356"/>
        </pc:sldMkLst>
        <pc:spChg chg="mod">
          <ac:chgData name="Dusseljee - Peute, L.W.P. (Linda)" userId="d07b47d9-7e46-4a10-b120-033e0061e807" providerId="ADAL" clId="{195BE122-5401-4F23-BE08-C3C2D9E3D9B4}" dt="2024-09-21T11:24:09.594" v="1974" actId="20577"/>
          <ac:spMkLst>
            <pc:docMk/>
            <pc:sldMk cId="1644547394" sldId="356"/>
            <ac:spMk id="3" creationId="{B77B240C-4385-4EE3-897C-7D52B63383E0}"/>
          </ac:spMkLst>
        </pc:spChg>
        <pc:picChg chg="mod">
          <ac:chgData name="Dusseljee - Peute, L.W.P. (Linda)" userId="d07b47d9-7e46-4a10-b120-033e0061e807" providerId="ADAL" clId="{195BE122-5401-4F23-BE08-C3C2D9E3D9B4}" dt="2024-09-21T10:00:14.323" v="808" actId="1076"/>
          <ac:picMkLst>
            <pc:docMk/>
            <pc:sldMk cId="1644547394" sldId="356"/>
            <ac:picMk id="11" creationId="{817B73A0-160F-491F-BB6B-D837A7F36040}"/>
          </ac:picMkLst>
        </pc:picChg>
        <pc:picChg chg="add mod">
          <ac:chgData name="Dusseljee - Peute, L.W.P. (Linda)" userId="d07b47d9-7e46-4a10-b120-033e0061e807" providerId="ADAL" clId="{195BE122-5401-4F23-BE08-C3C2D9E3D9B4}" dt="2024-09-21T10:00:06.174" v="805" actId="1076"/>
          <ac:picMkLst>
            <pc:docMk/>
            <pc:sldMk cId="1644547394" sldId="356"/>
            <ac:picMk id="1026" creationId="{3F1945A9-4123-17DF-2D5F-0A03506B6E3C}"/>
          </ac:picMkLst>
        </pc:picChg>
        <pc:picChg chg="add mod">
          <ac:chgData name="Dusseljee - Peute, L.W.P. (Linda)" userId="d07b47d9-7e46-4a10-b120-033e0061e807" providerId="ADAL" clId="{195BE122-5401-4F23-BE08-C3C2D9E3D9B4}" dt="2024-09-21T10:00:11.098" v="807" actId="1076"/>
          <ac:picMkLst>
            <pc:docMk/>
            <pc:sldMk cId="1644547394" sldId="356"/>
            <ac:picMk id="1027" creationId="{63420AB0-7162-1870-1C72-EB00071CAF05}"/>
          </ac:picMkLst>
        </pc:picChg>
      </pc:sldChg>
      <pc:sldChg chg="del">
        <pc:chgData name="Dusseljee - Peute, L.W.P. (Linda)" userId="d07b47d9-7e46-4a10-b120-033e0061e807" providerId="ADAL" clId="{195BE122-5401-4F23-BE08-C3C2D9E3D9B4}" dt="2024-09-21T10:27:02.148" v="1798" actId="47"/>
        <pc:sldMkLst>
          <pc:docMk/>
          <pc:sldMk cId="223255027" sldId="357"/>
        </pc:sldMkLst>
      </pc:sldChg>
      <pc:sldChg chg="ord">
        <pc:chgData name="Dusseljee - Peute, L.W.P. (Linda)" userId="d07b47d9-7e46-4a10-b120-033e0061e807" providerId="ADAL" clId="{195BE122-5401-4F23-BE08-C3C2D9E3D9B4}" dt="2024-09-21T10:18:26.655" v="1536"/>
        <pc:sldMkLst>
          <pc:docMk/>
          <pc:sldMk cId="733365965" sldId="2139968337"/>
        </pc:sldMkLst>
      </pc:sldChg>
      <pc:sldChg chg="delSp modSp mod">
        <pc:chgData name="Dusseljee - Peute, L.W.P. (Linda)" userId="d07b47d9-7e46-4a10-b120-033e0061e807" providerId="ADAL" clId="{195BE122-5401-4F23-BE08-C3C2D9E3D9B4}" dt="2024-09-21T10:29:01.383" v="1868" actId="20577"/>
        <pc:sldMkLst>
          <pc:docMk/>
          <pc:sldMk cId="393936340" sldId="2139968351"/>
        </pc:sldMkLst>
        <pc:spChg chg="mod">
          <ac:chgData name="Dusseljee - Peute, L.W.P. (Linda)" userId="d07b47d9-7e46-4a10-b120-033e0061e807" providerId="ADAL" clId="{195BE122-5401-4F23-BE08-C3C2D9E3D9B4}" dt="2024-09-21T08:23:54.812" v="1" actId="27636"/>
          <ac:spMkLst>
            <pc:docMk/>
            <pc:sldMk cId="393936340" sldId="2139968351"/>
            <ac:spMk id="4" creationId="{98C632CB-EAFD-7E08-1C2D-93C15DBF015A}"/>
          </ac:spMkLst>
        </pc:spChg>
        <pc:spChg chg="mod">
          <ac:chgData name="Dusseljee - Peute, L.W.P. (Linda)" userId="d07b47d9-7e46-4a10-b120-033e0061e807" providerId="ADAL" clId="{195BE122-5401-4F23-BE08-C3C2D9E3D9B4}" dt="2024-09-21T10:29:01.383" v="1868" actId="20577"/>
          <ac:spMkLst>
            <pc:docMk/>
            <pc:sldMk cId="393936340" sldId="2139968351"/>
            <ac:spMk id="19" creationId="{11BE3897-9C11-7F37-8F4E-D7637D38F0C3}"/>
          </ac:spMkLst>
        </pc:spChg>
        <pc:spChg chg="del mod">
          <ac:chgData name="Dusseljee - Peute, L.W.P. (Linda)" userId="d07b47d9-7e46-4a10-b120-033e0061e807" providerId="ADAL" clId="{195BE122-5401-4F23-BE08-C3C2D9E3D9B4}" dt="2024-09-21T10:27:08.363" v="1801"/>
          <ac:spMkLst>
            <pc:docMk/>
            <pc:sldMk cId="393936340" sldId="2139968351"/>
            <ac:spMk id="26" creationId="{30C1094C-CD31-7E5E-9D31-31129D5AB459}"/>
          </ac:spMkLst>
        </pc:spChg>
      </pc:sldChg>
      <pc:sldChg chg="addSp modSp mod">
        <pc:chgData name="Dusseljee - Peute, L.W.P. (Linda)" userId="d07b47d9-7e46-4a10-b120-033e0061e807" providerId="ADAL" clId="{195BE122-5401-4F23-BE08-C3C2D9E3D9B4}" dt="2024-09-21T11:27:28.064" v="2001" actId="20577"/>
        <pc:sldMkLst>
          <pc:docMk/>
          <pc:sldMk cId="4254726548" sldId="2139968352"/>
        </pc:sldMkLst>
        <pc:spChg chg="mod">
          <ac:chgData name="Dusseljee - Peute, L.W.P. (Linda)" userId="d07b47d9-7e46-4a10-b120-033e0061e807" providerId="ADAL" clId="{195BE122-5401-4F23-BE08-C3C2D9E3D9B4}" dt="2024-09-21T10:50:59.753" v="1882" actId="20577"/>
          <ac:spMkLst>
            <pc:docMk/>
            <pc:sldMk cId="4254726548" sldId="2139968352"/>
            <ac:spMk id="2" creationId="{F1D00C57-0D28-8B9A-F29D-9BB07F3C782E}"/>
          </ac:spMkLst>
        </pc:spChg>
        <pc:spChg chg="mod">
          <ac:chgData name="Dusseljee - Peute, L.W.P. (Linda)" userId="d07b47d9-7e46-4a10-b120-033e0061e807" providerId="ADAL" clId="{195BE122-5401-4F23-BE08-C3C2D9E3D9B4}" dt="2024-09-21T11:27:28.064" v="2001" actId="20577"/>
          <ac:spMkLst>
            <pc:docMk/>
            <pc:sldMk cId="4254726548" sldId="2139968352"/>
            <ac:spMk id="12" creationId="{8649BEA8-FA95-8AA1-1D30-4BE577C5EB03}"/>
          </ac:spMkLst>
        </pc:spChg>
        <pc:picChg chg="add mod">
          <ac:chgData name="Dusseljee - Peute, L.W.P. (Linda)" userId="d07b47d9-7e46-4a10-b120-033e0061e807" providerId="ADAL" clId="{195BE122-5401-4F23-BE08-C3C2D9E3D9B4}" dt="2024-09-21T08:43:02.873" v="14" actId="14100"/>
          <ac:picMkLst>
            <pc:docMk/>
            <pc:sldMk cId="4254726548" sldId="2139968352"/>
            <ac:picMk id="6" creationId="{2783F330-60C9-F51E-E402-904D89BA2E0F}"/>
          </ac:picMkLst>
        </pc:picChg>
      </pc:sldChg>
      <pc:sldChg chg="modSp del mod">
        <pc:chgData name="Dusseljee - Peute, L.W.P. (Linda)" userId="d07b47d9-7e46-4a10-b120-033e0061e807" providerId="ADAL" clId="{195BE122-5401-4F23-BE08-C3C2D9E3D9B4}" dt="2024-09-21T10:23:02.088" v="1721" actId="47"/>
        <pc:sldMkLst>
          <pc:docMk/>
          <pc:sldMk cId="49585686" sldId="2139968355"/>
        </pc:sldMkLst>
        <pc:spChg chg="mod">
          <ac:chgData name="Dusseljee - Peute, L.W.P. (Linda)" userId="d07b47d9-7e46-4a10-b120-033e0061e807" providerId="ADAL" clId="{195BE122-5401-4F23-BE08-C3C2D9E3D9B4}" dt="2024-09-21T09:10:33.087" v="146" actId="20577"/>
          <ac:spMkLst>
            <pc:docMk/>
            <pc:sldMk cId="49585686" sldId="2139968355"/>
            <ac:spMk id="2" creationId="{F1D00C57-0D28-8B9A-F29D-9BB07F3C782E}"/>
          </ac:spMkLst>
        </pc:spChg>
        <pc:spChg chg="mod">
          <ac:chgData name="Dusseljee - Peute, L.W.P. (Linda)" userId="d07b47d9-7e46-4a10-b120-033e0061e807" providerId="ADAL" clId="{195BE122-5401-4F23-BE08-C3C2D9E3D9B4}" dt="2024-09-21T09:50:03.589" v="420" actId="20577"/>
          <ac:spMkLst>
            <pc:docMk/>
            <pc:sldMk cId="49585686" sldId="2139968355"/>
            <ac:spMk id="4" creationId="{E9C5044A-FF9C-B03A-252F-E4BBD2D7E827}"/>
          </ac:spMkLst>
        </pc:spChg>
      </pc:sldChg>
      <pc:sldChg chg="ord">
        <pc:chgData name="Dusseljee - Peute, L.W.P. (Linda)" userId="d07b47d9-7e46-4a10-b120-033e0061e807" providerId="ADAL" clId="{195BE122-5401-4F23-BE08-C3C2D9E3D9B4}" dt="2024-09-21T09:45:05.141" v="210"/>
        <pc:sldMkLst>
          <pc:docMk/>
          <pc:sldMk cId="233718124" sldId="2139968356"/>
        </pc:sldMkLst>
      </pc:sldChg>
      <pc:sldChg chg="del ord">
        <pc:chgData name="Dusseljee - Peute, L.W.P. (Linda)" userId="d07b47d9-7e46-4a10-b120-033e0061e807" providerId="ADAL" clId="{195BE122-5401-4F23-BE08-C3C2D9E3D9B4}" dt="2024-09-21T09:52:57.432" v="509" actId="47"/>
        <pc:sldMkLst>
          <pc:docMk/>
          <pc:sldMk cId="3541555645" sldId="2139968357"/>
        </pc:sldMkLst>
      </pc:sldChg>
      <pc:sldChg chg="modSp add del mod">
        <pc:chgData name="Dusseljee - Peute, L.W.P. (Linda)" userId="d07b47d9-7e46-4a10-b120-033e0061e807" providerId="ADAL" clId="{195BE122-5401-4F23-BE08-C3C2D9E3D9B4}" dt="2024-09-21T09:51:58.071" v="487" actId="47"/>
        <pc:sldMkLst>
          <pc:docMk/>
          <pc:sldMk cId="1241273383" sldId="2139968358"/>
        </pc:sldMkLst>
        <pc:spChg chg="mod">
          <ac:chgData name="Dusseljee - Peute, L.W.P. (Linda)" userId="d07b47d9-7e46-4a10-b120-033e0061e807" providerId="ADAL" clId="{195BE122-5401-4F23-BE08-C3C2D9E3D9B4}" dt="2024-09-21T09:46:54.837" v="261" actId="20577"/>
          <ac:spMkLst>
            <pc:docMk/>
            <pc:sldMk cId="1241273383" sldId="2139968358"/>
            <ac:spMk id="3" creationId="{B77B240C-4385-4EE3-897C-7D52B63383E0}"/>
          </ac:spMkLst>
        </pc:spChg>
      </pc:sldChg>
      <pc:sldChg chg="addSp delSp modSp new mod ord setBg">
        <pc:chgData name="Dusseljee - Peute, L.W.P. (Linda)" userId="d07b47d9-7e46-4a10-b120-033e0061e807" providerId="ADAL" clId="{195BE122-5401-4F23-BE08-C3C2D9E3D9B4}" dt="2024-09-21T11:27:20.646" v="1999" actId="1076"/>
        <pc:sldMkLst>
          <pc:docMk/>
          <pc:sldMk cId="1881438933" sldId="2139968359"/>
        </pc:sldMkLst>
        <pc:spChg chg="del">
          <ac:chgData name="Dusseljee - Peute, L.W.P. (Linda)" userId="d07b47d9-7e46-4a10-b120-033e0061e807" providerId="ADAL" clId="{195BE122-5401-4F23-BE08-C3C2D9E3D9B4}" dt="2024-09-21T09:44:01.621" v="199" actId="478"/>
          <ac:spMkLst>
            <pc:docMk/>
            <pc:sldMk cId="1881438933" sldId="2139968359"/>
            <ac:spMk id="2" creationId="{D9A5F489-10A8-B0AF-A31D-D2B4B35ECB18}"/>
          </ac:spMkLst>
        </pc:spChg>
        <pc:spChg chg="del">
          <ac:chgData name="Dusseljee - Peute, L.W.P. (Linda)" userId="d07b47d9-7e46-4a10-b120-033e0061e807" providerId="ADAL" clId="{195BE122-5401-4F23-BE08-C3C2D9E3D9B4}" dt="2024-09-21T09:44:05.508" v="200" actId="478"/>
          <ac:spMkLst>
            <pc:docMk/>
            <pc:sldMk cId="1881438933" sldId="2139968359"/>
            <ac:spMk id="3" creationId="{1B563836-34BC-BECC-A1E9-F1C74D2525AB}"/>
          </ac:spMkLst>
        </pc:spChg>
        <pc:spChg chg="add del mod">
          <ac:chgData name="Dusseljee - Peute, L.W.P. (Linda)" userId="d07b47d9-7e46-4a10-b120-033e0061e807" providerId="ADAL" clId="{195BE122-5401-4F23-BE08-C3C2D9E3D9B4}" dt="2024-09-21T11:26:44.753" v="1988" actId="478"/>
          <ac:spMkLst>
            <pc:docMk/>
            <pc:sldMk cId="1881438933" sldId="2139968359"/>
            <ac:spMk id="9" creationId="{3DBD4F78-3770-7DE9-DBCA-646757200421}"/>
          </ac:spMkLst>
        </pc:spChg>
        <pc:spChg chg="add">
          <ac:chgData name="Dusseljee - Peute, L.W.P. (Linda)" userId="d07b47d9-7e46-4a10-b120-033e0061e807" providerId="ADAL" clId="{195BE122-5401-4F23-BE08-C3C2D9E3D9B4}" dt="2024-09-21T09:44:35.176" v="205" actId="26606"/>
          <ac:spMkLst>
            <pc:docMk/>
            <pc:sldMk cId="1881438933" sldId="2139968359"/>
            <ac:spMk id="10" creationId="{F3060C83-F051-4F0E-ABAD-AA0DFC48B218}"/>
          </ac:spMkLst>
        </pc:spChg>
        <pc:spChg chg="add">
          <ac:chgData name="Dusseljee - Peute, L.W.P. (Linda)" userId="d07b47d9-7e46-4a10-b120-033e0061e807" providerId="ADAL" clId="{195BE122-5401-4F23-BE08-C3C2D9E3D9B4}" dt="2024-09-21T09:44:35.176" v="205" actId="26606"/>
          <ac:spMkLst>
            <pc:docMk/>
            <pc:sldMk cId="1881438933" sldId="2139968359"/>
            <ac:spMk id="12" creationId="{83C98ABE-055B-441F-B07E-44F97F083C39}"/>
          </ac:spMkLst>
        </pc:spChg>
        <pc:spChg chg="add">
          <ac:chgData name="Dusseljee - Peute, L.W.P. (Linda)" userId="d07b47d9-7e46-4a10-b120-033e0061e807" providerId="ADAL" clId="{195BE122-5401-4F23-BE08-C3C2D9E3D9B4}" dt="2024-09-21T09:44:35.176" v="205" actId="26606"/>
          <ac:spMkLst>
            <pc:docMk/>
            <pc:sldMk cId="1881438933" sldId="2139968359"/>
            <ac:spMk id="14" creationId="{29FDB030-9B49-4CED-8CCD-4D99382388AC}"/>
          </ac:spMkLst>
        </pc:spChg>
        <pc:spChg chg="add mod">
          <ac:chgData name="Dusseljee - Peute, L.W.P. (Linda)" userId="d07b47d9-7e46-4a10-b120-033e0061e807" providerId="ADAL" clId="{195BE122-5401-4F23-BE08-C3C2D9E3D9B4}" dt="2024-09-21T11:27:16.515" v="1998" actId="114"/>
          <ac:spMkLst>
            <pc:docMk/>
            <pc:sldMk cId="1881438933" sldId="2139968359"/>
            <ac:spMk id="15" creationId="{0D6274D9-3B8B-29C4-B84B-EB59DF1B372F}"/>
          </ac:spMkLst>
        </pc:spChg>
        <pc:spChg chg="add">
          <ac:chgData name="Dusseljee - Peute, L.W.P. (Linda)" userId="d07b47d9-7e46-4a10-b120-033e0061e807" providerId="ADAL" clId="{195BE122-5401-4F23-BE08-C3C2D9E3D9B4}" dt="2024-09-21T09:44:35.176" v="205" actId="26606"/>
          <ac:spMkLst>
            <pc:docMk/>
            <pc:sldMk cId="1881438933" sldId="2139968359"/>
            <ac:spMk id="16" creationId="{3783CA14-24A1-485C-8B30-D6A5D87987AD}"/>
          </ac:spMkLst>
        </pc:spChg>
        <pc:spChg chg="add">
          <ac:chgData name="Dusseljee - Peute, L.W.P. (Linda)" userId="d07b47d9-7e46-4a10-b120-033e0061e807" providerId="ADAL" clId="{195BE122-5401-4F23-BE08-C3C2D9E3D9B4}" dt="2024-09-21T09:44:35.176" v="205" actId="26606"/>
          <ac:spMkLst>
            <pc:docMk/>
            <pc:sldMk cId="1881438933" sldId="2139968359"/>
            <ac:spMk id="18" creationId="{9A97C86A-04D6-40F7-AE84-31AB43E6A846}"/>
          </ac:spMkLst>
        </pc:spChg>
        <pc:spChg chg="add mod">
          <ac:chgData name="Dusseljee - Peute, L.W.P. (Linda)" userId="d07b47d9-7e46-4a10-b120-033e0061e807" providerId="ADAL" clId="{195BE122-5401-4F23-BE08-C3C2D9E3D9B4}" dt="2024-09-21T11:27:20.646" v="1999" actId="1076"/>
          <ac:spMkLst>
            <pc:docMk/>
            <pc:sldMk cId="1881438933" sldId="2139968359"/>
            <ac:spMk id="19" creationId="{DFAB702B-62D8-4F79-D44D-500DAB0824B0}"/>
          </ac:spMkLst>
        </pc:spChg>
        <pc:spChg chg="add">
          <ac:chgData name="Dusseljee - Peute, L.W.P. (Linda)" userId="d07b47d9-7e46-4a10-b120-033e0061e807" providerId="ADAL" clId="{195BE122-5401-4F23-BE08-C3C2D9E3D9B4}" dt="2024-09-21T09:44:35.176" v="205" actId="26606"/>
          <ac:spMkLst>
            <pc:docMk/>
            <pc:sldMk cId="1881438933" sldId="2139968359"/>
            <ac:spMk id="20" creationId="{FF9F2414-84E8-453E-B1F3-389FDE8192D9}"/>
          </ac:spMkLst>
        </pc:spChg>
        <pc:spChg chg="add">
          <ac:chgData name="Dusseljee - Peute, L.W.P. (Linda)" userId="d07b47d9-7e46-4a10-b120-033e0061e807" providerId="ADAL" clId="{195BE122-5401-4F23-BE08-C3C2D9E3D9B4}" dt="2024-09-21T09:44:35.176" v="205" actId="26606"/>
          <ac:spMkLst>
            <pc:docMk/>
            <pc:sldMk cId="1881438933" sldId="2139968359"/>
            <ac:spMk id="22" creationId="{3ECA69A1-7536-43AC-85EF-C7106179F5ED}"/>
          </ac:spMkLst>
        </pc:spChg>
        <pc:picChg chg="add del mod">
          <ac:chgData name="Dusseljee - Peute, L.W.P. (Linda)" userId="d07b47d9-7e46-4a10-b120-033e0061e807" providerId="ADAL" clId="{195BE122-5401-4F23-BE08-C3C2D9E3D9B4}" dt="2024-09-21T10:54:24.620" v="1890" actId="478"/>
          <ac:picMkLst>
            <pc:docMk/>
            <pc:sldMk cId="1881438933" sldId="2139968359"/>
            <ac:picMk id="5" creationId="{DB3F680B-F79C-87AC-E3C3-D7DECD3E42BE}"/>
          </ac:picMkLst>
        </pc:picChg>
        <pc:picChg chg="add mod">
          <ac:chgData name="Dusseljee - Peute, L.W.P. (Linda)" userId="d07b47d9-7e46-4a10-b120-033e0061e807" providerId="ADAL" clId="{195BE122-5401-4F23-BE08-C3C2D9E3D9B4}" dt="2024-09-21T09:44:43.326" v="206"/>
          <ac:picMkLst>
            <pc:docMk/>
            <pc:sldMk cId="1881438933" sldId="2139968359"/>
            <ac:picMk id="6" creationId="{9E27E844-FF0A-C2AD-7C93-67029A49171C}"/>
          </ac:picMkLst>
        </pc:picChg>
        <pc:picChg chg="add mod">
          <ac:chgData name="Dusseljee - Peute, L.W.P. (Linda)" userId="d07b47d9-7e46-4a10-b120-033e0061e807" providerId="ADAL" clId="{195BE122-5401-4F23-BE08-C3C2D9E3D9B4}" dt="2024-09-21T09:44:43.326" v="206"/>
          <ac:picMkLst>
            <pc:docMk/>
            <pc:sldMk cId="1881438933" sldId="2139968359"/>
            <ac:picMk id="7" creationId="{5D33BACA-7CEB-840E-C3A4-7FECF9944570}"/>
          </ac:picMkLst>
        </pc:picChg>
        <pc:picChg chg="add del mod">
          <ac:chgData name="Dusseljee - Peute, L.W.P. (Linda)" userId="d07b47d9-7e46-4a10-b120-033e0061e807" providerId="ADAL" clId="{195BE122-5401-4F23-BE08-C3C2D9E3D9B4}" dt="2024-09-21T11:24:17.734" v="1975" actId="21"/>
          <ac:picMkLst>
            <pc:docMk/>
            <pc:sldMk cId="1881438933" sldId="2139968359"/>
            <ac:picMk id="8" creationId="{329F1576-D090-703F-1355-96D063511102}"/>
          </ac:picMkLst>
        </pc:picChg>
        <pc:picChg chg="add mod">
          <ac:chgData name="Dusseljee - Peute, L.W.P. (Linda)" userId="d07b47d9-7e46-4a10-b120-033e0061e807" providerId="ADAL" clId="{195BE122-5401-4F23-BE08-C3C2D9E3D9B4}" dt="2024-09-21T11:27:11.388" v="1996" actId="1076"/>
          <ac:picMkLst>
            <pc:docMk/>
            <pc:sldMk cId="1881438933" sldId="2139968359"/>
            <ac:picMk id="11" creationId="{AB9C5114-F72F-F594-46B2-570A4F1F7C18}"/>
          </ac:picMkLst>
        </pc:picChg>
      </pc:sldChg>
      <pc:sldChg chg="addSp delSp modSp new mod ord">
        <pc:chgData name="Dusseljee - Peute, L.W.P. (Linda)" userId="d07b47d9-7e46-4a10-b120-033e0061e807" providerId="ADAL" clId="{195BE122-5401-4F23-BE08-C3C2D9E3D9B4}" dt="2024-09-21T11:27:40.525" v="2007" actId="403"/>
        <pc:sldMkLst>
          <pc:docMk/>
          <pc:sldMk cId="153520662" sldId="2139968360"/>
        </pc:sldMkLst>
        <pc:spChg chg="del">
          <ac:chgData name="Dusseljee - Peute, L.W.P. (Linda)" userId="d07b47d9-7e46-4a10-b120-033e0061e807" providerId="ADAL" clId="{195BE122-5401-4F23-BE08-C3C2D9E3D9B4}" dt="2024-09-21T09:44:11.457" v="202" actId="478"/>
          <ac:spMkLst>
            <pc:docMk/>
            <pc:sldMk cId="153520662" sldId="2139968360"/>
            <ac:spMk id="2" creationId="{FFA055BD-74D9-237E-C0F6-A658C801D2C9}"/>
          </ac:spMkLst>
        </pc:spChg>
        <pc:spChg chg="del">
          <ac:chgData name="Dusseljee - Peute, L.W.P. (Linda)" userId="d07b47d9-7e46-4a10-b120-033e0061e807" providerId="ADAL" clId="{195BE122-5401-4F23-BE08-C3C2D9E3D9B4}" dt="2024-09-21T09:44:12.584" v="203" actId="478"/>
          <ac:spMkLst>
            <pc:docMk/>
            <pc:sldMk cId="153520662" sldId="2139968360"/>
            <ac:spMk id="3" creationId="{88F96FE1-CDB5-4F99-AF7A-75876FF09104}"/>
          </ac:spMkLst>
        </pc:spChg>
        <pc:spChg chg="add mod">
          <ac:chgData name="Dusseljee - Peute, L.W.P. (Linda)" userId="d07b47d9-7e46-4a10-b120-033e0061e807" providerId="ADAL" clId="{195BE122-5401-4F23-BE08-C3C2D9E3D9B4}" dt="2024-09-21T11:27:40.525" v="2007" actId="403"/>
          <ac:spMkLst>
            <pc:docMk/>
            <pc:sldMk cId="153520662" sldId="2139968360"/>
            <ac:spMk id="10" creationId="{1C72DC0F-B4C3-E5AB-C6D4-803018189CCF}"/>
          </ac:spMkLst>
        </pc:spChg>
        <pc:picChg chg="add mod">
          <ac:chgData name="Dusseljee - Peute, L.W.P. (Linda)" userId="d07b47d9-7e46-4a10-b120-033e0061e807" providerId="ADAL" clId="{195BE122-5401-4F23-BE08-C3C2D9E3D9B4}" dt="2024-09-21T09:44:47.008" v="208" actId="1076"/>
          <ac:picMkLst>
            <pc:docMk/>
            <pc:sldMk cId="153520662" sldId="2139968360"/>
            <ac:picMk id="5" creationId="{0CBCBEA1-7E24-F026-E638-1A08F0EAECC9}"/>
          </ac:picMkLst>
        </pc:picChg>
        <pc:picChg chg="add mod">
          <ac:chgData name="Dusseljee - Peute, L.W.P. (Linda)" userId="d07b47d9-7e46-4a10-b120-033e0061e807" providerId="ADAL" clId="{195BE122-5401-4F23-BE08-C3C2D9E3D9B4}" dt="2024-09-21T09:44:44.640" v="207"/>
          <ac:picMkLst>
            <pc:docMk/>
            <pc:sldMk cId="153520662" sldId="2139968360"/>
            <ac:picMk id="6" creationId="{A8135C25-ADB4-4AAC-5754-927C74B33211}"/>
          </ac:picMkLst>
        </pc:picChg>
        <pc:picChg chg="add mod">
          <ac:chgData name="Dusseljee - Peute, L.W.P. (Linda)" userId="d07b47d9-7e46-4a10-b120-033e0061e807" providerId="ADAL" clId="{195BE122-5401-4F23-BE08-C3C2D9E3D9B4}" dt="2024-09-21T09:44:44.640" v="207"/>
          <ac:picMkLst>
            <pc:docMk/>
            <pc:sldMk cId="153520662" sldId="2139968360"/>
            <ac:picMk id="7" creationId="{E5F3969B-CF59-4E98-D661-F6EE25763BEE}"/>
          </ac:picMkLst>
        </pc:picChg>
        <pc:picChg chg="add mod">
          <ac:chgData name="Dusseljee - Peute, L.W.P. (Linda)" userId="d07b47d9-7e46-4a10-b120-033e0061e807" providerId="ADAL" clId="{195BE122-5401-4F23-BE08-C3C2D9E3D9B4}" dt="2024-09-21T11:24:30.805" v="1982" actId="1076"/>
          <ac:picMkLst>
            <pc:docMk/>
            <pc:sldMk cId="153520662" sldId="2139968360"/>
            <ac:picMk id="8" creationId="{329F1576-D090-703F-1355-96D063511102}"/>
          </ac:picMkLst>
        </pc:picChg>
      </pc:sldChg>
      <pc:sldChg chg="addSp delSp modSp add mod">
        <pc:chgData name="Dusseljee - Peute, L.W.P. (Linda)" userId="d07b47d9-7e46-4a10-b120-033e0061e807" providerId="ADAL" clId="{195BE122-5401-4F23-BE08-C3C2D9E3D9B4}" dt="2024-09-21T11:08:11.226" v="1944" actId="113"/>
        <pc:sldMkLst>
          <pc:docMk/>
          <pc:sldMk cId="3784452927" sldId="2139968361"/>
        </pc:sldMkLst>
        <pc:spChg chg="mod">
          <ac:chgData name="Dusseljee - Peute, L.W.P. (Linda)" userId="d07b47d9-7e46-4a10-b120-033e0061e807" providerId="ADAL" clId="{195BE122-5401-4F23-BE08-C3C2D9E3D9B4}" dt="2024-09-21T11:07:44.923" v="1923" actId="20577"/>
          <ac:spMkLst>
            <pc:docMk/>
            <pc:sldMk cId="3784452927" sldId="2139968361"/>
            <ac:spMk id="2" creationId="{F1D00C57-0D28-8B9A-F29D-9BB07F3C782E}"/>
          </ac:spMkLst>
        </pc:spChg>
        <pc:spChg chg="mod">
          <ac:chgData name="Dusseljee - Peute, L.W.P. (Linda)" userId="d07b47d9-7e46-4a10-b120-033e0061e807" providerId="ADAL" clId="{195BE122-5401-4F23-BE08-C3C2D9E3D9B4}" dt="2024-09-21T11:08:11.226" v="1944" actId="113"/>
          <ac:spMkLst>
            <pc:docMk/>
            <pc:sldMk cId="3784452927" sldId="2139968361"/>
            <ac:spMk id="3" creationId="{B77B240C-4385-4EE3-897C-7D52B63383E0}"/>
          </ac:spMkLst>
        </pc:spChg>
        <pc:picChg chg="del">
          <ac:chgData name="Dusseljee - Peute, L.W.P. (Linda)" userId="d07b47d9-7e46-4a10-b120-033e0061e807" providerId="ADAL" clId="{195BE122-5401-4F23-BE08-C3C2D9E3D9B4}" dt="2024-09-21T10:08:00.447" v="840" actId="478"/>
          <ac:picMkLst>
            <pc:docMk/>
            <pc:sldMk cId="3784452927" sldId="2139968361"/>
            <ac:picMk id="4" creationId="{3F12D14E-EAA7-75A6-6FF4-C455B9EC77CD}"/>
          </ac:picMkLst>
        </pc:picChg>
        <pc:picChg chg="add mod">
          <ac:chgData name="Dusseljee - Peute, L.W.P. (Linda)" userId="d07b47d9-7e46-4a10-b120-033e0061e807" providerId="ADAL" clId="{195BE122-5401-4F23-BE08-C3C2D9E3D9B4}" dt="2024-09-21T10:08:06.953" v="843" actId="1076"/>
          <ac:picMkLst>
            <pc:docMk/>
            <pc:sldMk cId="3784452927" sldId="2139968361"/>
            <ac:picMk id="11" creationId="{75F222F4-B16F-EF22-060F-F1E8F4254BBF}"/>
          </ac:picMkLst>
        </pc:picChg>
      </pc:sldChg>
      <pc:sldChg chg="modSp new del mod">
        <pc:chgData name="Dusseljee - Peute, L.W.P. (Linda)" userId="d07b47d9-7e46-4a10-b120-033e0061e807" providerId="ADAL" clId="{195BE122-5401-4F23-BE08-C3C2D9E3D9B4}" dt="2024-09-21T10:24:54.658" v="1782" actId="47"/>
        <pc:sldMkLst>
          <pc:docMk/>
          <pc:sldMk cId="3840858781" sldId="2139968362"/>
        </pc:sldMkLst>
        <pc:spChg chg="mod">
          <ac:chgData name="Dusseljee - Peute, L.W.P. (Linda)" userId="d07b47d9-7e46-4a10-b120-033e0061e807" providerId="ADAL" clId="{195BE122-5401-4F23-BE08-C3C2D9E3D9B4}" dt="2024-09-21T10:23:26.275" v="1730" actId="20577"/>
          <ac:spMkLst>
            <pc:docMk/>
            <pc:sldMk cId="3840858781" sldId="2139968362"/>
            <ac:spMk id="2" creationId="{106418E7-715B-CFFA-3372-86E2BFE9E408}"/>
          </ac:spMkLst>
        </pc:spChg>
        <pc:spChg chg="mod">
          <ac:chgData name="Dusseljee - Peute, L.W.P. (Linda)" userId="d07b47d9-7e46-4a10-b120-033e0061e807" providerId="ADAL" clId="{195BE122-5401-4F23-BE08-C3C2D9E3D9B4}" dt="2024-09-21T10:24:04.415" v="1742" actId="21"/>
          <ac:spMkLst>
            <pc:docMk/>
            <pc:sldMk cId="3840858781" sldId="2139968362"/>
            <ac:spMk id="3" creationId="{15DF8DBB-F327-709F-2430-95BB50E70647}"/>
          </ac:spMkLst>
        </pc:spChg>
      </pc:sldChg>
      <pc:sldChg chg="delSp modSp add mod">
        <pc:chgData name="Dusseljee - Peute, L.W.P. (Linda)" userId="d07b47d9-7e46-4a10-b120-033e0061e807" providerId="ADAL" clId="{195BE122-5401-4F23-BE08-C3C2D9E3D9B4}" dt="2024-09-21T11:06:08.962" v="1916" actId="20577"/>
        <pc:sldMkLst>
          <pc:docMk/>
          <pc:sldMk cId="2969447774" sldId="2139968363"/>
        </pc:sldMkLst>
        <pc:spChg chg="mod">
          <ac:chgData name="Dusseljee - Peute, L.W.P. (Linda)" userId="d07b47d9-7e46-4a10-b120-033e0061e807" providerId="ADAL" clId="{195BE122-5401-4F23-BE08-C3C2D9E3D9B4}" dt="2024-09-21T10:24:47.119" v="1779" actId="20577"/>
          <ac:spMkLst>
            <pc:docMk/>
            <pc:sldMk cId="2969447774" sldId="2139968363"/>
            <ac:spMk id="2" creationId="{F1D00C57-0D28-8B9A-F29D-9BB07F3C782E}"/>
          </ac:spMkLst>
        </pc:spChg>
        <pc:spChg chg="mod">
          <ac:chgData name="Dusseljee - Peute, L.W.P. (Linda)" userId="d07b47d9-7e46-4a10-b120-033e0061e807" providerId="ADAL" clId="{195BE122-5401-4F23-BE08-C3C2D9E3D9B4}" dt="2024-09-21T11:06:08.962" v="1916" actId="20577"/>
          <ac:spMkLst>
            <pc:docMk/>
            <pc:sldMk cId="2969447774" sldId="2139968363"/>
            <ac:spMk id="3" creationId="{B77B240C-4385-4EE3-897C-7D52B63383E0}"/>
          </ac:spMkLst>
        </pc:spChg>
        <pc:spChg chg="del">
          <ac:chgData name="Dusseljee - Peute, L.W.P. (Linda)" userId="d07b47d9-7e46-4a10-b120-033e0061e807" providerId="ADAL" clId="{195BE122-5401-4F23-BE08-C3C2D9E3D9B4}" dt="2024-09-21T10:24:43.287" v="1777" actId="478"/>
          <ac:spMkLst>
            <pc:docMk/>
            <pc:sldMk cId="2969447774" sldId="2139968363"/>
            <ac:spMk id="23" creationId="{3B960CA3-5A85-4CBC-8C26-139B0865A5D9}"/>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5BF907-C6F3-45AB-8B25-0D8A0D3A36EC}"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F0946D0-A6A3-4219-A670-19475EB12E07}">
      <dgm:prSet custT="1"/>
      <dgm:spPr/>
      <dgm:t>
        <a:bodyPr/>
        <a:lstStyle/>
        <a:p>
          <a:pPr>
            <a:lnSpc>
              <a:spcPct val="100000"/>
            </a:lnSpc>
            <a:defRPr b="1"/>
          </a:pPr>
          <a:r>
            <a:rPr lang="en-US" sz="1600" dirty="0"/>
            <a:t>Systems, devices, software, and tools that fit human capabilities and limitations.</a:t>
          </a:r>
        </a:p>
      </dgm:t>
    </dgm:pt>
    <dgm:pt modelId="{0119872D-785D-4A32-B99A-698C20C8A0D4}" type="parTrans" cxnId="{664E4079-F437-4D27-B310-D7F700F32339}">
      <dgm:prSet/>
      <dgm:spPr/>
      <dgm:t>
        <a:bodyPr/>
        <a:lstStyle/>
        <a:p>
          <a:endParaRPr lang="en-US" sz="1200"/>
        </a:p>
      </dgm:t>
    </dgm:pt>
    <dgm:pt modelId="{0EA01A38-A1E8-48C2-BD7E-BA3B7D7C8621}" type="sibTrans" cxnId="{664E4079-F437-4D27-B310-D7F700F32339}">
      <dgm:prSet/>
      <dgm:spPr/>
      <dgm:t>
        <a:bodyPr/>
        <a:lstStyle/>
        <a:p>
          <a:endParaRPr lang="en-US" sz="1200"/>
        </a:p>
      </dgm:t>
    </dgm:pt>
    <dgm:pt modelId="{96480DF1-86FB-4EAB-A801-64652F3D46FC}">
      <dgm:prSet custT="1"/>
      <dgm:spPr/>
      <dgm:t>
        <a:bodyPr/>
        <a:lstStyle/>
        <a:p>
          <a:pPr>
            <a:lnSpc>
              <a:spcPct val="100000"/>
            </a:lnSpc>
            <a:defRPr b="1"/>
          </a:pPr>
          <a:r>
            <a:rPr lang="nl-NL" sz="1600" u="sng" dirty="0"/>
            <a:t>Using </a:t>
          </a:r>
          <a:r>
            <a:rPr lang="nl-NL" sz="1600" u="sng" dirty="0" err="1"/>
            <a:t>methods</a:t>
          </a:r>
          <a:r>
            <a:rPr lang="nl-NL" sz="1600" u="sng" dirty="0"/>
            <a:t> </a:t>
          </a:r>
          <a:r>
            <a:rPr lang="nl-NL" sz="1600" u="sng" dirty="0" err="1"/>
            <a:t>to</a:t>
          </a:r>
          <a:r>
            <a:rPr lang="nl-NL" sz="1600" u="sng" dirty="0"/>
            <a:t> </a:t>
          </a:r>
          <a:r>
            <a:rPr lang="nl-NL" sz="1600" u="sng" dirty="0" err="1"/>
            <a:t>gather</a:t>
          </a:r>
          <a:r>
            <a:rPr lang="nl-NL" sz="1600" u="sng" dirty="0"/>
            <a:t> </a:t>
          </a:r>
          <a:r>
            <a:rPr lang="nl-NL" sz="1600" u="sng" dirty="0" err="1"/>
            <a:t>unique</a:t>
          </a:r>
          <a:r>
            <a:rPr lang="nl-NL" sz="1600" u="sng" dirty="0"/>
            <a:t> information </a:t>
          </a:r>
          <a:r>
            <a:rPr lang="nl-NL" sz="1600" u="sng" dirty="0" err="1"/>
            <a:t>about</a:t>
          </a:r>
          <a:r>
            <a:rPr lang="nl-NL" sz="1600" dirty="0"/>
            <a:t>:</a:t>
          </a:r>
          <a:endParaRPr lang="en-US" sz="1600" dirty="0"/>
        </a:p>
      </dgm:t>
    </dgm:pt>
    <dgm:pt modelId="{7DC5B923-818E-4F93-A6DA-648717C4FF88}" type="parTrans" cxnId="{20C7EBBB-7D4F-495F-B3B2-78B01CD52B9D}">
      <dgm:prSet/>
      <dgm:spPr/>
      <dgm:t>
        <a:bodyPr/>
        <a:lstStyle/>
        <a:p>
          <a:endParaRPr lang="en-US" sz="1200"/>
        </a:p>
      </dgm:t>
    </dgm:pt>
    <dgm:pt modelId="{69E6E50C-E61C-4C60-84A6-A3C04FB9EEDD}" type="sibTrans" cxnId="{20C7EBBB-7D4F-495F-B3B2-78B01CD52B9D}">
      <dgm:prSet/>
      <dgm:spPr/>
      <dgm:t>
        <a:bodyPr/>
        <a:lstStyle/>
        <a:p>
          <a:endParaRPr lang="en-US" sz="1200"/>
        </a:p>
      </dgm:t>
    </dgm:pt>
    <dgm:pt modelId="{2B650076-E860-4A14-B89B-98AD73335E63}">
      <dgm:prSet custT="1"/>
      <dgm:spPr/>
      <dgm:t>
        <a:bodyPr/>
        <a:lstStyle/>
        <a:p>
          <a:pPr>
            <a:lnSpc>
              <a:spcPct val="100000"/>
            </a:lnSpc>
            <a:defRPr b="1"/>
          </a:pPr>
          <a:r>
            <a:rPr lang="nl-NL" sz="1600" dirty="0"/>
            <a:t>Understanding </a:t>
          </a:r>
          <a:r>
            <a:rPr lang="nl-NL" sz="1600" dirty="0" err="1"/>
            <a:t>the</a:t>
          </a:r>
          <a:r>
            <a:rPr lang="nl-NL" sz="1600" dirty="0"/>
            <a:t> </a:t>
          </a:r>
          <a:r>
            <a:rPr lang="nl-NL" sz="1600" dirty="0" err="1"/>
            <a:t>interactions</a:t>
          </a:r>
          <a:r>
            <a:rPr lang="nl-NL" sz="1600" dirty="0"/>
            <a:t> </a:t>
          </a:r>
          <a:r>
            <a:rPr lang="nl-NL" sz="1600" dirty="0" err="1"/>
            <a:t>between</a:t>
          </a:r>
          <a:r>
            <a:rPr lang="nl-NL" sz="1600" dirty="0"/>
            <a:t> </a:t>
          </a:r>
          <a:r>
            <a:rPr lang="nl-NL" sz="1600" dirty="0" err="1"/>
            <a:t>humans</a:t>
          </a:r>
          <a:r>
            <a:rPr lang="nl-NL" sz="1600" dirty="0"/>
            <a:t> and </a:t>
          </a:r>
          <a:r>
            <a:rPr lang="nl-NL" sz="1600" dirty="0" err="1"/>
            <a:t>the</a:t>
          </a:r>
          <a:r>
            <a:rPr lang="nl-NL" sz="1600" dirty="0"/>
            <a:t> IT systems and </a:t>
          </a:r>
          <a:r>
            <a:rPr lang="nl-NL" sz="1600" dirty="0" err="1"/>
            <a:t>its</a:t>
          </a:r>
          <a:r>
            <a:rPr lang="nl-NL" sz="1600" dirty="0"/>
            <a:t> impacts on </a:t>
          </a:r>
          <a:r>
            <a:rPr lang="nl-NL" sz="1600" dirty="0" err="1"/>
            <a:t>the</a:t>
          </a:r>
          <a:r>
            <a:rPr lang="nl-NL" sz="1600" dirty="0"/>
            <a:t> </a:t>
          </a:r>
          <a:r>
            <a:rPr lang="nl-NL" sz="1600" dirty="0" err="1"/>
            <a:t>healthcare</a:t>
          </a:r>
          <a:r>
            <a:rPr lang="nl-NL" sz="1600" dirty="0"/>
            <a:t> system</a:t>
          </a:r>
          <a:endParaRPr lang="en-US" sz="1600" dirty="0"/>
        </a:p>
      </dgm:t>
    </dgm:pt>
    <dgm:pt modelId="{5888C5E3-6726-4CD2-AC14-55DFE12411D7}" type="parTrans" cxnId="{B99571F1-C034-4A29-AA1C-36D814BBD9C5}">
      <dgm:prSet/>
      <dgm:spPr/>
      <dgm:t>
        <a:bodyPr/>
        <a:lstStyle/>
        <a:p>
          <a:endParaRPr lang="en-US" sz="1200"/>
        </a:p>
      </dgm:t>
    </dgm:pt>
    <dgm:pt modelId="{2A3C450E-D607-4EE9-BC5A-06952D6357C2}" type="sibTrans" cxnId="{B99571F1-C034-4A29-AA1C-36D814BBD9C5}">
      <dgm:prSet/>
      <dgm:spPr/>
      <dgm:t>
        <a:bodyPr/>
        <a:lstStyle/>
        <a:p>
          <a:endParaRPr lang="en-US" sz="1200"/>
        </a:p>
      </dgm:t>
    </dgm:pt>
    <dgm:pt modelId="{C58E7495-D765-4427-BEE2-6F494FEDB40D}">
      <dgm:prSet custT="1"/>
      <dgm:spPr/>
      <dgm:t>
        <a:bodyPr/>
        <a:lstStyle/>
        <a:p>
          <a:pPr>
            <a:lnSpc>
              <a:spcPct val="100000"/>
            </a:lnSpc>
          </a:pPr>
          <a:r>
            <a:rPr lang="en-US" sz="1600" dirty="0"/>
            <a:t>Hidden needs of an (end)user</a:t>
          </a:r>
        </a:p>
      </dgm:t>
    </dgm:pt>
    <dgm:pt modelId="{C8C92FC9-F8D1-48D2-AD23-D4202D5AA80C}" type="sibTrans" cxnId="{BE0A77BE-BB6B-464F-851B-B47906EA9EC6}">
      <dgm:prSet/>
      <dgm:spPr/>
      <dgm:t>
        <a:bodyPr/>
        <a:lstStyle/>
        <a:p>
          <a:endParaRPr lang="en-US" sz="1200"/>
        </a:p>
      </dgm:t>
    </dgm:pt>
    <dgm:pt modelId="{01863608-7B8E-44E9-946D-2520359F593D}" type="parTrans" cxnId="{BE0A77BE-BB6B-464F-851B-B47906EA9EC6}">
      <dgm:prSet/>
      <dgm:spPr/>
      <dgm:t>
        <a:bodyPr/>
        <a:lstStyle/>
        <a:p>
          <a:endParaRPr lang="en-US" sz="1200"/>
        </a:p>
      </dgm:t>
    </dgm:pt>
    <dgm:pt modelId="{FC79E860-E5B4-4810-B3AF-E4ACDE6A2E32}">
      <dgm:prSet phldr="0" custT="1"/>
      <dgm:spPr/>
      <dgm:t>
        <a:bodyPr/>
        <a:lstStyle/>
        <a:p>
          <a:pPr>
            <a:lnSpc>
              <a:spcPct val="100000"/>
            </a:lnSpc>
          </a:pPr>
          <a:r>
            <a:rPr lang="nl-NL" sz="1600" b="0" u="none" dirty="0" err="1"/>
            <a:t>Unexpected</a:t>
          </a:r>
          <a:r>
            <a:rPr lang="nl-NL" sz="1600" b="0" u="none" dirty="0"/>
            <a:t> </a:t>
          </a:r>
          <a:r>
            <a:rPr lang="nl-NL" sz="1600" b="0" u="none" dirty="0" err="1"/>
            <a:t>interactions</a:t>
          </a:r>
          <a:r>
            <a:rPr lang="nl-NL" sz="1600" b="0" u="none" dirty="0"/>
            <a:t> </a:t>
          </a:r>
          <a:r>
            <a:rPr lang="nl-NL" sz="1600" b="0" u="none" dirty="0" err="1"/>
            <a:t>between</a:t>
          </a:r>
          <a:r>
            <a:rPr lang="nl-NL" sz="1600" b="0" u="none" dirty="0"/>
            <a:t> </a:t>
          </a:r>
          <a:r>
            <a:rPr lang="nl-NL" sz="1600" b="0" u="none" dirty="0" err="1"/>
            <a:t>the</a:t>
          </a:r>
          <a:r>
            <a:rPr lang="nl-NL" sz="1600" b="0" u="none" dirty="0"/>
            <a:t> (end)user and </a:t>
          </a:r>
          <a:r>
            <a:rPr lang="nl-NL" sz="1600" b="0" u="none" dirty="0" err="1"/>
            <a:t>the</a:t>
          </a:r>
          <a:r>
            <a:rPr lang="nl-NL" sz="1600" b="0" u="none" dirty="0"/>
            <a:t> system</a:t>
          </a:r>
          <a:endParaRPr lang="en-US" sz="1600" b="0" u="none" dirty="0">
            <a:latin typeface="Tw Cen MT" panose="020B0602020104020603"/>
            <a:cs typeface="Calibri"/>
          </a:endParaRPr>
        </a:p>
      </dgm:t>
    </dgm:pt>
    <dgm:pt modelId="{30C41505-2AE5-43EF-8958-61F7F4BF0535}" type="sibTrans" cxnId="{C033AC02-66C7-4F4A-BB81-77044EE47A5F}">
      <dgm:prSet/>
      <dgm:spPr/>
      <dgm:t>
        <a:bodyPr/>
        <a:lstStyle/>
        <a:p>
          <a:endParaRPr lang="nl-NL" sz="1200"/>
        </a:p>
      </dgm:t>
    </dgm:pt>
    <dgm:pt modelId="{72D4961D-E1FC-40C4-B669-32CFE89FC511}" type="parTrans" cxnId="{C033AC02-66C7-4F4A-BB81-77044EE47A5F}">
      <dgm:prSet/>
      <dgm:spPr/>
      <dgm:t>
        <a:bodyPr/>
        <a:lstStyle/>
        <a:p>
          <a:endParaRPr lang="nl-NL" sz="1200"/>
        </a:p>
      </dgm:t>
    </dgm:pt>
    <dgm:pt modelId="{04A7898B-3EAD-4C9B-AA40-7C6BFEFF2750}" type="pres">
      <dgm:prSet presAssocID="{1F5BF907-C6F3-45AB-8B25-0D8A0D3A36EC}" presName="root" presStyleCnt="0">
        <dgm:presLayoutVars>
          <dgm:dir/>
          <dgm:resizeHandles val="exact"/>
        </dgm:presLayoutVars>
      </dgm:prSet>
      <dgm:spPr/>
    </dgm:pt>
    <dgm:pt modelId="{88C58AEE-E085-47A2-A7F0-A35EE36AFF10}" type="pres">
      <dgm:prSet presAssocID="{7F0946D0-A6A3-4219-A670-19475EB12E07}" presName="compNode" presStyleCnt="0"/>
      <dgm:spPr/>
    </dgm:pt>
    <dgm:pt modelId="{F13B8DB3-3FF4-4DD3-8610-E2D4AFB4BC1F}" type="pres">
      <dgm:prSet presAssocID="{7F0946D0-A6A3-4219-A670-19475EB12E0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ndwielen"/>
        </a:ext>
      </dgm:extLst>
    </dgm:pt>
    <dgm:pt modelId="{1EACCAD3-99B8-4ADF-B6C9-5F331F10EC7C}" type="pres">
      <dgm:prSet presAssocID="{7F0946D0-A6A3-4219-A670-19475EB12E07}" presName="iconSpace" presStyleCnt="0"/>
      <dgm:spPr/>
    </dgm:pt>
    <dgm:pt modelId="{B873C491-6AB7-4578-B7CE-6ABB57F56B96}" type="pres">
      <dgm:prSet presAssocID="{7F0946D0-A6A3-4219-A670-19475EB12E07}" presName="parTx" presStyleLbl="revTx" presStyleIdx="0" presStyleCnt="6">
        <dgm:presLayoutVars>
          <dgm:chMax val="0"/>
          <dgm:chPref val="0"/>
        </dgm:presLayoutVars>
      </dgm:prSet>
      <dgm:spPr/>
    </dgm:pt>
    <dgm:pt modelId="{45A481C9-D48F-45CE-89B7-324053E1C6CE}" type="pres">
      <dgm:prSet presAssocID="{7F0946D0-A6A3-4219-A670-19475EB12E07}" presName="txSpace" presStyleCnt="0"/>
      <dgm:spPr/>
    </dgm:pt>
    <dgm:pt modelId="{5518A530-FB9F-455F-B8C0-EA6FF97F299F}" type="pres">
      <dgm:prSet presAssocID="{7F0946D0-A6A3-4219-A670-19475EB12E07}" presName="desTx" presStyleLbl="revTx" presStyleIdx="1" presStyleCnt="6">
        <dgm:presLayoutVars/>
      </dgm:prSet>
      <dgm:spPr/>
    </dgm:pt>
    <dgm:pt modelId="{C1BAF235-77F6-47B7-B8A2-AFDB9C56142F}" type="pres">
      <dgm:prSet presAssocID="{0EA01A38-A1E8-48C2-BD7E-BA3B7D7C8621}" presName="sibTrans" presStyleCnt="0"/>
      <dgm:spPr/>
    </dgm:pt>
    <dgm:pt modelId="{4594FCAA-1596-4A8C-87DA-2296EB5D761D}" type="pres">
      <dgm:prSet presAssocID="{96480DF1-86FB-4EAB-A801-64652F3D46FC}" presName="compNode" presStyleCnt="0"/>
      <dgm:spPr/>
    </dgm:pt>
    <dgm:pt modelId="{052D861E-A23C-4BA2-B11A-F67F9B29C700}" type="pres">
      <dgm:prSet presAssocID="{96480DF1-86FB-4EAB-A801-64652F3D46F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grammeur"/>
        </a:ext>
      </dgm:extLst>
    </dgm:pt>
    <dgm:pt modelId="{DC877E21-15E9-45CB-ABC2-7D8454B004EE}" type="pres">
      <dgm:prSet presAssocID="{96480DF1-86FB-4EAB-A801-64652F3D46FC}" presName="iconSpace" presStyleCnt="0"/>
      <dgm:spPr/>
    </dgm:pt>
    <dgm:pt modelId="{9F1D2B63-6B41-451A-9561-C60958152417}" type="pres">
      <dgm:prSet presAssocID="{96480DF1-86FB-4EAB-A801-64652F3D46FC}" presName="parTx" presStyleLbl="revTx" presStyleIdx="2" presStyleCnt="6">
        <dgm:presLayoutVars>
          <dgm:chMax val="0"/>
          <dgm:chPref val="0"/>
        </dgm:presLayoutVars>
      </dgm:prSet>
      <dgm:spPr/>
    </dgm:pt>
    <dgm:pt modelId="{5FFCAD8D-5DD2-470C-81CA-7196CDF857C2}" type="pres">
      <dgm:prSet presAssocID="{96480DF1-86FB-4EAB-A801-64652F3D46FC}" presName="txSpace" presStyleCnt="0"/>
      <dgm:spPr/>
    </dgm:pt>
    <dgm:pt modelId="{064394AF-B411-4197-9878-5D9AD88811F4}" type="pres">
      <dgm:prSet presAssocID="{96480DF1-86FB-4EAB-A801-64652F3D46FC}" presName="desTx" presStyleLbl="revTx" presStyleIdx="3" presStyleCnt="6">
        <dgm:presLayoutVars/>
      </dgm:prSet>
      <dgm:spPr/>
    </dgm:pt>
    <dgm:pt modelId="{51E36DEA-6253-4C16-AE9E-2D648B448FA7}" type="pres">
      <dgm:prSet presAssocID="{69E6E50C-E61C-4C60-84A6-A3C04FB9EEDD}" presName="sibTrans" presStyleCnt="0"/>
      <dgm:spPr/>
    </dgm:pt>
    <dgm:pt modelId="{F6C9F7DF-0667-4023-8BE4-85A71C12E38C}" type="pres">
      <dgm:prSet presAssocID="{2B650076-E860-4A14-B89B-98AD73335E63}" presName="compNode" presStyleCnt="0"/>
      <dgm:spPr/>
    </dgm:pt>
    <dgm:pt modelId="{581628CE-0225-47FF-84FE-87DCD0CC36F0}" type="pres">
      <dgm:prSet presAssocID="{2B650076-E860-4A14-B89B-98AD73335E6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ycle with People"/>
        </a:ext>
      </dgm:extLst>
    </dgm:pt>
    <dgm:pt modelId="{47465E06-44A4-40BB-93B0-D5FF4ACE5EF0}" type="pres">
      <dgm:prSet presAssocID="{2B650076-E860-4A14-B89B-98AD73335E63}" presName="iconSpace" presStyleCnt="0"/>
      <dgm:spPr/>
    </dgm:pt>
    <dgm:pt modelId="{F1097959-27BA-482C-9B1E-56D19C41AAE5}" type="pres">
      <dgm:prSet presAssocID="{2B650076-E860-4A14-B89B-98AD73335E63}" presName="parTx" presStyleLbl="revTx" presStyleIdx="4" presStyleCnt="6">
        <dgm:presLayoutVars>
          <dgm:chMax val="0"/>
          <dgm:chPref val="0"/>
        </dgm:presLayoutVars>
      </dgm:prSet>
      <dgm:spPr/>
    </dgm:pt>
    <dgm:pt modelId="{811E4069-AC86-4BBD-AB15-717AD3377E5E}" type="pres">
      <dgm:prSet presAssocID="{2B650076-E860-4A14-B89B-98AD73335E63}" presName="txSpace" presStyleCnt="0"/>
      <dgm:spPr/>
    </dgm:pt>
    <dgm:pt modelId="{CBA0F7D4-11EB-4359-BCE5-3B5989995A9E}" type="pres">
      <dgm:prSet presAssocID="{2B650076-E860-4A14-B89B-98AD73335E63}" presName="desTx" presStyleLbl="revTx" presStyleIdx="5" presStyleCnt="6">
        <dgm:presLayoutVars/>
      </dgm:prSet>
      <dgm:spPr/>
    </dgm:pt>
  </dgm:ptLst>
  <dgm:cxnLst>
    <dgm:cxn modelId="{C033AC02-66C7-4F4A-BB81-77044EE47A5F}" srcId="{96480DF1-86FB-4EAB-A801-64652F3D46FC}" destId="{FC79E860-E5B4-4810-B3AF-E4ACDE6A2E32}" srcOrd="1" destOrd="0" parTransId="{72D4961D-E1FC-40C4-B669-32CFE89FC511}" sibTransId="{30C41505-2AE5-43EF-8958-61F7F4BF0535}"/>
    <dgm:cxn modelId="{B7C4350D-A42B-48A8-9CB5-053EA037CAD6}" type="presOf" srcId="{C58E7495-D765-4427-BEE2-6F494FEDB40D}" destId="{064394AF-B411-4197-9878-5D9AD88811F4}" srcOrd="0" destOrd="0" presId="urn:microsoft.com/office/officeart/2018/5/layout/CenteredIconLabelDescriptionList"/>
    <dgm:cxn modelId="{25BCD011-1803-49CF-8BAD-441B455BB0BC}" type="presOf" srcId="{2B650076-E860-4A14-B89B-98AD73335E63}" destId="{F1097959-27BA-482C-9B1E-56D19C41AAE5}" srcOrd="0" destOrd="0" presId="urn:microsoft.com/office/officeart/2018/5/layout/CenteredIconLabelDescriptionList"/>
    <dgm:cxn modelId="{3D488539-2134-41D2-B8B3-824007C85800}" type="presOf" srcId="{7F0946D0-A6A3-4219-A670-19475EB12E07}" destId="{B873C491-6AB7-4578-B7CE-6ABB57F56B96}" srcOrd="0" destOrd="0" presId="urn:microsoft.com/office/officeart/2018/5/layout/CenteredIconLabelDescriptionList"/>
    <dgm:cxn modelId="{BF1DDC5B-B898-4436-B4B4-0E0BC43E64B0}" type="presOf" srcId="{1F5BF907-C6F3-45AB-8B25-0D8A0D3A36EC}" destId="{04A7898B-3EAD-4C9B-AA40-7C6BFEFF2750}" srcOrd="0" destOrd="0" presId="urn:microsoft.com/office/officeart/2018/5/layout/CenteredIconLabelDescriptionList"/>
    <dgm:cxn modelId="{664E4079-F437-4D27-B310-D7F700F32339}" srcId="{1F5BF907-C6F3-45AB-8B25-0D8A0D3A36EC}" destId="{7F0946D0-A6A3-4219-A670-19475EB12E07}" srcOrd="0" destOrd="0" parTransId="{0119872D-785D-4A32-B99A-698C20C8A0D4}" sibTransId="{0EA01A38-A1E8-48C2-BD7E-BA3B7D7C8621}"/>
    <dgm:cxn modelId="{A8266BB0-E0DE-4899-8C10-6D7E58883596}" type="presOf" srcId="{FC79E860-E5B4-4810-B3AF-E4ACDE6A2E32}" destId="{064394AF-B411-4197-9878-5D9AD88811F4}" srcOrd="0" destOrd="1" presId="urn:microsoft.com/office/officeart/2018/5/layout/CenteredIconLabelDescriptionList"/>
    <dgm:cxn modelId="{20C7EBBB-7D4F-495F-B3B2-78B01CD52B9D}" srcId="{1F5BF907-C6F3-45AB-8B25-0D8A0D3A36EC}" destId="{96480DF1-86FB-4EAB-A801-64652F3D46FC}" srcOrd="1" destOrd="0" parTransId="{7DC5B923-818E-4F93-A6DA-648717C4FF88}" sibTransId="{69E6E50C-E61C-4C60-84A6-A3C04FB9EEDD}"/>
    <dgm:cxn modelId="{BE0A77BE-BB6B-464F-851B-B47906EA9EC6}" srcId="{96480DF1-86FB-4EAB-A801-64652F3D46FC}" destId="{C58E7495-D765-4427-BEE2-6F494FEDB40D}" srcOrd="0" destOrd="0" parTransId="{01863608-7B8E-44E9-946D-2520359F593D}" sibTransId="{C8C92FC9-F8D1-48D2-AD23-D4202D5AA80C}"/>
    <dgm:cxn modelId="{8F7930D7-B528-49BF-BC0F-E4814AC038C0}" type="presOf" srcId="{96480DF1-86FB-4EAB-A801-64652F3D46FC}" destId="{9F1D2B63-6B41-451A-9561-C60958152417}" srcOrd="0" destOrd="0" presId="urn:microsoft.com/office/officeart/2018/5/layout/CenteredIconLabelDescriptionList"/>
    <dgm:cxn modelId="{B99571F1-C034-4A29-AA1C-36D814BBD9C5}" srcId="{1F5BF907-C6F3-45AB-8B25-0D8A0D3A36EC}" destId="{2B650076-E860-4A14-B89B-98AD73335E63}" srcOrd="2" destOrd="0" parTransId="{5888C5E3-6726-4CD2-AC14-55DFE12411D7}" sibTransId="{2A3C450E-D607-4EE9-BC5A-06952D6357C2}"/>
    <dgm:cxn modelId="{A99495C5-5659-455A-9E20-E057587F4116}" type="presParOf" srcId="{04A7898B-3EAD-4C9B-AA40-7C6BFEFF2750}" destId="{88C58AEE-E085-47A2-A7F0-A35EE36AFF10}" srcOrd="0" destOrd="0" presId="urn:microsoft.com/office/officeart/2018/5/layout/CenteredIconLabelDescriptionList"/>
    <dgm:cxn modelId="{90120B6C-0EEB-45D1-93A7-47882BDDF2A5}" type="presParOf" srcId="{88C58AEE-E085-47A2-A7F0-A35EE36AFF10}" destId="{F13B8DB3-3FF4-4DD3-8610-E2D4AFB4BC1F}" srcOrd="0" destOrd="0" presId="urn:microsoft.com/office/officeart/2018/5/layout/CenteredIconLabelDescriptionList"/>
    <dgm:cxn modelId="{3DF73A7F-B079-4EFD-AEA3-3C73BF772C9B}" type="presParOf" srcId="{88C58AEE-E085-47A2-A7F0-A35EE36AFF10}" destId="{1EACCAD3-99B8-4ADF-B6C9-5F331F10EC7C}" srcOrd="1" destOrd="0" presId="urn:microsoft.com/office/officeart/2018/5/layout/CenteredIconLabelDescriptionList"/>
    <dgm:cxn modelId="{0118BC41-AB1B-4F78-9D56-E4E9B9BF1177}" type="presParOf" srcId="{88C58AEE-E085-47A2-A7F0-A35EE36AFF10}" destId="{B873C491-6AB7-4578-B7CE-6ABB57F56B96}" srcOrd="2" destOrd="0" presId="urn:microsoft.com/office/officeart/2018/5/layout/CenteredIconLabelDescriptionList"/>
    <dgm:cxn modelId="{E354DCB2-4951-4F70-8180-79F1F87DE74C}" type="presParOf" srcId="{88C58AEE-E085-47A2-A7F0-A35EE36AFF10}" destId="{45A481C9-D48F-45CE-89B7-324053E1C6CE}" srcOrd="3" destOrd="0" presId="urn:microsoft.com/office/officeart/2018/5/layout/CenteredIconLabelDescriptionList"/>
    <dgm:cxn modelId="{7663797E-1A31-43BB-92A4-D756FA7067BC}" type="presParOf" srcId="{88C58AEE-E085-47A2-A7F0-A35EE36AFF10}" destId="{5518A530-FB9F-455F-B8C0-EA6FF97F299F}" srcOrd="4" destOrd="0" presId="urn:microsoft.com/office/officeart/2018/5/layout/CenteredIconLabelDescriptionList"/>
    <dgm:cxn modelId="{09B11DB3-0251-4422-8141-7DCE3B7757FB}" type="presParOf" srcId="{04A7898B-3EAD-4C9B-AA40-7C6BFEFF2750}" destId="{C1BAF235-77F6-47B7-B8A2-AFDB9C56142F}" srcOrd="1" destOrd="0" presId="urn:microsoft.com/office/officeart/2018/5/layout/CenteredIconLabelDescriptionList"/>
    <dgm:cxn modelId="{CC4D2270-C467-4BB5-BC9B-23E1953FDD14}" type="presParOf" srcId="{04A7898B-3EAD-4C9B-AA40-7C6BFEFF2750}" destId="{4594FCAA-1596-4A8C-87DA-2296EB5D761D}" srcOrd="2" destOrd="0" presId="urn:microsoft.com/office/officeart/2018/5/layout/CenteredIconLabelDescriptionList"/>
    <dgm:cxn modelId="{F23FB7B5-AE68-4A78-BB7E-864CD6B16938}" type="presParOf" srcId="{4594FCAA-1596-4A8C-87DA-2296EB5D761D}" destId="{052D861E-A23C-4BA2-B11A-F67F9B29C700}" srcOrd="0" destOrd="0" presId="urn:microsoft.com/office/officeart/2018/5/layout/CenteredIconLabelDescriptionList"/>
    <dgm:cxn modelId="{4D1E1287-10EE-4680-8B2B-CF726DAF1A02}" type="presParOf" srcId="{4594FCAA-1596-4A8C-87DA-2296EB5D761D}" destId="{DC877E21-15E9-45CB-ABC2-7D8454B004EE}" srcOrd="1" destOrd="0" presId="urn:microsoft.com/office/officeart/2018/5/layout/CenteredIconLabelDescriptionList"/>
    <dgm:cxn modelId="{FBAA3BFF-4F9F-485C-A531-7034DF5E10BF}" type="presParOf" srcId="{4594FCAA-1596-4A8C-87DA-2296EB5D761D}" destId="{9F1D2B63-6B41-451A-9561-C60958152417}" srcOrd="2" destOrd="0" presId="urn:microsoft.com/office/officeart/2018/5/layout/CenteredIconLabelDescriptionList"/>
    <dgm:cxn modelId="{D206B39A-1F37-4FA1-B752-B7088E0730F2}" type="presParOf" srcId="{4594FCAA-1596-4A8C-87DA-2296EB5D761D}" destId="{5FFCAD8D-5DD2-470C-81CA-7196CDF857C2}" srcOrd="3" destOrd="0" presId="urn:microsoft.com/office/officeart/2018/5/layout/CenteredIconLabelDescriptionList"/>
    <dgm:cxn modelId="{F53F8022-7A2C-4980-9714-B259B9653BE3}" type="presParOf" srcId="{4594FCAA-1596-4A8C-87DA-2296EB5D761D}" destId="{064394AF-B411-4197-9878-5D9AD88811F4}" srcOrd="4" destOrd="0" presId="urn:microsoft.com/office/officeart/2018/5/layout/CenteredIconLabelDescriptionList"/>
    <dgm:cxn modelId="{420DE7B4-4DF0-482B-ACC9-322BC3887664}" type="presParOf" srcId="{04A7898B-3EAD-4C9B-AA40-7C6BFEFF2750}" destId="{51E36DEA-6253-4C16-AE9E-2D648B448FA7}" srcOrd="3" destOrd="0" presId="urn:microsoft.com/office/officeart/2018/5/layout/CenteredIconLabelDescriptionList"/>
    <dgm:cxn modelId="{F37D973E-6F53-44B6-80E7-9D7F93F49EE9}" type="presParOf" srcId="{04A7898B-3EAD-4C9B-AA40-7C6BFEFF2750}" destId="{F6C9F7DF-0667-4023-8BE4-85A71C12E38C}" srcOrd="4" destOrd="0" presId="urn:microsoft.com/office/officeart/2018/5/layout/CenteredIconLabelDescriptionList"/>
    <dgm:cxn modelId="{57E32DAA-545A-4E25-B5FA-71EFB8312C30}" type="presParOf" srcId="{F6C9F7DF-0667-4023-8BE4-85A71C12E38C}" destId="{581628CE-0225-47FF-84FE-87DCD0CC36F0}" srcOrd="0" destOrd="0" presId="urn:microsoft.com/office/officeart/2018/5/layout/CenteredIconLabelDescriptionList"/>
    <dgm:cxn modelId="{7CEE5112-C041-4EFD-9632-A80BD08BB20C}" type="presParOf" srcId="{F6C9F7DF-0667-4023-8BE4-85A71C12E38C}" destId="{47465E06-44A4-40BB-93B0-D5FF4ACE5EF0}" srcOrd="1" destOrd="0" presId="urn:microsoft.com/office/officeart/2018/5/layout/CenteredIconLabelDescriptionList"/>
    <dgm:cxn modelId="{AD56CBA8-FCA7-4285-840C-6EBEA376D5E9}" type="presParOf" srcId="{F6C9F7DF-0667-4023-8BE4-85A71C12E38C}" destId="{F1097959-27BA-482C-9B1E-56D19C41AAE5}" srcOrd="2" destOrd="0" presId="urn:microsoft.com/office/officeart/2018/5/layout/CenteredIconLabelDescriptionList"/>
    <dgm:cxn modelId="{D90E627B-7A89-43EA-B172-347ECD934FC0}" type="presParOf" srcId="{F6C9F7DF-0667-4023-8BE4-85A71C12E38C}" destId="{811E4069-AC86-4BBD-AB15-717AD3377E5E}" srcOrd="3" destOrd="0" presId="urn:microsoft.com/office/officeart/2018/5/layout/CenteredIconLabelDescriptionList"/>
    <dgm:cxn modelId="{D3CA6858-DE8F-47F5-AF32-C86B03DFF50B}" type="presParOf" srcId="{F6C9F7DF-0667-4023-8BE4-85A71C12E38C}" destId="{CBA0F7D4-11EB-4359-BCE5-3B5989995A9E}" srcOrd="4" destOrd="0" presId="urn:microsoft.com/office/officeart/2018/5/layout/Centered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3B8DB3-3FF4-4DD3-8610-E2D4AFB4BC1F}">
      <dsp:nvSpPr>
        <dsp:cNvPr id="0" name=""/>
        <dsp:cNvSpPr/>
      </dsp:nvSpPr>
      <dsp:spPr>
        <a:xfrm>
          <a:off x="849319" y="479437"/>
          <a:ext cx="909562" cy="909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73C491-6AB7-4578-B7CE-6ABB57F56B96}">
      <dsp:nvSpPr>
        <dsp:cNvPr id="0" name=""/>
        <dsp:cNvSpPr/>
      </dsp:nvSpPr>
      <dsp:spPr>
        <a:xfrm>
          <a:off x="4725" y="1509224"/>
          <a:ext cx="2598750" cy="1240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b="1"/>
          </a:pPr>
          <a:r>
            <a:rPr lang="en-US" sz="1600" kern="1200" dirty="0"/>
            <a:t>Systems, devices, software, and tools that fit human capabilities and limitations.</a:t>
          </a:r>
        </a:p>
      </dsp:txBody>
      <dsp:txXfrm>
        <a:off x="4725" y="1509224"/>
        <a:ext cx="2598750" cy="1240945"/>
      </dsp:txXfrm>
    </dsp:sp>
    <dsp:sp modelId="{5518A530-FB9F-455F-B8C0-EA6FF97F299F}">
      <dsp:nvSpPr>
        <dsp:cNvPr id="0" name=""/>
        <dsp:cNvSpPr/>
      </dsp:nvSpPr>
      <dsp:spPr>
        <a:xfrm>
          <a:off x="4725" y="2806087"/>
          <a:ext cx="2598750" cy="469260"/>
        </a:xfrm>
        <a:prstGeom prst="rect">
          <a:avLst/>
        </a:prstGeom>
        <a:noFill/>
        <a:ln>
          <a:noFill/>
        </a:ln>
        <a:effectLst/>
      </dsp:spPr>
      <dsp:style>
        <a:lnRef idx="0">
          <a:scrgbClr r="0" g="0" b="0"/>
        </a:lnRef>
        <a:fillRef idx="0">
          <a:scrgbClr r="0" g="0" b="0"/>
        </a:fillRef>
        <a:effectRef idx="0">
          <a:scrgbClr r="0" g="0" b="0"/>
        </a:effectRef>
        <a:fontRef idx="minor"/>
      </dsp:style>
    </dsp:sp>
    <dsp:sp modelId="{052D861E-A23C-4BA2-B11A-F67F9B29C700}">
      <dsp:nvSpPr>
        <dsp:cNvPr id="0" name=""/>
        <dsp:cNvSpPr/>
      </dsp:nvSpPr>
      <dsp:spPr>
        <a:xfrm>
          <a:off x="3902850" y="220505"/>
          <a:ext cx="909562" cy="909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1D2B63-6B41-451A-9561-C60958152417}">
      <dsp:nvSpPr>
        <dsp:cNvPr id="0" name=""/>
        <dsp:cNvSpPr/>
      </dsp:nvSpPr>
      <dsp:spPr>
        <a:xfrm>
          <a:off x="3058256" y="1272581"/>
          <a:ext cx="2598750" cy="1240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b="1"/>
          </a:pPr>
          <a:r>
            <a:rPr lang="nl-NL" sz="1600" u="sng" kern="1200" dirty="0"/>
            <a:t>Using </a:t>
          </a:r>
          <a:r>
            <a:rPr lang="nl-NL" sz="1600" u="sng" kern="1200" dirty="0" err="1"/>
            <a:t>methods</a:t>
          </a:r>
          <a:r>
            <a:rPr lang="nl-NL" sz="1600" u="sng" kern="1200" dirty="0"/>
            <a:t> </a:t>
          </a:r>
          <a:r>
            <a:rPr lang="nl-NL" sz="1600" u="sng" kern="1200" dirty="0" err="1"/>
            <a:t>to</a:t>
          </a:r>
          <a:r>
            <a:rPr lang="nl-NL" sz="1600" u="sng" kern="1200" dirty="0"/>
            <a:t> </a:t>
          </a:r>
          <a:r>
            <a:rPr lang="nl-NL" sz="1600" u="sng" kern="1200" dirty="0" err="1"/>
            <a:t>gather</a:t>
          </a:r>
          <a:r>
            <a:rPr lang="nl-NL" sz="1600" u="sng" kern="1200" dirty="0"/>
            <a:t> </a:t>
          </a:r>
          <a:r>
            <a:rPr lang="nl-NL" sz="1600" u="sng" kern="1200" dirty="0" err="1"/>
            <a:t>unique</a:t>
          </a:r>
          <a:r>
            <a:rPr lang="nl-NL" sz="1600" u="sng" kern="1200" dirty="0"/>
            <a:t> information </a:t>
          </a:r>
          <a:r>
            <a:rPr lang="nl-NL" sz="1600" u="sng" kern="1200" dirty="0" err="1"/>
            <a:t>about</a:t>
          </a:r>
          <a:r>
            <a:rPr lang="nl-NL" sz="1600" kern="1200" dirty="0"/>
            <a:t>:</a:t>
          </a:r>
          <a:endParaRPr lang="en-US" sz="1600" kern="1200" dirty="0"/>
        </a:p>
      </dsp:txBody>
      <dsp:txXfrm>
        <a:off x="3058256" y="1272581"/>
        <a:ext cx="2598750" cy="1240945"/>
      </dsp:txXfrm>
    </dsp:sp>
    <dsp:sp modelId="{064394AF-B411-4197-9878-5D9AD88811F4}">
      <dsp:nvSpPr>
        <dsp:cNvPr id="0" name=""/>
        <dsp:cNvSpPr/>
      </dsp:nvSpPr>
      <dsp:spPr>
        <a:xfrm>
          <a:off x="3058256" y="2579811"/>
          <a:ext cx="2598750" cy="954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t>Hidden needs of an (end)user</a:t>
          </a:r>
        </a:p>
        <a:p>
          <a:pPr marL="0" lvl="0" indent="0" algn="ctr" defTabSz="711200">
            <a:lnSpc>
              <a:spcPct val="100000"/>
            </a:lnSpc>
            <a:spcBef>
              <a:spcPct val="0"/>
            </a:spcBef>
            <a:spcAft>
              <a:spcPct val="35000"/>
            </a:spcAft>
            <a:buNone/>
          </a:pPr>
          <a:r>
            <a:rPr lang="nl-NL" sz="1600" b="0" u="none" kern="1200" dirty="0" err="1"/>
            <a:t>Unexpected</a:t>
          </a:r>
          <a:r>
            <a:rPr lang="nl-NL" sz="1600" b="0" u="none" kern="1200" dirty="0"/>
            <a:t> </a:t>
          </a:r>
          <a:r>
            <a:rPr lang="nl-NL" sz="1600" b="0" u="none" kern="1200" dirty="0" err="1"/>
            <a:t>interactions</a:t>
          </a:r>
          <a:r>
            <a:rPr lang="nl-NL" sz="1600" b="0" u="none" kern="1200" dirty="0"/>
            <a:t> </a:t>
          </a:r>
          <a:r>
            <a:rPr lang="nl-NL" sz="1600" b="0" u="none" kern="1200" dirty="0" err="1"/>
            <a:t>between</a:t>
          </a:r>
          <a:r>
            <a:rPr lang="nl-NL" sz="1600" b="0" u="none" kern="1200" dirty="0"/>
            <a:t> </a:t>
          </a:r>
          <a:r>
            <a:rPr lang="nl-NL" sz="1600" b="0" u="none" kern="1200" dirty="0" err="1"/>
            <a:t>the</a:t>
          </a:r>
          <a:r>
            <a:rPr lang="nl-NL" sz="1600" b="0" u="none" kern="1200" dirty="0"/>
            <a:t> (end)user and </a:t>
          </a:r>
          <a:r>
            <a:rPr lang="nl-NL" sz="1600" b="0" u="none" kern="1200" dirty="0" err="1"/>
            <a:t>the</a:t>
          </a:r>
          <a:r>
            <a:rPr lang="nl-NL" sz="1600" b="0" u="none" kern="1200" dirty="0"/>
            <a:t> system</a:t>
          </a:r>
          <a:endParaRPr lang="en-US" sz="1600" b="0" u="none" kern="1200" dirty="0">
            <a:latin typeface="Tw Cen MT" panose="020B0602020104020603"/>
            <a:cs typeface="Calibri"/>
          </a:endParaRPr>
        </a:p>
      </dsp:txBody>
      <dsp:txXfrm>
        <a:off x="3058256" y="2579811"/>
        <a:ext cx="2598750" cy="954467"/>
      </dsp:txXfrm>
    </dsp:sp>
    <dsp:sp modelId="{581628CE-0225-47FF-84FE-87DCD0CC36F0}">
      <dsp:nvSpPr>
        <dsp:cNvPr id="0" name=""/>
        <dsp:cNvSpPr/>
      </dsp:nvSpPr>
      <dsp:spPr>
        <a:xfrm>
          <a:off x="6956382" y="220505"/>
          <a:ext cx="909562" cy="9095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097959-27BA-482C-9B1E-56D19C41AAE5}">
      <dsp:nvSpPr>
        <dsp:cNvPr id="0" name=""/>
        <dsp:cNvSpPr/>
      </dsp:nvSpPr>
      <dsp:spPr>
        <a:xfrm>
          <a:off x="6111788" y="1272581"/>
          <a:ext cx="2598750" cy="1240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b="1"/>
          </a:pPr>
          <a:r>
            <a:rPr lang="nl-NL" sz="1600" kern="1200" dirty="0"/>
            <a:t>Understanding </a:t>
          </a:r>
          <a:r>
            <a:rPr lang="nl-NL" sz="1600" kern="1200" dirty="0" err="1"/>
            <a:t>the</a:t>
          </a:r>
          <a:r>
            <a:rPr lang="nl-NL" sz="1600" kern="1200" dirty="0"/>
            <a:t> </a:t>
          </a:r>
          <a:r>
            <a:rPr lang="nl-NL" sz="1600" kern="1200" dirty="0" err="1"/>
            <a:t>interactions</a:t>
          </a:r>
          <a:r>
            <a:rPr lang="nl-NL" sz="1600" kern="1200" dirty="0"/>
            <a:t> </a:t>
          </a:r>
          <a:r>
            <a:rPr lang="nl-NL" sz="1600" kern="1200" dirty="0" err="1"/>
            <a:t>between</a:t>
          </a:r>
          <a:r>
            <a:rPr lang="nl-NL" sz="1600" kern="1200" dirty="0"/>
            <a:t> </a:t>
          </a:r>
          <a:r>
            <a:rPr lang="nl-NL" sz="1600" kern="1200" dirty="0" err="1"/>
            <a:t>humans</a:t>
          </a:r>
          <a:r>
            <a:rPr lang="nl-NL" sz="1600" kern="1200" dirty="0"/>
            <a:t> and </a:t>
          </a:r>
          <a:r>
            <a:rPr lang="nl-NL" sz="1600" kern="1200" dirty="0" err="1"/>
            <a:t>the</a:t>
          </a:r>
          <a:r>
            <a:rPr lang="nl-NL" sz="1600" kern="1200" dirty="0"/>
            <a:t> IT systems and </a:t>
          </a:r>
          <a:r>
            <a:rPr lang="nl-NL" sz="1600" kern="1200" dirty="0" err="1"/>
            <a:t>its</a:t>
          </a:r>
          <a:r>
            <a:rPr lang="nl-NL" sz="1600" kern="1200" dirty="0"/>
            <a:t> impacts on </a:t>
          </a:r>
          <a:r>
            <a:rPr lang="nl-NL" sz="1600" kern="1200" dirty="0" err="1"/>
            <a:t>the</a:t>
          </a:r>
          <a:r>
            <a:rPr lang="nl-NL" sz="1600" kern="1200" dirty="0"/>
            <a:t> </a:t>
          </a:r>
          <a:r>
            <a:rPr lang="nl-NL" sz="1600" kern="1200" dirty="0" err="1"/>
            <a:t>healthcare</a:t>
          </a:r>
          <a:r>
            <a:rPr lang="nl-NL" sz="1600" kern="1200" dirty="0"/>
            <a:t> system</a:t>
          </a:r>
          <a:endParaRPr lang="en-US" sz="1600" kern="1200" dirty="0"/>
        </a:p>
      </dsp:txBody>
      <dsp:txXfrm>
        <a:off x="6111788" y="1272581"/>
        <a:ext cx="2598750" cy="1240945"/>
      </dsp:txXfrm>
    </dsp:sp>
    <dsp:sp modelId="{CBA0F7D4-11EB-4359-BCE5-3B5989995A9E}">
      <dsp:nvSpPr>
        <dsp:cNvPr id="0" name=""/>
        <dsp:cNvSpPr/>
      </dsp:nvSpPr>
      <dsp:spPr>
        <a:xfrm>
          <a:off x="6111788" y="2579811"/>
          <a:ext cx="2598750" cy="954467"/>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21T10:01:41.900"/>
    </inkml:context>
    <inkml:brush xml:id="br0">
      <inkml:brushProperty name="width" value="0.05" units="cm"/>
      <inkml:brushProperty name="height" value="0.05" units="cm"/>
      <inkml:brushProperty name="color" value="#E71224"/>
    </inkml:brush>
  </inkml:definitions>
  <inkml:trace contextRef="#ctx0" brushRef="#br0">3247 353 24575,'-51'1'0,"-98"13"0,117-8 0,1 2 0,0 0 0,1 3 0,-38 17 0,-452 252 0,282-145 0,145-84 0,-602 316 0,488-260 0,169-85 0,2 3 0,0 1 0,-41 39 0,-270 263 0,92-33 0,125-134 0,107-133 0,-34 52 0,48-64 0,0 0 0,1 1 0,0 0 0,2 1 0,-6 21 0,1 20 0,-7 104 0,12-85 0,-4 37 0,5-1 0,19 227 0,-13-330 0,1 1 0,0-1 0,0 0 0,1 0 0,1 0 0,0 0 0,0 0 0,1-1 0,1 0 0,0 0 0,0 0 0,0-1 0,1 0 0,1 0 0,13 12 0,10 4 0,1 0 0,46 25 0,-32-20 0,-26-19 0,0 0 0,0-1 0,1-1 0,1-1 0,0-1 0,0-1 0,0-1 0,35 4 0,18-3 0,93-5 0,-114-2 0,849-5 0,-837 4 0,100-16 0,64-26 0,-203 39 0,-6-1 0,-1 0 0,1-1 0,-1-1 0,-1 0 0,1-2 0,-1-1 0,18-13 0,-9 8 0,1 0 0,1 2 0,0 1 0,61-17 0,135-17 0,-76 19 0,88-23 0,228-53 0,-27-16 0,-18-14 0,-243 74 0,219-89-637,-1 0 3,-165 62 634,-182 65 0,-1-3 0,69-48 0,-65 34 159,-2-2 0,-1-3 0,64-75 0,-59 53 52,-3-1 1,52-93 0,-84 127-212,-7 10 0,0 1 0,2 1 0,1 0 0,0 0 0,2 2 0,20-20 0,14-1 0,-31 25 0,-2 0 0,1 0 0,21-27 0,-26 24 0,-1-1 0,-1-1 0,0 0 0,-2-1 0,0 0 0,-2-1 0,0 0 0,-1 0 0,-2 0 0,0-1 0,2-35 0,-3 11 0,-3-1 0,-2 1 0,-2-1 0,-14-74 0,-3 38 0,-47-127 0,52 172 0,-3 0 0,-1 2 0,-1 0 0,-36-48 0,-117-121 0,150 183 0,0 1 0,-1 1 0,-2 1 0,0 1 0,-1 1 0,-1 2 0,-51-23 0,36 23 0,-1 1 0,-1 2 0,0 2 0,-87-8 0,-392-13 0,-6 28 0,409 11 0,-231 43 0,152-16 0,123-21 0,0 3 0,2 4 0,-110 44 0,132-43 0,0-1 0,-92 19 0,138-37 0,-15 1 0,0 2 0,0 1 0,-24 9 0,40-12 0,-1 0 0,1 1 0,-1-1 0,1 1 0,0 0 0,1 1 0,-1 0 0,1 0 0,0 0 0,0 0 0,1 1 0,-1-1 0,1 1 0,-4 8 0,-7 19 0,11-25 0,1 1 0,-2-1 0,1 1 0,-1-1 0,0-1 0,-1 1 0,0-1 0,0 1 0,-13 10 0,0-4-273,0-2 0,-1 0 0,0-1 0,-27 11 0,-22 4-6553</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B2C532-1473-4584-AFE1-BC73BA51ADD7}" type="datetimeFigureOut">
              <a:t>21-9-2024</a:t>
            </a:fld>
            <a:endParaRPr lang="nl-NL"/>
          </a:p>
        </p:txBody>
      </p:sp>
      <p:sp>
        <p:nvSpPr>
          <p:cNvPr id="4" name="Tijdelijke aanduiding voor dia-afbeelding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nl-NL"/>
              <a:t>Klikken om de tekststijl van het model te bewerken</a:t>
            </a:r>
          </a:p>
          <a:p>
            <a:pPr lvl="1"/>
            <a:r>
              <a:rPr lang="nl-NL"/>
              <a:t>Tweede niveau</a:t>
            </a:r>
          </a:p>
          <a:p>
            <a:pPr lvl="2"/>
            <a:r>
              <a:rPr lang="nl-NL"/>
              <a:t>Derde niveau</a:t>
            </a:r>
          </a:p>
          <a:p>
            <a:pPr lvl="3"/>
            <a:r>
              <a:rPr lang="nl-NL"/>
              <a:t>Vierde niveau</a:t>
            </a:r>
          </a:p>
          <a:p>
            <a:pPr lvl="4"/>
            <a:r>
              <a:rPr lang="nl-NL"/>
              <a:t>Vijfde niveau</a:t>
            </a:r>
          </a:p>
        </p:txBody>
      </p:sp>
      <p:sp>
        <p:nvSpPr>
          <p:cNvPr id="6" name="Tijdelijke aanduiding voor voettekst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0118D0-ACC5-4C61-AEFF-429D30760A46}" type="slidenum">
              <a:t>‹nr.›</a:t>
            </a:fld>
            <a:endParaRPr lang="nl-NL"/>
          </a:p>
        </p:txBody>
      </p:sp>
    </p:spTree>
    <p:extLst>
      <p:ext uri="{BB962C8B-B14F-4D97-AF65-F5344CB8AC3E}">
        <p14:creationId xmlns:p14="http://schemas.microsoft.com/office/powerpoint/2010/main" val="2200813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ga54eb3b70e_3_294: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900" i="1">
              <a:solidFill>
                <a:schemeClr val="dk1"/>
              </a:solidFill>
            </a:endParaRPr>
          </a:p>
        </p:txBody>
      </p:sp>
      <p:sp>
        <p:nvSpPr>
          <p:cNvPr id="319" name="Google Shape;319;ga54eb3b70e_3_29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g1c0738197aa_0_7: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sz="900">
                <a:solidFill>
                  <a:schemeClr val="dk1"/>
                </a:solidFill>
              </a:rPr>
              <a:t>Health Information Technology (HIT) is a broad term that describes the</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technology and infrastructure used to record, analyze, and share patient health</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data. Various technologies include electronic health record systems (EHR),</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Clinical Decision Support tools (CDSS), Computerized Physician Order Entry</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systems (CPOEs) and personal health tools include smart devices and apps.</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The purpose of HIT is to provide better care for patients and help achieve</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health equity. HIT can improve the quality of healthcare delivery, increase</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patient safety, decrease medical errors, and strengthen the interaction</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between patients and healthcare providers. So the benefits of HIT are clear.</a:t>
            </a:r>
            <a:endParaRPr sz="900">
              <a:solidFill>
                <a:schemeClr val="dk1"/>
              </a:solidFill>
            </a:endParaRPr>
          </a:p>
        </p:txBody>
      </p:sp>
      <p:sp>
        <p:nvSpPr>
          <p:cNvPr id="347" name="Google Shape;347;g1c0738197aa_0_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1c0738197aa_0_17: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sz="900">
                <a:solidFill>
                  <a:schemeClr val="dk1"/>
                </a:solidFill>
              </a:rPr>
              <a:t>To give an example:</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Medication errors have proven to be the largest source of preventable hospital errors.</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The drive to implement CPOE primarily comes from its presumed benefit in reducing</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these medical errors.</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Computerized physician order entry (CPOE) has been promoted as an important</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component of patient safety, quality improvement, and modernization of medical</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practice. There is evidence that CPOE systems can reduce medication errors up to</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81%! This reduction is due to a decrease in transcription, interpretation errors and</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low legibility related to handwritten orders. CPOE systems share the common</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features of automating the medication ordering process and as such ensure</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standardized, legible, and complete orders. When they are integrated with an</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Electronic Patient Record system, physicians can be alerted on drug interactions,</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allergies and contraindication of drugs, based on the patient medical history data.</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In practice, however, CPOE affects health care delivery in complex ways, with</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benefits as well as risks.</a:t>
            </a:r>
            <a:endParaRPr sz="900">
              <a:solidFill>
                <a:schemeClr val="dk1"/>
              </a:solidFill>
            </a:endParaRPr>
          </a:p>
          <a:p>
            <a:pPr marL="0" lvl="0" indent="0" algn="l" rtl="0">
              <a:spcBef>
                <a:spcPts val="0"/>
              </a:spcBef>
              <a:spcAft>
                <a:spcPts val="0"/>
              </a:spcAft>
              <a:buClr>
                <a:schemeClr val="dk1"/>
              </a:buClr>
              <a:buSzPts val="1100"/>
              <a:buFont typeface="Arial"/>
              <a:buNone/>
            </a:pPr>
            <a:endParaRPr sz="900">
              <a:solidFill>
                <a:schemeClr val="dk1"/>
              </a:solidFill>
            </a:endParaRPr>
          </a:p>
        </p:txBody>
      </p:sp>
      <p:sp>
        <p:nvSpPr>
          <p:cNvPr id="355" name="Google Shape;355;g1c0738197aa_0_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2"/>
        <p:cNvGrpSpPr/>
        <p:nvPr/>
      </p:nvGrpSpPr>
      <p:grpSpPr>
        <a:xfrm>
          <a:off x="0" y="0"/>
          <a:ext cx="0" cy="0"/>
          <a:chOff x="0" y="0"/>
          <a:chExt cx="0" cy="0"/>
        </a:xfrm>
      </p:grpSpPr>
      <p:sp>
        <p:nvSpPr>
          <p:cNvPr id="373" name="Google Shape;373;g1c0738197aa_0_72:notes"/>
          <p:cNvSpPr txBox="1">
            <a:spLocks noGrp="1"/>
          </p:cNvSpPr>
          <p:nvPr>
            <p:ph type="body" idx="1"/>
          </p:nvPr>
        </p:nvSpPr>
        <p:spPr>
          <a:xfrm>
            <a:off x="685800" y="4400550"/>
            <a:ext cx="5486400" cy="360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sz="900">
                <a:solidFill>
                  <a:schemeClr val="dk1"/>
                </a:solidFill>
              </a:rPr>
              <a:t>Seventy</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two percent of house staff reported that they were often uncertain about</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medications and dosages because of “difficulty in viewing all the medications on 1</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screen. House staff further reported difficulty identifying the patient they were</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ordering for because of fragmented CPOE displays; 23% reported that this happened</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a few times weekly or more frequently. A patient’s medication information was</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seldom synthesized on 1 screen. </a:t>
            </a:r>
            <a:r>
              <a:rPr lang="en-GB" sz="900">
                <a:solidFill>
                  <a:schemeClr val="dk1"/>
                </a:solidFill>
                <a:highlight>
                  <a:srgbClr val="FFFF00"/>
                </a:highlight>
              </a:rPr>
              <a:t>Up to 20 screens could be needed to see all of a</a:t>
            </a:r>
            <a:endParaRPr sz="900">
              <a:solidFill>
                <a:schemeClr val="dk1"/>
              </a:solidFill>
              <a:highlight>
                <a:srgbClr val="FFFF00"/>
              </a:highlight>
            </a:endParaRPr>
          </a:p>
          <a:p>
            <a:pPr marL="0" lvl="0" indent="0" algn="l" rtl="0">
              <a:spcBef>
                <a:spcPts val="0"/>
              </a:spcBef>
              <a:spcAft>
                <a:spcPts val="0"/>
              </a:spcAft>
              <a:buClr>
                <a:schemeClr val="dk1"/>
              </a:buClr>
              <a:buSzPts val="1100"/>
              <a:buFont typeface="Arial"/>
              <a:buNone/>
            </a:pPr>
            <a:r>
              <a:rPr lang="en-GB" sz="900">
                <a:solidFill>
                  <a:schemeClr val="dk1"/>
                </a:solidFill>
                <a:highlight>
                  <a:srgbClr val="FFFF00"/>
                </a:highlight>
              </a:rPr>
              <a:t>patient’s medications, increasing the likelihood of selecting a wrong medication.</a:t>
            </a:r>
            <a:endParaRPr sz="900">
              <a:solidFill>
                <a:schemeClr val="dk1"/>
              </a:solidFill>
              <a:highlight>
                <a:srgbClr val="FFFF00"/>
              </a:highlight>
            </a:endParaRPr>
          </a:p>
          <a:p>
            <a:pPr marL="0" lvl="0" indent="0" algn="l" rtl="0">
              <a:spcBef>
                <a:spcPts val="0"/>
              </a:spcBef>
              <a:spcAft>
                <a:spcPts val="0"/>
              </a:spcAft>
              <a:buClr>
                <a:schemeClr val="dk1"/>
              </a:buClr>
              <a:buSzPts val="1100"/>
              <a:buFont typeface="Arial"/>
              <a:buNone/>
            </a:pPr>
            <a:r>
              <a:rPr lang="en-GB" sz="900">
                <a:solidFill>
                  <a:schemeClr val="dk1"/>
                </a:solidFill>
              </a:rPr>
              <a:t>Further, physicians could order medications at computer terminals not yet “logged</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out” by the previous physician, which could result in either unintended patients</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receiving medication or patients not receiving the intended medication</a:t>
            </a:r>
            <a:endParaRPr sz="900">
              <a:solidFill>
                <a:schemeClr val="dk1"/>
              </a:solidFill>
            </a:endParaRPr>
          </a:p>
          <a:p>
            <a:pPr marL="0" lvl="0" indent="0" algn="l" rtl="0">
              <a:spcBef>
                <a:spcPts val="0"/>
              </a:spcBef>
              <a:spcAft>
                <a:spcPts val="0"/>
              </a:spcAft>
              <a:buClr>
                <a:schemeClr val="dk1"/>
              </a:buClr>
              <a:buSzPts val="1100"/>
              <a:buFont typeface="Arial"/>
              <a:buNone/>
            </a:pP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In short, Koppel found that a leading CPOE system often facilitated medication error</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risks, with many reported to occur frequently. As CPOE systems are implemented,</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clinicians and hospitals must attend to errors that these systems cause in addition to</a:t>
            </a:r>
            <a:endParaRPr sz="900">
              <a:solidFill>
                <a:schemeClr val="dk1"/>
              </a:solidFill>
            </a:endParaRPr>
          </a:p>
          <a:p>
            <a:pPr marL="0" lvl="0" indent="0" algn="l" rtl="0">
              <a:spcBef>
                <a:spcPts val="0"/>
              </a:spcBef>
              <a:spcAft>
                <a:spcPts val="0"/>
              </a:spcAft>
              <a:buClr>
                <a:schemeClr val="dk1"/>
              </a:buClr>
              <a:buSzPts val="1100"/>
              <a:buFont typeface="Arial"/>
              <a:buNone/>
            </a:pPr>
            <a:r>
              <a:rPr lang="en-GB" sz="900">
                <a:solidFill>
                  <a:schemeClr val="dk1"/>
                </a:solidFill>
              </a:rPr>
              <a:t>errors that they prevent!</a:t>
            </a:r>
            <a:endParaRPr sz="900">
              <a:solidFill>
                <a:schemeClr val="dk1"/>
              </a:solidFill>
            </a:endParaRPr>
          </a:p>
          <a:p>
            <a:pPr marL="0" lvl="0" indent="0" algn="l" rtl="0">
              <a:spcBef>
                <a:spcPts val="0"/>
              </a:spcBef>
              <a:spcAft>
                <a:spcPts val="0"/>
              </a:spcAft>
              <a:buClr>
                <a:schemeClr val="dk1"/>
              </a:buClr>
              <a:buSzPts val="1100"/>
              <a:buFont typeface="Arial"/>
              <a:buNone/>
            </a:pPr>
            <a:endParaRPr sz="900">
              <a:solidFill>
                <a:schemeClr val="dk1"/>
              </a:solidFill>
            </a:endParaRPr>
          </a:p>
        </p:txBody>
      </p:sp>
      <p:sp>
        <p:nvSpPr>
          <p:cNvPr id="374" name="Google Shape;374;g1c0738197aa_0_7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714964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609600" indent="-431800">
              <a:lnSpc>
                <a:spcPct val="125000"/>
              </a:lnSpc>
              <a:buFont typeface="Arial,Sans-Serif" panose="020B0604020202020204" pitchFamily="34" charset="0"/>
              <a:buChar char="●"/>
            </a:pPr>
            <a:r>
              <a:rPr lang="en-US"/>
              <a:t>Based on the information provided in the search results, the EHR adoption rate in the Netherlands is very high. </a:t>
            </a:r>
            <a:r>
              <a:rPr lang="en-US" err="1"/>
              <a:t>Specifically:The</a:t>
            </a:r>
            <a:r>
              <a:rPr lang="en-US"/>
              <a:t> Netherlands has an EHR adoption rate of 98% among </a:t>
            </a:r>
            <a:r>
              <a:rPr lang="en-US" err="1"/>
              <a:t>hospitals.This</a:t>
            </a:r>
            <a:r>
              <a:rPr lang="en-US"/>
              <a:t> statistic comes from the third search result, which </a:t>
            </a:r>
            <a:r>
              <a:rPr lang="en-US" err="1"/>
              <a:t>states:"Most</a:t>
            </a:r>
            <a:r>
              <a:rPr lang="en-US"/>
              <a:t> hospitals in countries like Australia (92%), New Zealand (97%), the United Kingdom (97%), and the Netherlands (98%) are being run </a:t>
            </a:r>
            <a:r>
              <a:rPr lang="en-US" err="1"/>
              <a:t>electronically."This</a:t>
            </a:r>
            <a:r>
              <a:rPr lang="en-US"/>
              <a:t> indicates that the Netherlands has one of the highest EHR adoption rates globally, with nearly all hospitals in the country using electronic health record systems. The 98% adoption rate puts the Netherlands slightly ahead of even other developed countries with very high adoption rates like the UK and New Zealand.</a:t>
            </a:r>
          </a:p>
          <a:p>
            <a:pPr marL="171450" indent="-171450">
              <a:buFont typeface="Arial" panose="020B0604020202020204" pitchFamily="34" charset="0"/>
              <a:buChar char="•"/>
            </a:pPr>
            <a:endParaRPr lang="nl-NL" dirty="0">
              <a:ea typeface="Calibri"/>
              <a:cs typeface="Calibri"/>
            </a:endParaRPr>
          </a:p>
        </p:txBody>
      </p:sp>
      <p:sp>
        <p:nvSpPr>
          <p:cNvPr id="4" name="Tijdelijke aanduiding voor dianummer 3"/>
          <p:cNvSpPr>
            <a:spLocks noGrp="1"/>
          </p:cNvSpPr>
          <p:nvPr>
            <p:ph type="sldNum" sz="quarter" idx="5"/>
          </p:nvPr>
        </p:nvSpPr>
        <p:spPr/>
        <p:txBody>
          <a:bodyPr/>
          <a:lstStyle/>
          <a:p>
            <a:fld id="{7FD1E240-E7C7-42CC-84DD-78BE567A5439}" type="slidenum">
              <a:rPr lang="nl-NL" smtClean="0"/>
              <a:t>11</a:t>
            </a:fld>
            <a:endParaRPr lang="nl-NL"/>
          </a:p>
        </p:txBody>
      </p:sp>
    </p:spTree>
    <p:extLst>
      <p:ext uri="{BB962C8B-B14F-4D97-AF65-F5344CB8AC3E}">
        <p14:creationId xmlns:p14="http://schemas.microsoft.com/office/powerpoint/2010/main" val="18357705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171450" indent="-171450">
              <a:buFont typeface="Arial" panose="020B0604020202020204" pitchFamily="34" charset="0"/>
              <a:buChar char="•"/>
            </a:pPr>
            <a:r>
              <a:rPr lang="en-US"/>
              <a:t>are two states in Australia, and the hospitals have different EHRs</a:t>
            </a:r>
            <a:endParaRPr lang="nl-NL"/>
          </a:p>
          <a:p>
            <a:pPr marL="171450" indent="-171450">
              <a:buFont typeface="Arial" panose="020B0604020202020204" pitchFamily="34" charset="0"/>
              <a:buChar char="•"/>
            </a:pPr>
            <a:endParaRPr lang="nl-NL" dirty="0">
              <a:ea typeface="Calibri"/>
              <a:cs typeface="Calibri"/>
            </a:endParaRPr>
          </a:p>
        </p:txBody>
      </p:sp>
      <p:sp>
        <p:nvSpPr>
          <p:cNvPr id="4" name="Tijdelijke aanduiding voor dianummer 3"/>
          <p:cNvSpPr>
            <a:spLocks noGrp="1"/>
          </p:cNvSpPr>
          <p:nvPr>
            <p:ph type="sldNum" sz="quarter" idx="5"/>
          </p:nvPr>
        </p:nvSpPr>
        <p:spPr/>
        <p:txBody>
          <a:bodyPr/>
          <a:lstStyle/>
          <a:p>
            <a:fld id="{7FD1E240-E7C7-42CC-84DD-78BE567A5439}" type="slidenum">
              <a:rPr lang="nl-NL" smtClean="0"/>
              <a:t>12</a:t>
            </a:fld>
            <a:endParaRPr lang="nl-NL"/>
          </a:p>
        </p:txBody>
      </p:sp>
    </p:spTree>
    <p:extLst>
      <p:ext uri="{BB962C8B-B14F-4D97-AF65-F5344CB8AC3E}">
        <p14:creationId xmlns:p14="http://schemas.microsoft.com/office/powerpoint/2010/main" val="9584849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171450" indent="-171450">
              <a:buFont typeface="Arial" panose="020B0604020202020204" pitchFamily="34" charset="0"/>
              <a:buChar char="•"/>
            </a:pPr>
            <a:r>
              <a:rPr lang="en-US"/>
              <a:t>are two states in Australia, and the hospitals have different EHRs</a:t>
            </a:r>
            <a:endParaRPr lang="nl-NL"/>
          </a:p>
          <a:p>
            <a:pPr marL="171450" indent="-171450">
              <a:buFont typeface="Arial" panose="020B0604020202020204" pitchFamily="34" charset="0"/>
              <a:buChar char="•"/>
            </a:pPr>
            <a:endParaRPr lang="nl-NL" dirty="0">
              <a:ea typeface="Calibri"/>
              <a:cs typeface="Calibri"/>
            </a:endParaRPr>
          </a:p>
        </p:txBody>
      </p:sp>
      <p:sp>
        <p:nvSpPr>
          <p:cNvPr id="4" name="Tijdelijke aanduiding voor dianummer 3"/>
          <p:cNvSpPr>
            <a:spLocks noGrp="1"/>
          </p:cNvSpPr>
          <p:nvPr>
            <p:ph type="sldNum" sz="quarter" idx="5"/>
          </p:nvPr>
        </p:nvSpPr>
        <p:spPr/>
        <p:txBody>
          <a:bodyPr/>
          <a:lstStyle/>
          <a:p>
            <a:fld id="{7FD1E240-E7C7-42CC-84DD-78BE567A5439}" type="slidenum">
              <a:rPr lang="nl-NL" smtClean="0"/>
              <a:t>13</a:t>
            </a:fld>
            <a:endParaRPr lang="nl-NL"/>
          </a:p>
        </p:txBody>
      </p:sp>
    </p:spTree>
    <p:extLst>
      <p:ext uri="{BB962C8B-B14F-4D97-AF65-F5344CB8AC3E}">
        <p14:creationId xmlns:p14="http://schemas.microsoft.com/office/powerpoint/2010/main" val="27530405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171450" indent="-171450">
              <a:buFont typeface="Arial" panose="020B0604020202020204" pitchFamily="34" charset="0"/>
              <a:buChar char="•"/>
            </a:pPr>
            <a:r>
              <a:rPr lang="en-US" dirty="0"/>
              <a:t> This suggests that even with a centralized system, interoperability challenges can persist.</a:t>
            </a:r>
          </a:p>
          <a:p>
            <a:pPr marL="171450" indent="-171450">
              <a:buFont typeface="Arial" panose="020B0604020202020204" pitchFamily="34" charset="0"/>
              <a:buChar char="•"/>
            </a:pPr>
            <a:r>
              <a:rPr lang="en-US" dirty="0"/>
              <a:t>The experiences from Denmark highlight the</a:t>
            </a:r>
            <a:endParaRPr lang="nl-NL" dirty="0">
              <a:cs typeface="Calibri" panose="020F0502020204030204"/>
            </a:endParaRPr>
          </a:p>
          <a:p>
            <a:pPr marL="171450" indent="-171450">
              <a:buFont typeface="Arial" panose="020B0604020202020204" pitchFamily="34" charset="0"/>
              <a:buChar char="•"/>
            </a:pPr>
            <a:r>
              <a:rPr lang="en-US" err="1"/>
              <a:t>urther</a:t>
            </a:r>
            <a:r>
              <a:rPr lang="en-US"/>
              <a:t>, the result disclosed that by following the above recommendations, and by providing feedback to the 4 actor groups, the physicians’ involvement was improved. As a result they took ownership of decisions and gained a positive attitude to the clinical benefits.</a:t>
            </a:r>
          </a:p>
          <a:p>
            <a:pPr marL="171450" indent="-171450">
              <a:buFont typeface="Arial" panose="020B0604020202020204" pitchFamily="34" charset="0"/>
              <a:buChar char="•"/>
            </a:pPr>
            <a:endParaRPr lang="en-US" dirty="0">
              <a:cs typeface="Calibri"/>
            </a:endParaRP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Denmark has developed and used this method to support and facilitate end-user involvement during all phases of eHealth development, including EHR systems.</a:t>
            </a:r>
          </a:p>
        </p:txBody>
      </p:sp>
      <p:sp>
        <p:nvSpPr>
          <p:cNvPr id="4" name="Tijdelijke aanduiding voor dianummer 3"/>
          <p:cNvSpPr>
            <a:spLocks noGrp="1"/>
          </p:cNvSpPr>
          <p:nvPr>
            <p:ph type="sldNum" sz="quarter" idx="5"/>
          </p:nvPr>
        </p:nvSpPr>
        <p:spPr/>
        <p:txBody>
          <a:bodyPr/>
          <a:lstStyle/>
          <a:p>
            <a:fld id="{7FD1E240-E7C7-42CC-84DD-78BE567A5439}" type="slidenum">
              <a:rPr lang="nl-NL" smtClean="0"/>
              <a:t>14</a:t>
            </a:fld>
            <a:endParaRPr lang="nl-NL"/>
          </a:p>
        </p:txBody>
      </p:sp>
    </p:spTree>
    <p:extLst>
      <p:ext uri="{BB962C8B-B14F-4D97-AF65-F5344CB8AC3E}">
        <p14:creationId xmlns:p14="http://schemas.microsoft.com/office/powerpoint/2010/main" val="2928522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342900" lvl="0" indent="-342900">
              <a:lnSpc>
                <a:spcPct val="107000"/>
              </a:lnSpc>
              <a:buFont typeface="Symbol" panose="05050102010706020507" pitchFamily="18" charset="2"/>
              <a:buChar char=""/>
            </a:pPr>
            <a:r>
              <a:rPr lang="nl-NL" sz="1800" kern="100" dirty="0">
                <a:effectLst/>
                <a:latin typeface="Calibri" panose="020F0502020204030204" pitchFamily="34" charset="0"/>
                <a:ea typeface="Calibri" panose="020F0502020204030204" pitchFamily="34" charset="0"/>
                <a:cs typeface="Times New Roman" panose="02020603050405020304" pitchFamily="18" charset="0"/>
              </a:rPr>
              <a:t>Mooie constateringen, die voor een groot deel aansluiten bij wat ik ook zie.</a:t>
            </a:r>
          </a:p>
          <a:p>
            <a:pPr marL="342900" lvl="0" indent="-342900">
              <a:lnSpc>
                <a:spcPct val="107000"/>
              </a:lnSpc>
              <a:buFont typeface="Symbol" panose="05050102010706020507" pitchFamily="18" charset="2"/>
              <a:buChar char=""/>
            </a:pPr>
            <a:r>
              <a:rPr lang="nl-NL" sz="1800" kern="100" dirty="0">
                <a:effectLst/>
                <a:latin typeface="Calibri" panose="020F0502020204030204" pitchFamily="34" charset="0"/>
                <a:ea typeface="Calibri" panose="020F0502020204030204" pitchFamily="34" charset="0"/>
                <a:cs typeface="Times New Roman" panose="02020603050405020304" pitchFamily="18" charset="0"/>
              </a:rPr>
              <a:t>Voor mij voelt wat we nu aan het doen zijn rond gegevensuitwisseling altijd een beetje als puzzelen. </a:t>
            </a:r>
          </a:p>
          <a:p>
            <a:pPr marL="342900" lvl="0" indent="-342900">
              <a:lnSpc>
                <a:spcPct val="107000"/>
              </a:lnSpc>
              <a:buFont typeface="Symbol" panose="05050102010706020507" pitchFamily="18" charset="2"/>
              <a:buChar char=""/>
            </a:pPr>
            <a:r>
              <a:rPr lang="nl-NL" sz="1800" kern="100" dirty="0">
                <a:effectLst/>
                <a:latin typeface="Calibri" panose="020F0502020204030204" pitchFamily="34" charset="0"/>
                <a:ea typeface="Calibri" panose="020F0502020204030204" pitchFamily="34" charset="0"/>
                <a:cs typeface="Times New Roman" panose="02020603050405020304" pitchFamily="18" charset="0"/>
              </a:rPr>
              <a:t>Puzzels worden gestanst of gedrukt uit een foto of tekening op karton. Vanuit een specifiek doel of eindplaatje zo je wil, worden de stukjes uitgesneden die je dan weer, en dat kan maar op 1 manier, in elkaar kan leggen, voor dat einddoel, dat plaatje op de voorkant van de doos.</a:t>
            </a:r>
          </a:p>
          <a:p>
            <a:pPr marL="342900" lvl="0" indent="-342900">
              <a:lnSpc>
                <a:spcPct val="107000"/>
              </a:lnSpc>
              <a:buFont typeface="Symbol" panose="05050102010706020507" pitchFamily="18" charset="2"/>
              <a:buChar char=""/>
            </a:pPr>
            <a:r>
              <a:rPr lang="nl-NL" sz="1800" kern="100" dirty="0">
                <a:effectLst/>
                <a:latin typeface="Calibri" panose="020F0502020204030204" pitchFamily="34" charset="0"/>
                <a:ea typeface="Calibri" panose="020F0502020204030204" pitchFamily="34" charset="0"/>
                <a:cs typeface="Times New Roman" panose="02020603050405020304" pitchFamily="18" charset="0"/>
              </a:rPr>
              <a:t>En ja je kan een stukje aandrukken dat niet past, maar mooier wordt t er niet van.</a:t>
            </a:r>
          </a:p>
          <a:p>
            <a:pPr marL="342900" lvl="0" indent="-342900">
              <a:lnSpc>
                <a:spcPct val="107000"/>
              </a:lnSpc>
              <a:buFont typeface="Symbol" panose="05050102010706020507" pitchFamily="18" charset="2"/>
              <a:buChar char=""/>
            </a:pPr>
            <a:r>
              <a:rPr lang="nl-NL" sz="1800" kern="100" dirty="0">
                <a:effectLst/>
                <a:latin typeface="Calibri" panose="020F0502020204030204" pitchFamily="34" charset="0"/>
                <a:ea typeface="Calibri" panose="020F0502020204030204" pitchFamily="34" charset="0"/>
                <a:cs typeface="Times New Roman" panose="02020603050405020304" pitchFamily="18" charset="0"/>
              </a:rPr>
              <a:t>Zo doen we dat eigenlijk hoofdzakelijk ook met alles wat we doen met gegevensuitwisseling. We kijken vaak steeds naar specifieke informatie voor een specifiek doel en gaan die dan stansen in puzzelstukjes en die aan elkaar leggen. En die puzzels zijn zo ingewikkeld dat we daar allerlei handleidingen, zoals </a:t>
            </a:r>
            <a:r>
              <a:rPr lang="nl-NL" sz="1800" kern="100" dirty="0" err="1">
                <a:effectLst/>
                <a:latin typeface="Calibri" panose="020F0502020204030204" pitchFamily="34" charset="0"/>
                <a:ea typeface="Calibri" panose="020F0502020204030204" pitchFamily="34" charset="0"/>
                <a:cs typeface="Times New Roman" panose="02020603050405020304" pitchFamily="18" charset="0"/>
              </a:rPr>
              <a:t>informatiestaandaarden</a:t>
            </a:r>
            <a:r>
              <a:rPr lang="nl-NL" sz="1800" kern="100" dirty="0">
                <a:effectLst/>
                <a:latin typeface="Calibri" panose="020F0502020204030204" pitchFamily="34" charset="0"/>
                <a:ea typeface="Calibri" panose="020F0502020204030204" pitchFamily="34" charset="0"/>
                <a:cs typeface="Times New Roman" panose="02020603050405020304" pitchFamily="18" charset="0"/>
              </a:rPr>
              <a:t>, normen, richtlijnen en technische afspraken bij hebben gemaakt.</a:t>
            </a:r>
          </a:p>
          <a:p>
            <a:pPr marL="342900" lvl="0" indent="-342900">
              <a:lnSpc>
                <a:spcPct val="107000"/>
              </a:lnSpc>
              <a:buFont typeface="Symbol" panose="05050102010706020507" pitchFamily="18" charset="2"/>
              <a:buChar char=""/>
            </a:pPr>
            <a:r>
              <a:rPr lang="nl-NL" sz="1800" kern="100" dirty="0">
                <a:effectLst/>
                <a:latin typeface="Calibri" panose="020F0502020204030204" pitchFamily="34" charset="0"/>
                <a:ea typeface="Calibri" panose="020F0502020204030204" pitchFamily="34" charset="0"/>
                <a:cs typeface="Times New Roman" panose="02020603050405020304" pitchFamily="18" charset="0"/>
              </a:rPr>
              <a:t>En zo ondersteunen we ook vanuit mijn organisatie, Nictiz, met informatiestandaarden; vooral gelinkt aan een specifiek proces, op basis van geprotocolleerde zorg.</a:t>
            </a:r>
          </a:p>
          <a:p>
            <a:pPr marL="342900" lvl="0" indent="-342900">
              <a:lnSpc>
                <a:spcPct val="107000"/>
              </a:lnSpc>
              <a:buFont typeface="Symbol" panose="05050102010706020507" pitchFamily="18" charset="2"/>
              <a:buChar char=""/>
            </a:pPr>
            <a:r>
              <a:rPr lang="nl-NL" sz="1800" kern="100" dirty="0">
                <a:effectLst/>
                <a:latin typeface="Calibri" panose="020F0502020204030204" pitchFamily="34" charset="0"/>
                <a:ea typeface="Calibri" panose="020F0502020204030204" pitchFamily="34" charset="0"/>
                <a:cs typeface="Times New Roman" panose="02020603050405020304" pitchFamily="18" charset="0"/>
              </a:rPr>
              <a:t>En ja we doen ons best, ook bij Nictiz met generieke bouwblokken, maar dat is nog niet genoeg.</a:t>
            </a:r>
          </a:p>
          <a:p>
            <a:pPr marL="342900" lvl="0" indent="-342900">
              <a:lnSpc>
                <a:spcPct val="107000"/>
              </a:lnSpc>
              <a:buFont typeface="Symbol" panose="05050102010706020507" pitchFamily="18" charset="2"/>
              <a:buChar char=""/>
            </a:pPr>
            <a:r>
              <a:rPr lang="nl-NL" sz="1800" kern="100" dirty="0">
                <a:effectLst/>
                <a:latin typeface="Calibri" panose="020F0502020204030204" pitchFamily="34" charset="0"/>
                <a:ea typeface="Calibri" panose="020F0502020204030204" pitchFamily="34" charset="0"/>
                <a:cs typeface="Times New Roman" panose="02020603050405020304" pitchFamily="18" charset="0"/>
              </a:rPr>
              <a:t>Want we richten ons met elkaar, met een </a:t>
            </a:r>
            <a:r>
              <a:rPr lang="nl-NL" sz="1800" kern="100" dirty="0" err="1">
                <a:effectLst/>
                <a:latin typeface="Calibri" panose="020F0502020204030204" pitchFamily="34" charset="0"/>
                <a:ea typeface="Calibri" panose="020F0502020204030204" pitchFamily="34" charset="0"/>
                <a:cs typeface="Times New Roman" panose="02020603050405020304" pitchFamily="18" charset="0"/>
              </a:rPr>
              <a:t>meerjarenagenda</a:t>
            </a:r>
            <a:r>
              <a:rPr lang="nl-NL"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nl-NL" sz="1800" kern="100" dirty="0" err="1">
                <a:effectLst/>
                <a:latin typeface="Calibri" panose="020F0502020204030204" pitchFamily="34" charset="0"/>
                <a:ea typeface="Calibri" panose="020F0502020204030204" pitchFamily="34" charset="0"/>
                <a:cs typeface="Times New Roman" panose="02020603050405020304" pitchFamily="18" charset="0"/>
              </a:rPr>
              <a:t>Wegiz</a:t>
            </a:r>
            <a:r>
              <a:rPr lang="nl-NL" sz="1800" kern="100" dirty="0">
                <a:effectLst/>
                <a:latin typeface="Calibri" panose="020F0502020204030204" pitchFamily="34" charset="0"/>
                <a:ea typeface="Calibri" panose="020F0502020204030204" pitchFamily="34" charset="0"/>
                <a:cs typeface="Times New Roman" panose="02020603050405020304" pitchFamily="18" charset="0"/>
              </a:rPr>
              <a:t>, maar ook een EHDS op </a:t>
            </a:r>
            <a:r>
              <a:rPr lang="nl-NL" sz="1800" kern="100" dirty="0" err="1">
                <a:effectLst/>
                <a:latin typeface="Calibri" panose="020F0502020204030204" pitchFamily="34" charset="0"/>
                <a:ea typeface="Calibri" panose="020F0502020204030204" pitchFamily="34" charset="0"/>
                <a:cs typeface="Times New Roman" panose="02020603050405020304" pitchFamily="18" charset="0"/>
              </a:rPr>
              <a:t>europees</a:t>
            </a:r>
            <a:r>
              <a:rPr lang="nl-NL" sz="1800" kern="100" dirty="0">
                <a:effectLst/>
                <a:latin typeface="Calibri" panose="020F0502020204030204" pitchFamily="34" charset="0"/>
                <a:ea typeface="Calibri" panose="020F0502020204030204" pitchFamily="34" charset="0"/>
                <a:cs typeface="Times New Roman" panose="02020603050405020304" pitchFamily="18" charset="0"/>
              </a:rPr>
              <a:t> niveau, nog steeds hoofdzakelijk op wat dan uitgewisseld moet en hoe, maar niet op hoe er ook echt goede, bruikbare data van de bron bij de bron kan worden vastgelegd en opgeslagen.</a:t>
            </a:r>
          </a:p>
          <a:p>
            <a:pPr marL="342900" lvl="0" indent="-342900">
              <a:lnSpc>
                <a:spcPct val="107000"/>
              </a:lnSpc>
              <a:spcAft>
                <a:spcPts val="800"/>
              </a:spcAft>
              <a:buFont typeface="Symbol" panose="05050102010706020507" pitchFamily="18" charset="2"/>
              <a:buChar char=""/>
            </a:pPr>
            <a:r>
              <a:rPr lang="nl-NL" sz="1800" kern="100" dirty="0">
                <a:effectLst/>
                <a:latin typeface="Calibri" panose="020F0502020204030204" pitchFamily="34" charset="0"/>
                <a:ea typeface="Calibri" panose="020F0502020204030204" pitchFamily="34" charset="0"/>
                <a:cs typeface="Times New Roman" panose="02020603050405020304" pitchFamily="18" charset="0"/>
              </a:rPr>
              <a:t>zodat het ook niet uitmaakt welke leverancier of systeem je voor het delen of benaderen van die data gebruikt </a:t>
            </a:r>
          </a:p>
        </p:txBody>
      </p:sp>
      <p:sp>
        <p:nvSpPr>
          <p:cNvPr id="4" name="Tijdelijke aanduiding voor dianummer 3"/>
          <p:cNvSpPr>
            <a:spLocks noGrp="1"/>
          </p:cNvSpPr>
          <p:nvPr>
            <p:ph type="sldNum" sz="quarter" idx="5"/>
          </p:nvPr>
        </p:nvSpPr>
        <p:spPr/>
        <p:txBody>
          <a:bodyPr/>
          <a:lstStyle/>
          <a:p>
            <a:fld id="{7FD5ACE2-53D0-4D5F-B752-D3B397F3CC95}" type="slidenum">
              <a:rPr lang="nl-NL" smtClean="0"/>
              <a:t>17</a:t>
            </a:fld>
            <a:endParaRPr lang="nl-NL"/>
          </a:p>
        </p:txBody>
      </p:sp>
    </p:spTree>
    <p:extLst>
      <p:ext uri="{BB962C8B-B14F-4D97-AF65-F5344CB8AC3E}">
        <p14:creationId xmlns:p14="http://schemas.microsoft.com/office/powerpoint/2010/main" val="13916986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171450" indent="-171450">
              <a:buFont typeface="Arial" panose="020B0604020202020204" pitchFamily="34" charset="0"/>
              <a:buChar char="•"/>
            </a:pPr>
            <a:r>
              <a:rPr lang="en-US" err="1"/>
              <a:t>Intr</a:t>
            </a:r>
            <a:r>
              <a:rPr lang="nl-NL"/>
              <a:t>o (naam + functie), Liesbeth in chat voorstellen voor vragen</a:t>
            </a:r>
          </a:p>
          <a:p>
            <a:pPr marL="171450" indent="-171450">
              <a:buFont typeface="Arial" panose="020B0604020202020204" pitchFamily="34" charset="0"/>
              <a:buChar char="•"/>
            </a:pPr>
            <a:r>
              <a:rPr lang="nl-NL"/>
              <a:t>Initiatief door Monique Jaspers</a:t>
            </a:r>
            <a:r>
              <a:rPr lang="nl-NL" baseline="0"/>
              <a:t> gestart projectteam ingericht, met Linda P als projectleider</a:t>
            </a:r>
            <a:endParaRPr lang="nl-NL"/>
          </a:p>
          <a:p>
            <a:pPr marL="171450" indent="-171450">
              <a:buFont typeface="Arial" panose="020B0604020202020204" pitchFamily="34" charset="0"/>
              <a:buChar char="•"/>
            </a:pPr>
            <a:r>
              <a:rPr lang="nl-NL"/>
              <a:t>Ik ga jullie kort iets vertellen over onze eHealth </a:t>
            </a:r>
            <a:r>
              <a:rPr lang="nl-NL" err="1"/>
              <a:t>learning</a:t>
            </a:r>
            <a:r>
              <a:rPr lang="nl-NL"/>
              <a:t> lab pilot, ik heb maar kort dus ik ga snel doorheen. Mocht je nog vragen of goede suggesties hebben kunt deze in de chat stellen of later contact met ons opnemen.</a:t>
            </a:r>
          </a:p>
        </p:txBody>
      </p:sp>
      <p:sp>
        <p:nvSpPr>
          <p:cNvPr id="4" name="Tijdelijke aanduiding voor dianummer 3"/>
          <p:cNvSpPr>
            <a:spLocks noGrp="1"/>
          </p:cNvSpPr>
          <p:nvPr>
            <p:ph type="sldNum" sz="quarter" idx="5"/>
          </p:nvPr>
        </p:nvSpPr>
        <p:spPr/>
        <p:txBody>
          <a:bodyPr/>
          <a:lstStyle/>
          <a:p>
            <a:fld id="{7FD1E240-E7C7-42CC-84DD-78BE567A5439}" type="slidenum">
              <a:rPr lang="nl-NL" smtClean="0"/>
              <a:t>18</a:t>
            </a:fld>
            <a:endParaRPr lang="nl-NL"/>
          </a:p>
        </p:txBody>
      </p:sp>
    </p:spTree>
    <p:extLst>
      <p:ext uri="{BB962C8B-B14F-4D97-AF65-F5344CB8AC3E}">
        <p14:creationId xmlns:p14="http://schemas.microsoft.com/office/powerpoint/2010/main" val="7810732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171450" indent="-171450">
              <a:buFont typeface="Arial" panose="020B0604020202020204" pitchFamily="34" charset="0"/>
              <a:buChar char="•"/>
            </a:pPr>
            <a:r>
              <a:rPr lang="en-US" err="1"/>
              <a:t>Intr</a:t>
            </a:r>
            <a:r>
              <a:rPr lang="nl-NL"/>
              <a:t>o (naam + functie), Liesbeth in chat voorstellen voor vragen</a:t>
            </a:r>
          </a:p>
          <a:p>
            <a:pPr marL="171450" indent="-171450">
              <a:buFont typeface="Arial" panose="020B0604020202020204" pitchFamily="34" charset="0"/>
              <a:buChar char="•"/>
            </a:pPr>
            <a:r>
              <a:rPr lang="nl-NL"/>
              <a:t>Initiatief door Monique Jaspers</a:t>
            </a:r>
            <a:r>
              <a:rPr lang="nl-NL" baseline="0"/>
              <a:t> gestart projectteam ingericht, met Linda P als projectleider</a:t>
            </a:r>
            <a:endParaRPr lang="nl-NL"/>
          </a:p>
          <a:p>
            <a:pPr marL="171450" indent="-171450">
              <a:buFont typeface="Arial" panose="020B0604020202020204" pitchFamily="34" charset="0"/>
              <a:buChar char="•"/>
            </a:pPr>
            <a:r>
              <a:rPr lang="nl-NL"/>
              <a:t>Ik ga jullie kort iets vertellen over onze eHealth </a:t>
            </a:r>
            <a:r>
              <a:rPr lang="nl-NL" err="1"/>
              <a:t>learning</a:t>
            </a:r>
            <a:r>
              <a:rPr lang="nl-NL"/>
              <a:t> lab pilot, ik heb maar kort dus ik ga snel doorheen. Mocht je nog vragen of goede suggesties hebben kunt deze in de chat stellen of later contact met ons opnemen.</a:t>
            </a:r>
          </a:p>
        </p:txBody>
      </p:sp>
      <p:sp>
        <p:nvSpPr>
          <p:cNvPr id="4" name="Tijdelijke aanduiding voor dianummer 3"/>
          <p:cNvSpPr>
            <a:spLocks noGrp="1"/>
          </p:cNvSpPr>
          <p:nvPr>
            <p:ph type="sldNum" sz="quarter" idx="5"/>
          </p:nvPr>
        </p:nvSpPr>
        <p:spPr/>
        <p:txBody>
          <a:bodyPr/>
          <a:lstStyle/>
          <a:p>
            <a:fld id="{7FD1E240-E7C7-42CC-84DD-78BE567A5439}" type="slidenum">
              <a:rPr lang="nl-NL" smtClean="0"/>
              <a:t>19</a:t>
            </a:fld>
            <a:endParaRPr lang="nl-NL"/>
          </a:p>
        </p:txBody>
      </p:sp>
    </p:spTree>
    <p:extLst>
      <p:ext uri="{BB962C8B-B14F-4D97-AF65-F5344CB8AC3E}">
        <p14:creationId xmlns:p14="http://schemas.microsoft.com/office/powerpoint/2010/main" val="31376190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171450" indent="-171450">
              <a:buFont typeface="Arial" panose="020B0604020202020204" pitchFamily="34" charset="0"/>
              <a:buChar char="•"/>
            </a:pPr>
            <a:r>
              <a:rPr lang="en-US" err="1"/>
              <a:t>Intr</a:t>
            </a:r>
            <a:r>
              <a:rPr lang="nl-NL"/>
              <a:t>o (naam + functie), Liesbeth in chat voorstellen voor vragen</a:t>
            </a:r>
          </a:p>
          <a:p>
            <a:pPr marL="171450" indent="-171450">
              <a:buFont typeface="Arial" panose="020B0604020202020204" pitchFamily="34" charset="0"/>
              <a:buChar char="•"/>
            </a:pPr>
            <a:r>
              <a:rPr lang="nl-NL"/>
              <a:t>Initiatief door Monique Jaspers</a:t>
            </a:r>
            <a:r>
              <a:rPr lang="nl-NL" baseline="0"/>
              <a:t> gestart projectteam ingericht, met Linda P als projectleider</a:t>
            </a:r>
            <a:endParaRPr lang="nl-NL"/>
          </a:p>
          <a:p>
            <a:pPr marL="171450" indent="-171450">
              <a:buFont typeface="Arial" panose="020B0604020202020204" pitchFamily="34" charset="0"/>
              <a:buChar char="•"/>
            </a:pPr>
            <a:r>
              <a:rPr lang="nl-NL"/>
              <a:t>Ik ga jullie kort iets vertellen over onze eHealth </a:t>
            </a:r>
            <a:r>
              <a:rPr lang="nl-NL" err="1"/>
              <a:t>learning</a:t>
            </a:r>
            <a:r>
              <a:rPr lang="nl-NL"/>
              <a:t> lab pilot, ik heb maar kort dus ik ga snel doorheen. Mocht je nog vragen of goede suggesties hebben kunt deze in de chat stellen of later contact met ons opnemen.</a:t>
            </a:r>
          </a:p>
        </p:txBody>
      </p:sp>
      <p:sp>
        <p:nvSpPr>
          <p:cNvPr id="4" name="Tijdelijke aanduiding voor dianummer 3"/>
          <p:cNvSpPr>
            <a:spLocks noGrp="1"/>
          </p:cNvSpPr>
          <p:nvPr>
            <p:ph type="sldNum" sz="quarter" idx="5"/>
          </p:nvPr>
        </p:nvSpPr>
        <p:spPr/>
        <p:txBody>
          <a:bodyPr/>
          <a:lstStyle/>
          <a:p>
            <a:fld id="{7FD1E240-E7C7-42CC-84DD-78BE567A5439}" type="slidenum">
              <a:rPr lang="nl-NL" smtClean="0"/>
              <a:t>20</a:t>
            </a:fld>
            <a:endParaRPr lang="nl-NL"/>
          </a:p>
        </p:txBody>
      </p:sp>
    </p:spTree>
    <p:extLst>
      <p:ext uri="{BB962C8B-B14F-4D97-AF65-F5344CB8AC3E}">
        <p14:creationId xmlns:p14="http://schemas.microsoft.com/office/powerpoint/2010/main" val="36874600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Review by a research group in Canada searched for papers that reported on barriers to or facilitators of AI adoption in health care - All AI, so not specific to explainable AI.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These were all the factors they found already reported in previous studies.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342900" lvl="0" indent="-342900">
              <a:lnSpc>
                <a:spcPct val="107000"/>
              </a:lnSpc>
              <a:buFont typeface="Symbol" panose="05050102010706020507" pitchFamily="18" charset="2"/>
              <a:buChar char=""/>
            </a:pPr>
            <a:r>
              <a:rPr lang="nl-NL" sz="1100" kern="100" dirty="0">
                <a:effectLst/>
                <a:latin typeface="Calibri" panose="020F0502020204030204" pitchFamily="34" charset="0"/>
                <a:ea typeface="Calibri" panose="020F0502020204030204" pitchFamily="34" charset="0"/>
                <a:cs typeface="Times New Roman" panose="02020603050405020304" pitchFamily="18" charset="0"/>
              </a:rPr>
              <a:t>Ik begin eigenlijk altijd met het doel waarvoor we hier met elkaar samen zijn</a:t>
            </a:r>
          </a:p>
          <a:p>
            <a:pPr marL="342900" lvl="0" indent="-342900">
              <a:lnSpc>
                <a:spcPct val="107000"/>
              </a:lnSpc>
              <a:buFont typeface="Symbol" panose="05050102010706020507" pitchFamily="18" charset="2"/>
              <a:buChar char=""/>
            </a:pPr>
            <a:r>
              <a:rPr lang="nl-NL" sz="1100" kern="100" dirty="0">
                <a:effectLst/>
                <a:latin typeface="Calibri" panose="020F0502020204030204" pitchFamily="34" charset="0"/>
                <a:ea typeface="Calibri" panose="020F0502020204030204" pitchFamily="34" charset="0"/>
                <a:cs typeface="Times New Roman" panose="02020603050405020304" pitchFamily="18" charset="0"/>
              </a:rPr>
              <a:t>En ook al heb ik maar 15 minuten, neem even een paar seconden de tijd om te kijken wat zich hier plaatsvindt. </a:t>
            </a:r>
          </a:p>
          <a:p>
            <a:pPr marL="342900" lvl="0" indent="-342900">
              <a:lnSpc>
                <a:spcPct val="107000"/>
              </a:lnSpc>
              <a:buFont typeface="Symbol" panose="05050102010706020507" pitchFamily="18" charset="2"/>
              <a:buChar char=""/>
            </a:pPr>
            <a:r>
              <a:rPr lang="nl-NL" sz="1100" kern="100" dirty="0">
                <a:effectLst/>
                <a:latin typeface="Calibri" panose="020F0502020204030204" pitchFamily="34" charset="0"/>
                <a:ea typeface="Calibri" panose="020F0502020204030204" pitchFamily="34" charset="0"/>
                <a:cs typeface="Times New Roman" panose="02020603050405020304" pitchFamily="18" charset="0"/>
              </a:rPr>
              <a:t>En wat dit nu eigenlijk te maken heeft met databeschikbaarheid. </a:t>
            </a:r>
          </a:p>
          <a:p>
            <a:pPr marL="742950" lvl="1" indent="-285750">
              <a:lnSpc>
                <a:spcPct val="107000"/>
              </a:lnSpc>
              <a:buFont typeface="Courier New" panose="02070309020205020404" pitchFamily="49" charset="0"/>
              <a:buChar char="o"/>
            </a:pPr>
            <a:r>
              <a:rPr lang="nl-NL" sz="1100" kern="100" dirty="0">
                <a:effectLst/>
                <a:latin typeface="Calibri" panose="020F0502020204030204" pitchFamily="34" charset="0"/>
                <a:ea typeface="Calibri" panose="020F0502020204030204" pitchFamily="34" charset="0"/>
                <a:cs typeface="Times New Roman" panose="02020603050405020304" pitchFamily="18" charset="0"/>
              </a:rPr>
              <a:t>Zie je een </a:t>
            </a:r>
            <a:r>
              <a:rPr lang="nl-NL" sz="1100" kern="100" dirty="0" err="1">
                <a:effectLst/>
                <a:latin typeface="Calibri" panose="020F0502020204030204" pitchFamily="34" charset="0"/>
                <a:ea typeface="Calibri" panose="020F0502020204030204" pitchFamily="34" charset="0"/>
                <a:cs typeface="Times New Roman" panose="02020603050405020304" pitchFamily="18" charset="0"/>
              </a:rPr>
              <a:t>patient</a:t>
            </a:r>
            <a:r>
              <a:rPr lang="nl-NL" sz="1100" kern="100" dirty="0">
                <a:effectLst/>
                <a:latin typeface="Calibri" panose="020F0502020204030204" pitchFamily="34" charset="0"/>
                <a:ea typeface="Calibri" panose="020F0502020204030204" pitchFamily="34" charset="0"/>
                <a:cs typeface="Times New Roman" panose="02020603050405020304" pitchFamily="18" charset="0"/>
              </a:rPr>
              <a:t> die warmte zoekt bij haar arts?</a:t>
            </a:r>
          </a:p>
          <a:p>
            <a:pPr marL="742950" lvl="1" indent="-285750">
              <a:lnSpc>
                <a:spcPct val="107000"/>
              </a:lnSpc>
              <a:buFont typeface="Courier New" panose="02070309020205020404" pitchFamily="49" charset="0"/>
              <a:buChar char="o"/>
            </a:pPr>
            <a:r>
              <a:rPr lang="nl-NL" sz="1100" kern="100" dirty="0">
                <a:effectLst/>
                <a:latin typeface="Calibri" panose="020F0502020204030204" pitchFamily="34" charset="0"/>
                <a:ea typeface="Calibri" panose="020F0502020204030204" pitchFamily="34" charset="0"/>
                <a:cs typeface="Times New Roman" panose="02020603050405020304" pitchFamily="18" charset="0"/>
              </a:rPr>
              <a:t>Een arts die eigenlijk helemaal niet wil registreren op dit moment?</a:t>
            </a:r>
          </a:p>
          <a:p>
            <a:pPr marL="742950" lvl="1" indent="-285750">
              <a:lnSpc>
                <a:spcPct val="107000"/>
              </a:lnSpc>
              <a:buFont typeface="Courier New" panose="02070309020205020404" pitchFamily="49" charset="0"/>
              <a:buChar char="o"/>
            </a:pPr>
            <a:r>
              <a:rPr lang="nl-NL" sz="1100" kern="100" dirty="0">
                <a:effectLst/>
                <a:latin typeface="Calibri" panose="020F0502020204030204" pitchFamily="34" charset="0"/>
                <a:ea typeface="Calibri" panose="020F0502020204030204" pitchFamily="34" charset="0"/>
                <a:cs typeface="Times New Roman" panose="02020603050405020304" pitchFamily="18" charset="0"/>
              </a:rPr>
              <a:t>Of bespreken ze samen de behandeling van morgen?</a:t>
            </a:r>
          </a:p>
          <a:p>
            <a:pPr marL="742950" lvl="1" indent="-285750">
              <a:lnSpc>
                <a:spcPct val="107000"/>
              </a:lnSpc>
              <a:buFont typeface="Courier New" panose="02070309020205020404" pitchFamily="49" charset="0"/>
              <a:buChar char="o"/>
            </a:pPr>
            <a:r>
              <a:rPr lang="nl-NL" sz="1100" kern="100" dirty="0">
                <a:effectLst/>
                <a:latin typeface="Calibri" panose="020F0502020204030204" pitchFamily="34" charset="0"/>
                <a:ea typeface="Calibri" panose="020F0502020204030204" pitchFamily="34" charset="0"/>
                <a:cs typeface="Times New Roman" panose="02020603050405020304" pitchFamily="18" charset="0"/>
              </a:rPr>
              <a:t>Of de verwijzing naar een verpleeghuis?</a:t>
            </a:r>
          </a:p>
          <a:p>
            <a:pPr marL="342900" lvl="0" indent="-342900">
              <a:lnSpc>
                <a:spcPct val="107000"/>
              </a:lnSpc>
              <a:spcAft>
                <a:spcPts val="800"/>
              </a:spcAft>
              <a:buFont typeface="Symbol" panose="05050102010706020507" pitchFamily="18" charset="2"/>
              <a:buChar char=""/>
            </a:pPr>
            <a:r>
              <a:rPr lang="nl-NL" sz="1100" kern="100" dirty="0">
                <a:effectLst/>
                <a:latin typeface="Calibri" panose="020F0502020204030204" pitchFamily="34" charset="0"/>
                <a:ea typeface="Calibri" panose="020F0502020204030204" pitchFamily="34" charset="0"/>
                <a:cs typeface="Times New Roman" panose="02020603050405020304" pitchFamily="18" charset="0"/>
              </a:rPr>
              <a:t>Hoe dan ook zijn goede, passende hybride zorg en de beschikbaarheid van informatie onlosmakelijk met elkaar verbonden.  </a:t>
            </a:r>
          </a:p>
        </p:txBody>
      </p:sp>
      <p:sp>
        <p:nvSpPr>
          <p:cNvPr id="4" name="Tijdelijke aanduiding voor dianummer 3"/>
          <p:cNvSpPr>
            <a:spLocks noGrp="1"/>
          </p:cNvSpPr>
          <p:nvPr>
            <p:ph type="sldNum" sz="quarter" idx="5"/>
          </p:nvPr>
        </p:nvSpPr>
        <p:spPr/>
        <p:txBody>
          <a:bodyPr/>
          <a:lstStyle/>
          <a:p>
            <a:fld id="{7FD5ACE2-53D0-4D5F-B752-D3B397F3CC95}" type="slidenum">
              <a:rPr lang="nl-NL" smtClean="0"/>
              <a:t>24</a:t>
            </a:fld>
            <a:endParaRPr lang="nl-NL"/>
          </a:p>
        </p:txBody>
      </p:sp>
    </p:spTree>
    <p:extLst>
      <p:ext uri="{BB962C8B-B14F-4D97-AF65-F5344CB8AC3E}">
        <p14:creationId xmlns:p14="http://schemas.microsoft.com/office/powerpoint/2010/main" val="40882627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171450" indent="-171450">
              <a:buFont typeface="Arial" panose="020B0604020202020204" pitchFamily="34" charset="0"/>
              <a:buChar char="•"/>
            </a:pPr>
            <a:r>
              <a:rPr lang="en-US" dirty="0"/>
              <a:t>Intr</a:t>
            </a:r>
            <a:r>
              <a:rPr lang="nl-NL" dirty="0"/>
              <a:t>o (naam + functie), Liesbeth in chat voorstellen voor vragen</a:t>
            </a:r>
          </a:p>
          <a:p>
            <a:pPr marL="171450" indent="-171450">
              <a:buFont typeface="Arial" panose="020B0604020202020204" pitchFamily="34" charset="0"/>
              <a:buChar char="•"/>
            </a:pPr>
            <a:r>
              <a:rPr lang="nl-NL" dirty="0"/>
              <a:t>Initiatief door Monique Jaspers</a:t>
            </a:r>
            <a:r>
              <a:rPr lang="nl-NL" baseline="0" dirty="0"/>
              <a:t> gestart projectteam ingericht, met Linda P als projectleider</a:t>
            </a:r>
            <a:endParaRPr lang="nl-NL" dirty="0"/>
          </a:p>
          <a:p>
            <a:pPr marL="171450" indent="-171450">
              <a:buFont typeface="Arial" panose="020B0604020202020204" pitchFamily="34" charset="0"/>
              <a:buChar char="•"/>
            </a:pPr>
            <a:r>
              <a:rPr lang="nl-NL" dirty="0"/>
              <a:t>Ik ga jullie kort iets vertellen over onze eHealth </a:t>
            </a:r>
            <a:r>
              <a:rPr lang="nl-NL" dirty="0" err="1"/>
              <a:t>learning</a:t>
            </a:r>
            <a:r>
              <a:rPr lang="nl-NL" dirty="0"/>
              <a:t> lab pilot, ik heb maar kort dus ik ga snel doorheen. Mocht je nog vragen of goede suggesties hebben kunt deze in de chat stellen of later contact met ons opnemen.</a:t>
            </a:r>
          </a:p>
        </p:txBody>
      </p:sp>
      <p:sp>
        <p:nvSpPr>
          <p:cNvPr id="4" name="Tijdelijke aanduiding voor dianummer 3"/>
          <p:cNvSpPr>
            <a:spLocks noGrp="1"/>
          </p:cNvSpPr>
          <p:nvPr>
            <p:ph type="sldNum" sz="quarter" idx="5"/>
          </p:nvPr>
        </p:nvSpPr>
        <p:spPr/>
        <p:txBody>
          <a:bodyPr/>
          <a:lstStyle/>
          <a:p>
            <a:fld id="{7FD1E240-E7C7-42CC-84DD-78BE567A5439}" type="slidenum">
              <a:rPr lang="nl-NL" smtClean="0"/>
              <a:t>25</a:t>
            </a:fld>
            <a:endParaRPr lang="nl-NL"/>
          </a:p>
        </p:txBody>
      </p:sp>
    </p:spTree>
    <p:extLst>
      <p:ext uri="{BB962C8B-B14F-4D97-AF65-F5344CB8AC3E}">
        <p14:creationId xmlns:p14="http://schemas.microsoft.com/office/powerpoint/2010/main" val="20056466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lstStyle/>
          <a:p>
            <a:pPr marL="342900" lvl="0" indent="-342900">
              <a:lnSpc>
                <a:spcPct val="107000"/>
              </a:lnSpc>
              <a:spcAft>
                <a:spcPts val="800"/>
              </a:spcAft>
              <a:buFont typeface="Symbol" panose="05050102010706020507" pitchFamily="18" charset="2"/>
              <a:buChar char=""/>
            </a:pPr>
            <a:r>
              <a:rPr lang="nl-NL" sz="1800" kern="100">
                <a:effectLst/>
                <a:latin typeface="Calibri" panose="020F0502020204030204" pitchFamily="34" charset="0"/>
                <a:ea typeface="Calibri" panose="020F0502020204030204" pitchFamily="34" charset="0"/>
                <a:cs typeface="Times New Roman" panose="02020603050405020304" pitchFamily="18" charset="0"/>
              </a:rPr>
              <a:t>Ontzettend bedankt voor jullie aandacht en heel veel inspiratie gewenst vandaag!</a:t>
            </a:r>
          </a:p>
          <a:p>
            <a:endParaRPr lang="nl-NL" sz="1200" dirty="0">
              <a:effectLst/>
              <a:latin typeface="Calibri" panose="020F0502020204030204" pitchFamily="34" charset="0"/>
              <a:ea typeface="Times New Roman" panose="02020603050405020304" pitchFamily="18" charset="0"/>
            </a:endParaRPr>
          </a:p>
          <a:p>
            <a:endParaRPr lang="nl-NL" sz="1200" dirty="0">
              <a:effectLst/>
              <a:latin typeface="Calibri" panose="020F0502020204030204" pitchFamily="34" charset="0"/>
              <a:ea typeface="Times New Roman" panose="02020603050405020304" pitchFamily="18" charset="0"/>
            </a:endParaRPr>
          </a:p>
          <a:p>
            <a:r>
              <a:rPr lang="nl-NL" sz="1200" b="1" dirty="0">
                <a:effectLst/>
                <a:latin typeface="Calibri" panose="020F0502020204030204" pitchFamily="34" charset="0"/>
                <a:ea typeface="Times New Roman" panose="02020603050405020304" pitchFamily="18" charset="0"/>
              </a:rPr>
              <a:t>Vraag:</a:t>
            </a:r>
            <a:endParaRPr lang="nl-NL" sz="1200" b="1" dirty="0">
              <a:effectLst/>
              <a:latin typeface="Calibri" panose="020F0502020204030204" pitchFamily="34" charset="0"/>
              <a:ea typeface="Calibri" panose="020F0502020204030204" pitchFamily="34" charset="0"/>
            </a:endParaRPr>
          </a:p>
          <a:p>
            <a:r>
              <a:rPr lang="nl-NL" sz="1200" dirty="0">
                <a:effectLst/>
                <a:latin typeface="Calibri" panose="020F0502020204030204" pitchFamily="34" charset="0"/>
                <a:ea typeface="Times New Roman" panose="02020603050405020304" pitchFamily="18" charset="0"/>
              </a:rPr>
              <a:t>Hoe borgen we vertrouwen van ons in de omgang met onze data als alles dadelijk zo makkelijk beschikbaar is?</a:t>
            </a:r>
            <a:endParaRPr lang="nl-NL" sz="1200" dirty="0">
              <a:effectLst/>
              <a:latin typeface="Calibri" panose="020F0502020204030204" pitchFamily="34" charset="0"/>
              <a:ea typeface="Calibri" panose="020F0502020204030204" pitchFamily="34" charset="0"/>
            </a:endParaRPr>
          </a:p>
          <a:p>
            <a:r>
              <a:rPr lang="nl-NL" sz="1200" dirty="0">
                <a:effectLst/>
                <a:latin typeface="Calibri" panose="020F0502020204030204" pitchFamily="34" charset="0"/>
                <a:ea typeface="Times New Roman" panose="02020603050405020304" pitchFamily="18" charset="0"/>
              </a:rPr>
              <a:t> </a:t>
            </a:r>
            <a:endParaRPr lang="nl-NL" sz="1200" dirty="0">
              <a:effectLst/>
              <a:latin typeface="Calibri" panose="020F0502020204030204" pitchFamily="34" charset="0"/>
              <a:ea typeface="Calibri" panose="020F0502020204030204" pitchFamily="34" charset="0"/>
            </a:endParaRPr>
          </a:p>
          <a:p>
            <a:r>
              <a:rPr lang="nl-NL" sz="1200" dirty="0">
                <a:effectLst/>
                <a:latin typeface="Calibri" panose="020F0502020204030204" pitchFamily="34" charset="0"/>
                <a:ea typeface="Times New Roman" panose="02020603050405020304" pitchFamily="18" charset="0"/>
              </a:rPr>
              <a:t>Steeds afweging </a:t>
            </a:r>
            <a:r>
              <a:rPr lang="nl-NL" sz="1200" dirty="0" err="1">
                <a:effectLst/>
                <a:latin typeface="Calibri" panose="020F0502020204030204" pitchFamily="34" charset="0"/>
                <a:ea typeface="Times New Roman" panose="02020603050405020304" pitchFamily="18" charset="0"/>
              </a:rPr>
              <a:t>informed</a:t>
            </a:r>
            <a:r>
              <a:rPr lang="nl-NL" sz="1200" dirty="0">
                <a:effectLst/>
                <a:latin typeface="Calibri" panose="020F0502020204030204" pitchFamily="34" charset="0"/>
                <a:ea typeface="Times New Roman" panose="02020603050405020304" pitchFamily="18" charset="0"/>
              </a:rPr>
              <a:t> consent en wat nodig is voor goede zorg en volksgezondheid</a:t>
            </a:r>
            <a:endParaRPr lang="nl-NL" sz="1200" dirty="0">
              <a:effectLst/>
              <a:latin typeface="Calibri" panose="020F0502020204030204" pitchFamily="34" charset="0"/>
              <a:ea typeface="Calibri" panose="020F0502020204030204" pitchFamily="34" charset="0"/>
            </a:endParaRPr>
          </a:p>
          <a:p>
            <a:r>
              <a:rPr lang="nl-NL" sz="1200" dirty="0">
                <a:effectLst/>
                <a:latin typeface="Calibri" panose="020F0502020204030204" pitchFamily="34" charset="0"/>
                <a:ea typeface="Times New Roman" panose="02020603050405020304" pitchFamily="18" charset="0"/>
              </a:rPr>
              <a:t> </a:t>
            </a:r>
            <a:endParaRPr lang="nl-NL" sz="1200" dirty="0">
              <a:effectLst/>
              <a:latin typeface="Calibri" panose="020F0502020204030204" pitchFamily="34" charset="0"/>
              <a:ea typeface="Calibri" panose="020F0502020204030204" pitchFamily="34" charset="0"/>
            </a:endParaRPr>
          </a:p>
          <a:p>
            <a:r>
              <a:rPr lang="nl-NL" sz="1200" dirty="0">
                <a:effectLst/>
                <a:latin typeface="Calibri" panose="020F0502020204030204" pitchFamily="34" charset="0"/>
                <a:ea typeface="Times New Roman" panose="02020603050405020304" pitchFamily="18" charset="0"/>
              </a:rPr>
              <a:t>Goede randvoorwaarden voor infobeveiliging en privacy</a:t>
            </a:r>
            <a:endParaRPr lang="nl-NL" sz="1200" dirty="0">
              <a:effectLst/>
              <a:latin typeface="Calibri" panose="020F0502020204030204" pitchFamily="34" charset="0"/>
              <a:ea typeface="Calibri" panose="020F0502020204030204" pitchFamily="34" charset="0"/>
            </a:endParaRPr>
          </a:p>
          <a:p>
            <a:r>
              <a:rPr lang="nl-NL" sz="1200" dirty="0">
                <a:effectLst/>
                <a:latin typeface="Calibri" panose="020F0502020204030204" pitchFamily="34" charset="0"/>
                <a:ea typeface="Times New Roman" panose="02020603050405020304" pitchFamily="18" charset="0"/>
              </a:rPr>
              <a:t> </a:t>
            </a:r>
            <a:endParaRPr lang="nl-NL" sz="1200" dirty="0">
              <a:effectLst/>
              <a:latin typeface="Calibri" panose="020F0502020204030204" pitchFamily="34" charset="0"/>
              <a:ea typeface="Calibri" panose="020F0502020204030204" pitchFamily="34" charset="0"/>
            </a:endParaRPr>
          </a:p>
          <a:p>
            <a:r>
              <a:rPr lang="nl-NL" sz="1200" dirty="0">
                <a:effectLst/>
                <a:latin typeface="Calibri" panose="020F0502020204030204" pitchFamily="34" charset="0"/>
                <a:ea typeface="Times New Roman" panose="02020603050405020304" pitchFamily="18" charset="0"/>
              </a:rPr>
              <a:t>Maar ook inzicht geven en transparantie van wat er met de data is gebeurd, door bv </a:t>
            </a:r>
            <a:r>
              <a:rPr lang="nl-NL" sz="1200" dirty="0" err="1">
                <a:effectLst/>
                <a:latin typeface="Calibri" panose="020F0502020204030204" pitchFamily="34" charset="0"/>
                <a:ea typeface="Times New Roman" panose="02020603050405020304" pitchFamily="18" charset="0"/>
              </a:rPr>
              <a:t>logging</a:t>
            </a:r>
            <a:r>
              <a:rPr lang="nl-NL" sz="1200" dirty="0">
                <a:effectLst/>
                <a:latin typeface="Calibri" panose="020F0502020204030204" pitchFamily="34" charset="0"/>
                <a:ea typeface="Times New Roman" panose="02020603050405020304" pitchFamily="18" charset="0"/>
              </a:rPr>
              <a:t> maar ook door er zelf bij te komen.</a:t>
            </a:r>
            <a:endParaRPr lang="nl-NL" sz="1200" dirty="0">
              <a:effectLst/>
              <a:latin typeface="Calibri" panose="020F0502020204030204" pitchFamily="34" charset="0"/>
              <a:ea typeface="Calibri" panose="020F0502020204030204" pitchFamily="34" charset="0"/>
            </a:endParaRPr>
          </a:p>
          <a:p>
            <a:r>
              <a:rPr lang="nl-NL" sz="1200" dirty="0">
                <a:effectLst/>
                <a:latin typeface="Calibri" panose="020F0502020204030204" pitchFamily="34" charset="0"/>
                <a:ea typeface="Times New Roman" panose="02020603050405020304" pitchFamily="18" charset="0"/>
              </a:rPr>
              <a:t> </a:t>
            </a:r>
            <a:endParaRPr lang="nl-NL" sz="1200" dirty="0">
              <a:effectLst/>
              <a:latin typeface="Calibri" panose="020F0502020204030204" pitchFamily="34" charset="0"/>
              <a:ea typeface="Calibri" panose="020F0502020204030204" pitchFamily="34" charset="0"/>
            </a:endParaRPr>
          </a:p>
          <a:p>
            <a:endParaRPr lang="nl-NL" dirty="0"/>
          </a:p>
          <a:p>
            <a:endParaRPr lang="nl-NL" dirty="0"/>
          </a:p>
        </p:txBody>
      </p:sp>
      <p:sp>
        <p:nvSpPr>
          <p:cNvPr id="4" name="Tijdelijke aanduiding voor dianummer 3"/>
          <p:cNvSpPr>
            <a:spLocks noGrp="1"/>
          </p:cNvSpPr>
          <p:nvPr>
            <p:ph type="sldNum" sz="quarter" idx="5"/>
          </p:nvPr>
        </p:nvSpPr>
        <p:spPr/>
        <p:txBody>
          <a:bodyPr/>
          <a:lstStyle/>
          <a:p>
            <a:fld id="{7FD5ACE2-53D0-4D5F-B752-D3B397F3CC95}" type="slidenum">
              <a:rPr lang="nl-NL" smtClean="0"/>
              <a:t>26</a:t>
            </a:fld>
            <a:endParaRPr lang="nl-NL"/>
          </a:p>
        </p:txBody>
      </p:sp>
    </p:spTree>
    <p:extLst>
      <p:ext uri="{BB962C8B-B14F-4D97-AF65-F5344CB8AC3E}">
        <p14:creationId xmlns:p14="http://schemas.microsoft.com/office/powerpoint/2010/main" val="167976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microsoft.com/office/2007/relationships/hdphoto" Target="../media/hdphoto1.wdp"/></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dia">
    <p:spTree>
      <p:nvGrpSpPr>
        <p:cNvPr id="1" name=""/>
        <p:cNvGrpSpPr/>
        <p:nvPr/>
      </p:nvGrpSpPr>
      <p:grpSpPr>
        <a:xfrm>
          <a:off x="0" y="0"/>
          <a:ext cx="0" cy="0"/>
          <a:chOff x="0" y="0"/>
          <a:chExt cx="0" cy="0"/>
        </a:xfrm>
      </p:grpSpPr>
      <p:sp>
        <p:nvSpPr>
          <p:cNvPr id="2" name="Titel 1"/>
          <p:cNvSpPr>
            <a:spLocks noGrp="1"/>
          </p:cNvSpPr>
          <p:nvPr>
            <p:ph type="ctrTitle"/>
          </p:nvPr>
        </p:nvSpPr>
        <p:spPr>
          <a:xfrm>
            <a:off x="1524000" y="1122363"/>
            <a:ext cx="9144000" cy="2387600"/>
          </a:xfrm>
        </p:spPr>
        <p:txBody>
          <a:bodyPr anchor="b"/>
          <a:lstStyle>
            <a:lvl1pPr algn="ctr">
              <a:defRPr sz="6000"/>
            </a:lvl1pPr>
          </a:lstStyle>
          <a:p>
            <a:r>
              <a:rPr lang="nl-NL"/>
              <a:t>Klik om de stijl te bewerken</a:t>
            </a:r>
            <a:endParaRPr lang="de-DE"/>
          </a:p>
        </p:txBody>
      </p:sp>
      <p:sp>
        <p:nvSpPr>
          <p:cNvPr id="3" name="Ondertitel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nl-NL"/>
              <a:t>Klik om de ondertitelstijl van het model te bewerken</a:t>
            </a:r>
            <a:endParaRPr lang="de-DE"/>
          </a:p>
        </p:txBody>
      </p:sp>
      <p:sp>
        <p:nvSpPr>
          <p:cNvPr id="4" name="Tijdelijke aanduiding voor datum 3"/>
          <p:cNvSpPr>
            <a:spLocks noGrp="1"/>
          </p:cNvSpPr>
          <p:nvPr>
            <p:ph type="dt" sz="half" idx="10"/>
          </p:nvPr>
        </p:nvSpPr>
        <p:spPr/>
        <p:txBody>
          <a:bodyPr/>
          <a:lstStyle/>
          <a:p>
            <a:fld id="{CA953BDC-9EAE-49FE-9892-958C9F845175}" type="datetimeFigureOut">
              <a:rPr lang="de-DE" smtClean="0"/>
              <a:t>21.09.2024</a:t>
            </a:fld>
            <a:endParaRPr lang="de-DE"/>
          </a:p>
        </p:txBody>
      </p:sp>
      <p:sp>
        <p:nvSpPr>
          <p:cNvPr id="5" name="Tijdelijke aanduiding voor voettekst 4"/>
          <p:cNvSpPr>
            <a:spLocks noGrp="1"/>
          </p:cNvSpPr>
          <p:nvPr>
            <p:ph type="ftr" sz="quarter" idx="11"/>
          </p:nvPr>
        </p:nvSpPr>
        <p:spPr/>
        <p:txBody>
          <a:bodyPr/>
          <a:lstStyle/>
          <a:p>
            <a:endParaRPr lang="de-DE"/>
          </a:p>
        </p:txBody>
      </p:sp>
      <p:sp>
        <p:nvSpPr>
          <p:cNvPr id="6" name="Tijdelijke aanduiding voor dianummer 5"/>
          <p:cNvSpPr>
            <a:spLocks noGrp="1"/>
          </p:cNvSpPr>
          <p:nvPr>
            <p:ph type="sldNum" sz="quarter" idx="12"/>
          </p:nvPr>
        </p:nvSpPr>
        <p:spPr/>
        <p:txBody>
          <a:bodyPr/>
          <a:lstStyle/>
          <a:p>
            <a:fld id="{4CD814C8-F66B-4915-9FEC-D62A1DED085F}" type="slidenum">
              <a:rPr lang="de-DE" smtClean="0"/>
              <a:t>‹nr.›</a:t>
            </a:fld>
            <a:endParaRPr lang="de-DE"/>
          </a:p>
        </p:txBody>
      </p:sp>
    </p:spTree>
    <p:extLst>
      <p:ext uri="{BB962C8B-B14F-4D97-AF65-F5344CB8AC3E}">
        <p14:creationId xmlns:p14="http://schemas.microsoft.com/office/powerpoint/2010/main" val="42492990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en objec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endParaRPr lang="de-DE"/>
          </a:p>
        </p:txBody>
      </p:sp>
      <p:sp>
        <p:nvSpPr>
          <p:cNvPr id="3" name="Tijdelijke aanduiding voor inhoud 2"/>
          <p:cNvSpPr>
            <a:spLocks noGrp="1"/>
          </p:cNvSpPr>
          <p:nvPr>
            <p:ph idx="1"/>
          </p:nvPr>
        </p:nvSpPr>
        <p:spPr/>
        <p:txBody>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de-DE"/>
          </a:p>
        </p:txBody>
      </p:sp>
      <p:sp>
        <p:nvSpPr>
          <p:cNvPr id="4" name="Tijdelijke aanduiding voor datum 3"/>
          <p:cNvSpPr>
            <a:spLocks noGrp="1"/>
          </p:cNvSpPr>
          <p:nvPr>
            <p:ph type="dt" sz="half" idx="10"/>
          </p:nvPr>
        </p:nvSpPr>
        <p:spPr/>
        <p:txBody>
          <a:bodyPr/>
          <a:lstStyle/>
          <a:p>
            <a:fld id="{CA953BDC-9EAE-49FE-9892-958C9F845175}" type="datetimeFigureOut">
              <a:rPr lang="de-DE" smtClean="0"/>
              <a:t>21.09.2024</a:t>
            </a:fld>
            <a:endParaRPr lang="de-DE"/>
          </a:p>
        </p:txBody>
      </p:sp>
      <p:sp>
        <p:nvSpPr>
          <p:cNvPr id="5" name="Tijdelijke aanduiding voor voettekst 4"/>
          <p:cNvSpPr>
            <a:spLocks noGrp="1"/>
          </p:cNvSpPr>
          <p:nvPr>
            <p:ph type="ftr" sz="quarter" idx="11"/>
          </p:nvPr>
        </p:nvSpPr>
        <p:spPr/>
        <p:txBody>
          <a:bodyPr/>
          <a:lstStyle/>
          <a:p>
            <a:endParaRPr lang="de-DE"/>
          </a:p>
        </p:txBody>
      </p:sp>
      <p:sp>
        <p:nvSpPr>
          <p:cNvPr id="6" name="Tijdelijke aanduiding voor dianummer 5"/>
          <p:cNvSpPr>
            <a:spLocks noGrp="1"/>
          </p:cNvSpPr>
          <p:nvPr>
            <p:ph type="sldNum" sz="quarter" idx="12"/>
          </p:nvPr>
        </p:nvSpPr>
        <p:spPr/>
        <p:txBody>
          <a:bodyPr/>
          <a:lstStyle/>
          <a:p>
            <a:fld id="{4CD814C8-F66B-4915-9FEC-D62A1DED085F}" type="slidenum">
              <a:rPr lang="de-DE" smtClean="0"/>
              <a:t>‹nr.›</a:t>
            </a:fld>
            <a:endParaRPr lang="de-DE"/>
          </a:p>
        </p:txBody>
      </p:sp>
    </p:spTree>
    <p:extLst>
      <p:ext uri="{BB962C8B-B14F-4D97-AF65-F5344CB8AC3E}">
        <p14:creationId xmlns:p14="http://schemas.microsoft.com/office/powerpoint/2010/main" val="3885912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ekop">
    <p:spTree>
      <p:nvGrpSpPr>
        <p:cNvPr id="1" name=""/>
        <p:cNvGrpSpPr/>
        <p:nvPr/>
      </p:nvGrpSpPr>
      <p:grpSpPr>
        <a:xfrm>
          <a:off x="0" y="0"/>
          <a:ext cx="0" cy="0"/>
          <a:chOff x="0" y="0"/>
          <a:chExt cx="0" cy="0"/>
        </a:xfrm>
      </p:grpSpPr>
      <p:sp>
        <p:nvSpPr>
          <p:cNvPr id="2" name="Titel 1"/>
          <p:cNvSpPr>
            <a:spLocks noGrp="1"/>
          </p:cNvSpPr>
          <p:nvPr>
            <p:ph type="title"/>
          </p:nvPr>
        </p:nvSpPr>
        <p:spPr>
          <a:xfrm>
            <a:off x="831850" y="1709738"/>
            <a:ext cx="10515600" cy="2852737"/>
          </a:xfrm>
        </p:spPr>
        <p:txBody>
          <a:bodyPr anchor="b"/>
          <a:lstStyle>
            <a:lvl1pPr>
              <a:defRPr sz="6000"/>
            </a:lvl1pPr>
          </a:lstStyle>
          <a:p>
            <a:r>
              <a:rPr lang="nl-NL"/>
              <a:t>Klik om de stijl te bewerken</a:t>
            </a:r>
            <a:endParaRPr lang="de-DE"/>
          </a:p>
        </p:txBody>
      </p:sp>
      <p:sp>
        <p:nvSpPr>
          <p:cNvPr id="3" name="Tijdelijke aanduiding voor tekst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nl-NL"/>
              <a:t>Klik om de modelstijlen te bewerken</a:t>
            </a:r>
          </a:p>
        </p:txBody>
      </p:sp>
      <p:sp>
        <p:nvSpPr>
          <p:cNvPr id="4" name="Tijdelijke aanduiding voor datum 3"/>
          <p:cNvSpPr>
            <a:spLocks noGrp="1"/>
          </p:cNvSpPr>
          <p:nvPr>
            <p:ph type="dt" sz="half" idx="10"/>
          </p:nvPr>
        </p:nvSpPr>
        <p:spPr/>
        <p:txBody>
          <a:bodyPr/>
          <a:lstStyle/>
          <a:p>
            <a:fld id="{CA953BDC-9EAE-49FE-9892-958C9F845175}" type="datetimeFigureOut">
              <a:rPr lang="de-DE" smtClean="0"/>
              <a:t>21.09.2024</a:t>
            </a:fld>
            <a:endParaRPr lang="de-DE"/>
          </a:p>
        </p:txBody>
      </p:sp>
      <p:sp>
        <p:nvSpPr>
          <p:cNvPr id="5" name="Tijdelijke aanduiding voor voettekst 4"/>
          <p:cNvSpPr>
            <a:spLocks noGrp="1"/>
          </p:cNvSpPr>
          <p:nvPr>
            <p:ph type="ftr" sz="quarter" idx="11"/>
          </p:nvPr>
        </p:nvSpPr>
        <p:spPr/>
        <p:txBody>
          <a:bodyPr/>
          <a:lstStyle/>
          <a:p>
            <a:endParaRPr lang="de-DE"/>
          </a:p>
        </p:txBody>
      </p:sp>
      <p:sp>
        <p:nvSpPr>
          <p:cNvPr id="6" name="Tijdelijke aanduiding voor dianummer 5"/>
          <p:cNvSpPr>
            <a:spLocks noGrp="1"/>
          </p:cNvSpPr>
          <p:nvPr>
            <p:ph type="sldNum" sz="quarter" idx="12"/>
          </p:nvPr>
        </p:nvSpPr>
        <p:spPr/>
        <p:txBody>
          <a:bodyPr/>
          <a:lstStyle/>
          <a:p>
            <a:fld id="{4CD814C8-F66B-4915-9FEC-D62A1DED085F}" type="slidenum">
              <a:rPr lang="de-DE" smtClean="0"/>
              <a:t>‹nr.›</a:t>
            </a:fld>
            <a:endParaRPr lang="de-DE"/>
          </a:p>
        </p:txBody>
      </p:sp>
    </p:spTree>
    <p:extLst>
      <p:ext uri="{BB962C8B-B14F-4D97-AF65-F5344CB8AC3E}">
        <p14:creationId xmlns:p14="http://schemas.microsoft.com/office/powerpoint/2010/main" val="1843495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Inhoud van twe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endParaRPr lang="de-DE"/>
          </a:p>
        </p:txBody>
      </p:sp>
      <p:sp>
        <p:nvSpPr>
          <p:cNvPr id="3" name="Tijdelijke aanduiding voor inhoud 2"/>
          <p:cNvSpPr>
            <a:spLocks noGrp="1"/>
          </p:cNvSpPr>
          <p:nvPr>
            <p:ph sz="half" idx="1"/>
          </p:nvPr>
        </p:nvSpPr>
        <p:spPr>
          <a:xfrm>
            <a:off x="838200" y="1825625"/>
            <a:ext cx="5181600" cy="4351338"/>
          </a:xfrm>
        </p:spPr>
        <p:txBody>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de-DE"/>
          </a:p>
        </p:txBody>
      </p:sp>
      <p:sp>
        <p:nvSpPr>
          <p:cNvPr id="4" name="Tijdelijke aanduiding voor inhoud 3"/>
          <p:cNvSpPr>
            <a:spLocks noGrp="1"/>
          </p:cNvSpPr>
          <p:nvPr>
            <p:ph sz="half" idx="2"/>
          </p:nvPr>
        </p:nvSpPr>
        <p:spPr>
          <a:xfrm>
            <a:off x="6172200" y="1825625"/>
            <a:ext cx="5181600" cy="4351338"/>
          </a:xfrm>
        </p:spPr>
        <p:txBody>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de-DE"/>
          </a:p>
        </p:txBody>
      </p:sp>
      <p:sp>
        <p:nvSpPr>
          <p:cNvPr id="5" name="Tijdelijke aanduiding voor datum 4"/>
          <p:cNvSpPr>
            <a:spLocks noGrp="1"/>
          </p:cNvSpPr>
          <p:nvPr>
            <p:ph type="dt" sz="half" idx="10"/>
          </p:nvPr>
        </p:nvSpPr>
        <p:spPr/>
        <p:txBody>
          <a:bodyPr/>
          <a:lstStyle/>
          <a:p>
            <a:fld id="{CA953BDC-9EAE-49FE-9892-958C9F845175}" type="datetimeFigureOut">
              <a:rPr lang="de-DE" smtClean="0"/>
              <a:t>21.09.2024</a:t>
            </a:fld>
            <a:endParaRPr lang="de-DE"/>
          </a:p>
        </p:txBody>
      </p:sp>
      <p:sp>
        <p:nvSpPr>
          <p:cNvPr id="6" name="Tijdelijke aanduiding voor voettekst 5"/>
          <p:cNvSpPr>
            <a:spLocks noGrp="1"/>
          </p:cNvSpPr>
          <p:nvPr>
            <p:ph type="ftr" sz="quarter" idx="11"/>
          </p:nvPr>
        </p:nvSpPr>
        <p:spPr/>
        <p:txBody>
          <a:bodyPr/>
          <a:lstStyle/>
          <a:p>
            <a:endParaRPr lang="de-DE"/>
          </a:p>
        </p:txBody>
      </p:sp>
      <p:sp>
        <p:nvSpPr>
          <p:cNvPr id="7" name="Tijdelijke aanduiding voor dianummer 6"/>
          <p:cNvSpPr>
            <a:spLocks noGrp="1"/>
          </p:cNvSpPr>
          <p:nvPr>
            <p:ph type="sldNum" sz="quarter" idx="12"/>
          </p:nvPr>
        </p:nvSpPr>
        <p:spPr/>
        <p:txBody>
          <a:bodyPr/>
          <a:lstStyle/>
          <a:p>
            <a:fld id="{4CD814C8-F66B-4915-9FEC-D62A1DED085F}" type="slidenum">
              <a:rPr lang="de-DE" smtClean="0"/>
              <a:t>‹nr.›</a:t>
            </a:fld>
            <a:endParaRPr lang="de-DE"/>
          </a:p>
        </p:txBody>
      </p:sp>
    </p:spTree>
    <p:extLst>
      <p:ext uri="{BB962C8B-B14F-4D97-AF65-F5344CB8AC3E}">
        <p14:creationId xmlns:p14="http://schemas.microsoft.com/office/powerpoint/2010/main" val="957811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elijking">
    <p:spTree>
      <p:nvGrpSpPr>
        <p:cNvPr id="1" name=""/>
        <p:cNvGrpSpPr/>
        <p:nvPr/>
      </p:nvGrpSpPr>
      <p:grpSpPr>
        <a:xfrm>
          <a:off x="0" y="0"/>
          <a:ext cx="0" cy="0"/>
          <a:chOff x="0" y="0"/>
          <a:chExt cx="0" cy="0"/>
        </a:xfrm>
      </p:grpSpPr>
      <p:sp>
        <p:nvSpPr>
          <p:cNvPr id="2" name="Titel 1"/>
          <p:cNvSpPr>
            <a:spLocks noGrp="1"/>
          </p:cNvSpPr>
          <p:nvPr>
            <p:ph type="title"/>
          </p:nvPr>
        </p:nvSpPr>
        <p:spPr>
          <a:xfrm>
            <a:off x="839788" y="365125"/>
            <a:ext cx="10515600" cy="1325563"/>
          </a:xfrm>
        </p:spPr>
        <p:txBody>
          <a:bodyPr/>
          <a:lstStyle/>
          <a:p>
            <a:r>
              <a:rPr lang="nl-NL"/>
              <a:t>Klik om de stijl te bewerken</a:t>
            </a:r>
            <a:endParaRPr lang="de-DE"/>
          </a:p>
        </p:txBody>
      </p:sp>
      <p:sp>
        <p:nvSpPr>
          <p:cNvPr id="3" name="Tijdelijke aanduiding voor tekst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Klik om de modelstijlen te bewerken</a:t>
            </a:r>
          </a:p>
        </p:txBody>
      </p:sp>
      <p:sp>
        <p:nvSpPr>
          <p:cNvPr id="4" name="Tijdelijke aanduiding voor inhoud 3"/>
          <p:cNvSpPr>
            <a:spLocks noGrp="1"/>
          </p:cNvSpPr>
          <p:nvPr>
            <p:ph sz="half" idx="2"/>
          </p:nvPr>
        </p:nvSpPr>
        <p:spPr>
          <a:xfrm>
            <a:off x="839788" y="2505075"/>
            <a:ext cx="5157787" cy="3684588"/>
          </a:xfrm>
        </p:spPr>
        <p:txBody>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de-DE"/>
          </a:p>
        </p:txBody>
      </p:sp>
      <p:sp>
        <p:nvSpPr>
          <p:cNvPr id="5" name="Tijdelijke aanduiding voor tekst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nl-NL"/>
              <a:t>Klik om de modelstijlen te bewerken</a:t>
            </a:r>
          </a:p>
        </p:txBody>
      </p:sp>
      <p:sp>
        <p:nvSpPr>
          <p:cNvPr id="6" name="Tijdelijke aanduiding voor inhoud 5"/>
          <p:cNvSpPr>
            <a:spLocks noGrp="1"/>
          </p:cNvSpPr>
          <p:nvPr>
            <p:ph sz="quarter" idx="4"/>
          </p:nvPr>
        </p:nvSpPr>
        <p:spPr>
          <a:xfrm>
            <a:off x="6172200" y="2505075"/>
            <a:ext cx="5183188" cy="3684588"/>
          </a:xfrm>
        </p:spPr>
        <p:txBody>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de-DE"/>
          </a:p>
        </p:txBody>
      </p:sp>
      <p:sp>
        <p:nvSpPr>
          <p:cNvPr id="7" name="Tijdelijke aanduiding voor datum 6"/>
          <p:cNvSpPr>
            <a:spLocks noGrp="1"/>
          </p:cNvSpPr>
          <p:nvPr>
            <p:ph type="dt" sz="half" idx="10"/>
          </p:nvPr>
        </p:nvSpPr>
        <p:spPr/>
        <p:txBody>
          <a:bodyPr/>
          <a:lstStyle/>
          <a:p>
            <a:fld id="{CA953BDC-9EAE-49FE-9892-958C9F845175}" type="datetimeFigureOut">
              <a:rPr lang="de-DE" smtClean="0"/>
              <a:t>21.09.2024</a:t>
            </a:fld>
            <a:endParaRPr lang="de-DE"/>
          </a:p>
        </p:txBody>
      </p:sp>
      <p:sp>
        <p:nvSpPr>
          <p:cNvPr id="8" name="Tijdelijke aanduiding voor voettekst 7"/>
          <p:cNvSpPr>
            <a:spLocks noGrp="1"/>
          </p:cNvSpPr>
          <p:nvPr>
            <p:ph type="ftr" sz="quarter" idx="11"/>
          </p:nvPr>
        </p:nvSpPr>
        <p:spPr/>
        <p:txBody>
          <a:bodyPr/>
          <a:lstStyle/>
          <a:p>
            <a:endParaRPr lang="de-DE"/>
          </a:p>
        </p:txBody>
      </p:sp>
      <p:sp>
        <p:nvSpPr>
          <p:cNvPr id="9" name="Tijdelijke aanduiding voor dianummer 8"/>
          <p:cNvSpPr>
            <a:spLocks noGrp="1"/>
          </p:cNvSpPr>
          <p:nvPr>
            <p:ph type="sldNum" sz="quarter" idx="12"/>
          </p:nvPr>
        </p:nvSpPr>
        <p:spPr/>
        <p:txBody>
          <a:bodyPr/>
          <a:lstStyle/>
          <a:p>
            <a:fld id="{4CD814C8-F66B-4915-9FEC-D62A1DED085F}" type="slidenum">
              <a:rPr lang="de-DE" smtClean="0"/>
              <a:t>‹nr.›</a:t>
            </a:fld>
            <a:endParaRPr lang="de-DE"/>
          </a:p>
        </p:txBody>
      </p:sp>
    </p:spTree>
    <p:extLst>
      <p:ext uri="{BB962C8B-B14F-4D97-AF65-F5344CB8AC3E}">
        <p14:creationId xmlns:p14="http://schemas.microsoft.com/office/powerpoint/2010/main" val="4148315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Alleen titel">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endParaRPr lang="de-DE"/>
          </a:p>
        </p:txBody>
      </p:sp>
      <p:sp>
        <p:nvSpPr>
          <p:cNvPr id="3" name="Tijdelijke aanduiding voor datum 2"/>
          <p:cNvSpPr>
            <a:spLocks noGrp="1"/>
          </p:cNvSpPr>
          <p:nvPr>
            <p:ph type="dt" sz="half" idx="10"/>
          </p:nvPr>
        </p:nvSpPr>
        <p:spPr/>
        <p:txBody>
          <a:bodyPr/>
          <a:lstStyle/>
          <a:p>
            <a:fld id="{CA953BDC-9EAE-49FE-9892-958C9F845175}" type="datetimeFigureOut">
              <a:rPr lang="de-DE" smtClean="0"/>
              <a:t>21.09.2024</a:t>
            </a:fld>
            <a:endParaRPr lang="de-DE"/>
          </a:p>
        </p:txBody>
      </p:sp>
      <p:sp>
        <p:nvSpPr>
          <p:cNvPr id="4" name="Tijdelijke aanduiding voor voettekst 3"/>
          <p:cNvSpPr>
            <a:spLocks noGrp="1"/>
          </p:cNvSpPr>
          <p:nvPr>
            <p:ph type="ftr" sz="quarter" idx="11"/>
          </p:nvPr>
        </p:nvSpPr>
        <p:spPr/>
        <p:txBody>
          <a:bodyPr/>
          <a:lstStyle/>
          <a:p>
            <a:endParaRPr lang="de-DE"/>
          </a:p>
        </p:txBody>
      </p:sp>
      <p:sp>
        <p:nvSpPr>
          <p:cNvPr id="5" name="Tijdelijke aanduiding voor dianummer 4"/>
          <p:cNvSpPr>
            <a:spLocks noGrp="1"/>
          </p:cNvSpPr>
          <p:nvPr>
            <p:ph type="sldNum" sz="quarter" idx="12"/>
          </p:nvPr>
        </p:nvSpPr>
        <p:spPr/>
        <p:txBody>
          <a:bodyPr/>
          <a:lstStyle/>
          <a:p>
            <a:fld id="{4CD814C8-F66B-4915-9FEC-D62A1DED085F}" type="slidenum">
              <a:rPr lang="de-DE" smtClean="0"/>
              <a:t>‹nr.›</a:t>
            </a:fld>
            <a:endParaRPr lang="de-DE"/>
          </a:p>
        </p:txBody>
      </p:sp>
    </p:spTree>
    <p:extLst>
      <p:ext uri="{BB962C8B-B14F-4D97-AF65-F5344CB8AC3E}">
        <p14:creationId xmlns:p14="http://schemas.microsoft.com/office/powerpoint/2010/main" val="1937782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g">
    <p:spTree>
      <p:nvGrpSpPr>
        <p:cNvPr id="1" name=""/>
        <p:cNvGrpSpPr/>
        <p:nvPr/>
      </p:nvGrpSpPr>
      <p:grpSpPr>
        <a:xfrm>
          <a:off x="0" y="0"/>
          <a:ext cx="0" cy="0"/>
          <a:chOff x="0" y="0"/>
          <a:chExt cx="0" cy="0"/>
        </a:xfrm>
      </p:grpSpPr>
      <p:sp>
        <p:nvSpPr>
          <p:cNvPr id="2" name="Tijdelijke aanduiding voor datum 1"/>
          <p:cNvSpPr>
            <a:spLocks noGrp="1"/>
          </p:cNvSpPr>
          <p:nvPr>
            <p:ph type="dt" sz="half" idx="10"/>
          </p:nvPr>
        </p:nvSpPr>
        <p:spPr/>
        <p:txBody>
          <a:bodyPr/>
          <a:lstStyle/>
          <a:p>
            <a:fld id="{CA953BDC-9EAE-49FE-9892-958C9F845175}" type="datetimeFigureOut">
              <a:rPr lang="de-DE" smtClean="0"/>
              <a:t>21.09.2024</a:t>
            </a:fld>
            <a:endParaRPr lang="de-DE"/>
          </a:p>
        </p:txBody>
      </p:sp>
      <p:sp>
        <p:nvSpPr>
          <p:cNvPr id="3" name="Tijdelijke aanduiding voor voettekst 2"/>
          <p:cNvSpPr>
            <a:spLocks noGrp="1"/>
          </p:cNvSpPr>
          <p:nvPr>
            <p:ph type="ftr" sz="quarter" idx="11"/>
          </p:nvPr>
        </p:nvSpPr>
        <p:spPr/>
        <p:txBody>
          <a:bodyPr/>
          <a:lstStyle/>
          <a:p>
            <a:endParaRPr lang="de-DE"/>
          </a:p>
        </p:txBody>
      </p:sp>
      <p:sp>
        <p:nvSpPr>
          <p:cNvPr id="4" name="Tijdelijke aanduiding voor dianummer 3"/>
          <p:cNvSpPr>
            <a:spLocks noGrp="1"/>
          </p:cNvSpPr>
          <p:nvPr>
            <p:ph type="sldNum" sz="quarter" idx="12"/>
          </p:nvPr>
        </p:nvSpPr>
        <p:spPr/>
        <p:txBody>
          <a:bodyPr/>
          <a:lstStyle/>
          <a:p>
            <a:fld id="{4CD814C8-F66B-4915-9FEC-D62A1DED085F}" type="slidenum">
              <a:rPr lang="de-DE" smtClean="0"/>
              <a:t>‹nr.›</a:t>
            </a:fld>
            <a:endParaRPr lang="de-DE"/>
          </a:p>
        </p:txBody>
      </p:sp>
    </p:spTree>
    <p:extLst>
      <p:ext uri="{BB962C8B-B14F-4D97-AF65-F5344CB8AC3E}">
        <p14:creationId xmlns:p14="http://schemas.microsoft.com/office/powerpoint/2010/main" val="3349604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oud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839788" y="457200"/>
            <a:ext cx="3932237" cy="1600200"/>
          </a:xfrm>
        </p:spPr>
        <p:txBody>
          <a:bodyPr anchor="b"/>
          <a:lstStyle>
            <a:lvl1pPr>
              <a:defRPr sz="3200"/>
            </a:lvl1pPr>
          </a:lstStyle>
          <a:p>
            <a:r>
              <a:rPr lang="nl-NL"/>
              <a:t>Klik om de stijl te bewerken</a:t>
            </a:r>
            <a:endParaRPr lang="de-DE"/>
          </a:p>
        </p:txBody>
      </p:sp>
      <p:sp>
        <p:nvSpPr>
          <p:cNvPr id="3" name="Tijdelijke aanduiding voor inhoud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de-DE"/>
          </a:p>
        </p:txBody>
      </p:sp>
      <p:sp>
        <p:nvSpPr>
          <p:cNvPr id="4" name="Tijdelijke aanduiding voor teks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nl-NL"/>
              <a:t>Klik om de modelstijlen te bewerken</a:t>
            </a:r>
          </a:p>
        </p:txBody>
      </p:sp>
      <p:sp>
        <p:nvSpPr>
          <p:cNvPr id="5" name="Tijdelijke aanduiding voor datum 4"/>
          <p:cNvSpPr>
            <a:spLocks noGrp="1"/>
          </p:cNvSpPr>
          <p:nvPr>
            <p:ph type="dt" sz="half" idx="10"/>
          </p:nvPr>
        </p:nvSpPr>
        <p:spPr/>
        <p:txBody>
          <a:bodyPr/>
          <a:lstStyle/>
          <a:p>
            <a:fld id="{CA953BDC-9EAE-49FE-9892-958C9F845175}" type="datetimeFigureOut">
              <a:rPr lang="de-DE" smtClean="0"/>
              <a:t>21.09.2024</a:t>
            </a:fld>
            <a:endParaRPr lang="de-DE"/>
          </a:p>
        </p:txBody>
      </p:sp>
      <p:sp>
        <p:nvSpPr>
          <p:cNvPr id="6" name="Tijdelijke aanduiding voor voettekst 5"/>
          <p:cNvSpPr>
            <a:spLocks noGrp="1"/>
          </p:cNvSpPr>
          <p:nvPr>
            <p:ph type="ftr" sz="quarter" idx="11"/>
          </p:nvPr>
        </p:nvSpPr>
        <p:spPr/>
        <p:txBody>
          <a:bodyPr/>
          <a:lstStyle/>
          <a:p>
            <a:endParaRPr lang="de-DE"/>
          </a:p>
        </p:txBody>
      </p:sp>
      <p:sp>
        <p:nvSpPr>
          <p:cNvPr id="7" name="Tijdelijke aanduiding voor dianummer 6"/>
          <p:cNvSpPr>
            <a:spLocks noGrp="1"/>
          </p:cNvSpPr>
          <p:nvPr>
            <p:ph type="sldNum" sz="quarter" idx="12"/>
          </p:nvPr>
        </p:nvSpPr>
        <p:spPr/>
        <p:txBody>
          <a:bodyPr/>
          <a:lstStyle/>
          <a:p>
            <a:fld id="{4CD814C8-F66B-4915-9FEC-D62A1DED085F}" type="slidenum">
              <a:rPr lang="de-DE" smtClean="0"/>
              <a:t>‹nr.›</a:t>
            </a:fld>
            <a:endParaRPr lang="de-DE"/>
          </a:p>
        </p:txBody>
      </p:sp>
    </p:spTree>
    <p:extLst>
      <p:ext uri="{BB962C8B-B14F-4D97-AF65-F5344CB8AC3E}">
        <p14:creationId xmlns:p14="http://schemas.microsoft.com/office/powerpoint/2010/main" val="2568389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Afbeelding met bijschrift">
    <p:spTree>
      <p:nvGrpSpPr>
        <p:cNvPr id="1" name=""/>
        <p:cNvGrpSpPr/>
        <p:nvPr/>
      </p:nvGrpSpPr>
      <p:grpSpPr>
        <a:xfrm>
          <a:off x="0" y="0"/>
          <a:ext cx="0" cy="0"/>
          <a:chOff x="0" y="0"/>
          <a:chExt cx="0" cy="0"/>
        </a:xfrm>
      </p:grpSpPr>
      <p:sp>
        <p:nvSpPr>
          <p:cNvPr id="2" name="Titel 1"/>
          <p:cNvSpPr>
            <a:spLocks noGrp="1"/>
          </p:cNvSpPr>
          <p:nvPr>
            <p:ph type="title"/>
          </p:nvPr>
        </p:nvSpPr>
        <p:spPr>
          <a:xfrm>
            <a:off x="839788" y="457200"/>
            <a:ext cx="3932237" cy="1600200"/>
          </a:xfrm>
        </p:spPr>
        <p:txBody>
          <a:bodyPr anchor="b"/>
          <a:lstStyle>
            <a:lvl1pPr>
              <a:defRPr sz="3200"/>
            </a:lvl1pPr>
          </a:lstStyle>
          <a:p>
            <a:r>
              <a:rPr lang="nl-NL"/>
              <a:t>Klik om de stijl te bewerken</a:t>
            </a:r>
            <a:endParaRPr lang="de-DE"/>
          </a:p>
        </p:txBody>
      </p:sp>
      <p:sp>
        <p:nvSpPr>
          <p:cNvPr id="3" name="Tijdelijke aanduiding voor afbeelding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e-DE"/>
          </a:p>
        </p:txBody>
      </p:sp>
      <p:sp>
        <p:nvSpPr>
          <p:cNvPr id="4" name="Tijdelijke aanduiding voor teks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nl-NL"/>
              <a:t>Klik om de modelstijlen te bewerken</a:t>
            </a:r>
          </a:p>
        </p:txBody>
      </p:sp>
      <p:sp>
        <p:nvSpPr>
          <p:cNvPr id="5" name="Tijdelijke aanduiding voor datum 4"/>
          <p:cNvSpPr>
            <a:spLocks noGrp="1"/>
          </p:cNvSpPr>
          <p:nvPr>
            <p:ph type="dt" sz="half" idx="10"/>
          </p:nvPr>
        </p:nvSpPr>
        <p:spPr/>
        <p:txBody>
          <a:bodyPr/>
          <a:lstStyle/>
          <a:p>
            <a:fld id="{CA953BDC-9EAE-49FE-9892-958C9F845175}" type="datetimeFigureOut">
              <a:rPr lang="de-DE" smtClean="0"/>
              <a:t>21.09.2024</a:t>
            </a:fld>
            <a:endParaRPr lang="de-DE"/>
          </a:p>
        </p:txBody>
      </p:sp>
      <p:sp>
        <p:nvSpPr>
          <p:cNvPr id="6" name="Tijdelijke aanduiding voor voettekst 5"/>
          <p:cNvSpPr>
            <a:spLocks noGrp="1"/>
          </p:cNvSpPr>
          <p:nvPr>
            <p:ph type="ftr" sz="quarter" idx="11"/>
          </p:nvPr>
        </p:nvSpPr>
        <p:spPr/>
        <p:txBody>
          <a:bodyPr/>
          <a:lstStyle/>
          <a:p>
            <a:endParaRPr lang="de-DE"/>
          </a:p>
        </p:txBody>
      </p:sp>
      <p:sp>
        <p:nvSpPr>
          <p:cNvPr id="7" name="Tijdelijke aanduiding voor dianummer 6"/>
          <p:cNvSpPr>
            <a:spLocks noGrp="1"/>
          </p:cNvSpPr>
          <p:nvPr>
            <p:ph type="sldNum" sz="quarter" idx="12"/>
          </p:nvPr>
        </p:nvSpPr>
        <p:spPr/>
        <p:txBody>
          <a:bodyPr/>
          <a:lstStyle/>
          <a:p>
            <a:fld id="{4CD814C8-F66B-4915-9FEC-D62A1DED085F}" type="slidenum">
              <a:rPr lang="de-DE" smtClean="0"/>
              <a:t>‹nr.›</a:t>
            </a:fld>
            <a:endParaRPr lang="de-DE"/>
          </a:p>
        </p:txBody>
      </p:sp>
    </p:spTree>
    <p:extLst>
      <p:ext uri="{BB962C8B-B14F-4D97-AF65-F5344CB8AC3E}">
        <p14:creationId xmlns:p14="http://schemas.microsoft.com/office/powerpoint/2010/main" val="84292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en verticale tekst">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a:t>Klik om de stijl te bewerken</a:t>
            </a:r>
            <a:endParaRPr lang="de-DE"/>
          </a:p>
        </p:txBody>
      </p:sp>
      <p:sp>
        <p:nvSpPr>
          <p:cNvPr id="3" name="Tijdelijke aanduiding voor verticale tekst 2"/>
          <p:cNvSpPr>
            <a:spLocks noGrp="1"/>
          </p:cNvSpPr>
          <p:nvPr>
            <p:ph type="body" orient="vert" idx="1"/>
          </p:nvPr>
        </p:nvSpPr>
        <p:spPr/>
        <p:txBody>
          <a:bodyPr vert="eaVert"/>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de-DE"/>
          </a:p>
        </p:txBody>
      </p:sp>
      <p:sp>
        <p:nvSpPr>
          <p:cNvPr id="4" name="Tijdelijke aanduiding voor datum 3"/>
          <p:cNvSpPr>
            <a:spLocks noGrp="1"/>
          </p:cNvSpPr>
          <p:nvPr>
            <p:ph type="dt" sz="half" idx="10"/>
          </p:nvPr>
        </p:nvSpPr>
        <p:spPr/>
        <p:txBody>
          <a:bodyPr/>
          <a:lstStyle/>
          <a:p>
            <a:fld id="{CA953BDC-9EAE-49FE-9892-958C9F845175}" type="datetimeFigureOut">
              <a:rPr lang="de-DE" smtClean="0"/>
              <a:t>21.09.2024</a:t>
            </a:fld>
            <a:endParaRPr lang="de-DE"/>
          </a:p>
        </p:txBody>
      </p:sp>
      <p:sp>
        <p:nvSpPr>
          <p:cNvPr id="5" name="Tijdelijke aanduiding voor voettekst 4"/>
          <p:cNvSpPr>
            <a:spLocks noGrp="1"/>
          </p:cNvSpPr>
          <p:nvPr>
            <p:ph type="ftr" sz="quarter" idx="11"/>
          </p:nvPr>
        </p:nvSpPr>
        <p:spPr/>
        <p:txBody>
          <a:bodyPr/>
          <a:lstStyle/>
          <a:p>
            <a:endParaRPr lang="de-DE"/>
          </a:p>
        </p:txBody>
      </p:sp>
      <p:sp>
        <p:nvSpPr>
          <p:cNvPr id="6" name="Tijdelijke aanduiding voor dianummer 5"/>
          <p:cNvSpPr>
            <a:spLocks noGrp="1"/>
          </p:cNvSpPr>
          <p:nvPr>
            <p:ph type="sldNum" sz="quarter" idx="12"/>
          </p:nvPr>
        </p:nvSpPr>
        <p:spPr/>
        <p:txBody>
          <a:bodyPr/>
          <a:lstStyle/>
          <a:p>
            <a:fld id="{4CD814C8-F66B-4915-9FEC-D62A1DED085F}" type="slidenum">
              <a:rPr lang="de-DE" smtClean="0"/>
              <a:t>‹nr.›</a:t>
            </a:fld>
            <a:endParaRPr lang="de-DE"/>
          </a:p>
        </p:txBody>
      </p:sp>
    </p:spTree>
    <p:extLst>
      <p:ext uri="{BB962C8B-B14F-4D97-AF65-F5344CB8AC3E}">
        <p14:creationId xmlns:p14="http://schemas.microsoft.com/office/powerpoint/2010/main" val="515967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e titel en tekst">
    <p:spTree>
      <p:nvGrpSpPr>
        <p:cNvPr id="1" name=""/>
        <p:cNvGrpSpPr/>
        <p:nvPr/>
      </p:nvGrpSpPr>
      <p:grpSpPr>
        <a:xfrm>
          <a:off x="0" y="0"/>
          <a:ext cx="0" cy="0"/>
          <a:chOff x="0" y="0"/>
          <a:chExt cx="0" cy="0"/>
        </a:xfrm>
      </p:grpSpPr>
      <p:sp>
        <p:nvSpPr>
          <p:cNvPr id="2" name="Verticale titel 1"/>
          <p:cNvSpPr>
            <a:spLocks noGrp="1"/>
          </p:cNvSpPr>
          <p:nvPr>
            <p:ph type="title" orient="vert"/>
          </p:nvPr>
        </p:nvSpPr>
        <p:spPr>
          <a:xfrm>
            <a:off x="8724900" y="365125"/>
            <a:ext cx="2628900" cy="5811838"/>
          </a:xfrm>
        </p:spPr>
        <p:txBody>
          <a:bodyPr vert="eaVert"/>
          <a:lstStyle/>
          <a:p>
            <a:r>
              <a:rPr lang="nl-NL"/>
              <a:t>Klik om de stijl te bewerken</a:t>
            </a:r>
            <a:endParaRPr lang="de-DE"/>
          </a:p>
        </p:txBody>
      </p:sp>
      <p:sp>
        <p:nvSpPr>
          <p:cNvPr id="3" name="Tijdelijke aanduiding voor verticale tekst 2"/>
          <p:cNvSpPr>
            <a:spLocks noGrp="1"/>
          </p:cNvSpPr>
          <p:nvPr>
            <p:ph type="body" orient="vert" idx="1"/>
          </p:nvPr>
        </p:nvSpPr>
        <p:spPr>
          <a:xfrm>
            <a:off x="838200" y="365125"/>
            <a:ext cx="7734300" cy="5811838"/>
          </a:xfrm>
        </p:spPr>
        <p:txBody>
          <a:bodyPr vert="eaVert"/>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de-DE"/>
          </a:p>
        </p:txBody>
      </p:sp>
      <p:sp>
        <p:nvSpPr>
          <p:cNvPr id="4" name="Tijdelijke aanduiding voor datum 3"/>
          <p:cNvSpPr>
            <a:spLocks noGrp="1"/>
          </p:cNvSpPr>
          <p:nvPr>
            <p:ph type="dt" sz="half" idx="10"/>
          </p:nvPr>
        </p:nvSpPr>
        <p:spPr/>
        <p:txBody>
          <a:bodyPr/>
          <a:lstStyle/>
          <a:p>
            <a:fld id="{CA953BDC-9EAE-49FE-9892-958C9F845175}" type="datetimeFigureOut">
              <a:rPr lang="de-DE" smtClean="0"/>
              <a:t>21.09.2024</a:t>
            </a:fld>
            <a:endParaRPr lang="de-DE"/>
          </a:p>
        </p:txBody>
      </p:sp>
      <p:sp>
        <p:nvSpPr>
          <p:cNvPr id="5" name="Tijdelijke aanduiding voor voettekst 4"/>
          <p:cNvSpPr>
            <a:spLocks noGrp="1"/>
          </p:cNvSpPr>
          <p:nvPr>
            <p:ph type="ftr" sz="quarter" idx="11"/>
          </p:nvPr>
        </p:nvSpPr>
        <p:spPr/>
        <p:txBody>
          <a:bodyPr/>
          <a:lstStyle/>
          <a:p>
            <a:endParaRPr lang="de-DE"/>
          </a:p>
        </p:txBody>
      </p:sp>
      <p:sp>
        <p:nvSpPr>
          <p:cNvPr id="6" name="Tijdelijke aanduiding voor dianummer 5"/>
          <p:cNvSpPr>
            <a:spLocks noGrp="1"/>
          </p:cNvSpPr>
          <p:nvPr>
            <p:ph type="sldNum" sz="quarter" idx="12"/>
          </p:nvPr>
        </p:nvSpPr>
        <p:spPr/>
        <p:txBody>
          <a:bodyPr/>
          <a:lstStyle/>
          <a:p>
            <a:fld id="{4CD814C8-F66B-4915-9FEC-D62A1DED085F}" type="slidenum">
              <a:rPr lang="de-DE" smtClean="0"/>
              <a:t>‹nr.›</a:t>
            </a:fld>
            <a:endParaRPr lang="de-DE"/>
          </a:p>
        </p:txBody>
      </p:sp>
    </p:spTree>
    <p:extLst>
      <p:ext uri="{BB962C8B-B14F-4D97-AF65-F5344CB8AC3E}">
        <p14:creationId xmlns:p14="http://schemas.microsoft.com/office/powerpoint/2010/main" val="32311195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elpagina - algemeen">
  <p:cSld name="Titelpagina - algemeen">
    <p:spTree>
      <p:nvGrpSpPr>
        <p:cNvPr id="1" name="Shape 281"/>
        <p:cNvGrpSpPr/>
        <p:nvPr/>
      </p:nvGrpSpPr>
      <p:grpSpPr>
        <a:xfrm>
          <a:off x="0" y="0"/>
          <a:ext cx="0" cy="0"/>
          <a:chOff x="0" y="0"/>
          <a:chExt cx="0" cy="0"/>
        </a:xfrm>
      </p:grpSpPr>
      <p:sp>
        <p:nvSpPr>
          <p:cNvPr id="282" name="Google Shape;282;p49"/>
          <p:cNvSpPr/>
          <p:nvPr/>
        </p:nvSpPr>
        <p:spPr>
          <a:xfrm>
            <a:off x="0" y="603738"/>
            <a:ext cx="12192000" cy="2825400"/>
          </a:xfrm>
          <a:prstGeom prst="rect">
            <a:avLst/>
          </a:prstGeom>
          <a:solidFill>
            <a:srgbClr val="00374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900" b="0" i="0" u="none" strike="noStrike" cap="none">
              <a:solidFill>
                <a:schemeClr val="lt1"/>
              </a:solidFill>
              <a:latin typeface="Trebuchet MS"/>
              <a:ea typeface="Trebuchet MS"/>
              <a:cs typeface="Trebuchet MS"/>
              <a:sym typeface="Trebuchet MS"/>
            </a:endParaRPr>
          </a:p>
        </p:txBody>
      </p:sp>
      <p:sp>
        <p:nvSpPr>
          <p:cNvPr id="283" name="Google Shape;283;p49"/>
          <p:cNvSpPr txBox="1">
            <a:spLocks noGrp="1"/>
          </p:cNvSpPr>
          <p:nvPr>
            <p:ph type="ctrTitle"/>
          </p:nvPr>
        </p:nvSpPr>
        <p:spPr>
          <a:xfrm>
            <a:off x="653143" y="1057047"/>
            <a:ext cx="10776900" cy="11529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lt1"/>
              </a:buClr>
              <a:buSzPts val="5100"/>
              <a:buFont typeface="Trebuchet MS"/>
              <a:buNone/>
              <a:defRPr sz="5100" b="1">
                <a:solidFill>
                  <a:schemeClr val="lt1"/>
                </a:solidFill>
                <a:latin typeface="Trebuchet MS"/>
                <a:ea typeface="Trebuchet MS"/>
                <a:cs typeface="Trebuchet MS"/>
                <a:sym typeface="Trebuchet MS"/>
              </a:defRPr>
            </a:lvl1pPr>
            <a:lvl2pPr lvl="1">
              <a:spcBef>
                <a:spcPts val="0"/>
              </a:spcBef>
              <a:spcAft>
                <a:spcPts val="0"/>
              </a:spcAft>
              <a:buSzPts val="1500"/>
              <a:buNone/>
              <a:defRPr/>
            </a:lvl2pPr>
            <a:lvl3pPr lvl="2">
              <a:spcBef>
                <a:spcPts val="0"/>
              </a:spcBef>
              <a:spcAft>
                <a:spcPts val="0"/>
              </a:spcAft>
              <a:buSzPts val="1500"/>
              <a:buNone/>
              <a:defRPr/>
            </a:lvl3pPr>
            <a:lvl4pPr lvl="3">
              <a:spcBef>
                <a:spcPts val="0"/>
              </a:spcBef>
              <a:spcAft>
                <a:spcPts val="0"/>
              </a:spcAft>
              <a:buSzPts val="1500"/>
              <a:buNone/>
              <a:defRPr/>
            </a:lvl4pPr>
            <a:lvl5pPr lvl="4">
              <a:spcBef>
                <a:spcPts val="0"/>
              </a:spcBef>
              <a:spcAft>
                <a:spcPts val="0"/>
              </a:spcAft>
              <a:buSzPts val="1500"/>
              <a:buNone/>
              <a:defRPr/>
            </a:lvl5pPr>
            <a:lvl6pPr lvl="5">
              <a:spcBef>
                <a:spcPts val="0"/>
              </a:spcBef>
              <a:spcAft>
                <a:spcPts val="0"/>
              </a:spcAft>
              <a:buSzPts val="1500"/>
              <a:buNone/>
              <a:defRPr/>
            </a:lvl6pPr>
            <a:lvl7pPr lvl="6">
              <a:spcBef>
                <a:spcPts val="0"/>
              </a:spcBef>
              <a:spcAft>
                <a:spcPts val="0"/>
              </a:spcAft>
              <a:buSzPts val="1500"/>
              <a:buNone/>
              <a:defRPr/>
            </a:lvl7pPr>
            <a:lvl8pPr lvl="7">
              <a:spcBef>
                <a:spcPts val="0"/>
              </a:spcBef>
              <a:spcAft>
                <a:spcPts val="0"/>
              </a:spcAft>
              <a:buSzPts val="1500"/>
              <a:buNone/>
              <a:defRPr/>
            </a:lvl8pPr>
            <a:lvl9pPr lvl="8">
              <a:spcBef>
                <a:spcPts val="0"/>
              </a:spcBef>
              <a:spcAft>
                <a:spcPts val="0"/>
              </a:spcAft>
              <a:buSzPts val="1500"/>
              <a:buNone/>
              <a:defRPr/>
            </a:lvl9pPr>
          </a:lstStyle>
          <a:p>
            <a:endParaRPr/>
          </a:p>
        </p:txBody>
      </p:sp>
      <p:sp>
        <p:nvSpPr>
          <p:cNvPr id="284" name="Google Shape;284;p49"/>
          <p:cNvSpPr txBox="1">
            <a:spLocks noGrp="1"/>
          </p:cNvSpPr>
          <p:nvPr>
            <p:ph type="subTitle" idx="1"/>
          </p:nvPr>
        </p:nvSpPr>
        <p:spPr>
          <a:xfrm>
            <a:off x="674915" y="2340428"/>
            <a:ext cx="10776900" cy="653100"/>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100"/>
              </a:spcBef>
              <a:spcAft>
                <a:spcPts val="0"/>
              </a:spcAft>
              <a:buClr>
                <a:schemeClr val="lt1"/>
              </a:buClr>
              <a:buSzPts val="3900"/>
              <a:buFont typeface="Arial"/>
              <a:buNone/>
              <a:defRPr sz="3900" b="0" i="0" u="none" strike="noStrike" cap="none">
                <a:solidFill>
                  <a:schemeClr val="lt1"/>
                </a:solidFill>
                <a:latin typeface="Trebuchet MS"/>
                <a:ea typeface="Trebuchet MS"/>
                <a:cs typeface="Trebuchet MS"/>
                <a:sym typeface="Trebuchet MS"/>
              </a:defRPr>
            </a:lvl1pPr>
            <a:lvl2pPr marR="0" lvl="1" algn="ctr"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Trebuchet MS"/>
                <a:ea typeface="Trebuchet MS"/>
                <a:cs typeface="Trebuchet MS"/>
                <a:sym typeface="Trebuchet MS"/>
              </a:defRPr>
            </a:lvl2pPr>
            <a:lvl3pPr marR="0" lvl="2" algn="ctr" rtl="0">
              <a:lnSpc>
                <a:spcPct val="90000"/>
              </a:lnSpc>
              <a:spcBef>
                <a:spcPts val="500"/>
              </a:spcBef>
              <a:spcAft>
                <a:spcPts val="0"/>
              </a:spcAft>
              <a:buClr>
                <a:schemeClr val="dk1"/>
              </a:buClr>
              <a:buSzPts val="1900"/>
              <a:buFont typeface="Arial"/>
              <a:buNone/>
              <a:defRPr sz="1900" b="0" i="0" u="none" strike="noStrike" cap="none">
                <a:solidFill>
                  <a:schemeClr val="dk1"/>
                </a:solidFill>
                <a:latin typeface="Trebuchet MS"/>
                <a:ea typeface="Trebuchet MS"/>
                <a:cs typeface="Trebuchet MS"/>
                <a:sym typeface="Trebuchet MS"/>
              </a:defRPr>
            </a:lvl3pPr>
            <a:lvl4pPr marR="0" lvl="3"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Trebuchet MS"/>
                <a:ea typeface="Trebuchet MS"/>
                <a:cs typeface="Trebuchet MS"/>
                <a:sym typeface="Trebuchet MS"/>
              </a:defRPr>
            </a:lvl4pPr>
            <a:lvl5pPr marR="0" lvl="4"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Trebuchet MS"/>
                <a:ea typeface="Trebuchet MS"/>
                <a:cs typeface="Trebuchet MS"/>
                <a:sym typeface="Trebuchet MS"/>
              </a:defRPr>
            </a:lvl5pPr>
            <a:lvl6pPr marR="0" lvl="5"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Trebuchet MS"/>
                <a:ea typeface="Trebuchet MS"/>
                <a:cs typeface="Trebuchet MS"/>
                <a:sym typeface="Trebuchet MS"/>
              </a:defRPr>
            </a:lvl6pPr>
            <a:lvl7pPr marR="0" lvl="6"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Trebuchet MS"/>
                <a:ea typeface="Trebuchet MS"/>
                <a:cs typeface="Trebuchet MS"/>
                <a:sym typeface="Trebuchet MS"/>
              </a:defRPr>
            </a:lvl7pPr>
            <a:lvl8pPr marR="0" lvl="7"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Trebuchet MS"/>
                <a:ea typeface="Trebuchet MS"/>
                <a:cs typeface="Trebuchet MS"/>
                <a:sym typeface="Trebuchet MS"/>
              </a:defRPr>
            </a:lvl8pPr>
            <a:lvl9pPr marR="0" lvl="8"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Trebuchet MS"/>
                <a:ea typeface="Trebuchet MS"/>
                <a:cs typeface="Trebuchet MS"/>
                <a:sym typeface="Trebuchet MS"/>
              </a:defRPr>
            </a:lvl9pPr>
          </a:lstStyle>
          <a:p>
            <a:endParaRPr/>
          </a:p>
        </p:txBody>
      </p:sp>
      <p:pic>
        <p:nvPicPr>
          <p:cNvPr id="285" name="Google Shape;285;p49"/>
          <p:cNvPicPr preferRelativeResize="0"/>
          <p:nvPr/>
        </p:nvPicPr>
        <p:blipFill rotWithShape="1">
          <a:blip r:embed="rId2">
            <a:alphaModFix/>
          </a:blip>
          <a:srcRect/>
          <a:stretch/>
        </p:blipFill>
        <p:spPr>
          <a:xfrm>
            <a:off x="4312762" y="0"/>
            <a:ext cx="3563548" cy="992579"/>
          </a:xfrm>
          <a:prstGeom prst="rect">
            <a:avLst/>
          </a:prstGeom>
          <a:noFill/>
          <a:ln>
            <a:noFill/>
          </a:ln>
        </p:spPr>
      </p:pic>
      <p:sp>
        <p:nvSpPr>
          <p:cNvPr id="286" name="Google Shape;286;p49"/>
          <p:cNvSpPr>
            <a:spLocks noGrp="1"/>
          </p:cNvSpPr>
          <p:nvPr>
            <p:ph type="pic" idx="2"/>
          </p:nvPr>
        </p:nvSpPr>
        <p:spPr>
          <a:xfrm>
            <a:off x="0" y="3429000"/>
            <a:ext cx="12192000" cy="3429000"/>
          </a:xfrm>
          <a:prstGeom prst="rect">
            <a:avLst/>
          </a:prstGeom>
          <a:blipFill rotWithShape="1">
            <a:blip r:embed="rId3">
              <a:alphaModFix/>
            </a:blip>
            <a:stretch>
              <a:fillRect/>
            </a:stretch>
          </a:blipFill>
          <a:ln>
            <a:noFill/>
          </a:ln>
        </p:spPr>
        <p:txBody>
          <a:bodyPr spcFirstLastPara="1" wrap="square" lIns="91425" tIns="45700" rIns="91425" bIns="45700" anchor="t" anchorCtr="0">
            <a:noAutofit/>
          </a:bodyPr>
          <a:lstStyle>
            <a:lvl1pPr marR="0" lvl="0" algn="l" rtl="0">
              <a:lnSpc>
                <a:spcPct val="90000"/>
              </a:lnSpc>
              <a:spcBef>
                <a:spcPts val="1100"/>
              </a:spcBef>
              <a:spcAft>
                <a:spcPts val="0"/>
              </a:spcAft>
              <a:buSzPts val="2800"/>
              <a:buFont typeface="Arial"/>
              <a:buNone/>
              <a:defRPr sz="2800" b="0" i="0" u="none" strike="noStrike" cap="none">
                <a:latin typeface="Trebuchet MS"/>
                <a:ea typeface="Trebuchet MS"/>
                <a:cs typeface="Trebuchet MS"/>
                <a:sym typeface="Trebuchet MS"/>
              </a:defRPr>
            </a:lvl1pPr>
            <a:lvl2pPr marR="0" lvl="1"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Trebuchet MS"/>
                <a:ea typeface="Trebuchet MS"/>
                <a:cs typeface="Trebuchet MS"/>
                <a:sym typeface="Trebuchet MS"/>
              </a:defRPr>
            </a:lvl2pPr>
            <a:lvl3pPr marR="0" lvl="2"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Trebuchet MS"/>
                <a:ea typeface="Trebuchet MS"/>
                <a:cs typeface="Trebuchet MS"/>
                <a:sym typeface="Trebuchet MS"/>
              </a:defRPr>
            </a:lvl3pPr>
            <a:lvl4pPr marR="0" lvl="3"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Trebuchet MS"/>
                <a:ea typeface="Trebuchet MS"/>
                <a:cs typeface="Trebuchet MS"/>
                <a:sym typeface="Trebuchet MS"/>
              </a:defRPr>
            </a:lvl4pPr>
            <a:lvl5pPr marR="0" lvl="4"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Trebuchet MS"/>
                <a:ea typeface="Trebuchet MS"/>
                <a:cs typeface="Trebuchet MS"/>
                <a:sym typeface="Trebuchet MS"/>
              </a:defRPr>
            </a:lvl5pPr>
            <a:lvl6pPr marR="0" lvl="5"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Trebuchet MS"/>
                <a:ea typeface="Trebuchet MS"/>
                <a:cs typeface="Trebuchet MS"/>
                <a:sym typeface="Trebuchet MS"/>
              </a:defRPr>
            </a:lvl6pPr>
            <a:lvl7pPr marR="0" lvl="6"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Trebuchet MS"/>
                <a:ea typeface="Trebuchet MS"/>
                <a:cs typeface="Trebuchet MS"/>
                <a:sym typeface="Trebuchet MS"/>
              </a:defRPr>
            </a:lvl7pPr>
            <a:lvl8pPr marR="0" lvl="7"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Trebuchet MS"/>
                <a:ea typeface="Trebuchet MS"/>
                <a:cs typeface="Trebuchet MS"/>
                <a:sym typeface="Trebuchet MS"/>
              </a:defRPr>
            </a:lvl8pPr>
            <a:lvl9pPr marR="0" lvl="8"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Trebuchet MS"/>
                <a:ea typeface="Trebuchet MS"/>
                <a:cs typeface="Trebuchet MS"/>
                <a:sym typeface="Trebuchet MS"/>
              </a:defRPr>
            </a:lvl9pPr>
          </a:lstStyle>
          <a:p>
            <a:endParaRPr/>
          </a:p>
        </p:txBody>
      </p:sp>
    </p:spTree>
    <p:extLst>
      <p:ext uri="{BB962C8B-B14F-4D97-AF65-F5344CB8AC3E}">
        <p14:creationId xmlns:p14="http://schemas.microsoft.com/office/powerpoint/2010/main" val="1880248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wee kolommen - algemeen">
  <p:cSld name="Twee kolommen - algemeen">
    <p:spTree>
      <p:nvGrpSpPr>
        <p:cNvPr id="1" name="Shape 287"/>
        <p:cNvGrpSpPr/>
        <p:nvPr/>
      </p:nvGrpSpPr>
      <p:grpSpPr>
        <a:xfrm>
          <a:off x="0" y="0"/>
          <a:ext cx="0" cy="0"/>
          <a:chOff x="0" y="0"/>
          <a:chExt cx="0" cy="0"/>
        </a:xfrm>
      </p:grpSpPr>
      <p:sp>
        <p:nvSpPr>
          <p:cNvPr id="288" name="Google Shape;288;p50"/>
          <p:cNvSpPr txBox="1">
            <a:spLocks noGrp="1"/>
          </p:cNvSpPr>
          <p:nvPr>
            <p:ph type="title"/>
          </p:nvPr>
        </p:nvSpPr>
        <p:spPr>
          <a:xfrm>
            <a:off x="673100" y="1100092"/>
            <a:ext cx="10766100" cy="132570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rgbClr val="003741"/>
              </a:buClr>
              <a:buSzPts val="4000"/>
              <a:buFont typeface="Trebuchet MS"/>
              <a:buNone/>
              <a:defRPr>
                <a:solidFill>
                  <a:srgbClr val="003741"/>
                </a:solidFill>
              </a:defRPr>
            </a:lvl1pPr>
            <a:lvl2pPr lvl="1">
              <a:spcBef>
                <a:spcPts val="0"/>
              </a:spcBef>
              <a:spcAft>
                <a:spcPts val="0"/>
              </a:spcAft>
              <a:buSzPts val="1500"/>
              <a:buNone/>
              <a:defRPr/>
            </a:lvl2pPr>
            <a:lvl3pPr lvl="2">
              <a:spcBef>
                <a:spcPts val="0"/>
              </a:spcBef>
              <a:spcAft>
                <a:spcPts val="0"/>
              </a:spcAft>
              <a:buSzPts val="1500"/>
              <a:buNone/>
              <a:defRPr/>
            </a:lvl3pPr>
            <a:lvl4pPr lvl="3">
              <a:spcBef>
                <a:spcPts val="0"/>
              </a:spcBef>
              <a:spcAft>
                <a:spcPts val="0"/>
              </a:spcAft>
              <a:buSzPts val="1500"/>
              <a:buNone/>
              <a:defRPr/>
            </a:lvl4pPr>
            <a:lvl5pPr lvl="4">
              <a:spcBef>
                <a:spcPts val="0"/>
              </a:spcBef>
              <a:spcAft>
                <a:spcPts val="0"/>
              </a:spcAft>
              <a:buSzPts val="1500"/>
              <a:buNone/>
              <a:defRPr/>
            </a:lvl5pPr>
            <a:lvl6pPr lvl="5">
              <a:spcBef>
                <a:spcPts val="0"/>
              </a:spcBef>
              <a:spcAft>
                <a:spcPts val="0"/>
              </a:spcAft>
              <a:buSzPts val="1500"/>
              <a:buNone/>
              <a:defRPr/>
            </a:lvl6pPr>
            <a:lvl7pPr lvl="6">
              <a:spcBef>
                <a:spcPts val="0"/>
              </a:spcBef>
              <a:spcAft>
                <a:spcPts val="0"/>
              </a:spcAft>
              <a:buSzPts val="1500"/>
              <a:buNone/>
              <a:defRPr/>
            </a:lvl7pPr>
            <a:lvl8pPr lvl="7">
              <a:spcBef>
                <a:spcPts val="0"/>
              </a:spcBef>
              <a:spcAft>
                <a:spcPts val="0"/>
              </a:spcAft>
              <a:buSzPts val="1500"/>
              <a:buNone/>
              <a:defRPr/>
            </a:lvl8pPr>
            <a:lvl9pPr lvl="8">
              <a:spcBef>
                <a:spcPts val="0"/>
              </a:spcBef>
              <a:spcAft>
                <a:spcPts val="0"/>
              </a:spcAft>
              <a:buSzPts val="1500"/>
              <a:buNone/>
              <a:defRPr/>
            </a:lvl9pPr>
          </a:lstStyle>
          <a:p>
            <a:endParaRPr/>
          </a:p>
        </p:txBody>
      </p:sp>
      <p:sp>
        <p:nvSpPr>
          <p:cNvPr id="289" name="Google Shape;289;p50"/>
          <p:cNvSpPr txBox="1">
            <a:spLocks noGrp="1"/>
          </p:cNvSpPr>
          <p:nvPr>
            <p:ph type="body" idx="1"/>
          </p:nvPr>
        </p:nvSpPr>
        <p:spPr>
          <a:xfrm>
            <a:off x="673100" y="2425655"/>
            <a:ext cx="5346600" cy="375120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25000"/>
              </a:lnSpc>
              <a:spcBef>
                <a:spcPts val="0"/>
              </a:spcBef>
              <a:spcAft>
                <a:spcPts val="0"/>
              </a:spcAft>
              <a:buClr>
                <a:schemeClr val="dk1"/>
              </a:buClr>
              <a:buSzPts val="2300"/>
              <a:buFont typeface="Arial"/>
              <a:buNone/>
              <a:defRPr sz="2300" b="0" i="0" u="none" strike="noStrike" cap="none">
                <a:solidFill>
                  <a:schemeClr val="dk1"/>
                </a:solidFill>
                <a:latin typeface="Trebuchet MS"/>
                <a:ea typeface="Trebuchet MS"/>
                <a:cs typeface="Trebuchet MS"/>
                <a:sym typeface="Trebuchet MS"/>
              </a:defRPr>
            </a:lvl1pPr>
            <a:lvl2pPr marL="914400" marR="0" lvl="1" indent="-228600"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Trebuchet MS"/>
                <a:ea typeface="Trebuchet MS"/>
                <a:cs typeface="Trebuchet MS"/>
                <a:sym typeface="Trebuchet MS"/>
              </a:defRPr>
            </a:lvl2pPr>
            <a:lvl3pPr marL="1371600" marR="0" lvl="2" indent="-228600"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Trebuchet MS"/>
                <a:ea typeface="Trebuchet MS"/>
                <a:cs typeface="Trebuchet MS"/>
                <a:sym typeface="Trebuchet MS"/>
              </a:defRPr>
            </a:lvl3pPr>
            <a:lvl4pPr marL="1828800" marR="0" lvl="3" indent="-228600" algn="l" rtl="0">
              <a:lnSpc>
                <a:spcPct val="90000"/>
              </a:lnSpc>
              <a:spcBef>
                <a:spcPts val="500"/>
              </a:spcBef>
              <a:spcAft>
                <a:spcPts val="0"/>
              </a:spcAft>
              <a:buClr>
                <a:schemeClr val="dk1"/>
              </a:buClr>
              <a:buSzPts val="1900"/>
              <a:buFont typeface="Arial"/>
              <a:buNone/>
              <a:defRPr sz="1900" b="0" i="0" u="none" strike="noStrike" cap="none">
                <a:solidFill>
                  <a:schemeClr val="dk1"/>
                </a:solidFill>
                <a:latin typeface="Trebuchet MS"/>
                <a:ea typeface="Trebuchet MS"/>
                <a:cs typeface="Trebuchet MS"/>
                <a:sym typeface="Trebuchet MS"/>
              </a:defRPr>
            </a:lvl4pPr>
            <a:lvl5pPr marL="2286000" marR="0" lvl="4" indent="-228600" algn="l" rtl="0">
              <a:lnSpc>
                <a:spcPct val="90000"/>
              </a:lnSpc>
              <a:spcBef>
                <a:spcPts val="500"/>
              </a:spcBef>
              <a:spcAft>
                <a:spcPts val="0"/>
              </a:spcAft>
              <a:buClr>
                <a:schemeClr val="dk1"/>
              </a:buClr>
              <a:buSzPts val="1900"/>
              <a:buFont typeface="Arial"/>
              <a:buNone/>
              <a:defRPr sz="1900" b="0" i="0" u="none" strike="noStrike" cap="none">
                <a:solidFill>
                  <a:schemeClr val="dk1"/>
                </a:solidFill>
                <a:latin typeface="Trebuchet MS"/>
                <a:ea typeface="Trebuchet MS"/>
                <a:cs typeface="Trebuchet MS"/>
                <a:sym typeface="Trebuchet MS"/>
              </a:defRPr>
            </a:lvl5pPr>
            <a:lvl6pPr marL="2743200" marR="0" lvl="5" indent="-349250"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Trebuchet MS"/>
                <a:ea typeface="Trebuchet MS"/>
                <a:cs typeface="Trebuchet MS"/>
                <a:sym typeface="Trebuchet MS"/>
              </a:defRPr>
            </a:lvl6pPr>
            <a:lvl7pPr marL="3200400" marR="0" lvl="6" indent="-349250"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Trebuchet MS"/>
                <a:ea typeface="Trebuchet MS"/>
                <a:cs typeface="Trebuchet MS"/>
                <a:sym typeface="Trebuchet MS"/>
              </a:defRPr>
            </a:lvl7pPr>
            <a:lvl8pPr marL="3657600" marR="0" lvl="7" indent="-349250"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Trebuchet MS"/>
                <a:ea typeface="Trebuchet MS"/>
                <a:cs typeface="Trebuchet MS"/>
                <a:sym typeface="Trebuchet MS"/>
              </a:defRPr>
            </a:lvl8pPr>
            <a:lvl9pPr marL="4114800" marR="0" lvl="8" indent="-349250"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Trebuchet MS"/>
                <a:ea typeface="Trebuchet MS"/>
                <a:cs typeface="Trebuchet MS"/>
                <a:sym typeface="Trebuchet MS"/>
              </a:defRPr>
            </a:lvl9pPr>
          </a:lstStyle>
          <a:p>
            <a:endParaRPr/>
          </a:p>
        </p:txBody>
      </p:sp>
      <p:sp>
        <p:nvSpPr>
          <p:cNvPr id="290" name="Google Shape;290;p50"/>
          <p:cNvSpPr txBox="1">
            <a:spLocks noGrp="1"/>
          </p:cNvSpPr>
          <p:nvPr>
            <p:ph type="body" idx="2"/>
          </p:nvPr>
        </p:nvSpPr>
        <p:spPr>
          <a:xfrm>
            <a:off x="6291072" y="2425655"/>
            <a:ext cx="5148000" cy="3751200"/>
          </a:xfrm>
          <a:prstGeom prst="rect">
            <a:avLst/>
          </a:prstGeom>
          <a:noFill/>
          <a:ln>
            <a:noFill/>
          </a:ln>
        </p:spPr>
        <p:txBody>
          <a:bodyPr spcFirstLastPara="1" wrap="square" lIns="91425" tIns="45700" rIns="91425" bIns="45700" anchor="t" anchorCtr="0">
            <a:noAutofit/>
          </a:bodyPr>
          <a:lstStyle>
            <a:lvl1pPr marL="457200" marR="0" lvl="0" indent="-374650" algn="l" rtl="0">
              <a:lnSpc>
                <a:spcPct val="125000"/>
              </a:lnSpc>
              <a:spcBef>
                <a:spcPts val="0"/>
              </a:spcBef>
              <a:spcAft>
                <a:spcPts val="0"/>
              </a:spcAft>
              <a:buClr>
                <a:schemeClr val="dk1"/>
              </a:buClr>
              <a:buSzPts val="2300"/>
              <a:buFont typeface="Arial"/>
              <a:buChar char="•"/>
              <a:defRPr sz="2300" b="0" i="0" u="none" strike="noStrike" cap="none">
                <a:solidFill>
                  <a:schemeClr val="dk1"/>
                </a:solidFill>
                <a:latin typeface="Trebuchet MS"/>
                <a:ea typeface="Trebuchet MS"/>
                <a:cs typeface="Trebuchet MS"/>
                <a:sym typeface="Trebuchet MS"/>
              </a:defRPr>
            </a:lvl1pPr>
            <a:lvl2pPr marL="914400" marR="0" lvl="1" indent="-374650" algn="l" rtl="0">
              <a:lnSpc>
                <a:spcPct val="90000"/>
              </a:lnSpc>
              <a:spcBef>
                <a:spcPts val="500"/>
              </a:spcBef>
              <a:spcAft>
                <a:spcPts val="0"/>
              </a:spcAft>
              <a:buClr>
                <a:schemeClr val="dk1"/>
              </a:buClr>
              <a:buSzPts val="2300"/>
              <a:buFont typeface="Arial"/>
              <a:buChar char="•"/>
              <a:defRPr sz="2300" b="0" i="0" u="none" strike="noStrike" cap="none">
                <a:solidFill>
                  <a:schemeClr val="dk1"/>
                </a:solidFill>
                <a:latin typeface="Trebuchet MS"/>
                <a:ea typeface="Trebuchet MS"/>
                <a:cs typeface="Trebuchet MS"/>
                <a:sym typeface="Trebuchet MS"/>
              </a:defRPr>
            </a:lvl2pPr>
            <a:lvl3pPr marL="1371600" marR="0" lvl="2" indent="-374650" algn="l" rtl="0">
              <a:lnSpc>
                <a:spcPct val="90000"/>
              </a:lnSpc>
              <a:spcBef>
                <a:spcPts val="500"/>
              </a:spcBef>
              <a:spcAft>
                <a:spcPts val="0"/>
              </a:spcAft>
              <a:buClr>
                <a:schemeClr val="dk1"/>
              </a:buClr>
              <a:buSzPts val="2300"/>
              <a:buFont typeface="Arial"/>
              <a:buChar char="•"/>
              <a:defRPr sz="2300" b="0" i="0" u="none" strike="noStrike" cap="none">
                <a:solidFill>
                  <a:schemeClr val="dk1"/>
                </a:solidFill>
                <a:latin typeface="Trebuchet MS"/>
                <a:ea typeface="Trebuchet MS"/>
                <a:cs typeface="Trebuchet MS"/>
                <a:sym typeface="Trebuchet MS"/>
              </a:defRPr>
            </a:lvl3pPr>
            <a:lvl4pPr marL="1828800" marR="0" lvl="3" indent="-374650" algn="l" rtl="0">
              <a:lnSpc>
                <a:spcPct val="90000"/>
              </a:lnSpc>
              <a:spcBef>
                <a:spcPts val="500"/>
              </a:spcBef>
              <a:spcAft>
                <a:spcPts val="0"/>
              </a:spcAft>
              <a:buClr>
                <a:schemeClr val="dk1"/>
              </a:buClr>
              <a:buSzPts val="2300"/>
              <a:buFont typeface="Arial"/>
              <a:buChar char="•"/>
              <a:defRPr sz="2300" b="0" i="0" u="none" strike="noStrike" cap="none">
                <a:solidFill>
                  <a:schemeClr val="dk1"/>
                </a:solidFill>
                <a:latin typeface="Trebuchet MS"/>
                <a:ea typeface="Trebuchet MS"/>
                <a:cs typeface="Trebuchet MS"/>
                <a:sym typeface="Trebuchet MS"/>
              </a:defRPr>
            </a:lvl4pPr>
            <a:lvl5pPr marL="2286000" marR="0" lvl="4" indent="-374650" algn="l" rtl="0">
              <a:lnSpc>
                <a:spcPct val="90000"/>
              </a:lnSpc>
              <a:spcBef>
                <a:spcPts val="500"/>
              </a:spcBef>
              <a:spcAft>
                <a:spcPts val="0"/>
              </a:spcAft>
              <a:buClr>
                <a:schemeClr val="dk1"/>
              </a:buClr>
              <a:buSzPts val="2300"/>
              <a:buFont typeface="Arial"/>
              <a:buChar char="•"/>
              <a:defRPr sz="2300" b="0" i="0" u="none" strike="noStrike" cap="none">
                <a:solidFill>
                  <a:schemeClr val="dk1"/>
                </a:solidFill>
                <a:latin typeface="Trebuchet MS"/>
                <a:ea typeface="Trebuchet MS"/>
                <a:cs typeface="Trebuchet MS"/>
                <a:sym typeface="Trebuchet MS"/>
              </a:defRPr>
            </a:lvl5pPr>
            <a:lvl6pPr marL="2743200" marR="0" lvl="5" indent="-349250"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Trebuchet MS"/>
                <a:ea typeface="Trebuchet MS"/>
                <a:cs typeface="Trebuchet MS"/>
                <a:sym typeface="Trebuchet MS"/>
              </a:defRPr>
            </a:lvl6pPr>
            <a:lvl7pPr marL="3200400" marR="0" lvl="6" indent="-349250"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Trebuchet MS"/>
                <a:ea typeface="Trebuchet MS"/>
                <a:cs typeface="Trebuchet MS"/>
                <a:sym typeface="Trebuchet MS"/>
              </a:defRPr>
            </a:lvl7pPr>
            <a:lvl8pPr marL="3657600" marR="0" lvl="7" indent="-349250"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Trebuchet MS"/>
                <a:ea typeface="Trebuchet MS"/>
                <a:cs typeface="Trebuchet MS"/>
                <a:sym typeface="Trebuchet MS"/>
              </a:defRPr>
            </a:lvl8pPr>
            <a:lvl9pPr marL="4114800" marR="0" lvl="8" indent="-349250" algn="l" rtl="0">
              <a:lnSpc>
                <a:spcPct val="90000"/>
              </a:lnSpc>
              <a:spcBef>
                <a:spcPts val="500"/>
              </a:spcBef>
              <a:spcAft>
                <a:spcPts val="0"/>
              </a:spcAft>
              <a:buClr>
                <a:schemeClr val="dk1"/>
              </a:buClr>
              <a:buSzPts val="1900"/>
              <a:buFont typeface="Arial"/>
              <a:buChar char="•"/>
              <a:defRPr sz="1900" b="0" i="0" u="none" strike="noStrike" cap="none">
                <a:solidFill>
                  <a:schemeClr val="dk1"/>
                </a:solidFill>
                <a:latin typeface="Trebuchet MS"/>
                <a:ea typeface="Trebuchet MS"/>
                <a:cs typeface="Trebuchet MS"/>
                <a:sym typeface="Trebuchet MS"/>
              </a:defRPr>
            </a:lvl9pPr>
          </a:lstStyle>
          <a:p>
            <a:endParaRPr/>
          </a:p>
        </p:txBody>
      </p:sp>
      <p:sp>
        <p:nvSpPr>
          <p:cNvPr id="291" name="Google Shape;291;p50"/>
          <p:cNvSpPr txBox="1">
            <a:spLocks noGrp="1"/>
          </p:cNvSpPr>
          <p:nvPr>
            <p:ph type="ftr" idx="11"/>
          </p:nvPr>
        </p:nvSpPr>
        <p:spPr>
          <a:xfrm>
            <a:off x="711200" y="6381750"/>
            <a:ext cx="4114800" cy="3651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500"/>
              <a:buNone/>
              <a:defRPr/>
            </a:lvl1pPr>
            <a:lvl2pPr lvl="1" algn="l">
              <a:spcBef>
                <a:spcPts val="0"/>
              </a:spcBef>
              <a:spcAft>
                <a:spcPts val="0"/>
              </a:spcAft>
              <a:buSzPts val="1500"/>
              <a:buNone/>
              <a:defRPr/>
            </a:lvl2pPr>
            <a:lvl3pPr lvl="2" algn="l">
              <a:spcBef>
                <a:spcPts val="0"/>
              </a:spcBef>
              <a:spcAft>
                <a:spcPts val="0"/>
              </a:spcAft>
              <a:buSzPts val="1500"/>
              <a:buNone/>
              <a:defRPr/>
            </a:lvl3pPr>
            <a:lvl4pPr lvl="3" algn="l">
              <a:spcBef>
                <a:spcPts val="0"/>
              </a:spcBef>
              <a:spcAft>
                <a:spcPts val="0"/>
              </a:spcAft>
              <a:buSzPts val="1500"/>
              <a:buNone/>
              <a:defRPr/>
            </a:lvl4pPr>
            <a:lvl5pPr lvl="4" algn="l">
              <a:spcBef>
                <a:spcPts val="0"/>
              </a:spcBef>
              <a:spcAft>
                <a:spcPts val="0"/>
              </a:spcAft>
              <a:buSzPts val="1500"/>
              <a:buNone/>
              <a:defRPr/>
            </a:lvl5pPr>
            <a:lvl6pPr lvl="5" algn="l">
              <a:spcBef>
                <a:spcPts val="0"/>
              </a:spcBef>
              <a:spcAft>
                <a:spcPts val="0"/>
              </a:spcAft>
              <a:buSzPts val="1500"/>
              <a:buNone/>
              <a:defRPr/>
            </a:lvl6pPr>
            <a:lvl7pPr lvl="6" algn="l">
              <a:spcBef>
                <a:spcPts val="0"/>
              </a:spcBef>
              <a:spcAft>
                <a:spcPts val="0"/>
              </a:spcAft>
              <a:buSzPts val="1500"/>
              <a:buNone/>
              <a:defRPr/>
            </a:lvl7pPr>
            <a:lvl8pPr lvl="7" algn="l">
              <a:spcBef>
                <a:spcPts val="0"/>
              </a:spcBef>
              <a:spcAft>
                <a:spcPts val="0"/>
              </a:spcAft>
              <a:buSzPts val="1500"/>
              <a:buNone/>
              <a:defRPr/>
            </a:lvl8pPr>
            <a:lvl9pPr lvl="8" algn="l">
              <a:spcBef>
                <a:spcPts val="0"/>
              </a:spcBef>
              <a:spcAft>
                <a:spcPts val="0"/>
              </a:spcAft>
              <a:buSzPts val="1500"/>
              <a:buNone/>
              <a:defRPr/>
            </a:lvl9pPr>
          </a:lstStyle>
          <a:p>
            <a:endParaRPr/>
          </a:p>
        </p:txBody>
      </p:sp>
    </p:spTree>
    <p:extLst>
      <p:ext uri="{BB962C8B-B14F-4D97-AF65-F5344CB8AC3E}">
        <p14:creationId xmlns:p14="http://schemas.microsoft.com/office/powerpoint/2010/main" val="1806591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Een kolom - patiëntenzorg">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6841DAF-11CD-4D6E-A9E2-F440749B1112}"/>
              </a:ext>
            </a:extLst>
          </p:cNvPr>
          <p:cNvSpPr>
            <a:spLocks noGrp="1"/>
          </p:cNvSpPr>
          <p:nvPr>
            <p:ph type="title" hasCustomPrompt="1"/>
          </p:nvPr>
        </p:nvSpPr>
        <p:spPr>
          <a:xfrm>
            <a:off x="673100" y="1100092"/>
            <a:ext cx="10766044" cy="1325563"/>
          </a:xfrm>
        </p:spPr>
        <p:txBody>
          <a:bodyPr>
            <a:noAutofit/>
          </a:bodyPr>
          <a:lstStyle>
            <a:lvl1pPr>
              <a:defRPr/>
            </a:lvl1pPr>
          </a:lstStyle>
          <a:p>
            <a:r>
              <a:rPr lang="nl-NL"/>
              <a:t>Hier de titel</a:t>
            </a:r>
          </a:p>
        </p:txBody>
      </p:sp>
      <p:sp>
        <p:nvSpPr>
          <p:cNvPr id="4" name="Tijdelijke aanduiding voor inhoud 3">
            <a:extLst>
              <a:ext uri="{FF2B5EF4-FFF2-40B4-BE49-F238E27FC236}">
                <a16:creationId xmlns:a16="http://schemas.microsoft.com/office/drawing/2014/main" id="{3C723EE4-8616-4984-A1F0-0582DFEC5738}"/>
              </a:ext>
            </a:extLst>
          </p:cNvPr>
          <p:cNvSpPr>
            <a:spLocks noGrp="1"/>
          </p:cNvSpPr>
          <p:nvPr>
            <p:ph sz="half" idx="2" hasCustomPrompt="1"/>
          </p:nvPr>
        </p:nvSpPr>
        <p:spPr>
          <a:xfrm>
            <a:off x="694944" y="2425655"/>
            <a:ext cx="10744200" cy="3751308"/>
          </a:xfrm>
          <a:prstGeom prst="rect">
            <a:avLst/>
          </a:prstGeom>
        </p:spPr>
        <p:txBody>
          <a:bodyPr/>
          <a:lstStyle>
            <a:lvl1pPr>
              <a:lnSpc>
                <a:spcPct val="125000"/>
              </a:lnSpc>
              <a:spcBef>
                <a:spcPts val="0"/>
              </a:spcBef>
              <a:defRPr sz="2300"/>
            </a:lvl1pPr>
            <a:lvl2pPr>
              <a:defRPr sz="2300"/>
            </a:lvl2pPr>
            <a:lvl3pPr>
              <a:defRPr sz="2300"/>
            </a:lvl3pPr>
            <a:lvl4pPr>
              <a:defRPr sz="2300"/>
            </a:lvl4pPr>
            <a:lvl5pPr>
              <a:defRPr sz="2300"/>
            </a:lvl5pPr>
          </a:lstStyle>
          <a:p>
            <a:pPr lvl="0"/>
            <a:r>
              <a:rPr lang="nl-NL"/>
              <a:t>Hier een puntenlijst</a:t>
            </a:r>
          </a:p>
        </p:txBody>
      </p:sp>
      <p:sp>
        <p:nvSpPr>
          <p:cNvPr id="6" name="Tijdelijke aanduiding voor voettekst 5">
            <a:extLst>
              <a:ext uri="{FF2B5EF4-FFF2-40B4-BE49-F238E27FC236}">
                <a16:creationId xmlns:a16="http://schemas.microsoft.com/office/drawing/2014/main" id="{F493DA45-1050-4E5B-B003-C91658D346E8}"/>
              </a:ext>
            </a:extLst>
          </p:cNvPr>
          <p:cNvSpPr>
            <a:spLocks noGrp="1"/>
          </p:cNvSpPr>
          <p:nvPr>
            <p:ph type="ftr" sz="quarter" idx="11"/>
          </p:nvPr>
        </p:nvSpPr>
        <p:spPr/>
        <p:txBody>
          <a:bodyPr/>
          <a:lstStyle/>
          <a:p>
            <a:r>
              <a:rPr lang="nl-NL"/>
              <a:t>Voorbeeld voettekst | juli 2018</a:t>
            </a:r>
          </a:p>
        </p:txBody>
      </p:sp>
    </p:spTree>
    <p:extLst>
      <p:ext uri="{BB962C8B-B14F-4D97-AF65-F5344CB8AC3E}">
        <p14:creationId xmlns:p14="http://schemas.microsoft.com/office/powerpoint/2010/main" val="455748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Leeg">
    <p:spTree>
      <p:nvGrpSpPr>
        <p:cNvPr id="1" name=""/>
        <p:cNvGrpSpPr/>
        <p:nvPr/>
      </p:nvGrpSpPr>
      <p:grpSpPr>
        <a:xfrm>
          <a:off x="0" y="0"/>
          <a:ext cx="0" cy="0"/>
          <a:chOff x="0" y="0"/>
          <a:chExt cx="0" cy="0"/>
        </a:xfrm>
      </p:grpSpPr>
      <p:sp>
        <p:nvSpPr>
          <p:cNvPr id="7" name="Tekstvak 6"/>
          <p:cNvSpPr txBox="1"/>
          <p:nvPr userDrawn="1"/>
        </p:nvSpPr>
        <p:spPr>
          <a:xfrm>
            <a:off x="-10750" y="-662296"/>
            <a:ext cx="12192000" cy="461665"/>
          </a:xfrm>
          <a:prstGeom prst="rect">
            <a:avLst/>
          </a:prstGeom>
          <a:noFill/>
        </p:spPr>
        <p:txBody>
          <a:bodyPr wrap="square" rtlCol="0">
            <a:spAutoFit/>
          </a:bodyPr>
          <a:lstStyle/>
          <a:p>
            <a:pPr marL="0" algn="ctr" defTabSz="914400" rtl="0" eaLnBrk="1" latinLnBrk="0" hangingPunct="1"/>
            <a:r>
              <a:rPr lang="nl-NL" sz="2400" b="0" kern="1200" spc="50" baseline="0">
                <a:solidFill>
                  <a:schemeClr val="accent2"/>
                </a:solidFill>
                <a:latin typeface="+mj-lt"/>
                <a:ea typeface="+mn-ea"/>
                <a:cs typeface="Calibri" panose="020F0502020204030204" pitchFamily="34" charset="0"/>
              </a:rPr>
              <a:t>Leeg</a:t>
            </a:r>
          </a:p>
        </p:txBody>
      </p:sp>
    </p:spTree>
    <p:extLst>
      <p:ext uri="{BB962C8B-B14F-4D97-AF65-F5344CB8AC3E}">
        <p14:creationId xmlns:p14="http://schemas.microsoft.com/office/powerpoint/2010/main" val="35193666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eldia #1">
    <p:spTree>
      <p:nvGrpSpPr>
        <p:cNvPr id="1" name=""/>
        <p:cNvGrpSpPr/>
        <p:nvPr/>
      </p:nvGrpSpPr>
      <p:grpSpPr>
        <a:xfrm>
          <a:off x="0" y="0"/>
          <a:ext cx="0" cy="0"/>
          <a:chOff x="0" y="0"/>
          <a:chExt cx="0" cy="0"/>
        </a:xfrm>
      </p:grpSpPr>
      <p:sp>
        <p:nvSpPr>
          <p:cNvPr id="85" name="Tijdelijke aanduiding voor afbeelding 258">
            <a:extLst>
              <a:ext uri="{FF2B5EF4-FFF2-40B4-BE49-F238E27FC236}">
                <a16:creationId xmlns:a16="http://schemas.microsoft.com/office/drawing/2014/main" id="{ABFD6C1B-70E3-4D44-AF8D-65DD9135B8FD}"/>
              </a:ext>
            </a:extLst>
          </p:cNvPr>
          <p:cNvSpPr>
            <a:spLocks noGrp="1"/>
          </p:cNvSpPr>
          <p:nvPr>
            <p:ph type="pic" sz="quarter" idx="19" hasCustomPrompt="1"/>
          </p:nvPr>
        </p:nvSpPr>
        <p:spPr>
          <a:xfrm>
            <a:off x="4892670" y="0"/>
            <a:ext cx="7282160" cy="6178584"/>
          </a:xfrm>
          <a:prstGeom prst="rect">
            <a:avLst/>
          </a:prstGeom>
          <a:solidFill>
            <a:schemeClr val="bg1">
              <a:lumMod val="95000"/>
            </a:schemeClr>
          </a:solidFill>
        </p:spPr>
        <p:txBody>
          <a:bodyPr wrap="square" bIns="1620000" anchor="ctr">
            <a:noAutofit/>
          </a:bodyPr>
          <a:lstStyle>
            <a:lvl1pPr marL="0" indent="0" algn="ctr">
              <a:lnSpc>
                <a:spcPct val="90000"/>
              </a:lnSpc>
              <a:spcBef>
                <a:spcPts val="0"/>
              </a:spcBef>
              <a:spcAft>
                <a:spcPts val="0"/>
              </a:spcAft>
              <a:buNone/>
              <a:defRPr sz="1500" i="1">
                <a:solidFill>
                  <a:schemeClr val="tx1">
                    <a:lumMod val="50000"/>
                    <a:lumOff val="50000"/>
                  </a:schemeClr>
                </a:solidFill>
              </a:defRPr>
            </a:lvl1pPr>
          </a:lstStyle>
          <a:p>
            <a:r>
              <a:rPr lang="nl-NL"/>
              <a:t>Klik op het onderstaand icoon </a:t>
            </a:r>
            <a:br>
              <a:rPr lang="nl-NL"/>
            </a:br>
            <a:r>
              <a:rPr lang="nl-NL"/>
              <a:t>om een foto in te voegen.</a:t>
            </a:r>
            <a:br>
              <a:rPr lang="nl-NL"/>
            </a:br>
            <a:br>
              <a:rPr lang="nl-NL"/>
            </a:br>
            <a:r>
              <a:rPr lang="nl-NL"/>
              <a:t>Meer hulp nodig? </a:t>
            </a:r>
            <a:br>
              <a:rPr lang="nl-NL"/>
            </a:br>
            <a:r>
              <a:rPr lang="nl-NL"/>
              <a:t>Aan de zijkanten van de dia's zijn instructies </a:t>
            </a:r>
            <a:br>
              <a:rPr lang="nl-NL"/>
            </a:br>
            <a:r>
              <a:rPr lang="nl-NL"/>
              <a:t>geplaatst voor verdere informatie.</a:t>
            </a:r>
          </a:p>
        </p:txBody>
      </p:sp>
      <p:sp>
        <p:nvSpPr>
          <p:cNvPr id="98" name="Tijdelijke aanduiding voor verticale tekst 2">
            <a:extLst>
              <a:ext uri="{FF2B5EF4-FFF2-40B4-BE49-F238E27FC236}">
                <a16:creationId xmlns:a16="http://schemas.microsoft.com/office/drawing/2014/main" id="{50D928B4-8777-4E3E-9809-CAA802D1E142}"/>
              </a:ext>
            </a:extLst>
          </p:cNvPr>
          <p:cNvSpPr>
            <a:spLocks noGrp="1"/>
          </p:cNvSpPr>
          <p:nvPr>
            <p:ph type="body" orient="vert" idx="15" hasCustomPrompt="1"/>
          </p:nvPr>
        </p:nvSpPr>
        <p:spPr>
          <a:xfrm>
            <a:off x="-14372" y="0"/>
            <a:ext cx="5330265" cy="6180627"/>
          </a:xfrm>
          <a:solidFill>
            <a:schemeClr val="accent1">
              <a:alpha val="60000"/>
            </a:schemeClr>
          </a:solidFill>
        </p:spPr>
        <p:txBody>
          <a:bodyPr vert="horz" lIns="0" tIns="0" rIns="0" bIns="0"/>
          <a:lstStyle>
            <a:lvl1pPr>
              <a:buNone/>
              <a:defRPr/>
            </a:lvl1pPr>
            <a:lvl2pPr>
              <a:defRPr/>
            </a:lvl2pPr>
            <a:lvl3pPr>
              <a:defRPr/>
            </a:lvl3pPr>
            <a:lvl4pPr>
              <a:defRPr/>
            </a:lvl4pPr>
            <a:lvl5pPr>
              <a:defRPr/>
            </a:lvl5pPr>
            <a:lvl6pPr>
              <a:defRPr/>
            </a:lvl6pPr>
            <a:lvl7pPr>
              <a:defRPr/>
            </a:lvl7pPr>
            <a:lvl8pPr>
              <a:defRPr/>
            </a:lvl8pPr>
            <a:lvl9pPr>
              <a:defRPr/>
            </a:lvl9pPr>
          </a:lstStyle>
          <a:p>
            <a:pPr lvl="0"/>
            <a:r>
              <a:rPr lang="nl-NL"/>
              <a:t> </a:t>
            </a:r>
          </a:p>
        </p:txBody>
      </p:sp>
      <p:sp>
        <p:nvSpPr>
          <p:cNvPr id="7" name="Tekstvak 6"/>
          <p:cNvSpPr txBox="1"/>
          <p:nvPr userDrawn="1"/>
        </p:nvSpPr>
        <p:spPr>
          <a:xfrm>
            <a:off x="-10750" y="-662296"/>
            <a:ext cx="12192000" cy="461665"/>
          </a:xfrm>
          <a:prstGeom prst="rect">
            <a:avLst/>
          </a:prstGeom>
          <a:noFill/>
        </p:spPr>
        <p:txBody>
          <a:bodyPr wrap="square" rtlCol="0">
            <a:spAutoFit/>
          </a:bodyPr>
          <a:lstStyle/>
          <a:p>
            <a:pPr marL="0" algn="ctr" defTabSz="914400" rtl="0" eaLnBrk="1" latinLnBrk="0" hangingPunct="1"/>
            <a:r>
              <a:rPr lang="nl-NL" sz="2400" b="0" kern="1200" spc="50" baseline="0">
                <a:solidFill>
                  <a:schemeClr val="accent2"/>
                </a:solidFill>
                <a:latin typeface="+mj-lt"/>
                <a:ea typeface="+mn-ea"/>
                <a:cs typeface="Calibri" panose="020F0502020204030204" pitchFamily="34" charset="0"/>
              </a:rPr>
              <a:t>Titeldia #1</a:t>
            </a:r>
          </a:p>
        </p:txBody>
      </p:sp>
      <p:sp>
        <p:nvSpPr>
          <p:cNvPr id="86" name="Tijdelijke aanduiding voor verticale tekst 2">
            <a:extLst>
              <a:ext uri="{FF2B5EF4-FFF2-40B4-BE49-F238E27FC236}">
                <a16:creationId xmlns:a16="http://schemas.microsoft.com/office/drawing/2014/main" id="{E9606A88-FF19-4D37-8C27-AE88CBB31F89}"/>
              </a:ext>
            </a:extLst>
          </p:cNvPr>
          <p:cNvSpPr>
            <a:spLocks noGrp="1"/>
          </p:cNvSpPr>
          <p:nvPr>
            <p:ph type="body" orient="vert" idx="17" hasCustomPrompt="1"/>
          </p:nvPr>
        </p:nvSpPr>
        <p:spPr>
          <a:xfrm>
            <a:off x="10715841" y="6315204"/>
            <a:ext cx="1176375" cy="490400"/>
          </a:xfrm>
          <a:blipFill>
            <a:blip r:embed="rId2"/>
            <a:srcRect/>
            <a:stretch>
              <a:fillRect t="-6483" r="-79054" b="12643"/>
            </a:stretch>
          </a:blipFill>
        </p:spPr>
        <p:txBody>
          <a:bodyPr vert="horz" lIns="0" tIns="0" rIns="0" bIns="0"/>
          <a:lstStyle>
            <a:lvl1pPr>
              <a:buNone/>
              <a:defRPr/>
            </a:lvl1pPr>
            <a:lvl2pPr>
              <a:defRPr/>
            </a:lvl2pPr>
            <a:lvl3pPr>
              <a:defRPr/>
            </a:lvl3pPr>
            <a:lvl4pPr>
              <a:defRPr/>
            </a:lvl4pPr>
            <a:lvl5pPr>
              <a:defRPr/>
            </a:lvl5pPr>
            <a:lvl6pPr>
              <a:defRPr/>
            </a:lvl6pPr>
            <a:lvl7pPr>
              <a:defRPr/>
            </a:lvl7pPr>
            <a:lvl8pPr>
              <a:defRPr/>
            </a:lvl8pPr>
            <a:lvl9pPr>
              <a:defRPr/>
            </a:lvl9pPr>
          </a:lstStyle>
          <a:p>
            <a:pPr lvl="0"/>
            <a:r>
              <a:rPr lang="nl-NL"/>
              <a:t> </a:t>
            </a:r>
          </a:p>
        </p:txBody>
      </p:sp>
      <p:sp>
        <p:nvSpPr>
          <p:cNvPr id="95" name="Tijdelijke aanduiding voor verticale tekst 2">
            <a:extLst>
              <a:ext uri="{FF2B5EF4-FFF2-40B4-BE49-F238E27FC236}">
                <a16:creationId xmlns:a16="http://schemas.microsoft.com/office/drawing/2014/main" id="{853FC617-78D9-4C99-A3EC-9DAF114627C1}"/>
              </a:ext>
            </a:extLst>
          </p:cNvPr>
          <p:cNvSpPr>
            <a:spLocks noGrp="1"/>
          </p:cNvSpPr>
          <p:nvPr>
            <p:ph type="body" orient="vert" idx="16" hasCustomPrompt="1"/>
          </p:nvPr>
        </p:nvSpPr>
        <p:spPr>
          <a:xfrm>
            <a:off x="-14372" y="0"/>
            <a:ext cx="4901714" cy="6180628"/>
          </a:xfrm>
          <a:solidFill>
            <a:srgbClr val="E16E22"/>
          </a:solidFill>
        </p:spPr>
        <p:txBody>
          <a:bodyPr vert="horz" lIns="0" tIns="0" rIns="0" bIns="0"/>
          <a:lstStyle>
            <a:lvl1pPr>
              <a:buNone/>
              <a:defRPr/>
            </a:lvl1pPr>
            <a:lvl2pPr>
              <a:defRPr/>
            </a:lvl2pPr>
            <a:lvl3pPr>
              <a:defRPr/>
            </a:lvl3pPr>
            <a:lvl4pPr>
              <a:defRPr/>
            </a:lvl4pPr>
            <a:lvl5pPr>
              <a:defRPr/>
            </a:lvl5pPr>
            <a:lvl6pPr>
              <a:defRPr/>
            </a:lvl6pPr>
            <a:lvl7pPr>
              <a:defRPr/>
            </a:lvl7pPr>
            <a:lvl8pPr>
              <a:defRPr/>
            </a:lvl8pPr>
            <a:lvl9pPr>
              <a:defRPr/>
            </a:lvl9pPr>
          </a:lstStyle>
          <a:p>
            <a:pPr lvl="0"/>
            <a:r>
              <a:rPr lang="nl-NL"/>
              <a:t> </a:t>
            </a:r>
          </a:p>
        </p:txBody>
      </p:sp>
      <p:sp>
        <p:nvSpPr>
          <p:cNvPr id="77" name="Titel 7">
            <a:extLst>
              <a:ext uri="{FF2B5EF4-FFF2-40B4-BE49-F238E27FC236}">
                <a16:creationId xmlns:a16="http://schemas.microsoft.com/office/drawing/2014/main" id="{A1BCCB95-058B-488E-AF3F-6E5F2E7AA3DA}"/>
              </a:ext>
            </a:extLst>
          </p:cNvPr>
          <p:cNvSpPr>
            <a:spLocks noGrp="1"/>
          </p:cNvSpPr>
          <p:nvPr>
            <p:ph type="title" hasCustomPrompt="1"/>
          </p:nvPr>
        </p:nvSpPr>
        <p:spPr>
          <a:xfrm>
            <a:off x="637541" y="2638844"/>
            <a:ext cx="4249802" cy="870662"/>
          </a:xfrm>
        </p:spPr>
        <p:txBody>
          <a:bodyPr/>
          <a:lstStyle>
            <a:lvl1pPr>
              <a:defRPr sz="6000">
                <a:solidFill>
                  <a:schemeClr val="bg1"/>
                </a:solidFill>
              </a:defRPr>
            </a:lvl1pPr>
          </a:lstStyle>
          <a:p>
            <a:r>
              <a:rPr lang="nl-NL"/>
              <a:t>Titel</a:t>
            </a:r>
          </a:p>
        </p:txBody>
      </p:sp>
      <p:sp>
        <p:nvSpPr>
          <p:cNvPr id="3" name="Text Placeholder 2">
            <a:extLst>
              <a:ext uri="{FF2B5EF4-FFF2-40B4-BE49-F238E27FC236}">
                <a16:creationId xmlns:a16="http://schemas.microsoft.com/office/drawing/2014/main" id="{83AEE22D-4ADD-4309-92BF-FCD77A867AFA}"/>
              </a:ext>
            </a:extLst>
          </p:cNvPr>
          <p:cNvSpPr>
            <a:spLocks noGrp="1"/>
          </p:cNvSpPr>
          <p:nvPr>
            <p:ph type="body" sz="quarter" idx="45" hasCustomPrompt="1"/>
          </p:nvPr>
        </p:nvSpPr>
        <p:spPr>
          <a:xfrm>
            <a:off x="634999" y="3500438"/>
            <a:ext cx="4249801" cy="360000"/>
          </a:xfrm>
        </p:spPr>
        <p:txBody>
          <a:bodyPr/>
          <a:lstStyle>
            <a:lvl1pPr>
              <a:defRPr sz="1800">
                <a:solidFill>
                  <a:schemeClr val="bg1"/>
                </a:solidFill>
              </a:defRPr>
            </a:lvl1pPr>
            <a:lvl2pPr>
              <a:defRPr sz="1800"/>
            </a:lvl2pPr>
            <a:lvl3pPr>
              <a:defRPr sz="1600"/>
            </a:lvl3pPr>
            <a:lvl4pPr>
              <a:defRPr sz="2400"/>
            </a:lvl4pPr>
            <a:lvl5pPr>
              <a:defRPr sz="1800"/>
            </a:lvl5pPr>
          </a:lstStyle>
          <a:p>
            <a:pPr lvl="0"/>
            <a:r>
              <a:rPr lang="en-US" err="1"/>
              <a:t>Ondertitel</a:t>
            </a:r>
            <a:endParaRPr lang="en-US"/>
          </a:p>
        </p:txBody>
      </p:sp>
      <p:grpSp>
        <p:nvGrpSpPr>
          <p:cNvPr id="230" name="INSTRUCTIE">
            <a:extLst>
              <a:ext uri="{FF2B5EF4-FFF2-40B4-BE49-F238E27FC236}">
                <a16:creationId xmlns:a16="http://schemas.microsoft.com/office/drawing/2014/main" id="{14EF729F-649C-40C7-BE76-D46E1D11A520}"/>
              </a:ext>
            </a:extLst>
          </p:cNvPr>
          <p:cNvGrpSpPr/>
          <p:nvPr userDrawn="1"/>
        </p:nvGrpSpPr>
        <p:grpSpPr>
          <a:xfrm>
            <a:off x="12377595" y="0"/>
            <a:ext cx="3693386" cy="6688475"/>
            <a:chOff x="-3786165" y="-1"/>
            <a:chExt cx="3693386" cy="6688475"/>
          </a:xfrm>
        </p:grpSpPr>
        <p:sp>
          <p:nvSpPr>
            <p:cNvPr id="231" name="Rechthoek 329">
              <a:extLst>
                <a:ext uri="{FF2B5EF4-FFF2-40B4-BE49-F238E27FC236}">
                  <a16:creationId xmlns:a16="http://schemas.microsoft.com/office/drawing/2014/main" id="{20BAFCED-180C-4201-9F57-C63D47305D59}"/>
                </a:ext>
              </a:extLst>
            </p:cNvPr>
            <p:cNvSpPr/>
            <p:nvPr userDrawn="1"/>
          </p:nvSpPr>
          <p:spPr>
            <a:xfrm>
              <a:off x="-3786165" y="-1"/>
              <a:ext cx="3593091" cy="6034857"/>
            </a:xfrm>
            <a:prstGeom prst="rect">
              <a:avLst/>
            </a:prstGeom>
            <a:solidFill>
              <a:srgbClr val="FFFFFF"/>
            </a:solidFill>
            <a:ln w="6350">
              <a:solidFill>
                <a:srgbClr val="ECECEC"/>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144000" rIns="180000" bIns="144000" numCol="1" spcCol="0" rtlCol="0" fromWordArt="0" anchor="t" anchorCtr="0" forceAA="0" compatLnSpc="1">
              <a:prstTxWarp prst="textNoShape">
                <a:avLst/>
              </a:prstTxWarp>
              <a:noAutofit/>
            </a:bodyPr>
            <a:lstStyle/>
            <a:p>
              <a:pPr algn="l">
                <a:lnSpc>
                  <a:spcPct val="90000"/>
                </a:lnSpc>
                <a:spcBef>
                  <a:spcPts val="600"/>
                </a:spcBef>
                <a:spcAft>
                  <a:spcPts val="600"/>
                </a:spcAft>
              </a:pPr>
              <a:r>
                <a:rPr lang="nl-NL" sz="1400" b="1" cap="all" baseline="0" noProof="0">
                  <a:solidFill>
                    <a:schemeClr val="accent1"/>
                  </a:solidFill>
                  <a:latin typeface="Calibri" panose="020F0502020204030204" pitchFamily="34" charset="0"/>
                  <a:cs typeface="Calibri" panose="020F0502020204030204" pitchFamily="34" charset="0"/>
                </a:rPr>
                <a:t>Afbeelding invoegen/opmaken</a:t>
              </a:r>
            </a:p>
          </p:txBody>
        </p:sp>
        <p:sp>
          <p:nvSpPr>
            <p:cNvPr id="232" name="Ovaal 317">
              <a:extLst>
                <a:ext uri="{FF2B5EF4-FFF2-40B4-BE49-F238E27FC236}">
                  <a16:creationId xmlns:a16="http://schemas.microsoft.com/office/drawing/2014/main" id="{E33186C7-57A2-4CFF-9B5B-49FB09516563}"/>
                </a:ext>
              </a:extLst>
            </p:cNvPr>
            <p:cNvSpPr/>
            <p:nvPr userDrawn="1"/>
          </p:nvSpPr>
          <p:spPr>
            <a:xfrm>
              <a:off x="-3603587" y="465324"/>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a:ln>
                    <a:noFill/>
                  </a:ln>
                  <a:solidFill>
                    <a:srgbClr val="FFFFFF"/>
                  </a:solidFill>
                  <a:effectLst/>
                  <a:uLnTx/>
                  <a:uFillTx/>
                  <a:latin typeface="Calibri" panose="020F0502020204030204" pitchFamily="34" charset="0"/>
                  <a:cs typeface="Calibri" panose="020F0502020204030204" pitchFamily="34" charset="0"/>
                </a:rPr>
                <a:t>1</a:t>
              </a:r>
            </a:p>
          </p:txBody>
        </p:sp>
        <p:sp>
          <p:nvSpPr>
            <p:cNvPr id="233" name="Rechthoek 328">
              <a:extLst>
                <a:ext uri="{FF2B5EF4-FFF2-40B4-BE49-F238E27FC236}">
                  <a16:creationId xmlns:a16="http://schemas.microsoft.com/office/drawing/2014/main" id="{7FB23596-E3C4-443A-AC62-78238AEC6134}"/>
                </a:ext>
              </a:extLst>
            </p:cNvPr>
            <p:cNvSpPr/>
            <p:nvPr userDrawn="1"/>
          </p:nvSpPr>
          <p:spPr>
            <a:xfrm>
              <a:off x="-3319415" y="465324"/>
              <a:ext cx="2962706" cy="668152"/>
            </a:xfrm>
            <a:prstGeom prst="rect">
              <a:avLst/>
            </a:prstGeom>
            <a:noFill/>
            <a:ln w="25400" cap="flat" cmpd="sng" algn="ctr">
              <a:noFill/>
              <a:prstDash val="solid"/>
            </a:ln>
            <a:effectLst/>
          </p:spPr>
          <p:txBody>
            <a:bodyPr lIns="0" tIns="0" rIns="0" bIns="0" rtlCol="0" anchor="t">
              <a:no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a:ln>
                    <a:noFill/>
                  </a:ln>
                  <a:solidFill>
                    <a:srgbClr val="000000"/>
                  </a:solidFill>
                  <a:effectLst/>
                  <a:uLnTx/>
                  <a:uFillTx/>
                  <a:latin typeface="Calibri" panose="020F0502020204030204" pitchFamily="34" charset="0"/>
                  <a:cs typeface="Calibri" panose="020F0502020204030204" pitchFamily="34" charset="0"/>
                </a:rPr>
                <a:t>Wanneer nodig, verwijder de bestaande afbeelding d.m.v. de </a:t>
              </a:r>
              <a:r>
                <a:rPr kumimoji="0" lang="nl-NL" sz="1200" b="1" i="0" u="none" strike="noStrike" kern="0" cap="none" spc="0" normalizeH="0" baseline="0" noProof="0">
                  <a:ln>
                    <a:noFill/>
                  </a:ln>
                  <a:solidFill>
                    <a:srgbClr val="000000"/>
                  </a:solidFill>
                  <a:effectLst/>
                  <a:uLnTx/>
                  <a:uFillTx/>
                  <a:latin typeface="Calibri" panose="020F0502020204030204" pitchFamily="34" charset="0"/>
                  <a:cs typeface="Calibri" panose="020F0502020204030204" pitchFamily="34" charset="0"/>
                </a:rPr>
                <a:t>‘Backspace toets’</a:t>
              </a:r>
              <a:r>
                <a:rPr kumimoji="0" lang="nl-NL" sz="1200" b="0" i="0" u="none" strike="noStrike" kern="0" cap="none" spc="0" normalizeH="0" baseline="0" noProof="0">
                  <a:ln>
                    <a:noFill/>
                  </a:ln>
                  <a:solidFill>
                    <a:srgbClr val="000000"/>
                  </a:solidFill>
                  <a:effectLst/>
                  <a:uLnTx/>
                  <a:uFillTx/>
                  <a:latin typeface="Calibri" panose="020F0502020204030204" pitchFamily="34" charset="0"/>
                  <a:cs typeface="Calibri" panose="020F0502020204030204" pitchFamily="34" charset="0"/>
                </a:rPr>
                <a:t>. Selecteer het afbeeldingskader, ga naar de tab </a:t>
              </a:r>
              <a:r>
                <a:rPr kumimoji="0" lang="nl-NL" sz="1200" b="1" i="0" u="none" strike="noStrike" kern="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‘Slidebuilder'</a:t>
              </a:r>
              <a:r>
                <a:rPr kumimoji="0" lang="nl-NL" sz="1200" b="0" i="0" u="none" strike="noStrike" kern="0" cap="none" spc="0" normalizeH="0" baseline="0" noProof="0">
                  <a:ln>
                    <a:noFill/>
                  </a:ln>
                  <a:solidFill>
                    <a:srgbClr val="000000"/>
                  </a:solidFill>
                  <a:effectLst/>
                  <a:uLnTx/>
                  <a:uFillTx/>
                  <a:latin typeface="Calibri" panose="020F0502020204030204" pitchFamily="34" charset="0"/>
                  <a:cs typeface="Calibri" panose="020F0502020204030204" pitchFamily="34" charset="0"/>
                </a:rPr>
                <a:t> en klik op de knop </a:t>
              </a:r>
              <a:r>
                <a:rPr kumimoji="0" lang="nl-NL" sz="1200" b="1" i="0" u="none" strike="noStrike" kern="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'Afbeeldingen’</a:t>
              </a:r>
              <a:endParaRPr kumimoji="0" lang="nl-NL" sz="1200" b="0" i="0" u="none" strike="noStrike" kern="0" cap="none" spc="0" normalizeH="0" baseline="0" noProof="0">
                <a:ln>
                  <a:noFill/>
                </a:ln>
                <a:solidFill>
                  <a:srgbClr val="000000"/>
                </a:solidFill>
                <a:effectLst/>
                <a:uLnTx/>
                <a:uFillTx/>
                <a:latin typeface="Calibri" panose="020F0502020204030204" pitchFamily="34" charset="0"/>
                <a:cs typeface="Calibri" panose="020F0502020204030204" pitchFamily="34" charset="0"/>
              </a:endParaRPr>
            </a:p>
          </p:txBody>
        </p:sp>
        <p:sp>
          <p:nvSpPr>
            <p:cNvPr id="234" name="Ovaal 205">
              <a:extLst>
                <a:ext uri="{FF2B5EF4-FFF2-40B4-BE49-F238E27FC236}">
                  <a16:creationId xmlns:a16="http://schemas.microsoft.com/office/drawing/2014/main" id="{77F5DF29-518D-4857-A765-C51DEE33047D}"/>
                </a:ext>
              </a:extLst>
            </p:cNvPr>
            <p:cNvSpPr/>
            <p:nvPr userDrawn="1"/>
          </p:nvSpPr>
          <p:spPr>
            <a:xfrm>
              <a:off x="-3603587" y="2633935"/>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a:ln>
                    <a:noFill/>
                  </a:ln>
                  <a:solidFill>
                    <a:srgbClr val="FFFFFF"/>
                  </a:solidFill>
                  <a:effectLst/>
                  <a:uLnTx/>
                  <a:uFillTx/>
                  <a:latin typeface="Calibri" panose="020F0502020204030204" pitchFamily="34" charset="0"/>
                  <a:cs typeface="Calibri" panose="020F0502020204030204" pitchFamily="34" charset="0"/>
                </a:rPr>
                <a:t>3</a:t>
              </a:r>
            </a:p>
          </p:txBody>
        </p:sp>
        <p:sp>
          <p:nvSpPr>
            <p:cNvPr id="235" name="Rechthoek 206">
              <a:extLst>
                <a:ext uri="{FF2B5EF4-FFF2-40B4-BE49-F238E27FC236}">
                  <a16:creationId xmlns:a16="http://schemas.microsoft.com/office/drawing/2014/main" id="{FE8E0103-B3EC-4481-8383-B87BAEBFC115}"/>
                </a:ext>
              </a:extLst>
            </p:cNvPr>
            <p:cNvSpPr/>
            <p:nvPr userDrawn="1"/>
          </p:nvSpPr>
          <p:spPr>
            <a:xfrm>
              <a:off x="-3319416" y="2633936"/>
              <a:ext cx="3126341" cy="462795"/>
            </a:xfrm>
            <a:prstGeom prst="rect">
              <a:avLst/>
            </a:prstGeom>
            <a:noFill/>
            <a:ln w="25400" cap="flat" cmpd="sng" algn="ctr">
              <a:noFill/>
              <a:prstDash val="solid"/>
            </a:ln>
            <a:effectLst/>
          </p:spPr>
          <p:txBody>
            <a:bodyPr lIns="0" tIns="0" rIns="0" bIns="0" rtlCol="0" anchor="t">
              <a:no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a:ln>
                    <a:noFill/>
                  </a:ln>
                  <a:solidFill>
                    <a:srgbClr val="000000"/>
                  </a:solidFill>
                  <a:effectLst/>
                  <a:uLnTx/>
                  <a:uFillTx/>
                  <a:latin typeface="Calibri" panose="020F0502020204030204" pitchFamily="34" charset="0"/>
                  <a:cs typeface="Calibri" panose="020F0502020204030204" pitchFamily="34" charset="0"/>
                </a:rPr>
                <a:t>Klik met de rechter muisknop op de miniatuurweergave van de dia aan de linkerkant van het scherm en kies </a:t>
              </a:r>
              <a:r>
                <a:rPr kumimoji="0" lang="nl-NL" sz="1200" b="1" i="0" u="none" strike="noStrike" kern="0" cap="none" spc="0" normalizeH="0" baseline="0" noProof="0">
                  <a:ln>
                    <a:noFill/>
                  </a:ln>
                  <a:solidFill>
                    <a:srgbClr val="000000"/>
                  </a:solidFill>
                  <a:effectLst/>
                  <a:uLnTx/>
                  <a:uFillTx/>
                  <a:latin typeface="Calibri" panose="020F0502020204030204" pitchFamily="34" charset="0"/>
                  <a:cs typeface="Calibri" panose="020F0502020204030204" pitchFamily="34" charset="0"/>
                </a:rPr>
                <a:t>‘Dia herstellen’</a:t>
              </a:r>
              <a:r>
                <a:rPr kumimoji="0" lang="nl-NL" sz="1200" b="0" i="0" u="none" strike="noStrike" kern="0" cap="none" spc="0" normalizeH="0" baseline="0" noProof="0">
                  <a:ln>
                    <a:noFill/>
                  </a:ln>
                  <a:solidFill>
                    <a:srgbClr val="000000"/>
                  </a:solidFill>
                  <a:effectLst/>
                  <a:uLnTx/>
                  <a:uFillTx/>
                  <a:latin typeface="Calibri" panose="020F0502020204030204" pitchFamily="34" charset="0"/>
                  <a:cs typeface="Calibri" panose="020F0502020204030204" pitchFamily="34" charset="0"/>
                </a:rPr>
                <a:t>.</a:t>
              </a:r>
            </a:p>
          </p:txBody>
        </p:sp>
        <p:sp>
          <p:nvSpPr>
            <p:cNvPr id="236" name="Ovaal 99">
              <a:extLst>
                <a:ext uri="{FF2B5EF4-FFF2-40B4-BE49-F238E27FC236}">
                  <a16:creationId xmlns:a16="http://schemas.microsoft.com/office/drawing/2014/main" id="{9D428CF6-95E8-45B4-A787-9D3F6A428B3B}"/>
                </a:ext>
              </a:extLst>
            </p:cNvPr>
            <p:cNvSpPr/>
            <p:nvPr userDrawn="1"/>
          </p:nvSpPr>
          <p:spPr>
            <a:xfrm>
              <a:off x="-3603587" y="4226365"/>
              <a:ext cx="180000" cy="180000"/>
            </a:xfrm>
            <a:prstGeom prst="ellipse">
              <a:avLst/>
            </a:prstGeom>
            <a:solidFill>
              <a:schemeClr val="accent1"/>
            </a:solidFill>
            <a:ln w="25400" cap="flat" cmpd="sng" algn="ctr">
              <a:noFill/>
              <a:prstDash val="solid"/>
            </a:ln>
            <a:effectLst/>
          </p:spPr>
          <p:txBody>
            <a:bodyPr wrap="none" lIns="0" tIns="0" rIns="0" bIns="0"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a:ln>
                    <a:noFill/>
                  </a:ln>
                  <a:solidFill>
                    <a:srgbClr val="FFFFFF"/>
                  </a:solidFill>
                  <a:effectLst/>
                  <a:uLnTx/>
                  <a:uFillTx/>
                  <a:latin typeface="Calibri" panose="020F0502020204030204" pitchFamily="34" charset="0"/>
                  <a:cs typeface="Calibri" panose="020F0502020204030204" pitchFamily="34" charset="0"/>
                </a:rPr>
                <a:t>4</a:t>
              </a:r>
            </a:p>
          </p:txBody>
        </p:sp>
        <p:sp>
          <p:nvSpPr>
            <p:cNvPr id="237" name="Rechthoek 100">
              <a:extLst>
                <a:ext uri="{FF2B5EF4-FFF2-40B4-BE49-F238E27FC236}">
                  <a16:creationId xmlns:a16="http://schemas.microsoft.com/office/drawing/2014/main" id="{1AB76CB2-5578-408B-BDA1-CF05ACB53440}"/>
                </a:ext>
              </a:extLst>
            </p:cNvPr>
            <p:cNvSpPr/>
            <p:nvPr userDrawn="1"/>
          </p:nvSpPr>
          <p:spPr>
            <a:xfrm>
              <a:off x="-3319416" y="4226366"/>
              <a:ext cx="3008779" cy="820954"/>
            </a:xfrm>
            <a:prstGeom prst="rect">
              <a:avLst/>
            </a:prstGeom>
            <a:noFill/>
            <a:ln w="25400" cap="flat" cmpd="sng" algn="ctr">
              <a:noFill/>
              <a:prstDash val="solid"/>
            </a:ln>
            <a:effectLst/>
          </p:spPr>
          <p:txBody>
            <a:bodyPr lIns="0" tIns="0" rIns="0" bIns="0" rtlCol="0" anchor="t">
              <a:noAutofit/>
            </a:bodyPr>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a:ln>
                    <a:noFill/>
                  </a:ln>
                  <a:solidFill>
                    <a:srgbClr val="000000"/>
                  </a:solidFill>
                  <a:effectLst/>
                  <a:uLnTx/>
                  <a:uFillTx/>
                  <a:latin typeface="Calibri" panose="020F0502020204030204" pitchFamily="34" charset="0"/>
                  <a:cs typeface="Calibri" panose="020F0502020204030204" pitchFamily="34" charset="0"/>
                </a:rPr>
                <a:t>Om de afbeelding te schalen of bij te snijden, ga naar de tab </a:t>
              </a:r>
              <a:r>
                <a:rPr kumimoji="0" lang="nl-NL" sz="1200" b="1" i="0" u="none" strike="noStrike" kern="0" cap="none" spc="0" normalizeH="0" baseline="0" noProof="0">
                  <a:ln>
                    <a:noFill/>
                  </a:ln>
                  <a:solidFill>
                    <a:srgbClr val="000000"/>
                  </a:solidFill>
                  <a:effectLst/>
                  <a:uLnTx/>
                  <a:uFillTx/>
                  <a:latin typeface="Calibri" panose="020F0502020204030204" pitchFamily="34" charset="0"/>
                  <a:cs typeface="Calibri" panose="020F0502020204030204" pitchFamily="34" charset="0"/>
                </a:rPr>
                <a:t>‘Hulpmiddelen voor afbeeldingen - Opmaak’</a:t>
              </a:r>
              <a:r>
                <a:rPr kumimoji="0" lang="nl-NL" sz="1200" b="0" i="0" u="none" strike="noStrike" kern="0" cap="none" spc="0" normalizeH="0" baseline="0" noProof="0">
                  <a:ln>
                    <a:noFill/>
                  </a:ln>
                  <a:solidFill>
                    <a:srgbClr val="000000"/>
                  </a:solidFill>
                  <a:effectLst/>
                  <a:uLnTx/>
                  <a:uFillTx/>
                  <a:latin typeface="Calibri" panose="020F0502020204030204" pitchFamily="34" charset="0"/>
                  <a:cs typeface="Calibri" panose="020F0502020204030204" pitchFamily="34" charset="0"/>
                </a:rPr>
                <a:t> en klik op de knop </a:t>
              </a:r>
              <a:r>
                <a:rPr kumimoji="0" lang="nl-NL" sz="1200" b="1" i="0" u="none" strike="noStrike" kern="0" cap="none" spc="0" normalizeH="0" baseline="0" noProof="0">
                  <a:ln>
                    <a:noFill/>
                  </a:ln>
                  <a:solidFill>
                    <a:srgbClr val="000000"/>
                  </a:solidFill>
                  <a:effectLst/>
                  <a:uLnTx/>
                  <a:uFillTx/>
                  <a:latin typeface="Calibri" panose="020F0502020204030204" pitchFamily="34" charset="0"/>
                  <a:cs typeface="Calibri" panose="020F0502020204030204" pitchFamily="34" charset="0"/>
                </a:rPr>
                <a:t>‘Bijsnijden’</a:t>
              </a:r>
              <a:r>
                <a:rPr kumimoji="0" lang="nl-NL" sz="1200" b="0" i="0" u="none" strike="noStrike" kern="0" cap="none" spc="0" normalizeH="0" baseline="0" noProof="0">
                  <a:ln>
                    <a:noFill/>
                  </a:ln>
                  <a:solidFill>
                    <a:srgbClr val="000000"/>
                  </a:solidFill>
                  <a:effectLst/>
                  <a:uLnTx/>
                  <a:uFillTx/>
                  <a:latin typeface="Calibri" panose="020F0502020204030204" pitchFamily="34" charset="0"/>
                  <a:cs typeface="Calibri" panose="020F0502020204030204" pitchFamily="34" charset="0"/>
                </a:rPr>
                <a:t>. Schaal met de bolletjes de afbeelding en met de hoekjes het afbeeldingskader.</a:t>
              </a:r>
            </a:p>
          </p:txBody>
        </p:sp>
        <p:sp>
          <p:nvSpPr>
            <p:cNvPr id="238" name="Rechthoek 118">
              <a:extLst>
                <a:ext uri="{FF2B5EF4-FFF2-40B4-BE49-F238E27FC236}">
                  <a16:creationId xmlns:a16="http://schemas.microsoft.com/office/drawing/2014/main" id="{4FADDCA4-553F-463C-907C-B0AEBF27889A}"/>
                </a:ext>
              </a:extLst>
            </p:cNvPr>
            <p:cNvSpPr/>
            <p:nvPr userDrawn="1"/>
          </p:nvSpPr>
          <p:spPr>
            <a:xfrm>
              <a:off x="-3316836" y="3200265"/>
              <a:ext cx="1239216" cy="719917"/>
            </a:xfrm>
            <a:prstGeom prst="rect">
              <a:avLst/>
            </a:prstGeom>
            <a:pattFill prst="wdUpDiag">
              <a:fgClr>
                <a:srgbClr val="E0E0E0"/>
              </a:fgClr>
              <a:bgClr>
                <a:srgbClr val="ECECEC"/>
              </a:bgClr>
            </a:pattFill>
            <a:ln w="12700">
              <a:solidFill>
                <a:srgbClr val="D3D3D3"/>
              </a:solid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72000" tIns="0" rIns="0" bIns="0" numCol="1" spcCol="0" rtlCol="0" fromWordArt="0" anchor="ctr" anchorCtr="0" forceAA="0" compatLnSpc="1">
              <a:prstTxWarp prst="textNoShape">
                <a:avLst/>
              </a:prstTxWarp>
              <a:noAutofit/>
            </a:bodyPr>
            <a:lstStyle/>
            <a:p>
              <a:pPr algn="l"/>
              <a:endParaRPr lang="nl-NL" sz="1000" b="0" i="1" noProof="0">
                <a:solidFill>
                  <a:srgbClr val="211F26"/>
                </a:solidFill>
                <a:latin typeface="Calibri" panose="020F0502020204030204" pitchFamily="34" charset="0"/>
                <a:cs typeface="Calibri" panose="020F0502020204030204" pitchFamily="34" charset="0"/>
              </a:endParaRPr>
            </a:p>
          </p:txBody>
        </p:sp>
        <p:grpSp>
          <p:nvGrpSpPr>
            <p:cNvPr id="239" name="Groep 11">
              <a:extLst>
                <a:ext uri="{FF2B5EF4-FFF2-40B4-BE49-F238E27FC236}">
                  <a16:creationId xmlns:a16="http://schemas.microsoft.com/office/drawing/2014/main" id="{1567938F-9832-4EE7-8D40-EF6C76E05C8B}"/>
                </a:ext>
              </a:extLst>
            </p:cNvPr>
            <p:cNvGrpSpPr/>
            <p:nvPr userDrawn="1"/>
          </p:nvGrpSpPr>
          <p:grpSpPr>
            <a:xfrm>
              <a:off x="-2485819" y="3479783"/>
              <a:ext cx="1222990" cy="563933"/>
              <a:chOff x="-2485819" y="3399207"/>
              <a:chExt cx="1222990" cy="563933"/>
            </a:xfrm>
          </p:grpSpPr>
          <p:sp>
            <p:nvSpPr>
              <p:cNvPr id="278" name="Rechthoek 120">
                <a:extLst>
                  <a:ext uri="{FF2B5EF4-FFF2-40B4-BE49-F238E27FC236}">
                    <a16:creationId xmlns:a16="http://schemas.microsoft.com/office/drawing/2014/main" id="{B2BE29A9-A67F-4F98-89CB-337EEFAA4300}"/>
                  </a:ext>
                </a:extLst>
              </p:cNvPr>
              <p:cNvSpPr/>
              <p:nvPr userDrawn="1"/>
            </p:nvSpPr>
            <p:spPr>
              <a:xfrm>
                <a:off x="-2485819" y="3399207"/>
                <a:ext cx="1176476" cy="504851"/>
              </a:xfrm>
              <a:prstGeom prst="rect">
                <a:avLst/>
              </a:prstGeom>
              <a:solidFill>
                <a:schemeClr val="bg1"/>
              </a:solidFill>
              <a:ln w="12700">
                <a:solidFill>
                  <a:srgbClr val="D1D1D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08000" tIns="0" rIns="0" bIns="0" numCol="1" spcCol="0" rtlCol="0" fromWordArt="0" anchor="ctr" anchorCtr="0" forceAA="0" compatLnSpc="1">
                <a:prstTxWarp prst="textNoShape">
                  <a:avLst/>
                </a:prstTxWarp>
                <a:noAutofit/>
              </a:bodyPr>
              <a:lstStyle/>
              <a:p>
                <a:pPr algn="l">
                  <a:lnSpc>
                    <a:spcPct val="90000"/>
                  </a:lnSpc>
                  <a:spcBef>
                    <a:spcPts val="600"/>
                  </a:spcBef>
                  <a:spcAft>
                    <a:spcPts val="600"/>
                  </a:spcAft>
                </a:pPr>
                <a:endParaRPr lang="nl-NL" sz="800" b="0" noProof="0">
                  <a:solidFill>
                    <a:srgbClr val="211F26"/>
                  </a:solidFill>
                  <a:latin typeface="Calibri" panose="020F0502020204030204" pitchFamily="34" charset="0"/>
                  <a:cs typeface="Calibri" panose="020F0502020204030204" pitchFamily="34" charset="0"/>
                </a:endParaRPr>
              </a:p>
            </p:txBody>
          </p:sp>
          <p:sp>
            <p:nvSpPr>
              <p:cNvPr id="279" name="Rechthoek 121">
                <a:extLst>
                  <a:ext uri="{FF2B5EF4-FFF2-40B4-BE49-F238E27FC236}">
                    <a16:creationId xmlns:a16="http://schemas.microsoft.com/office/drawing/2014/main" id="{C2151FC7-DAB8-4F34-9564-7377A9E34A01}"/>
                  </a:ext>
                </a:extLst>
              </p:cNvPr>
              <p:cNvSpPr/>
              <p:nvPr userDrawn="1"/>
            </p:nvSpPr>
            <p:spPr>
              <a:xfrm>
                <a:off x="-2479584" y="3652838"/>
                <a:ext cx="1164007" cy="246701"/>
              </a:xfrm>
              <a:prstGeom prst="rect">
                <a:avLst/>
              </a:prstGeom>
              <a:solidFill>
                <a:srgbClr val="FCE4D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a:solidFill>
                    <a:srgbClr val="211F26"/>
                  </a:solidFill>
                  <a:latin typeface="Calibri" panose="020F0502020204030204" pitchFamily="34" charset="0"/>
                  <a:cs typeface="Calibri" panose="020F0502020204030204" pitchFamily="34" charset="0"/>
                </a:endParaRPr>
              </a:p>
            </p:txBody>
          </p:sp>
          <p:grpSp>
            <p:nvGrpSpPr>
              <p:cNvPr id="280" name="Groep 122">
                <a:extLst>
                  <a:ext uri="{FF2B5EF4-FFF2-40B4-BE49-F238E27FC236}">
                    <a16:creationId xmlns:a16="http://schemas.microsoft.com/office/drawing/2014/main" id="{AF22BD0A-2D84-4ADB-9712-F9E71C64B01C}"/>
                  </a:ext>
                </a:extLst>
              </p:cNvPr>
              <p:cNvGrpSpPr/>
              <p:nvPr userDrawn="1"/>
            </p:nvGrpSpPr>
            <p:grpSpPr>
              <a:xfrm>
                <a:off x="-2403869" y="3460544"/>
                <a:ext cx="155951" cy="131922"/>
                <a:chOff x="12968836" y="3354170"/>
                <a:chExt cx="404806" cy="342433"/>
              </a:xfrm>
            </p:grpSpPr>
            <p:sp>
              <p:nvSpPr>
                <p:cNvPr id="293" name="Rechthoek: afgeronde hoeken 135">
                  <a:extLst>
                    <a:ext uri="{FF2B5EF4-FFF2-40B4-BE49-F238E27FC236}">
                      <a16:creationId xmlns:a16="http://schemas.microsoft.com/office/drawing/2014/main" id="{9B184AB8-72EE-42EE-8ED9-F99E4E34AB59}"/>
                    </a:ext>
                  </a:extLst>
                </p:cNvPr>
                <p:cNvSpPr/>
                <p:nvPr userDrawn="1"/>
              </p:nvSpPr>
              <p:spPr>
                <a:xfrm>
                  <a:off x="12968836" y="3354170"/>
                  <a:ext cx="404806" cy="342433"/>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a:solidFill>
                      <a:srgbClr val="211F26"/>
                    </a:solidFill>
                    <a:latin typeface="Calibri" panose="020F0502020204030204" pitchFamily="34" charset="0"/>
                    <a:cs typeface="Calibri" panose="020F0502020204030204" pitchFamily="34" charset="0"/>
                  </a:endParaRPr>
                </a:p>
              </p:txBody>
            </p:sp>
            <p:sp>
              <p:nvSpPr>
                <p:cNvPr id="294" name="Rechthoek 136">
                  <a:extLst>
                    <a:ext uri="{FF2B5EF4-FFF2-40B4-BE49-F238E27FC236}">
                      <a16:creationId xmlns:a16="http://schemas.microsoft.com/office/drawing/2014/main" id="{CAD3938A-7921-41E3-9397-2A981510C3F0}"/>
                    </a:ext>
                  </a:extLst>
                </p:cNvPr>
                <p:cNvSpPr/>
                <p:nvPr userDrawn="1"/>
              </p:nvSpPr>
              <p:spPr>
                <a:xfrm>
                  <a:off x="13025180" y="3401181"/>
                  <a:ext cx="305213" cy="41563"/>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a:solidFill>
                      <a:srgbClr val="211F26"/>
                    </a:solidFill>
                    <a:latin typeface="Calibri" panose="020F0502020204030204" pitchFamily="34" charset="0"/>
                    <a:cs typeface="Calibri" panose="020F0502020204030204" pitchFamily="34" charset="0"/>
                  </a:endParaRPr>
                </a:p>
              </p:txBody>
            </p:sp>
            <p:sp>
              <p:nvSpPr>
                <p:cNvPr id="295" name="Rechthoek 137">
                  <a:extLst>
                    <a:ext uri="{FF2B5EF4-FFF2-40B4-BE49-F238E27FC236}">
                      <a16:creationId xmlns:a16="http://schemas.microsoft.com/office/drawing/2014/main" id="{16CA1433-0DED-4DDA-918F-B26E856996F1}"/>
                    </a:ext>
                  </a:extLst>
                </p:cNvPr>
                <p:cNvSpPr/>
                <p:nvPr userDrawn="1"/>
              </p:nvSpPr>
              <p:spPr>
                <a:xfrm>
                  <a:off x="13025181" y="3471575"/>
                  <a:ext cx="118778" cy="181691"/>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a:solidFill>
                      <a:srgbClr val="211F26"/>
                    </a:solidFill>
                    <a:latin typeface="Calibri" panose="020F0502020204030204" pitchFamily="34" charset="0"/>
                    <a:cs typeface="Calibri" panose="020F0502020204030204" pitchFamily="34" charset="0"/>
                  </a:endParaRPr>
                </a:p>
              </p:txBody>
            </p:sp>
            <p:sp>
              <p:nvSpPr>
                <p:cNvPr id="296" name="Rechthoek 138">
                  <a:extLst>
                    <a:ext uri="{FF2B5EF4-FFF2-40B4-BE49-F238E27FC236}">
                      <a16:creationId xmlns:a16="http://schemas.microsoft.com/office/drawing/2014/main" id="{8B8CC4D6-C9DA-4204-A74B-D6CBA3D28F48}"/>
                    </a:ext>
                  </a:extLst>
                </p:cNvPr>
                <p:cNvSpPr/>
                <p:nvPr userDrawn="1"/>
              </p:nvSpPr>
              <p:spPr>
                <a:xfrm>
                  <a:off x="13180812" y="3481982"/>
                  <a:ext cx="135278" cy="21328"/>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a:solidFill>
                      <a:srgbClr val="211F26"/>
                    </a:solidFill>
                    <a:latin typeface="Calibri" panose="020F0502020204030204" pitchFamily="34" charset="0"/>
                    <a:cs typeface="Calibri" panose="020F0502020204030204" pitchFamily="34" charset="0"/>
                  </a:endParaRPr>
                </a:p>
              </p:txBody>
            </p:sp>
            <p:sp>
              <p:nvSpPr>
                <p:cNvPr id="297" name="Rechthoek 139">
                  <a:extLst>
                    <a:ext uri="{FF2B5EF4-FFF2-40B4-BE49-F238E27FC236}">
                      <a16:creationId xmlns:a16="http://schemas.microsoft.com/office/drawing/2014/main" id="{B820D1F6-F043-4FFB-A855-C5719A6A9F8B}"/>
                    </a:ext>
                  </a:extLst>
                </p:cNvPr>
                <p:cNvSpPr/>
                <p:nvPr userDrawn="1"/>
              </p:nvSpPr>
              <p:spPr>
                <a:xfrm>
                  <a:off x="13180812" y="3554800"/>
                  <a:ext cx="69418" cy="21328"/>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a:solidFill>
                      <a:srgbClr val="211F26"/>
                    </a:solidFill>
                    <a:latin typeface="Calibri" panose="020F0502020204030204" pitchFamily="34" charset="0"/>
                    <a:cs typeface="Calibri" panose="020F0502020204030204" pitchFamily="34" charset="0"/>
                  </a:endParaRPr>
                </a:p>
              </p:txBody>
            </p:sp>
            <p:sp>
              <p:nvSpPr>
                <p:cNvPr id="298" name="Rechthoek 140">
                  <a:extLst>
                    <a:ext uri="{FF2B5EF4-FFF2-40B4-BE49-F238E27FC236}">
                      <a16:creationId xmlns:a16="http://schemas.microsoft.com/office/drawing/2014/main" id="{1C92A5BA-4394-4CED-9AEF-E0157014AF01}"/>
                    </a:ext>
                  </a:extLst>
                </p:cNvPr>
                <p:cNvSpPr/>
                <p:nvPr userDrawn="1"/>
              </p:nvSpPr>
              <p:spPr>
                <a:xfrm>
                  <a:off x="13180812" y="3627618"/>
                  <a:ext cx="69418" cy="21328"/>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a:solidFill>
                      <a:srgbClr val="211F26"/>
                    </a:solidFill>
                    <a:latin typeface="Calibri" panose="020F0502020204030204" pitchFamily="34" charset="0"/>
                    <a:cs typeface="Calibri" panose="020F0502020204030204" pitchFamily="34" charset="0"/>
                  </a:endParaRPr>
                </a:p>
              </p:txBody>
            </p:sp>
          </p:grpSp>
          <p:grpSp>
            <p:nvGrpSpPr>
              <p:cNvPr id="281" name="Groep 123">
                <a:extLst>
                  <a:ext uri="{FF2B5EF4-FFF2-40B4-BE49-F238E27FC236}">
                    <a16:creationId xmlns:a16="http://schemas.microsoft.com/office/drawing/2014/main" id="{65B4A416-9FC1-45D1-9EF4-AB908B9BEEA4}"/>
                  </a:ext>
                </a:extLst>
              </p:cNvPr>
              <p:cNvGrpSpPr/>
              <p:nvPr userDrawn="1"/>
            </p:nvGrpSpPr>
            <p:grpSpPr>
              <a:xfrm>
                <a:off x="-2423424" y="3690208"/>
                <a:ext cx="166739" cy="218963"/>
                <a:chOff x="12940828" y="3950597"/>
                <a:chExt cx="432813" cy="568367"/>
              </a:xfrm>
            </p:grpSpPr>
            <p:grpSp>
              <p:nvGrpSpPr>
                <p:cNvPr id="285" name="Groep 127">
                  <a:extLst>
                    <a:ext uri="{FF2B5EF4-FFF2-40B4-BE49-F238E27FC236}">
                      <a16:creationId xmlns:a16="http://schemas.microsoft.com/office/drawing/2014/main" id="{ABC2A66E-AE4F-4287-947E-2021360E4549}"/>
                    </a:ext>
                  </a:extLst>
                </p:cNvPr>
                <p:cNvGrpSpPr/>
                <p:nvPr userDrawn="1"/>
              </p:nvGrpSpPr>
              <p:grpSpPr>
                <a:xfrm>
                  <a:off x="13000382" y="4006891"/>
                  <a:ext cx="373259" cy="315747"/>
                  <a:chOff x="12968836" y="3354170"/>
                  <a:chExt cx="404806" cy="342433"/>
                </a:xfrm>
              </p:grpSpPr>
              <p:sp>
                <p:nvSpPr>
                  <p:cNvPr id="287" name="Rechthoek: afgeronde hoeken 129">
                    <a:extLst>
                      <a:ext uri="{FF2B5EF4-FFF2-40B4-BE49-F238E27FC236}">
                        <a16:creationId xmlns:a16="http://schemas.microsoft.com/office/drawing/2014/main" id="{BD3E4446-FAC3-4BEC-AD8B-CCD2255447A8}"/>
                      </a:ext>
                    </a:extLst>
                  </p:cNvPr>
                  <p:cNvSpPr/>
                  <p:nvPr userDrawn="1"/>
                </p:nvSpPr>
                <p:spPr>
                  <a:xfrm>
                    <a:off x="12968836" y="3354170"/>
                    <a:ext cx="404806" cy="342433"/>
                  </a:xfrm>
                  <a:prstGeom prst="roundRect">
                    <a:avLst>
                      <a:gd name="adj" fmla="val 2911"/>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a:solidFill>
                        <a:srgbClr val="211F26"/>
                      </a:solidFill>
                      <a:latin typeface="Calibri" panose="020F0502020204030204" pitchFamily="34" charset="0"/>
                      <a:cs typeface="Calibri" panose="020F0502020204030204" pitchFamily="34" charset="0"/>
                    </a:endParaRPr>
                  </a:p>
                </p:txBody>
              </p:sp>
              <p:sp>
                <p:nvSpPr>
                  <p:cNvPr id="288" name="Rechthoek 130">
                    <a:extLst>
                      <a:ext uri="{FF2B5EF4-FFF2-40B4-BE49-F238E27FC236}">
                        <a16:creationId xmlns:a16="http://schemas.microsoft.com/office/drawing/2014/main" id="{FF382AED-2E17-4BFA-BE41-AF0B3235D5CD}"/>
                      </a:ext>
                    </a:extLst>
                  </p:cNvPr>
                  <p:cNvSpPr/>
                  <p:nvPr userDrawn="1"/>
                </p:nvSpPr>
                <p:spPr>
                  <a:xfrm>
                    <a:off x="13025180" y="3401181"/>
                    <a:ext cx="305213" cy="41563"/>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a:solidFill>
                        <a:srgbClr val="211F26"/>
                      </a:solidFill>
                      <a:latin typeface="Calibri" panose="020F0502020204030204" pitchFamily="34" charset="0"/>
                      <a:cs typeface="Calibri" panose="020F0502020204030204" pitchFamily="34" charset="0"/>
                    </a:endParaRPr>
                  </a:p>
                </p:txBody>
              </p:sp>
              <p:sp>
                <p:nvSpPr>
                  <p:cNvPr id="289" name="Rechthoek 131">
                    <a:extLst>
                      <a:ext uri="{FF2B5EF4-FFF2-40B4-BE49-F238E27FC236}">
                        <a16:creationId xmlns:a16="http://schemas.microsoft.com/office/drawing/2014/main" id="{75E0012D-ED44-47DB-8697-5868A4542008}"/>
                      </a:ext>
                    </a:extLst>
                  </p:cNvPr>
                  <p:cNvSpPr/>
                  <p:nvPr userDrawn="1"/>
                </p:nvSpPr>
                <p:spPr>
                  <a:xfrm>
                    <a:off x="13025181" y="3471575"/>
                    <a:ext cx="118778" cy="181691"/>
                  </a:xfrm>
                  <a:prstGeom prst="rect">
                    <a:avLst/>
                  </a:prstGeom>
                  <a:solidFill>
                    <a:srgbClr val="D1D1D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a:solidFill>
                        <a:srgbClr val="211F26"/>
                      </a:solidFill>
                      <a:latin typeface="Calibri" panose="020F0502020204030204" pitchFamily="34" charset="0"/>
                      <a:cs typeface="Calibri" panose="020F0502020204030204" pitchFamily="34" charset="0"/>
                    </a:endParaRPr>
                  </a:p>
                </p:txBody>
              </p:sp>
              <p:sp>
                <p:nvSpPr>
                  <p:cNvPr id="290" name="Rechthoek 132">
                    <a:extLst>
                      <a:ext uri="{FF2B5EF4-FFF2-40B4-BE49-F238E27FC236}">
                        <a16:creationId xmlns:a16="http://schemas.microsoft.com/office/drawing/2014/main" id="{3B173394-7F8E-4D02-B49B-9D598DB1FE38}"/>
                      </a:ext>
                    </a:extLst>
                  </p:cNvPr>
                  <p:cNvSpPr/>
                  <p:nvPr userDrawn="1"/>
                </p:nvSpPr>
                <p:spPr>
                  <a:xfrm>
                    <a:off x="13180812" y="3481982"/>
                    <a:ext cx="135278" cy="21328"/>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a:solidFill>
                        <a:srgbClr val="211F26"/>
                      </a:solidFill>
                      <a:latin typeface="Calibri" panose="020F0502020204030204" pitchFamily="34" charset="0"/>
                      <a:cs typeface="Calibri" panose="020F0502020204030204" pitchFamily="34" charset="0"/>
                    </a:endParaRPr>
                  </a:p>
                </p:txBody>
              </p:sp>
              <p:sp>
                <p:nvSpPr>
                  <p:cNvPr id="291" name="Rechthoek 133">
                    <a:extLst>
                      <a:ext uri="{FF2B5EF4-FFF2-40B4-BE49-F238E27FC236}">
                        <a16:creationId xmlns:a16="http://schemas.microsoft.com/office/drawing/2014/main" id="{00B7CD22-688A-4F58-81A4-25586A4FDDE3}"/>
                      </a:ext>
                    </a:extLst>
                  </p:cNvPr>
                  <p:cNvSpPr/>
                  <p:nvPr userDrawn="1"/>
                </p:nvSpPr>
                <p:spPr>
                  <a:xfrm>
                    <a:off x="13180812" y="3554800"/>
                    <a:ext cx="69418" cy="21328"/>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a:solidFill>
                        <a:srgbClr val="211F26"/>
                      </a:solidFill>
                      <a:latin typeface="Calibri" panose="020F0502020204030204" pitchFamily="34" charset="0"/>
                      <a:cs typeface="Calibri" panose="020F0502020204030204" pitchFamily="34" charset="0"/>
                    </a:endParaRPr>
                  </a:p>
                </p:txBody>
              </p:sp>
              <p:sp>
                <p:nvSpPr>
                  <p:cNvPr id="292" name="Rechthoek 134">
                    <a:extLst>
                      <a:ext uri="{FF2B5EF4-FFF2-40B4-BE49-F238E27FC236}">
                        <a16:creationId xmlns:a16="http://schemas.microsoft.com/office/drawing/2014/main" id="{11FF9FCB-160E-4BC0-9CF8-1BE6036ED5EB}"/>
                      </a:ext>
                    </a:extLst>
                  </p:cNvPr>
                  <p:cNvSpPr/>
                  <p:nvPr userDrawn="1"/>
                </p:nvSpPr>
                <p:spPr>
                  <a:xfrm>
                    <a:off x="13180812" y="3627618"/>
                    <a:ext cx="69418" cy="21328"/>
                  </a:xfrm>
                  <a:prstGeom prst="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a:solidFill>
                        <a:srgbClr val="211F26"/>
                      </a:solidFill>
                      <a:latin typeface="Calibri" panose="020F0502020204030204" pitchFamily="34" charset="0"/>
                      <a:cs typeface="Calibri" panose="020F0502020204030204" pitchFamily="34" charset="0"/>
                    </a:endParaRPr>
                  </a:p>
                </p:txBody>
              </p:sp>
            </p:grpSp>
            <p:sp>
              <p:nvSpPr>
                <p:cNvPr id="286" name="Boog 128">
                  <a:extLst>
                    <a:ext uri="{FF2B5EF4-FFF2-40B4-BE49-F238E27FC236}">
                      <a16:creationId xmlns:a16="http://schemas.microsoft.com/office/drawing/2014/main" id="{33087788-140C-498F-A49C-1EB12FE62C01}"/>
                    </a:ext>
                  </a:extLst>
                </p:cNvPr>
                <p:cNvSpPr/>
                <p:nvPr userDrawn="1"/>
              </p:nvSpPr>
              <p:spPr>
                <a:xfrm rot="17637075">
                  <a:off x="12776155" y="4115270"/>
                  <a:ext cx="568367" cy="239021"/>
                </a:xfrm>
                <a:prstGeom prst="arc">
                  <a:avLst>
                    <a:gd name="adj1" fmla="val 15959368"/>
                    <a:gd name="adj2" fmla="val 1354623"/>
                  </a:avLst>
                </a:prstGeom>
                <a:noFill/>
                <a:ln w="19050" cap="flat" cmpd="sng" algn="ctr">
                  <a:solidFill>
                    <a:srgbClr val="4D82B8"/>
                  </a:solidFill>
                  <a:prstDash val="solid"/>
                  <a:headEnd type="arrow" w="med" len="sm"/>
                </a:ln>
                <a:effectLst/>
              </p:spPr>
              <p:txBody>
                <a:bodyPr rtlCol="0" anchor="ctr">
                  <a:noAutofit/>
                </a:bodyPr>
                <a:lstStyle/>
                <a:p>
                  <a:pPr algn="ctr"/>
                  <a:endParaRPr lang="nl-NL" sz="2400" noProof="0">
                    <a:solidFill>
                      <a:srgbClr val="211F26"/>
                    </a:solidFill>
                    <a:latin typeface="Calibri" panose="020F0502020204030204" pitchFamily="34" charset="0"/>
                    <a:cs typeface="Calibri" panose="020F0502020204030204" pitchFamily="34" charset="0"/>
                  </a:endParaRPr>
                </a:p>
              </p:txBody>
            </p:sp>
          </p:grpSp>
          <p:sp>
            <p:nvSpPr>
              <p:cNvPr id="282" name="Tekstvak 124">
                <a:extLst>
                  <a:ext uri="{FF2B5EF4-FFF2-40B4-BE49-F238E27FC236}">
                    <a16:creationId xmlns:a16="http://schemas.microsoft.com/office/drawing/2014/main" id="{2B7421A3-845D-4553-A895-865FB64A1558}"/>
                  </a:ext>
                </a:extLst>
              </p:cNvPr>
              <p:cNvSpPr txBox="1"/>
              <p:nvPr userDrawn="1"/>
            </p:nvSpPr>
            <p:spPr>
              <a:xfrm>
                <a:off x="-2245455" y="3460544"/>
                <a:ext cx="896116" cy="134709"/>
              </a:xfrm>
              <a:prstGeom prst="rect">
                <a:avLst/>
              </a:prstGeom>
              <a:noFill/>
            </p:spPr>
            <p:txBody>
              <a:bodyPr wrap="square" rtlCol="0" anchor="ctr">
                <a:noAutofit/>
              </a:bodyPr>
              <a:lstStyle/>
              <a:p>
                <a:pPr marL="0" algn="l" defTabSz="1217512" rtl="0" eaLnBrk="1" latinLnBrk="0" hangingPunct="1">
                  <a:lnSpc>
                    <a:spcPct val="90000"/>
                  </a:lnSpc>
                  <a:spcBef>
                    <a:spcPts val="600"/>
                  </a:spcBef>
                  <a:spcAft>
                    <a:spcPts val="600"/>
                  </a:spcAft>
                </a:pPr>
                <a:r>
                  <a:rPr lang="nl-NL" sz="900" b="0" kern="1200" noProof="0">
                    <a:solidFill>
                      <a:srgbClr val="211F26"/>
                    </a:solidFill>
                    <a:latin typeface="Calibri" panose="020F0502020204030204" pitchFamily="34" charset="0"/>
                    <a:ea typeface="+mn-ea"/>
                    <a:cs typeface="Calibri" panose="020F0502020204030204" pitchFamily="34" charset="0"/>
                  </a:rPr>
                  <a:t>Indeling</a:t>
                </a:r>
              </a:p>
            </p:txBody>
          </p:sp>
          <p:sp>
            <p:nvSpPr>
              <p:cNvPr id="283" name="Tekstvak 125">
                <a:extLst>
                  <a:ext uri="{FF2B5EF4-FFF2-40B4-BE49-F238E27FC236}">
                    <a16:creationId xmlns:a16="http://schemas.microsoft.com/office/drawing/2014/main" id="{B3D2C1AD-A524-425A-A642-776676F097EF}"/>
                  </a:ext>
                </a:extLst>
              </p:cNvPr>
              <p:cNvSpPr txBox="1"/>
              <p:nvPr userDrawn="1"/>
            </p:nvSpPr>
            <p:spPr>
              <a:xfrm>
                <a:off x="-2258884" y="3712980"/>
                <a:ext cx="909545" cy="126416"/>
              </a:xfrm>
              <a:prstGeom prst="rect">
                <a:avLst/>
              </a:prstGeom>
              <a:noFill/>
            </p:spPr>
            <p:txBody>
              <a:bodyPr wrap="square" rtlCol="0" anchor="ctr">
                <a:noAutofit/>
              </a:bodyPr>
              <a:lstStyle/>
              <a:p>
                <a:pPr marL="0" algn="l" defTabSz="1217512" rtl="0" eaLnBrk="1" latinLnBrk="0" hangingPunct="1">
                  <a:lnSpc>
                    <a:spcPct val="90000"/>
                  </a:lnSpc>
                  <a:spcBef>
                    <a:spcPts val="600"/>
                  </a:spcBef>
                  <a:spcAft>
                    <a:spcPts val="600"/>
                  </a:spcAft>
                </a:pPr>
                <a:r>
                  <a:rPr lang="nl-NL" sz="900" b="0" kern="1200" noProof="0">
                    <a:solidFill>
                      <a:srgbClr val="211F26"/>
                    </a:solidFill>
                    <a:latin typeface="Calibri" panose="020F0502020204030204" pitchFamily="34" charset="0"/>
                    <a:ea typeface="+mn-ea"/>
                    <a:cs typeface="Calibri" panose="020F0502020204030204" pitchFamily="34" charset="0"/>
                  </a:rPr>
                  <a:t>Dia Herstellen</a:t>
                </a:r>
              </a:p>
            </p:txBody>
          </p:sp>
          <p:sp>
            <p:nvSpPr>
              <p:cNvPr id="284" name="Vrije vorm: vorm 4">
                <a:extLst>
                  <a:ext uri="{FF2B5EF4-FFF2-40B4-BE49-F238E27FC236}">
                    <a16:creationId xmlns:a16="http://schemas.microsoft.com/office/drawing/2014/main" id="{D176D1F7-A961-4AA7-8510-68073DD521CC}"/>
                  </a:ext>
                </a:extLst>
              </p:cNvPr>
              <p:cNvSpPr/>
              <p:nvPr userDrawn="1"/>
            </p:nvSpPr>
            <p:spPr>
              <a:xfrm>
                <a:off x="-1360391" y="3783140"/>
                <a:ext cx="97562" cy="180000"/>
              </a:xfrm>
              <a:custGeom>
                <a:avLst/>
                <a:gdLst>
                  <a:gd name="connsiteX0" fmla="*/ 0 w 880280"/>
                  <a:gd name="connsiteY0" fmla="*/ 0 h 1624084"/>
                  <a:gd name="connsiteX1" fmla="*/ 0 w 880280"/>
                  <a:gd name="connsiteY1" fmla="*/ 1262418 h 1624084"/>
                  <a:gd name="connsiteX2" fmla="*/ 341194 w 880280"/>
                  <a:gd name="connsiteY2" fmla="*/ 968991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27546 w 880280"/>
                  <a:gd name="connsiteY2" fmla="*/ 975815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00250 w 880280"/>
                  <a:gd name="connsiteY2" fmla="*/ 1003111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525438 w 880280"/>
                  <a:gd name="connsiteY5" fmla="*/ 928048 h 1624084"/>
                  <a:gd name="connsiteX6" fmla="*/ 511791 w 880280"/>
                  <a:gd name="connsiteY6" fmla="*/ 900753 h 1624084"/>
                  <a:gd name="connsiteX7" fmla="*/ 880280 w 880280"/>
                  <a:gd name="connsiteY7" fmla="*/ 893929 h 1624084"/>
                  <a:gd name="connsiteX8" fmla="*/ 0 w 880280"/>
                  <a:gd name="connsiteY8"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511791 w 880280"/>
                  <a:gd name="connsiteY5" fmla="*/ 900753 h 1624084"/>
                  <a:gd name="connsiteX6" fmla="*/ 880280 w 880280"/>
                  <a:gd name="connsiteY6" fmla="*/ 893929 h 1624084"/>
                  <a:gd name="connsiteX7" fmla="*/ 0 w 880280"/>
                  <a:gd name="connsiteY7" fmla="*/ 0 h 1624084"/>
                  <a:gd name="connsiteX0" fmla="*/ 0 w 880280"/>
                  <a:gd name="connsiteY0" fmla="*/ 0 h 1624084"/>
                  <a:gd name="connsiteX1" fmla="*/ 0 w 880280"/>
                  <a:gd name="connsiteY1" fmla="*/ 1262418 h 1624084"/>
                  <a:gd name="connsiteX2" fmla="*/ 313898 w 880280"/>
                  <a:gd name="connsiteY2" fmla="*/ 996287 h 1624084"/>
                  <a:gd name="connsiteX3" fmla="*/ 620973 w 880280"/>
                  <a:gd name="connsiteY3" fmla="*/ 1624084 h 1624084"/>
                  <a:gd name="connsiteX4" fmla="*/ 839337 w 880280"/>
                  <a:gd name="connsiteY4" fmla="*/ 1480782 h 1624084"/>
                  <a:gd name="connsiteX5" fmla="*/ 498144 w 880280"/>
                  <a:gd name="connsiteY5" fmla="*/ 900753 h 1624084"/>
                  <a:gd name="connsiteX6" fmla="*/ 880280 w 880280"/>
                  <a:gd name="connsiteY6" fmla="*/ 893929 h 1624084"/>
                  <a:gd name="connsiteX7" fmla="*/ 0 w 880280"/>
                  <a:gd name="connsiteY7" fmla="*/ 0 h 1624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0280" h="1624084">
                    <a:moveTo>
                      <a:pt x="0" y="0"/>
                    </a:moveTo>
                    <a:lnTo>
                      <a:pt x="0" y="1262418"/>
                    </a:lnTo>
                    <a:lnTo>
                      <a:pt x="313898" y="996287"/>
                    </a:lnTo>
                    <a:lnTo>
                      <a:pt x="620973" y="1624084"/>
                    </a:lnTo>
                    <a:lnTo>
                      <a:pt x="839337" y="1480782"/>
                    </a:lnTo>
                    <a:lnTo>
                      <a:pt x="498144" y="900753"/>
                    </a:lnTo>
                    <a:lnTo>
                      <a:pt x="880280" y="893929"/>
                    </a:lnTo>
                    <a:lnTo>
                      <a:pt x="0" y="0"/>
                    </a:lnTo>
                    <a:close/>
                  </a:path>
                </a:pathLst>
              </a:custGeom>
              <a:solidFill>
                <a:schemeClr val="bg1"/>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180000" rIns="180000" bIns="180000" numCol="1" spcCol="0" rtlCol="0" fromWordArt="0" anchor="ctr" anchorCtr="0" forceAA="0" compatLnSpc="1">
                <a:prstTxWarp prst="textNoShape">
                  <a:avLst/>
                </a:prstTxWarp>
                <a:noAutofit/>
              </a:bodyPr>
              <a:lstStyle/>
              <a:p>
                <a:pPr algn="ctr">
                  <a:lnSpc>
                    <a:spcPct val="90000"/>
                  </a:lnSpc>
                  <a:spcBef>
                    <a:spcPts val="600"/>
                  </a:spcBef>
                  <a:spcAft>
                    <a:spcPts val="600"/>
                  </a:spcAft>
                </a:pPr>
                <a:endParaRPr lang="nl-NL" sz="1600" cap="all" baseline="0" noProof="0">
                  <a:latin typeface="Calibri" panose="020F0502020204030204" pitchFamily="34" charset="0"/>
                  <a:cs typeface="Calibri" panose="020F0502020204030204" pitchFamily="34" charset="0"/>
                </a:endParaRPr>
              </a:p>
            </p:txBody>
          </p:sp>
        </p:grpSp>
        <p:grpSp>
          <p:nvGrpSpPr>
            <p:cNvPr id="240" name="Groep 6">
              <a:extLst>
                <a:ext uri="{FF2B5EF4-FFF2-40B4-BE49-F238E27FC236}">
                  <a16:creationId xmlns:a16="http://schemas.microsoft.com/office/drawing/2014/main" id="{686F8262-562F-467E-B9CF-132E752D1DD8}"/>
                </a:ext>
              </a:extLst>
            </p:cNvPr>
            <p:cNvGrpSpPr/>
            <p:nvPr userDrawn="1"/>
          </p:nvGrpSpPr>
          <p:grpSpPr>
            <a:xfrm>
              <a:off x="-3786165" y="5728778"/>
              <a:ext cx="3693386" cy="959696"/>
              <a:chOff x="-3786437" y="6163468"/>
              <a:chExt cx="3693386" cy="959696"/>
            </a:xfrm>
          </p:grpSpPr>
          <p:sp>
            <p:nvSpPr>
              <p:cNvPr id="268" name="Rechthoek 151">
                <a:extLst>
                  <a:ext uri="{FF2B5EF4-FFF2-40B4-BE49-F238E27FC236}">
                    <a16:creationId xmlns:a16="http://schemas.microsoft.com/office/drawing/2014/main" id="{07D47500-1021-45BA-A90F-748DA2E27ADA}"/>
                  </a:ext>
                </a:extLst>
              </p:cNvPr>
              <p:cNvSpPr/>
              <p:nvPr userDrawn="1"/>
            </p:nvSpPr>
            <p:spPr>
              <a:xfrm>
                <a:off x="-3786437" y="6295164"/>
                <a:ext cx="3593637" cy="828000"/>
              </a:xfrm>
              <a:prstGeom prst="rect">
                <a:avLst/>
              </a:prstGeom>
              <a:solidFill>
                <a:srgbClr val="ECECEC"/>
              </a:solidFill>
              <a:ln w="6350">
                <a:solidFill>
                  <a:srgbClr val="ECECEC"/>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144000" rIns="180000" bIns="144000" numCol="1" spcCol="0" rtlCol="0" fromWordArt="0" anchor="ctr" anchorCtr="0" forceAA="0" compatLnSpc="1">
                <a:prstTxWarp prst="textNoShape">
                  <a:avLst/>
                </a:prstTxWarp>
                <a:noAutofit/>
              </a:bodyPr>
              <a:lstStyle/>
              <a:p>
                <a:pPr algn="l">
                  <a:lnSpc>
                    <a:spcPct val="90000"/>
                  </a:lnSpc>
                  <a:spcBef>
                    <a:spcPts val="600"/>
                  </a:spcBef>
                  <a:spcAft>
                    <a:spcPts val="600"/>
                  </a:spcAft>
                </a:pPr>
                <a:r>
                  <a:rPr lang="nl-NL" sz="1200" b="1" cap="all" baseline="0" noProof="0">
                    <a:solidFill>
                      <a:srgbClr val="211F26"/>
                    </a:solidFill>
                    <a:latin typeface="Calibri" panose="020F0502020204030204" pitchFamily="34" charset="0"/>
                    <a:cs typeface="Calibri" panose="020F0502020204030204" pitchFamily="34" charset="0"/>
                  </a:rPr>
                  <a:t>MEER WETEN?</a:t>
                </a:r>
                <a:br>
                  <a:rPr lang="nl-NL" sz="1200" b="1" cap="all" baseline="0" noProof="0">
                    <a:solidFill>
                      <a:srgbClr val="211F26"/>
                    </a:solidFill>
                    <a:latin typeface="Calibri" panose="020F0502020204030204" pitchFamily="34" charset="0"/>
                    <a:cs typeface="Calibri" panose="020F0502020204030204" pitchFamily="34" charset="0"/>
                  </a:rPr>
                </a:br>
                <a:r>
                  <a:rPr lang="nl-NL" sz="1200" kern="1200" cap="none" baseline="0" noProof="0">
                    <a:solidFill>
                      <a:srgbClr val="211F26"/>
                    </a:solidFill>
                    <a:latin typeface="Calibri" panose="020F0502020204030204" pitchFamily="34" charset="0"/>
                    <a:ea typeface="+mn-ea"/>
                    <a:cs typeface="Calibri" panose="020F0502020204030204" pitchFamily="34" charset="0"/>
                  </a:rPr>
                  <a:t>Ga naar de tab</a:t>
                </a:r>
                <a:r>
                  <a:rPr lang="nl-NL" sz="1200" b="1" cap="all" baseline="0" noProof="0">
                    <a:solidFill>
                      <a:srgbClr val="211F26"/>
                    </a:solidFill>
                    <a:latin typeface="Calibri" panose="020F0502020204030204" pitchFamily="34" charset="0"/>
                    <a:cs typeface="Calibri" panose="020F0502020204030204" pitchFamily="34" charset="0"/>
                  </a:rPr>
                  <a:t> 'SLIDEBUILDER’ </a:t>
                </a:r>
                <a:r>
                  <a:rPr lang="nl-NL" sz="1200" kern="1200" cap="none" baseline="0" noProof="0">
                    <a:solidFill>
                      <a:srgbClr val="211F26"/>
                    </a:solidFill>
                    <a:latin typeface="Calibri" panose="020F0502020204030204" pitchFamily="34" charset="0"/>
                    <a:ea typeface="+mn-ea"/>
                    <a:cs typeface="Calibri" panose="020F0502020204030204" pitchFamily="34" charset="0"/>
                  </a:rPr>
                  <a:t>en klik</a:t>
                </a:r>
                <a:br>
                  <a:rPr lang="nl-NL" sz="1200" kern="1200" cap="none" baseline="0" noProof="0">
                    <a:solidFill>
                      <a:srgbClr val="211F26"/>
                    </a:solidFill>
                    <a:latin typeface="Calibri" panose="020F0502020204030204" pitchFamily="34" charset="0"/>
                    <a:ea typeface="+mn-ea"/>
                    <a:cs typeface="Calibri" panose="020F0502020204030204" pitchFamily="34" charset="0"/>
                  </a:rPr>
                </a:br>
                <a:r>
                  <a:rPr lang="nl-NL" sz="1200" kern="1200" cap="none" baseline="0" noProof="0">
                    <a:solidFill>
                      <a:srgbClr val="211F26"/>
                    </a:solidFill>
                    <a:latin typeface="Calibri" panose="020F0502020204030204" pitchFamily="34" charset="0"/>
                    <a:ea typeface="+mn-ea"/>
                    <a:cs typeface="Calibri" panose="020F0502020204030204" pitchFamily="34" charset="0"/>
                  </a:rPr>
                  <a:t>op de knop </a:t>
                </a:r>
                <a:r>
                  <a:rPr lang="nl-NL" sz="1200" b="1" cap="all" baseline="0" noProof="0">
                    <a:solidFill>
                      <a:srgbClr val="211F26"/>
                    </a:solidFill>
                    <a:latin typeface="Calibri" panose="020F0502020204030204" pitchFamily="34" charset="0"/>
                    <a:cs typeface="Calibri" panose="020F0502020204030204" pitchFamily="34" charset="0"/>
                  </a:rPr>
                  <a:t>‘Inspiratie'</a:t>
                </a:r>
              </a:p>
            </p:txBody>
          </p:sp>
          <p:grpSp>
            <p:nvGrpSpPr>
              <p:cNvPr id="269" name="ICOON_info">
                <a:extLst>
                  <a:ext uri="{FF2B5EF4-FFF2-40B4-BE49-F238E27FC236}">
                    <a16:creationId xmlns:a16="http://schemas.microsoft.com/office/drawing/2014/main" id="{68CC2582-CA7E-4227-BD8F-9F7F7C64EA1F}"/>
                  </a:ext>
                </a:extLst>
              </p:cNvPr>
              <p:cNvGrpSpPr/>
              <p:nvPr userDrawn="1"/>
            </p:nvGrpSpPr>
            <p:grpSpPr>
              <a:xfrm>
                <a:off x="-376736" y="6163468"/>
                <a:ext cx="283685" cy="283685"/>
                <a:chOff x="-510741" y="5913713"/>
                <a:chExt cx="267555" cy="267555"/>
              </a:xfrm>
            </p:grpSpPr>
            <p:sp>
              <p:nvSpPr>
                <p:cNvPr id="276" name="Ovaal 1">
                  <a:extLst>
                    <a:ext uri="{FF2B5EF4-FFF2-40B4-BE49-F238E27FC236}">
                      <a16:creationId xmlns:a16="http://schemas.microsoft.com/office/drawing/2014/main" id="{9F99B174-8172-4B8F-9F3D-836C7139A0C1}"/>
                    </a:ext>
                  </a:extLst>
                </p:cNvPr>
                <p:cNvSpPr/>
                <p:nvPr userDrawn="1"/>
              </p:nvSpPr>
              <p:spPr>
                <a:xfrm>
                  <a:off x="-491853" y="5932072"/>
                  <a:ext cx="230835" cy="230835"/>
                </a:xfrm>
                <a:prstGeom prst="ellipse">
                  <a:avLst/>
                </a:prstGeom>
                <a:solidFill>
                  <a:srgbClr val="211F2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180000" rIns="180000" bIns="180000" numCol="1" spcCol="0" rtlCol="0" fromWordArt="0" anchor="ctr" anchorCtr="0" forceAA="0" compatLnSpc="1">
                  <a:prstTxWarp prst="textNoShape">
                    <a:avLst/>
                  </a:prstTxWarp>
                  <a:noAutofit/>
                </a:bodyPr>
                <a:lstStyle/>
                <a:p>
                  <a:pPr algn="ctr">
                    <a:lnSpc>
                      <a:spcPct val="90000"/>
                    </a:lnSpc>
                    <a:spcBef>
                      <a:spcPts val="600"/>
                    </a:spcBef>
                    <a:spcAft>
                      <a:spcPts val="600"/>
                    </a:spcAft>
                  </a:pPr>
                  <a:endParaRPr lang="nl-NL" sz="1600" cap="all" baseline="0" noProof="0">
                    <a:latin typeface="Calibri" panose="020F0502020204030204" pitchFamily="34" charset="0"/>
                    <a:cs typeface="Calibri" panose="020F0502020204030204" pitchFamily="34" charset="0"/>
                  </a:endParaRPr>
                </a:p>
              </p:txBody>
            </p:sp>
            <p:sp>
              <p:nvSpPr>
                <p:cNvPr id="277" name="Graphic 163" descr="Informatie">
                  <a:extLst>
                    <a:ext uri="{FF2B5EF4-FFF2-40B4-BE49-F238E27FC236}">
                      <a16:creationId xmlns:a16="http://schemas.microsoft.com/office/drawing/2014/main" id="{D98B5C5C-48CB-46B8-8FA8-398DA631A2E7}"/>
                    </a:ext>
                  </a:extLst>
                </p:cNvPr>
                <p:cNvSpPr/>
                <p:nvPr/>
              </p:nvSpPr>
              <p:spPr>
                <a:xfrm>
                  <a:off x="-510741" y="5913713"/>
                  <a:ext cx="267555" cy="267555"/>
                </a:xfrm>
                <a:custGeom>
                  <a:avLst/>
                  <a:gdLst>
                    <a:gd name="connsiteX0" fmla="*/ 145860 w 291719"/>
                    <a:gd name="connsiteY0" fmla="*/ 0 h 291719"/>
                    <a:gd name="connsiteX1" fmla="*/ 0 w 291719"/>
                    <a:gd name="connsiteY1" fmla="*/ 145860 h 291719"/>
                    <a:gd name="connsiteX2" fmla="*/ 145860 w 291719"/>
                    <a:gd name="connsiteY2" fmla="*/ 291720 h 291719"/>
                    <a:gd name="connsiteX3" fmla="*/ 291720 w 291719"/>
                    <a:gd name="connsiteY3" fmla="*/ 145860 h 291719"/>
                    <a:gd name="connsiteX4" fmla="*/ 145860 w 291719"/>
                    <a:gd name="connsiteY4" fmla="*/ 0 h 291719"/>
                    <a:gd name="connsiteX5" fmla="*/ 138183 w 291719"/>
                    <a:gd name="connsiteY5" fmla="*/ 38384 h 291719"/>
                    <a:gd name="connsiteX6" fmla="*/ 157375 w 291719"/>
                    <a:gd name="connsiteY6" fmla="*/ 57576 h 291719"/>
                    <a:gd name="connsiteX7" fmla="*/ 138183 w 291719"/>
                    <a:gd name="connsiteY7" fmla="*/ 76768 h 291719"/>
                    <a:gd name="connsiteX8" fmla="*/ 118991 w 291719"/>
                    <a:gd name="connsiteY8" fmla="*/ 57576 h 291719"/>
                    <a:gd name="connsiteX9" fmla="*/ 138183 w 291719"/>
                    <a:gd name="connsiteY9" fmla="*/ 38384 h 291719"/>
                    <a:gd name="connsiteX10" fmla="*/ 184244 w 291719"/>
                    <a:gd name="connsiteY10" fmla="*/ 253336 h 291719"/>
                    <a:gd name="connsiteX11" fmla="*/ 107476 w 291719"/>
                    <a:gd name="connsiteY11" fmla="*/ 253336 h 291719"/>
                    <a:gd name="connsiteX12" fmla="*/ 107476 w 291719"/>
                    <a:gd name="connsiteY12" fmla="*/ 230305 h 291719"/>
                    <a:gd name="connsiteX13" fmla="*/ 134345 w 291719"/>
                    <a:gd name="connsiteY13" fmla="*/ 230305 h 291719"/>
                    <a:gd name="connsiteX14" fmla="*/ 134345 w 291719"/>
                    <a:gd name="connsiteY14" fmla="*/ 115153 h 291719"/>
                    <a:gd name="connsiteX15" fmla="*/ 111314 w 291719"/>
                    <a:gd name="connsiteY15" fmla="*/ 115153 h 291719"/>
                    <a:gd name="connsiteX16" fmla="*/ 111314 w 291719"/>
                    <a:gd name="connsiteY16" fmla="*/ 92122 h 291719"/>
                    <a:gd name="connsiteX17" fmla="*/ 157375 w 291719"/>
                    <a:gd name="connsiteY17" fmla="*/ 92122 h 291719"/>
                    <a:gd name="connsiteX18" fmla="*/ 157375 w 291719"/>
                    <a:gd name="connsiteY18" fmla="*/ 115153 h 291719"/>
                    <a:gd name="connsiteX19" fmla="*/ 157375 w 291719"/>
                    <a:gd name="connsiteY19" fmla="*/ 230305 h 291719"/>
                    <a:gd name="connsiteX20" fmla="*/ 184244 w 291719"/>
                    <a:gd name="connsiteY20" fmla="*/ 230305 h 291719"/>
                    <a:gd name="connsiteX21" fmla="*/ 184244 w 291719"/>
                    <a:gd name="connsiteY21" fmla="*/ 253336 h 291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1719" h="291719">
                      <a:moveTo>
                        <a:pt x="145860" y="0"/>
                      </a:moveTo>
                      <a:cubicBezTo>
                        <a:pt x="65253" y="0"/>
                        <a:pt x="0" y="65253"/>
                        <a:pt x="0" y="145860"/>
                      </a:cubicBezTo>
                      <a:cubicBezTo>
                        <a:pt x="0" y="226467"/>
                        <a:pt x="65253" y="291720"/>
                        <a:pt x="145860" y="291720"/>
                      </a:cubicBezTo>
                      <a:cubicBezTo>
                        <a:pt x="226467" y="291720"/>
                        <a:pt x="291720" y="226467"/>
                        <a:pt x="291720" y="145860"/>
                      </a:cubicBezTo>
                      <a:cubicBezTo>
                        <a:pt x="291720" y="65253"/>
                        <a:pt x="226467" y="0"/>
                        <a:pt x="145860" y="0"/>
                      </a:cubicBezTo>
                      <a:close/>
                      <a:moveTo>
                        <a:pt x="138183" y="38384"/>
                      </a:moveTo>
                      <a:cubicBezTo>
                        <a:pt x="148931" y="38384"/>
                        <a:pt x="157375" y="46829"/>
                        <a:pt x="157375" y="57576"/>
                      </a:cubicBezTo>
                      <a:cubicBezTo>
                        <a:pt x="157375" y="68324"/>
                        <a:pt x="148931" y="76768"/>
                        <a:pt x="138183" y="76768"/>
                      </a:cubicBezTo>
                      <a:cubicBezTo>
                        <a:pt x="127435" y="76768"/>
                        <a:pt x="118991" y="68324"/>
                        <a:pt x="118991" y="57576"/>
                      </a:cubicBezTo>
                      <a:cubicBezTo>
                        <a:pt x="118991" y="46829"/>
                        <a:pt x="127435" y="38384"/>
                        <a:pt x="138183" y="38384"/>
                      </a:cubicBezTo>
                      <a:close/>
                      <a:moveTo>
                        <a:pt x="184244" y="253336"/>
                      </a:moveTo>
                      <a:lnTo>
                        <a:pt x="107476" y="253336"/>
                      </a:lnTo>
                      <a:lnTo>
                        <a:pt x="107476" y="230305"/>
                      </a:lnTo>
                      <a:lnTo>
                        <a:pt x="134345" y="230305"/>
                      </a:lnTo>
                      <a:lnTo>
                        <a:pt x="134345" y="115153"/>
                      </a:lnTo>
                      <a:lnTo>
                        <a:pt x="111314" y="115153"/>
                      </a:lnTo>
                      <a:lnTo>
                        <a:pt x="111314" y="92122"/>
                      </a:lnTo>
                      <a:lnTo>
                        <a:pt x="157375" y="92122"/>
                      </a:lnTo>
                      <a:lnTo>
                        <a:pt x="157375" y="115153"/>
                      </a:lnTo>
                      <a:lnTo>
                        <a:pt x="157375" y="230305"/>
                      </a:lnTo>
                      <a:lnTo>
                        <a:pt x="184244" y="230305"/>
                      </a:lnTo>
                      <a:lnTo>
                        <a:pt x="184244" y="253336"/>
                      </a:lnTo>
                      <a:close/>
                    </a:path>
                  </a:pathLst>
                </a:custGeom>
                <a:solidFill>
                  <a:srgbClr val="1FF524"/>
                </a:solidFill>
                <a:ln w="3770" cap="flat">
                  <a:noFill/>
                  <a:prstDash val="solid"/>
                  <a:miter/>
                </a:ln>
              </p:spPr>
              <p:txBody>
                <a:bodyPr rtlCol="0" anchor="ctr">
                  <a:noAutofit/>
                </a:bodyPr>
                <a:lstStyle/>
                <a:p>
                  <a:endParaRPr lang="nl-NL" sz="2000" noProof="0">
                    <a:solidFill>
                      <a:srgbClr val="211F26"/>
                    </a:solidFill>
                    <a:latin typeface="Calibri" panose="020F0502020204030204" pitchFamily="34" charset="0"/>
                    <a:cs typeface="Calibri" panose="020F0502020204030204" pitchFamily="34" charset="0"/>
                  </a:endParaRPr>
                </a:p>
              </p:txBody>
            </p:sp>
          </p:grpSp>
          <p:grpSp>
            <p:nvGrpSpPr>
              <p:cNvPr id="270" name="Groep 249">
                <a:extLst>
                  <a:ext uri="{FF2B5EF4-FFF2-40B4-BE49-F238E27FC236}">
                    <a16:creationId xmlns:a16="http://schemas.microsoft.com/office/drawing/2014/main" id="{5041ADD4-35FC-4991-9CAC-86E2D920B425}"/>
                  </a:ext>
                </a:extLst>
              </p:cNvPr>
              <p:cNvGrpSpPr/>
              <p:nvPr userDrawn="1"/>
            </p:nvGrpSpPr>
            <p:grpSpPr>
              <a:xfrm>
                <a:off x="-938434" y="6420818"/>
                <a:ext cx="627798" cy="576693"/>
                <a:chOff x="-938434" y="4570310"/>
                <a:chExt cx="627798" cy="576693"/>
              </a:xfrm>
            </p:grpSpPr>
            <p:grpSp>
              <p:nvGrpSpPr>
                <p:cNvPr id="271" name="Inspireren">
                  <a:extLst>
                    <a:ext uri="{FF2B5EF4-FFF2-40B4-BE49-F238E27FC236}">
                      <a16:creationId xmlns:a16="http://schemas.microsoft.com/office/drawing/2014/main" id="{6F2B29A8-DCC1-4ACE-8446-40C6A147DCE4}"/>
                    </a:ext>
                  </a:extLst>
                </p:cNvPr>
                <p:cNvGrpSpPr>
                  <a:grpSpLocks noChangeAspect="1"/>
                </p:cNvGrpSpPr>
                <p:nvPr userDrawn="1"/>
              </p:nvGrpSpPr>
              <p:grpSpPr bwMode="auto">
                <a:xfrm>
                  <a:off x="-716116" y="4570310"/>
                  <a:ext cx="169778" cy="242385"/>
                  <a:chOff x="4768" y="2783"/>
                  <a:chExt cx="788" cy="1125"/>
                </a:xfrm>
                <a:gradFill>
                  <a:gsLst>
                    <a:gs pos="0">
                      <a:srgbClr val="9D9FA1"/>
                    </a:gs>
                    <a:gs pos="70000">
                      <a:srgbClr val="211F26"/>
                    </a:gs>
                  </a:gsLst>
                  <a:lin ang="2700000" scaled="0"/>
                </a:gradFill>
              </p:grpSpPr>
              <p:sp>
                <p:nvSpPr>
                  <p:cNvPr id="273" name="Freeform 12">
                    <a:extLst>
                      <a:ext uri="{FF2B5EF4-FFF2-40B4-BE49-F238E27FC236}">
                        <a16:creationId xmlns:a16="http://schemas.microsoft.com/office/drawing/2014/main" id="{C3C09D15-BB6B-45D5-A68B-6FD62176BF07}"/>
                      </a:ext>
                    </a:extLst>
                  </p:cNvPr>
                  <p:cNvSpPr>
                    <a:spLocks/>
                  </p:cNvSpPr>
                  <p:nvPr/>
                </p:nvSpPr>
                <p:spPr bwMode="auto">
                  <a:xfrm>
                    <a:off x="5001" y="3186"/>
                    <a:ext cx="319" cy="288"/>
                  </a:xfrm>
                  <a:custGeom>
                    <a:avLst/>
                    <a:gdLst>
                      <a:gd name="T0" fmla="*/ 220 w 319"/>
                      <a:gd name="T1" fmla="*/ 288 h 288"/>
                      <a:gd name="T2" fmla="*/ 107 w 319"/>
                      <a:gd name="T3" fmla="*/ 288 h 288"/>
                      <a:gd name="T4" fmla="*/ 0 w 319"/>
                      <a:gd name="T5" fmla="*/ 0 h 288"/>
                      <a:gd name="T6" fmla="*/ 319 w 319"/>
                      <a:gd name="T7" fmla="*/ 0 h 288"/>
                      <a:gd name="T8" fmla="*/ 220 w 319"/>
                      <a:gd name="T9" fmla="*/ 288 h 288"/>
                    </a:gdLst>
                    <a:ahLst/>
                    <a:cxnLst>
                      <a:cxn ang="0">
                        <a:pos x="T0" y="T1"/>
                      </a:cxn>
                      <a:cxn ang="0">
                        <a:pos x="T2" y="T3"/>
                      </a:cxn>
                      <a:cxn ang="0">
                        <a:pos x="T4" y="T5"/>
                      </a:cxn>
                      <a:cxn ang="0">
                        <a:pos x="T6" y="T7"/>
                      </a:cxn>
                      <a:cxn ang="0">
                        <a:pos x="T8" y="T9"/>
                      </a:cxn>
                    </a:cxnLst>
                    <a:rect l="0" t="0" r="r" b="b"/>
                    <a:pathLst>
                      <a:path w="319" h="288">
                        <a:moveTo>
                          <a:pt x="220" y="288"/>
                        </a:moveTo>
                        <a:lnTo>
                          <a:pt x="107" y="288"/>
                        </a:lnTo>
                        <a:lnTo>
                          <a:pt x="0" y="0"/>
                        </a:lnTo>
                        <a:lnTo>
                          <a:pt x="319" y="0"/>
                        </a:lnTo>
                        <a:lnTo>
                          <a:pt x="220" y="288"/>
                        </a:lnTo>
                        <a:close/>
                      </a:path>
                    </a:pathLst>
                  </a:custGeom>
                  <a:solidFill>
                    <a:srgbClr val="1FF52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95469" eaLnBrk="1" fontAlgn="auto" latinLnBrk="0" hangingPunct="1">
                      <a:lnSpc>
                        <a:spcPct val="100000"/>
                      </a:lnSpc>
                      <a:spcBef>
                        <a:spcPts val="0"/>
                      </a:spcBef>
                      <a:spcAft>
                        <a:spcPts val="0"/>
                      </a:spcAft>
                      <a:buClrTx/>
                      <a:buSzTx/>
                      <a:buFontTx/>
                      <a:buNone/>
                      <a:tabLst/>
                      <a:defRPr/>
                    </a:pPr>
                    <a:endParaRPr kumimoji="0" lang="nl-NL" sz="300" b="0" i="0" u="none" strike="noStrike" kern="0" cap="none" spc="0" normalizeH="0" baseline="0" noProof="0">
                      <a:ln>
                        <a:noFill/>
                      </a:ln>
                      <a:solidFill>
                        <a:srgbClr val="211F26"/>
                      </a:solidFill>
                      <a:effectLst/>
                      <a:uLnTx/>
                      <a:uFillTx/>
                      <a:latin typeface="Segoe UI Light"/>
                    </a:endParaRPr>
                  </a:p>
                </p:txBody>
              </p:sp>
              <p:sp>
                <p:nvSpPr>
                  <p:cNvPr id="274" name="Freeform 13">
                    <a:extLst>
                      <a:ext uri="{FF2B5EF4-FFF2-40B4-BE49-F238E27FC236}">
                        <a16:creationId xmlns:a16="http://schemas.microsoft.com/office/drawing/2014/main" id="{073064B6-EE45-4868-9974-FCC233BCBED1}"/>
                      </a:ext>
                    </a:extLst>
                  </p:cNvPr>
                  <p:cNvSpPr>
                    <a:spLocks/>
                  </p:cNvSpPr>
                  <p:nvPr/>
                </p:nvSpPr>
                <p:spPr bwMode="auto">
                  <a:xfrm>
                    <a:off x="5022" y="3796"/>
                    <a:ext cx="282" cy="112"/>
                  </a:xfrm>
                  <a:custGeom>
                    <a:avLst/>
                    <a:gdLst>
                      <a:gd name="T0" fmla="*/ 229 w 251"/>
                      <a:gd name="T1" fmla="*/ 70 h 100"/>
                      <a:gd name="T2" fmla="*/ 229 w 251"/>
                      <a:gd name="T3" fmla="*/ 69 h 100"/>
                      <a:gd name="T4" fmla="*/ 251 w 251"/>
                      <a:gd name="T5" fmla="*/ 0 h 100"/>
                      <a:gd name="T6" fmla="*/ 0 w 251"/>
                      <a:gd name="T7" fmla="*/ 0 h 100"/>
                      <a:gd name="T8" fmla="*/ 22 w 251"/>
                      <a:gd name="T9" fmla="*/ 69 h 100"/>
                      <a:gd name="T10" fmla="*/ 63 w 251"/>
                      <a:gd name="T11" fmla="*/ 100 h 100"/>
                      <a:gd name="T12" fmla="*/ 188 w 251"/>
                      <a:gd name="T13" fmla="*/ 100 h 100"/>
                      <a:gd name="T14" fmla="*/ 229 w 251"/>
                      <a:gd name="T15" fmla="*/ 71 h 100"/>
                      <a:gd name="T16" fmla="*/ 229 w 251"/>
                      <a:gd name="T17" fmla="*/ 71 h 100"/>
                      <a:gd name="T18" fmla="*/ 229 w 251"/>
                      <a:gd name="T19" fmla="*/ 7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1" h="100">
                        <a:moveTo>
                          <a:pt x="229" y="70"/>
                        </a:moveTo>
                        <a:cubicBezTo>
                          <a:pt x="229" y="70"/>
                          <a:pt x="229" y="69"/>
                          <a:pt x="229" y="69"/>
                        </a:cubicBezTo>
                        <a:cubicBezTo>
                          <a:pt x="251" y="0"/>
                          <a:pt x="251" y="0"/>
                          <a:pt x="251" y="0"/>
                        </a:cubicBezTo>
                        <a:cubicBezTo>
                          <a:pt x="0" y="0"/>
                          <a:pt x="0" y="0"/>
                          <a:pt x="0" y="0"/>
                        </a:cubicBezTo>
                        <a:cubicBezTo>
                          <a:pt x="22" y="69"/>
                          <a:pt x="22" y="69"/>
                          <a:pt x="22" y="69"/>
                        </a:cubicBezTo>
                        <a:cubicBezTo>
                          <a:pt x="27" y="87"/>
                          <a:pt x="44" y="100"/>
                          <a:pt x="63" y="100"/>
                        </a:cubicBezTo>
                        <a:cubicBezTo>
                          <a:pt x="188" y="100"/>
                          <a:pt x="188" y="100"/>
                          <a:pt x="188" y="100"/>
                        </a:cubicBezTo>
                        <a:cubicBezTo>
                          <a:pt x="207" y="100"/>
                          <a:pt x="223" y="88"/>
                          <a:pt x="229" y="71"/>
                        </a:cubicBezTo>
                        <a:cubicBezTo>
                          <a:pt x="229" y="71"/>
                          <a:pt x="229" y="71"/>
                          <a:pt x="229" y="71"/>
                        </a:cubicBezTo>
                        <a:lnTo>
                          <a:pt x="229" y="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95469" eaLnBrk="1" fontAlgn="auto" latinLnBrk="0" hangingPunct="1">
                      <a:lnSpc>
                        <a:spcPct val="100000"/>
                      </a:lnSpc>
                      <a:spcBef>
                        <a:spcPts val="0"/>
                      </a:spcBef>
                      <a:spcAft>
                        <a:spcPts val="0"/>
                      </a:spcAft>
                      <a:buClrTx/>
                      <a:buSzTx/>
                      <a:buFontTx/>
                      <a:buNone/>
                      <a:tabLst/>
                      <a:defRPr/>
                    </a:pPr>
                    <a:endParaRPr kumimoji="0" lang="nl-NL" sz="300" b="0" i="0" u="none" strike="noStrike" kern="0" cap="none" spc="0" normalizeH="0" baseline="0" noProof="0">
                      <a:ln>
                        <a:noFill/>
                      </a:ln>
                      <a:solidFill>
                        <a:srgbClr val="211F26"/>
                      </a:solidFill>
                      <a:effectLst/>
                      <a:uLnTx/>
                      <a:uFillTx/>
                      <a:latin typeface="Segoe UI Light"/>
                    </a:endParaRPr>
                  </a:p>
                </p:txBody>
              </p:sp>
              <p:sp>
                <p:nvSpPr>
                  <p:cNvPr id="275" name="Freeform 14">
                    <a:extLst>
                      <a:ext uri="{FF2B5EF4-FFF2-40B4-BE49-F238E27FC236}">
                        <a16:creationId xmlns:a16="http://schemas.microsoft.com/office/drawing/2014/main" id="{1272056B-E4C8-48B3-AA8A-47B920CE03CE}"/>
                      </a:ext>
                    </a:extLst>
                  </p:cNvPr>
                  <p:cNvSpPr>
                    <a:spLocks noEditPoints="1"/>
                  </p:cNvSpPr>
                  <p:nvPr/>
                </p:nvSpPr>
                <p:spPr bwMode="auto">
                  <a:xfrm>
                    <a:off x="4768" y="2783"/>
                    <a:ext cx="788" cy="966"/>
                  </a:xfrm>
                  <a:custGeom>
                    <a:avLst/>
                    <a:gdLst>
                      <a:gd name="T0" fmla="*/ 351 w 702"/>
                      <a:gd name="T1" fmla="*/ 0 h 860"/>
                      <a:gd name="T2" fmla="*/ 0 w 702"/>
                      <a:gd name="T3" fmla="*/ 351 h 860"/>
                      <a:gd name="T4" fmla="*/ 134 w 702"/>
                      <a:gd name="T5" fmla="*/ 627 h 860"/>
                      <a:gd name="T6" fmla="*/ 165 w 702"/>
                      <a:gd name="T7" fmla="*/ 718 h 860"/>
                      <a:gd name="T8" fmla="*/ 266 w 702"/>
                      <a:gd name="T9" fmla="*/ 718 h 860"/>
                      <a:gd name="T10" fmla="*/ 266 w 702"/>
                      <a:gd name="T11" fmla="*/ 718 h 860"/>
                      <a:gd name="T12" fmla="*/ 434 w 702"/>
                      <a:gd name="T13" fmla="*/ 718 h 860"/>
                      <a:gd name="T14" fmla="*/ 419 w 702"/>
                      <a:gd name="T15" fmla="*/ 760 h 860"/>
                      <a:gd name="T16" fmla="*/ 284 w 702"/>
                      <a:gd name="T17" fmla="*/ 760 h 860"/>
                      <a:gd name="T18" fmla="*/ 284 w 702"/>
                      <a:gd name="T19" fmla="*/ 760 h 860"/>
                      <a:gd name="T20" fmla="*/ 179 w 702"/>
                      <a:gd name="T21" fmla="*/ 760 h 860"/>
                      <a:gd name="T22" fmla="*/ 212 w 702"/>
                      <a:gd name="T23" fmla="*/ 860 h 860"/>
                      <a:gd name="T24" fmla="*/ 212 w 702"/>
                      <a:gd name="T25" fmla="*/ 860 h 860"/>
                      <a:gd name="T26" fmla="*/ 216 w 702"/>
                      <a:gd name="T27" fmla="*/ 860 h 860"/>
                      <a:gd name="T28" fmla="*/ 488 w 702"/>
                      <a:gd name="T29" fmla="*/ 860 h 860"/>
                      <a:gd name="T30" fmla="*/ 491 w 702"/>
                      <a:gd name="T31" fmla="*/ 860 h 860"/>
                      <a:gd name="T32" fmla="*/ 570 w 702"/>
                      <a:gd name="T33" fmla="*/ 625 h 860"/>
                      <a:gd name="T34" fmla="*/ 702 w 702"/>
                      <a:gd name="T35" fmla="*/ 351 h 860"/>
                      <a:gd name="T36" fmla="*/ 351 w 702"/>
                      <a:gd name="T37" fmla="*/ 0 h 860"/>
                      <a:gd name="T38" fmla="*/ 587 w 702"/>
                      <a:gd name="T39" fmla="*/ 438 h 860"/>
                      <a:gd name="T40" fmla="*/ 485 w 702"/>
                      <a:gd name="T41" fmla="*/ 563 h 860"/>
                      <a:gd name="T42" fmla="*/ 454 w 702"/>
                      <a:gd name="T43" fmla="*/ 658 h 860"/>
                      <a:gd name="T44" fmla="*/ 250 w 702"/>
                      <a:gd name="T45" fmla="*/ 658 h 860"/>
                      <a:gd name="T46" fmla="*/ 219 w 702"/>
                      <a:gd name="T47" fmla="*/ 565 h 860"/>
                      <a:gd name="T48" fmla="*/ 115 w 702"/>
                      <a:gd name="T49" fmla="*/ 439 h 860"/>
                      <a:gd name="T50" fmla="*/ 99 w 702"/>
                      <a:gd name="T51" fmla="*/ 351 h 860"/>
                      <a:gd name="T52" fmla="*/ 351 w 702"/>
                      <a:gd name="T53" fmla="*/ 99 h 860"/>
                      <a:gd name="T54" fmla="*/ 603 w 702"/>
                      <a:gd name="T55" fmla="*/ 351 h 860"/>
                      <a:gd name="T56" fmla="*/ 587 w 702"/>
                      <a:gd name="T57" fmla="*/ 438 h 8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02" h="860">
                        <a:moveTo>
                          <a:pt x="351" y="0"/>
                        </a:moveTo>
                        <a:cubicBezTo>
                          <a:pt x="157" y="0"/>
                          <a:pt x="0" y="157"/>
                          <a:pt x="0" y="351"/>
                        </a:cubicBezTo>
                        <a:cubicBezTo>
                          <a:pt x="0" y="463"/>
                          <a:pt x="52" y="562"/>
                          <a:pt x="134" y="627"/>
                        </a:cubicBezTo>
                        <a:cubicBezTo>
                          <a:pt x="165" y="718"/>
                          <a:pt x="165" y="718"/>
                          <a:pt x="165" y="718"/>
                        </a:cubicBezTo>
                        <a:cubicBezTo>
                          <a:pt x="266" y="718"/>
                          <a:pt x="266" y="718"/>
                          <a:pt x="266" y="718"/>
                        </a:cubicBezTo>
                        <a:cubicBezTo>
                          <a:pt x="266" y="718"/>
                          <a:pt x="266" y="718"/>
                          <a:pt x="266" y="718"/>
                        </a:cubicBezTo>
                        <a:cubicBezTo>
                          <a:pt x="434" y="718"/>
                          <a:pt x="434" y="718"/>
                          <a:pt x="434" y="718"/>
                        </a:cubicBezTo>
                        <a:cubicBezTo>
                          <a:pt x="419" y="760"/>
                          <a:pt x="419" y="760"/>
                          <a:pt x="419" y="760"/>
                        </a:cubicBezTo>
                        <a:cubicBezTo>
                          <a:pt x="284" y="760"/>
                          <a:pt x="284" y="760"/>
                          <a:pt x="284" y="760"/>
                        </a:cubicBezTo>
                        <a:cubicBezTo>
                          <a:pt x="284" y="760"/>
                          <a:pt x="284" y="760"/>
                          <a:pt x="284" y="760"/>
                        </a:cubicBezTo>
                        <a:cubicBezTo>
                          <a:pt x="179" y="760"/>
                          <a:pt x="179" y="760"/>
                          <a:pt x="179" y="760"/>
                        </a:cubicBezTo>
                        <a:cubicBezTo>
                          <a:pt x="212" y="860"/>
                          <a:pt x="212" y="860"/>
                          <a:pt x="212" y="860"/>
                        </a:cubicBezTo>
                        <a:cubicBezTo>
                          <a:pt x="212" y="860"/>
                          <a:pt x="212" y="860"/>
                          <a:pt x="212" y="860"/>
                        </a:cubicBezTo>
                        <a:cubicBezTo>
                          <a:pt x="216" y="860"/>
                          <a:pt x="216" y="860"/>
                          <a:pt x="216" y="860"/>
                        </a:cubicBezTo>
                        <a:cubicBezTo>
                          <a:pt x="488" y="860"/>
                          <a:pt x="488" y="860"/>
                          <a:pt x="488" y="860"/>
                        </a:cubicBezTo>
                        <a:cubicBezTo>
                          <a:pt x="491" y="860"/>
                          <a:pt x="491" y="860"/>
                          <a:pt x="491" y="860"/>
                        </a:cubicBezTo>
                        <a:cubicBezTo>
                          <a:pt x="570" y="625"/>
                          <a:pt x="570" y="625"/>
                          <a:pt x="570" y="625"/>
                        </a:cubicBezTo>
                        <a:cubicBezTo>
                          <a:pt x="651" y="560"/>
                          <a:pt x="702" y="461"/>
                          <a:pt x="702" y="351"/>
                        </a:cubicBezTo>
                        <a:cubicBezTo>
                          <a:pt x="702" y="157"/>
                          <a:pt x="545" y="0"/>
                          <a:pt x="351" y="0"/>
                        </a:cubicBezTo>
                        <a:close/>
                        <a:moveTo>
                          <a:pt x="587" y="438"/>
                        </a:moveTo>
                        <a:cubicBezTo>
                          <a:pt x="568" y="490"/>
                          <a:pt x="531" y="534"/>
                          <a:pt x="485" y="563"/>
                        </a:cubicBezTo>
                        <a:cubicBezTo>
                          <a:pt x="454" y="658"/>
                          <a:pt x="454" y="658"/>
                          <a:pt x="454" y="658"/>
                        </a:cubicBezTo>
                        <a:cubicBezTo>
                          <a:pt x="250" y="658"/>
                          <a:pt x="250" y="658"/>
                          <a:pt x="250" y="658"/>
                        </a:cubicBezTo>
                        <a:cubicBezTo>
                          <a:pt x="219" y="565"/>
                          <a:pt x="219" y="565"/>
                          <a:pt x="219" y="565"/>
                        </a:cubicBezTo>
                        <a:cubicBezTo>
                          <a:pt x="172" y="536"/>
                          <a:pt x="135" y="491"/>
                          <a:pt x="115" y="439"/>
                        </a:cubicBezTo>
                        <a:cubicBezTo>
                          <a:pt x="105" y="411"/>
                          <a:pt x="99" y="382"/>
                          <a:pt x="99" y="351"/>
                        </a:cubicBezTo>
                        <a:cubicBezTo>
                          <a:pt x="99" y="212"/>
                          <a:pt x="212" y="99"/>
                          <a:pt x="351" y="99"/>
                        </a:cubicBezTo>
                        <a:cubicBezTo>
                          <a:pt x="490" y="99"/>
                          <a:pt x="603" y="212"/>
                          <a:pt x="603" y="351"/>
                        </a:cubicBezTo>
                        <a:cubicBezTo>
                          <a:pt x="603" y="381"/>
                          <a:pt x="597" y="411"/>
                          <a:pt x="587" y="43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95469" eaLnBrk="1" fontAlgn="auto" latinLnBrk="0" hangingPunct="1">
                      <a:lnSpc>
                        <a:spcPct val="100000"/>
                      </a:lnSpc>
                      <a:spcBef>
                        <a:spcPts val="0"/>
                      </a:spcBef>
                      <a:spcAft>
                        <a:spcPts val="0"/>
                      </a:spcAft>
                      <a:buClrTx/>
                      <a:buSzTx/>
                      <a:buFontTx/>
                      <a:buNone/>
                      <a:tabLst/>
                      <a:defRPr/>
                    </a:pPr>
                    <a:endParaRPr kumimoji="0" lang="nl-NL" sz="300" b="0" i="0" u="none" strike="noStrike" kern="0" cap="none" spc="0" normalizeH="0" baseline="0" noProof="0">
                      <a:ln>
                        <a:noFill/>
                      </a:ln>
                      <a:solidFill>
                        <a:srgbClr val="211F26"/>
                      </a:solidFill>
                      <a:effectLst/>
                      <a:uLnTx/>
                      <a:uFillTx/>
                      <a:latin typeface="Segoe UI Light"/>
                    </a:endParaRPr>
                  </a:p>
                </p:txBody>
              </p:sp>
            </p:grpSp>
            <p:sp>
              <p:nvSpPr>
                <p:cNvPr id="272" name="Tekstvak 251">
                  <a:extLst>
                    <a:ext uri="{FF2B5EF4-FFF2-40B4-BE49-F238E27FC236}">
                      <a16:creationId xmlns:a16="http://schemas.microsoft.com/office/drawing/2014/main" id="{1D706B25-C6EE-459D-9ADA-99D379EF3A2D}"/>
                    </a:ext>
                  </a:extLst>
                </p:cNvPr>
                <p:cNvSpPr txBox="1"/>
                <p:nvPr userDrawn="1"/>
              </p:nvSpPr>
              <p:spPr>
                <a:xfrm>
                  <a:off x="-938434" y="4824764"/>
                  <a:ext cx="627798" cy="322239"/>
                </a:xfrm>
                <a:prstGeom prst="rect">
                  <a:avLst/>
                </a:prstGeom>
                <a:noFill/>
              </p:spPr>
              <p:txBody>
                <a:bodyPr wrap="square" lIns="0" tIns="0" rIns="0" bIns="0" rtlCol="0" anchor="ctr">
                  <a:noAutofit/>
                </a:bodyPr>
                <a:lstStyle/>
                <a:p>
                  <a:pPr marL="0" marR="0" lvl="0" indent="0" algn="ctr" defTabSz="914400" rtl="0" eaLnBrk="1" fontAlgn="auto" latinLnBrk="0" hangingPunct="1">
                    <a:lnSpc>
                      <a:spcPct val="90000"/>
                    </a:lnSpc>
                    <a:spcBef>
                      <a:spcPts val="600"/>
                    </a:spcBef>
                    <a:spcAft>
                      <a:spcPts val="600"/>
                    </a:spcAft>
                    <a:buClrTx/>
                    <a:buSzTx/>
                    <a:buFontTx/>
                    <a:buNone/>
                    <a:tabLst/>
                    <a:defRPr/>
                  </a:pPr>
                  <a:r>
                    <a:rPr kumimoji="0" lang="nl-NL" sz="1000" b="0" i="0" u="none" strike="noStrike" kern="0" cap="none" spc="0" normalizeH="0" baseline="0" noProof="0">
                      <a:ln>
                        <a:noFill/>
                      </a:ln>
                      <a:solidFill>
                        <a:srgbClr val="211F26"/>
                      </a:solidFill>
                      <a:effectLst/>
                      <a:uLnTx/>
                      <a:uFillTx/>
                      <a:latin typeface="Calibri" panose="020F0502020204030204" pitchFamily="34" charset="0"/>
                      <a:ea typeface="+mn-ea"/>
                      <a:cs typeface="Calibri" panose="020F0502020204030204" pitchFamily="34" charset="0"/>
                    </a:rPr>
                    <a:t>Inspiratie</a:t>
                  </a:r>
                </a:p>
              </p:txBody>
            </p:sp>
          </p:grpSp>
        </p:grpSp>
        <p:grpSp>
          <p:nvGrpSpPr>
            <p:cNvPr id="241" name="Groep 276">
              <a:extLst>
                <a:ext uri="{FF2B5EF4-FFF2-40B4-BE49-F238E27FC236}">
                  <a16:creationId xmlns:a16="http://schemas.microsoft.com/office/drawing/2014/main" id="{A56CB338-1463-4058-9856-D942800CE41A}"/>
                </a:ext>
              </a:extLst>
            </p:cNvPr>
            <p:cNvGrpSpPr/>
            <p:nvPr userDrawn="1"/>
          </p:nvGrpSpPr>
          <p:grpSpPr>
            <a:xfrm>
              <a:off x="-3367447" y="1226982"/>
              <a:ext cx="791775" cy="406485"/>
              <a:chOff x="-3565087" y="1409294"/>
              <a:chExt cx="627469" cy="322133"/>
            </a:xfrm>
          </p:grpSpPr>
          <p:grpSp>
            <p:nvGrpSpPr>
              <p:cNvPr id="262" name="Groep 277">
                <a:extLst>
                  <a:ext uri="{FF2B5EF4-FFF2-40B4-BE49-F238E27FC236}">
                    <a16:creationId xmlns:a16="http://schemas.microsoft.com/office/drawing/2014/main" id="{91A9A232-4625-484E-AAED-6BB9C9CEFE1D}"/>
                  </a:ext>
                </a:extLst>
              </p:cNvPr>
              <p:cNvGrpSpPr/>
              <p:nvPr userDrawn="1"/>
            </p:nvGrpSpPr>
            <p:grpSpPr>
              <a:xfrm>
                <a:off x="-3364916" y="1409294"/>
                <a:ext cx="225195" cy="195499"/>
                <a:chOff x="10307162" y="1361199"/>
                <a:chExt cx="2200275" cy="1914525"/>
              </a:xfrm>
            </p:grpSpPr>
            <p:sp>
              <p:nvSpPr>
                <p:cNvPr id="264" name="Vrije vorm: vorm 279">
                  <a:extLst>
                    <a:ext uri="{FF2B5EF4-FFF2-40B4-BE49-F238E27FC236}">
                      <a16:creationId xmlns:a16="http://schemas.microsoft.com/office/drawing/2014/main" id="{CE399C43-878D-45AC-BA33-40488EEB2ABE}"/>
                    </a:ext>
                  </a:extLst>
                </p:cNvPr>
                <p:cNvSpPr/>
                <p:nvPr/>
              </p:nvSpPr>
              <p:spPr>
                <a:xfrm>
                  <a:off x="10683400" y="1831734"/>
                  <a:ext cx="371475" cy="371475"/>
                </a:xfrm>
                <a:custGeom>
                  <a:avLst/>
                  <a:gdLst>
                    <a:gd name="connsiteX0" fmla="*/ 369094 w 371475"/>
                    <a:gd name="connsiteY0" fmla="*/ 188119 h 371475"/>
                    <a:gd name="connsiteX1" fmla="*/ 188119 w 371475"/>
                    <a:gd name="connsiteY1" fmla="*/ 369094 h 371475"/>
                    <a:gd name="connsiteX2" fmla="*/ 7144 w 371475"/>
                    <a:gd name="connsiteY2" fmla="*/ 188119 h 371475"/>
                    <a:gd name="connsiteX3" fmla="*/ 188119 w 371475"/>
                    <a:gd name="connsiteY3" fmla="*/ 7144 h 371475"/>
                    <a:gd name="connsiteX4" fmla="*/ 369094 w 371475"/>
                    <a:gd name="connsiteY4" fmla="*/ 188119 h 371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475" h="371475">
                      <a:moveTo>
                        <a:pt x="369094" y="188119"/>
                      </a:moveTo>
                      <a:cubicBezTo>
                        <a:pt x="369094" y="288068"/>
                        <a:pt x="288068" y="369094"/>
                        <a:pt x="188119" y="369094"/>
                      </a:cubicBezTo>
                      <a:cubicBezTo>
                        <a:pt x="88169" y="369094"/>
                        <a:pt x="7144" y="288068"/>
                        <a:pt x="7144" y="188119"/>
                      </a:cubicBezTo>
                      <a:cubicBezTo>
                        <a:pt x="7144" y="88169"/>
                        <a:pt x="88169" y="7144"/>
                        <a:pt x="188119" y="7144"/>
                      </a:cubicBezTo>
                      <a:cubicBezTo>
                        <a:pt x="288068" y="7144"/>
                        <a:pt x="369094" y="88169"/>
                        <a:pt x="369094" y="188119"/>
                      </a:cubicBezTo>
                      <a:close/>
                    </a:path>
                  </a:pathLst>
                </a:custGeom>
                <a:solidFill>
                  <a:srgbClr val="1FF524"/>
                </a:solidFill>
                <a:ln w="9525" cap="flat">
                  <a:noFill/>
                  <a:prstDash val="solid"/>
                  <a:miter/>
                </a:ln>
              </p:spPr>
              <p:txBody>
                <a:bodyPr rtlCol="0" anchor="ctr"/>
                <a:lstStyle/>
                <a:p>
                  <a:pPr defTabSz="995469"/>
                  <a:endParaRPr lang="nl-NL" sz="7200">
                    <a:solidFill>
                      <a:srgbClr val="211F26"/>
                    </a:solidFill>
                    <a:latin typeface="Segoe UI Light"/>
                  </a:endParaRPr>
                </a:p>
              </p:txBody>
            </p:sp>
            <p:grpSp>
              <p:nvGrpSpPr>
                <p:cNvPr id="265" name="Groep 280">
                  <a:extLst>
                    <a:ext uri="{FF2B5EF4-FFF2-40B4-BE49-F238E27FC236}">
                      <a16:creationId xmlns:a16="http://schemas.microsoft.com/office/drawing/2014/main" id="{1E0A9D61-4CA5-4BF1-BDBF-3D4BEF282A69}"/>
                    </a:ext>
                  </a:extLst>
                </p:cNvPr>
                <p:cNvGrpSpPr/>
                <p:nvPr/>
              </p:nvGrpSpPr>
              <p:grpSpPr>
                <a:xfrm>
                  <a:off x="10307162" y="1361199"/>
                  <a:ext cx="2200275" cy="1914525"/>
                  <a:chOff x="10307162" y="1361199"/>
                  <a:chExt cx="2200275" cy="1914525"/>
                </a:xfrm>
                <a:gradFill>
                  <a:gsLst>
                    <a:gs pos="0">
                      <a:srgbClr val="9D9FA1"/>
                    </a:gs>
                    <a:gs pos="70000">
                      <a:srgbClr val="211F26"/>
                    </a:gs>
                  </a:gsLst>
                  <a:lin ang="2700000" scaled="0"/>
                </a:gradFill>
              </p:grpSpPr>
              <p:sp>
                <p:nvSpPr>
                  <p:cNvPr id="266" name="Vrije vorm: vorm 281">
                    <a:extLst>
                      <a:ext uri="{FF2B5EF4-FFF2-40B4-BE49-F238E27FC236}">
                        <a16:creationId xmlns:a16="http://schemas.microsoft.com/office/drawing/2014/main" id="{957A86AB-6844-46C9-9CEF-DEB0CBA4B299}"/>
                      </a:ext>
                    </a:extLst>
                  </p:cNvPr>
                  <p:cNvSpPr/>
                  <p:nvPr/>
                </p:nvSpPr>
                <p:spPr>
                  <a:xfrm>
                    <a:off x="10307162" y="1361199"/>
                    <a:ext cx="2200275" cy="1914525"/>
                  </a:xfrm>
                  <a:custGeom>
                    <a:avLst/>
                    <a:gdLst>
                      <a:gd name="connsiteX0" fmla="*/ 7144 w 2200275"/>
                      <a:gd name="connsiteY0" fmla="*/ 7144 h 1914525"/>
                      <a:gd name="connsiteX1" fmla="*/ 7144 w 2200275"/>
                      <a:gd name="connsiteY1" fmla="*/ 245269 h 1914525"/>
                      <a:gd name="connsiteX2" fmla="*/ 432911 w 2200275"/>
                      <a:gd name="connsiteY2" fmla="*/ 245269 h 1914525"/>
                      <a:gd name="connsiteX3" fmla="*/ 432911 w 2200275"/>
                      <a:gd name="connsiteY3" fmla="*/ 245269 h 1914525"/>
                      <a:gd name="connsiteX4" fmla="*/ 1959769 w 2200275"/>
                      <a:gd name="connsiteY4" fmla="*/ 245269 h 1914525"/>
                      <a:gd name="connsiteX5" fmla="*/ 1959769 w 2200275"/>
                      <a:gd name="connsiteY5" fmla="*/ 1674019 h 1914525"/>
                      <a:gd name="connsiteX6" fmla="*/ 245269 w 2200275"/>
                      <a:gd name="connsiteY6" fmla="*/ 1674019 h 1914525"/>
                      <a:gd name="connsiteX7" fmla="*/ 245269 w 2200275"/>
                      <a:gd name="connsiteY7" fmla="*/ 350044 h 1914525"/>
                      <a:gd name="connsiteX8" fmla="*/ 7144 w 2200275"/>
                      <a:gd name="connsiteY8" fmla="*/ 350044 h 1914525"/>
                      <a:gd name="connsiteX9" fmla="*/ 7144 w 2200275"/>
                      <a:gd name="connsiteY9" fmla="*/ 1912144 h 1914525"/>
                      <a:gd name="connsiteX10" fmla="*/ 2197894 w 2200275"/>
                      <a:gd name="connsiteY10" fmla="*/ 1912144 h 1914525"/>
                      <a:gd name="connsiteX11" fmla="*/ 2197894 w 2200275"/>
                      <a:gd name="connsiteY11" fmla="*/ 7144 h 191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0275" h="1914525">
                        <a:moveTo>
                          <a:pt x="7144" y="7144"/>
                        </a:moveTo>
                        <a:lnTo>
                          <a:pt x="7144" y="245269"/>
                        </a:lnTo>
                        <a:lnTo>
                          <a:pt x="432911" y="245269"/>
                        </a:lnTo>
                        <a:lnTo>
                          <a:pt x="432911" y="245269"/>
                        </a:lnTo>
                        <a:lnTo>
                          <a:pt x="1959769" y="245269"/>
                        </a:lnTo>
                        <a:lnTo>
                          <a:pt x="1959769" y="1674019"/>
                        </a:lnTo>
                        <a:lnTo>
                          <a:pt x="245269" y="1674019"/>
                        </a:lnTo>
                        <a:lnTo>
                          <a:pt x="245269" y="350044"/>
                        </a:lnTo>
                        <a:lnTo>
                          <a:pt x="7144" y="350044"/>
                        </a:lnTo>
                        <a:lnTo>
                          <a:pt x="7144" y="1912144"/>
                        </a:lnTo>
                        <a:lnTo>
                          <a:pt x="2197894" y="1912144"/>
                        </a:lnTo>
                        <a:lnTo>
                          <a:pt x="2197894" y="7144"/>
                        </a:lnTo>
                        <a:close/>
                      </a:path>
                    </a:pathLst>
                  </a:custGeom>
                  <a:grpFill/>
                  <a:ln w="9525" cap="flat">
                    <a:noFill/>
                    <a:prstDash val="solid"/>
                    <a:miter/>
                  </a:ln>
                </p:spPr>
                <p:txBody>
                  <a:bodyPr rtlCol="0" anchor="ctr"/>
                  <a:lstStyle/>
                  <a:p>
                    <a:pPr defTabSz="995469"/>
                    <a:endParaRPr lang="nl-NL" sz="7200">
                      <a:solidFill>
                        <a:srgbClr val="211F26"/>
                      </a:solidFill>
                      <a:latin typeface="Segoe UI Light"/>
                    </a:endParaRPr>
                  </a:p>
                </p:txBody>
              </p:sp>
              <p:sp>
                <p:nvSpPr>
                  <p:cNvPr id="267" name="Vrije vorm: vorm 282">
                    <a:extLst>
                      <a:ext uri="{FF2B5EF4-FFF2-40B4-BE49-F238E27FC236}">
                        <a16:creationId xmlns:a16="http://schemas.microsoft.com/office/drawing/2014/main" id="{585C0960-62BB-4384-8682-EAC9B377A5C6}"/>
                      </a:ext>
                    </a:extLst>
                  </p:cNvPr>
                  <p:cNvSpPr/>
                  <p:nvPr/>
                </p:nvSpPr>
                <p:spPr>
                  <a:xfrm>
                    <a:off x="10682447" y="1953654"/>
                    <a:ext cx="1438275" cy="885825"/>
                  </a:xfrm>
                  <a:custGeom>
                    <a:avLst/>
                    <a:gdLst>
                      <a:gd name="connsiteX0" fmla="*/ 1070134 w 1438275"/>
                      <a:gd name="connsiteY0" fmla="*/ 7144 h 885825"/>
                      <a:gd name="connsiteX1" fmla="*/ 801529 w 1438275"/>
                      <a:gd name="connsiteY1" fmla="*/ 275749 h 885825"/>
                      <a:gd name="connsiteX2" fmla="*/ 662464 w 1438275"/>
                      <a:gd name="connsiteY2" fmla="*/ 137636 h 885825"/>
                      <a:gd name="connsiteX3" fmla="*/ 7144 w 1438275"/>
                      <a:gd name="connsiteY3" fmla="*/ 784384 h 885825"/>
                      <a:gd name="connsiteX4" fmla="*/ 108109 w 1438275"/>
                      <a:gd name="connsiteY4" fmla="*/ 885349 h 885825"/>
                      <a:gd name="connsiteX5" fmla="*/ 662464 w 1438275"/>
                      <a:gd name="connsiteY5" fmla="*/ 338614 h 885825"/>
                      <a:gd name="connsiteX6" fmla="*/ 928211 w 1438275"/>
                      <a:gd name="connsiteY6" fmla="*/ 605314 h 885825"/>
                      <a:gd name="connsiteX7" fmla="*/ 1029176 w 1438275"/>
                      <a:gd name="connsiteY7" fmla="*/ 503396 h 885825"/>
                      <a:gd name="connsiteX8" fmla="*/ 902494 w 1438275"/>
                      <a:gd name="connsiteY8" fmla="*/ 376714 h 885825"/>
                      <a:gd name="connsiteX9" fmla="*/ 1070134 w 1438275"/>
                      <a:gd name="connsiteY9" fmla="*/ 209074 h 885825"/>
                      <a:gd name="connsiteX10" fmla="*/ 1337786 w 1438275"/>
                      <a:gd name="connsiteY10" fmla="*/ 480536 h 885825"/>
                      <a:gd name="connsiteX11" fmla="*/ 1438751 w 1438275"/>
                      <a:gd name="connsiteY11" fmla="*/ 378619 h 885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8275" h="885825">
                        <a:moveTo>
                          <a:pt x="1070134" y="7144"/>
                        </a:moveTo>
                        <a:lnTo>
                          <a:pt x="801529" y="275749"/>
                        </a:lnTo>
                        <a:lnTo>
                          <a:pt x="662464" y="137636"/>
                        </a:lnTo>
                        <a:lnTo>
                          <a:pt x="7144" y="784384"/>
                        </a:lnTo>
                        <a:lnTo>
                          <a:pt x="108109" y="885349"/>
                        </a:lnTo>
                        <a:lnTo>
                          <a:pt x="662464" y="338614"/>
                        </a:lnTo>
                        <a:lnTo>
                          <a:pt x="928211" y="605314"/>
                        </a:lnTo>
                        <a:lnTo>
                          <a:pt x="1029176" y="503396"/>
                        </a:lnTo>
                        <a:lnTo>
                          <a:pt x="902494" y="376714"/>
                        </a:lnTo>
                        <a:lnTo>
                          <a:pt x="1070134" y="209074"/>
                        </a:lnTo>
                        <a:lnTo>
                          <a:pt x="1337786" y="480536"/>
                        </a:lnTo>
                        <a:lnTo>
                          <a:pt x="1438751" y="378619"/>
                        </a:lnTo>
                        <a:close/>
                      </a:path>
                    </a:pathLst>
                  </a:custGeom>
                  <a:grpFill/>
                  <a:ln w="9525" cap="flat">
                    <a:noFill/>
                    <a:prstDash val="solid"/>
                    <a:miter/>
                  </a:ln>
                </p:spPr>
                <p:txBody>
                  <a:bodyPr rtlCol="0" anchor="ctr"/>
                  <a:lstStyle/>
                  <a:p>
                    <a:pPr defTabSz="995469"/>
                    <a:endParaRPr lang="nl-NL" sz="7200">
                      <a:solidFill>
                        <a:srgbClr val="211F26"/>
                      </a:solidFill>
                      <a:latin typeface="Segoe UI Light"/>
                    </a:endParaRPr>
                  </a:p>
                </p:txBody>
              </p:sp>
            </p:grpSp>
          </p:grpSp>
          <p:sp>
            <p:nvSpPr>
              <p:cNvPr id="263" name="Tekstvak 278">
                <a:extLst>
                  <a:ext uri="{FF2B5EF4-FFF2-40B4-BE49-F238E27FC236}">
                    <a16:creationId xmlns:a16="http://schemas.microsoft.com/office/drawing/2014/main" id="{ED58936A-B407-4904-99BF-8745AEB763C6}"/>
                  </a:ext>
                </a:extLst>
              </p:cNvPr>
              <p:cNvSpPr txBox="1"/>
              <p:nvPr userDrawn="1"/>
            </p:nvSpPr>
            <p:spPr>
              <a:xfrm>
                <a:off x="-3565087" y="1617700"/>
                <a:ext cx="627469" cy="113727"/>
              </a:xfrm>
              <a:prstGeom prst="rect">
                <a:avLst/>
              </a:prstGeom>
              <a:noFill/>
            </p:spPr>
            <p:txBody>
              <a:bodyPr wrap="square" lIns="0" tIns="18000" rIns="0" bIns="0" rtlCol="0" anchor="t">
                <a:noAutofit/>
              </a:bodyPr>
              <a:lstStyle/>
              <a:p>
                <a:pPr marL="0" marR="0" lvl="0" indent="0" algn="ctr" defTabSz="914400" rtl="0" eaLnBrk="1" fontAlgn="auto" latinLnBrk="0" hangingPunct="1">
                  <a:lnSpc>
                    <a:spcPct val="90000"/>
                  </a:lnSpc>
                  <a:spcBef>
                    <a:spcPts val="600"/>
                  </a:spcBef>
                  <a:spcAft>
                    <a:spcPts val="600"/>
                  </a:spcAft>
                  <a:buClrTx/>
                  <a:buSzTx/>
                  <a:buFontTx/>
                  <a:buNone/>
                  <a:tabLst/>
                  <a:defRPr/>
                </a:pPr>
                <a:r>
                  <a:rPr kumimoji="0" lang="nl-NL" sz="1000" b="0" i="0" u="none" strike="noStrike" kern="0" cap="none" spc="0" normalizeH="0" baseline="0" noProof="0">
                    <a:ln>
                      <a:noFill/>
                    </a:ln>
                    <a:solidFill>
                      <a:srgbClr val="211F26"/>
                    </a:solidFill>
                    <a:effectLst/>
                    <a:uLnTx/>
                    <a:uFillTx/>
                    <a:latin typeface="Calibri" panose="020F0502020204030204" pitchFamily="34" charset="0"/>
                    <a:ea typeface="+mn-ea"/>
                    <a:cs typeface="Calibri" panose="020F0502020204030204" pitchFamily="34" charset="0"/>
                  </a:rPr>
                  <a:t>Afbeeldingen</a:t>
                </a:r>
              </a:p>
            </p:txBody>
          </p:sp>
        </p:grpSp>
        <p:grpSp>
          <p:nvGrpSpPr>
            <p:cNvPr id="242" name="Groep 283">
              <a:extLst>
                <a:ext uri="{FF2B5EF4-FFF2-40B4-BE49-F238E27FC236}">
                  <a16:creationId xmlns:a16="http://schemas.microsoft.com/office/drawing/2014/main" id="{182ADFB1-3C2B-42EE-8255-714E179A2EA6}"/>
                </a:ext>
              </a:extLst>
            </p:cNvPr>
            <p:cNvGrpSpPr/>
            <p:nvPr userDrawn="1"/>
          </p:nvGrpSpPr>
          <p:grpSpPr>
            <a:xfrm>
              <a:off x="-3354295" y="5166361"/>
              <a:ext cx="514284" cy="506545"/>
              <a:chOff x="12617641" y="3403239"/>
              <a:chExt cx="752963" cy="741634"/>
            </a:xfrm>
          </p:grpSpPr>
          <p:grpSp>
            <p:nvGrpSpPr>
              <p:cNvPr id="246" name="Groep 284">
                <a:extLst>
                  <a:ext uri="{FF2B5EF4-FFF2-40B4-BE49-F238E27FC236}">
                    <a16:creationId xmlns:a16="http://schemas.microsoft.com/office/drawing/2014/main" id="{331D2B15-E245-42CA-B953-7173D64D3FBC}"/>
                  </a:ext>
                </a:extLst>
              </p:cNvPr>
              <p:cNvGrpSpPr/>
              <p:nvPr userDrawn="1"/>
            </p:nvGrpSpPr>
            <p:grpSpPr>
              <a:xfrm>
                <a:off x="12771530" y="3403239"/>
                <a:ext cx="467176" cy="448491"/>
                <a:chOff x="12782157" y="3403239"/>
                <a:chExt cx="467176" cy="448491"/>
              </a:xfrm>
            </p:grpSpPr>
            <p:grpSp>
              <p:nvGrpSpPr>
                <p:cNvPr id="249" name="Groep 287">
                  <a:extLst>
                    <a:ext uri="{FF2B5EF4-FFF2-40B4-BE49-F238E27FC236}">
                      <a16:creationId xmlns:a16="http://schemas.microsoft.com/office/drawing/2014/main" id="{625D5B42-846E-4E20-9E26-68D2FB570B57}"/>
                    </a:ext>
                  </a:extLst>
                </p:cNvPr>
                <p:cNvGrpSpPr/>
                <p:nvPr userDrawn="1"/>
              </p:nvGrpSpPr>
              <p:grpSpPr>
                <a:xfrm>
                  <a:off x="12782157" y="3403239"/>
                  <a:ext cx="412976" cy="396132"/>
                  <a:chOff x="13554906" y="3320109"/>
                  <a:chExt cx="443917" cy="425811"/>
                </a:xfrm>
              </p:grpSpPr>
              <p:grpSp>
                <p:nvGrpSpPr>
                  <p:cNvPr id="256" name="Groep 294">
                    <a:extLst>
                      <a:ext uri="{FF2B5EF4-FFF2-40B4-BE49-F238E27FC236}">
                        <a16:creationId xmlns:a16="http://schemas.microsoft.com/office/drawing/2014/main" id="{E46B00A7-C9DF-465B-BF0C-F75FC8ADF338}"/>
                      </a:ext>
                    </a:extLst>
                  </p:cNvPr>
                  <p:cNvGrpSpPr/>
                  <p:nvPr userDrawn="1"/>
                </p:nvGrpSpPr>
                <p:grpSpPr>
                  <a:xfrm>
                    <a:off x="13554906" y="3320109"/>
                    <a:ext cx="443917" cy="425811"/>
                    <a:chOff x="12909684" y="1276143"/>
                    <a:chExt cx="443917" cy="425811"/>
                  </a:xfrm>
                </p:grpSpPr>
                <p:sp>
                  <p:nvSpPr>
                    <p:cNvPr id="259" name="Rechthoek 297">
                      <a:extLst>
                        <a:ext uri="{FF2B5EF4-FFF2-40B4-BE49-F238E27FC236}">
                          <a16:creationId xmlns:a16="http://schemas.microsoft.com/office/drawing/2014/main" id="{5EE8D83C-B47B-494B-82AA-FE0A35EAFCC4}"/>
                        </a:ext>
                      </a:extLst>
                    </p:cNvPr>
                    <p:cNvSpPr/>
                    <p:nvPr userDrawn="1"/>
                  </p:nvSpPr>
                  <p:spPr>
                    <a:xfrm>
                      <a:off x="12909689" y="1276143"/>
                      <a:ext cx="443912" cy="425811"/>
                    </a:xfrm>
                    <a:prstGeom prst="rect">
                      <a:avLst/>
                    </a:prstGeom>
                    <a:noFill/>
                    <a:ln w="12700">
                      <a:solidFill>
                        <a:srgbClr val="818181"/>
                      </a:solidFill>
                      <a:prstDash val="dash"/>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a:solidFill>
                          <a:srgbClr val="211F26"/>
                        </a:solidFill>
                        <a:latin typeface="Calibri" panose="020F0502020204030204" pitchFamily="34" charset="0"/>
                        <a:cs typeface="Calibri" panose="020F0502020204030204" pitchFamily="34" charset="0"/>
                      </a:endParaRPr>
                    </a:p>
                  </p:txBody>
                </p:sp>
                <p:sp>
                  <p:nvSpPr>
                    <p:cNvPr id="260" name="Rechthoek 298">
                      <a:extLst>
                        <a:ext uri="{FF2B5EF4-FFF2-40B4-BE49-F238E27FC236}">
                          <a16:creationId xmlns:a16="http://schemas.microsoft.com/office/drawing/2014/main" id="{459D0772-BA8B-4031-A323-6FAFAC5D3533}"/>
                        </a:ext>
                      </a:extLst>
                    </p:cNvPr>
                    <p:cNvSpPr/>
                    <p:nvPr userDrawn="1"/>
                  </p:nvSpPr>
                  <p:spPr>
                    <a:xfrm>
                      <a:off x="12909684" y="1276143"/>
                      <a:ext cx="261629" cy="257807"/>
                    </a:xfrm>
                    <a:prstGeom prst="rect">
                      <a:avLst/>
                    </a:prstGeom>
                    <a:solidFill>
                      <a:schemeClr val="bg1"/>
                    </a:solidFill>
                    <a:ln w="12700">
                      <a:solidFill>
                        <a:srgbClr val="81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08000" tIns="0" rIns="0" bIns="0" numCol="1" spcCol="0" rtlCol="0" fromWordArt="0" anchor="ctr" anchorCtr="0" forceAA="0" compatLnSpc="1">
                      <a:prstTxWarp prst="textNoShape">
                        <a:avLst/>
                      </a:prstTxWarp>
                      <a:noAutofit/>
                    </a:bodyPr>
                    <a:lstStyle/>
                    <a:p>
                      <a:pPr lvl="0">
                        <a:lnSpc>
                          <a:spcPct val="90000"/>
                        </a:lnSpc>
                        <a:spcBef>
                          <a:spcPts val="600"/>
                        </a:spcBef>
                        <a:spcAft>
                          <a:spcPts val="600"/>
                        </a:spcAft>
                      </a:pPr>
                      <a:endParaRPr lang="nl-NL" sz="800" b="0" noProof="0">
                        <a:solidFill>
                          <a:srgbClr val="211F26"/>
                        </a:solidFill>
                        <a:latin typeface="Calibri" panose="020F0502020204030204" pitchFamily="34" charset="0"/>
                        <a:cs typeface="Calibri" panose="020F0502020204030204" pitchFamily="34" charset="0"/>
                      </a:endParaRPr>
                    </a:p>
                  </p:txBody>
                </p:sp>
                <p:sp>
                  <p:nvSpPr>
                    <p:cNvPr id="261" name="Ovaal 299">
                      <a:extLst>
                        <a:ext uri="{FF2B5EF4-FFF2-40B4-BE49-F238E27FC236}">
                          <a16:creationId xmlns:a16="http://schemas.microsoft.com/office/drawing/2014/main" id="{F6DCF890-BE9E-4F89-A3F1-5DAF4CBE69C6}"/>
                        </a:ext>
                      </a:extLst>
                    </p:cNvPr>
                    <p:cNvSpPr/>
                    <p:nvPr userDrawn="1"/>
                  </p:nvSpPr>
                  <p:spPr>
                    <a:xfrm>
                      <a:off x="13069071" y="1308711"/>
                      <a:ext cx="72188" cy="72188"/>
                    </a:xfrm>
                    <a:prstGeom prst="ellipse">
                      <a:avLst/>
                    </a:prstGeom>
                    <a:solidFill>
                      <a:srgbClr val="ECC679"/>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a:solidFill>
                          <a:srgbClr val="211F26"/>
                        </a:solidFill>
                        <a:latin typeface="Calibri" panose="020F0502020204030204" pitchFamily="34" charset="0"/>
                        <a:cs typeface="Calibri" panose="020F0502020204030204" pitchFamily="34" charset="0"/>
                      </a:endParaRPr>
                    </a:p>
                  </p:txBody>
                </p:sp>
              </p:grpSp>
              <p:pic>
                <p:nvPicPr>
                  <p:cNvPr id="257" name="Afbeelding 295">
                    <a:extLst>
                      <a:ext uri="{FF2B5EF4-FFF2-40B4-BE49-F238E27FC236}">
                        <a16:creationId xmlns:a16="http://schemas.microsoft.com/office/drawing/2014/main" id="{00FBF18E-20F8-499B-B099-5151F97A98AA}"/>
                      </a:ext>
                    </a:extLst>
                  </p:cNvPr>
                  <p:cNvPicPr>
                    <a:picLocks noChangeAspect="1"/>
                  </p:cNvPicPr>
                  <p:nvPr userDrawn="1"/>
                </p:nvPicPr>
                <p:blipFill>
                  <a:blip r:embed="rId3">
                    <a:duotone>
                      <a:prstClr val="black"/>
                      <a:srgbClr val="4D82B8">
                        <a:tint val="45000"/>
                        <a:satMod val="400000"/>
                      </a:srgbClr>
                    </a:duotone>
                    <a:extLst>
                      <a:ext uri="{BEBA8EAE-BF5A-486C-A8C5-ECC9F3942E4B}">
                        <a14:imgProps xmlns:a14="http://schemas.microsoft.com/office/drawing/2010/main">
                          <a14:imgLayer r:embed="rId4">
                            <a14:imgEffect>
                              <a14:brightnessContrast contrast="-40000"/>
                            </a14:imgEffect>
                          </a14:imgLayer>
                        </a14:imgProps>
                      </a:ext>
                    </a:extLst>
                  </a:blip>
                  <a:stretch>
                    <a:fillRect/>
                  </a:stretch>
                </p:blipFill>
                <p:spPr>
                  <a:xfrm>
                    <a:off x="13567296" y="3424991"/>
                    <a:ext cx="173367" cy="140220"/>
                  </a:xfrm>
                  <a:prstGeom prst="rect">
                    <a:avLst/>
                  </a:prstGeom>
                </p:spPr>
              </p:pic>
              <p:pic>
                <p:nvPicPr>
                  <p:cNvPr id="258" name="Afbeelding 296">
                    <a:extLst>
                      <a:ext uri="{FF2B5EF4-FFF2-40B4-BE49-F238E27FC236}">
                        <a16:creationId xmlns:a16="http://schemas.microsoft.com/office/drawing/2014/main" id="{760EA85E-DD9A-43BF-AE6E-6963EB58FA8D}"/>
                      </a:ext>
                    </a:extLst>
                  </p:cNvPr>
                  <p:cNvPicPr>
                    <a:picLocks noChangeAspect="1"/>
                  </p:cNvPicPr>
                  <p:nvPr userDrawn="1"/>
                </p:nvPicPr>
                <p:blipFill>
                  <a:blip r:embed="rId3">
                    <a:duotone>
                      <a:prstClr val="black"/>
                      <a:srgbClr val="4D82B8">
                        <a:tint val="45000"/>
                        <a:satMod val="400000"/>
                      </a:srgbClr>
                    </a:duotone>
                    <a:extLst>
                      <a:ext uri="{BEBA8EAE-BF5A-486C-A8C5-ECC9F3942E4B}">
                        <a14:imgProps xmlns:a14="http://schemas.microsoft.com/office/drawing/2010/main">
                          <a14:imgLayer r:embed="rId4">
                            <a14:imgEffect>
                              <a14:brightnessContrast contrast="-40000"/>
                            </a14:imgEffect>
                          </a14:imgLayer>
                        </a14:imgProps>
                      </a:ext>
                    </a:extLst>
                  </a:blip>
                  <a:stretch>
                    <a:fillRect/>
                  </a:stretch>
                </p:blipFill>
                <p:spPr>
                  <a:xfrm flipH="1">
                    <a:off x="13635599" y="3449265"/>
                    <a:ext cx="173367" cy="111424"/>
                  </a:xfrm>
                  <a:prstGeom prst="rect">
                    <a:avLst/>
                  </a:prstGeom>
                </p:spPr>
              </p:pic>
            </p:grpSp>
            <p:grpSp>
              <p:nvGrpSpPr>
                <p:cNvPr id="250" name="Groep 288">
                  <a:extLst>
                    <a:ext uri="{FF2B5EF4-FFF2-40B4-BE49-F238E27FC236}">
                      <a16:creationId xmlns:a16="http://schemas.microsoft.com/office/drawing/2014/main" id="{0A9E98BB-B652-44CB-ABB6-8E337067A495}"/>
                    </a:ext>
                  </a:extLst>
                </p:cNvPr>
                <p:cNvGrpSpPr/>
                <p:nvPr userDrawn="1"/>
              </p:nvGrpSpPr>
              <p:grpSpPr>
                <a:xfrm>
                  <a:off x="13103513" y="3705268"/>
                  <a:ext cx="145820" cy="146462"/>
                  <a:chOff x="13096169" y="3602278"/>
                  <a:chExt cx="145820" cy="146462"/>
                </a:xfrm>
              </p:grpSpPr>
              <p:sp>
                <p:nvSpPr>
                  <p:cNvPr id="254" name="Rechthoek 292">
                    <a:extLst>
                      <a:ext uri="{FF2B5EF4-FFF2-40B4-BE49-F238E27FC236}">
                        <a16:creationId xmlns:a16="http://schemas.microsoft.com/office/drawing/2014/main" id="{49098986-D1ED-41A9-AB9D-231C7BCB683A}"/>
                      </a:ext>
                    </a:extLst>
                  </p:cNvPr>
                  <p:cNvSpPr/>
                  <p:nvPr userDrawn="1"/>
                </p:nvSpPr>
                <p:spPr>
                  <a:xfrm>
                    <a:off x="13096169" y="3602278"/>
                    <a:ext cx="145820" cy="28388"/>
                  </a:xfrm>
                  <a:prstGeom prst="rect">
                    <a:avLst/>
                  </a:prstGeom>
                  <a:solidFill>
                    <a:srgbClr val="81818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a:solidFill>
                        <a:srgbClr val="211F26"/>
                      </a:solidFill>
                      <a:latin typeface="Calibri" panose="020F0502020204030204" pitchFamily="34" charset="0"/>
                      <a:cs typeface="Calibri" panose="020F0502020204030204" pitchFamily="34" charset="0"/>
                    </a:endParaRPr>
                  </a:p>
                </p:txBody>
              </p:sp>
              <p:sp>
                <p:nvSpPr>
                  <p:cNvPr id="255" name="Rechthoek 293">
                    <a:extLst>
                      <a:ext uri="{FF2B5EF4-FFF2-40B4-BE49-F238E27FC236}">
                        <a16:creationId xmlns:a16="http://schemas.microsoft.com/office/drawing/2014/main" id="{5DF694CE-0236-458D-8DDF-59DEF4BE552B}"/>
                      </a:ext>
                    </a:extLst>
                  </p:cNvPr>
                  <p:cNvSpPr/>
                  <p:nvPr userDrawn="1"/>
                </p:nvSpPr>
                <p:spPr>
                  <a:xfrm rot="5400000">
                    <a:off x="13037453" y="3661636"/>
                    <a:ext cx="145820" cy="28388"/>
                  </a:xfrm>
                  <a:prstGeom prst="rect">
                    <a:avLst/>
                  </a:prstGeom>
                  <a:solidFill>
                    <a:srgbClr val="81818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a:solidFill>
                        <a:srgbClr val="211F26"/>
                      </a:solidFill>
                      <a:latin typeface="Calibri" panose="020F0502020204030204" pitchFamily="34" charset="0"/>
                      <a:cs typeface="Calibri" panose="020F0502020204030204" pitchFamily="34" charset="0"/>
                    </a:endParaRPr>
                  </a:p>
                </p:txBody>
              </p:sp>
            </p:grpSp>
            <p:grpSp>
              <p:nvGrpSpPr>
                <p:cNvPr id="251" name="Groep 289">
                  <a:extLst>
                    <a:ext uri="{FF2B5EF4-FFF2-40B4-BE49-F238E27FC236}">
                      <a16:creationId xmlns:a16="http://schemas.microsoft.com/office/drawing/2014/main" id="{1DA51662-FB18-44A5-9FFB-F3FEA275A02A}"/>
                    </a:ext>
                  </a:extLst>
                </p:cNvPr>
                <p:cNvGrpSpPr/>
                <p:nvPr userDrawn="1"/>
              </p:nvGrpSpPr>
              <p:grpSpPr>
                <a:xfrm rot="10800000">
                  <a:off x="13061402" y="3665637"/>
                  <a:ext cx="145820" cy="146462"/>
                  <a:chOff x="13096169" y="3602278"/>
                  <a:chExt cx="145820" cy="146462"/>
                </a:xfrm>
              </p:grpSpPr>
              <p:sp>
                <p:nvSpPr>
                  <p:cNvPr id="252" name="Rechthoek 290">
                    <a:extLst>
                      <a:ext uri="{FF2B5EF4-FFF2-40B4-BE49-F238E27FC236}">
                        <a16:creationId xmlns:a16="http://schemas.microsoft.com/office/drawing/2014/main" id="{911AF56C-2EBA-4585-92E7-BF8EA667E2E7}"/>
                      </a:ext>
                    </a:extLst>
                  </p:cNvPr>
                  <p:cNvSpPr/>
                  <p:nvPr userDrawn="1"/>
                </p:nvSpPr>
                <p:spPr>
                  <a:xfrm>
                    <a:off x="13096169" y="3602278"/>
                    <a:ext cx="145820" cy="28388"/>
                  </a:xfrm>
                  <a:prstGeom prst="rect">
                    <a:avLst/>
                  </a:prstGeom>
                  <a:solidFill>
                    <a:srgbClr val="81818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a:solidFill>
                        <a:srgbClr val="211F26"/>
                      </a:solidFill>
                      <a:latin typeface="Calibri" panose="020F0502020204030204" pitchFamily="34" charset="0"/>
                      <a:cs typeface="Calibri" panose="020F0502020204030204" pitchFamily="34" charset="0"/>
                    </a:endParaRPr>
                  </a:p>
                </p:txBody>
              </p:sp>
              <p:sp>
                <p:nvSpPr>
                  <p:cNvPr id="253" name="Rechthoek 291">
                    <a:extLst>
                      <a:ext uri="{FF2B5EF4-FFF2-40B4-BE49-F238E27FC236}">
                        <a16:creationId xmlns:a16="http://schemas.microsoft.com/office/drawing/2014/main" id="{1A2C7F53-6983-446A-9923-220EB5CF833F}"/>
                      </a:ext>
                    </a:extLst>
                  </p:cNvPr>
                  <p:cNvSpPr/>
                  <p:nvPr userDrawn="1"/>
                </p:nvSpPr>
                <p:spPr>
                  <a:xfrm rot="5400000">
                    <a:off x="13037453" y="3661636"/>
                    <a:ext cx="145820" cy="28388"/>
                  </a:xfrm>
                  <a:prstGeom prst="rect">
                    <a:avLst/>
                  </a:prstGeom>
                  <a:solidFill>
                    <a:srgbClr val="81818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a:solidFill>
                        <a:srgbClr val="211F26"/>
                      </a:solidFill>
                      <a:latin typeface="Calibri" panose="020F0502020204030204" pitchFamily="34" charset="0"/>
                      <a:cs typeface="Calibri" panose="020F0502020204030204" pitchFamily="34" charset="0"/>
                    </a:endParaRPr>
                  </a:p>
                </p:txBody>
              </p:sp>
            </p:grpSp>
          </p:grpSp>
          <p:sp>
            <p:nvSpPr>
              <p:cNvPr id="247" name="Rechthoek 285">
                <a:extLst>
                  <a:ext uri="{FF2B5EF4-FFF2-40B4-BE49-F238E27FC236}">
                    <a16:creationId xmlns:a16="http://schemas.microsoft.com/office/drawing/2014/main" id="{1A591F20-D124-4BB6-B066-5A57FC1C1997}"/>
                  </a:ext>
                </a:extLst>
              </p:cNvPr>
              <p:cNvSpPr/>
              <p:nvPr userDrawn="1"/>
            </p:nvSpPr>
            <p:spPr>
              <a:xfrm>
                <a:off x="12617641" y="3889890"/>
                <a:ext cx="752963" cy="161170"/>
              </a:xfrm>
              <a:prstGeom prst="rect">
                <a:avLst/>
              </a:prstGeom>
              <a:noFill/>
              <a:ln w="127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a:lnSpc>
                    <a:spcPct val="90000"/>
                  </a:lnSpc>
                  <a:spcBef>
                    <a:spcPts val="600"/>
                  </a:spcBef>
                  <a:spcAft>
                    <a:spcPts val="600"/>
                  </a:spcAft>
                </a:pPr>
                <a:r>
                  <a:rPr lang="nl-NL" sz="900" b="0" noProof="0">
                    <a:solidFill>
                      <a:srgbClr val="211F26"/>
                    </a:solidFill>
                    <a:latin typeface="Calibri" panose="020F0502020204030204" pitchFamily="34" charset="0"/>
                    <a:cs typeface="Calibri" panose="020F0502020204030204" pitchFamily="34" charset="0"/>
                  </a:rPr>
                  <a:t>Bijsnijden</a:t>
                </a:r>
              </a:p>
            </p:txBody>
          </p:sp>
          <p:sp>
            <p:nvSpPr>
              <p:cNvPr id="248" name="Gelijkbenige driehoek 286">
                <a:extLst>
                  <a:ext uri="{FF2B5EF4-FFF2-40B4-BE49-F238E27FC236}">
                    <a16:creationId xmlns:a16="http://schemas.microsoft.com/office/drawing/2014/main" id="{525B3028-441B-426B-A651-536E04667F8C}"/>
                  </a:ext>
                </a:extLst>
              </p:cNvPr>
              <p:cNvSpPr/>
              <p:nvPr userDrawn="1"/>
            </p:nvSpPr>
            <p:spPr>
              <a:xfrm rot="10800000">
                <a:off x="12950688" y="4093726"/>
                <a:ext cx="86866" cy="51147"/>
              </a:xfrm>
              <a:prstGeom prst="triangle">
                <a:avLst/>
              </a:prstGeom>
              <a:solidFill>
                <a:srgbClr val="81818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l"/>
                <a:endParaRPr lang="nl-NL" sz="1000" b="1" noProof="0">
                  <a:solidFill>
                    <a:srgbClr val="211F26"/>
                  </a:solidFill>
                  <a:latin typeface="Calibri" panose="020F0502020204030204" pitchFamily="34" charset="0"/>
                  <a:cs typeface="Calibri" panose="020F0502020204030204" pitchFamily="34" charset="0"/>
                </a:endParaRPr>
              </a:p>
            </p:txBody>
          </p:sp>
        </p:grpSp>
        <p:sp>
          <p:nvSpPr>
            <p:cNvPr id="243" name="Ovaal 300">
              <a:extLst>
                <a:ext uri="{FF2B5EF4-FFF2-40B4-BE49-F238E27FC236}">
                  <a16:creationId xmlns:a16="http://schemas.microsoft.com/office/drawing/2014/main" id="{0FF777FF-8323-45C4-94A3-61C5F1B2B104}"/>
                </a:ext>
              </a:extLst>
            </p:cNvPr>
            <p:cNvSpPr/>
            <p:nvPr userDrawn="1"/>
          </p:nvSpPr>
          <p:spPr>
            <a:xfrm>
              <a:off x="-3603587" y="1811184"/>
              <a:ext cx="180000" cy="180000"/>
            </a:xfrm>
            <a:prstGeom prst="ellipse">
              <a:avLst/>
            </a:prstGeom>
            <a:solidFill>
              <a:schemeClr val="accent1"/>
            </a:solidFill>
            <a:ln w="25400" cap="flat" cmpd="sng" algn="ctr">
              <a:noFill/>
              <a:prstDash val="solid"/>
            </a:ln>
            <a:effectLst/>
          </p:spPr>
          <p:txBody>
            <a:bodyPr wrap="non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000" b="1" i="0" u="none" strike="noStrike" kern="0" cap="none" spc="0" normalizeH="0" baseline="0" noProof="0">
                  <a:ln>
                    <a:noFill/>
                  </a:ln>
                  <a:solidFill>
                    <a:srgbClr val="FFFFFF"/>
                  </a:solidFill>
                  <a:effectLst/>
                  <a:uLnTx/>
                  <a:uFillTx/>
                  <a:latin typeface="Calibri" panose="020F0502020204030204" pitchFamily="34" charset="0"/>
                  <a:cs typeface="Calibri" panose="020F0502020204030204" pitchFamily="34" charset="0"/>
                </a:rPr>
                <a:t>2</a:t>
              </a:r>
            </a:p>
          </p:txBody>
        </p:sp>
        <p:sp>
          <p:nvSpPr>
            <p:cNvPr id="244" name="Rechthoek 301">
              <a:extLst>
                <a:ext uri="{FF2B5EF4-FFF2-40B4-BE49-F238E27FC236}">
                  <a16:creationId xmlns:a16="http://schemas.microsoft.com/office/drawing/2014/main" id="{80ADD014-53AA-42D5-AD61-F05176714522}"/>
                </a:ext>
              </a:extLst>
            </p:cNvPr>
            <p:cNvSpPr/>
            <p:nvPr userDrawn="1"/>
          </p:nvSpPr>
          <p:spPr>
            <a:xfrm>
              <a:off x="-3319415" y="1811185"/>
              <a:ext cx="2944682" cy="326338"/>
            </a:xfrm>
            <a:prstGeom prst="rect">
              <a:avLst/>
            </a:prstGeom>
            <a:noFill/>
            <a:ln w="25400" cap="flat" cmpd="sng" algn="ctr">
              <a:noFill/>
              <a:prstDash val="solid"/>
            </a:ln>
            <a:effectLst/>
          </p:spPr>
          <p:txBody>
            <a:bodyPr lIns="0" tIns="0" rIns="0" bIns="0" rtlCol="0" anchor="t"/>
            <a:lstStyle/>
            <a:p>
              <a:pPr marL="0" marR="0" lvl="0" indent="0" defTabSz="914400" eaLnBrk="1" fontAlgn="auto" latinLnBrk="0" hangingPunct="1">
                <a:lnSpc>
                  <a:spcPct val="90000"/>
                </a:lnSpc>
                <a:spcBef>
                  <a:spcPts val="600"/>
                </a:spcBef>
                <a:spcAft>
                  <a:spcPts val="600"/>
                </a:spcAft>
                <a:buClrTx/>
                <a:buSzTx/>
                <a:buFontTx/>
                <a:buNone/>
                <a:tabLst/>
                <a:defRPr/>
              </a:pPr>
              <a:r>
                <a:rPr kumimoji="0" lang="nl-NL" sz="1200" b="0" i="0" u="none" strike="noStrike" kern="0" cap="none" spc="0" normalizeH="0" baseline="0" noProof="0">
                  <a:ln>
                    <a:noFill/>
                  </a:ln>
                  <a:solidFill>
                    <a:srgbClr val="000000"/>
                  </a:solidFill>
                  <a:effectLst/>
                  <a:uLnTx/>
                  <a:uFillTx/>
                  <a:latin typeface="Calibri" panose="020F0502020204030204" pitchFamily="34" charset="0"/>
                  <a:cs typeface="Calibri" panose="020F0502020204030204" pitchFamily="34" charset="0"/>
                </a:rPr>
                <a:t>Kies de gewenste categorie en afbeelding</a:t>
              </a:r>
              <a:br>
                <a:rPr kumimoji="0" lang="nl-NL" sz="1200" b="0" i="0" u="none" strike="noStrike" kern="0" cap="none" spc="0" normalizeH="0" baseline="0" noProof="0">
                  <a:ln>
                    <a:noFill/>
                  </a:ln>
                  <a:solidFill>
                    <a:srgbClr val="000000"/>
                  </a:solidFill>
                  <a:effectLst/>
                  <a:uLnTx/>
                  <a:uFillTx/>
                  <a:latin typeface="Calibri" panose="020F0502020204030204" pitchFamily="34" charset="0"/>
                  <a:cs typeface="Calibri" panose="020F0502020204030204" pitchFamily="34" charset="0"/>
                </a:rPr>
              </a:br>
              <a:r>
                <a:rPr kumimoji="0" lang="nl-NL" sz="1200" b="0" i="0" u="none" strike="noStrike" kern="0" cap="none" spc="0" normalizeH="0" baseline="0" noProof="0">
                  <a:ln>
                    <a:noFill/>
                  </a:ln>
                  <a:solidFill>
                    <a:srgbClr val="000000"/>
                  </a:solidFill>
                  <a:effectLst/>
                  <a:uLnTx/>
                  <a:uFillTx/>
                  <a:latin typeface="Calibri" panose="020F0502020204030204" pitchFamily="34" charset="0"/>
                  <a:cs typeface="Calibri" panose="020F0502020204030204" pitchFamily="34" charset="0"/>
                </a:rPr>
                <a:t>en klik op </a:t>
              </a:r>
              <a:r>
                <a:rPr kumimoji="0" lang="nl-NL" sz="1200" b="1" i="0" u="none" strike="noStrike" kern="0" cap="none" spc="0" normalizeH="0" baseline="0" noProof="0">
                  <a:ln>
                    <a:noFill/>
                  </a:ln>
                  <a:solidFill>
                    <a:srgbClr val="000000"/>
                  </a:solidFill>
                  <a:effectLst/>
                  <a:uLnTx/>
                  <a:uFillTx/>
                  <a:latin typeface="Calibri" panose="020F0502020204030204" pitchFamily="34" charset="0"/>
                  <a:cs typeface="Calibri" panose="020F0502020204030204" pitchFamily="34" charset="0"/>
                </a:rPr>
                <a:t>‘Invoegen’</a:t>
              </a:r>
              <a:r>
                <a:rPr kumimoji="0" lang="nl-NL" sz="1200" b="0" i="0" u="none" strike="noStrike" kern="0" cap="none" spc="0" normalizeH="0" baseline="0" noProof="0">
                  <a:ln>
                    <a:noFill/>
                  </a:ln>
                  <a:solidFill>
                    <a:srgbClr val="000000"/>
                  </a:solidFill>
                  <a:effectLst/>
                  <a:uLnTx/>
                  <a:uFillTx/>
                  <a:latin typeface="Calibri" panose="020F0502020204030204" pitchFamily="34" charset="0"/>
                  <a:cs typeface="Calibri" panose="020F0502020204030204" pitchFamily="34" charset="0"/>
                </a:rPr>
                <a:t>.</a:t>
              </a:r>
            </a:p>
          </p:txBody>
        </p:sp>
        <p:sp>
          <p:nvSpPr>
            <p:cNvPr id="245" name="Rechthoek 302">
              <a:extLst>
                <a:ext uri="{FF2B5EF4-FFF2-40B4-BE49-F238E27FC236}">
                  <a16:creationId xmlns:a16="http://schemas.microsoft.com/office/drawing/2014/main" id="{90167662-7DDC-4D2B-87CA-C1B067295B51}"/>
                </a:ext>
              </a:extLst>
            </p:cNvPr>
            <p:cNvSpPr/>
            <p:nvPr userDrawn="1"/>
          </p:nvSpPr>
          <p:spPr>
            <a:xfrm>
              <a:off x="-3319415" y="2245760"/>
              <a:ext cx="825500" cy="209550"/>
            </a:xfrm>
            <a:prstGeom prst="rect">
              <a:avLst/>
            </a:prstGeom>
            <a:solidFill>
              <a:srgbClr val="1FF524"/>
            </a:solidFill>
            <a:ln w="127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Autofit/>
            </a:bodyPr>
            <a:lstStyle/>
            <a:p>
              <a:pPr algn="ctr">
                <a:lnSpc>
                  <a:spcPct val="90000"/>
                </a:lnSpc>
                <a:spcBef>
                  <a:spcPts val="600"/>
                </a:spcBef>
                <a:spcAft>
                  <a:spcPts val="600"/>
                </a:spcAft>
              </a:pPr>
              <a:r>
                <a:rPr lang="nl-NL" sz="1000" b="1" noProof="0">
                  <a:solidFill>
                    <a:srgbClr val="211F26"/>
                  </a:solidFill>
                  <a:latin typeface="Calibri" panose="020F0502020204030204" pitchFamily="34" charset="0"/>
                  <a:cs typeface="Calibri" panose="020F0502020204030204" pitchFamily="34" charset="0"/>
                </a:rPr>
                <a:t>Invoegen</a:t>
              </a:r>
            </a:p>
          </p:txBody>
        </p:sp>
      </p:grpSp>
      <p:sp>
        <p:nvSpPr>
          <p:cNvPr id="87" name="Footer Placeholder 10">
            <a:extLst>
              <a:ext uri="{FF2B5EF4-FFF2-40B4-BE49-F238E27FC236}">
                <a16:creationId xmlns:a16="http://schemas.microsoft.com/office/drawing/2014/main" id="{5169A2E4-2D38-444A-A6B6-1118638CBF79}"/>
              </a:ext>
            </a:extLst>
          </p:cNvPr>
          <p:cNvSpPr>
            <a:spLocks noGrp="1"/>
          </p:cNvSpPr>
          <p:nvPr>
            <p:ph type="ftr" sz="quarter" idx="52"/>
          </p:nvPr>
        </p:nvSpPr>
        <p:spPr>
          <a:xfrm>
            <a:off x="2067235" y="6423448"/>
            <a:ext cx="4028765" cy="169500"/>
          </a:xfrm>
        </p:spPr>
        <p:txBody>
          <a:bodyPr/>
          <a:lstStyle/>
          <a:p>
            <a:endParaRPr lang="nl-NL"/>
          </a:p>
        </p:txBody>
      </p:sp>
      <p:sp>
        <p:nvSpPr>
          <p:cNvPr id="88" name="Tijdelijke aanduiding voor verticale tekst 2">
            <a:extLst>
              <a:ext uri="{FF2B5EF4-FFF2-40B4-BE49-F238E27FC236}">
                <a16:creationId xmlns:a16="http://schemas.microsoft.com/office/drawing/2014/main" id="{F6748E11-CE7D-46EA-9A1D-32CDEFB4937D}"/>
              </a:ext>
            </a:extLst>
          </p:cNvPr>
          <p:cNvSpPr>
            <a:spLocks noGrp="1"/>
          </p:cNvSpPr>
          <p:nvPr>
            <p:ph type="body" orient="vert" idx="42" hasCustomPrompt="1"/>
          </p:nvPr>
        </p:nvSpPr>
        <p:spPr>
          <a:xfrm>
            <a:off x="1120267" y="6437024"/>
            <a:ext cx="6175" cy="134393"/>
          </a:xfrm>
          <a:solidFill>
            <a:srgbClr val="FF6E18"/>
          </a:solidFill>
        </p:spPr>
        <p:txBody>
          <a:bodyPr vert="horz" lIns="0" tIns="0" rIns="0" bIns="0"/>
          <a:lstStyle>
            <a:lvl1pPr>
              <a:buNone/>
              <a:defRPr/>
            </a:lvl1pPr>
            <a:lvl2pPr>
              <a:defRPr/>
            </a:lvl2pPr>
            <a:lvl3pPr>
              <a:defRPr/>
            </a:lvl3pPr>
            <a:lvl4pPr>
              <a:defRPr/>
            </a:lvl4pPr>
            <a:lvl5pPr>
              <a:defRPr/>
            </a:lvl5pPr>
            <a:lvl6pPr>
              <a:defRPr/>
            </a:lvl6pPr>
            <a:lvl7pPr>
              <a:defRPr/>
            </a:lvl7pPr>
            <a:lvl8pPr>
              <a:defRPr/>
            </a:lvl8pPr>
            <a:lvl9pPr>
              <a:defRPr/>
            </a:lvl9pPr>
          </a:lstStyle>
          <a:p>
            <a:pPr lvl="0"/>
            <a:r>
              <a:rPr lang="nl-NL"/>
              <a:t> </a:t>
            </a:r>
          </a:p>
        </p:txBody>
      </p:sp>
      <p:sp>
        <p:nvSpPr>
          <p:cNvPr id="89" name="Tijdelijke aanduiding voor verticale tekst 2">
            <a:extLst>
              <a:ext uri="{FF2B5EF4-FFF2-40B4-BE49-F238E27FC236}">
                <a16:creationId xmlns:a16="http://schemas.microsoft.com/office/drawing/2014/main" id="{75FE97E9-BA28-492E-A3D5-3B720E1C0F08}"/>
              </a:ext>
            </a:extLst>
          </p:cNvPr>
          <p:cNvSpPr>
            <a:spLocks noGrp="1"/>
          </p:cNvSpPr>
          <p:nvPr>
            <p:ph type="body" orient="vert" idx="43" hasCustomPrompt="1"/>
          </p:nvPr>
        </p:nvSpPr>
        <p:spPr>
          <a:xfrm>
            <a:off x="1980271" y="6437024"/>
            <a:ext cx="6175" cy="134393"/>
          </a:xfrm>
          <a:solidFill>
            <a:srgbClr val="FF6E18"/>
          </a:solidFill>
        </p:spPr>
        <p:txBody>
          <a:bodyPr vert="horz" lIns="0" tIns="0" rIns="0" bIns="0"/>
          <a:lstStyle>
            <a:lvl1pPr>
              <a:buNone/>
              <a:defRPr/>
            </a:lvl1pPr>
            <a:lvl2pPr>
              <a:defRPr/>
            </a:lvl2pPr>
            <a:lvl3pPr>
              <a:defRPr/>
            </a:lvl3pPr>
            <a:lvl4pPr>
              <a:defRPr/>
            </a:lvl4pPr>
            <a:lvl5pPr>
              <a:defRPr/>
            </a:lvl5pPr>
            <a:lvl6pPr>
              <a:defRPr/>
            </a:lvl6pPr>
            <a:lvl7pPr>
              <a:defRPr/>
            </a:lvl7pPr>
            <a:lvl8pPr>
              <a:defRPr/>
            </a:lvl8pPr>
            <a:lvl9pPr>
              <a:defRPr/>
            </a:lvl9pPr>
          </a:lstStyle>
          <a:p>
            <a:pPr lvl="0"/>
            <a:r>
              <a:rPr lang="nl-NL"/>
              <a:t> </a:t>
            </a:r>
          </a:p>
        </p:txBody>
      </p:sp>
      <p:sp>
        <p:nvSpPr>
          <p:cNvPr id="90" name="Date Placeholder 9">
            <a:extLst>
              <a:ext uri="{FF2B5EF4-FFF2-40B4-BE49-F238E27FC236}">
                <a16:creationId xmlns:a16="http://schemas.microsoft.com/office/drawing/2014/main" id="{B5D3449B-B0F9-4839-A63C-2ACE746B347D}"/>
              </a:ext>
            </a:extLst>
          </p:cNvPr>
          <p:cNvSpPr>
            <a:spLocks noGrp="1"/>
          </p:cNvSpPr>
          <p:nvPr>
            <p:ph type="dt" sz="half" idx="51"/>
          </p:nvPr>
        </p:nvSpPr>
        <p:spPr>
          <a:xfrm>
            <a:off x="1120267" y="6423448"/>
            <a:ext cx="860004" cy="169500"/>
          </a:xfrm>
        </p:spPr>
        <p:txBody>
          <a:bodyPr/>
          <a:lstStyle/>
          <a:p>
            <a:fld id="{677154E6-D567-4668-8069-1A21EE2BC158}" type="datetime1">
              <a:rPr lang="nl-NL" smtClean="0"/>
              <a:t>21-9-2024</a:t>
            </a:fld>
            <a:endParaRPr lang="nl-NL"/>
          </a:p>
        </p:txBody>
      </p:sp>
      <p:sp>
        <p:nvSpPr>
          <p:cNvPr id="91" name="Slide Number Placeholder 11">
            <a:extLst>
              <a:ext uri="{FF2B5EF4-FFF2-40B4-BE49-F238E27FC236}">
                <a16:creationId xmlns:a16="http://schemas.microsoft.com/office/drawing/2014/main" id="{FA29E382-2E65-4652-84BB-B6FE2E835455}"/>
              </a:ext>
            </a:extLst>
          </p:cNvPr>
          <p:cNvSpPr>
            <a:spLocks noGrp="1"/>
          </p:cNvSpPr>
          <p:nvPr>
            <p:ph type="sldNum" sz="quarter" idx="53"/>
          </p:nvPr>
        </p:nvSpPr>
        <p:spPr>
          <a:xfrm>
            <a:off x="818107" y="6423448"/>
            <a:ext cx="249128" cy="169500"/>
          </a:xfrm>
        </p:spPr>
        <p:txBody>
          <a:bodyPr/>
          <a:lstStyle/>
          <a:p>
            <a:fld id="{B502C9A5-716F-45E6-800B-D4D02CE26F90}" type="slidenum">
              <a:rPr lang="nl-NL" smtClean="0"/>
              <a:pPr/>
              <a:t>‹nr.›</a:t>
            </a:fld>
            <a:endParaRPr lang="nl-NL"/>
          </a:p>
        </p:txBody>
      </p:sp>
    </p:spTree>
    <p:extLst>
      <p:ext uri="{BB962C8B-B14F-4D97-AF65-F5344CB8AC3E}">
        <p14:creationId xmlns:p14="http://schemas.microsoft.com/office/powerpoint/2010/main" val="2647933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7"/>
                                        </p:tgtEl>
                                        <p:attrNameLst>
                                          <p:attrName>style.visibility</p:attrName>
                                        </p:attrNameLst>
                                      </p:cBhvr>
                                      <p:to>
                                        <p:strVal val="visible"/>
                                      </p:to>
                                    </p:set>
                                    <p:animEffect transition="in" filter="fade">
                                      <p:cBhvr>
                                        <p:cTn id="7" dur="750"/>
                                        <p:tgtEl>
                                          <p:spTgt spid="7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50"/>
                                        <p:tgtEl>
                                          <p:spTgt spid="3">
                                            <p:txEl>
                                              <p:pRg st="0" end="0"/>
                                            </p:txEl>
                                          </p:spTgt>
                                        </p:tgtEl>
                                      </p:cBhvr>
                                    </p:animEffect>
                                  </p:childTnLst>
                                </p:cTn>
                              </p:par>
                              <p:par>
                                <p:cTn id="11" presetID="2" presetClass="entr" presetSubtype="8" decel="100000" fill="hold" grpId="0" nodeType="withEffect">
                                  <p:stCondLst>
                                    <p:cond delay="0"/>
                                  </p:stCondLst>
                                  <p:childTnLst>
                                    <p:set>
                                      <p:cBhvr>
                                        <p:cTn id="12" dur="1" fill="hold">
                                          <p:stCondLst>
                                            <p:cond delay="0"/>
                                          </p:stCondLst>
                                        </p:cTn>
                                        <p:tgtEl>
                                          <p:spTgt spid="98"/>
                                        </p:tgtEl>
                                        <p:attrNameLst>
                                          <p:attrName>style.visibility</p:attrName>
                                        </p:attrNameLst>
                                      </p:cBhvr>
                                      <p:to>
                                        <p:strVal val="visible"/>
                                      </p:to>
                                    </p:set>
                                    <p:anim calcmode="lin" valueType="num">
                                      <p:cBhvr additive="base">
                                        <p:cTn id="13" dur="1000" fill="hold"/>
                                        <p:tgtEl>
                                          <p:spTgt spid="98"/>
                                        </p:tgtEl>
                                        <p:attrNameLst>
                                          <p:attrName>ppt_x</p:attrName>
                                        </p:attrNameLst>
                                      </p:cBhvr>
                                      <p:tavLst>
                                        <p:tav tm="0">
                                          <p:val>
                                            <p:strVal val="0-#ppt_w/2"/>
                                          </p:val>
                                        </p:tav>
                                        <p:tav tm="100000">
                                          <p:val>
                                            <p:strVal val="#ppt_x"/>
                                          </p:val>
                                        </p:tav>
                                      </p:tavLst>
                                    </p:anim>
                                    <p:anim calcmode="lin" valueType="num">
                                      <p:cBhvr additive="base">
                                        <p:cTn id="14" dur="1000" fill="hold"/>
                                        <p:tgtEl>
                                          <p:spTgt spid="98"/>
                                        </p:tgtEl>
                                        <p:attrNameLst>
                                          <p:attrName>ppt_y</p:attrName>
                                        </p:attrNameLst>
                                      </p:cBhvr>
                                      <p:tavLst>
                                        <p:tav tm="0">
                                          <p:val>
                                            <p:strVal val="#ppt_y"/>
                                          </p:val>
                                        </p:tav>
                                        <p:tav tm="100000">
                                          <p:val>
                                            <p:strVal val="#ppt_y"/>
                                          </p:val>
                                        </p:tav>
                                      </p:tavLst>
                                    </p:anim>
                                  </p:childTnLst>
                                </p:cTn>
                              </p:par>
                              <p:par>
                                <p:cTn id="15" presetID="2" presetClass="entr" presetSubtype="8" decel="100000" fill="hold" grpId="0" nodeType="withEffect">
                                  <p:stCondLst>
                                    <p:cond delay="250"/>
                                  </p:stCondLst>
                                  <p:childTnLst>
                                    <p:set>
                                      <p:cBhvr>
                                        <p:cTn id="16" dur="1" fill="hold">
                                          <p:stCondLst>
                                            <p:cond delay="0"/>
                                          </p:stCondLst>
                                        </p:cTn>
                                        <p:tgtEl>
                                          <p:spTgt spid="95"/>
                                        </p:tgtEl>
                                        <p:attrNameLst>
                                          <p:attrName>style.visibility</p:attrName>
                                        </p:attrNameLst>
                                      </p:cBhvr>
                                      <p:to>
                                        <p:strVal val="visible"/>
                                      </p:to>
                                    </p:set>
                                    <p:anim calcmode="lin" valueType="num">
                                      <p:cBhvr additive="base">
                                        <p:cTn id="17" dur="1000" fill="hold"/>
                                        <p:tgtEl>
                                          <p:spTgt spid="95"/>
                                        </p:tgtEl>
                                        <p:attrNameLst>
                                          <p:attrName>ppt_x</p:attrName>
                                        </p:attrNameLst>
                                      </p:cBhvr>
                                      <p:tavLst>
                                        <p:tav tm="0">
                                          <p:val>
                                            <p:strVal val="0-#ppt_w/2"/>
                                          </p:val>
                                        </p:tav>
                                        <p:tav tm="100000">
                                          <p:val>
                                            <p:strVal val="#ppt_x"/>
                                          </p:val>
                                        </p:tav>
                                      </p:tavLst>
                                    </p:anim>
                                    <p:anim calcmode="lin" valueType="num">
                                      <p:cBhvr additive="base">
                                        <p:cTn id="18" dur="1000" fill="hold"/>
                                        <p:tgtEl>
                                          <p:spTgt spid="9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 grpId="0" uiExpand="1" animBg="1">
        <p:tmplLst>
          <p:tmpl>
            <p:tnLst>
              <p:par>
                <p:cTn presetID="2" presetClass="entr" presetSubtype="8" decel="100000" fill="hold" nodeType="withEffect">
                  <p:stCondLst>
                    <p:cond delay="0"/>
                  </p:stCondLst>
                  <p:childTnLst>
                    <p:set>
                      <p:cBhvr>
                        <p:cTn dur="1" fill="hold">
                          <p:stCondLst>
                            <p:cond delay="0"/>
                          </p:stCondLst>
                        </p:cTn>
                        <p:tgtEl>
                          <p:spTgt spid="98"/>
                        </p:tgtEl>
                        <p:attrNameLst>
                          <p:attrName>style.visibility</p:attrName>
                        </p:attrNameLst>
                      </p:cBhvr>
                      <p:to>
                        <p:strVal val="visible"/>
                      </p:to>
                    </p:set>
                    <p:anim calcmode="lin" valueType="num">
                      <p:cBhvr additive="base">
                        <p:cTn dur="1000" fill="hold"/>
                        <p:tgtEl>
                          <p:spTgt spid="98"/>
                        </p:tgtEl>
                        <p:attrNameLst>
                          <p:attrName>ppt_x</p:attrName>
                        </p:attrNameLst>
                      </p:cBhvr>
                      <p:tavLst>
                        <p:tav tm="0">
                          <p:val>
                            <p:strVal val="0-#ppt_w/2"/>
                          </p:val>
                        </p:tav>
                        <p:tav tm="100000">
                          <p:val>
                            <p:strVal val="#ppt_x"/>
                          </p:val>
                        </p:tav>
                      </p:tavLst>
                    </p:anim>
                    <p:anim calcmode="lin" valueType="num">
                      <p:cBhvr additive="base">
                        <p:cTn dur="1000" fill="hold"/>
                        <p:tgtEl>
                          <p:spTgt spid="98"/>
                        </p:tgtEl>
                        <p:attrNameLst>
                          <p:attrName>ppt_y</p:attrName>
                        </p:attrNameLst>
                      </p:cBhvr>
                      <p:tavLst>
                        <p:tav tm="0">
                          <p:val>
                            <p:strVal val="#ppt_y"/>
                          </p:val>
                        </p:tav>
                        <p:tav tm="100000">
                          <p:val>
                            <p:strVal val="#ppt_y"/>
                          </p:val>
                        </p:tav>
                      </p:tavLst>
                    </p:anim>
                  </p:childTnLst>
                </p:cTn>
              </p:par>
            </p:tnLst>
          </p:tmpl>
        </p:tmplLst>
      </p:bldP>
      <p:bldP spid="95" grpId="0" animBg="1">
        <p:tmplLst>
          <p:tmpl>
            <p:tnLst>
              <p:par>
                <p:cTn presetID="2" presetClass="entr" presetSubtype="8" decel="100000" fill="hold" nodeType="withEffect">
                  <p:stCondLst>
                    <p:cond delay="250"/>
                  </p:stCondLst>
                  <p:childTnLst>
                    <p:set>
                      <p:cBhvr>
                        <p:cTn dur="1" fill="hold">
                          <p:stCondLst>
                            <p:cond delay="0"/>
                          </p:stCondLst>
                        </p:cTn>
                        <p:tgtEl>
                          <p:spTgt spid="95"/>
                        </p:tgtEl>
                        <p:attrNameLst>
                          <p:attrName>style.visibility</p:attrName>
                        </p:attrNameLst>
                      </p:cBhvr>
                      <p:to>
                        <p:strVal val="visible"/>
                      </p:to>
                    </p:set>
                    <p:anim calcmode="lin" valueType="num">
                      <p:cBhvr additive="base">
                        <p:cTn dur="1000" fill="hold"/>
                        <p:tgtEl>
                          <p:spTgt spid="95"/>
                        </p:tgtEl>
                        <p:attrNameLst>
                          <p:attrName>ppt_x</p:attrName>
                        </p:attrNameLst>
                      </p:cBhvr>
                      <p:tavLst>
                        <p:tav tm="0">
                          <p:val>
                            <p:strVal val="0-#ppt_w/2"/>
                          </p:val>
                        </p:tav>
                        <p:tav tm="100000">
                          <p:val>
                            <p:strVal val="#ppt_x"/>
                          </p:val>
                        </p:tav>
                      </p:tavLst>
                    </p:anim>
                    <p:anim calcmode="lin" valueType="num">
                      <p:cBhvr additive="base">
                        <p:cTn dur="1000" fill="hold"/>
                        <p:tgtEl>
                          <p:spTgt spid="95"/>
                        </p:tgtEl>
                        <p:attrNameLst>
                          <p:attrName>ppt_y</p:attrName>
                        </p:attrNameLst>
                      </p:cBhvr>
                      <p:tavLst>
                        <p:tav tm="0">
                          <p:val>
                            <p:strVal val="#ppt_y"/>
                          </p:val>
                        </p:tav>
                        <p:tav tm="100000">
                          <p:val>
                            <p:strVal val="#ppt_y"/>
                          </p:val>
                        </p:tav>
                      </p:tavLst>
                    </p:anim>
                  </p:childTnLst>
                </p:cTn>
              </p:par>
            </p:tnLst>
          </p:tmpl>
        </p:tmplLst>
      </p:bldP>
      <p:bldP spid="77" grpId="0"/>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750"/>
                        <p:tgtEl>
                          <p:spTgt spid="3"/>
                        </p:tgtEl>
                      </p:cBhvr>
                    </p:animEffect>
                  </p:childTnLst>
                </p:cTn>
              </p:par>
            </p:tnLst>
          </p:tmpl>
        </p:tmplLst>
      </p:bldP>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titel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nl-NL"/>
              <a:t>Klik om de stijl te bewerken</a:t>
            </a:r>
            <a:endParaRPr lang="de-DE"/>
          </a:p>
        </p:txBody>
      </p:sp>
      <p:sp>
        <p:nvSpPr>
          <p:cNvPr id="3" name="Tijdelijke aanduiding voor tekst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de-DE"/>
          </a:p>
        </p:txBody>
      </p:sp>
      <p:sp>
        <p:nvSpPr>
          <p:cNvPr id="4" name="Tijdelijke aanduiding voor datum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A953BDC-9EAE-49FE-9892-958C9F845175}" type="datetimeFigureOut">
              <a:rPr lang="de-DE" smtClean="0"/>
              <a:t>21.09.2024</a:t>
            </a:fld>
            <a:endParaRPr lang="de-DE"/>
          </a:p>
        </p:txBody>
      </p:sp>
      <p:sp>
        <p:nvSpPr>
          <p:cNvPr id="5" name="Tijdelijke aanduiding voor voettekst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de-DE"/>
          </a:p>
        </p:txBody>
      </p:sp>
      <p:sp>
        <p:nvSpPr>
          <p:cNvPr id="6" name="Tijdelijke aanduiding voor dianumm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CD814C8-F66B-4915-9FEC-D62A1DED085F}" type="slidenum">
              <a:rPr lang="de-DE" smtClean="0"/>
              <a:t>‹nr.›</a:t>
            </a:fld>
            <a:endParaRPr lang="de-DE"/>
          </a:p>
        </p:txBody>
      </p:sp>
    </p:spTree>
    <p:extLst>
      <p:ext uri="{BB962C8B-B14F-4D97-AF65-F5344CB8AC3E}">
        <p14:creationId xmlns:p14="http://schemas.microsoft.com/office/powerpoint/2010/main" val="17105468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png"/><Relationship Id="rId3" Type="http://schemas.openxmlformats.org/officeDocument/2006/relationships/image" Target="../media/image7.png"/><Relationship Id="rId7" Type="http://schemas.openxmlformats.org/officeDocument/2006/relationships/image" Target="../media/image12.png"/><Relationship Id="rId12"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8.png"/><Relationship Id="rId11" Type="http://schemas.openxmlformats.org/officeDocument/2006/relationships/image" Target="../media/image16.png"/><Relationship Id="rId5" Type="http://schemas.openxmlformats.org/officeDocument/2006/relationships/image" Target="../media/image11.png"/><Relationship Id="rId15" Type="http://schemas.openxmlformats.org/officeDocument/2006/relationships/image" Target="../media/image20.jpeg"/><Relationship Id="rId10" Type="http://schemas.openxmlformats.org/officeDocument/2006/relationships/image" Target="../media/image15.png"/><Relationship Id="rId4" Type="http://schemas.openxmlformats.org/officeDocument/2006/relationships/image" Target="../media/image10.png"/><Relationship Id="rId9" Type="http://schemas.openxmlformats.org/officeDocument/2006/relationships/image" Target="../media/image14.png"/><Relationship Id="rId14" Type="http://schemas.openxmlformats.org/officeDocument/2006/relationships/image" Target="../media/image19.png"/></Relationships>
</file>

<file path=ppt/slides/_rels/slide4.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7.png"/><Relationship Id="rId7" Type="http://schemas.openxmlformats.org/officeDocument/2006/relationships/image" Target="../media/image24.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3.pn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png"/></Relationships>
</file>

<file path=ppt/slides/_rels/slide5.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7.png"/><Relationship Id="rId7" Type="http://schemas.openxmlformats.org/officeDocument/2006/relationships/image" Target="../media/image32.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jpe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png"/><Relationship Id="rId7" Type="http://schemas.openxmlformats.org/officeDocument/2006/relationships/diagramColors" Target="../diagrams/colors1.xml"/><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8.xml.rels><?xml version="1.0" encoding="UTF-8" standalone="yes"?>
<Relationships xmlns="http://schemas.openxmlformats.org/package/2006/relationships"><Relationship Id="rId3" Type="http://schemas.openxmlformats.org/officeDocument/2006/relationships/hyperlink" Target="https://unsplash.com/fr/@nci?utm_source=unsplash&amp;utm_medium=referral&amp;utm_content=creditCopyText" TargetMode="External"/><Relationship Id="rId7" Type="http://schemas.openxmlformats.org/officeDocument/2006/relationships/image" Target="../media/image43.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42.png"/><Relationship Id="rId5" Type="http://schemas.openxmlformats.org/officeDocument/2006/relationships/image" Target="../media/image41.jpg"/><Relationship Id="rId4" Type="http://schemas.openxmlformats.org/officeDocument/2006/relationships/hyperlink" Target="https://unsplash.com/photos/mVV0s8ZvEm4?utm_source=unsplash&amp;utm_medium=referral&amp;utm_content=creditCopyText"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44.jpg"/><Relationship Id="rId7" Type="http://schemas.openxmlformats.org/officeDocument/2006/relationships/hyperlink" Target="https://unsplash.com/s/photos/doctor-computer?utm_source=unsplash&amp;utm_medium=referral&amp;utm_content=creditCopyText" TargetMode="Externa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hyperlink" Target="https://unsplash.com/@haloirwan?utm_source=unsplash&amp;utm_medium=referral&amp;utm_content=creditCopyText" TargetMode="External"/><Relationship Id="rId5" Type="http://schemas.openxmlformats.org/officeDocument/2006/relationships/image" Target="../media/image46.png"/><Relationship Id="rId4" Type="http://schemas.openxmlformats.org/officeDocument/2006/relationships/image" Target="../media/image45.png"/><Relationship Id="rId9" Type="http://schemas.openxmlformats.org/officeDocument/2006/relationships/image" Target="../media/image43.png"/></Relationships>
</file>

<file path=ppt/slides/_rels/slide1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43.png"/></Relationships>
</file>

<file path=ppt/slides/_rels/slide11.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7.png"/><Relationship Id="rId7" Type="http://schemas.openxmlformats.org/officeDocument/2006/relationships/image" Target="../media/image43.png"/><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image" Target="../media/image42.png"/><Relationship Id="rId5" Type="http://schemas.openxmlformats.org/officeDocument/2006/relationships/image" Target="../media/image49.png"/><Relationship Id="rId4" Type="http://schemas.openxmlformats.org/officeDocument/2006/relationships/image" Target="../media/image48.jpeg"/><Relationship Id="rId9" Type="http://schemas.openxmlformats.org/officeDocument/2006/relationships/image" Target="../media/image51.png"/></Relationships>
</file>

<file path=ppt/slides/_rels/slide12.xml.rels><?xml version="1.0" encoding="UTF-8" standalone="yes"?>
<Relationships xmlns="http://schemas.openxmlformats.org/package/2006/relationships"><Relationship Id="rId3" Type="http://schemas.openxmlformats.org/officeDocument/2006/relationships/image" Target="../media/image48.jpeg"/><Relationship Id="rId7" Type="http://schemas.openxmlformats.org/officeDocument/2006/relationships/image" Target="../media/image52.png"/><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image" Target="../media/image42.png"/><Relationship Id="rId5" Type="http://schemas.openxmlformats.org/officeDocument/2006/relationships/image" Target="../media/image43.png"/><Relationship Id="rId4" Type="http://schemas.openxmlformats.org/officeDocument/2006/relationships/image" Target="../media/image49.png"/></Relationships>
</file>

<file path=ppt/slides/_rels/slide13.xml.rels><?xml version="1.0" encoding="UTF-8" standalone="yes"?>
<Relationships xmlns="http://schemas.openxmlformats.org/package/2006/relationships"><Relationship Id="rId3" Type="http://schemas.openxmlformats.org/officeDocument/2006/relationships/image" Target="../media/image48.jpeg"/><Relationship Id="rId7" Type="http://schemas.openxmlformats.org/officeDocument/2006/relationships/image" Target="../media/image53.png"/><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image" Target="../media/image42.png"/><Relationship Id="rId5" Type="http://schemas.openxmlformats.org/officeDocument/2006/relationships/image" Target="../media/image43.png"/><Relationship Id="rId4" Type="http://schemas.openxmlformats.org/officeDocument/2006/relationships/image" Target="../media/image49.png"/></Relationships>
</file>

<file path=ppt/slides/_rels/slide14.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47.png"/><Relationship Id="rId7" Type="http://schemas.openxmlformats.org/officeDocument/2006/relationships/image" Target="../media/image42.png"/><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image" Target="../media/image43.png"/><Relationship Id="rId5" Type="http://schemas.openxmlformats.org/officeDocument/2006/relationships/image" Target="../media/image49.png"/><Relationship Id="rId4" Type="http://schemas.openxmlformats.org/officeDocument/2006/relationships/image" Target="../media/image48.jpeg"/></Relationships>
</file>

<file path=ppt/slides/_rels/slide1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55.png"/><Relationship Id="rId1" Type="http://schemas.openxmlformats.org/officeDocument/2006/relationships/slideLayout" Target="../slideLayouts/slideLayout14.xml"/><Relationship Id="rId4" Type="http://schemas.openxmlformats.org/officeDocument/2006/relationships/image" Target="../media/image43.png"/></Relationships>
</file>

<file path=ppt/slides/_rels/slide1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4.xml"/><Relationship Id="rId4" Type="http://schemas.openxmlformats.org/officeDocument/2006/relationships/image" Target="../media/image56.png"/></Relationships>
</file>

<file path=ppt/slides/_rels/slide17.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47.png"/><Relationship Id="rId7" Type="http://schemas.openxmlformats.org/officeDocument/2006/relationships/image" Target="../media/image42.pn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43.png"/><Relationship Id="rId5" Type="http://schemas.openxmlformats.org/officeDocument/2006/relationships/image" Target="../media/image49.png"/><Relationship Id="rId4" Type="http://schemas.openxmlformats.org/officeDocument/2006/relationships/image" Target="../media/image48.jpeg"/></Relationships>
</file>

<file path=ppt/slides/_rels/slide19.xml.rels><?xml version="1.0" encoding="UTF-8" standalone="yes"?>
<Relationships xmlns="http://schemas.openxmlformats.org/package/2006/relationships"><Relationship Id="rId3" Type="http://schemas.openxmlformats.org/officeDocument/2006/relationships/image" Target="../media/image47.png"/><Relationship Id="rId7" Type="http://schemas.openxmlformats.org/officeDocument/2006/relationships/image" Target="../media/image42.png"/><Relationship Id="rId2" Type="http://schemas.openxmlformats.org/officeDocument/2006/relationships/notesSlide" Target="../notesSlides/notesSlide11.xml"/><Relationship Id="rId1" Type="http://schemas.openxmlformats.org/officeDocument/2006/relationships/slideLayout" Target="../slideLayouts/slideLayout14.xml"/><Relationship Id="rId6" Type="http://schemas.openxmlformats.org/officeDocument/2006/relationships/image" Target="../media/image43.png"/><Relationship Id="rId5" Type="http://schemas.openxmlformats.org/officeDocument/2006/relationships/image" Target="../media/image49.png"/><Relationship Id="rId4" Type="http://schemas.openxmlformats.org/officeDocument/2006/relationships/image" Target="../media/image48.jpeg"/></Relationships>
</file>

<file path=ppt/slides/_rels/slide20.xml.rels><?xml version="1.0" encoding="UTF-8" standalone="yes"?>
<Relationships xmlns="http://schemas.openxmlformats.org/package/2006/relationships"><Relationship Id="rId3" Type="http://schemas.openxmlformats.org/officeDocument/2006/relationships/image" Target="../media/image47.png"/><Relationship Id="rId7" Type="http://schemas.openxmlformats.org/officeDocument/2006/relationships/image" Target="../media/image43.png"/><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image" Target="../media/image42.png"/><Relationship Id="rId5" Type="http://schemas.openxmlformats.org/officeDocument/2006/relationships/image" Target="../media/image49.png"/><Relationship Id="rId4" Type="http://schemas.openxmlformats.org/officeDocument/2006/relationships/image" Target="../media/image48.jpeg"/></Relationships>
</file>

<file path=ppt/slides/_rels/slide2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43.png"/><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43.png"/><Relationship Id="rId4" Type="http://schemas.openxmlformats.org/officeDocument/2006/relationships/image" Target="../media/image42.png"/></Relationships>
</file>

<file path=ppt/slides/_rels/slide23.xml.rels><?xml version="1.0" encoding="UTF-8" standalone="yes"?>
<Relationships xmlns="http://schemas.openxmlformats.org/package/2006/relationships"><Relationship Id="rId3" Type="http://schemas.openxmlformats.org/officeDocument/2006/relationships/image" Target="../media/image60.png"/><Relationship Id="rId7" Type="http://schemas.openxmlformats.org/officeDocument/2006/relationships/image" Target="../media/image43.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42.png"/><Relationship Id="rId5" Type="http://schemas.openxmlformats.org/officeDocument/2006/relationships/image" Target="../media/image61.png"/><Relationship Id="rId4" Type="http://schemas.openxmlformats.org/officeDocument/2006/relationships/customXml" Target="../ink/ink1.xml"/></Relationships>
</file>

<file path=ppt/slides/_rels/slide2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image" Target="../media/image64.jpeg"/><Relationship Id="rId4" Type="http://schemas.openxmlformats.org/officeDocument/2006/relationships/image" Target="../media/image63.svg"/></Relationships>
</file>

<file path=ppt/slides/_rels/slide25.xml.rels><?xml version="1.0" encoding="UTF-8" standalone="yes"?>
<Relationships xmlns="http://schemas.openxmlformats.org/package/2006/relationships"><Relationship Id="rId8" Type="http://schemas.openxmlformats.org/officeDocument/2006/relationships/image" Target="../media/image65.jpeg"/><Relationship Id="rId3" Type="http://schemas.openxmlformats.org/officeDocument/2006/relationships/image" Target="../media/image47.png"/><Relationship Id="rId7" Type="http://schemas.openxmlformats.org/officeDocument/2006/relationships/image" Target="../media/image42.png"/><Relationship Id="rId2" Type="http://schemas.openxmlformats.org/officeDocument/2006/relationships/notesSlide" Target="../notesSlides/notesSlide17.xml"/><Relationship Id="rId1" Type="http://schemas.openxmlformats.org/officeDocument/2006/relationships/slideLayout" Target="../slideLayouts/slideLayout14.xml"/><Relationship Id="rId6" Type="http://schemas.openxmlformats.org/officeDocument/2006/relationships/image" Target="../media/image43.png"/><Relationship Id="rId5" Type="http://schemas.openxmlformats.org/officeDocument/2006/relationships/image" Target="../media/image49.png"/><Relationship Id="rId4" Type="http://schemas.openxmlformats.org/officeDocument/2006/relationships/image" Target="../media/image48.jpeg"/><Relationship Id="rId9" Type="http://schemas.openxmlformats.org/officeDocument/2006/relationships/image" Target="../media/image66.jpeg"/></Relationships>
</file>

<file path=ppt/slides/_rels/slide26.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18.xml"/><Relationship Id="rId1" Type="http://schemas.openxmlformats.org/officeDocument/2006/relationships/slideLayout" Target="../slideLayouts/slideLayout16.xml"/><Relationship Id="rId4" Type="http://schemas.openxmlformats.org/officeDocument/2006/relationships/image" Target="../media/image6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20"/>
        <p:cNvGrpSpPr/>
        <p:nvPr/>
      </p:nvGrpSpPr>
      <p:grpSpPr>
        <a:xfrm>
          <a:off x="0" y="0"/>
          <a:ext cx="0" cy="0"/>
          <a:chOff x="0" y="0"/>
          <a:chExt cx="0" cy="0"/>
        </a:xfrm>
      </p:grpSpPr>
      <p:sp>
        <p:nvSpPr>
          <p:cNvPr id="321" name="Google Shape;321;p55"/>
          <p:cNvSpPr txBox="1">
            <a:spLocks noGrp="1"/>
          </p:cNvSpPr>
          <p:nvPr>
            <p:ph type="ctrTitle"/>
          </p:nvPr>
        </p:nvSpPr>
        <p:spPr>
          <a:xfrm>
            <a:off x="653143" y="1260247"/>
            <a:ext cx="10776900" cy="1152900"/>
          </a:xfrm>
          <a:prstGeom prst="rect">
            <a:avLst/>
          </a:prstGeom>
          <a:noFill/>
          <a:ln>
            <a:noFill/>
          </a:ln>
        </p:spPr>
        <p:txBody>
          <a:bodyPr spcFirstLastPara="1" wrap="square" lIns="91425" tIns="45700" rIns="91425" bIns="45700" anchor="b" anchorCtr="0">
            <a:noAutofit/>
          </a:bodyPr>
          <a:lstStyle/>
          <a:p>
            <a:r>
              <a:rPr lang="en-GB" sz="4100" dirty="0"/>
              <a:t>Global Perspectives on EHRs and AI: </a:t>
            </a:r>
            <a:r>
              <a:rPr lang="en-GB" sz="2800" dirty="0"/>
              <a:t>Transforming healthcare through technology</a:t>
            </a:r>
          </a:p>
        </p:txBody>
      </p:sp>
      <p:sp>
        <p:nvSpPr>
          <p:cNvPr id="322" name="Google Shape;322;p55"/>
          <p:cNvSpPr/>
          <p:nvPr/>
        </p:nvSpPr>
        <p:spPr>
          <a:xfrm>
            <a:off x="12346870" y="6531202"/>
            <a:ext cx="550500" cy="326700"/>
          </a:xfrm>
          <a:prstGeom prst="rect">
            <a:avLst/>
          </a:prstGeom>
          <a:solidFill>
            <a:srgbClr val="2F2E4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900" b="0" i="0" u="none" strike="noStrike" cap="none">
              <a:solidFill>
                <a:srgbClr val="FFFFFF"/>
              </a:solidFill>
              <a:latin typeface="Calibri"/>
              <a:ea typeface="Calibri"/>
              <a:cs typeface="Calibri"/>
              <a:sym typeface="Calibri"/>
            </a:endParaRPr>
          </a:p>
        </p:txBody>
      </p:sp>
      <p:sp>
        <p:nvSpPr>
          <p:cNvPr id="323" name="Google Shape;323;p55"/>
          <p:cNvSpPr/>
          <p:nvPr/>
        </p:nvSpPr>
        <p:spPr>
          <a:xfrm>
            <a:off x="12346869" y="6102933"/>
            <a:ext cx="550500" cy="326700"/>
          </a:xfrm>
          <a:prstGeom prst="rect">
            <a:avLst/>
          </a:prstGeom>
          <a:solidFill>
            <a:srgbClr val="E6E6E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900" b="0" i="0" u="none" strike="noStrike" cap="none">
              <a:solidFill>
                <a:srgbClr val="FFFFFF"/>
              </a:solidFill>
              <a:latin typeface="Calibri"/>
              <a:ea typeface="Calibri"/>
              <a:cs typeface="Calibri"/>
              <a:sym typeface="Calibri"/>
            </a:endParaRPr>
          </a:p>
        </p:txBody>
      </p:sp>
      <p:sp>
        <p:nvSpPr>
          <p:cNvPr id="324" name="Google Shape;324;p55"/>
          <p:cNvSpPr/>
          <p:nvPr/>
        </p:nvSpPr>
        <p:spPr>
          <a:xfrm>
            <a:off x="12346869" y="5718478"/>
            <a:ext cx="550500" cy="326700"/>
          </a:xfrm>
          <a:prstGeom prst="rect">
            <a:avLst/>
          </a:prstGeom>
          <a:solidFill>
            <a:srgbClr val="F0791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900" b="0" i="0" u="none" strike="noStrike" cap="none">
              <a:solidFill>
                <a:srgbClr val="FFFFFF"/>
              </a:solidFill>
              <a:latin typeface="Calibri"/>
              <a:ea typeface="Calibri"/>
              <a:cs typeface="Calibri"/>
              <a:sym typeface="Calibri"/>
            </a:endParaRPr>
          </a:p>
        </p:txBody>
      </p:sp>
      <p:sp>
        <p:nvSpPr>
          <p:cNvPr id="325" name="Google Shape;325;p55"/>
          <p:cNvSpPr/>
          <p:nvPr/>
        </p:nvSpPr>
        <p:spPr>
          <a:xfrm>
            <a:off x="12346868" y="5310515"/>
            <a:ext cx="550500" cy="326700"/>
          </a:xfrm>
          <a:prstGeom prst="rect">
            <a:avLst/>
          </a:prstGeom>
          <a:solidFill>
            <a:srgbClr val="00374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900" b="0" i="0" u="none" strike="noStrike" cap="none">
              <a:solidFill>
                <a:srgbClr val="FFFFFF"/>
              </a:solidFill>
              <a:latin typeface="Calibri"/>
              <a:ea typeface="Calibri"/>
              <a:cs typeface="Calibri"/>
              <a:sym typeface="Calibri"/>
            </a:endParaRPr>
          </a:p>
        </p:txBody>
      </p:sp>
      <p:sp>
        <p:nvSpPr>
          <p:cNvPr id="326" name="Google Shape;326;p55"/>
          <p:cNvSpPr/>
          <p:nvPr/>
        </p:nvSpPr>
        <p:spPr>
          <a:xfrm>
            <a:off x="12346868" y="4911583"/>
            <a:ext cx="550500" cy="326700"/>
          </a:xfrm>
          <a:prstGeom prst="rect">
            <a:avLst/>
          </a:prstGeom>
          <a:solidFill>
            <a:srgbClr val="E7000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900" b="0" i="0" u="none" strike="noStrike" cap="none">
              <a:solidFill>
                <a:srgbClr val="FFFFFF"/>
              </a:solidFill>
              <a:latin typeface="Calibri"/>
              <a:ea typeface="Calibri"/>
              <a:cs typeface="Calibri"/>
              <a:sym typeface="Calibri"/>
            </a:endParaRPr>
          </a:p>
        </p:txBody>
      </p:sp>
      <p:sp>
        <p:nvSpPr>
          <p:cNvPr id="327" name="Google Shape;327;p55"/>
          <p:cNvSpPr txBox="1">
            <a:spLocks noGrp="1"/>
          </p:cNvSpPr>
          <p:nvPr>
            <p:ph type="subTitle" idx="1"/>
          </p:nvPr>
        </p:nvSpPr>
        <p:spPr>
          <a:xfrm>
            <a:off x="707615" y="2536428"/>
            <a:ext cx="10776900" cy="653100"/>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chemeClr val="lt1"/>
              </a:buClr>
              <a:buSzPts val="3900"/>
              <a:buNone/>
            </a:pPr>
            <a:endParaRPr sz="400">
              <a:solidFill>
                <a:srgbClr val="FFFFFF"/>
              </a:solidFill>
            </a:endParaRPr>
          </a:p>
          <a:p>
            <a:pPr marL="0" indent="0">
              <a:spcBef>
                <a:spcPts val="0"/>
              </a:spcBef>
            </a:pPr>
            <a:r>
              <a:rPr lang="en-GB" sz="1700" err="1">
                <a:solidFill>
                  <a:srgbClr val="FFFFFF"/>
                </a:solidFill>
              </a:rPr>
              <a:t>dr.</a:t>
            </a:r>
            <a:r>
              <a:rPr lang="en-GB" sz="1700" dirty="0">
                <a:solidFill>
                  <a:srgbClr val="FFFFFF"/>
                </a:solidFill>
              </a:rPr>
              <a:t> Linda </a:t>
            </a:r>
            <a:r>
              <a:rPr lang="en-GB" sz="1700" err="1">
                <a:solidFill>
                  <a:srgbClr val="FFFFFF"/>
                </a:solidFill>
              </a:rPr>
              <a:t>Dusseljee-Peute</a:t>
            </a:r>
            <a:r>
              <a:rPr lang="en-GB" sz="1700" dirty="0">
                <a:solidFill>
                  <a:srgbClr val="FFFFFF"/>
                </a:solidFill>
              </a:rPr>
              <a:t>, </a:t>
            </a:r>
            <a:endParaRPr lang="en-GB" sz="1700" dirty="0" err="1">
              <a:solidFill>
                <a:srgbClr val="FFFFFF"/>
              </a:solidFill>
            </a:endParaRPr>
          </a:p>
          <a:p>
            <a:pPr marL="0" indent="0">
              <a:spcBef>
                <a:spcPts val="0"/>
              </a:spcBef>
            </a:pPr>
            <a:r>
              <a:rPr lang="en-GB" sz="1700" dirty="0">
                <a:solidFill>
                  <a:srgbClr val="FFFFFF"/>
                </a:solidFill>
              </a:rPr>
              <a:t>Amsterdam UMCs-University of Amsterdam, </a:t>
            </a:r>
          </a:p>
          <a:p>
            <a:pPr marL="0" indent="0">
              <a:spcBef>
                <a:spcPts val="0"/>
              </a:spcBef>
            </a:pPr>
            <a:r>
              <a:rPr lang="en-GB" sz="1700" dirty="0">
                <a:solidFill>
                  <a:srgbClr val="FFFFFF"/>
                </a:solidFill>
              </a:rPr>
              <a:t>eHealth Living &amp; Learning lab Amsterdam </a:t>
            </a:r>
            <a:endParaRPr sz="1700">
              <a:solidFill>
                <a:srgbClr val="FFFFFF"/>
              </a:solidFill>
            </a:endParaRPr>
          </a:p>
        </p:txBody>
      </p:sp>
      <p:cxnSp>
        <p:nvCxnSpPr>
          <p:cNvPr id="328" name="Google Shape;328;p55"/>
          <p:cNvCxnSpPr/>
          <p:nvPr/>
        </p:nvCxnSpPr>
        <p:spPr>
          <a:xfrm>
            <a:off x="809200" y="2511033"/>
            <a:ext cx="2168400" cy="0"/>
          </a:xfrm>
          <a:prstGeom prst="straightConnector1">
            <a:avLst/>
          </a:prstGeom>
          <a:noFill/>
          <a:ln w="38100" cap="flat" cmpd="sng">
            <a:solidFill>
              <a:srgbClr val="FFFFFF"/>
            </a:solidFill>
            <a:prstDash val="solid"/>
            <a:round/>
            <a:headEnd type="none" w="med" len="med"/>
            <a:tailEnd type="none" w="med" len="med"/>
          </a:ln>
        </p:spPr>
      </p:cxnSp>
      <p:sp>
        <p:nvSpPr>
          <p:cNvPr id="329" name="Google Shape;329;p55"/>
          <p:cNvSpPr txBox="1"/>
          <p:nvPr/>
        </p:nvSpPr>
        <p:spPr>
          <a:xfrm>
            <a:off x="8192000" y="6287733"/>
            <a:ext cx="3999900" cy="574800"/>
          </a:xfrm>
          <a:prstGeom prst="rect">
            <a:avLst/>
          </a:prstGeom>
          <a:noFill/>
          <a:ln>
            <a:noFill/>
          </a:ln>
        </p:spPr>
        <p:txBody>
          <a:bodyPr spcFirstLastPara="1" wrap="square" lIns="121900" tIns="121900" rIns="121900" bIns="121900" anchor="ctr" anchorCtr="0">
            <a:noAutofit/>
          </a:bodyPr>
          <a:lstStyle/>
          <a:p>
            <a:pPr marL="0" lvl="0" indent="0" algn="r" rtl="0">
              <a:spcBef>
                <a:spcPts val="0"/>
              </a:spcBef>
              <a:spcAft>
                <a:spcPts val="0"/>
              </a:spcAft>
              <a:buNone/>
            </a:pPr>
            <a:endParaRPr sz="900">
              <a:latin typeface="Trebuchet MS"/>
              <a:ea typeface="Trebuchet MS"/>
              <a:cs typeface="Trebuchet MS"/>
              <a:sym typeface="Trebuchet MS"/>
            </a:endParaRPr>
          </a:p>
        </p:txBody>
      </p:sp>
      <p:sp>
        <p:nvSpPr>
          <p:cNvPr id="330" name="Google Shape;330;p55"/>
          <p:cNvSpPr/>
          <p:nvPr/>
        </p:nvSpPr>
        <p:spPr>
          <a:xfrm>
            <a:off x="12346867" y="4512633"/>
            <a:ext cx="550500" cy="326700"/>
          </a:xfrm>
          <a:prstGeom prst="rect">
            <a:avLst/>
          </a:prstGeom>
          <a:solidFill>
            <a:srgbClr val="6AB65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pic>
        <p:nvPicPr>
          <p:cNvPr id="331" name="Google Shape;331;p55"/>
          <p:cNvPicPr preferRelativeResize="0"/>
          <p:nvPr/>
        </p:nvPicPr>
        <p:blipFill rotWithShape="1">
          <a:blip r:embed="rId3">
            <a:alphaModFix/>
          </a:blip>
          <a:srcRect t="6279" b="7110"/>
          <a:stretch/>
        </p:blipFill>
        <p:spPr>
          <a:xfrm>
            <a:off x="3553213" y="3430400"/>
            <a:ext cx="4976776" cy="2781124"/>
          </a:xfrm>
          <a:prstGeom prst="rect">
            <a:avLst/>
          </a:prstGeom>
          <a:noFill/>
          <a:ln>
            <a:noFill/>
          </a:ln>
        </p:spPr>
      </p:pic>
    </p:spTree>
    <p:extLst>
      <p:ext uri="{BB962C8B-B14F-4D97-AF65-F5344CB8AC3E}">
        <p14:creationId xmlns:p14="http://schemas.microsoft.com/office/powerpoint/2010/main" val="1801972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0714" y="0"/>
            <a:ext cx="1413028" cy="6858000"/>
            <a:chOff x="0" y="0"/>
            <a:chExt cx="558233" cy="2709333"/>
          </a:xfrm>
        </p:grpSpPr>
        <p:sp>
          <p:nvSpPr>
            <p:cNvPr id="3" name="Freeform 3"/>
            <p:cNvSpPr/>
            <p:nvPr/>
          </p:nvSpPr>
          <p:spPr>
            <a:xfrm>
              <a:off x="0" y="0"/>
              <a:ext cx="558233" cy="2709333"/>
            </a:xfrm>
            <a:custGeom>
              <a:avLst/>
              <a:gdLst/>
              <a:ahLst/>
              <a:cxnLst/>
              <a:rect l="l" t="t" r="r" b="b"/>
              <a:pathLst>
                <a:path w="558233" h="2709333">
                  <a:moveTo>
                    <a:pt x="0" y="0"/>
                  </a:moveTo>
                  <a:lnTo>
                    <a:pt x="558233" y="0"/>
                  </a:lnTo>
                  <a:lnTo>
                    <a:pt x="558233" y="2709333"/>
                  </a:lnTo>
                  <a:lnTo>
                    <a:pt x="0" y="2709333"/>
                  </a:lnTo>
                  <a:close/>
                </a:path>
              </a:pathLst>
            </a:custGeom>
            <a:solidFill>
              <a:srgbClr val="4F9C8A"/>
            </a:solidFill>
          </p:spPr>
          <p:txBody>
            <a:bodyPr/>
            <a:lstStyle/>
            <a:p>
              <a:endParaRPr lang="nl-NL"/>
            </a:p>
          </p:txBody>
        </p:sp>
        <p:sp>
          <p:nvSpPr>
            <p:cNvPr id="4" name="TextBox 4"/>
            <p:cNvSpPr txBox="1"/>
            <p:nvPr/>
          </p:nvSpPr>
          <p:spPr>
            <a:xfrm>
              <a:off x="0" y="-47625"/>
              <a:ext cx="558233" cy="2756958"/>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pPr>
              <a:endParaRPr sz="800"/>
            </a:p>
          </p:txBody>
        </p:sp>
      </p:grpSp>
      <p:grpSp>
        <p:nvGrpSpPr>
          <p:cNvPr id="5" name="Group 5"/>
          <p:cNvGrpSpPr/>
          <p:nvPr/>
        </p:nvGrpSpPr>
        <p:grpSpPr>
          <a:xfrm>
            <a:off x="390873" y="1317724"/>
            <a:ext cx="11801127" cy="31778"/>
            <a:chOff x="0" y="0"/>
            <a:chExt cx="3468485" cy="9340"/>
          </a:xfrm>
        </p:grpSpPr>
        <p:sp>
          <p:nvSpPr>
            <p:cNvPr id="6" name="Freeform 6"/>
            <p:cNvSpPr/>
            <p:nvPr/>
          </p:nvSpPr>
          <p:spPr>
            <a:xfrm>
              <a:off x="0" y="0"/>
              <a:ext cx="3468485" cy="9340"/>
            </a:xfrm>
            <a:custGeom>
              <a:avLst/>
              <a:gdLst/>
              <a:ahLst/>
              <a:cxnLst/>
              <a:rect l="l" t="t" r="r" b="b"/>
              <a:pathLst>
                <a:path w="3468485" h="9340">
                  <a:moveTo>
                    <a:pt x="0" y="0"/>
                  </a:moveTo>
                  <a:lnTo>
                    <a:pt x="3468485" y="0"/>
                  </a:lnTo>
                  <a:lnTo>
                    <a:pt x="3468485" y="9340"/>
                  </a:lnTo>
                  <a:lnTo>
                    <a:pt x="0" y="9340"/>
                  </a:lnTo>
                  <a:close/>
                </a:path>
              </a:pathLst>
            </a:custGeom>
            <a:solidFill>
              <a:srgbClr val="4F9C8A"/>
            </a:solidFill>
          </p:spPr>
          <p:txBody>
            <a:bodyPr/>
            <a:lstStyle/>
            <a:p>
              <a:endParaRPr lang="nl-NL"/>
            </a:p>
          </p:txBody>
        </p:sp>
        <p:sp>
          <p:nvSpPr>
            <p:cNvPr id="7" name="TextBox 7"/>
            <p:cNvSpPr txBox="1"/>
            <p:nvPr/>
          </p:nvSpPr>
          <p:spPr>
            <a:xfrm>
              <a:off x="0" y="-47625"/>
              <a:ext cx="3468485" cy="56965"/>
            </a:xfrm>
            <a:prstGeom prst="rect">
              <a:avLst/>
            </a:prstGeom>
          </p:spPr>
          <p:txBody>
            <a:bodyPr lIns="29053" tIns="29053" rIns="29053" bIns="29053"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085"/>
                </a:lnSpc>
              </a:pPr>
              <a:endParaRPr sz="800"/>
            </a:p>
          </p:txBody>
        </p:sp>
      </p:grpSp>
      <p:sp>
        <p:nvSpPr>
          <p:cNvPr id="8" name="Freeform 8"/>
          <p:cNvSpPr/>
          <p:nvPr/>
        </p:nvSpPr>
        <p:spPr>
          <a:xfrm>
            <a:off x="10740680" y="6375449"/>
            <a:ext cx="1195109" cy="402851"/>
          </a:xfrm>
          <a:custGeom>
            <a:avLst/>
            <a:gdLst/>
            <a:ahLst/>
            <a:cxnLst/>
            <a:rect l="l" t="t" r="r" b="b"/>
            <a:pathLst>
              <a:path w="1792663" h="604277">
                <a:moveTo>
                  <a:pt x="0" y="0"/>
                </a:moveTo>
                <a:lnTo>
                  <a:pt x="1792663" y="0"/>
                </a:lnTo>
                <a:lnTo>
                  <a:pt x="1792663" y="604277"/>
                </a:lnTo>
                <a:lnTo>
                  <a:pt x="0" y="604277"/>
                </a:lnTo>
                <a:lnTo>
                  <a:pt x="0" y="0"/>
                </a:lnTo>
                <a:close/>
              </a:path>
            </a:pathLst>
          </a:custGeom>
          <a:blipFill>
            <a:blip r:embed="rId2"/>
            <a:stretch>
              <a:fillRect/>
            </a:stretch>
          </a:blipFill>
        </p:spPr>
        <p:txBody>
          <a:bodyPr/>
          <a:lstStyle/>
          <a:p>
            <a:endParaRPr lang="nl-NL"/>
          </a:p>
        </p:txBody>
      </p:sp>
      <p:sp>
        <p:nvSpPr>
          <p:cNvPr id="9" name="Freeform 9"/>
          <p:cNvSpPr/>
          <p:nvPr/>
        </p:nvSpPr>
        <p:spPr>
          <a:xfrm>
            <a:off x="9204912" y="6453793"/>
            <a:ext cx="1477655" cy="246163"/>
          </a:xfrm>
          <a:custGeom>
            <a:avLst/>
            <a:gdLst/>
            <a:ahLst/>
            <a:cxnLst/>
            <a:rect l="l" t="t" r="r" b="b"/>
            <a:pathLst>
              <a:path w="2216483" h="369245">
                <a:moveTo>
                  <a:pt x="0" y="0"/>
                </a:moveTo>
                <a:lnTo>
                  <a:pt x="2216483" y="0"/>
                </a:lnTo>
                <a:lnTo>
                  <a:pt x="2216483" y="369245"/>
                </a:lnTo>
                <a:lnTo>
                  <a:pt x="0" y="369245"/>
                </a:lnTo>
                <a:lnTo>
                  <a:pt x="0" y="0"/>
                </a:lnTo>
                <a:close/>
              </a:path>
            </a:pathLst>
          </a:custGeom>
          <a:blipFill>
            <a:blip r:embed="rId3"/>
            <a:stretch>
              <a:fillRect/>
            </a:stretch>
          </a:blipFill>
        </p:spPr>
        <p:txBody>
          <a:bodyPr/>
          <a:lstStyle/>
          <a:p>
            <a:endParaRPr lang="nl-NL"/>
          </a:p>
        </p:txBody>
      </p:sp>
      <p:sp>
        <p:nvSpPr>
          <p:cNvPr id="10" name="AutoShape 10"/>
          <p:cNvSpPr/>
          <p:nvPr/>
        </p:nvSpPr>
        <p:spPr>
          <a:xfrm flipV="1">
            <a:off x="1785771" y="2343155"/>
            <a:ext cx="7513557" cy="0"/>
          </a:xfrm>
          <a:prstGeom prst="line">
            <a:avLst/>
          </a:prstGeom>
          <a:ln w="9525" cap="flat">
            <a:solidFill>
              <a:srgbClr val="4F9C8A"/>
            </a:solidFill>
            <a:prstDash val="solid"/>
            <a:headEnd type="none" w="sm" len="sm"/>
            <a:tailEnd type="none" w="sm" len="sm"/>
          </a:ln>
        </p:spPr>
        <p:txBody>
          <a:bodyPr/>
          <a:lstStyle/>
          <a:p>
            <a:endParaRPr lang="nl-NL"/>
          </a:p>
        </p:txBody>
      </p:sp>
      <p:sp>
        <p:nvSpPr>
          <p:cNvPr id="12" name="TextBox 12"/>
          <p:cNvSpPr txBox="1"/>
          <p:nvPr/>
        </p:nvSpPr>
        <p:spPr>
          <a:xfrm>
            <a:off x="1786009" y="1874430"/>
            <a:ext cx="4672155" cy="34783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2920"/>
              </a:lnSpc>
            </a:pPr>
            <a:r>
              <a:rPr lang="en-US" sz="2000" b="1" dirty="0">
                <a:solidFill>
                  <a:srgbClr val="000000"/>
                </a:solidFill>
                <a:latin typeface="Arial Bold"/>
              </a:rPr>
              <a:t>Dr. Linda W.P. Dusseljee-Peute </a:t>
            </a:r>
            <a:endParaRPr lang="nl-NL" sz="800" b="1" dirty="0">
              <a:ea typeface="Calibri"/>
              <a:cs typeface="Calibri"/>
            </a:endParaRPr>
          </a:p>
        </p:txBody>
      </p:sp>
      <p:sp>
        <p:nvSpPr>
          <p:cNvPr id="13" name="TextBox 13"/>
          <p:cNvSpPr txBox="1"/>
          <p:nvPr/>
        </p:nvSpPr>
        <p:spPr>
          <a:xfrm>
            <a:off x="1612999" y="322504"/>
            <a:ext cx="7265868" cy="80628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6813"/>
              </a:lnSpc>
            </a:pPr>
            <a:r>
              <a:rPr lang="en-US" sz="4634" dirty="0">
                <a:solidFill>
                  <a:srgbClr val="000000"/>
                </a:solidFill>
                <a:latin typeface="Arial"/>
              </a:rPr>
              <a:t>Personal introduction</a:t>
            </a:r>
            <a:endParaRPr lang="nl-NL" sz="800" dirty="0"/>
          </a:p>
        </p:txBody>
      </p:sp>
      <p:sp>
        <p:nvSpPr>
          <p:cNvPr id="16" name="TextBox 11">
            <a:extLst>
              <a:ext uri="{FF2B5EF4-FFF2-40B4-BE49-F238E27FC236}">
                <a16:creationId xmlns:a16="http://schemas.microsoft.com/office/drawing/2014/main" id="{E813EFA4-D3BF-E772-5A44-71352DC7BB7C}"/>
              </a:ext>
            </a:extLst>
          </p:cNvPr>
          <p:cNvSpPr txBox="1"/>
          <p:nvPr/>
        </p:nvSpPr>
        <p:spPr>
          <a:xfrm>
            <a:off x="2044160" y="2436836"/>
            <a:ext cx="7677514" cy="414876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190510" indent="-190510">
              <a:buFont typeface="Wingdings"/>
              <a:buChar char="§"/>
            </a:pPr>
            <a:r>
              <a:rPr lang="en-GB" sz="1867" dirty="0">
                <a:solidFill>
                  <a:srgbClr val="000000"/>
                </a:solidFill>
                <a:latin typeface="Trebuchet MS"/>
                <a:cs typeface="Arial"/>
              </a:rPr>
              <a:t>Principle Educator and Associate professor at the Department of Medical Informatics, Amsterdam UMC</a:t>
            </a:r>
            <a:endParaRPr lang="en-US" sz="1867" dirty="0">
              <a:solidFill>
                <a:srgbClr val="000000"/>
              </a:solidFill>
              <a:latin typeface="Trebuchet MS"/>
              <a:cs typeface="Arial"/>
            </a:endParaRPr>
          </a:p>
          <a:p>
            <a:pPr marL="190510" indent="-190510">
              <a:buFont typeface="Wingdings"/>
              <a:buChar char="§"/>
            </a:pPr>
            <a:endParaRPr lang="en-GB" sz="1867" dirty="0">
              <a:solidFill>
                <a:srgbClr val="000000"/>
              </a:solidFill>
              <a:latin typeface="Trebuchet MS"/>
              <a:cs typeface="Arial"/>
            </a:endParaRPr>
          </a:p>
          <a:p>
            <a:pPr marL="495325" lvl="1" indent="-190510">
              <a:buFont typeface="Wingdings"/>
              <a:buChar char="§"/>
            </a:pPr>
            <a:r>
              <a:rPr lang="en-GB" sz="1600" dirty="0">
                <a:solidFill>
                  <a:srgbClr val="000000"/>
                </a:solidFill>
                <a:latin typeface="Trebuchet MS"/>
                <a:cs typeface="Arial"/>
              </a:rPr>
              <a:t>Director</a:t>
            </a:r>
            <a:r>
              <a:rPr lang="en-GB" sz="1600" b="1" dirty="0">
                <a:solidFill>
                  <a:srgbClr val="000000"/>
                </a:solidFill>
                <a:latin typeface="Trebuchet MS"/>
                <a:cs typeface="Arial"/>
              </a:rPr>
              <a:t> eHealth Living &amp; Learning Lab Amsterdam</a:t>
            </a:r>
            <a:endParaRPr lang="en-GB" sz="1600" dirty="0">
              <a:solidFill>
                <a:srgbClr val="000000"/>
              </a:solidFill>
              <a:latin typeface="Trebuchet MS"/>
              <a:cs typeface="Arial"/>
            </a:endParaRPr>
          </a:p>
          <a:p>
            <a:pPr marL="495325" lvl="1" indent="-190510">
              <a:buFont typeface="Wingdings"/>
              <a:buChar char="§"/>
            </a:pPr>
            <a:endParaRPr lang="en-GB" sz="1600" dirty="0">
              <a:solidFill>
                <a:srgbClr val="000000"/>
              </a:solidFill>
              <a:latin typeface="Trebuchet MS"/>
              <a:cs typeface="Arial"/>
            </a:endParaRPr>
          </a:p>
          <a:p>
            <a:pPr marL="495325" lvl="1" indent="-190510">
              <a:buFont typeface="Wingdings"/>
              <a:buChar char="§"/>
            </a:pPr>
            <a:r>
              <a:rPr lang="en-GB" sz="1600" dirty="0">
                <a:solidFill>
                  <a:srgbClr val="000000"/>
                </a:solidFill>
                <a:latin typeface="Trebuchet MS"/>
                <a:cs typeface="Arial"/>
              </a:rPr>
              <a:t>PhD in Human factors Engineering in Health Informatics</a:t>
            </a:r>
          </a:p>
          <a:p>
            <a:pPr marL="495325" lvl="1" indent="-190510">
              <a:buFont typeface="Wingdings"/>
              <a:buChar char="§"/>
            </a:pPr>
            <a:endParaRPr lang="en-GB" sz="1600" b="1" dirty="0">
              <a:solidFill>
                <a:srgbClr val="000000"/>
              </a:solidFill>
              <a:latin typeface="Trebuchet MS"/>
              <a:cs typeface="Arial"/>
            </a:endParaRPr>
          </a:p>
          <a:p>
            <a:pPr marL="495325" lvl="1" indent="-190510">
              <a:buFont typeface="Wingdings"/>
              <a:buChar char="§"/>
            </a:pPr>
            <a:r>
              <a:rPr lang="en-GB" sz="1600" dirty="0">
                <a:solidFill>
                  <a:srgbClr val="000000"/>
                </a:solidFill>
                <a:latin typeface="Trebuchet MS"/>
                <a:cs typeface="Arial"/>
              </a:rPr>
              <a:t>Chair IMIA Working group Human factors engineering in Health Informatics</a:t>
            </a:r>
          </a:p>
          <a:p>
            <a:pPr marL="495325" lvl="1" indent="-190510">
              <a:buFont typeface="Wingdings"/>
              <a:buChar char="§"/>
            </a:pPr>
            <a:endParaRPr lang="en-GB" sz="1600" dirty="0">
              <a:solidFill>
                <a:srgbClr val="000000"/>
              </a:solidFill>
              <a:latin typeface="Trebuchet MS"/>
              <a:cs typeface="Arial"/>
            </a:endParaRPr>
          </a:p>
          <a:p>
            <a:pPr marL="495325" lvl="1" indent="-190510">
              <a:buFont typeface="Wingdings"/>
              <a:buChar char="§"/>
            </a:pPr>
            <a:endParaRPr lang="en-GB" sz="1600" dirty="0">
              <a:solidFill>
                <a:srgbClr val="000000"/>
              </a:solidFill>
              <a:latin typeface="Trebuchet MS"/>
              <a:cs typeface="Arial"/>
            </a:endParaRPr>
          </a:p>
          <a:p>
            <a:pPr marL="495325" lvl="1" indent="-190510">
              <a:buFont typeface="Wingdings"/>
              <a:buChar char="§"/>
            </a:pPr>
            <a:r>
              <a:rPr lang="en-GB" sz="1600" dirty="0">
                <a:solidFill>
                  <a:srgbClr val="000000"/>
                </a:solidFill>
                <a:latin typeface="Trebuchet MS"/>
                <a:cs typeface="Arial"/>
              </a:rPr>
              <a:t>IPHIE </a:t>
            </a:r>
            <a:r>
              <a:rPr lang="en-GB" sz="1600" dirty="0" err="1">
                <a:solidFill>
                  <a:srgbClr val="000000"/>
                </a:solidFill>
                <a:latin typeface="Trebuchet MS"/>
                <a:cs typeface="Arial"/>
              </a:rPr>
              <a:t>researchfellow</a:t>
            </a:r>
            <a:r>
              <a:rPr lang="en-GB" sz="1600" dirty="0">
                <a:solidFill>
                  <a:srgbClr val="000000"/>
                </a:solidFill>
                <a:latin typeface="Trebuchet MS"/>
                <a:cs typeface="Arial"/>
              </a:rPr>
              <a:t> 2004, IPHIE Amsterdam</a:t>
            </a:r>
          </a:p>
          <a:p>
            <a:pPr marL="495325" lvl="1" indent="-190510">
              <a:buFont typeface="Wingdings"/>
              <a:buChar char="§"/>
            </a:pPr>
            <a:endParaRPr lang="en-GB" sz="1600" dirty="0">
              <a:solidFill>
                <a:srgbClr val="000000"/>
              </a:solidFill>
              <a:latin typeface="Trebuchet MS"/>
              <a:cs typeface="Arial"/>
            </a:endParaRPr>
          </a:p>
          <a:p>
            <a:pPr marL="304815" lvl="1"/>
            <a:endParaRPr lang="en-GB" sz="1600" dirty="0">
              <a:solidFill>
                <a:srgbClr val="000000"/>
              </a:solidFill>
              <a:latin typeface="Trebuchet MS"/>
              <a:cs typeface="Arial"/>
            </a:endParaRPr>
          </a:p>
          <a:p>
            <a:pPr lvl="1" algn="l"/>
            <a:endParaRPr lang="en-GB" sz="1600" b="1" dirty="0">
              <a:solidFill>
                <a:srgbClr val="000000"/>
              </a:solidFill>
              <a:latin typeface="Trebuchet MS"/>
              <a:cs typeface="Arial"/>
            </a:endParaRPr>
          </a:p>
          <a:p>
            <a:pPr marL="374245" lvl="1" indent="-187123">
              <a:lnSpc>
                <a:spcPts val="2288"/>
              </a:lnSpc>
              <a:buFont typeface="Wingdings"/>
              <a:buChar char="§"/>
            </a:pPr>
            <a:endParaRPr lang="en-US" sz="1733" dirty="0">
              <a:solidFill>
                <a:srgbClr val="000000"/>
              </a:solidFill>
              <a:latin typeface="Poppins"/>
              <a:cs typeface="Poppins"/>
            </a:endParaRPr>
          </a:p>
          <a:p>
            <a:pPr marL="374245" lvl="1" indent="-187123">
              <a:lnSpc>
                <a:spcPts val="2288"/>
              </a:lnSpc>
              <a:buFont typeface="Wingdings"/>
              <a:buChar char="§"/>
            </a:pPr>
            <a:endParaRPr lang="en-US" sz="1733" dirty="0">
              <a:solidFill>
                <a:srgbClr val="000000"/>
              </a:solidFill>
              <a:latin typeface="Poppins"/>
              <a:cs typeface="Poppins"/>
            </a:endParaRPr>
          </a:p>
        </p:txBody>
      </p:sp>
      <p:pic>
        <p:nvPicPr>
          <p:cNvPr id="11" name="Afbeelding 10" descr="Afbeelding met persoon, Menselijk gezicht, kleding, glimlach&#10;&#10;Automatisch gegenereerde beschrijving">
            <a:extLst>
              <a:ext uri="{FF2B5EF4-FFF2-40B4-BE49-F238E27FC236}">
                <a16:creationId xmlns:a16="http://schemas.microsoft.com/office/drawing/2014/main" id="{BD0A219E-FA6B-ED44-6CF5-4CB626DA5AF9}"/>
              </a:ext>
            </a:extLst>
          </p:cNvPr>
          <p:cNvPicPr>
            <a:picLocks noChangeAspect="1"/>
          </p:cNvPicPr>
          <p:nvPr/>
        </p:nvPicPr>
        <p:blipFill>
          <a:blip r:embed="rId4"/>
          <a:stretch>
            <a:fillRect/>
          </a:stretch>
        </p:blipFill>
        <p:spPr>
          <a:xfrm flipH="1">
            <a:off x="10041914" y="2343155"/>
            <a:ext cx="1893875" cy="2033672"/>
          </a:xfrm>
          <a:prstGeom prst="rect">
            <a:avLst/>
          </a:prstGeom>
        </p:spPr>
      </p:pic>
      <p:pic>
        <p:nvPicPr>
          <p:cNvPr id="15" name="Afbeelding 14">
            <a:extLst>
              <a:ext uri="{FF2B5EF4-FFF2-40B4-BE49-F238E27FC236}">
                <a16:creationId xmlns:a16="http://schemas.microsoft.com/office/drawing/2014/main" id="{A572384F-71AA-1C98-E09C-328C9539C700}"/>
              </a:ext>
            </a:extLst>
          </p:cNvPr>
          <p:cNvPicPr>
            <a:picLocks noChangeAspect="1"/>
          </p:cNvPicPr>
          <p:nvPr/>
        </p:nvPicPr>
        <p:blipFill>
          <a:blip r:embed="rId5"/>
          <a:stretch>
            <a:fillRect/>
          </a:stretch>
        </p:blipFill>
        <p:spPr>
          <a:xfrm>
            <a:off x="1612999" y="5738992"/>
            <a:ext cx="4186303" cy="103930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0714" y="0"/>
            <a:ext cx="1413028" cy="6858000"/>
            <a:chOff x="0" y="0"/>
            <a:chExt cx="558233" cy="2709333"/>
          </a:xfrm>
        </p:grpSpPr>
        <p:sp>
          <p:nvSpPr>
            <p:cNvPr id="3" name="Freeform 3"/>
            <p:cNvSpPr/>
            <p:nvPr/>
          </p:nvSpPr>
          <p:spPr>
            <a:xfrm>
              <a:off x="0" y="0"/>
              <a:ext cx="558233" cy="2709333"/>
            </a:xfrm>
            <a:custGeom>
              <a:avLst/>
              <a:gdLst/>
              <a:ahLst/>
              <a:cxnLst/>
              <a:rect l="l" t="t" r="r" b="b"/>
              <a:pathLst>
                <a:path w="558233" h="2709333">
                  <a:moveTo>
                    <a:pt x="0" y="0"/>
                  </a:moveTo>
                  <a:lnTo>
                    <a:pt x="558233" y="0"/>
                  </a:lnTo>
                  <a:lnTo>
                    <a:pt x="558233" y="2709333"/>
                  </a:lnTo>
                  <a:lnTo>
                    <a:pt x="0" y="2709333"/>
                  </a:lnTo>
                  <a:close/>
                </a:path>
              </a:pathLst>
            </a:custGeom>
            <a:solidFill>
              <a:srgbClr val="4F9C8A"/>
            </a:solidFill>
          </p:spPr>
          <p:txBody>
            <a:bodyPr/>
            <a:lstStyle/>
            <a:p>
              <a:endParaRPr lang="nl-NL"/>
            </a:p>
          </p:txBody>
        </p:sp>
        <p:sp>
          <p:nvSpPr>
            <p:cNvPr id="4" name="TextBox 4"/>
            <p:cNvSpPr txBox="1"/>
            <p:nvPr/>
          </p:nvSpPr>
          <p:spPr>
            <a:xfrm>
              <a:off x="0" y="-47625"/>
              <a:ext cx="558233" cy="2756958"/>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pPr>
              <a:endParaRPr sz="800"/>
            </a:p>
          </p:txBody>
        </p:sp>
      </p:grpSp>
      <p:grpSp>
        <p:nvGrpSpPr>
          <p:cNvPr id="5" name="Group 5"/>
          <p:cNvGrpSpPr/>
          <p:nvPr/>
        </p:nvGrpSpPr>
        <p:grpSpPr>
          <a:xfrm>
            <a:off x="390873" y="1317724"/>
            <a:ext cx="11801127" cy="31778"/>
            <a:chOff x="0" y="0"/>
            <a:chExt cx="3468485" cy="9340"/>
          </a:xfrm>
        </p:grpSpPr>
        <p:sp>
          <p:nvSpPr>
            <p:cNvPr id="6" name="Freeform 6"/>
            <p:cNvSpPr/>
            <p:nvPr/>
          </p:nvSpPr>
          <p:spPr>
            <a:xfrm>
              <a:off x="0" y="0"/>
              <a:ext cx="3468485" cy="9340"/>
            </a:xfrm>
            <a:custGeom>
              <a:avLst/>
              <a:gdLst/>
              <a:ahLst/>
              <a:cxnLst/>
              <a:rect l="l" t="t" r="r" b="b"/>
              <a:pathLst>
                <a:path w="3468485" h="9340">
                  <a:moveTo>
                    <a:pt x="0" y="0"/>
                  </a:moveTo>
                  <a:lnTo>
                    <a:pt x="3468485" y="0"/>
                  </a:lnTo>
                  <a:lnTo>
                    <a:pt x="3468485" y="9340"/>
                  </a:lnTo>
                  <a:lnTo>
                    <a:pt x="0" y="9340"/>
                  </a:lnTo>
                  <a:close/>
                </a:path>
              </a:pathLst>
            </a:custGeom>
            <a:solidFill>
              <a:srgbClr val="4F9C8A"/>
            </a:solidFill>
          </p:spPr>
          <p:txBody>
            <a:bodyPr/>
            <a:lstStyle/>
            <a:p>
              <a:endParaRPr lang="nl-NL"/>
            </a:p>
          </p:txBody>
        </p:sp>
        <p:sp>
          <p:nvSpPr>
            <p:cNvPr id="7" name="TextBox 7"/>
            <p:cNvSpPr txBox="1"/>
            <p:nvPr/>
          </p:nvSpPr>
          <p:spPr>
            <a:xfrm>
              <a:off x="0" y="-47625"/>
              <a:ext cx="3468485" cy="56965"/>
            </a:xfrm>
            <a:prstGeom prst="rect">
              <a:avLst/>
            </a:prstGeom>
          </p:spPr>
          <p:txBody>
            <a:bodyPr lIns="29053" tIns="29053" rIns="29053" bIns="29053"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085"/>
                </a:lnSpc>
              </a:pPr>
              <a:endParaRPr sz="800"/>
            </a:p>
          </p:txBody>
        </p:sp>
      </p:grpSp>
      <p:sp>
        <p:nvSpPr>
          <p:cNvPr id="8" name="Freeform 8"/>
          <p:cNvSpPr/>
          <p:nvPr/>
        </p:nvSpPr>
        <p:spPr>
          <a:xfrm>
            <a:off x="10740680" y="6375449"/>
            <a:ext cx="1195109" cy="402851"/>
          </a:xfrm>
          <a:custGeom>
            <a:avLst/>
            <a:gdLst/>
            <a:ahLst/>
            <a:cxnLst/>
            <a:rect l="l" t="t" r="r" b="b"/>
            <a:pathLst>
              <a:path w="1792663" h="604277">
                <a:moveTo>
                  <a:pt x="0" y="0"/>
                </a:moveTo>
                <a:lnTo>
                  <a:pt x="1792663" y="0"/>
                </a:lnTo>
                <a:lnTo>
                  <a:pt x="1792663" y="604277"/>
                </a:lnTo>
                <a:lnTo>
                  <a:pt x="0" y="604277"/>
                </a:lnTo>
                <a:lnTo>
                  <a:pt x="0" y="0"/>
                </a:lnTo>
                <a:close/>
              </a:path>
            </a:pathLst>
          </a:custGeom>
          <a:blipFill>
            <a:blip r:embed="rId2"/>
            <a:stretch>
              <a:fillRect/>
            </a:stretch>
          </a:blipFill>
        </p:spPr>
        <p:txBody>
          <a:bodyPr/>
          <a:lstStyle/>
          <a:p>
            <a:endParaRPr lang="nl-NL"/>
          </a:p>
        </p:txBody>
      </p:sp>
      <p:sp>
        <p:nvSpPr>
          <p:cNvPr id="9" name="Freeform 9"/>
          <p:cNvSpPr/>
          <p:nvPr/>
        </p:nvSpPr>
        <p:spPr>
          <a:xfrm>
            <a:off x="9204912" y="6453793"/>
            <a:ext cx="1477655" cy="246163"/>
          </a:xfrm>
          <a:custGeom>
            <a:avLst/>
            <a:gdLst/>
            <a:ahLst/>
            <a:cxnLst/>
            <a:rect l="l" t="t" r="r" b="b"/>
            <a:pathLst>
              <a:path w="2216483" h="369245">
                <a:moveTo>
                  <a:pt x="0" y="0"/>
                </a:moveTo>
                <a:lnTo>
                  <a:pt x="2216483" y="0"/>
                </a:lnTo>
                <a:lnTo>
                  <a:pt x="2216483" y="369245"/>
                </a:lnTo>
                <a:lnTo>
                  <a:pt x="0" y="369245"/>
                </a:lnTo>
                <a:lnTo>
                  <a:pt x="0" y="0"/>
                </a:lnTo>
                <a:close/>
              </a:path>
            </a:pathLst>
          </a:custGeom>
          <a:blipFill>
            <a:blip r:embed="rId3"/>
            <a:stretch>
              <a:fillRect/>
            </a:stretch>
          </a:blipFill>
        </p:spPr>
        <p:txBody>
          <a:bodyPr/>
          <a:lstStyle/>
          <a:p>
            <a:endParaRPr lang="nl-NL"/>
          </a:p>
        </p:txBody>
      </p:sp>
      <p:sp>
        <p:nvSpPr>
          <p:cNvPr id="10" name="AutoShape 10"/>
          <p:cNvSpPr/>
          <p:nvPr/>
        </p:nvSpPr>
        <p:spPr>
          <a:xfrm flipV="1">
            <a:off x="1785771" y="2343155"/>
            <a:ext cx="7513557" cy="0"/>
          </a:xfrm>
          <a:prstGeom prst="line">
            <a:avLst/>
          </a:prstGeom>
          <a:ln w="9525" cap="flat">
            <a:solidFill>
              <a:srgbClr val="4F9C8A"/>
            </a:solidFill>
            <a:prstDash val="solid"/>
            <a:headEnd type="none" w="sm" len="sm"/>
            <a:tailEnd type="none" w="sm" len="sm"/>
          </a:ln>
        </p:spPr>
        <p:txBody>
          <a:bodyPr/>
          <a:lstStyle/>
          <a:p>
            <a:endParaRPr lang="nl-NL"/>
          </a:p>
        </p:txBody>
      </p:sp>
      <p:sp>
        <p:nvSpPr>
          <p:cNvPr id="12" name="TextBox 12"/>
          <p:cNvSpPr txBox="1"/>
          <p:nvPr/>
        </p:nvSpPr>
        <p:spPr>
          <a:xfrm>
            <a:off x="1786009" y="1874430"/>
            <a:ext cx="4672155" cy="34783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2920"/>
              </a:lnSpc>
            </a:pPr>
            <a:r>
              <a:rPr lang="en-US" sz="2000" b="1" dirty="0">
                <a:solidFill>
                  <a:srgbClr val="000000"/>
                </a:solidFill>
                <a:latin typeface="Arial Bold"/>
              </a:rPr>
              <a:t>Meet ELLLA </a:t>
            </a:r>
            <a:endParaRPr lang="nl-NL" sz="800" dirty="0"/>
          </a:p>
        </p:txBody>
      </p:sp>
      <p:sp>
        <p:nvSpPr>
          <p:cNvPr id="13" name="TextBox 13"/>
          <p:cNvSpPr txBox="1"/>
          <p:nvPr/>
        </p:nvSpPr>
        <p:spPr>
          <a:xfrm>
            <a:off x="1612999" y="322504"/>
            <a:ext cx="11441317" cy="78927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6813"/>
              </a:lnSpc>
            </a:pPr>
            <a:r>
              <a:rPr lang="en-US" sz="4000" dirty="0">
                <a:solidFill>
                  <a:srgbClr val="000000"/>
                </a:solidFill>
                <a:latin typeface="Arial"/>
              </a:rPr>
              <a:t>eHealth Living &amp; Learning Lab Amsterdam</a:t>
            </a:r>
            <a:endParaRPr lang="en-US" sz="4000">
              <a:latin typeface="Arial"/>
              <a:cs typeface="Arial"/>
            </a:endParaRPr>
          </a:p>
        </p:txBody>
      </p:sp>
      <p:sp>
        <p:nvSpPr>
          <p:cNvPr id="11" name="Tekstvak 2">
            <a:extLst>
              <a:ext uri="{FF2B5EF4-FFF2-40B4-BE49-F238E27FC236}">
                <a16:creationId xmlns:a16="http://schemas.microsoft.com/office/drawing/2014/main" id="{E2DD3906-C2B8-ACD0-4AA8-7CFBAAB6190B}"/>
              </a:ext>
            </a:extLst>
          </p:cNvPr>
          <p:cNvSpPr txBox="1"/>
          <p:nvPr/>
        </p:nvSpPr>
        <p:spPr>
          <a:xfrm>
            <a:off x="4624679" y="3533388"/>
            <a:ext cx="1469956" cy="287258"/>
          </a:xfrm>
          <a:prstGeom prst="rect">
            <a:avLst/>
          </a:prstGeom>
          <a:noFill/>
        </p:spPr>
        <p:txBody>
          <a:bodyPr rot="0" spcFirstLastPara="0" vert="horz" wrap="square" lIns="60960" tIns="30480" rIns="60960" bIns="30480" numCol="1" spcCol="0" rtlCol="0" fromWordArt="0" anchor="t" anchorCtr="0" forceAA="0" compatLnSpc="1">
            <a:prstTxWarp prst="textNoShape">
              <a:avLst/>
            </a:prstTxWarp>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733" b="1" dirty="0">
                <a:latin typeface="Trebuchet MS"/>
              </a:rPr>
              <a:t>Liesbeth </a:t>
            </a:r>
            <a:r>
              <a:rPr lang="en-US" sz="733" b="1" err="1">
                <a:latin typeface="Trebuchet MS"/>
              </a:rPr>
              <a:t>vd</a:t>
            </a:r>
            <a:r>
              <a:rPr lang="en-US" sz="733" b="1" dirty="0">
                <a:latin typeface="Trebuchet MS"/>
              </a:rPr>
              <a:t> Berg</a:t>
            </a:r>
            <a:r>
              <a:rPr lang="en-US" sz="733" dirty="0">
                <a:latin typeface="Trebuchet MS"/>
              </a:rPr>
              <a:t> – UX methods</a:t>
            </a:r>
            <a:endParaRPr lang="en-US" sz="733" dirty="0">
              <a:latin typeface="Trebuchet MS"/>
              <a:cs typeface="Calibri"/>
            </a:endParaRPr>
          </a:p>
          <a:p>
            <a:r>
              <a:rPr lang="en-US" sz="733" dirty="0">
                <a:latin typeface="Trebuchet MS"/>
              </a:rPr>
              <a:t>Manager Education tracks</a:t>
            </a:r>
            <a:endParaRPr lang="en-US" sz="733">
              <a:latin typeface="Trebuchet MS"/>
              <a:ea typeface="Calibri"/>
              <a:cs typeface="Calibri"/>
            </a:endParaRPr>
          </a:p>
        </p:txBody>
      </p:sp>
      <p:sp>
        <p:nvSpPr>
          <p:cNvPr id="14" name="Tekstvak 16">
            <a:extLst>
              <a:ext uri="{FF2B5EF4-FFF2-40B4-BE49-F238E27FC236}">
                <a16:creationId xmlns:a16="http://schemas.microsoft.com/office/drawing/2014/main" id="{6000C7F3-C4CF-D929-20B3-9EB831C032AE}"/>
              </a:ext>
            </a:extLst>
          </p:cNvPr>
          <p:cNvSpPr txBox="1"/>
          <p:nvPr/>
        </p:nvSpPr>
        <p:spPr>
          <a:xfrm>
            <a:off x="8377856" y="3527310"/>
            <a:ext cx="2134073" cy="287258"/>
          </a:xfrm>
          <a:prstGeom prst="rect">
            <a:avLst/>
          </a:prstGeom>
          <a:noFill/>
        </p:spPr>
        <p:txBody>
          <a:bodyPr rot="0" spcFirstLastPara="0" vert="horz" wrap="square" lIns="60960" tIns="30480" rIns="60960" bIns="30480" numCol="1" spcCol="0" rtlCol="0" fromWordArt="0" anchor="t" anchorCtr="0" forceAA="0" compatLnSpc="1">
            <a:prstTxWarp prst="textNoShape">
              <a:avLst/>
            </a:prstTxWarp>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733" b="1" dirty="0">
                <a:latin typeface="Trebuchet MS"/>
              </a:rPr>
              <a:t>Marloes Derksen</a:t>
            </a:r>
            <a:r>
              <a:rPr lang="en-US" sz="733" dirty="0">
                <a:latin typeface="Trebuchet MS"/>
              </a:rPr>
              <a:t> – Accessibility </a:t>
            </a:r>
            <a:endParaRPr lang="en-US" sz="733" dirty="0">
              <a:latin typeface="Trebuchet MS"/>
              <a:ea typeface="Calibri"/>
              <a:cs typeface="Calibri"/>
            </a:endParaRPr>
          </a:p>
          <a:p>
            <a:r>
              <a:rPr lang="en-US" sz="733" dirty="0">
                <a:latin typeface="Trebuchet MS"/>
                <a:cs typeface="Calibri" panose="020F0502020204030204"/>
              </a:rPr>
              <a:t>Assistant professor </a:t>
            </a:r>
            <a:endParaRPr lang="en-US" sz="733" dirty="0">
              <a:latin typeface="Trebuchet MS"/>
              <a:ea typeface="Calibri"/>
              <a:cs typeface="Calibri" panose="020F0502020204030204"/>
            </a:endParaRPr>
          </a:p>
        </p:txBody>
      </p:sp>
      <p:sp>
        <p:nvSpPr>
          <p:cNvPr id="15" name="Tekstvak 19">
            <a:extLst>
              <a:ext uri="{FF2B5EF4-FFF2-40B4-BE49-F238E27FC236}">
                <a16:creationId xmlns:a16="http://schemas.microsoft.com/office/drawing/2014/main" id="{B687EB7C-7579-285B-2FE6-95990FA21867}"/>
              </a:ext>
            </a:extLst>
          </p:cNvPr>
          <p:cNvSpPr txBox="1"/>
          <p:nvPr/>
        </p:nvSpPr>
        <p:spPr>
          <a:xfrm>
            <a:off x="4604259" y="6040016"/>
            <a:ext cx="1534165" cy="287258"/>
          </a:xfrm>
          <a:prstGeom prst="rect">
            <a:avLst/>
          </a:prstGeom>
          <a:noFill/>
        </p:spPr>
        <p:txBody>
          <a:bodyPr rot="0" spcFirstLastPara="0" vert="horz" wrap="square" lIns="60960" tIns="30480" rIns="60960" bIns="30480" numCol="1" spcCol="0" rtlCol="0" fromWordArt="0" anchor="t" anchorCtr="0" forceAA="0" compatLnSpc="1">
            <a:prstTxWarp prst="textNoShape">
              <a:avLst/>
            </a:prstTxWarp>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733" b="1" dirty="0">
                <a:latin typeface="Trebuchet MS"/>
              </a:rPr>
              <a:t>Kimmy Raven</a:t>
            </a:r>
            <a:r>
              <a:rPr lang="en-US" sz="733" dirty="0">
                <a:latin typeface="Trebuchet MS"/>
              </a:rPr>
              <a:t> – AI &amp; EPR design  </a:t>
            </a:r>
          </a:p>
          <a:p>
            <a:r>
              <a:rPr lang="en-US" sz="733" dirty="0">
                <a:latin typeface="Trebuchet MS"/>
              </a:rPr>
              <a:t>Lecturer &amp; PhD student</a:t>
            </a:r>
            <a:endParaRPr lang="en-US" sz="733" dirty="0">
              <a:latin typeface="Trebuchet MS"/>
              <a:ea typeface="+mn-lt"/>
              <a:cs typeface="+mn-lt"/>
            </a:endParaRPr>
          </a:p>
        </p:txBody>
      </p:sp>
      <p:sp>
        <p:nvSpPr>
          <p:cNvPr id="17" name="Tekstvak 21">
            <a:extLst>
              <a:ext uri="{FF2B5EF4-FFF2-40B4-BE49-F238E27FC236}">
                <a16:creationId xmlns:a16="http://schemas.microsoft.com/office/drawing/2014/main" id="{6D285119-92B1-CCD5-4B33-EE6DFC576C47}"/>
              </a:ext>
            </a:extLst>
          </p:cNvPr>
          <p:cNvSpPr txBox="1"/>
          <p:nvPr/>
        </p:nvSpPr>
        <p:spPr>
          <a:xfrm>
            <a:off x="6466999" y="3525882"/>
            <a:ext cx="1739079" cy="287258"/>
          </a:xfrm>
          <a:prstGeom prst="rect">
            <a:avLst/>
          </a:prstGeom>
          <a:noFill/>
        </p:spPr>
        <p:txBody>
          <a:bodyPr rot="0" spcFirstLastPara="0" vert="horz" wrap="square" lIns="60960" tIns="30480" rIns="60960" bIns="30480" numCol="1" spcCol="0" rtlCol="0" fromWordArt="0" anchor="t" anchorCtr="0" forceAA="0" compatLnSpc="1">
            <a:prstTxWarp prst="textNoShape">
              <a:avLst/>
            </a:prstTxWarp>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733" b="1" dirty="0">
                <a:latin typeface="Trebuchet MS"/>
              </a:rPr>
              <a:t>Thomas Engelsma</a:t>
            </a:r>
            <a:r>
              <a:rPr lang="en-US" sz="733" dirty="0">
                <a:latin typeface="Trebuchet MS"/>
              </a:rPr>
              <a:t> – HFE &amp; UX design </a:t>
            </a:r>
            <a:endParaRPr lang="nl-NL" sz="733" dirty="0">
              <a:latin typeface="Trebuchet MS"/>
            </a:endParaRPr>
          </a:p>
          <a:p>
            <a:r>
              <a:rPr lang="en-US" sz="733" dirty="0">
                <a:latin typeface="Trebuchet MS"/>
              </a:rPr>
              <a:t>Assistant professor</a:t>
            </a:r>
            <a:endParaRPr lang="nl-NL" sz="733">
              <a:latin typeface="Trebuchet MS"/>
              <a:ea typeface="Calibri"/>
              <a:cs typeface="Calibri"/>
            </a:endParaRPr>
          </a:p>
        </p:txBody>
      </p:sp>
      <p:sp>
        <p:nvSpPr>
          <p:cNvPr id="19" name="Tekstvak 23">
            <a:extLst>
              <a:ext uri="{FF2B5EF4-FFF2-40B4-BE49-F238E27FC236}">
                <a16:creationId xmlns:a16="http://schemas.microsoft.com/office/drawing/2014/main" id="{6587C6AA-CB46-8B95-E633-0BA108A18140}"/>
              </a:ext>
            </a:extLst>
          </p:cNvPr>
          <p:cNvSpPr txBox="1"/>
          <p:nvPr/>
        </p:nvSpPr>
        <p:spPr>
          <a:xfrm>
            <a:off x="2730881" y="4806632"/>
            <a:ext cx="1790066" cy="287258"/>
          </a:xfrm>
          <a:prstGeom prst="rect">
            <a:avLst/>
          </a:prstGeom>
          <a:noFill/>
        </p:spPr>
        <p:txBody>
          <a:bodyPr rot="0" spcFirstLastPara="0" vert="horz" wrap="square" lIns="60960" tIns="30480" rIns="60960" bIns="30480" numCol="1" spcCol="0" rtlCol="0" fromWordArt="0" anchor="t" anchorCtr="0" forceAA="0" compatLnSpc="1">
            <a:prstTxWarp prst="textNoShape">
              <a:avLst/>
            </a:prstTxWarp>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733" b="1" dirty="0">
                <a:latin typeface="Trebuchet MS"/>
              </a:rPr>
              <a:t>Harm </a:t>
            </a:r>
            <a:r>
              <a:rPr lang="en-US" sz="733" b="1" dirty="0" err="1">
                <a:latin typeface="Trebuchet MS"/>
              </a:rPr>
              <a:t>Gijsbers</a:t>
            </a:r>
            <a:r>
              <a:rPr lang="en-US" sz="733" dirty="0">
                <a:latin typeface="Trebuchet MS"/>
              </a:rPr>
              <a:t> - Implementation </a:t>
            </a:r>
          </a:p>
          <a:p>
            <a:r>
              <a:rPr lang="en-US" sz="733" dirty="0">
                <a:latin typeface="Trebuchet MS"/>
                <a:cs typeface="Calibri"/>
              </a:rPr>
              <a:t>Assistant professor </a:t>
            </a:r>
            <a:endParaRPr lang="en-US" sz="733" dirty="0">
              <a:latin typeface="Trebuchet MS"/>
              <a:ea typeface="Calibri" panose="020F0502020204030204"/>
              <a:cs typeface="Calibri"/>
            </a:endParaRPr>
          </a:p>
        </p:txBody>
      </p:sp>
      <p:sp>
        <p:nvSpPr>
          <p:cNvPr id="20" name="Tekstvak 25">
            <a:extLst>
              <a:ext uri="{FF2B5EF4-FFF2-40B4-BE49-F238E27FC236}">
                <a16:creationId xmlns:a16="http://schemas.microsoft.com/office/drawing/2014/main" id="{7149669E-E330-E8A6-B462-58D5B814012B}"/>
              </a:ext>
            </a:extLst>
          </p:cNvPr>
          <p:cNvSpPr txBox="1"/>
          <p:nvPr/>
        </p:nvSpPr>
        <p:spPr>
          <a:xfrm>
            <a:off x="2730878" y="3525882"/>
            <a:ext cx="1789639" cy="287258"/>
          </a:xfrm>
          <a:prstGeom prst="rect">
            <a:avLst/>
          </a:prstGeom>
          <a:noFill/>
        </p:spPr>
        <p:txBody>
          <a:bodyPr rot="0" spcFirstLastPara="0" vert="horz" wrap="square" lIns="60960" tIns="30480" rIns="60960" bIns="30480" numCol="1" spcCol="0" rtlCol="0" fromWordArt="0" anchor="t" anchorCtr="0" forceAA="0" compatLnSpc="1">
            <a:prstTxWarp prst="textNoShape">
              <a:avLst/>
            </a:prstTxWarp>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733" b="1" dirty="0">
                <a:latin typeface="Trebuchet MS"/>
                <a:cs typeface="Calibri"/>
              </a:rPr>
              <a:t>Linda </a:t>
            </a:r>
            <a:r>
              <a:rPr lang="en-US" sz="733" b="1" dirty="0" err="1">
                <a:latin typeface="Trebuchet MS"/>
                <a:cs typeface="Calibri"/>
              </a:rPr>
              <a:t>Dusseljee-Peute</a:t>
            </a:r>
            <a:r>
              <a:rPr lang="en-US" sz="733" dirty="0">
                <a:latin typeface="Trebuchet MS"/>
                <a:cs typeface="Calibri"/>
              </a:rPr>
              <a:t> - HFE Methods</a:t>
            </a:r>
            <a:endParaRPr lang="nl-NL" sz="733" dirty="0">
              <a:latin typeface="Trebuchet MS"/>
            </a:endParaRPr>
          </a:p>
          <a:p>
            <a:r>
              <a:rPr lang="en-US" sz="733" dirty="0">
                <a:latin typeface="Trebuchet MS"/>
              </a:rPr>
              <a:t>Director and Associate professor</a:t>
            </a:r>
            <a:endParaRPr lang="nl-NL" sz="733" dirty="0">
              <a:latin typeface="Trebuchet MS"/>
              <a:cs typeface="Calibri"/>
            </a:endParaRPr>
          </a:p>
        </p:txBody>
      </p:sp>
      <p:sp>
        <p:nvSpPr>
          <p:cNvPr id="21" name="Tekstvak 28">
            <a:extLst>
              <a:ext uri="{FF2B5EF4-FFF2-40B4-BE49-F238E27FC236}">
                <a16:creationId xmlns:a16="http://schemas.microsoft.com/office/drawing/2014/main" id="{9085B2C8-F8BB-F029-9BC9-9BF3F157CCE6}"/>
              </a:ext>
            </a:extLst>
          </p:cNvPr>
          <p:cNvSpPr txBox="1"/>
          <p:nvPr/>
        </p:nvSpPr>
        <p:spPr>
          <a:xfrm>
            <a:off x="8376390" y="4781918"/>
            <a:ext cx="1967801" cy="287258"/>
          </a:xfrm>
          <a:prstGeom prst="rect">
            <a:avLst/>
          </a:prstGeom>
          <a:noFill/>
        </p:spPr>
        <p:txBody>
          <a:bodyPr rot="0" spcFirstLastPara="0" vert="horz" wrap="square" lIns="60960" tIns="30480" rIns="60960" bIns="30480" numCol="1" spcCol="0" rtlCol="0" fromWordArt="0" anchor="t" anchorCtr="0" forceAA="0" compatLnSpc="1">
            <a:prstTxWarp prst="textNoShape">
              <a:avLst/>
            </a:prstTxWarp>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733" b="1" dirty="0">
                <a:latin typeface="Trebuchet MS"/>
              </a:rPr>
              <a:t>Corine </a:t>
            </a:r>
            <a:r>
              <a:rPr lang="en-US" sz="733" b="1" dirty="0" err="1">
                <a:latin typeface="Trebuchet MS"/>
              </a:rPr>
              <a:t>Oldhoff-Nuijsink</a:t>
            </a:r>
            <a:r>
              <a:rPr lang="en-US" sz="733" dirty="0">
                <a:latin typeface="Trebuchet MS"/>
              </a:rPr>
              <a:t> - Prevention </a:t>
            </a:r>
            <a:endParaRPr lang="nl-NL" sz="733" dirty="0">
              <a:latin typeface="Trebuchet MS"/>
              <a:cs typeface="Calibri"/>
            </a:endParaRPr>
          </a:p>
          <a:p>
            <a:r>
              <a:rPr lang="en-US" sz="733" dirty="0">
                <a:latin typeface="Trebuchet MS"/>
              </a:rPr>
              <a:t>Lecturer &amp; PhD student</a:t>
            </a:r>
            <a:endParaRPr lang="nl-NL" sz="733" dirty="0">
              <a:latin typeface="Trebuchet MS"/>
              <a:cs typeface="Calibri"/>
            </a:endParaRPr>
          </a:p>
        </p:txBody>
      </p:sp>
      <p:sp>
        <p:nvSpPr>
          <p:cNvPr id="22" name="Tekstvak 30">
            <a:extLst>
              <a:ext uri="{FF2B5EF4-FFF2-40B4-BE49-F238E27FC236}">
                <a16:creationId xmlns:a16="http://schemas.microsoft.com/office/drawing/2014/main" id="{FBEB8A44-B06B-1978-59AA-6B91982D2960}"/>
              </a:ext>
            </a:extLst>
          </p:cNvPr>
          <p:cNvSpPr txBox="1"/>
          <p:nvPr/>
        </p:nvSpPr>
        <p:spPr>
          <a:xfrm>
            <a:off x="4621851" y="4803961"/>
            <a:ext cx="1965539" cy="287258"/>
          </a:xfrm>
          <a:prstGeom prst="rect">
            <a:avLst/>
          </a:prstGeom>
          <a:noFill/>
        </p:spPr>
        <p:txBody>
          <a:bodyPr rot="0" spcFirstLastPara="0" vert="horz" wrap="square" lIns="60960" tIns="30480" rIns="60960" bIns="30480" numCol="1" spcCol="0" rtlCol="0" fromWordArt="0" anchor="t" anchorCtr="0" forceAA="0" compatLnSpc="1">
            <a:prstTxWarp prst="textNoShape">
              <a:avLst/>
            </a:prstTxWarp>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733" b="1" dirty="0">
                <a:latin typeface="Trebuchet MS"/>
              </a:rPr>
              <a:t>David Neal</a:t>
            </a:r>
            <a:r>
              <a:rPr lang="en-US" sz="733" dirty="0">
                <a:latin typeface="Trebuchet MS"/>
              </a:rPr>
              <a:t> – Effectiveness, valorization  </a:t>
            </a:r>
            <a:endParaRPr lang="nl-NL" sz="733" dirty="0">
              <a:latin typeface="Trebuchet MS"/>
              <a:ea typeface="Calibri" panose="020F0502020204030204"/>
              <a:cs typeface="Calibri"/>
            </a:endParaRPr>
          </a:p>
          <a:p>
            <a:r>
              <a:rPr lang="en-US" sz="733" dirty="0">
                <a:latin typeface="Trebuchet MS"/>
                <a:cs typeface="Calibri"/>
              </a:rPr>
              <a:t>Assistant professor </a:t>
            </a:r>
          </a:p>
        </p:txBody>
      </p:sp>
      <p:sp>
        <p:nvSpPr>
          <p:cNvPr id="23" name="Tekstvak 32">
            <a:extLst>
              <a:ext uri="{FF2B5EF4-FFF2-40B4-BE49-F238E27FC236}">
                <a16:creationId xmlns:a16="http://schemas.microsoft.com/office/drawing/2014/main" id="{2202C6F3-39C0-CA70-0B64-3F13050631AC}"/>
              </a:ext>
            </a:extLst>
          </p:cNvPr>
          <p:cNvSpPr txBox="1"/>
          <p:nvPr/>
        </p:nvSpPr>
        <p:spPr>
          <a:xfrm>
            <a:off x="2730880" y="6047783"/>
            <a:ext cx="1709997" cy="287258"/>
          </a:xfrm>
          <a:prstGeom prst="rect">
            <a:avLst/>
          </a:prstGeom>
          <a:noFill/>
        </p:spPr>
        <p:txBody>
          <a:bodyPr rot="0" spcFirstLastPara="0" vert="horz" wrap="square" lIns="60960" tIns="30480" rIns="60960" bIns="30480" numCol="1" spcCol="0" rtlCol="0" fromWordArt="0" anchor="t" anchorCtr="0" forceAA="0" compatLnSpc="1">
            <a:prstTxWarp prst="textNoShape">
              <a:avLst/>
            </a:prstTxWarp>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733" b="1" dirty="0">
                <a:latin typeface="Trebuchet MS"/>
              </a:rPr>
              <a:t>Minke </a:t>
            </a:r>
            <a:r>
              <a:rPr lang="en-US" sz="733" b="1" dirty="0" err="1">
                <a:latin typeface="Trebuchet MS"/>
              </a:rPr>
              <a:t>Holleboom</a:t>
            </a:r>
            <a:r>
              <a:rPr lang="en-US" sz="733" dirty="0">
                <a:latin typeface="Trebuchet MS"/>
              </a:rPr>
              <a:t> – Implementation</a:t>
            </a:r>
            <a:endParaRPr lang="nl-NL" sz="733" dirty="0" err="1">
              <a:latin typeface="Trebuchet MS"/>
            </a:endParaRPr>
          </a:p>
          <a:p>
            <a:r>
              <a:rPr lang="en-US" sz="733" dirty="0">
                <a:latin typeface="Trebuchet MS"/>
              </a:rPr>
              <a:t>Lecturer &amp; PhD student</a:t>
            </a:r>
            <a:endParaRPr lang="nl-NL" sz="733" dirty="0">
              <a:latin typeface="Trebuchet MS"/>
              <a:cs typeface="Calibri"/>
            </a:endParaRPr>
          </a:p>
        </p:txBody>
      </p:sp>
      <p:sp>
        <p:nvSpPr>
          <p:cNvPr id="24" name="Tekstvak 22">
            <a:extLst>
              <a:ext uri="{FF2B5EF4-FFF2-40B4-BE49-F238E27FC236}">
                <a16:creationId xmlns:a16="http://schemas.microsoft.com/office/drawing/2014/main" id="{3F63C291-932F-2862-99DE-B45104187E33}"/>
              </a:ext>
            </a:extLst>
          </p:cNvPr>
          <p:cNvSpPr txBox="1"/>
          <p:nvPr/>
        </p:nvSpPr>
        <p:spPr>
          <a:xfrm>
            <a:off x="6529374" y="6037004"/>
            <a:ext cx="1597469" cy="287258"/>
          </a:xfrm>
          <a:prstGeom prst="rect">
            <a:avLst/>
          </a:prstGeom>
          <a:noFill/>
        </p:spPr>
        <p:txBody>
          <a:bodyPr rot="0" spcFirstLastPara="0" vert="horz" wrap="square" lIns="60960" tIns="30480" rIns="60960" bIns="30480" numCol="1" spcCol="0" rtlCol="0" fromWordArt="0" anchor="t" anchorCtr="0" forceAA="0" compatLnSpc="1">
            <a:prstTxWarp prst="textNoShape">
              <a:avLst/>
            </a:prstTxWarp>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733" b="1" dirty="0">
                <a:latin typeface="Trebuchet MS"/>
              </a:rPr>
              <a:t>Cynthia </a:t>
            </a:r>
            <a:r>
              <a:rPr lang="en-US" sz="733" b="1" err="1">
                <a:latin typeface="Trebuchet MS"/>
              </a:rPr>
              <a:t>Groenevelt</a:t>
            </a:r>
            <a:r>
              <a:rPr lang="en-US" sz="733" dirty="0">
                <a:latin typeface="Trebuchet MS"/>
              </a:rPr>
              <a:t> – Prevention</a:t>
            </a:r>
          </a:p>
          <a:p>
            <a:r>
              <a:rPr lang="en-US" sz="733" dirty="0">
                <a:latin typeface="Trebuchet MS"/>
                <a:ea typeface="Calibri"/>
                <a:cs typeface="Calibri"/>
              </a:rPr>
              <a:t>PhD Student </a:t>
            </a:r>
          </a:p>
        </p:txBody>
      </p:sp>
      <p:sp>
        <p:nvSpPr>
          <p:cNvPr id="25" name="Tekstvak 33">
            <a:extLst>
              <a:ext uri="{FF2B5EF4-FFF2-40B4-BE49-F238E27FC236}">
                <a16:creationId xmlns:a16="http://schemas.microsoft.com/office/drawing/2014/main" id="{21F31AFA-C67B-B673-AEB3-8C7F9C5048EA}"/>
              </a:ext>
            </a:extLst>
          </p:cNvPr>
          <p:cNvSpPr txBox="1"/>
          <p:nvPr/>
        </p:nvSpPr>
        <p:spPr>
          <a:xfrm>
            <a:off x="6536843" y="4786188"/>
            <a:ext cx="1396743" cy="287258"/>
          </a:xfrm>
          <a:prstGeom prst="rect">
            <a:avLst/>
          </a:prstGeom>
          <a:noFill/>
        </p:spPr>
        <p:txBody>
          <a:bodyPr rot="0" spcFirstLastPara="0" vert="horz" wrap="square" lIns="60960" tIns="30480" rIns="60960" bIns="30480" numCol="1" spcCol="0" rtlCol="0" fromWordArt="0" anchor="t" anchorCtr="0" forceAA="0" compatLnSpc="1">
            <a:prstTxWarp prst="textNoShape">
              <a:avLst/>
            </a:prstTxWarp>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733" b="1" dirty="0">
                <a:latin typeface="Trebuchet MS"/>
              </a:rPr>
              <a:t>Bethany</a:t>
            </a:r>
            <a:r>
              <a:rPr lang="en-US" sz="733" b="1" dirty="0">
                <a:latin typeface="Trebuchet MS"/>
                <a:ea typeface="Calibri"/>
                <a:cs typeface="Calibri"/>
              </a:rPr>
              <a:t> van Dort</a:t>
            </a:r>
            <a:r>
              <a:rPr lang="en-US" sz="733" dirty="0">
                <a:latin typeface="Trebuchet MS"/>
                <a:ea typeface="Calibri"/>
                <a:cs typeface="Calibri"/>
              </a:rPr>
              <a:t> – HFE </a:t>
            </a:r>
          </a:p>
          <a:p>
            <a:r>
              <a:rPr lang="en-US" sz="733" dirty="0">
                <a:latin typeface="Trebuchet MS"/>
                <a:ea typeface="Calibri"/>
                <a:cs typeface="Calibri"/>
              </a:rPr>
              <a:t>Postdoctoral researcher</a:t>
            </a:r>
          </a:p>
        </p:txBody>
      </p:sp>
      <p:sp>
        <p:nvSpPr>
          <p:cNvPr id="26" name="Tekstvak 34">
            <a:extLst>
              <a:ext uri="{FF2B5EF4-FFF2-40B4-BE49-F238E27FC236}">
                <a16:creationId xmlns:a16="http://schemas.microsoft.com/office/drawing/2014/main" id="{334CB118-FCCF-0907-86E5-37C9BC5C8CFC}"/>
              </a:ext>
            </a:extLst>
          </p:cNvPr>
          <p:cNvSpPr txBox="1"/>
          <p:nvPr/>
        </p:nvSpPr>
        <p:spPr>
          <a:xfrm>
            <a:off x="8377144" y="6038454"/>
            <a:ext cx="1473423" cy="287258"/>
          </a:xfrm>
          <a:prstGeom prst="rect">
            <a:avLst/>
          </a:prstGeom>
          <a:noFill/>
        </p:spPr>
        <p:txBody>
          <a:bodyPr rot="0" spcFirstLastPara="0" vert="horz" wrap="square" lIns="60960" tIns="30480" rIns="60960" bIns="30480" numCol="1" spcCol="0" rtlCol="0" fromWordArt="0" anchor="t" anchorCtr="0" forceAA="0" compatLnSpc="1">
            <a:prstTxWarp prst="textNoShape">
              <a:avLst/>
            </a:prstTxWarp>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733" b="1" dirty="0" err="1">
                <a:latin typeface="Trebuchet MS"/>
              </a:rPr>
              <a:t>Mijs</a:t>
            </a:r>
            <a:r>
              <a:rPr lang="en-US" sz="733" b="1" dirty="0">
                <a:latin typeface="Trebuchet MS"/>
                <a:ea typeface="Calibri"/>
                <a:cs typeface="Calibri"/>
              </a:rPr>
              <a:t> Buter</a:t>
            </a:r>
            <a:r>
              <a:rPr lang="en-US" sz="733" dirty="0">
                <a:latin typeface="Trebuchet MS"/>
                <a:ea typeface="Calibri"/>
                <a:cs typeface="Calibri"/>
              </a:rPr>
              <a:t> – UX methods</a:t>
            </a:r>
            <a:endParaRPr lang="nl-NL" sz="1067" dirty="0">
              <a:latin typeface="Trebuchet MS"/>
              <a:ea typeface="Calibri"/>
              <a:cs typeface="Calibri"/>
            </a:endParaRPr>
          </a:p>
          <a:p>
            <a:r>
              <a:rPr lang="en-US" sz="733" dirty="0">
                <a:latin typeface="Trebuchet MS"/>
                <a:ea typeface="Calibri"/>
                <a:cs typeface="Calibri"/>
              </a:rPr>
              <a:t>Lecturer</a:t>
            </a:r>
          </a:p>
        </p:txBody>
      </p:sp>
      <p:pic>
        <p:nvPicPr>
          <p:cNvPr id="27" name="Afbeelding 26" descr="Afbeelding met Menselijk gezicht, glimlach, persoon, portret&#10;&#10;Automatisch gegenereerde beschrijving">
            <a:extLst>
              <a:ext uri="{FF2B5EF4-FFF2-40B4-BE49-F238E27FC236}">
                <a16:creationId xmlns:a16="http://schemas.microsoft.com/office/drawing/2014/main" id="{407CF66D-E612-9889-85E6-EE77B817242D}"/>
              </a:ext>
            </a:extLst>
          </p:cNvPr>
          <p:cNvPicPr>
            <a:picLocks noChangeAspect="1"/>
          </p:cNvPicPr>
          <p:nvPr/>
        </p:nvPicPr>
        <p:blipFill>
          <a:blip r:embed="rId4"/>
          <a:stretch>
            <a:fillRect/>
          </a:stretch>
        </p:blipFill>
        <p:spPr>
          <a:xfrm>
            <a:off x="8427986" y="3835736"/>
            <a:ext cx="825098" cy="910222"/>
          </a:xfrm>
          <a:prstGeom prst="rect">
            <a:avLst/>
          </a:prstGeom>
        </p:spPr>
      </p:pic>
      <p:pic>
        <p:nvPicPr>
          <p:cNvPr id="28" name="Afbeelding 27" descr="Afbeelding met Menselijk gezicht, persoon, glimlach, kleding&#10;&#10;Automatisch gegenereerde beschrijving">
            <a:extLst>
              <a:ext uri="{FF2B5EF4-FFF2-40B4-BE49-F238E27FC236}">
                <a16:creationId xmlns:a16="http://schemas.microsoft.com/office/drawing/2014/main" id="{AB857789-EF3C-972F-AD05-779E8C133E66}"/>
              </a:ext>
            </a:extLst>
          </p:cNvPr>
          <p:cNvPicPr>
            <a:picLocks noChangeAspect="1"/>
          </p:cNvPicPr>
          <p:nvPr/>
        </p:nvPicPr>
        <p:blipFill>
          <a:blip r:embed="rId5"/>
          <a:stretch>
            <a:fillRect/>
          </a:stretch>
        </p:blipFill>
        <p:spPr>
          <a:xfrm>
            <a:off x="6534283" y="2601917"/>
            <a:ext cx="772970" cy="908745"/>
          </a:xfrm>
          <a:prstGeom prst="rect">
            <a:avLst/>
          </a:prstGeom>
        </p:spPr>
      </p:pic>
      <p:pic>
        <p:nvPicPr>
          <p:cNvPr id="29" name="Afbeelding 28" descr="Afbeelding met persoon, Menselijk gezicht, kleding, glimlach&#10;&#10;Automatisch gegenereerde beschrijving">
            <a:extLst>
              <a:ext uri="{FF2B5EF4-FFF2-40B4-BE49-F238E27FC236}">
                <a16:creationId xmlns:a16="http://schemas.microsoft.com/office/drawing/2014/main" id="{A8B4BE62-DAEC-6287-A579-E64E73199608}"/>
              </a:ext>
            </a:extLst>
          </p:cNvPr>
          <p:cNvPicPr>
            <a:picLocks noChangeAspect="1"/>
          </p:cNvPicPr>
          <p:nvPr/>
        </p:nvPicPr>
        <p:blipFill>
          <a:blip r:embed="rId6"/>
          <a:stretch>
            <a:fillRect/>
          </a:stretch>
        </p:blipFill>
        <p:spPr>
          <a:xfrm flipH="1">
            <a:off x="2812906" y="2588501"/>
            <a:ext cx="914401" cy="909083"/>
          </a:xfrm>
          <a:prstGeom prst="rect">
            <a:avLst/>
          </a:prstGeom>
        </p:spPr>
      </p:pic>
      <p:pic>
        <p:nvPicPr>
          <p:cNvPr id="30" name="Afbeelding 29" descr="Afbeelding met Menselijk gezicht, persoon, glimlach, kleding&#10;&#10;Automatisch gegenereerde beschrijving">
            <a:extLst>
              <a:ext uri="{FF2B5EF4-FFF2-40B4-BE49-F238E27FC236}">
                <a16:creationId xmlns:a16="http://schemas.microsoft.com/office/drawing/2014/main" id="{CFB4233A-C558-040F-5145-241A6D043844}"/>
              </a:ext>
            </a:extLst>
          </p:cNvPr>
          <p:cNvPicPr>
            <a:picLocks noChangeAspect="1"/>
          </p:cNvPicPr>
          <p:nvPr/>
        </p:nvPicPr>
        <p:blipFill>
          <a:blip r:embed="rId7"/>
          <a:stretch>
            <a:fillRect/>
          </a:stretch>
        </p:blipFill>
        <p:spPr>
          <a:xfrm>
            <a:off x="4690051" y="3842677"/>
            <a:ext cx="847037" cy="908828"/>
          </a:xfrm>
          <a:prstGeom prst="rect">
            <a:avLst/>
          </a:prstGeom>
        </p:spPr>
      </p:pic>
      <p:pic>
        <p:nvPicPr>
          <p:cNvPr id="31" name="Afbeelding 30" descr="Afbeelding met Menselijk gezicht, persoon, glimlach, kleding&#10;&#10;Automatisch gegenereerde beschrijving">
            <a:extLst>
              <a:ext uri="{FF2B5EF4-FFF2-40B4-BE49-F238E27FC236}">
                <a16:creationId xmlns:a16="http://schemas.microsoft.com/office/drawing/2014/main" id="{6EF512FC-C904-8FE0-293B-67F7A9E989B4}"/>
              </a:ext>
            </a:extLst>
          </p:cNvPr>
          <p:cNvPicPr>
            <a:picLocks noChangeAspect="1"/>
          </p:cNvPicPr>
          <p:nvPr/>
        </p:nvPicPr>
        <p:blipFill>
          <a:blip r:embed="rId8"/>
          <a:stretch>
            <a:fillRect/>
          </a:stretch>
        </p:blipFill>
        <p:spPr>
          <a:xfrm>
            <a:off x="8426435" y="2600144"/>
            <a:ext cx="975351" cy="912291"/>
          </a:xfrm>
          <a:prstGeom prst="rect">
            <a:avLst/>
          </a:prstGeom>
        </p:spPr>
      </p:pic>
      <p:pic>
        <p:nvPicPr>
          <p:cNvPr id="32" name="Afbeelding 31" descr="Afbeelding met persoon, Menselijk gezicht, kleding, glimlach&#10;&#10;Automatisch gegenereerde beschrijving">
            <a:extLst>
              <a:ext uri="{FF2B5EF4-FFF2-40B4-BE49-F238E27FC236}">
                <a16:creationId xmlns:a16="http://schemas.microsoft.com/office/drawing/2014/main" id="{6CD8FF73-CD3E-95D5-9E5D-0C7660B5EA94}"/>
              </a:ext>
            </a:extLst>
          </p:cNvPr>
          <p:cNvPicPr>
            <a:picLocks noChangeAspect="1"/>
          </p:cNvPicPr>
          <p:nvPr/>
        </p:nvPicPr>
        <p:blipFill>
          <a:blip r:embed="rId9"/>
          <a:stretch>
            <a:fillRect/>
          </a:stretch>
        </p:blipFill>
        <p:spPr>
          <a:xfrm>
            <a:off x="8443566" y="5156582"/>
            <a:ext cx="838427" cy="908126"/>
          </a:xfrm>
          <a:prstGeom prst="rect">
            <a:avLst/>
          </a:prstGeom>
        </p:spPr>
      </p:pic>
      <p:pic>
        <p:nvPicPr>
          <p:cNvPr id="33" name="Afbeelding 32" descr="Afbeelding met Menselijk gezicht, persoon, glimlach, kleding&#10;&#10;Automatisch gegenereerde beschrijving">
            <a:extLst>
              <a:ext uri="{FF2B5EF4-FFF2-40B4-BE49-F238E27FC236}">
                <a16:creationId xmlns:a16="http://schemas.microsoft.com/office/drawing/2014/main" id="{8C1997AB-E6EF-418C-29FB-DE957BE00BEF}"/>
              </a:ext>
            </a:extLst>
          </p:cNvPr>
          <p:cNvPicPr>
            <a:picLocks noChangeAspect="1"/>
          </p:cNvPicPr>
          <p:nvPr/>
        </p:nvPicPr>
        <p:blipFill>
          <a:blip r:embed="rId10"/>
          <a:stretch>
            <a:fillRect/>
          </a:stretch>
        </p:blipFill>
        <p:spPr>
          <a:xfrm>
            <a:off x="4652098" y="5162783"/>
            <a:ext cx="937222" cy="907536"/>
          </a:xfrm>
          <a:prstGeom prst="rect">
            <a:avLst/>
          </a:prstGeom>
        </p:spPr>
      </p:pic>
      <p:pic>
        <p:nvPicPr>
          <p:cNvPr id="34" name="Afbeelding 33" descr="Afbeelding met Menselijk gezicht, persoon, glimlach, kleding&#10;&#10;Automatisch gegenereerde beschrijving">
            <a:extLst>
              <a:ext uri="{FF2B5EF4-FFF2-40B4-BE49-F238E27FC236}">
                <a16:creationId xmlns:a16="http://schemas.microsoft.com/office/drawing/2014/main" id="{3B36700A-352B-6DAB-4F31-2642611C7756}"/>
              </a:ext>
            </a:extLst>
          </p:cNvPr>
          <p:cNvPicPr>
            <a:picLocks noChangeAspect="1"/>
          </p:cNvPicPr>
          <p:nvPr/>
        </p:nvPicPr>
        <p:blipFill>
          <a:blip r:embed="rId11"/>
          <a:stretch>
            <a:fillRect/>
          </a:stretch>
        </p:blipFill>
        <p:spPr>
          <a:xfrm>
            <a:off x="6581466" y="5169212"/>
            <a:ext cx="899407" cy="906343"/>
          </a:xfrm>
          <a:prstGeom prst="rect">
            <a:avLst/>
          </a:prstGeom>
        </p:spPr>
      </p:pic>
      <p:pic>
        <p:nvPicPr>
          <p:cNvPr id="35" name="Afbeelding 34" descr="Afbeelding met persoon, Menselijk gezicht, kleding, glimlach&#10;&#10;Automatisch gegenereerde beschrijving">
            <a:extLst>
              <a:ext uri="{FF2B5EF4-FFF2-40B4-BE49-F238E27FC236}">
                <a16:creationId xmlns:a16="http://schemas.microsoft.com/office/drawing/2014/main" id="{25E8BD7C-9DEF-10EF-3A9C-D1B02FF33641}"/>
              </a:ext>
            </a:extLst>
          </p:cNvPr>
          <p:cNvPicPr>
            <a:picLocks noChangeAspect="1"/>
          </p:cNvPicPr>
          <p:nvPr/>
        </p:nvPicPr>
        <p:blipFill>
          <a:blip r:embed="rId12"/>
          <a:stretch>
            <a:fillRect/>
          </a:stretch>
        </p:blipFill>
        <p:spPr>
          <a:xfrm>
            <a:off x="2796128" y="3871918"/>
            <a:ext cx="931180" cy="908745"/>
          </a:xfrm>
          <a:prstGeom prst="rect">
            <a:avLst/>
          </a:prstGeom>
        </p:spPr>
      </p:pic>
      <p:pic>
        <p:nvPicPr>
          <p:cNvPr id="36" name="Afbeelding 35" descr="Afbeelding met persoon, Menselijk gezicht, glimlach, kleding&#10;&#10;Automatisch gegenereerde beschrijving">
            <a:extLst>
              <a:ext uri="{FF2B5EF4-FFF2-40B4-BE49-F238E27FC236}">
                <a16:creationId xmlns:a16="http://schemas.microsoft.com/office/drawing/2014/main" id="{76A0BCD0-BB7B-E700-E5FF-7B06AB405928}"/>
              </a:ext>
            </a:extLst>
          </p:cNvPr>
          <p:cNvPicPr>
            <a:picLocks noChangeAspect="1"/>
          </p:cNvPicPr>
          <p:nvPr/>
        </p:nvPicPr>
        <p:blipFill>
          <a:blip r:embed="rId13"/>
          <a:stretch>
            <a:fillRect/>
          </a:stretch>
        </p:blipFill>
        <p:spPr>
          <a:xfrm>
            <a:off x="6532215" y="3836770"/>
            <a:ext cx="894197" cy="907631"/>
          </a:xfrm>
          <a:prstGeom prst="rect">
            <a:avLst/>
          </a:prstGeom>
        </p:spPr>
      </p:pic>
      <p:pic>
        <p:nvPicPr>
          <p:cNvPr id="37" name="Afbeelding 36" descr="Afbeelding met Menselijk gezicht, persoon, glimlach, kleding&#10;&#10;Automatisch gegenereerde beschrijving">
            <a:extLst>
              <a:ext uri="{FF2B5EF4-FFF2-40B4-BE49-F238E27FC236}">
                <a16:creationId xmlns:a16="http://schemas.microsoft.com/office/drawing/2014/main" id="{40BDE923-D80E-A835-84AD-3388A13D6FA1}"/>
              </a:ext>
            </a:extLst>
          </p:cNvPr>
          <p:cNvPicPr>
            <a:picLocks noChangeAspect="1"/>
          </p:cNvPicPr>
          <p:nvPr/>
        </p:nvPicPr>
        <p:blipFill>
          <a:blip r:embed="rId14"/>
          <a:stretch>
            <a:fillRect/>
          </a:stretch>
        </p:blipFill>
        <p:spPr>
          <a:xfrm>
            <a:off x="2792608" y="5174529"/>
            <a:ext cx="964718" cy="909992"/>
          </a:xfrm>
          <a:prstGeom prst="rect">
            <a:avLst/>
          </a:prstGeom>
        </p:spPr>
      </p:pic>
      <p:pic>
        <p:nvPicPr>
          <p:cNvPr id="38" name="Afbeelding 37" descr="Afbeelding met Menselijk gezicht, kleding, persoon, glimlach&#10;&#10;Automatisch gegenereerde beschrijving">
            <a:extLst>
              <a:ext uri="{FF2B5EF4-FFF2-40B4-BE49-F238E27FC236}">
                <a16:creationId xmlns:a16="http://schemas.microsoft.com/office/drawing/2014/main" id="{4AB16A8C-919E-A08B-F24B-0C8D072F40BE}"/>
              </a:ext>
            </a:extLst>
          </p:cNvPr>
          <p:cNvPicPr>
            <a:picLocks noChangeAspect="1"/>
          </p:cNvPicPr>
          <p:nvPr/>
        </p:nvPicPr>
        <p:blipFill rotWithShape="1">
          <a:blip r:embed="rId15"/>
          <a:srcRect l="20079" t="19148" r="38189" b="18044"/>
          <a:stretch/>
        </p:blipFill>
        <p:spPr>
          <a:xfrm>
            <a:off x="4687078" y="2614659"/>
            <a:ext cx="914402" cy="905647"/>
          </a:xfrm>
          <a:prstGeom prst="rect">
            <a:avLst/>
          </a:prstGeom>
        </p:spPr>
      </p:pic>
    </p:spTree>
    <p:extLst>
      <p:ext uri="{BB962C8B-B14F-4D97-AF65-F5344CB8AC3E}">
        <p14:creationId xmlns:p14="http://schemas.microsoft.com/office/powerpoint/2010/main" val="1308747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0714" y="0"/>
            <a:ext cx="1413028" cy="6858000"/>
            <a:chOff x="0" y="0"/>
            <a:chExt cx="558233" cy="2709333"/>
          </a:xfrm>
        </p:grpSpPr>
        <p:sp>
          <p:nvSpPr>
            <p:cNvPr id="3" name="Freeform 3"/>
            <p:cNvSpPr/>
            <p:nvPr/>
          </p:nvSpPr>
          <p:spPr>
            <a:xfrm>
              <a:off x="0" y="0"/>
              <a:ext cx="558233" cy="2709333"/>
            </a:xfrm>
            <a:custGeom>
              <a:avLst/>
              <a:gdLst/>
              <a:ahLst/>
              <a:cxnLst/>
              <a:rect l="l" t="t" r="r" b="b"/>
              <a:pathLst>
                <a:path w="558233" h="2709333">
                  <a:moveTo>
                    <a:pt x="0" y="0"/>
                  </a:moveTo>
                  <a:lnTo>
                    <a:pt x="558233" y="0"/>
                  </a:lnTo>
                  <a:lnTo>
                    <a:pt x="558233" y="2709333"/>
                  </a:lnTo>
                  <a:lnTo>
                    <a:pt x="0" y="2709333"/>
                  </a:lnTo>
                  <a:close/>
                </a:path>
              </a:pathLst>
            </a:custGeom>
            <a:solidFill>
              <a:srgbClr val="4F9C8A"/>
            </a:solidFill>
          </p:spPr>
          <p:txBody>
            <a:bodyPr/>
            <a:lstStyle/>
            <a:p>
              <a:endParaRPr lang="nl-NL"/>
            </a:p>
          </p:txBody>
        </p:sp>
        <p:sp>
          <p:nvSpPr>
            <p:cNvPr id="4" name="TextBox 4"/>
            <p:cNvSpPr txBox="1"/>
            <p:nvPr/>
          </p:nvSpPr>
          <p:spPr>
            <a:xfrm>
              <a:off x="0" y="-47625"/>
              <a:ext cx="558233" cy="2756958"/>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pPr>
              <a:endParaRPr sz="800"/>
            </a:p>
          </p:txBody>
        </p:sp>
      </p:grpSp>
      <p:grpSp>
        <p:nvGrpSpPr>
          <p:cNvPr id="5" name="Group 5"/>
          <p:cNvGrpSpPr/>
          <p:nvPr/>
        </p:nvGrpSpPr>
        <p:grpSpPr>
          <a:xfrm>
            <a:off x="390873" y="1317724"/>
            <a:ext cx="11801127" cy="31778"/>
            <a:chOff x="0" y="0"/>
            <a:chExt cx="3468485" cy="9340"/>
          </a:xfrm>
        </p:grpSpPr>
        <p:sp>
          <p:nvSpPr>
            <p:cNvPr id="6" name="Freeform 6"/>
            <p:cNvSpPr/>
            <p:nvPr/>
          </p:nvSpPr>
          <p:spPr>
            <a:xfrm>
              <a:off x="0" y="0"/>
              <a:ext cx="3468485" cy="9340"/>
            </a:xfrm>
            <a:custGeom>
              <a:avLst/>
              <a:gdLst/>
              <a:ahLst/>
              <a:cxnLst/>
              <a:rect l="l" t="t" r="r" b="b"/>
              <a:pathLst>
                <a:path w="3468485" h="9340">
                  <a:moveTo>
                    <a:pt x="0" y="0"/>
                  </a:moveTo>
                  <a:lnTo>
                    <a:pt x="3468485" y="0"/>
                  </a:lnTo>
                  <a:lnTo>
                    <a:pt x="3468485" y="9340"/>
                  </a:lnTo>
                  <a:lnTo>
                    <a:pt x="0" y="9340"/>
                  </a:lnTo>
                  <a:close/>
                </a:path>
              </a:pathLst>
            </a:custGeom>
            <a:solidFill>
              <a:srgbClr val="4F9C8A"/>
            </a:solidFill>
          </p:spPr>
          <p:txBody>
            <a:bodyPr/>
            <a:lstStyle/>
            <a:p>
              <a:endParaRPr lang="nl-NL"/>
            </a:p>
          </p:txBody>
        </p:sp>
        <p:sp>
          <p:nvSpPr>
            <p:cNvPr id="7" name="TextBox 7"/>
            <p:cNvSpPr txBox="1"/>
            <p:nvPr/>
          </p:nvSpPr>
          <p:spPr>
            <a:xfrm>
              <a:off x="0" y="-47625"/>
              <a:ext cx="3468485" cy="56965"/>
            </a:xfrm>
            <a:prstGeom prst="rect">
              <a:avLst/>
            </a:prstGeom>
          </p:spPr>
          <p:txBody>
            <a:bodyPr lIns="29053" tIns="29053" rIns="29053" bIns="29053"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085"/>
                </a:lnSpc>
              </a:pPr>
              <a:endParaRPr sz="800"/>
            </a:p>
          </p:txBody>
        </p:sp>
      </p:grpSp>
      <p:sp>
        <p:nvSpPr>
          <p:cNvPr id="8" name="Freeform 8"/>
          <p:cNvSpPr/>
          <p:nvPr/>
        </p:nvSpPr>
        <p:spPr>
          <a:xfrm>
            <a:off x="10740680" y="6375449"/>
            <a:ext cx="1195109" cy="402851"/>
          </a:xfrm>
          <a:custGeom>
            <a:avLst/>
            <a:gdLst/>
            <a:ahLst/>
            <a:cxnLst/>
            <a:rect l="l" t="t" r="r" b="b"/>
            <a:pathLst>
              <a:path w="1792663" h="604277">
                <a:moveTo>
                  <a:pt x="0" y="0"/>
                </a:moveTo>
                <a:lnTo>
                  <a:pt x="1792663" y="0"/>
                </a:lnTo>
                <a:lnTo>
                  <a:pt x="1792663" y="604277"/>
                </a:lnTo>
                <a:lnTo>
                  <a:pt x="0" y="604277"/>
                </a:lnTo>
                <a:lnTo>
                  <a:pt x="0" y="0"/>
                </a:lnTo>
                <a:close/>
              </a:path>
            </a:pathLst>
          </a:custGeom>
          <a:blipFill>
            <a:blip r:embed="rId2"/>
            <a:stretch>
              <a:fillRect/>
            </a:stretch>
          </a:blipFill>
        </p:spPr>
        <p:txBody>
          <a:bodyPr/>
          <a:lstStyle/>
          <a:p>
            <a:endParaRPr lang="nl-NL"/>
          </a:p>
        </p:txBody>
      </p:sp>
      <p:sp>
        <p:nvSpPr>
          <p:cNvPr id="9" name="Freeform 9"/>
          <p:cNvSpPr/>
          <p:nvPr/>
        </p:nvSpPr>
        <p:spPr>
          <a:xfrm>
            <a:off x="9204912" y="6453793"/>
            <a:ext cx="1477655" cy="246163"/>
          </a:xfrm>
          <a:custGeom>
            <a:avLst/>
            <a:gdLst/>
            <a:ahLst/>
            <a:cxnLst/>
            <a:rect l="l" t="t" r="r" b="b"/>
            <a:pathLst>
              <a:path w="2216483" h="369245">
                <a:moveTo>
                  <a:pt x="0" y="0"/>
                </a:moveTo>
                <a:lnTo>
                  <a:pt x="2216483" y="0"/>
                </a:lnTo>
                <a:lnTo>
                  <a:pt x="2216483" y="369245"/>
                </a:lnTo>
                <a:lnTo>
                  <a:pt x="0" y="369245"/>
                </a:lnTo>
                <a:lnTo>
                  <a:pt x="0" y="0"/>
                </a:lnTo>
                <a:close/>
              </a:path>
            </a:pathLst>
          </a:custGeom>
          <a:blipFill>
            <a:blip r:embed="rId3"/>
            <a:stretch>
              <a:fillRect/>
            </a:stretch>
          </a:blipFill>
        </p:spPr>
        <p:txBody>
          <a:bodyPr/>
          <a:lstStyle/>
          <a:p>
            <a:endParaRPr lang="nl-NL"/>
          </a:p>
        </p:txBody>
      </p:sp>
      <p:sp>
        <p:nvSpPr>
          <p:cNvPr id="10" name="AutoShape 10"/>
          <p:cNvSpPr/>
          <p:nvPr/>
        </p:nvSpPr>
        <p:spPr>
          <a:xfrm flipV="1">
            <a:off x="1785771" y="2343155"/>
            <a:ext cx="7513557" cy="0"/>
          </a:xfrm>
          <a:prstGeom prst="line">
            <a:avLst/>
          </a:prstGeom>
          <a:ln w="9525" cap="flat">
            <a:solidFill>
              <a:srgbClr val="4F9C8A"/>
            </a:solidFill>
            <a:prstDash val="solid"/>
            <a:headEnd type="none" w="sm" len="sm"/>
            <a:tailEnd type="none" w="sm" len="sm"/>
          </a:ln>
        </p:spPr>
        <p:txBody>
          <a:bodyPr/>
          <a:lstStyle/>
          <a:p>
            <a:endParaRPr lang="nl-NL"/>
          </a:p>
        </p:txBody>
      </p:sp>
      <p:sp>
        <p:nvSpPr>
          <p:cNvPr id="12" name="TextBox 12"/>
          <p:cNvSpPr txBox="1"/>
          <p:nvPr/>
        </p:nvSpPr>
        <p:spPr>
          <a:xfrm>
            <a:off x="1786009" y="1874430"/>
            <a:ext cx="4672155" cy="34783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2920"/>
              </a:lnSpc>
            </a:pPr>
            <a:r>
              <a:rPr lang="en-US" sz="2000" b="1" dirty="0">
                <a:solidFill>
                  <a:srgbClr val="000000"/>
                </a:solidFill>
                <a:latin typeface="Arial Bold"/>
              </a:rPr>
              <a:t>Meet ELLLA </a:t>
            </a:r>
            <a:endParaRPr lang="nl-NL" sz="800" dirty="0"/>
          </a:p>
        </p:txBody>
      </p:sp>
      <p:sp>
        <p:nvSpPr>
          <p:cNvPr id="13" name="TextBox 13"/>
          <p:cNvSpPr txBox="1"/>
          <p:nvPr/>
        </p:nvSpPr>
        <p:spPr>
          <a:xfrm>
            <a:off x="1612999" y="322504"/>
            <a:ext cx="11441317" cy="78927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6813"/>
              </a:lnSpc>
            </a:pPr>
            <a:r>
              <a:rPr lang="en-US" sz="4000" dirty="0">
                <a:solidFill>
                  <a:srgbClr val="000000"/>
                </a:solidFill>
                <a:latin typeface="Arial"/>
              </a:rPr>
              <a:t>eHealth Living &amp; Learning Lab Amsterdam</a:t>
            </a:r>
            <a:endParaRPr lang="en-US" sz="4000">
              <a:latin typeface="Arial"/>
              <a:cs typeface="Arial"/>
            </a:endParaRPr>
          </a:p>
        </p:txBody>
      </p:sp>
      <p:sp>
        <p:nvSpPr>
          <p:cNvPr id="39" name="Ovaal 7">
            <a:extLst>
              <a:ext uri="{FF2B5EF4-FFF2-40B4-BE49-F238E27FC236}">
                <a16:creationId xmlns:a16="http://schemas.microsoft.com/office/drawing/2014/main" id="{9A3B549B-2B07-454C-A513-844DE4F77005}"/>
              </a:ext>
            </a:extLst>
          </p:cNvPr>
          <p:cNvSpPr/>
          <p:nvPr/>
        </p:nvSpPr>
        <p:spPr>
          <a:xfrm>
            <a:off x="5512966" y="3466125"/>
            <a:ext cx="2997199" cy="2822222"/>
          </a:xfrm>
          <a:custGeom>
            <a:avLst/>
            <a:gdLst>
              <a:gd name="connsiteX0" fmla="*/ 0 w 4495799"/>
              <a:gd name="connsiteY0" fmla="*/ 2116667 h 4233333"/>
              <a:gd name="connsiteX1" fmla="*/ 2247900 w 4495799"/>
              <a:gd name="connsiteY1" fmla="*/ 0 h 4233333"/>
              <a:gd name="connsiteX2" fmla="*/ 4495800 w 4495799"/>
              <a:gd name="connsiteY2" fmla="*/ 2116667 h 4233333"/>
              <a:gd name="connsiteX3" fmla="*/ 2247900 w 4495799"/>
              <a:gd name="connsiteY3" fmla="*/ 4233334 h 4233333"/>
              <a:gd name="connsiteX4" fmla="*/ 0 w 4495799"/>
              <a:gd name="connsiteY4" fmla="*/ 2116667 h 42333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5799" h="4233333" fill="none" extrusionOk="0">
                <a:moveTo>
                  <a:pt x="0" y="2116667"/>
                </a:moveTo>
                <a:cubicBezTo>
                  <a:pt x="-165208" y="735328"/>
                  <a:pt x="851042" y="-139170"/>
                  <a:pt x="2247900" y="0"/>
                </a:cubicBezTo>
                <a:cubicBezTo>
                  <a:pt x="3635027" y="-166174"/>
                  <a:pt x="4558670" y="1017161"/>
                  <a:pt x="4495800" y="2116667"/>
                </a:cubicBezTo>
                <a:cubicBezTo>
                  <a:pt x="4219718" y="3400347"/>
                  <a:pt x="3643526" y="3925934"/>
                  <a:pt x="2247900" y="4233334"/>
                </a:cubicBezTo>
                <a:cubicBezTo>
                  <a:pt x="1293970" y="4258605"/>
                  <a:pt x="-38437" y="3549710"/>
                  <a:pt x="0" y="2116667"/>
                </a:cubicBezTo>
                <a:close/>
              </a:path>
              <a:path w="4495799" h="4233333" stroke="0" extrusionOk="0">
                <a:moveTo>
                  <a:pt x="0" y="2116667"/>
                </a:moveTo>
                <a:cubicBezTo>
                  <a:pt x="-8133" y="922133"/>
                  <a:pt x="701360" y="26267"/>
                  <a:pt x="2247900" y="0"/>
                </a:cubicBezTo>
                <a:cubicBezTo>
                  <a:pt x="3346152" y="199537"/>
                  <a:pt x="4309534" y="751875"/>
                  <a:pt x="4495800" y="2116667"/>
                </a:cubicBezTo>
                <a:cubicBezTo>
                  <a:pt x="4678631" y="3594733"/>
                  <a:pt x="3749916" y="4303554"/>
                  <a:pt x="2247900" y="4233334"/>
                </a:cubicBezTo>
                <a:cubicBezTo>
                  <a:pt x="872541" y="4326257"/>
                  <a:pt x="-161188" y="3140632"/>
                  <a:pt x="0" y="2116667"/>
                </a:cubicBezTo>
                <a:close/>
              </a:path>
            </a:pathLst>
          </a:custGeom>
          <a:ln w="6350">
            <a:solidFill>
              <a:srgbClr val="4472C4"/>
            </a:solidFill>
            <a:prstDash val="solid"/>
          </a:ln>
        </p:spPr>
        <p:style>
          <a:lnRef idx="2">
            <a:schemeClr val="accent5"/>
          </a:lnRef>
          <a:fillRef idx="1">
            <a:schemeClr val="lt1"/>
          </a:fillRef>
          <a:effectRef idx="0">
            <a:schemeClr val="accent5"/>
          </a:effectRef>
          <a:fontRef idx="minor">
            <a:schemeClr val="dk1"/>
          </a:fontRef>
        </p:style>
        <p:txBody>
          <a:bodyPr lIns="60960" tIns="30480" rIns="60960" bIns="30480"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endParaRPr lang="nl-NL" sz="1600" b="1">
              <a:latin typeface="Trebuchet MS"/>
              <a:cs typeface="Calibri"/>
            </a:endParaRPr>
          </a:p>
        </p:txBody>
      </p:sp>
      <p:pic>
        <p:nvPicPr>
          <p:cNvPr id="40" name="Graphic 18" descr="Afbeelding met tekst&#10;&#10;Automatisch gegenereerde beschrijving">
            <a:extLst>
              <a:ext uri="{FF2B5EF4-FFF2-40B4-BE49-F238E27FC236}">
                <a16:creationId xmlns:a16="http://schemas.microsoft.com/office/drawing/2014/main" id="{0285EAE9-9690-4A33-B241-D33653B67B73}"/>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7763870" y="5465854"/>
            <a:ext cx="1001248" cy="685813"/>
          </a:xfrm>
          <a:prstGeom prst="rect">
            <a:avLst/>
          </a:prstGeom>
        </p:spPr>
      </p:pic>
      <p:pic>
        <p:nvPicPr>
          <p:cNvPr id="41" name="Graphic 27" descr="Afbeelding met tekst, computer&#10;&#10;Automatisch gegenereerde beschrijving">
            <a:extLst>
              <a:ext uri="{FF2B5EF4-FFF2-40B4-BE49-F238E27FC236}">
                <a16:creationId xmlns:a16="http://schemas.microsoft.com/office/drawing/2014/main" id="{5FCBA6A4-265D-40DB-B9C3-973D7E5D9E87}"/>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6225973" y="4434747"/>
            <a:ext cx="1498841" cy="885100"/>
          </a:xfrm>
          <a:prstGeom prst="rect">
            <a:avLst/>
          </a:prstGeom>
        </p:spPr>
      </p:pic>
      <p:pic>
        <p:nvPicPr>
          <p:cNvPr id="42" name="Graphic 10">
            <a:extLst>
              <a:ext uri="{FF2B5EF4-FFF2-40B4-BE49-F238E27FC236}">
                <a16:creationId xmlns:a16="http://schemas.microsoft.com/office/drawing/2014/main" id="{9B441283-93D4-4929-A46C-379D9F80591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810327" y="3428792"/>
            <a:ext cx="998347" cy="649650"/>
          </a:xfrm>
          <a:prstGeom prst="rect">
            <a:avLst/>
          </a:prstGeom>
        </p:spPr>
      </p:pic>
      <p:grpSp>
        <p:nvGrpSpPr>
          <p:cNvPr id="43" name="Groep 42">
            <a:extLst>
              <a:ext uri="{FF2B5EF4-FFF2-40B4-BE49-F238E27FC236}">
                <a16:creationId xmlns:a16="http://schemas.microsoft.com/office/drawing/2014/main" id="{8323F89D-1651-4648-8041-A2A68F423D81}"/>
              </a:ext>
            </a:extLst>
          </p:cNvPr>
          <p:cNvGrpSpPr/>
          <p:nvPr/>
        </p:nvGrpSpPr>
        <p:grpSpPr>
          <a:xfrm>
            <a:off x="3838199" y="3366700"/>
            <a:ext cx="2483032" cy="776149"/>
            <a:chOff x="1313725" y="1466935"/>
            <a:chExt cx="4079450" cy="1435618"/>
          </a:xfrm>
        </p:grpSpPr>
        <p:grpSp>
          <p:nvGrpSpPr>
            <p:cNvPr id="56" name="Groep 55">
              <a:extLst>
                <a:ext uri="{FF2B5EF4-FFF2-40B4-BE49-F238E27FC236}">
                  <a16:creationId xmlns:a16="http://schemas.microsoft.com/office/drawing/2014/main" id="{1D48B3D6-2014-47BE-BBB8-CADA377FC661}"/>
                </a:ext>
              </a:extLst>
            </p:cNvPr>
            <p:cNvGrpSpPr/>
            <p:nvPr/>
          </p:nvGrpSpPr>
          <p:grpSpPr>
            <a:xfrm>
              <a:off x="3214815" y="1508646"/>
              <a:ext cx="2178360" cy="1393907"/>
              <a:chOff x="3214815" y="1508646"/>
              <a:chExt cx="2178360" cy="1393907"/>
            </a:xfrm>
          </p:grpSpPr>
          <p:sp>
            <p:nvSpPr>
              <p:cNvPr id="58" name="Vrije vorm: vorm 57">
                <a:extLst>
                  <a:ext uri="{FF2B5EF4-FFF2-40B4-BE49-F238E27FC236}">
                    <a16:creationId xmlns:a16="http://schemas.microsoft.com/office/drawing/2014/main" id="{1FFEE6B9-1149-4F12-9819-A8DB9F791A20}"/>
                  </a:ext>
                </a:extLst>
              </p:cNvPr>
              <p:cNvSpPr/>
              <p:nvPr/>
            </p:nvSpPr>
            <p:spPr>
              <a:xfrm>
                <a:off x="3538383" y="1743482"/>
                <a:ext cx="49109" cy="147897"/>
              </a:xfrm>
              <a:custGeom>
                <a:avLst/>
                <a:gdLst>
                  <a:gd name="connsiteX0" fmla="*/ 4152 w 49109"/>
                  <a:gd name="connsiteY0" fmla="*/ 145591 h 147897"/>
                  <a:gd name="connsiteX1" fmla="*/ 33859 w 49109"/>
                  <a:gd name="connsiteY1" fmla="*/ 32307 h 147897"/>
                  <a:gd name="connsiteX2" fmla="*/ 48618 w 49109"/>
                  <a:gd name="connsiteY2" fmla="*/ 3015 h 147897"/>
                  <a:gd name="connsiteX3" fmla="*/ 47729 w 49109"/>
                  <a:gd name="connsiteY3" fmla="*/ 50 h 147897"/>
                  <a:gd name="connsiteX4" fmla="*/ 44841 w 49109"/>
                  <a:gd name="connsiteY4" fmla="*/ 806 h 147897"/>
                  <a:gd name="connsiteX5" fmla="*/ 4349 w 49109"/>
                  <a:gd name="connsiteY5" fmla="*/ 112516 h 147897"/>
                  <a:gd name="connsiteX6" fmla="*/ -219 w 49109"/>
                  <a:gd name="connsiteY6" fmla="*/ 145591 h 147897"/>
                  <a:gd name="connsiteX7" fmla="*/ 4152 w 49109"/>
                  <a:gd name="connsiteY7" fmla="*/ 145591 h 147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09" h="147897">
                    <a:moveTo>
                      <a:pt x="4152" y="145591"/>
                    </a:moveTo>
                    <a:cubicBezTo>
                      <a:pt x="7787" y="106457"/>
                      <a:pt x="17822" y="68188"/>
                      <a:pt x="33859" y="32307"/>
                    </a:cubicBezTo>
                    <a:cubicBezTo>
                      <a:pt x="38327" y="22323"/>
                      <a:pt x="43247" y="12558"/>
                      <a:pt x="48618" y="3015"/>
                    </a:cubicBezTo>
                    <a:cubicBezTo>
                      <a:pt x="49191" y="1950"/>
                      <a:pt x="48794" y="623"/>
                      <a:pt x="47729" y="50"/>
                    </a:cubicBezTo>
                    <a:cubicBezTo>
                      <a:pt x="46718" y="-497"/>
                      <a:pt x="45456" y="-165"/>
                      <a:pt x="44841" y="806"/>
                    </a:cubicBezTo>
                    <a:cubicBezTo>
                      <a:pt x="25316" y="35572"/>
                      <a:pt x="11637" y="73312"/>
                      <a:pt x="4349" y="112516"/>
                    </a:cubicBezTo>
                    <a:cubicBezTo>
                      <a:pt x="2322" y="123463"/>
                      <a:pt x="799" y="134489"/>
                      <a:pt x="-219" y="145591"/>
                    </a:cubicBezTo>
                    <a:cubicBezTo>
                      <a:pt x="-477" y="148391"/>
                      <a:pt x="3896" y="148373"/>
                      <a:pt x="4152" y="145591"/>
                    </a:cubicBezTo>
                    <a:close/>
                  </a:path>
                </a:pathLst>
              </a:custGeom>
              <a:solidFill>
                <a:srgbClr val="E6E6E6"/>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59" name="Vrije vorm: vorm 58">
                <a:extLst>
                  <a:ext uri="{FF2B5EF4-FFF2-40B4-BE49-F238E27FC236}">
                    <a16:creationId xmlns:a16="http://schemas.microsoft.com/office/drawing/2014/main" id="{E072237C-57D5-42E2-9D3D-770CDB1B6B53}"/>
                  </a:ext>
                </a:extLst>
              </p:cNvPr>
              <p:cNvSpPr/>
              <p:nvPr/>
            </p:nvSpPr>
            <p:spPr>
              <a:xfrm>
                <a:off x="3570129" y="1698344"/>
                <a:ext cx="55376" cy="55376"/>
              </a:xfrm>
              <a:custGeom>
                <a:avLst/>
                <a:gdLst>
                  <a:gd name="connsiteX0" fmla="*/ 55377 w 55376"/>
                  <a:gd name="connsiteY0" fmla="*/ 27688 h 55376"/>
                  <a:gd name="connsiteX1" fmla="*/ 27688 w 55376"/>
                  <a:gd name="connsiteY1" fmla="*/ 55377 h 55376"/>
                  <a:gd name="connsiteX2" fmla="*/ 0 w 55376"/>
                  <a:gd name="connsiteY2" fmla="*/ 27688 h 55376"/>
                  <a:gd name="connsiteX3" fmla="*/ 27688 w 55376"/>
                  <a:gd name="connsiteY3" fmla="*/ 0 h 55376"/>
                  <a:gd name="connsiteX4" fmla="*/ 55377 w 55376"/>
                  <a:gd name="connsiteY4" fmla="*/ 27688 h 553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376" h="55376">
                    <a:moveTo>
                      <a:pt x="55377" y="27688"/>
                    </a:moveTo>
                    <a:cubicBezTo>
                      <a:pt x="55377" y="42980"/>
                      <a:pt x="42980" y="55377"/>
                      <a:pt x="27688" y="55377"/>
                    </a:cubicBezTo>
                    <a:cubicBezTo>
                      <a:pt x="12396" y="55377"/>
                      <a:pt x="0" y="42980"/>
                      <a:pt x="0" y="27688"/>
                    </a:cubicBezTo>
                    <a:cubicBezTo>
                      <a:pt x="0" y="12396"/>
                      <a:pt x="12396" y="0"/>
                      <a:pt x="27688" y="0"/>
                    </a:cubicBezTo>
                    <a:cubicBezTo>
                      <a:pt x="42980" y="0"/>
                      <a:pt x="55377" y="12396"/>
                      <a:pt x="55377" y="27688"/>
                    </a:cubicBezTo>
                    <a:close/>
                  </a:path>
                </a:pathLst>
              </a:custGeom>
              <a:solidFill>
                <a:srgbClr val="E6E6E6"/>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60" name="Vrije vorm: vorm 59">
                <a:extLst>
                  <a:ext uri="{FF2B5EF4-FFF2-40B4-BE49-F238E27FC236}">
                    <a16:creationId xmlns:a16="http://schemas.microsoft.com/office/drawing/2014/main" id="{4C12A075-8EA6-41F3-BCED-F07EE5F5C2C9}"/>
                  </a:ext>
                </a:extLst>
              </p:cNvPr>
              <p:cNvSpPr/>
              <p:nvPr/>
            </p:nvSpPr>
            <p:spPr>
              <a:xfrm>
                <a:off x="3542754" y="1795430"/>
                <a:ext cx="31859" cy="95947"/>
              </a:xfrm>
              <a:custGeom>
                <a:avLst/>
                <a:gdLst>
                  <a:gd name="connsiteX0" fmla="*/ 2613 w 31859"/>
                  <a:gd name="connsiteY0" fmla="*/ 94378 h 95947"/>
                  <a:gd name="connsiteX1" fmla="*/ 21885 w 31859"/>
                  <a:gd name="connsiteY1" fmla="*/ 20887 h 95947"/>
                  <a:gd name="connsiteX2" fmla="*/ 31459 w 31859"/>
                  <a:gd name="connsiteY2" fmla="*/ 1882 h 95947"/>
                  <a:gd name="connsiteX3" fmla="*/ 30885 w 31859"/>
                  <a:gd name="connsiteY3" fmla="*/ -42 h 95947"/>
                  <a:gd name="connsiteX4" fmla="*/ 29012 w 31859"/>
                  <a:gd name="connsiteY4" fmla="*/ 450 h 95947"/>
                  <a:gd name="connsiteX5" fmla="*/ 2742 w 31859"/>
                  <a:gd name="connsiteY5" fmla="*/ 72920 h 95947"/>
                  <a:gd name="connsiteX6" fmla="*/ -223 w 31859"/>
                  <a:gd name="connsiteY6" fmla="*/ 94378 h 95947"/>
                  <a:gd name="connsiteX7" fmla="*/ 2613 w 31859"/>
                  <a:gd name="connsiteY7" fmla="*/ 94378 h 95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59" h="95947">
                    <a:moveTo>
                      <a:pt x="2613" y="94378"/>
                    </a:moveTo>
                    <a:cubicBezTo>
                      <a:pt x="4971" y="68991"/>
                      <a:pt x="11480" y="44162"/>
                      <a:pt x="21885" y="20887"/>
                    </a:cubicBezTo>
                    <a:cubicBezTo>
                      <a:pt x="24785" y="14408"/>
                      <a:pt x="27976" y="8073"/>
                      <a:pt x="31459" y="1882"/>
                    </a:cubicBezTo>
                    <a:cubicBezTo>
                      <a:pt x="31832" y="1191"/>
                      <a:pt x="31573" y="329"/>
                      <a:pt x="30885" y="-42"/>
                    </a:cubicBezTo>
                    <a:cubicBezTo>
                      <a:pt x="30226" y="-397"/>
                      <a:pt x="29409" y="-183"/>
                      <a:pt x="29012" y="450"/>
                    </a:cubicBezTo>
                    <a:cubicBezTo>
                      <a:pt x="16342" y="23005"/>
                      <a:pt x="7468" y="47486"/>
                      <a:pt x="2742" y="72920"/>
                    </a:cubicBezTo>
                    <a:cubicBezTo>
                      <a:pt x="1427" y="80023"/>
                      <a:pt x="439" y="87175"/>
                      <a:pt x="-223" y="94378"/>
                    </a:cubicBezTo>
                    <a:cubicBezTo>
                      <a:pt x="-390" y="96193"/>
                      <a:pt x="2445" y="96181"/>
                      <a:pt x="2613" y="94378"/>
                    </a:cubicBezTo>
                    <a:close/>
                  </a:path>
                </a:pathLst>
              </a:custGeom>
              <a:solidFill>
                <a:srgbClr val="E6E6E6"/>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61" name="Vrije vorm: vorm 60">
                <a:extLst>
                  <a:ext uri="{FF2B5EF4-FFF2-40B4-BE49-F238E27FC236}">
                    <a16:creationId xmlns:a16="http://schemas.microsoft.com/office/drawing/2014/main" id="{C1C5CE05-F8A1-4063-9FAC-97427B7719E6}"/>
                  </a:ext>
                </a:extLst>
              </p:cNvPr>
              <p:cNvSpPr/>
              <p:nvPr/>
            </p:nvSpPr>
            <p:spPr>
              <a:xfrm>
                <a:off x="3563350" y="1766148"/>
                <a:ext cx="35925" cy="35925"/>
              </a:xfrm>
              <a:custGeom>
                <a:avLst/>
                <a:gdLst>
                  <a:gd name="connsiteX0" fmla="*/ 35925 w 35925"/>
                  <a:gd name="connsiteY0" fmla="*/ 17963 h 35925"/>
                  <a:gd name="connsiteX1" fmla="*/ 17963 w 35925"/>
                  <a:gd name="connsiteY1" fmla="*/ 35925 h 35925"/>
                  <a:gd name="connsiteX2" fmla="*/ 0 w 35925"/>
                  <a:gd name="connsiteY2" fmla="*/ 17963 h 35925"/>
                  <a:gd name="connsiteX3" fmla="*/ 17963 w 35925"/>
                  <a:gd name="connsiteY3" fmla="*/ 0 h 35925"/>
                  <a:gd name="connsiteX4" fmla="*/ 35925 w 35925"/>
                  <a:gd name="connsiteY4" fmla="*/ 17963 h 359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25" h="35925">
                    <a:moveTo>
                      <a:pt x="35925" y="17963"/>
                    </a:moveTo>
                    <a:cubicBezTo>
                      <a:pt x="35925" y="27883"/>
                      <a:pt x="27883" y="35925"/>
                      <a:pt x="17963" y="35925"/>
                    </a:cubicBezTo>
                    <a:cubicBezTo>
                      <a:pt x="8042" y="35925"/>
                      <a:pt x="0" y="27883"/>
                      <a:pt x="0" y="17963"/>
                    </a:cubicBezTo>
                    <a:cubicBezTo>
                      <a:pt x="0" y="8042"/>
                      <a:pt x="8042" y="0"/>
                      <a:pt x="17963" y="0"/>
                    </a:cubicBezTo>
                    <a:cubicBezTo>
                      <a:pt x="27883" y="0"/>
                      <a:pt x="35925" y="8042"/>
                      <a:pt x="35925" y="17963"/>
                    </a:cubicBezTo>
                    <a:close/>
                  </a:path>
                </a:pathLst>
              </a:custGeom>
              <a:solidFill>
                <a:srgbClr val="E6E6E6"/>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62" name="Vrije vorm: vorm 61">
                <a:extLst>
                  <a:ext uri="{FF2B5EF4-FFF2-40B4-BE49-F238E27FC236}">
                    <a16:creationId xmlns:a16="http://schemas.microsoft.com/office/drawing/2014/main" id="{61C0AD36-DB35-4D98-A9E7-81C5B2CF2AE7}"/>
                  </a:ext>
                </a:extLst>
              </p:cNvPr>
              <p:cNvSpPr/>
              <p:nvPr/>
            </p:nvSpPr>
            <p:spPr>
              <a:xfrm>
                <a:off x="3505053" y="1796469"/>
                <a:ext cx="37207" cy="94192"/>
              </a:xfrm>
              <a:custGeom>
                <a:avLst/>
                <a:gdLst>
                  <a:gd name="connsiteX0" fmla="*/ 36735 w 37207"/>
                  <a:gd name="connsiteY0" fmla="*/ 91642 h 94192"/>
                  <a:gd name="connsiteX1" fmla="*/ 6730 w 37207"/>
                  <a:gd name="connsiteY1" fmla="*/ 21842 h 94192"/>
                  <a:gd name="connsiteX2" fmla="*/ 2589 w 37207"/>
                  <a:gd name="connsiteY2" fmla="*/ 969 h 94192"/>
                  <a:gd name="connsiteX3" fmla="*/ 954 w 37207"/>
                  <a:gd name="connsiteY3" fmla="*/ -192 h 94192"/>
                  <a:gd name="connsiteX4" fmla="*/ -223 w 37207"/>
                  <a:gd name="connsiteY4" fmla="*/ 1346 h 94192"/>
                  <a:gd name="connsiteX5" fmla="*/ 23638 w 37207"/>
                  <a:gd name="connsiteY5" fmla="*/ 74646 h 94192"/>
                  <a:gd name="connsiteX6" fmla="*/ 34499 w 37207"/>
                  <a:gd name="connsiteY6" fmla="*/ 93386 h 94192"/>
                  <a:gd name="connsiteX7" fmla="*/ 36735 w 37207"/>
                  <a:gd name="connsiteY7" fmla="*/ 91642 h 9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07" h="94192">
                    <a:moveTo>
                      <a:pt x="36735" y="91642"/>
                    </a:moveTo>
                    <a:cubicBezTo>
                      <a:pt x="22979" y="70175"/>
                      <a:pt x="12842" y="46594"/>
                      <a:pt x="6730" y="21842"/>
                    </a:cubicBezTo>
                    <a:cubicBezTo>
                      <a:pt x="5030" y="14951"/>
                      <a:pt x="3651" y="7992"/>
                      <a:pt x="2589" y="969"/>
                    </a:cubicBezTo>
                    <a:cubicBezTo>
                      <a:pt x="2457" y="196"/>
                      <a:pt x="1724" y="-325"/>
                      <a:pt x="954" y="-192"/>
                    </a:cubicBezTo>
                    <a:cubicBezTo>
                      <a:pt x="218" y="-69"/>
                      <a:pt x="-296" y="605"/>
                      <a:pt x="-223" y="1346"/>
                    </a:cubicBezTo>
                    <a:cubicBezTo>
                      <a:pt x="3663" y="26921"/>
                      <a:pt x="11724" y="51685"/>
                      <a:pt x="23638" y="74646"/>
                    </a:cubicBezTo>
                    <a:cubicBezTo>
                      <a:pt x="26970" y="81054"/>
                      <a:pt x="30591" y="87301"/>
                      <a:pt x="34499" y="93386"/>
                    </a:cubicBezTo>
                    <a:cubicBezTo>
                      <a:pt x="35485" y="94921"/>
                      <a:pt x="37714" y="93168"/>
                      <a:pt x="36735" y="91642"/>
                    </a:cubicBezTo>
                    <a:close/>
                  </a:path>
                </a:pathLst>
              </a:custGeom>
              <a:solidFill>
                <a:srgbClr val="E6E6E6"/>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63" name="Vrije vorm: vorm 62">
                <a:extLst>
                  <a:ext uri="{FF2B5EF4-FFF2-40B4-BE49-F238E27FC236}">
                    <a16:creationId xmlns:a16="http://schemas.microsoft.com/office/drawing/2014/main" id="{6EEEFB74-CFAA-4B0F-A45D-5326C7D43617}"/>
                  </a:ext>
                </a:extLst>
              </p:cNvPr>
              <p:cNvSpPr/>
              <p:nvPr/>
            </p:nvSpPr>
            <p:spPr>
              <a:xfrm>
                <a:off x="3487074" y="1764887"/>
                <a:ext cx="35925" cy="35925"/>
              </a:xfrm>
              <a:custGeom>
                <a:avLst/>
                <a:gdLst>
                  <a:gd name="connsiteX0" fmla="*/ 35925 w 35925"/>
                  <a:gd name="connsiteY0" fmla="*/ 17963 h 35925"/>
                  <a:gd name="connsiteX1" fmla="*/ 17963 w 35925"/>
                  <a:gd name="connsiteY1" fmla="*/ 35925 h 35925"/>
                  <a:gd name="connsiteX2" fmla="*/ 0 w 35925"/>
                  <a:gd name="connsiteY2" fmla="*/ 17963 h 35925"/>
                  <a:gd name="connsiteX3" fmla="*/ 17963 w 35925"/>
                  <a:gd name="connsiteY3" fmla="*/ 0 h 35925"/>
                  <a:gd name="connsiteX4" fmla="*/ 35925 w 35925"/>
                  <a:gd name="connsiteY4" fmla="*/ 17963 h 359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25" h="35925">
                    <a:moveTo>
                      <a:pt x="35925" y="17963"/>
                    </a:moveTo>
                    <a:cubicBezTo>
                      <a:pt x="35925" y="27883"/>
                      <a:pt x="27883" y="35925"/>
                      <a:pt x="17963" y="35925"/>
                    </a:cubicBezTo>
                    <a:cubicBezTo>
                      <a:pt x="8042" y="35925"/>
                      <a:pt x="0" y="27883"/>
                      <a:pt x="0" y="17963"/>
                    </a:cubicBezTo>
                    <a:cubicBezTo>
                      <a:pt x="0" y="8042"/>
                      <a:pt x="8042" y="0"/>
                      <a:pt x="17963" y="0"/>
                    </a:cubicBezTo>
                    <a:cubicBezTo>
                      <a:pt x="27883" y="0"/>
                      <a:pt x="35925" y="8042"/>
                      <a:pt x="35925" y="17963"/>
                    </a:cubicBezTo>
                    <a:close/>
                  </a:path>
                </a:pathLst>
              </a:custGeom>
              <a:solidFill>
                <a:srgbClr val="E6E6E6"/>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64" name="Vrije vorm: vorm 63">
                <a:extLst>
                  <a:ext uri="{FF2B5EF4-FFF2-40B4-BE49-F238E27FC236}">
                    <a16:creationId xmlns:a16="http://schemas.microsoft.com/office/drawing/2014/main" id="{B602FFD4-7B57-4247-BB5B-DCA1E84EA62D}"/>
                  </a:ext>
                </a:extLst>
              </p:cNvPr>
              <p:cNvSpPr/>
              <p:nvPr/>
            </p:nvSpPr>
            <p:spPr>
              <a:xfrm>
                <a:off x="3486872" y="1855690"/>
                <a:ext cx="108819" cy="61762"/>
              </a:xfrm>
              <a:custGeom>
                <a:avLst/>
                <a:gdLst>
                  <a:gd name="connsiteX0" fmla="*/ -230 w 108819"/>
                  <a:gd name="connsiteY0" fmla="*/ 48314 h 61762"/>
                  <a:gd name="connsiteX1" fmla="*/ -230 w 108819"/>
                  <a:gd name="connsiteY1" fmla="*/ 13022 h 61762"/>
                  <a:gd name="connsiteX2" fmla="*/ 13005 w 108819"/>
                  <a:gd name="connsiteY2" fmla="*/ -213 h 61762"/>
                  <a:gd name="connsiteX3" fmla="*/ 95355 w 108819"/>
                  <a:gd name="connsiteY3" fmla="*/ -213 h 61762"/>
                  <a:gd name="connsiteX4" fmla="*/ 108590 w 108819"/>
                  <a:gd name="connsiteY4" fmla="*/ 13022 h 61762"/>
                  <a:gd name="connsiteX5" fmla="*/ 108590 w 108819"/>
                  <a:gd name="connsiteY5" fmla="*/ 48314 h 61762"/>
                  <a:gd name="connsiteX6" fmla="*/ 95355 w 108819"/>
                  <a:gd name="connsiteY6" fmla="*/ 61549 h 61762"/>
                  <a:gd name="connsiteX7" fmla="*/ 13005 w 108819"/>
                  <a:gd name="connsiteY7" fmla="*/ 61549 h 61762"/>
                  <a:gd name="connsiteX8" fmla="*/ -230 w 108819"/>
                  <a:gd name="connsiteY8" fmla="*/ 48314 h 61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819" h="61762">
                    <a:moveTo>
                      <a:pt x="-230" y="48314"/>
                    </a:moveTo>
                    <a:lnTo>
                      <a:pt x="-230" y="13022"/>
                    </a:lnTo>
                    <a:cubicBezTo>
                      <a:pt x="-221" y="5716"/>
                      <a:pt x="5699" y="-204"/>
                      <a:pt x="13005" y="-213"/>
                    </a:cubicBezTo>
                    <a:lnTo>
                      <a:pt x="95355" y="-213"/>
                    </a:lnTo>
                    <a:cubicBezTo>
                      <a:pt x="102660" y="-204"/>
                      <a:pt x="108581" y="5716"/>
                      <a:pt x="108590" y="13022"/>
                    </a:cubicBezTo>
                    <a:lnTo>
                      <a:pt x="108590" y="48314"/>
                    </a:lnTo>
                    <a:cubicBezTo>
                      <a:pt x="108581" y="55620"/>
                      <a:pt x="102660" y="61540"/>
                      <a:pt x="95355" y="61549"/>
                    </a:cubicBezTo>
                    <a:lnTo>
                      <a:pt x="13005" y="61549"/>
                    </a:lnTo>
                    <a:cubicBezTo>
                      <a:pt x="5699" y="61540"/>
                      <a:pt x="-221" y="55620"/>
                      <a:pt x="-230" y="48314"/>
                    </a:cubicBezTo>
                    <a:close/>
                  </a:path>
                </a:pathLst>
              </a:custGeom>
              <a:solidFill>
                <a:srgbClr val="F2F2F2"/>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65" name="Vrije vorm: vorm 64">
                <a:extLst>
                  <a:ext uri="{FF2B5EF4-FFF2-40B4-BE49-F238E27FC236}">
                    <a16:creationId xmlns:a16="http://schemas.microsoft.com/office/drawing/2014/main" id="{138C01A6-0985-460C-90BF-9D0E8CD8B733}"/>
                  </a:ext>
                </a:extLst>
              </p:cNvPr>
              <p:cNvSpPr/>
              <p:nvPr/>
            </p:nvSpPr>
            <p:spPr>
              <a:xfrm>
                <a:off x="3530988" y="1508646"/>
                <a:ext cx="61762" cy="170581"/>
              </a:xfrm>
              <a:custGeom>
                <a:avLst/>
                <a:gdLst>
                  <a:gd name="connsiteX0" fmla="*/ 48298 w 61762"/>
                  <a:gd name="connsiteY0" fmla="*/ 170368 h 170581"/>
                  <a:gd name="connsiteX1" fmla="*/ 13005 w 61762"/>
                  <a:gd name="connsiteY1" fmla="*/ 170368 h 170581"/>
                  <a:gd name="connsiteX2" fmla="*/ -230 w 61762"/>
                  <a:gd name="connsiteY2" fmla="*/ 157134 h 170581"/>
                  <a:gd name="connsiteX3" fmla="*/ -230 w 61762"/>
                  <a:gd name="connsiteY3" fmla="*/ 13022 h 170581"/>
                  <a:gd name="connsiteX4" fmla="*/ 13005 w 61762"/>
                  <a:gd name="connsiteY4" fmla="*/ -213 h 170581"/>
                  <a:gd name="connsiteX5" fmla="*/ 48298 w 61762"/>
                  <a:gd name="connsiteY5" fmla="*/ -213 h 170581"/>
                  <a:gd name="connsiteX6" fmla="*/ 61533 w 61762"/>
                  <a:gd name="connsiteY6" fmla="*/ 13022 h 170581"/>
                  <a:gd name="connsiteX7" fmla="*/ 61533 w 61762"/>
                  <a:gd name="connsiteY7" fmla="*/ 157134 h 170581"/>
                  <a:gd name="connsiteX8" fmla="*/ 48298 w 61762"/>
                  <a:gd name="connsiteY8" fmla="*/ 170368 h 170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762" h="170581">
                    <a:moveTo>
                      <a:pt x="48298" y="170368"/>
                    </a:moveTo>
                    <a:lnTo>
                      <a:pt x="13005" y="170368"/>
                    </a:lnTo>
                    <a:cubicBezTo>
                      <a:pt x="5699" y="170359"/>
                      <a:pt x="-221" y="164439"/>
                      <a:pt x="-230" y="157134"/>
                    </a:cubicBezTo>
                    <a:lnTo>
                      <a:pt x="-230" y="13022"/>
                    </a:lnTo>
                    <a:cubicBezTo>
                      <a:pt x="-221" y="5716"/>
                      <a:pt x="5699" y="-204"/>
                      <a:pt x="13005" y="-213"/>
                    </a:cubicBezTo>
                    <a:lnTo>
                      <a:pt x="48298" y="-213"/>
                    </a:lnTo>
                    <a:cubicBezTo>
                      <a:pt x="55603" y="-204"/>
                      <a:pt x="61524" y="5716"/>
                      <a:pt x="61533" y="13022"/>
                    </a:cubicBezTo>
                    <a:lnTo>
                      <a:pt x="61533" y="157134"/>
                    </a:lnTo>
                    <a:cubicBezTo>
                      <a:pt x="61524" y="164439"/>
                      <a:pt x="55603" y="170359"/>
                      <a:pt x="48298" y="170368"/>
                    </a:cubicBezTo>
                    <a:close/>
                  </a:path>
                </a:pathLst>
              </a:custGeom>
              <a:solidFill>
                <a:srgbClr val="F2F2F2"/>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66" name="Vrije vorm: vorm 65">
                <a:extLst>
                  <a:ext uri="{FF2B5EF4-FFF2-40B4-BE49-F238E27FC236}">
                    <a16:creationId xmlns:a16="http://schemas.microsoft.com/office/drawing/2014/main" id="{D8DAA53E-1324-4845-8455-FE6072565AAE}"/>
                  </a:ext>
                </a:extLst>
              </p:cNvPr>
              <p:cNvSpPr/>
              <p:nvPr/>
            </p:nvSpPr>
            <p:spPr>
              <a:xfrm>
                <a:off x="3532459" y="1536586"/>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67" name="Vrije vorm: vorm 66">
                <a:extLst>
                  <a:ext uri="{FF2B5EF4-FFF2-40B4-BE49-F238E27FC236}">
                    <a16:creationId xmlns:a16="http://schemas.microsoft.com/office/drawing/2014/main" id="{668F1EC4-D000-4AC8-8B5C-FAB733777404}"/>
                  </a:ext>
                </a:extLst>
              </p:cNvPr>
              <p:cNvSpPr/>
              <p:nvPr/>
            </p:nvSpPr>
            <p:spPr>
              <a:xfrm>
                <a:off x="3532459" y="1627758"/>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68" name="Vrije vorm: vorm 67">
                <a:extLst>
                  <a:ext uri="{FF2B5EF4-FFF2-40B4-BE49-F238E27FC236}">
                    <a16:creationId xmlns:a16="http://schemas.microsoft.com/office/drawing/2014/main" id="{2BE1D261-170F-4704-81E3-3485739A8452}"/>
                  </a:ext>
                </a:extLst>
              </p:cNvPr>
              <p:cNvSpPr/>
              <p:nvPr/>
            </p:nvSpPr>
            <p:spPr>
              <a:xfrm>
                <a:off x="3619220" y="1508646"/>
                <a:ext cx="61762" cy="170581"/>
              </a:xfrm>
              <a:custGeom>
                <a:avLst/>
                <a:gdLst>
                  <a:gd name="connsiteX0" fmla="*/ 48298 w 61762"/>
                  <a:gd name="connsiteY0" fmla="*/ 170368 h 170581"/>
                  <a:gd name="connsiteX1" fmla="*/ 13005 w 61762"/>
                  <a:gd name="connsiteY1" fmla="*/ 170368 h 170581"/>
                  <a:gd name="connsiteX2" fmla="*/ -230 w 61762"/>
                  <a:gd name="connsiteY2" fmla="*/ 157134 h 170581"/>
                  <a:gd name="connsiteX3" fmla="*/ -230 w 61762"/>
                  <a:gd name="connsiteY3" fmla="*/ 13022 h 170581"/>
                  <a:gd name="connsiteX4" fmla="*/ 13005 w 61762"/>
                  <a:gd name="connsiteY4" fmla="*/ -213 h 170581"/>
                  <a:gd name="connsiteX5" fmla="*/ 48298 w 61762"/>
                  <a:gd name="connsiteY5" fmla="*/ -213 h 170581"/>
                  <a:gd name="connsiteX6" fmla="*/ 61533 w 61762"/>
                  <a:gd name="connsiteY6" fmla="*/ 13022 h 170581"/>
                  <a:gd name="connsiteX7" fmla="*/ 61533 w 61762"/>
                  <a:gd name="connsiteY7" fmla="*/ 157134 h 170581"/>
                  <a:gd name="connsiteX8" fmla="*/ 48298 w 61762"/>
                  <a:gd name="connsiteY8" fmla="*/ 170368 h 170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762" h="170581">
                    <a:moveTo>
                      <a:pt x="48298" y="170368"/>
                    </a:moveTo>
                    <a:lnTo>
                      <a:pt x="13005" y="170368"/>
                    </a:lnTo>
                    <a:cubicBezTo>
                      <a:pt x="5699" y="170359"/>
                      <a:pt x="-221" y="164439"/>
                      <a:pt x="-230" y="157134"/>
                    </a:cubicBezTo>
                    <a:lnTo>
                      <a:pt x="-230" y="13022"/>
                    </a:lnTo>
                    <a:cubicBezTo>
                      <a:pt x="-221" y="5716"/>
                      <a:pt x="5699" y="-204"/>
                      <a:pt x="13005" y="-213"/>
                    </a:cubicBezTo>
                    <a:lnTo>
                      <a:pt x="48298" y="-213"/>
                    </a:lnTo>
                    <a:cubicBezTo>
                      <a:pt x="55603" y="-204"/>
                      <a:pt x="61524" y="5716"/>
                      <a:pt x="61533" y="13022"/>
                    </a:cubicBezTo>
                    <a:lnTo>
                      <a:pt x="61533" y="157134"/>
                    </a:lnTo>
                    <a:cubicBezTo>
                      <a:pt x="61524" y="164439"/>
                      <a:pt x="55603" y="170359"/>
                      <a:pt x="48298" y="170368"/>
                    </a:cubicBezTo>
                    <a:close/>
                  </a:path>
                </a:pathLst>
              </a:custGeom>
              <a:solidFill>
                <a:srgbClr val="F2F2F2"/>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69" name="Vrije vorm: vorm 68">
                <a:extLst>
                  <a:ext uri="{FF2B5EF4-FFF2-40B4-BE49-F238E27FC236}">
                    <a16:creationId xmlns:a16="http://schemas.microsoft.com/office/drawing/2014/main" id="{6EE925D1-ED35-4259-843D-5802C30E4839}"/>
                  </a:ext>
                </a:extLst>
              </p:cNvPr>
              <p:cNvSpPr/>
              <p:nvPr/>
            </p:nvSpPr>
            <p:spPr>
              <a:xfrm>
                <a:off x="3620690" y="1536586"/>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70" name="Vrije vorm: vorm 69">
                <a:extLst>
                  <a:ext uri="{FF2B5EF4-FFF2-40B4-BE49-F238E27FC236}">
                    <a16:creationId xmlns:a16="http://schemas.microsoft.com/office/drawing/2014/main" id="{48143707-42A2-41A7-84AE-9756218F4A9F}"/>
                  </a:ext>
                </a:extLst>
              </p:cNvPr>
              <p:cNvSpPr/>
              <p:nvPr/>
            </p:nvSpPr>
            <p:spPr>
              <a:xfrm>
                <a:off x="3620690" y="1627758"/>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71" name="Vrije vorm: vorm 70">
                <a:extLst>
                  <a:ext uri="{FF2B5EF4-FFF2-40B4-BE49-F238E27FC236}">
                    <a16:creationId xmlns:a16="http://schemas.microsoft.com/office/drawing/2014/main" id="{A4C24CE6-F9AB-46D0-AE51-446C45F6BA0D}"/>
                  </a:ext>
                </a:extLst>
              </p:cNvPr>
              <p:cNvSpPr/>
              <p:nvPr/>
            </p:nvSpPr>
            <p:spPr>
              <a:xfrm>
                <a:off x="3707452" y="1508646"/>
                <a:ext cx="61762" cy="170581"/>
              </a:xfrm>
              <a:custGeom>
                <a:avLst/>
                <a:gdLst>
                  <a:gd name="connsiteX0" fmla="*/ 48298 w 61762"/>
                  <a:gd name="connsiteY0" fmla="*/ 170368 h 170581"/>
                  <a:gd name="connsiteX1" fmla="*/ 13005 w 61762"/>
                  <a:gd name="connsiteY1" fmla="*/ 170368 h 170581"/>
                  <a:gd name="connsiteX2" fmla="*/ -230 w 61762"/>
                  <a:gd name="connsiteY2" fmla="*/ 157134 h 170581"/>
                  <a:gd name="connsiteX3" fmla="*/ -230 w 61762"/>
                  <a:gd name="connsiteY3" fmla="*/ 13022 h 170581"/>
                  <a:gd name="connsiteX4" fmla="*/ 13005 w 61762"/>
                  <a:gd name="connsiteY4" fmla="*/ -213 h 170581"/>
                  <a:gd name="connsiteX5" fmla="*/ 48298 w 61762"/>
                  <a:gd name="connsiteY5" fmla="*/ -213 h 170581"/>
                  <a:gd name="connsiteX6" fmla="*/ 61533 w 61762"/>
                  <a:gd name="connsiteY6" fmla="*/ 13022 h 170581"/>
                  <a:gd name="connsiteX7" fmla="*/ 61533 w 61762"/>
                  <a:gd name="connsiteY7" fmla="*/ 157134 h 170581"/>
                  <a:gd name="connsiteX8" fmla="*/ 48298 w 61762"/>
                  <a:gd name="connsiteY8" fmla="*/ 170368 h 170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762" h="170581">
                    <a:moveTo>
                      <a:pt x="48298" y="170368"/>
                    </a:moveTo>
                    <a:lnTo>
                      <a:pt x="13005" y="170368"/>
                    </a:lnTo>
                    <a:cubicBezTo>
                      <a:pt x="5699" y="170359"/>
                      <a:pt x="-221" y="164439"/>
                      <a:pt x="-230" y="157134"/>
                    </a:cubicBezTo>
                    <a:lnTo>
                      <a:pt x="-230" y="13022"/>
                    </a:lnTo>
                    <a:cubicBezTo>
                      <a:pt x="-221" y="5716"/>
                      <a:pt x="5699" y="-204"/>
                      <a:pt x="13005" y="-213"/>
                    </a:cubicBezTo>
                    <a:lnTo>
                      <a:pt x="48298" y="-213"/>
                    </a:lnTo>
                    <a:cubicBezTo>
                      <a:pt x="55603" y="-204"/>
                      <a:pt x="61524" y="5716"/>
                      <a:pt x="61533" y="13022"/>
                    </a:cubicBezTo>
                    <a:lnTo>
                      <a:pt x="61533" y="157134"/>
                    </a:lnTo>
                    <a:cubicBezTo>
                      <a:pt x="61524" y="164439"/>
                      <a:pt x="55603" y="170359"/>
                      <a:pt x="48298" y="170368"/>
                    </a:cubicBezTo>
                    <a:close/>
                  </a:path>
                </a:pathLst>
              </a:custGeom>
              <a:solidFill>
                <a:srgbClr val="F2F2F2"/>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72" name="Vrije vorm: vorm 71">
                <a:extLst>
                  <a:ext uri="{FF2B5EF4-FFF2-40B4-BE49-F238E27FC236}">
                    <a16:creationId xmlns:a16="http://schemas.microsoft.com/office/drawing/2014/main" id="{3D627CF0-785B-44A7-9726-42BFBF8303A0}"/>
                  </a:ext>
                </a:extLst>
              </p:cNvPr>
              <p:cNvSpPr/>
              <p:nvPr/>
            </p:nvSpPr>
            <p:spPr>
              <a:xfrm>
                <a:off x="3708922" y="1536586"/>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73" name="Vrije vorm: vorm 72">
                <a:extLst>
                  <a:ext uri="{FF2B5EF4-FFF2-40B4-BE49-F238E27FC236}">
                    <a16:creationId xmlns:a16="http://schemas.microsoft.com/office/drawing/2014/main" id="{2587F99C-DC78-4896-BA1B-1F697AB2E527}"/>
                  </a:ext>
                </a:extLst>
              </p:cNvPr>
              <p:cNvSpPr/>
              <p:nvPr/>
            </p:nvSpPr>
            <p:spPr>
              <a:xfrm>
                <a:off x="3708922" y="1627758"/>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74" name="Vrije vorm: vorm 73">
                <a:extLst>
                  <a:ext uri="{FF2B5EF4-FFF2-40B4-BE49-F238E27FC236}">
                    <a16:creationId xmlns:a16="http://schemas.microsoft.com/office/drawing/2014/main" id="{21D92A75-2C75-4F3C-A012-4311475B4844}"/>
                  </a:ext>
                </a:extLst>
              </p:cNvPr>
              <p:cNvSpPr/>
              <p:nvPr/>
            </p:nvSpPr>
            <p:spPr>
              <a:xfrm>
                <a:off x="3754509" y="1746871"/>
                <a:ext cx="61762" cy="170581"/>
              </a:xfrm>
              <a:custGeom>
                <a:avLst/>
                <a:gdLst>
                  <a:gd name="connsiteX0" fmla="*/ 48298 w 61762"/>
                  <a:gd name="connsiteY0" fmla="*/ 170368 h 170581"/>
                  <a:gd name="connsiteX1" fmla="*/ 13005 w 61762"/>
                  <a:gd name="connsiteY1" fmla="*/ 170368 h 170581"/>
                  <a:gd name="connsiteX2" fmla="*/ -230 w 61762"/>
                  <a:gd name="connsiteY2" fmla="*/ 157134 h 170581"/>
                  <a:gd name="connsiteX3" fmla="*/ -230 w 61762"/>
                  <a:gd name="connsiteY3" fmla="*/ 13022 h 170581"/>
                  <a:gd name="connsiteX4" fmla="*/ 13005 w 61762"/>
                  <a:gd name="connsiteY4" fmla="*/ -213 h 170581"/>
                  <a:gd name="connsiteX5" fmla="*/ 48298 w 61762"/>
                  <a:gd name="connsiteY5" fmla="*/ -213 h 170581"/>
                  <a:gd name="connsiteX6" fmla="*/ 61533 w 61762"/>
                  <a:gd name="connsiteY6" fmla="*/ 13022 h 170581"/>
                  <a:gd name="connsiteX7" fmla="*/ 61533 w 61762"/>
                  <a:gd name="connsiteY7" fmla="*/ 157134 h 170581"/>
                  <a:gd name="connsiteX8" fmla="*/ 48298 w 61762"/>
                  <a:gd name="connsiteY8" fmla="*/ 170368 h 170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762" h="170581">
                    <a:moveTo>
                      <a:pt x="48298" y="170368"/>
                    </a:moveTo>
                    <a:lnTo>
                      <a:pt x="13005" y="170368"/>
                    </a:lnTo>
                    <a:cubicBezTo>
                      <a:pt x="5699" y="170359"/>
                      <a:pt x="-221" y="164439"/>
                      <a:pt x="-230" y="157134"/>
                    </a:cubicBezTo>
                    <a:lnTo>
                      <a:pt x="-230" y="13022"/>
                    </a:lnTo>
                    <a:cubicBezTo>
                      <a:pt x="-221" y="5716"/>
                      <a:pt x="5699" y="-204"/>
                      <a:pt x="13005" y="-213"/>
                    </a:cubicBezTo>
                    <a:lnTo>
                      <a:pt x="48298" y="-213"/>
                    </a:lnTo>
                    <a:cubicBezTo>
                      <a:pt x="55603" y="-204"/>
                      <a:pt x="61524" y="5716"/>
                      <a:pt x="61533" y="13022"/>
                    </a:cubicBezTo>
                    <a:lnTo>
                      <a:pt x="61533" y="157134"/>
                    </a:lnTo>
                    <a:cubicBezTo>
                      <a:pt x="61524" y="164439"/>
                      <a:pt x="55603" y="170359"/>
                      <a:pt x="48298" y="170368"/>
                    </a:cubicBezTo>
                    <a:close/>
                  </a:path>
                </a:pathLst>
              </a:custGeom>
              <a:solidFill>
                <a:srgbClr val="F2F2F2"/>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75" name="Vrije vorm: vorm 74">
                <a:extLst>
                  <a:ext uri="{FF2B5EF4-FFF2-40B4-BE49-F238E27FC236}">
                    <a16:creationId xmlns:a16="http://schemas.microsoft.com/office/drawing/2014/main" id="{C2C2DAAB-1B14-498A-801B-D83878594553}"/>
                  </a:ext>
                </a:extLst>
              </p:cNvPr>
              <p:cNvSpPr/>
              <p:nvPr/>
            </p:nvSpPr>
            <p:spPr>
              <a:xfrm>
                <a:off x="3755979" y="1774811"/>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76" name="Vrije vorm: vorm 75">
                <a:extLst>
                  <a:ext uri="{FF2B5EF4-FFF2-40B4-BE49-F238E27FC236}">
                    <a16:creationId xmlns:a16="http://schemas.microsoft.com/office/drawing/2014/main" id="{DA046C01-242D-4B5B-B31F-11AED2E3ADDE}"/>
                  </a:ext>
                </a:extLst>
              </p:cNvPr>
              <p:cNvSpPr/>
              <p:nvPr/>
            </p:nvSpPr>
            <p:spPr>
              <a:xfrm>
                <a:off x="3755979" y="1865984"/>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77" name="Vrije vorm: vorm 76">
                <a:extLst>
                  <a:ext uri="{FF2B5EF4-FFF2-40B4-BE49-F238E27FC236}">
                    <a16:creationId xmlns:a16="http://schemas.microsoft.com/office/drawing/2014/main" id="{01745471-0B50-48B7-B4A8-AB6C502FB66D}"/>
                  </a:ext>
                </a:extLst>
              </p:cNvPr>
              <p:cNvSpPr/>
              <p:nvPr/>
            </p:nvSpPr>
            <p:spPr>
              <a:xfrm>
                <a:off x="3842740" y="1746871"/>
                <a:ext cx="61762" cy="170581"/>
              </a:xfrm>
              <a:custGeom>
                <a:avLst/>
                <a:gdLst>
                  <a:gd name="connsiteX0" fmla="*/ 48298 w 61762"/>
                  <a:gd name="connsiteY0" fmla="*/ 170368 h 170581"/>
                  <a:gd name="connsiteX1" fmla="*/ 13005 w 61762"/>
                  <a:gd name="connsiteY1" fmla="*/ 170368 h 170581"/>
                  <a:gd name="connsiteX2" fmla="*/ -230 w 61762"/>
                  <a:gd name="connsiteY2" fmla="*/ 157134 h 170581"/>
                  <a:gd name="connsiteX3" fmla="*/ -230 w 61762"/>
                  <a:gd name="connsiteY3" fmla="*/ 13022 h 170581"/>
                  <a:gd name="connsiteX4" fmla="*/ 13005 w 61762"/>
                  <a:gd name="connsiteY4" fmla="*/ -213 h 170581"/>
                  <a:gd name="connsiteX5" fmla="*/ 48298 w 61762"/>
                  <a:gd name="connsiteY5" fmla="*/ -213 h 170581"/>
                  <a:gd name="connsiteX6" fmla="*/ 61533 w 61762"/>
                  <a:gd name="connsiteY6" fmla="*/ 13022 h 170581"/>
                  <a:gd name="connsiteX7" fmla="*/ 61533 w 61762"/>
                  <a:gd name="connsiteY7" fmla="*/ 157134 h 170581"/>
                  <a:gd name="connsiteX8" fmla="*/ 48298 w 61762"/>
                  <a:gd name="connsiteY8" fmla="*/ 170368 h 170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762" h="170581">
                    <a:moveTo>
                      <a:pt x="48298" y="170368"/>
                    </a:moveTo>
                    <a:lnTo>
                      <a:pt x="13005" y="170368"/>
                    </a:lnTo>
                    <a:cubicBezTo>
                      <a:pt x="5699" y="170359"/>
                      <a:pt x="-221" y="164439"/>
                      <a:pt x="-230" y="157134"/>
                    </a:cubicBezTo>
                    <a:lnTo>
                      <a:pt x="-230" y="13022"/>
                    </a:lnTo>
                    <a:cubicBezTo>
                      <a:pt x="-221" y="5716"/>
                      <a:pt x="5699" y="-204"/>
                      <a:pt x="13005" y="-213"/>
                    </a:cubicBezTo>
                    <a:lnTo>
                      <a:pt x="48298" y="-213"/>
                    </a:lnTo>
                    <a:cubicBezTo>
                      <a:pt x="55603" y="-204"/>
                      <a:pt x="61524" y="5716"/>
                      <a:pt x="61533" y="13022"/>
                    </a:cubicBezTo>
                    <a:lnTo>
                      <a:pt x="61533" y="157134"/>
                    </a:lnTo>
                    <a:cubicBezTo>
                      <a:pt x="61524" y="164439"/>
                      <a:pt x="55603" y="170359"/>
                      <a:pt x="48298" y="170368"/>
                    </a:cubicBezTo>
                    <a:close/>
                  </a:path>
                </a:pathLst>
              </a:custGeom>
              <a:solidFill>
                <a:srgbClr val="F2F2F2"/>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78" name="Vrije vorm: vorm 77">
                <a:extLst>
                  <a:ext uri="{FF2B5EF4-FFF2-40B4-BE49-F238E27FC236}">
                    <a16:creationId xmlns:a16="http://schemas.microsoft.com/office/drawing/2014/main" id="{E58D93ED-B364-4D26-AAC6-9411E8FE0DED}"/>
                  </a:ext>
                </a:extLst>
              </p:cNvPr>
              <p:cNvSpPr/>
              <p:nvPr/>
            </p:nvSpPr>
            <p:spPr>
              <a:xfrm>
                <a:off x="3844211" y="1774811"/>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79" name="Vrije vorm: vorm 78">
                <a:extLst>
                  <a:ext uri="{FF2B5EF4-FFF2-40B4-BE49-F238E27FC236}">
                    <a16:creationId xmlns:a16="http://schemas.microsoft.com/office/drawing/2014/main" id="{768080A8-8F7D-4F28-AC51-A6A5AF964B42}"/>
                  </a:ext>
                </a:extLst>
              </p:cNvPr>
              <p:cNvSpPr/>
              <p:nvPr/>
            </p:nvSpPr>
            <p:spPr>
              <a:xfrm>
                <a:off x="3844211" y="1865984"/>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80" name="Vrije vorm: vorm 79">
                <a:extLst>
                  <a:ext uri="{FF2B5EF4-FFF2-40B4-BE49-F238E27FC236}">
                    <a16:creationId xmlns:a16="http://schemas.microsoft.com/office/drawing/2014/main" id="{E9D82700-AF31-4EDA-8372-043BF4A15514}"/>
                  </a:ext>
                </a:extLst>
              </p:cNvPr>
              <p:cNvSpPr/>
              <p:nvPr/>
            </p:nvSpPr>
            <p:spPr>
              <a:xfrm>
                <a:off x="3930972" y="1746871"/>
                <a:ext cx="61762" cy="170581"/>
              </a:xfrm>
              <a:custGeom>
                <a:avLst/>
                <a:gdLst>
                  <a:gd name="connsiteX0" fmla="*/ 48298 w 61762"/>
                  <a:gd name="connsiteY0" fmla="*/ 170368 h 170581"/>
                  <a:gd name="connsiteX1" fmla="*/ 13005 w 61762"/>
                  <a:gd name="connsiteY1" fmla="*/ 170368 h 170581"/>
                  <a:gd name="connsiteX2" fmla="*/ -230 w 61762"/>
                  <a:gd name="connsiteY2" fmla="*/ 157134 h 170581"/>
                  <a:gd name="connsiteX3" fmla="*/ -230 w 61762"/>
                  <a:gd name="connsiteY3" fmla="*/ 13022 h 170581"/>
                  <a:gd name="connsiteX4" fmla="*/ 13005 w 61762"/>
                  <a:gd name="connsiteY4" fmla="*/ -213 h 170581"/>
                  <a:gd name="connsiteX5" fmla="*/ 48298 w 61762"/>
                  <a:gd name="connsiteY5" fmla="*/ -213 h 170581"/>
                  <a:gd name="connsiteX6" fmla="*/ 61533 w 61762"/>
                  <a:gd name="connsiteY6" fmla="*/ 13022 h 170581"/>
                  <a:gd name="connsiteX7" fmla="*/ 61533 w 61762"/>
                  <a:gd name="connsiteY7" fmla="*/ 157134 h 170581"/>
                  <a:gd name="connsiteX8" fmla="*/ 48298 w 61762"/>
                  <a:gd name="connsiteY8" fmla="*/ 170368 h 170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762" h="170581">
                    <a:moveTo>
                      <a:pt x="48298" y="170368"/>
                    </a:moveTo>
                    <a:lnTo>
                      <a:pt x="13005" y="170368"/>
                    </a:lnTo>
                    <a:cubicBezTo>
                      <a:pt x="5699" y="170359"/>
                      <a:pt x="-221" y="164439"/>
                      <a:pt x="-230" y="157134"/>
                    </a:cubicBezTo>
                    <a:lnTo>
                      <a:pt x="-230" y="13022"/>
                    </a:lnTo>
                    <a:cubicBezTo>
                      <a:pt x="-221" y="5716"/>
                      <a:pt x="5699" y="-204"/>
                      <a:pt x="13005" y="-213"/>
                    </a:cubicBezTo>
                    <a:lnTo>
                      <a:pt x="48298" y="-213"/>
                    </a:lnTo>
                    <a:cubicBezTo>
                      <a:pt x="55603" y="-204"/>
                      <a:pt x="61524" y="5716"/>
                      <a:pt x="61533" y="13022"/>
                    </a:cubicBezTo>
                    <a:lnTo>
                      <a:pt x="61533" y="157134"/>
                    </a:lnTo>
                    <a:cubicBezTo>
                      <a:pt x="61524" y="164439"/>
                      <a:pt x="55603" y="170359"/>
                      <a:pt x="48298" y="170368"/>
                    </a:cubicBezTo>
                    <a:close/>
                  </a:path>
                </a:pathLst>
              </a:custGeom>
              <a:solidFill>
                <a:srgbClr val="F2F2F2"/>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81" name="Vrije vorm: vorm 80">
                <a:extLst>
                  <a:ext uri="{FF2B5EF4-FFF2-40B4-BE49-F238E27FC236}">
                    <a16:creationId xmlns:a16="http://schemas.microsoft.com/office/drawing/2014/main" id="{606CB6C2-5308-42F9-BB80-C21ADE9EC408}"/>
                  </a:ext>
                </a:extLst>
              </p:cNvPr>
              <p:cNvSpPr/>
              <p:nvPr/>
            </p:nvSpPr>
            <p:spPr>
              <a:xfrm>
                <a:off x="3932443" y="1774811"/>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82" name="Vrije vorm: vorm 81">
                <a:extLst>
                  <a:ext uri="{FF2B5EF4-FFF2-40B4-BE49-F238E27FC236}">
                    <a16:creationId xmlns:a16="http://schemas.microsoft.com/office/drawing/2014/main" id="{46683532-583F-41AB-ACA7-5DCFDFA33143}"/>
                  </a:ext>
                </a:extLst>
              </p:cNvPr>
              <p:cNvSpPr/>
              <p:nvPr/>
            </p:nvSpPr>
            <p:spPr>
              <a:xfrm>
                <a:off x="3932443" y="1865984"/>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83" name="Vrije vorm: vorm 82">
                <a:extLst>
                  <a:ext uri="{FF2B5EF4-FFF2-40B4-BE49-F238E27FC236}">
                    <a16:creationId xmlns:a16="http://schemas.microsoft.com/office/drawing/2014/main" id="{630C65D0-8F1E-4756-B0DD-FA0F5523B24A}"/>
                  </a:ext>
                </a:extLst>
              </p:cNvPr>
              <p:cNvSpPr/>
              <p:nvPr/>
            </p:nvSpPr>
            <p:spPr>
              <a:xfrm>
                <a:off x="3522165" y="1985097"/>
                <a:ext cx="61762" cy="170581"/>
              </a:xfrm>
              <a:custGeom>
                <a:avLst/>
                <a:gdLst>
                  <a:gd name="connsiteX0" fmla="*/ 48298 w 61762"/>
                  <a:gd name="connsiteY0" fmla="*/ 170368 h 170581"/>
                  <a:gd name="connsiteX1" fmla="*/ 13005 w 61762"/>
                  <a:gd name="connsiteY1" fmla="*/ 170368 h 170581"/>
                  <a:gd name="connsiteX2" fmla="*/ -230 w 61762"/>
                  <a:gd name="connsiteY2" fmla="*/ 157134 h 170581"/>
                  <a:gd name="connsiteX3" fmla="*/ -230 w 61762"/>
                  <a:gd name="connsiteY3" fmla="*/ 13022 h 170581"/>
                  <a:gd name="connsiteX4" fmla="*/ 13005 w 61762"/>
                  <a:gd name="connsiteY4" fmla="*/ -213 h 170581"/>
                  <a:gd name="connsiteX5" fmla="*/ 48298 w 61762"/>
                  <a:gd name="connsiteY5" fmla="*/ -213 h 170581"/>
                  <a:gd name="connsiteX6" fmla="*/ 61533 w 61762"/>
                  <a:gd name="connsiteY6" fmla="*/ 13022 h 170581"/>
                  <a:gd name="connsiteX7" fmla="*/ 61533 w 61762"/>
                  <a:gd name="connsiteY7" fmla="*/ 157134 h 170581"/>
                  <a:gd name="connsiteX8" fmla="*/ 48298 w 61762"/>
                  <a:gd name="connsiteY8" fmla="*/ 170368 h 170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762" h="170581">
                    <a:moveTo>
                      <a:pt x="48298" y="170368"/>
                    </a:moveTo>
                    <a:lnTo>
                      <a:pt x="13005" y="170368"/>
                    </a:lnTo>
                    <a:cubicBezTo>
                      <a:pt x="5699" y="170359"/>
                      <a:pt x="-221" y="164439"/>
                      <a:pt x="-230" y="157134"/>
                    </a:cubicBezTo>
                    <a:lnTo>
                      <a:pt x="-230" y="13022"/>
                    </a:lnTo>
                    <a:cubicBezTo>
                      <a:pt x="-221" y="5716"/>
                      <a:pt x="5699" y="-204"/>
                      <a:pt x="13005" y="-213"/>
                    </a:cubicBezTo>
                    <a:lnTo>
                      <a:pt x="48298" y="-213"/>
                    </a:lnTo>
                    <a:cubicBezTo>
                      <a:pt x="55603" y="-204"/>
                      <a:pt x="61524" y="5716"/>
                      <a:pt x="61533" y="13022"/>
                    </a:cubicBezTo>
                    <a:lnTo>
                      <a:pt x="61533" y="157134"/>
                    </a:lnTo>
                    <a:cubicBezTo>
                      <a:pt x="61524" y="164439"/>
                      <a:pt x="55603" y="170359"/>
                      <a:pt x="48298" y="170368"/>
                    </a:cubicBezTo>
                    <a:close/>
                  </a:path>
                </a:pathLst>
              </a:custGeom>
              <a:solidFill>
                <a:srgbClr val="F2F2F2"/>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84" name="Vrije vorm: vorm 83">
                <a:extLst>
                  <a:ext uri="{FF2B5EF4-FFF2-40B4-BE49-F238E27FC236}">
                    <a16:creationId xmlns:a16="http://schemas.microsoft.com/office/drawing/2014/main" id="{763DAE20-6471-4C95-882B-29FB43C4B593}"/>
                  </a:ext>
                </a:extLst>
              </p:cNvPr>
              <p:cNvSpPr/>
              <p:nvPr/>
            </p:nvSpPr>
            <p:spPr>
              <a:xfrm>
                <a:off x="3523635" y="2013037"/>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85" name="Vrije vorm: vorm 84">
                <a:extLst>
                  <a:ext uri="{FF2B5EF4-FFF2-40B4-BE49-F238E27FC236}">
                    <a16:creationId xmlns:a16="http://schemas.microsoft.com/office/drawing/2014/main" id="{5245AB92-2E2C-4D44-B82B-A0003550DCE9}"/>
                  </a:ext>
                </a:extLst>
              </p:cNvPr>
              <p:cNvSpPr/>
              <p:nvPr/>
            </p:nvSpPr>
            <p:spPr>
              <a:xfrm>
                <a:off x="3523635" y="2104210"/>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86" name="Vrije vorm: vorm 85">
                <a:extLst>
                  <a:ext uri="{FF2B5EF4-FFF2-40B4-BE49-F238E27FC236}">
                    <a16:creationId xmlns:a16="http://schemas.microsoft.com/office/drawing/2014/main" id="{DE446AF7-1D32-45C6-9B8A-D8759E563F60}"/>
                  </a:ext>
                </a:extLst>
              </p:cNvPr>
              <p:cNvSpPr/>
              <p:nvPr/>
            </p:nvSpPr>
            <p:spPr>
              <a:xfrm>
                <a:off x="3610397" y="1985097"/>
                <a:ext cx="61762" cy="170581"/>
              </a:xfrm>
              <a:custGeom>
                <a:avLst/>
                <a:gdLst>
                  <a:gd name="connsiteX0" fmla="*/ 48298 w 61762"/>
                  <a:gd name="connsiteY0" fmla="*/ 170368 h 170581"/>
                  <a:gd name="connsiteX1" fmla="*/ 13005 w 61762"/>
                  <a:gd name="connsiteY1" fmla="*/ 170368 h 170581"/>
                  <a:gd name="connsiteX2" fmla="*/ -230 w 61762"/>
                  <a:gd name="connsiteY2" fmla="*/ 157134 h 170581"/>
                  <a:gd name="connsiteX3" fmla="*/ -230 w 61762"/>
                  <a:gd name="connsiteY3" fmla="*/ 13022 h 170581"/>
                  <a:gd name="connsiteX4" fmla="*/ 13005 w 61762"/>
                  <a:gd name="connsiteY4" fmla="*/ -213 h 170581"/>
                  <a:gd name="connsiteX5" fmla="*/ 48298 w 61762"/>
                  <a:gd name="connsiteY5" fmla="*/ -213 h 170581"/>
                  <a:gd name="connsiteX6" fmla="*/ 61533 w 61762"/>
                  <a:gd name="connsiteY6" fmla="*/ 13022 h 170581"/>
                  <a:gd name="connsiteX7" fmla="*/ 61533 w 61762"/>
                  <a:gd name="connsiteY7" fmla="*/ 157134 h 170581"/>
                  <a:gd name="connsiteX8" fmla="*/ 48298 w 61762"/>
                  <a:gd name="connsiteY8" fmla="*/ 170368 h 170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762" h="170581">
                    <a:moveTo>
                      <a:pt x="48298" y="170368"/>
                    </a:moveTo>
                    <a:lnTo>
                      <a:pt x="13005" y="170368"/>
                    </a:lnTo>
                    <a:cubicBezTo>
                      <a:pt x="5699" y="170359"/>
                      <a:pt x="-221" y="164439"/>
                      <a:pt x="-230" y="157134"/>
                    </a:cubicBezTo>
                    <a:lnTo>
                      <a:pt x="-230" y="13022"/>
                    </a:lnTo>
                    <a:cubicBezTo>
                      <a:pt x="-221" y="5716"/>
                      <a:pt x="5699" y="-204"/>
                      <a:pt x="13005" y="-213"/>
                    </a:cubicBezTo>
                    <a:lnTo>
                      <a:pt x="48298" y="-213"/>
                    </a:lnTo>
                    <a:cubicBezTo>
                      <a:pt x="55603" y="-204"/>
                      <a:pt x="61524" y="5716"/>
                      <a:pt x="61533" y="13022"/>
                    </a:cubicBezTo>
                    <a:lnTo>
                      <a:pt x="61533" y="157134"/>
                    </a:lnTo>
                    <a:cubicBezTo>
                      <a:pt x="61524" y="164439"/>
                      <a:pt x="55603" y="170359"/>
                      <a:pt x="48298" y="170368"/>
                    </a:cubicBezTo>
                    <a:close/>
                  </a:path>
                </a:pathLst>
              </a:custGeom>
              <a:solidFill>
                <a:srgbClr val="F2F2F2"/>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87" name="Vrije vorm: vorm 86">
                <a:extLst>
                  <a:ext uri="{FF2B5EF4-FFF2-40B4-BE49-F238E27FC236}">
                    <a16:creationId xmlns:a16="http://schemas.microsoft.com/office/drawing/2014/main" id="{E24A31DD-3B71-4838-A18F-F57DAEF5A554}"/>
                  </a:ext>
                </a:extLst>
              </p:cNvPr>
              <p:cNvSpPr/>
              <p:nvPr/>
            </p:nvSpPr>
            <p:spPr>
              <a:xfrm>
                <a:off x="3611867" y="2013037"/>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88" name="Vrije vorm: vorm 87">
                <a:extLst>
                  <a:ext uri="{FF2B5EF4-FFF2-40B4-BE49-F238E27FC236}">
                    <a16:creationId xmlns:a16="http://schemas.microsoft.com/office/drawing/2014/main" id="{2AA07142-577B-433B-BD33-186A89EF7DEC}"/>
                  </a:ext>
                </a:extLst>
              </p:cNvPr>
              <p:cNvSpPr/>
              <p:nvPr/>
            </p:nvSpPr>
            <p:spPr>
              <a:xfrm>
                <a:off x="3611867" y="2104210"/>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89" name="Vrije vorm: vorm 88">
                <a:extLst>
                  <a:ext uri="{FF2B5EF4-FFF2-40B4-BE49-F238E27FC236}">
                    <a16:creationId xmlns:a16="http://schemas.microsoft.com/office/drawing/2014/main" id="{BC8C1D76-8EF9-430C-B7A5-A54E61ACE523}"/>
                  </a:ext>
                </a:extLst>
              </p:cNvPr>
              <p:cNvSpPr/>
              <p:nvPr/>
            </p:nvSpPr>
            <p:spPr>
              <a:xfrm>
                <a:off x="3698628" y="1985097"/>
                <a:ext cx="61762" cy="170581"/>
              </a:xfrm>
              <a:custGeom>
                <a:avLst/>
                <a:gdLst>
                  <a:gd name="connsiteX0" fmla="*/ 48298 w 61762"/>
                  <a:gd name="connsiteY0" fmla="*/ 170368 h 170581"/>
                  <a:gd name="connsiteX1" fmla="*/ 13005 w 61762"/>
                  <a:gd name="connsiteY1" fmla="*/ 170368 h 170581"/>
                  <a:gd name="connsiteX2" fmla="*/ -230 w 61762"/>
                  <a:gd name="connsiteY2" fmla="*/ 157134 h 170581"/>
                  <a:gd name="connsiteX3" fmla="*/ -230 w 61762"/>
                  <a:gd name="connsiteY3" fmla="*/ 13022 h 170581"/>
                  <a:gd name="connsiteX4" fmla="*/ 13005 w 61762"/>
                  <a:gd name="connsiteY4" fmla="*/ -213 h 170581"/>
                  <a:gd name="connsiteX5" fmla="*/ 48298 w 61762"/>
                  <a:gd name="connsiteY5" fmla="*/ -213 h 170581"/>
                  <a:gd name="connsiteX6" fmla="*/ 61533 w 61762"/>
                  <a:gd name="connsiteY6" fmla="*/ 13022 h 170581"/>
                  <a:gd name="connsiteX7" fmla="*/ 61533 w 61762"/>
                  <a:gd name="connsiteY7" fmla="*/ 157134 h 170581"/>
                  <a:gd name="connsiteX8" fmla="*/ 48298 w 61762"/>
                  <a:gd name="connsiteY8" fmla="*/ 170368 h 170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762" h="170581">
                    <a:moveTo>
                      <a:pt x="48298" y="170368"/>
                    </a:moveTo>
                    <a:lnTo>
                      <a:pt x="13005" y="170368"/>
                    </a:lnTo>
                    <a:cubicBezTo>
                      <a:pt x="5699" y="170359"/>
                      <a:pt x="-221" y="164439"/>
                      <a:pt x="-230" y="157134"/>
                    </a:cubicBezTo>
                    <a:lnTo>
                      <a:pt x="-230" y="13022"/>
                    </a:lnTo>
                    <a:cubicBezTo>
                      <a:pt x="-221" y="5716"/>
                      <a:pt x="5699" y="-204"/>
                      <a:pt x="13005" y="-213"/>
                    </a:cubicBezTo>
                    <a:lnTo>
                      <a:pt x="48298" y="-213"/>
                    </a:lnTo>
                    <a:cubicBezTo>
                      <a:pt x="55603" y="-204"/>
                      <a:pt x="61524" y="5716"/>
                      <a:pt x="61533" y="13022"/>
                    </a:cubicBezTo>
                    <a:lnTo>
                      <a:pt x="61533" y="157134"/>
                    </a:lnTo>
                    <a:cubicBezTo>
                      <a:pt x="61524" y="164439"/>
                      <a:pt x="55603" y="170359"/>
                      <a:pt x="48298" y="170368"/>
                    </a:cubicBezTo>
                    <a:close/>
                  </a:path>
                </a:pathLst>
              </a:custGeom>
              <a:solidFill>
                <a:srgbClr val="F2F2F2"/>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90" name="Vrije vorm: vorm 89">
                <a:extLst>
                  <a:ext uri="{FF2B5EF4-FFF2-40B4-BE49-F238E27FC236}">
                    <a16:creationId xmlns:a16="http://schemas.microsoft.com/office/drawing/2014/main" id="{D3E94368-4D7D-47AA-8173-9886E699BE34}"/>
                  </a:ext>
                </a:extLst>
              </p:cNvPr>
              <p:cNvSpPr/>
              <p:nvPr/>
            </p:nvSpPr>
            <p:spPr>
              <a:xfrm>
                <a:off x="3700099" y="2013037"/>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91" name="Vrije vorm: vorm 90">
                <a:extLst>
                  <a:ext uri="{FF2B5EF4-FFF2-40B4-BE49-F238E27FC236}">
                    <a16:creationId xmlns:a16="http://schemas.microsoft.com/office/drawing/2014/main" id="{1EBD5577-CE70-4F06-B05A-6622302A9624}"/>
                  </a:ext>
                </a:extLst>
              </p:cNvPr>
              <p:cNvSpPr/>
              <p:nvPr/>
            </p:nvSpPr>
            <p:spPr>
              <a:xfrm>
                <a:off x="3700099" y="2104210"/>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92" name="Vrije vorm: vorm 91">
                <a:extLst>
                  <a:ext uri="{FF2B5EF4-FFF2-40B4-BE49-F238E27FC236}">
                    <a16:creationId xmlns:a16="http://schemas.microsoft.com/office/drawing/2014/main" id="{103EC97D-F9AF-48FC-9679-8401267DEC67}"/>
                  </a:ext>
                </a:extLst>
              </p:cNvPr>
              <p:cNvSpPr/>
              <p:nvPr/>
            </p:nvSpPr>
            <p:spPr>
              <a:xfrm>
                <a:off x="3795683" y="1508646"/>
                <a:ext cx="61762" cy="170581"/>
              </a:xfrm>
              <a:custGeom>
                <a:avLst/>
                <a:gdLst>
                  <a:gd name="connsiteX0" fmla="*/ 48298 w 61762"/>
                  <a:gd name="connsiteY0" fmla="*/ 170368 h 170581"/>
                  <a:gd name="connsiteX1" fmla="*/ 13005 w 61762"/>
                  <a:gd name="connsiteY1" fmla="*/ 170368 h 170581"/>
                  <a:gd name="connsiteX2" fmla="*/ -230 w 61762"/>
                  <a:gd name="connsiteY2" fmla="*/ 157134 h 170581"/>
                  <a:gd name="connsiteX3" fmla="*/ -230 w 61762"/>
                  <a:gd name="connsiteY3" fmla="*/ 13022 h 170581"/>
                  <a:gd name="connsiteX4" fmla="*/ 13005 w 61762"/>
                  <a:gd name="connsiteY4" fmla="*/ -213 h 170581"/>
                  <a:gd name="connsiteX5" fmla="*/ 48298 w 61762"/>
                  <a:gd name="connsiteY5" fmla="*/ -213 h 170581"/>
                  <a:gd name="connsiteX6" fmla="*/ 61533 w 61762"/>
                  <a:gd name="connsiteY6" fmla="*/ 13022 h 170581"/>
                  <a:gd name="connsiteX7" fmla="*/ 61533 w 61762"/>
                  <a:gd name="connsiteY7" fmla="*/ 157134 h 170581"/>
                  <a:gd name="connsiteX8" fmla="*/ 48298 w 61762"/>
                  <a:gd name="connsiteY8" fmla="*/ 170368 h 170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762" h="170581">
                    <a:moveTo>
                      <a:pt x="48298" y="170368"/>
                    </a:moveTo>
                    <a:lnTo>
                      <a:pt x="13005" y="170368"/>
                    </a:lnTo>
                    <a:cubicBezTo>
                      <a:pt x="5699" y="170359"/>
                      <a:pt x="-221" y="164439"/>
                      <a:pt x="-230" y="157134"/>
                    </a:cubicBezTo>
                    <a:lnTo>
                      <a:pt x="-230" y="13022"/>
                    </a:lnTo>
                    <a:cubicBezTo>
                      <a:pt x="-221" y="5716"/>
                      <a:pt x="5699" y="-204"/>
                      <a:pt x="13005" y="-213"/>
                    </a:cubicBezTo>
                    <a:lnTo>
                      <a:pt x="48298" y="-213"/>
                    </a:lnTo>
                    <a:cubicBezTo>
                      <a:pt x="55603" y="-204"/>
                      <a:pt x="61524" y="5716"/>
                      <a:pt x="61533" y="13022"/>
                    </a:cubicBezTo>
                    <a:lnTo>
                      <a:pt x="61533" y="157134"/>
                    </a:lnTo>
                    <a:cubicBezTo>
                      <a:pt x="61524" y="164439"/>
                      <a:pt x="55603" y="170359"/>
                      <a:pt x="48298" y="170368"/>
                    </a:cubicBezTo>
                    <a:close/>
                  </a:path>
                </a:pathLst>
              </a:custGeom>
              <a:solidFill>
                <a:srgbClr val="F2F2F2"/>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93" name="Vrije vorm: vorm 92">
                <a:extLst>
                  <a:ext uri="{FF2B5EF4-FFF2-40B4-BE49-F238E27FC236}">
                    <a16:creationId xmlns:a16="http://schemas.microsoft.com/office/drawing/2014/main" id="{A79FFD5A-6D86-47EA-8975-6A2158A1BCB5}"/>
                  </a:ext>
                </a:extLst>
              </p:cNvPr>
              <p:cNvSpPr/>
              <p:nvPr/>
            </p:nvSpPr>
            <p:spPr>
              <a:xfrm>
                <a:off x="3797154" y="1536586"/>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94" name="Vrije vorm: vorm 93">
                <a:extLst>
                  <a:ext uri="{FF2B5EF4-FFF2-40B4-BE49-F238E27FC236}">
                    <a16:creationId xmlns:a16="http://schemas.microsoft.com/office/drawing/2014/main" id="{6E2B4017-92F8-4A50-8162-E3F449CD125E}"/>
                  </a:ext>
                </a:extLst>
              </p:cNvPr>
              <p:cNvSpPr/>
              <p:nvPr/>
            </p:nvSpPr>
            <p:spPr>
              <a:xfrm>
                <a:off x="3797154" y="1627758"/>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95" name="Vrije vorm: vorm 94">
                <a:extLst>
                  <a:ext uri="{FF2B5EF4-FFF2-40B4-BE49-F238E27FC236}">
                    <a16:creationId xmlns:a16="http://schemas.microsoft.com/office/drawing/2014/main" id="{E9D74277-FB97-43C0-8AAF-8594BD7A3A9E}"/>
                  </a:ext>
                </a:extLst>
              </p:cNvPr>
              <p:cNvSpPr/>
              <p:nvPr/>
            </p:nvSpPr>
            <p:spPr>
              <a:xfrm>
                <a:off x="3883915" y="1508646"/>
                <a:ext cx="61762" cy="170581"/>
              </a:xfrm>
              <a:custGeom>
                <a:avLst/>
                <a:gdLst>
                  <a:gd name="connsiteX0" fmla="*/ 48298 w 61762"/>
                  <a:gd name="connsiteY0" fmla="*/ 170368 h 170581"/>
                  <a:gd name="connsiteX1" fmla="*/ 13005 w 61762"/>
                  <a:gd name="connsiteY1" fmla="*/ 170368 h 170581"/>
                  <a:gd name="connsiteX2" fmla="*/ -230 w 61762"/>
                  <a:gd name="connsiteY2" fmla="*/ 157134 h 170581"/>
                  <a:gd name="connsiteX3" fmla="*/ -230 w 61762"/>
                  <a:gd name="connsiteY3" fmla="*/ 13022 h 170581"/>
                  <a:gd name="connsiteX4" fmla="*/ 13005 w 61762"/>
                  <a:gd name="connsiteY4" fmla="*/ -213 h 170581"/>
                  <a:gd name="connsiteX5" fmla="*/ 48298 w 61762"/>
                  <a:gd name="connsiteY5" fmla="*/ -213 h 170581"/>
                  <a:gd name="connsiteX6" fmla="*/ 61533 w 61762"/>
                  <a:gd name="connsiteY6" fmla="*/ 13022 h 170581"/>
                  <a:gd name="connsiteX7" fmla="*/ 61533 w 61762"/>
                  <a:gd name="connsiteY7" fmla="*/ 157134 h 170581"/>
                  <a:gd name="connsiteX8" fmla="*/ 48298 w 61762"/>
                  <a:gd name="connsiteY8" fmla="*/ 170368 h 170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762" h="170581">
                    <a:moveTo>
                      <a:pt x="48298" y="170368"/>
                    </a:moveTo>
                    <a:lnTo>
                      <a:pt x="13005" y="170368"/>
                    </a:lnTo>
                    <a:cubicBezTo>
                      <a:pt x="5699" y="170359"/>
                      <a:pt x="-221" y="164439"/>
                      <a:pt x="-230" y="157134"/>
                    </a:cubicBezTo>
                    <a:lnTo>
                      <a:pt x="-230" y="13022"/>
                    </a:lnTo>
                    <a:cubicBezTo>
                      <a:pt x="-221" y="5716"/>
                      <a:pt x="5699" y="-204"/>
                      <a:pt x="13005" y="-213"/>
                    </a:cubicBezTo>
                    <a:lnTo>
                      <a:pt x="48298" y="-213"/>
                    </a:lnTo>
                    <a:cubicBezTo>
                      <a:pt x="55603" y="-204"/>
                      <a:pt x="61524" y="5716"/>
                      <a:pt x="61533" y="13022"/>
                    </a:cubicBezTo>
                    <a:lnTo>
                      <a:pt x="61533" y="157134"/>
                    </a:lnTo>
                    <a:cubicBezTo>
                      <a:pt x="61524" y="164439"/>
                      <a:pt x="55603" y="170359"/>
                      <a:pt x="48298" y="170368"/>
                    </a:cubicBezTo>
                    <a:close/>
                  </a:path>
                </a:pathLst>
              </a:custGeom>
              <a:solidFill>
                <a:srgbClr val="F2F2F2"/>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96" name="Vrije vorm: vorm 95">
                <a:extLst>
                  <a:ext uri="{FF2B5EF4-FFF2-40B4-BE49-F238E27FC236}">
                    <a16:creationId xmlns:a16="http://schemas.microsoft.com/office/drawing/2014/main" id="{364E5F48-5662-4A75-8053-0932576A8558}"/>
                  </a:ext>
                </a:extLst>
              </p:cNvPr>
              <p:cNvSpPr/>
              <p:nvPr/>
            </p:nvSpPr>
            <p:spPr>
              <a:xfrm>
                <a:off x="3885386" y="1536586"/>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97" name="Vrije vorm: vorm 96">
                <a:extLst>
                  <a:ext uri="{FF2B5EF4-FFF2-40B4-BE49-F238E27FC236}">
                    <a16:creationId xmlns:a16="http://schemas.microsoft.com/office/drawing/2014/main" id="{83C4F2F9-FD13-4A0C-B904-46F411BD3614}"/>
                  </a:ext>
                </a:extLst>
              </p:cNvPr>
              <p:cNvSpPr/>
              <p:nvPr/>
            </p:nvSpPr>
            <p:spPr>
              <a:xfrm>
                <a:off x="3885386" y="1627758"/>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98" name="Vrije vorm: vorm 97">
                <a:extLst>
                  <a:ext uri="{FF2B5EF4-FFF2-40B4-BE49-F238E27FC236}">
                    <a16:creationId xmlns:a16="http://schemas.microsoft.com/office/drawing/2014/main" id="{1E9D74B8-6086-4321-A1B6-0FD356F02BBF}"/>
                  </a:ext>
                </a:extLst>
              </p:cNvPr>
              <p:cNvSpPr/>
              <p:nvPr/>
            </p:nvSpPr>
            <p:spPr>
              <a:xfrm>
                <a:off x="3972147" y="1508646"/>
                <a:ext cx="61762" cy="170581"/>
              </a:xfrm>
              <a:custGeom>
                <a:avLst/>
                <a:gdLst>
                  <a:gd name="connsiteX0" fmla="*/ 48298 w 61762"/>
                  <a:gd name="connsiteY0" fmla="*/ 170368 h 170581"/>
                  <a:gd name="connsiteX1" fmla="*/ 13005 w 61762"/>
                  <a:gd name="connsiteY1" fmla="*/ 170368 h 170581"/>
                  <a:gd name="connsiteX2" fmla="*/ -230 w 61762"/>
                  <a:gd name="connsiteY2" fmla="*/ 157134 h 170581"/>
                  <a:gd name="connsiteX3" fmla="*/ -230 w 61762"/>
                  <a:gd name="connsiteY3" fmla="*/ 13022 h 170581"/>
                  <a:gd name="connsiteX4" fmla="*/ 13005 w 61762"/>
                  <a:gd name="connsiteY4" fmla="*/ -213 h 170581"/>
                  <a:gd name="connsiteX5" fmla="*/ 48298 w 61762"/>
                  <a:gd name="connsiteY5" fmla="*/ -213 h 170581"/>
                  <a:gd name="connsiteX6" fmla="*/ 61533 w 61762"/>
                  <a:gd name="connsiteY6" fmla="*/ 13022 h 170581"/>
                  <a:gd name="connsiteX7" fmla="*/ 61533 w 61762"/>
                  <a:gd name="connsiteY7" fmla="*/ 157134 h 170581"/>
                  <a:gd name="connsiteX8" fmla="*/ 48298 w 61762"/>
                  <a:gd name="connsiteY8" fmla="*/ 170368 h 170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762" h="170581">
                    <a:moveTo>
                      <a:pt x="48298" y="170368"/>
                    </a:moveTo>
                    <a:lnTo>
                      <a:pt x="13005" y="170368"/>
                    </a:lnTo>
                    <a:cubicBezTo>
                      <a:pt x="5699" y="170359"/>
                      <a:pt x="-221" y="164439"/>
                      <a:pt x="-230" y="157134"/>
                    </a:cubicBezTo>
                    <a:lnTo>
                      <a:pt x="-230" y="13022"/>
                    </a:lnTo>
                    <a:cubicBezTo>
                      <a:pt x="-221" y="5716"/>
                      <a:pt x="5699" y="-204"/>
                      <a:pt x="13005" y="-213"/>
                    </a:cubicBezTo>
                    <a:lnTo>
                      <a:pt x="48298" y="-213"/>
                    </a:lnTo>
                    <a:cubicBezTo>
                      <a:pt x="55603" y="-204"/>
                      <a:pt x="61524" y="5716"/>
                      <a:pt x="61533" y="13022"/>
                    </a:cubicBezTo>
                    <a:lnTo>
                      <a:pt x="61533" y="157134"/>
                    </a:lnTo>
                    <a:cubicBezTo>
                      <a:pt x="61524" y="164439"/>
                      <a:pt x="55603" y="170359"/>
                      <a:pt x="48298" y="170368"/>
                    </a:cubicBezTo>
                    <a:close/>
                  </a:path>
                </a:pathLst>
              </a:custGeom>
              <a:solidFill>
                <a:srgbClr val="F2F2F2"/>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99" name="Vrije vorm: vorm 98">
                <a:extLst>
                  <a:ext uri="{FF2B5EF4-FFF2-40B4-BE49-F238E27FC236}">
                    <a16:creationId xmlns:a16="http://schemas.microsoft.com/office/drawing/2014/main" id="{307EF1BC-8FB5-45F5-8100-D9C7F8F54C13}"/>
                  </a:ext>
                </a:extLst>
              </p:cNvPr>
              <p:cNvSpPr/>
              <p:nvPr/>
            </p:nvSpPr>
            <p:spPr>
              <a:xfrm>
                <a:off x="3973617" y="1536586"/>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00" name="Vrije vorm: vorm 99">
                <a:extLst>
                  <a:ext uri="{FF2B5EF4-FFF2-40B4-BE49-F238E27FC236}">
                    <a16:creationId xmlns:a16="http://schemas.microsoft.com/office/drawing/2014/main" id="{B144CD1C-CB5A-4B33-9DF8-62F9A8506A2C}"/>
                  </a:ext>
                </a:extLst>
              </p:cNvPr>
              <p:cNvSpPr/>
              <p:nvPr/>
            </p:nvSpPr>
            <p:spPr>
              <a:xfrm>
                <a:off x="3973617" y="1627758"/>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01" name="Vrije vorm: vorm 100">
                <a:extLst>
                  <a:ext uri="{FF2B5EF4-FFF2-40B4-BE49-F238E27FC236}">
                    <a16:creationId xmlns:a16="http://schemas.microsoft.com/office/drawing/2014/main" id="{F30078B3-AF8E-4B0F-8C4B-DEB213153E4F}"/>
                  </a:ext>
                </a:extLst>
              </p:cNvPr>
              <p:cNvSpPr/>
              <p:nvPr/>
            </p:nvSpPr>
            <p:spPr>
              <a:xfrm>
                <a:off x="4060379" y="1508646"/>
                <a:ext cx="61762" cy="170581"/>
              </a:xfrm>
              <a:custGeom>
                <a:avLst/>
                <a:gdLst>
                  <a:gd name="connsiteX0" fmla="*/ 48298 w 61762"/>
                  <a:gd name="connsiteY0" fmla="*/ 170368 h 170581"/>
                  <a:gd name="connsiteX1" fmla="*/ 13005 w 61762"/>
                  <a:gd name="connsiteY1" fmla="*/ 170368 h 170581"/>
                  <a:gd name="connsiteX2" fmla="*/ -230 w 61762"/>
                  <a:gd name="connsiteY2" fmla="*/ 157134 h 170581"/>
                  <a:gd name="connsiteX3" fmla="*/ -230 w 61762"/>
                  <a:gd name="connsiteY3" fmla="*/ 13022 h 170581"/>
                  <a:gd name="connsiteX4" fmla="*/ 13005 w 61762"/>
                  <a:gd name="connsiteY4" fmla="*/ -213 h 170581"/>
                  <a:gd name="connsiteX5" fmla="*/ 48298 w 61762"/>
                  <a:gd name="connsiteY5" fmla="*/ -213 h 170581"/>
                  <a:gd name="connsiteX6" fmla="*/ 61533 w 61762"/>
                  <a:gd name="connsiteY6" fmla="*/ 13022 h 170581"/>
                  <a:gd name="connsiteX7" fmla="*/ 61533 w 61762"/>
                  <a:gd name="connsiteY7" fmla="*/ 157134 h 170581"/>
                  <a:gd name="connsiteX8" fmla="*/ 48298 w 61762"/>
                  <a:gd name="connsiteY8" fmla="*/ 170368 h 170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762" h="170581">
                    <a:moveTo>
                      <a:pt x="48298" y="170368"/>
                    </a:moveTo>
                    <a:lnTo>
                      <a:pt x="13005" y="170368"/>
                    </a:lnTo>
                    <a:cubicBezTo>
                      <a:pt x="5699" y="170359"/>
                      <a:pt x="-221" y="164439"/>
                      <a:pt x="-230" y="157134"/>
                    </a:cubicBezTo>
                    <a:lnTo>
                      <a:pt x="-230" y="13022"/>
                    </a:lnTo>
                    <a:cubicBezTo>
                      <a:pt x="-221" y="5716"/>
                      <a:pt x="5699" y="-204"/>
                      <a:pt x="13005" y="-213"/>
                    </a:cubicBezTo>
                    <a:lnTo>
                      <a:pt x="48298" y="-213"/>
                    </a:lnTo>
                    <a:cubicBezTo>
                      <a:pt x="55603" y="-204"/>
                      <a:pt x="61527" y="5716"/>
                      <a:pt x="61533" y="13022"/>
                    </a:cubicBezTo>
                    <a:lnTo>
                      <a:pt x="61533" y="157134"/>
                    </a:lnTo>
                    <a:cubicBezTo>
                      <a:pt x="61527" y="164439"/>
                      <a:pt x="55603" y="170359"/>
                      <a:pt x="48298" y="170368"/>
                    </a:cubicBezTo>
                    <a:close/>
                  </a:path>
                </a:pathLst>
              </a:custGeom>
              <a:solidFill>
                <a:srgbClr val="F2F2F2"/>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02" name="Vrije vorm: vorm 101">
                <a:extLst>
                  <a:ext uri="{FF2B5EF4-FFF2-40B4-BE49-F238E27FC236}">
                    <a16:creationId xmlns:a16="http://schemas.microsoft.com/office/drawing/2014/main" id="{8A884739-6C73-4143-B4C3-2954715710F6}"/>
                  </a:ext>
                </a:extLst>
              </p:cNvPr>
              <p:cNvSpPr/>
              <p:nvPr/>
            </p:nvSpPr>
            <p:spPr>
              <a:xfrm>
                <a:off x="4061849" y="1536586"/>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03" name="Vrije vorm: vorm 102">
                <a:extLst>
                  <a:ext uri="{FF2B5EF4-FFF2-40B4-BE49-F238E27FC236}">
                    <a16:creationId xmlns:a16="http://schemas.microsoft.com/office/drawing/2014/main" id="{8DC8A198-F6E7-442E-B8AF-F17779FA015B}"/>
                  </a:ext>
                </a:extLst>
              </p:cNvPr>
              <p:cNvSpPr/>
              <p:nvPr/>
            </p:nvSpPr>
            <p:spPr>
              <a:xfrm>
                <a:off x="4061849" y="1627758"/>
                <a:ext cx="58821" cy="11764"/>
              </a:xfrm>
              <a:custGeom>
                <a:avLst/>
                <a:gdLst>
                  <a:gd name="connsiteX0" fmla="*/ 0 w 58821"/>
                  <a:gd name="connsiteY0" fmla="*/ 0 h 11764"/>
                  <a:gd name="connsiteX1" fmla="*/ 58821 w 58821"/>
                  <a:gd name="connsiteY1" fmla="*/ 0 h 11764"/>
                  <a:gd name="connsiteX2" fmla="*/ 58821 w 58821"/>
                  <a:gd name="connsiteY2" fmla="*/ 11764 h 11764"/>
                  <a:gd name="connsiteX3" fmla="*/ 0 w 58821"/>
                  <a:gd name="connsiteY3" fmla="*/ 11764 h 11764"/>
                </a:gdLst>
                <a:ahLst/>
                <a:cxnLst>
                  <a:cxn ang="0">
                    <a:pos x="connsiteX0" y="connsiteY0"/>
                  </a:cxn>
                  <a:cxn ang="0">
                    <a:pos x="connsiteX1" y="connsiteY1"/>
                  </a:cxn>
                  <a:cxn ang="0">
                    <a:pos x="connsiteX2" y="connsiteY2"/>
                  </a:cxn>
                  <a:cxn ang="0">
                    <a:pos x="connsiteX3" y="connsiteY3"/>
                  </a:cxn>
                </a:cxnLst>
                <a:rect l="l" t="t" r="r" b="b"/>
                <a:pathLst>
                  <a:path w="58821" h="11764">
                    <a:moveTo>
                      <a:pt x="0" y="0"/>
                    </a:moveTo>
                    <a:lnTo>
                      <a:pt x="58821" y="0"/>
                    </a:lnTo>
                    <a:lnTo>
                      <a:pt x="58821" y="11764"/>
                    </a:lnTo>
                    <a:lnTo>
                      <a:pt x="0" y="11764"/>
                    </a:ln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04" name="Vrije vorm: vorm 103">
                <a:extLst>
                  <a:ext uri="{FF2B5EF4-FFF2-40B4-BE49-F238E27FC236}">
                    <a16:creationId xmlns:a16="http://schemas.microsoft.com/office/drawing/2014/main" id="{C8975431-6636-48B0-93B0-6096B63EDFED}"/>
                  </a:ext>
                </a:extLst>
              </p:cNvPr>
              <p:cNvSpPr/>
              <p:nvPr/>
            </p:nvSpPr>
            <p:spPr>
              <a:xfrm>
                <a:off x="3399937" y="1677756"/>
                <a:ext cx="844084" cy="5882"/>
              </a:xfrm>
              <a:custGeom>
                <a:avLst/>
                <a:gdLst>
                  <a:gd name="connsiteX0" fmla="*/ 840913 w 844084"/>
                  <a:gd name="connsiteY0" fmla="*/ 5669 h 5882"/>
                  <a:gd name="connsiteX1" fmla="*/ 2711 w 844084"/>
                  <a:gd name="connsiteY1" fmla="*/ 5669 h 5882"/>
                  <a:gd name="connsiteX2" fmla="*/ -230 w 844084"/>
                  <a:gd name="connsiteY2" fmla="*/ 2728 h 5882"/>
                  <a:gd name="connsiteX3" fmla="*/ 2711 w 844084"/>
                  <a:gd name="connsiteY3" fmla="*/ -213 h 5882"/>
                  <a:gd name="connsiteX4" fmla="*/ 840913 w 844084"/>
                  <a:gd name="connsiteY4" fmla="*/ -213 h 5882"/>
                  <a:gd name="connsiteX5" fmla="*/ 843854 w 844084"/>
                  <a:gd name="connsiteY5" fmla="*/ 2728 h 5882"/>
                  <a:gd name="connsiteX6" fmla="*/ 840913 w 844084"/>
                  <a:gd name="connsiteY6" fmla="*/ 5669 h 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4084" h="5882">
                    <a:moveTo>
                      <a:pt x="840913" y="5669"/>
                    </a:moveTo>
                    <a:lnTo>
                      <a:pt x="2711" y="5669"/>
                    </a:lnTo>
                    <a:cubicBezTo>
                      <a:pt x="1088" y="5669"/>
                      <a:pt x="-230" y="4352"/>
                      <a:pt x="-230" y="2728"/>
                    </a:cubicBezTo>
                    <a:cubicBezTo>
                      <a:pt x="-230" y="1102"/>
                      <a:pt x="1088" y="-213"/>
                      <a:pt x="2711" y="-213"/>
                    </a:cubicBezTo>
                    <a:lnTo>
                      <a:pt x="840913" y="-213"/>
                    </a:lnTo>
                    <a:cubicBezTo>
                      <a:pt x="842540" y="-213"/>
                      <a:pt x="843854" y="1102"/>
                      <a:pt x="843854" y="2728"/>
                    </a:cubicBezTo>
                    <a:cubicBezTo>
                      <a:pt x="843854" y="4352"/>
                      <a:pt x="842540" y="5669"/>
                      <a:pt x="840913" y="5669"/>
                    </a:cubicBez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05" name="Vrije vorm: vorm 104">
                <a:extLst>
                  <a:ext uri="{FF2B5EF4-FFF2-40B4-BE49-F238E27FC236}">
                    <a16:creationId xmlns:a16="http://schemas.microsoft.com/office/drawing/2014/main" id="{2AF66188-12AE-4E17-90E7-D9BA04F63051}"/>
                  </a:ext>
                </a:extLst>
              </p:cNvPr>
              <p:cNvSpPr/>
              <p:nvPr/>
            </p:nvSpPr>
            <p:spPr>
              <a:xfrm>
                <a:off x="3399937" y="1915982"/>
                <a:ext cx="844084" cy="5882"/>
              </a:xfrm>
              <a:custGeom>
                <a:avLst/>
                <a:gdLst>
                  <a:gd name="connsiteX0" fmla="*/ 840913 w 844084"/>
                  <a:gd name="connsiteY0" fmla="*/ 5669 h 5882"/>
                  <a:gd name="connsiteX1" fmla="*/ 2711 w 844084"/>
                  <a:gd name="connsiteY1" fmla="*/ 5669 h 5882"/>
                  <a:gd name="connsiteX2" fmla="*/ -230 w 844084"/>
                  <a:gd name="connsiteY2" fmla="*/ 2728 h 5882"/>
                  <a:gd name="connsiteX3" fmla="*/ 2711 w 844084"/>
                  <a:gd name="connsiteY3" fmla="*/ -213 h 5882"/>
                  <a:gd name="connsiteX4" fmla="*/ 840913 w 844084"/>
                  <a:gd name="connsiteY4" fmla="*/ -213 h 5882"/>
                  <a:gd name="connsiteX5" fmla="*/ 843854 w 844084"/>
                  <a:gd name="connsiteY5" fmla="*/ 2728 h 5882"/>
                  <a:gd name="connsiteX6" fmla="*/ 840913 w 844084"/>
                  <a:gd name="connsiteY6" fmla="*/ 5669 h 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4084" h="5882">
                    <a:moveTo>
                      <a:pt x="840913" y="5669"/>
                    </a:moveTo>
                    <a:lnTo>
                      <a:pt x="2711" y="5669"/>
                    </a:lnTo>
                    <a:cubicBezTo>
                      <a:pt x="1088" y="5669"/>
                      <a:pt x="-230" y="4352"/>
                      <a:pt x="-230" y="2728"/>
                    </a:cubicBezTo>
                    <a:cubicBezTo>
                      <a:pt x="-230" y="1102"/>
                      <a:pt x="1088" y="-213"/>
                      <a:pt x="2711" y="-213"/>
                    </a:cubicBezTo>
                    <a:lnTo>
                      <a:pt x="840913" y="-213"/>
                    </a:lnTo>
                    <a:cubicBezTo>
                      <a:pt x="842540" y="-213"/>
                      <a:pt x="843854" y="1102"/>
                      <a:pt x="843854" y="2728"/>
                    </a:cubicBezTo>
                    <a:cubicBezTo>
                      <a:pt x="843854" y="4352"/>
                      <a:pt x="842540" y="5669"/>
                      <a:pt x="840913" y="5669"/>
                    </a:cubicBez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06" name="Vrije vorm: vorm 105">
                <a:extLst>
                  <a:ext uri="{FF2B5EF4-FFF2-40B4-BE49-F238E27FC236}">
                    <a16:creationId xmlns:a16="http://schemas.microsoft.com/office/drawing/2014/main" id="{497A894C-6024-4D66-81D7-D5B41135EAFA}"/>
                  </a:ext>
                </a:extLst>
              </p:cNvPr>
              <p:cNvSpPr/>
              <p:nvPr/>
            </p:nvSpPr>
            <p:spPr>
              <a:xfrm>
                <a:off x="3399937" y="2154208"/>
                <a:ext cx="844084" cy="5882"/>
              </a:xfrm>
              <a:custGeom>
                <a:avLst/>
                <a:gdLst>
                  <a:gd name="connsiteX0" fmla="*/ 840913 w 844084"/>
                  <a:gd name="connsiteY0" fmla="*/ 5669 h 5882"/>
                  <a:gd name="connsiteX1" fmla="*/ 2711 w 844084"/>
                  <a:gd name="connsiteY1" fmla="*/ 5669 h 5882"/>
                  <a:gd name="connsiteX2" fmla="*/ -230 w 844084"/>
                  <a:gd name="connsiteY2" fmla="*/ 2728 h 5882"/>
                  <a:gd name="connsiteX3" fmla="*/ 2711 w 844084"/>
                  <a:gd name="connsiteY3" fmla="*/ -213 h 5882"/>
                  <a:gd name="connsiteX4" fmla="*/ 840913 w 844084"/>
                  <a:gd name="connsiteY4" fmla="*/ -213 h 5882"/>
                  <a:gd name="connsiteX5" fmla="*/ 843854 w 844084"/>
                  <a:gd name="connsiteY5" fmla="*/ 2728 h 5882"/>
                  <a:gd name="connsiteX6" fmla="*/ 840913 w 844084"/>
                  <a:gd name="connsiteY6" fmla="*/ 5669 h 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4084" h="5882">
                    <a:moveTo>
                      <a:pt x="840913" y="5669"/>
                    </a:moveTo>
                    <a:lnTo>
                      <a:pt x="2711" y="5669"/>
                    </a:lnTo>
                    <a:cubicBezTo>
                      <a:pt x="1088" y="5669"/>
                      <a:pt x="-230" y="4352"/>
                      <a:pt x="-230" y="2728"/>
                    </a:cubicBezTo>
                    <a:cubicBezTo>
                      <a:pt x="-230" y="1102"/>
                      <a:pt x="1088" y="-213"/>
                      <a:pt x="2711" y="-213"/>
                    </a:cubicBezTo>
                    <a:lnTo>
                      <a:pt x="840913" y="-213"/>
                    </a:lnTo>
                    <a:cubicBezTo>
                      <a:pt x="842540" y="-213"/>
                      <a:pt x="843854" y="1102"/>
                      <a:pt x="843854" y="2728"/>
                    </a:cubicBezTo>
                    <a:cubicBezTo>
                      <a:pt x="843854" y="4352"/>
                      <a:pt x="842540" y="5669"/>
                      <a:pt x="840913" y="5669"/>
                    </a:cubicBez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07" name="Vrije vorm: vorm 106">
                <a:extLst>
                  <a:ext uri="{FF2B5EF4-FFF2-40B4-BE49-F238E27FC236}">
                    <a16:creationId xmlns:a16="http://schemas.microsoft.com/office/drawing/2014/main" id="{F933C2C3-616C-4FC8-A145-698B7FEB7ED8}"/>
                  </a:ext>
                </a:extLst>
              </p:cNvPr>
              <p:cNvSpPr/>
              <p:nvPr/>
            </p:nvSpPr>
            <p:spPr>
              <a:xfrm>
                <a:off x="3809103" y="2580608"/>
                <a:ext cx="382337" cy="320575"/>
              </a:xfrm>
              <a:custGeom>
                <a:avLst/>
                <a:gdLst>
                  <a:gd name="connsiteX0" fmla="*/ 382108 w 382337"/>
                  <a:gd name="connsiteY0" fmla="*/ 40962 h 320575"/>
                  <a:gd name="connsiteX1" fmla="*/ 190939 w 382337"/>
                  <a:gd name="connsiteY1" fmla="*/ -213 h 320575"/>
                  <a:gd name="connsiteX2" fmla="*/ -230 w 382337"/>
                  <a:gd name="connsiteY2" fmla="*/ 40962 h 320575"/>
                  <a:gd name="connsiteX3" fmla="*/ 88002 w 382337"/>
                  <a:gd name="connsiteY3" fmla="*/ 75649 h 320575"/>
                  <a:gd name="connsiteX4" fmla="*/ 88002 w 382337"/>
                  <a:gd name="connsiteY4" fmla="*/ 301245 h 320575"/>
                  <a:gd name="connsiteX5" fmla="*/ 107119 w 382337"/>
                  <a:gd name="connsiteY5" fmla="*/ 320362 h 320575"/>
                  <a:gd name="connsiteX6" fmla="*/ 126236 w 382337"/>
                  <a:gd name="connsiteY6" fmla="*/ 301245 h 320575"/>
                  <a:gd name="connsiteX7" fmla="*/ 126236 w 382337"/>
                  <a:gd name="connsiteY7" fmla="*/ 79713 h 320575"/>
                  <a:gd name="connsiteX8" fmla="*/ 190939 w 382337"/>
                  <a:gd name="connsiteY8" fmla="*/ 82137 h 320575"/>
                  <a:gd name="connsiteX9" fmla="*/ 255643 w 382337"/>
                  <a:gd name="connsiteY9" fmla="*/ 79713 h 320575"/>
                  <a:gd name="connsiteX10" fmla="*/ 255643 w 382337"/>
                  <a:gd name="connsiteY10" fmla="*/ 301245 h 320575"/>
                  <a:gd name="connsiteX11" fmla="*/ 274759 w 382337"/>
                  <a:gd name="connsiteY11" fmla="*/ 320362 h 320575"/>
                  <a:gd name="connsiteX12" fmla="*/ 293876 w 382337"/>
                  <a:gd name="connsiteY12" fmla="*/ 301245 h 320575"/>
                  <a:gd name="connsiteX13" fmla="*/ 293876 w 382337"/>
                  <a:gd name="connsiteY13" fmla="*/ 75649 h 320575"/>
                  <a:gd name="connsiteX14" fmla="*/ 382108 w 382337"/>
                  <a:gd name="connsiteY14" fmla="*/ 40962 h 320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2337" h="320575">
                    <a:moveTo>
                      <a:pt x="382108" y="40962"/>
                    </a:moveTo>
                    <a:cubicBezTo>
                      <a:pt x="382108" y="18222"/>
                      <a:pt x="296520" y="-213"/>
                      <a:pt x="190939" y="-213"/>
                    </a:cubicBezTo>
                    <a:cubicBezTo>
                      <a:pt x="85361" y="-213"/>
                      <a:pt x="-230" y="18222"/>
                      <a:pt x="-230" y="40962"/>
                    </a:cubicBezTo>
                    <a:cubicBezTo>
                      <a:pt x="-230" y="55535"/>
                      <a:pt x="34960" y="68331"/>
                      <a:pt x="88002" y="75649"/>
                    </a:cubicBezTo>
                    <a:lnTo>
                      <a:pt x="88002" y="301245"/>
                    </a:lnTo>
                    <a:cubicBezTo>
                      <a:pt x="88002" y="311804"/>
                      <a:pt x="96561" y="320362"/>
                      <a:pt x="107119" y="320362"/>
                    </a:cubicBezTo>
                    <a:cubicBezTo>
                      <a:pt x="117677" y="320362"/>
                      <a:pt x="126236" y="311804"/>
                      <a:pt x="126236" y="301245"/>
                    </a:cubicBezTo>
                    <a:lnTo>
                      <a:pt x="126236" y="79713"/>
                    </a:lnTo>
                    <a:cubicBezTo>
                      <a:pt x="146447" y="81278"/>
                      <a:pt x="168225" y="82137"/>
                      <a:pt x="190939" y="82137"/>
                    </a:cubicBezTo>
                    <a:cubicBezTo>
                      <a:pt x="213653" y="82137"/>
                      <a:pt x="235432" y="81278"/>
                      <a:pt x="255643" y="79713"/>
                    </a:cubicBezTo>
                    <a:lnTo>
                      <a:pt x="255643" y="301245"/>
                    </a:lnTo>
                    <a:cubicBezTo>
                      <a:pt x="255643" y="311804"/>
                      <a:pt x="264201" y="320362"/>
                      <a:pt x="274759" y="320362"/>
                    </a:cubicBezTo>
                    <a:cubicBezTo>
                      <a:pt x="285318" y="320362"/>
                      <a:pt x="293876" y="311804"/>
                      <a:pt x="293876" y="301245"/>
                    </a:cubicBezTo>
                    <a:lnTo>
                      <a:pt x="293876" y="75649"/>
                    </a:lnTo>
                    <a:cubicBezTo>
                      <a:pt x="346921" y="68331"/>
                      <a:pt x="382108" y="55535"/>
                      <a:pt x="382108" y="40962"/>
                    </a:cubicBez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08" name="Vrije vorm: vorm 107">
                <a:extLst>
                  <a:ext uri="{FF2B5EF4-FFF2-40B4-BE49-F238E27FC236}">
                    <a16:creationId xmlns:a16="http://schemas.microsoft.com/office/drawing/2014/main" id="{EBD715A3-F5AE-4F3F-B4D8-E04BE2BA8492}"/>
                  </a:ext>
                </a:extLst>
              </p:cNvPr>
              <p:cNvSpPr/>
              <p:nvPr/>
            </p:nvSpPr>
            <p:spPr>
              <a:xfrm>
                <a:off x="4154651" y="2725120"/>
                <a:ext cx="53215" cy="139076"/>
              </a:xfrm>
              <a:custGeom>
                <a:avLst/>
                <a:gdLst>
                  <a:gd name="connsiteX0" fmla="*/ 6 w 53215"/>
                  <a:gd name="connsiteY0" fmla="*/ 139077 h 139076"/>
                  <a:gd name="connsiteX1" fmla="*/ 36063 w 53215"/>
                  <a:gd name="connsiteY1" fmla="*/ 139077 h 139076"/>
                  <a:gd name="connsiteX2" fmla="*/ 53216 w 53215"/>
                  <a:gd name="connsiteY2" fmla="*/ 0 h 139076"/>
                  <a:gd name="connsiteX3" fmla="*/ 0 w 53215"/>
                  <a:gd name="connsiteY3" fmla="*/ 0 h 139076"/>
                  <a:gd name="connsiteX4" fmla="*/ 6 w 53215"/>
                  <a:gd name="connsiteY4" fmla="*/ 139077 h 139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215" h="139076">
                    <a:moveTo>
                      <a:pt x="6" y="139077"/>
                    </a:moveTo>
                    <a:lnTo>
                      <a:pt x="36063" y="139077"/>
                    </a:lnTo>
                    <a:lnTo>
                      <a:pt x="53216" y="0"/>
                    </a:lnTo>
                    <a:lnTo>
                      <a:pt x="0" y="0"/>
                    </a:lnTo>
                    <a:lnTo>
                      <a:pt x="6" y="139077"/>
                    </a:lnTo>
                    <a:close/>
                  </a:path>
                </a:pathLst>
              </a:custGeom>
              <a:solidFill>
                <a:srgbClr val="A0616A"/>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09" name="Vrije vorm: vorm 108">
                <a:extLst>
                  <a:ext uri="{FF2B5EF4-FFF2-40B4-BE49-F238E27FC236}">
                    <a16:creationId xmlns:a16="http://schemas.microsoft.com/office/drawing/2014/main" id="{7090440A-07A7-4C54-9295-59B5ED12A8E8}"/>
                  </a:ext>
                </a:extLst>
              </p:cNvPr>
              <p:cNvSpPr/>
              <p:nvPr/>
            </p:nvSpPr>
            <p:spPr>
              <a:xfrm rot="10799843">
                <a:off x="4146931" y="2853888"/>
                <a:ext cx="113321" cy="43783"/>
              </a:xfrm>
              <a:custGeom>
                <a:avLst/>
                <a:gdLst>
                  <a:gd name="connsiteX0" fmla="*/ -230 w 113321"/>
                  <a:gd name="connsiteY0" fmla="*/ -213 h 43783"/>
                  <a:gd name="connsiteX1" fmla="*/ 113092 w 113321"/>
                  <a:gd name="connsiteY1" fmla="*/ -213 h 43783"/>
                  <a:gd name="connsiteX2" fmla="*/ 113092 w 113321"/>
                  <a:gd name="connsiteY2" fmla="*/ -213 h 43783"/>
                  <a:gd name="connsiteX3" fmla="*/ 113092 w 113321"/>
                  <a:gd name="connsiteY3" fmla="*/ 43571 h 43783"/>
                  <a:gd name="connsiteX4" fmla="*/ 113092 w 113321"/>
                  <a:gd name="connsiteY4" fmla="*/ 43571 h 43783"/>
                  <a:gd name="connsiteX5" fmla="*/ 43554 w 113321"/>
                  <a:gd name="connsiteY5" fmla="*/ 43571 h 43783"/>
                  <a:gd name="connsiteX6" fmla="*/ -230 w 113321"/>
                  <a:gd name="connsiteY6" fmla="*/ -213 h 43783"/>
                  <a:gd name="connsiteX7" fmla="*/ -230 w 113321"/>
                  <a:gd name="connsiteY7" fmla="*/ -213 h 43783"/>
                  <a:gd name="connsiteX8" fmla="*/ -230 w 113321"/>
                  <a:gd name="connsiteY8" fmla="*/ -213 h 43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321" h="43783">
                    <a:moveTo>
                      <a:pt x="-230" y="-213"/>
                    </a:moveTo>
                    <a:lnTo>
                      <a:pt x="113092" y="-213"/>
                    </a:lnTo>
                    <a:lnTo>
                      <a:pt x="113092" y="-213"/>
                    </a:lnTo>
                    <a:lnTo>
                      <a:pt x="113092" y="43571"/>
                    </a:lnTo>
                    <a:lnTo>
                      <a:pt x="113092" y="43571"/>
                    </a:lnTo>
                    <a:lnTo>
                      <a:pt x="43554" y="43571"/>
                    </a:lnTo>
                    <a:cubicBezTo>
                      <a:pt x="19372" y="43571"/>
                      <a:pt x="-230" y="23968"/>
                      <a:pt x="-230" y="-213"/>
                    </a:cubicBezTo>
                    <a:lnTo>
                      <a:pt x="-230" y="-213"/>
                    </a:lnTo>
                    <a:lnTo>
                      <a:pt x="-230" y="-213"/>
                    </a:lnTo>
                    <a:close/>
                  </a:path>
                </a:pathLst>
              </a:custGeom>
              <a:solidFill>
                <a:srgbClr val="2F2E41"/>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10" name="Vrije vorm: vorm 109">
                <a:extLst>
                  <a:ext uri="{FF2B5EF4-FFF2-40B4-BE49-F238E27FC236}">
                    <a16:creationId xmlns:a16="http://schemas.microsoft.com/office/drawing/2014/main" id="{4F913C7C-BDC4-4CF5-8B33-73E849E7210D}"/>
                  </a:ext>
                </a:extLst>
              </p:cNvPr>
              <p:cNvSpPr/>
              <p:nvPr/>
            </p:nvSpPr>
            <p:spPr>
              <a:xfrm>
                <a:off x="4169301" y="2695444"/>
                <a:ext cx="76044" cy="148629"/>
              </a:xfrm>
              <a:custGeom>
                <a:avLst/>
                <a:gdLst>
                  <a:gd name="connsiteX0" fmla="*/ 41642 w 76044"/>
                  <a:gd name="connsiteY0" fmla="*/ 148629 h 148629"/>
                  <a:gd name="connsiteX1" fmla="*/ 76044 w 76044"/>
                  <a:gd name="connsiteY1" fmla="*/ 137833 h 148629"/>
                  <a:gd name="connsiteX2" fmla="*/ 50774 w 76044"/>
                  <a:gd name="connsiteY2" fmla="*/ 0 h 148629"/>
                  <a:gd name="connsiteX3" fmla="*/ 0 w 76044"/>
                  <a:gd name="connsiteY3" fmla="*/ 15932 h 148629"/>
                  <a:gd name="connsiteX4" fmla="*/ 41642 w 76044"/>
                  <a:gd name="connsiteY4" fmla="*/ 148629 h 148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44" h="148629">
                    <a:moveTo>
                      <a:pt x="41642" y="148629"/>
                    </a:moveTo>
                    <a:lnTo>
                      <a:pt x="76044" y="137833"/>
                    </a:lnTo>
                    <a:lnTo>
                      <a:pt x="50774" y="0"/>
                    </a:lnTo>
                    <a:lnTo>
                      <a:pt x="0" y="15932"/>
                    </a:lnTo>
                    <a:lnTo>
                      <a:pt x="41642" y="148629"/>
                    </a:lnTo>
                    <a:close/>
                  </a:path>
                </a:pathLst>
              </a:custGeom>
              <a:solidFill>
                <a:srgbClr val="A0616A"/>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11" name="Vrije vorm: vorm 110">
                <a:extLst>
                  <a:ext uri="{FF2B5EF4-FFF2-40B4-BE49-F238E27FC236}">
                    <a16:creationId xmlns:a16="http://schemas.microsoft.com/office/drawing/2014/main" id="{376732E5-E7C9-4ED3-AE48-76C9F938A88C}"/>
                  </a:ext>
                </a:extLst>
              </p:cNvPr>
              <p:cNvSpPr/>
              <p:nvPr/>
            </p:nvSpPr>
            <p:spPr>
              <a:xfrm rot="9754644">
                <a:off x="4204449" y="2818585"/>
                <a:ext cx="113321" cy="43783"/>
              </a:xfrm>
              <a:custGeom>
                <a:avLst/>
                <a:gdLst>
                  <a:gd name="connsiteX0" fmla="*/ -230 w 113321"/>
                  <a:gd name="connsiteY0" fmla="*/ -213 h 43783"/>
                  <a:gd name="connsiteX1" fmla="*/ 113092 w 113321"/>
                  <a:gd name="connsiteY1" fmla="*/ -213 h 43783"/>
                  <a:gd name="connsiteX2" fmla="*/ 113092 w 113321"/>
                  <a:gd name="connsiteY2" fmla="*/ -213 h 43783"/>
                  <a:gd name="connsiteX3" fmla="*/ 113092 w 113321"/>
                  <a:gd name="connsiteY3" fmla="*/ 43570 h 43783"/>
                  <a:gd name="connsiteX4" fmla="*/ 113092 w 113321"/>
                  <a:gd name="connsiteY4" fmla="*/ 43570 h 43783"/>
                  <a:gd name="connsiteX5" fmla="*/ 43554 w 113321"/>
                  <a:gd name="connsiteY5" fmla="*/ 43570 h 43783"/>
                  <a:gd name="connsiteX6" fmla="*/ -230 w 113321"/>
                  <a:gd name="connsiteY6" fmla="*/ -213 h 43783"/>
                  <a:gd name="connsiteX7" fmla="*/ -230 w 113321"/>
                  <a:gd name="connsiteY7" fmla="*/ -213 h 43783"/>
                  <a:gd name="connsiteX8" fmla="*/ -230 w 113321"/>
                  <a:gd name="connsiteY8" fmla="*/ -213 h 43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321" h="43783">
                    <a:moveTo>
                      <a:pt x="-230" y="-213"/>
                    </a:moveTo>
                    <a:lnTo>
                      <a:pt x="113092" y="-213"/>
                    </a:lnTo>
                    <a:lnTo>
                      <a:pt x="113092" y="-213"/>
                    </a:lnTo>
                    <a:lnTo>
                      <a:pt x="113092" y="43570"/>
                    </a:lnTo>
                    <a:lnTo>
                      <a:pt x="113092" y="43570"/>
                    </a:lnTo>
                    <a:lnTo>
                      <a:pt x="43554" y="43570"/>
                    </a:lnTo>
                    <a:cubicBezTo>
                      <a:pt x="19375" y="43570"/>
                      <a:pt x="-230" y="23968"/>
                      <a:pt x="-230" y="-213"/>
                    </a:cubicBezTo>
                    <a:lnTo>
                      <a:pt x="-230" y="-213"/>
                    </a:lnTo>
                    <a:lnTo>
                      <a:pt x="-230" y="-213"/>
                    </a:lnTo>
                    <a:close/>
                  </a:path>
                </a:pathLst>
              </a:custGeom>
              <a:solidFill>
                <a:srgbClr val="2F2E41"/>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12" name="Vrije vorm: vorm 111">
                <a:extLst>
                  <a:ext uri="{FF2B5EF4-FFF2-40B4-BE49-F238E27FC236}">
                    <a16:creationId xmlns:a16="http://schemas.microsoft.com/office/drawing/2014/main" id="{232231E0-A71D-4831-905C-64FB173EC1CE}"/>
                  </a:ext>
                </a:extLst>
              </p:cNvPr>
              <p:cNvSpPr/>
              <p:nvPr/>
            </p:nvSpPr>
            <p:spPr>
              <a:xfrm>
                <a:off x="3927148" y="2497802"/>
                <a:ext cx="311797" cy="290779"/>
              </a:xfrm>
              <a:custGeom>
                <a:avLst/>
                <a:gdLst>
                  <a:gd name="connsiteX0" fmla="*/ 259443 w 311797"/>
                  <a:gd name="connsiteY0" fmla="*/ 282043 h 290779"/>
                  <a:gd name="connsiteX1" fmla="*/ 193484 w 311797"/>
                  <a:gd name="connsiteY1" fmla="*/ 108900 h 290779"/>
                  <a:gd name="connsiteX2" fmla="*/ 13024 w 311797"/>
                  <a:gd name="connsiteY2" fmla="*/ 95583 h 290779"/>
                  <a:gd name="connsiteX3" fmla="*/ 4765 w 311797"/>
                  <a:gd name="connsiteY3" fmla="*/ 30268 h 290779"/>
                  <a:gd name="connsiteX4" fmla="*/ 29023 w 311797"/>
                  <a:gd name="connsiteY4" fmla="*/ -213 h 290779"/>
                  <a:gd name="connsiteX5" fmla="*/ 29776 w 311797"/>
                  <a:gd name="connsiteY5" fmla="*/ -175 h 290779"/>
                  <a:gd name="connsiteX6" fmla="*/ 269358 w 311797"/>
                  <a:gd name="connsiteY6" fmla="*/ 77437 h 290779"/>
                  <a:gd name="connsiteX7" fmla="*/ 311262 w 311797"/>
                  <a:gd name="connsiteY7" fmla="*/ 264532 h 290779"/>
                  <a:gd name="connsiteX8" fmla="*/ 302986 w 311797"/>
                  <a:gd name="connsiteY8" fmla="*/ 279779 h 290779"/>
                  <a:gd name="connsiteX9" fmla="*/ 276457 w 311797"/>
                  <a:gd name="connsiteY9" fmla="*/ 289725 h 290779"/>
                  <a:gd name="connsiteX10" fmla="*/ 271834 w 311797"/>
                  <a:gd name="connsiteY10" fmla="*/ 290566 h 290779"/>
                  <a:gd name="connsiteX11" fmla="*/ 259443 w 311797"/>
                  <a:gd name="connsiteY11" fmla="*/ 282043 h 29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1797" h="290779">
                    <a:moveTo>
                      <a:pt x="259443" y="282043"/>
                    </a:moveTo>
                    <a:lnTo>
                      <a:pt x="193484" y="108900"/>
                    </a:lnTo>
                    <a:cubicBezTo>
                      <a:pt x="178685" y="112376"/>
                      <a:pt x="54587" y="139837"/>
                      <a:pt x="13024" y="95583"/>
                    </a:cubicBezTo>
                    <a:cubicBezTo>
                      <a:pt x="-1220" y="80416"/>
                      <a:pt x="-3999" y="58440"/>
                      <a:pt x="4765" y="30268"/>
                    </a:cubicBezTo>
                    <a:lnTo>
                      <a:pt x="29023" y="-213"/>
                    </a:lnTo>
                    <a:lnTo>
                      <a:pt x="29776" y="-175"/>
                    </a:lnTo>
                    <a:cubicBezTo>
                      <a:pt x="38949" y="310"/>
                      <a:pt x="254579" y="12395"/>
                      <a:pt x="269358" y="77437"/>
                    </a:cubicBezTo>
                    <a:cubicBezTo>
                      <a:pt x="281822" y="132273"/>
                      <a:pt x="304583" y="234504"/>
                      <a:pt x="311262" y="264532"/>
                    </a:cubicBezTo>
                    <a:cubicBezTo>
                      <a:pt x="312662" y="270964"/>
                      <a:pt x="309138" y="277449"/>
                      <a:pt x="302986" y="279779"/>
                    </a:cubicBezTo>
                    <a:lnTo>
                      <a:pt x="276457" y="289725"/>
                    </a:lnTo>
                    <a:cubicBezTo>
                      <a:pt x="274981" y="290281"/>
                      <a:pt x="273414" y="290566"/>
                      <a:pt x="271834" y="290566"/>
                    </a:cubicBezTo>
                    <a:cubicBezTo>
                      <a:pt x="266337" y="290566"/>
                      <a:pt x="261411" y="287178"/>
                      <a:pt x="259443" y="282043"/>
                    </a:cubicBezTo>
                    <a:close/>
                  </a:path>
                </a:pathLst>
              </a:custGeom>
              <a:solidFill>
                <a:srgbClr val="2F2E41"/>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13" name="Vrije vorm: vorm 112">
                <a:extLst>
                  <a:ext uri="{FF2B5EF4-FFF2-40B4-BE49-F238E27FC236}">
                    <a16:creationId xmlns:a16="http://schemas.microsoft.com/office/drawing/2014/main" id="{239A7160-AB6A-49D4-9953-9B5C725774BA}"/>
                  </a:ext>
                </a:extLst>
              </p:cNvPr>
              <p:cNvSpPr/>
              <p:nvPr/>
            </p:nvSpPr>
            <p:spPr>
              <a:xfrm>
                <a:off x="3888914" y="2518390"/>
                <a:ext cx="311797" cy="290779"/>
              </a:xfrm>
              <a:custGeom>
                <a:avLst/>
                <a:gdLst>
                  <a:gd name="connsiteX0" fmla="*/ 259443 w 311797"/>
                  <a:gd name="connsiteY0" fmla="*/ 282043 h 290779"/>
                  <a:gd name="connsiteX1" fmla="*/ 193484 w 311797"/>
                  <a:gd name="connsiteY1" fmla="*/ 108900 h 290779"/>
                  <a:gd name="connsiteX2" fmla="*/ 13024 w 311797"/>
                  <a:gd name="connsiteY2" fmla="*/ 95583 h 290779"/>
                  <a:gd name="connsiteX3" fmla="*/ 4765 w 311797"/>
                  <a:gd name="connsiteY3" fmla="*/ 30268 h 290779"/>
                  <a:gd name="connsiteX4" fmla="*/ 29023 w 311797"/>
                  <a:gd name="connsiteY4" fmla="*/ -213 h 290779"/>
                  <a:gd name="connsiteX5" fmla="*/ 29776 w 311797"/>
                  <a:gd name="connsiteY5" fmla="*/ -175 h 290779"/>
                  <a:gd name="connsiteX6" fmla="*/ 269358 w 311797"/>
                  <a:gd name="connsiteY6" fmla="*/ 77437 h 290779"/>
                  <a:gd name="connsiteX7" fmla="*/ 311262 w 311797"/>
                  <a:gd name="connsiteY7" fmla="*/ 264532 h 290779"/>
                  <a:gd name="connsiteX8" fmla="*/ 302986 w 311797"/>
                  <a:gd name="connsiteY8" fmla="*/ 279779 h 290779"/>
                  <a:gd name="connsiteX9" fmla="*/ 276457 w 311797"/>
                  <a:gd name="connsiteY9" fmla="*/ 289725 h 290779"/>
                  <a:gd name="connsiteX10" fmla="*/ 271834 w 311797"/>
                  <a:gd name="connsiteY10" fmla="*/ 290566 h 290779"/>
                  <a:gd name="connsiteX11" fmla="*/ 259443 w 311797"/>
                  <a:gd name="connsiteY11" fmla="*/ 282043 h 29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1797" h="290779">
                    <a:moveTo>
                      <a:pt x="259443" y="282043"/>
                    </a:moveTo>
                    <a:lnTo>
                      <a:pt x="193484" y="108900"/>
                    </a:lnTo>
                    <a:cubicBezTo>
                      <a:pt x="178685" y="112376"/>
                      <a:pt x="54587" y="139834"/>
                      <a:pt x="13024" y="95583"/>
                    </a:cubicBezTo>
                    <a:cubicBezTo>
                      <a:pt x="-1220" y="80416"/>
                      <a:pt x="-3999" y="58440"/>
                      <a:pt x="4765" y="30268"/>
                    </a:cubicBezTo>
                    <a:lnTo>
                      <a:pt x="29023" y="-213"/>
                    </a:lnTo>
                    <a:lnTo>
                      <a:pt x="29776" y="-175"/>
                    </a:lnTo>
                    <a:cubicBezTo>
                      <a:pt x="38949" y="310"/>
                      <a:pt x="254579" y="12395"/>
                      <a:pt x="269358" y="77437"/>
                    </a:cubicBezTo>
                    <a:cubicBezTo>
                      <a:pt x="281822" y="132273"/>
                      <a:pt x="304583" y="234504"/>
                      <a:pt x="311262" y="264532"/>
                    </a:cubicBezTo>
                    <a:cubicBezTo>
                      <a:pt x="312662" y="270964"/>
                      <a:pt x="309138" y="277449"/>
                      <a:pt x="302986" y="279779"/>
                    </a:cubicBezTo>
                    <a:lnTo>
                      <a:pt x="276457" y="289725"/>
                    </a:lnTo>
                    <a:cubicBezTo>
                      <a:pt x="274981" y="290281"/>
                      <a:pt x="273414" y="290566"/>
                      <a:pt x="271834" y="290566"/>
                    </a:cubicBezTo>
                    <a:cubicBezTo>
                      <a:pt x="266337" y="290566"/>
                      <a:pt x="261411" y="287178"/>
                      <a:pt x="259443" y="282043"/>
                    </a:cubicBezTo>
                    <a:close/>
                  </a:path>
                </a:pathLst>
              </a:custGeom>
              <a:solidFill>
                <a:srgbClr val="2F2E41"/>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14" name="Vrije vorm: vorm 113">
                <a:extLst>
                  <a:ext uri="{FF2B5EF4-FFF2-40B4-BE49-F238E27FC236}">
                    <a16:creationId xmlns:a16="http://schemas.microsoft.com/office/drawing/2014/main" id="{3093ECD2-9561-4117-BF9B-31495C0B768A}"/>
                  </a:ext>
                </a:extLst>
              </p:cNvPr>
              <p:cNvSpPr/>
              <p:nvPr/>
            </p:nvSpPr>
            <p:spPr>
              <a:xfrm>
                <a:off x="4021866" y="2373380"/>
                <a:ext cx="271325" cy="98329"/>
              </a:xfrm>
              <a:custGeom>
                <a:avLst/>
                <a:gdLst>
                  <a:gd name="connsiteX0" fmla="*/ 215629 w 271325"/>
                  <a:gd name="connsiteY0" fmla="*/ 12005 h 98329"/>
                  <a:gd name="connsiteX1" fmla="*/ 213027 w 271325"/>
                  <a:gd name="connsiteY1" fmla="*/ 16125 h 98329"/>
                  <a:gd name="connsiteX2" fmla="*/ 67973 w 271325"/>
                  <a:gd name="connsiteY2" fmla="*/ 31410 h 98329"/>
                  <a:gd name="connsiteX3" fmla="*/ 47092 w 271325"/>
                  <a:gd name="connsiteY3" fmla="*/ 2782 h 98329"/>
                  <a:gd name="connsiteX4" fmla="*/ -230 w 271325"/>
                  <a:gd name="connsiteY4" fmla="*/ 28645 h 98329"/>
                  <a:gd name="connsiteX5" fmla="*/ 40780 w 271325"/>
                  <a:gd name="connsiteY5" fmla="*/ 98116 h 98329"/>
                  <a:gd name="connsiteX6" fmla="*/ 218679 w 271325"/>
                  <a:gd name="connsiteY6" fmla="*/ 52759 h 98329"/>
                  <a:gd name="connsiteX7" fmla="*/ 262331 w 271325"/>
                  <a:gd name="connsiteY7" fmla="*/ 52203 h 98329"/>
                  <a:gd name="connsiteX8" fmla="*/ 261775 w 271325"/>
                  <a:gd name="connsiteY8" fmla="*/ 8552 h 98329"/>
                  <a:gd name="connsiteX9" fmla="*/ 218123 w 271325"/>
                  <a:gd name="connsiteY9" fmla="*/ 9108 h 98329"/>
                  <a:gd name="connsiteX10" fmla="*/ 215629 w 271325"/>
                  <a:gd name="connsiteY10" fmla="*/ 12005 h 9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1325" h="98329">
                    <a:moveTo>
                      <a:pt x="215629" y="12005"/>
                    </a:moveTo>
                    <a:cubicBezTo>
                      <a:pt x="214656" y="13308"/>
                      <a:pt x="213785" y="14687"/>
                      <a:pt x="213027" y="16125"/>
                    </a:cubicBezTo>
                    <a:lnTo>
                      <a:pt x="67973" y="31410"/>
                    </a:lnTo>
                    <a:lnTo>
                      <a:pt x="47092" y="2782"/>
                    </a:lnTo>
                    <a:lnTo>
                      <a:pt x="-230" y="28645"/>
                    </a:lnTo>
                    <a:lnTo>
                      <a:pt x="40780" y="98116"/>
                    </a:lnTo>
                    <a:lnTo>
                      <a:pt x="218679" y="52759"/>
                    </a:lnTo>
                    <a:cubicBezTo>
                      <a:pt x="230885" y="64658"/>
                      <a:pt x="250428" y="64411"/>
                      <a:pt x="262331" y="52203"/>
                    </a:cubicBezTo>
                    <a:cubicBezTo>
                      <a:pt x="274230" y="39998"/>
                      <a:pt x="273983" y="20454"/>
                      <a:pt x="261775" y="8552"/>
                    </a:cubicBezTo>
                    <a:cubicBezTo>
                      <a:pt x="249569" y="-3348"/>
                      <a:pt x="230026" y="-3100"/>
                      <a:pt x="218123" y="9108"/>
                    </a:cubicBezTo>
                    <a:cubicBezTo>
                      <a:pt x="217235" y="10020"/>
                      <a:pt x="216400" y="10987"/>
                      <a:pt x="215629" y="12005"/>
                    </a:cubicBezTo>
                    <a:close/>
                  </a:path>
                </a:pathLst>
              </a:custGeom>
              <a:solidFill>
                <a:srgbClr val="A0616A"/>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15" name="Vrije vorm: vorm 114">
                <a:extLst>
                  <a:ext uri="{FF2B5EF4-FFF2-40B4-BE49-F238E27FC236}">
                    <a16:creationId xmlns:a16="http://schemas.microsoft.com/office/drawing/2014/main" id="{95FDDB39-FCFF-42BB-AF7C-4E7691B07E81}"/>
                  </a:ext>
                </a:extLst>
              </p:cNvPr>
              <p:cNvSpPr/>
              <p:nvPr/>
            </p:nvSpPr>
            <p:spPr>
              <a:xfrm>
                <a:off x="3876010" y="2273496"/>
                <a:ext cx="180284" cy="287041"/>
              </a:xfrm>
              <a:custGeom>
                <a:avLst/>
                <a:gdLst>
                  <a:gd name="connsiteX0" fmla="*/ 16737 w 180284"/>
                  <a:gd name="connsiteY0" fmla="*/ 284302 h 287041"/>
                  <a:gd name="connsiteX1" fmla="*/ 11390 w 180284"/>
                  <a:gd name="connsiteY1" fmla="*/ 271515 h 287041"/>
                  <a:gd name="connsiteX2" fmla="*/ 817 w 180284"/>
                  <a:gd name="connsiteY2" fmla="*/ 84955 h 287041"/>
                  <a:gd name="connsiteX3" fmla="*/ 60465 w 180284"/>
                  <a:gd name="connsiteY3" fmla="*/ 823 h 287041"/>
                  <a:gd name="connsiteX4" fmla="*/ 81870 w 180284"/>
                  <a:gd name="connsiteY4" fmla="*/ 364 h 287041"/>
                  <a:gd name="connsiteX5" fmla="*/ 111024 w 180284"/>
                  <a:gd name="connsiteY5" fmla="*/ 6114 h 287041"/>
                  <a:gd name="connsiteX6" fmla="*/ 111024 w 180284"/>
                  <a:gd name="connsiteY6" fmla="*/ 6114 h 287041"/>
                  <a:gd name="connsiteX7" fmla="*/ 165675 w 180284"/>
                  <a:gd name="connsiteY7" fmla="*/ 78073 h 287041"/>
                  <a:gd name="connsiteX8" fmla="*/ 179845 w 180284"/>
                  <a:gd name="connsiteY8" fmla="*/ 224249 h 287041"/>
                  <a:gd name="connsiteX9" fmla="*/ 177395 w 180284"/>
                  <a:gd name="connsiteY9" fmla="*/ 234572 h 287041"/>
                  <a:gd name="connsiteX10" fmla="*/ 168290 w 180284"/>
                  <a:gd name="connsiteY10" fmla="*/ 239719 h 287041"/>
                  <a:gd name="connsiteX11" fmla="*/ 30431 w 180284"/>
                  <a:gd name="connsiteY11" fmla="*/ 285355 h 287041"/>
                  <a:gd name="connsiteX12" fmla="*/ 24401 w 180284"/>
                  <a:gd name="connsiteY12" fmla="*/ 286829 h 287041"/>
                  <a:gd name="connsiteX13" fmla="*/ 16737 w 180284"/>
                  <a:gd name="connsiteY13" fmla="*/ 284302 h 287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0284" h="287041">
                    <a:moveTo>
                      <a:pt x="16737" y="284302"/>
                    </a:moveTo>
                    <a:cubicBezTo>
                      <a:pt x="12690" y="281388"/>
                      <a:pt x="10622" y="276444"/>
                      <a:pt x="11390" y="271515"/>
                    </a:cubicBezTo>
                    <a:cubicBezTo>
                      <a:pt x="19572" y="217567"/>
                      <a:pt x="10158" y="140288"/>
                      <a:pt x="817" y="84955"/>
                    </a:cubicBezTo>
                    <a:cubicBezTo>
                      <a:pt x="-5944" y="45250"/>
                      <a:pt x="20760" y="7584"/>
                      <a:pt x="60465" y="823"/>
                    </a:cubicBezTo>
                    <a:cubicBezTo>
                      <a:pt x="67538" y="-383"/>
                      <a:pt x="74752" y="-536"/>
                      <a:pt x="81870" y="364"/>
                    </a:cubicBezTo>
                    <a:cubicBezTo>
                      <a:pt x="91699" y="1664"/>
                      <a:pt x="101437" y="3584"/>
                      <a:pt x="111024" y="6114"/>
                    </a:cubicBezTo>
                    <a:lnTo>
                      <a:pt x="111024" y="6114"/>
                    </a:lnTo>
                    <a:cubicBezTo>
                      <a:pt x="143826" y="14372"/>
                      <a:pt x="166522" y="44259"/>
                      <a:pt x="165675" y="78073"/>
                    </a:cubicBezTo>
                    <a:cubicBezTo>
                      <a:pt x="164278" y="131467"/>
                      <a:pt x="175119" y="198085"/>
                      <a:pt x="179845" y="224249"/>
                    </a:cubicBezTo>
                    <a:cubicBezTo>
                      <a:pt x="180498" y="227881"/>
                      <a:pt x="179610" y="231622"/>
                      <a:pt x="177395" y="234572"/>
                    </a:cubicBezTo>
                    <a:cubicBezTo>
                      <a:pt x="175222" y="237495"/>
                      <a:pt x="171916" y="239363"/>
                      <a:pt x="168290" y="239719"/>
                    </a:cubicBezTo>
                    <a:cubicBezTo>
                      <a:pt x="115915" y="245066"/>
                      <a:pt x="59435" y="270606"/>
                      <a:pt x="30431" y="285355"/>
                    </a:cubicBezTo>
                    <a:cubicBezTo>
                      <a:pt x="28566" y="286317"/>
                      <a:pt x="26498" y="286823"/>
                      <a:pt x="24401" y="286829"/>
                    </a:cubicBezTo>
                    <a:cubicBezTo>
                      <a:pt x="21646" y="286820"/>
                      <a:pt x="18960" y="285935"/>
                      <a:pt x="16737" y="284302"/>
                    </a:cubicBezTo>
                    <a:close/>
                  </a:path>
                </a:pathLst>
              </a:custGeom>
              <a:solidFill>
                <a:srgbClr val="F07913"/>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16" name="Vrije vorm: vorm 115">
                <a:extLst>
                  <a:ext uri="{FF2B5EF4-FFF2-40B4-BE49-F238E27FC236}">
                    <a16:creationId xmlns:a16="http://schemas.microsoft.com/office/drawing/2014/main" id="{CFDBDBC2-DBB6-4370-BD65-D1C247216A8A}"/>
                  </a:ext>
                </a:extLst>
              </p:cNvPr>
              <p:cNvSpPr/>
              <p:nvPr/>
            </p:nvSpPr>
            <p:spPr>
              <a:xfrm>
                <a:off x="3995070" y="2297051"/>
                <a:ext cx="95176" cy="122752"/>
              </a:xfrm>
              <a:custGeom>
                <a:avLst/>
                <a:gdLst>
                  <a:gd name="connsiteX0" fmla="*/ 39057 w 95176"/>
                  <a:gd name="connsiteY0" fmla="*/ 121603 h 122752"/>
                  <a:gd name="connsiteX1" fmla="*/ 31781 w 95176"/>
                  <a:gd name="connsiteY1" fmla="*/ 114550 h 122752"/>
                  <a:gd name="connsiteX2" fmla="*/ 2573 w 95176"/>
                  <a:gd name="connsiteY2" fmla="*/ 47077 h 122752"/>
                  <a:gd name="connsiteX3" fmla="*/ 20140 w 95176"/>
                  <a:gd name="connsiteY3" fmla="*/ 2590 h 122752"/>
                  <a:gd name="connsiteX4" fmla="*/ 64629 w 95176"/>
                  <a:gd name="connsiteY4" fmla="*/ 20157 h 122752"/>
                  <a:gd name="connsiteX5" fmla="*/ 64650 w 95176"/>
                  <a:gd name="connsiteY5" fmla="*/ 20207 h 122752"/>
                  <a:gd name="connsiteX6" fmla="*/ 93861 w 95176"/>
                  <a:gd name="connsiteY6" fmla="*/ 87684 h 122752"/>
                  <a:gd name="connsiteX7" fmla="*/ 86973 w 95176"/>
                  <a:gd name="connsiteY7" fmla="*/ 105086 h 122752"/>
                  <a:gd name="connsiteX8" fmla="*/ 49186 w 95176"/>
                  <a:gd name="connsiteY8" fmla="*/ 121441 h 122752"/>
                  <a:gd name="connsiteX9" fmla="*/ 39057 w 95176"/>
                  <a:gd name="connsiteY9" fmla="*/ 121603 h 122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176" h="122752">
                    <a:moveTo>
                      <a:pt x="39057" y="121603"/>
                    </a:moveTo>
                    <a:cubicBezTo>
                      <a:pt x="35787" y="120318"/>
                      <a:pt x="33169" y="117780"/>
                      <a:pt x="31781" y="114550"/>
                    </a:cubicBezTo>
                    <a:lnTo>
                      <a:pt x="2573" y="47077"/>
                    </a:lnTo>
                    <a:cubicBezTo>
                      <a:pt x="-4862" y="29942"/>
                      <a:pt x="3005" y="10022"/>
                      <a:pt x="20140" y="2590"/>
                    </a:cubicBezTo>
                    <a:cubicBezTo>
                      <a:pt x="37278" y="-4845"/>
                      <a:pt x="57194" y="3020"/>
                      <a:pt x="64629" y="20157"/>
                    </a:cubicBezTo>
                    <a:cubicBezTo>
                      <a:pt x="64635" y="20175"/>
                      <a:pt x="64644" y="20190"/>
                      <a:pt x="64650" y="20207"/>
                    </a:cubicBezTo>
                    <a:lnTo>
                      <a:pt x="93861" y="87684"/>
                    </a:lnTo>
                    <a:cubicBezTo>
                      <a:pt x="96752" y="94389"/>
                      <a:pt x="93672" y="102174"/>
                      <a:pt x="86973" y="105086"/>
                    </a:cubicBezTo>
                    <a:lnTo>
                      <a:pt x="49186" y="121441"/>
                    </a:lnTo>
                    <a:cubicBezTo>
                      <a:pt x="45966" y="122847"/>
                      <a:pt x="42319" y="122906"/>
                      <a:pt x="39057" y="121603"/>
                    </a:cubicBezTo>
                    <a:close/>
                  </a:path>
                </a:pathLst>
              </a:custGeom>
              <a:solidFill>
                <a:srgbClr val="F07913"/>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17" name="Vrije vorm: vorm 116">
                <a:extLst>
                  <a:ext uri="{FF2B5EF4-FFF2-40B4-BE49-F238E27FC236}">
                    <a16:creationId xmlns:a16="http://schemas.microsoft.com/office/drawing/2014/main" id="{207BCBA0-E31A-418B-8AFF-8E42A4D44114}"/>
                  </a:ext>
                </a:extLst>
              </p:cNvPr>
              <p:cNvSpPr/>
              <p:nvPr/>
            </p:nvSpPr>
            <p:spPr>
              <a:xfrm>
                <a:off x="3883636" y="2367498"/>
                <a:ext cx="271325" cy="98329"/>
              </a:xfrm>
              <a:custGeom>
                <a:avLst/>
                <a:gdLst>
                  <a:gd name="connsiteX0" fmla="*/ 215629 w 271325"/>
                  <a:gd name="connsiteY0" fmla="*/ 12005 h 98329"/>
                  <a:gd name="connsiteX1" fmla="*/ 213027 w 271325"/>
                  <a:gd name="connsiteY1" fmla="*/ 16125 h 98329"/>
                  <a:gd name="connsiteX2" fmla="*/ 67974 w 271325"/>
                  <a:gd name="connsiteY2" fmla="*/ 31410 h 98329"/>
                  <a:gd name="connsiteX3" fmla="*/ 47095 w 271325"/>
                  <a:gd name="connsiteY3" fmla="*/ 2782 h 98329"/>
                  <a:gd name="connsiteX4" fmla="*/ -230 w 271325"/>
                  <a:gd name="connsiteY4" fmla="*/ 28645 h 98329"/>
                  <a:gd name="connsiteX5" fmla="*/ 40780 w 271325"/>
                  <a:gd name="connsiteY5" fmla="*/ 98116 h 98329"/>
                  <a:gd name="connsiteX6" fmla="*/ 218679 w 271325"/>
                  <a:gd name="connsiteY6" fmla="*/ 52759 h 98329"/>
                  <a:gd name="connsiteX7" fmla="*/ 262331 w 271325"/>
                  <a:gd name="connsiteY7" fmla="*/ 52203 h 98329"/>
                  <a:gd name="connsiteX8" fmla="*/ 261775 w 271325"/>
                  <a:gd name="connsiteY8" fmla="*/ 8552 h 98329"/>
                  <a:gd name="connsiteX9" fmla="*/ 218123 w 271325"/>
                  <a:gd name="connsiteY9" fmla="*/ 9108 h 98329"/>
                  <a:gd name="connsiteX10" fmla="*/ 215629 w 271325"/>
                  <a:gd name="connsiteY10" fmla="*/ 12005 h 9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1325" h="98329">
                    <a:moveTo>
                      <a:pt x="215629" y="12005"/>
                    </a:moveTo>
                    <a:cubicBezTo>
                      <a:pt x="214656" y="13308"/>
                      <a:pt x="213785" y="14687"/>
                      <a:pt x="213027" y="16125"/>
                    </a:cubicBezTo>
                    <a:lnTo>
                      <a:pt x="67974" y="31410"/>
                    </a:lnTo>
                    <a:lnTo>
                      <a:pt x="47095" y="2782"/>
                    </a:lnTo>
                    <a:lnTo>
                      <a:pt x="-230" y="28645"/>
                    </a:lnTo>
                    <a:lnTo>
                      <a:pt x="40780" y="98116"/>
                    </a:lnTo>
                    <a:lnTo>
                      <a:pt x="218679" y="52759"/>
                    </a:lnTo>
                    <a:cubicBezTo>
                      <a:pt x="230885" y="64658"/>
                      <a:pt x="250428" y="64411"/>
                      <a:pt x="262331" y="52203"/>
                    </a:cubicBezTo>
                    <a:cubicBezTo>
                      <a:pt x="274230" y="39998"/>
                      <a:pt x="273983" y="20454"/>
                      <a:pt x="261775" y="8552"/>
                    </a:cubicBezTo>
                    <a:cubicBezTo>
                      <a:pt x="249569" y="-3348"/>
                      <a:pt x="230026" y="-3100"/>
                      <a:pt x="218123" y="9108"/>
                    </a:cubicBezTo>
                    <a:cubicBezTo>
                      <a:pt x="217235" y="10020"/>
                      <a:pt x="216400" y="10987"/>
                      <a:pt x="215629" y="12005"/>
                    </a:cubicBezTo>
                    <a:close/>
                  </a:path>
                </a:pathLst>
              </a:custGeom>
              <a:solidFill>
                <a:srgbClr val="A0616A"/>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18" name="Vrije vorm: vorm 117">
                <a:extLst>
                  <a:ext uri="{FF2B5EF4-FFF2-40B4-BE49-F238E27FC236}">
                    <a16:creationId xmlns:a16="http://schemas.microsoft.com/office/drawing/2014/main" id="{0B66D68D-6A5A-4070-A0FC-52F78613CA2A}"/>
                  </a:ext>
                </a:extLst>
              </p:cNvPr>
              <p:cNvSpPr/>
              <p:nvPr/>
            </p:nvSpPr>
            <p:spPr>
              <a:xfrm>
                <a:off x="3856840" y="2299992"/>
                <a:ext cx="95176" cy="122752"/>
              </a:xfrm>
              <a:custGeom>
                <a:avLst/>
                <a:gdLst>
                  <a:gd name="connsiteX0" fmla="*/ 39057 w 95176"/>
                  <a:gd name="connsiteY0" fmla="*/ 121603 h 122752"/>
                  <a:gd name="connsiteX1" fmla="*/ 31781 w 95176"/>
                  <a:gd name="connsiteY1" fmla="*/ 114550 h 122752"/>
                  <a:gd name="connsiteX2" fmla="*/ 2573 w 95176"/>
                  <a:gd name="connsiteY2" fmla="*/ 47077 h 122752"/>
                  <a:gd name="connsiteX3" fmla="*/ 20140 w 95176"/>
                  <a:gd name="connsiteY3" fmla="*/ 2590 h 122752"/>
                  <a:gd name="connsiteX4" fmla="*/ 64629 w 95176"/>
                  <a:gd name="connsiteY4" fmla="*/ 20157 h 122752"/>
                  <a:gd name="connsiteX5" fmla="*/ 64650 w 95176"/>
                  <a:gd name="connsiteY5" fmla="*/ 20207 h 122752"/>
                  <a:gd name="connsiteX6" fmla="*/ 93861 w 95176"/>
                  <a:gd name="connsiteY6" fmla="*/ 87684 h 122752"/>
                  <a:gd name="connsiteX7" fmla="*/ 86973 w 95176"/>
                  <a:gd name="connsiteY7" fmla="*/ 105086 h 122752"/>
                  <a:gd name="connsiteX8" fmla="*/ 49186 w 95176"/>
                  <a:gd name="connsiteY8" fmla="*/ 121441 h 122752"/>
                  <a:gd name="connsiteX9" fmla="*/ 39057 w 95176"/>
                  <a:gd name="connsiteY9" fmla="*/ 121603 h 122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176" h="122752">
                    <a:moveTo>
                      <a:pt x="39057" y="121603"/>
                    </a:moveTo>
                    <a:cubicBezTo>
                      <a:pt x="35787" y="120318"/>
                      <a:pt x="33169" y="117780"/>
                      <a:pt x="31781" y="114550"/>
                    </a:cubicBezTo>
                    <a:lnTo>
                      <a:pt x="2573" y="47077"/>
                    </a:lnTo>
                    <a:cubicBezTo>
                      <a:pt x="-4862" y="29942"/>
                      <a:pt x="3005" y="10022"/>
                      <a:pt x="20140" y="2590"/>
                    </a:cubicBezTo>
                    <a:cubicBezTo>
                      <a:pt x="37278" y="-4845"/>
                      <a:pt x="57195" y="3020"/>
                      <a:pt x="64629" y="20157"/>
                    </a:cubicBezTo>
                    <a:cubicBezTo>
                      <a:pt x="64635" y="20175"/>
                      <a:pt x="64644" y="20190"/>
                      <a:pt x="64650" y="20207"/>
                    </a:cubicBezTo>
                    <a:lnTo>
                      <a:pt x="93861" y="87684"/>
                    </a:lnTo>
                    <a:cubicBezTo>
                      <a:pt x="96752" y="94389"/>
                      <a:pt x="93672" y="102174"/>
                      <a:pt x="86973" y="105086"/>
                    </a:cubicBezTo>
                    <a:lnTo>
                      <a:pt x="49186" y="121441"/>
                    </a:lnTo>
                    <a:cubicBezTo>
                      <a:pt x="45966" y="122847"/>
                      <a:pt x="42319" y="122906"/>
                      <a:pt x="39057" y="121603"/>
                    </a:cubicBezTo>
                    <a:close/>
                  </a:path>
                </a:pathLst>
              </a:custGeom>
              <a:solidFill>
                <a:srgbClr val="F07913"/>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19" name="Vrije vorm: vorm 118">
                <a:extLst>
                  <a:ext uri="{FF2B5EF4-FFF2-40B4-BE49-F238E27FC236}">
                    <a16:creationId xmlns:a16="http://schemas.microsoft.com/office/drawing/2014/main" id="{50D50EBB-C781-4242-B8D0-CB8F93169863}"/>
                  </a:ext>
                </a:extLst>
              </p:cNvPr>
              <p:cNvSpPr/>
              <p:nvPr/>
            </p:nvSpPr>
            <p:spPr>
              <a:xfrm>
                <a:off x="3880498" y="2106651"/>
                <a:ext cx="144470" cy="144470"/>
              </a:xfrm>
              <a:custGeom>
                <a:avLst/>
                <a:gdLst>
                  <a:gd name="connsiteX0" fmla="*/ 144471 w 144470"/>
                  <a:gd name="connsiteY0" fmla="*/ 72235 h 144470"/>
                  <a:gd name="connsiteX1" fmla="*/ 72235 w 144470"/>
                  <a:gd name="connsiteY1" fmla="*/ 144471 h 144470"/>
                  <a:gd name="connsiteX2" fmla="*/ 0 w 144470"/>
                  <a:gd name="connsiteY2" fmla="*/ 72235 h 144470"/>
                  <a:gd name="connsiteX3" fmla="*/ 72235 w 144470"/>
                  <a:gd name="connsiteY3" fmla="*/ 0 h 144470"/>
                  <a:gd name="connsiteX4" fmla="*/ 144471 w 144470"/>
                  <a:gd name="connsiteY4" fmla="*/ 72235 h 1444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470" h="144470">
                    <a:moveTo>
                      <a:pt x="144471" y="72235"/>
                    </a:moveTo>
                    <a:cubicBezTo>
                      <a:pt x="144471" y="112130"/>
                      <a:pt x="112130" y="144471"/>
                      <a:pt x="72235" y="144471"/>
                    </a:cubicBezTo>
                    <a:cubicBezTo>
                      <a:pt x="32341" y="144471"/>
                      <a:pt x="0" y="112130"/>
                      <a:pt x="0" y="72235"/>
                    </a:cubicBezTo>
                    <a:cubicBezTo>
                      <a:pt x="0" y="32341"/>
                      <a:pt x="32341" y="0"/>
                      <a:pt x="72235" y="0"/>
                    </a:cubicBezTo>
                    <a:cubicBezTo>
                      <a:pt x="112130" y="0"/>
                      <a:pt x="144471" y="32341"/>
                      <a:pt x="144471" y="72235"/>
                    </a:cubicBezTo>
                    <a:close/>
                  </a:path>
                </a:pathLst>
              </a:custGeom>
              <a:solidFill>
                <a:srgbClr val="A0616A"/>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20" name="Vrije vorm: vorm 119">
                <a:extLst>
                  <a:ext uri="{FF2B5EF4-FFF2-40B4-BE49-F238E27FC236}">
                    <a16:creationId xmlns:a16="http://schemas.microsoft.com/office/drawing/2014/main" id="{F313F068-1049-41AC-9351-13D45A6CDCDE}"/>
                  </a:ext>
                </a:extLst>
              </p:cNvPr>
              <p:cNvSpPr/>
              <p:nvPr/>
            </p:nvSpPr>
            <p:spPr>
              <a:xfrm>
                <a:off x="3865574" y="2078344"/>
                <a:ext cx="161173" cy="155703"/>
              </a:xfrm>
              <a:custGeom>
                <a:avLst/>
                <a:gdLst>
                  <a:gd name="connsiteX0" fmla="*/ 35284 w 161173"/>
                  <a:gd name="connsiteY0" fmla="*/ 149903 h 155703"/>
                  <a:gd name="connsiteX1" fmla="*/ 39193 w 161173"/>
                  <a:gd name="connsiteY1" fmla="*/ 141933 h 155703"/>
                  <a:gd name="connsiteX2" fmla="*/ 40743 w 161173"/>
                  <a:gd name="connsiteY2" fmla="*/ 141612 h 155703"/>
                  <a:gd name="connsiteX3" fmla="*/ 50966 w 161173"/>
                  <a:gd name="connsiteY3" fmla="*/ 146656 h 155703"/>
                  <a:gd name="connsiteX4" fmla="*/ 60001 w 161173"/>
                  <a:gd name="connsiteY4" fmla="*/ 154412 h 155703"/>
                  <a:gd name="connsiteX5" fmla="*/ 70224 w 161173"/>
                  <a:gd name="connsiteY5" fmla="*/ 152565 h 155703"/>
                  <a:gd name="connsiteX6" fmla="*/ 69683 w 161173"/>
                  <a:gd name="connsiteY6" fmla="*/ 141527 h 155703"/>
                  <a:gd name="connsiteX7" fmla="*/ 64889 w 161173"/>
                  <a:gd name="connsiteY7" fmla="*/ 112793 h 155703"/>
                  <a:gd name="connsiteX8" fmla="*/ 72121 w 161173"/>
                  <a:gd name="connsiteY8" fmla="*/ 82065 h 155703"/>
                  <a:gd name="connsiteX9" fmla="*/ 106960 w 161173"/>
                  <a:gd name="connsiteY9" fmla="*/ 67251 h 155703"/>
                  <a:gd name="connsiteX10" fmla="*/ 146097 w 161173"/>
                  <a:gd name="connsiteY10" fmla="*/ 74183 h 155703"/>
                  <a:gd name="connsiteX11" fmla="*/ 158897 w 161173"/>
                  <a:gd name="connsiteY11" fmla="*/ 72036 h 155703"/>
                  <a:gd name="connsiteX12" fmla="*/ 159558 w 161173"/>
                  <a:gd name="connsiteY12" fmla="*/ 57319 h 155703"/>
                  <a:gd name="connsiteX13" fmla="*/ 144074 w 161173"/>
                  <a:gd name="connsiteY13" fmla="*/ 20403 h 155703"/>
                  <a:gd name="connsiteX14" fmla="*/ 108602 w 161173"/>
                  <a:gd name="connsiteY14" fmla="*/ 433 h 155703"/>
                  <a:gd name="connsiteX15" fmla="*/ 69009 w 161173"/>
                  <a:gd name="connsiteY15" fmla="*/ 4927 h 155703"/>
                  <a:gd name="connsiteX16" fmla="*/ 17002 w 161173"/>
                  <a:gd name="connsiteY16" fmla="*/ 41158 h 155703"/>
                  <a:gd name="connsiteX17" fmla="*/ 597 w 161173"/>
                  <a:gd name="connsiteY17" fmla="*/ 104685 h 155703"/>
                  <a:gd name="connsiteX18" fmla="*/ 29672 w 161173"/>
                  <a:gd name="connsiteY18" fmla="*/ 154253 h 155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1173" h="155703">
                    <a:moveTo>
                      <a:pt x="35284" y="149903"/>
                    </a:moveTo>
                    <a:cubicBezTo>
                      <a:pt x="34163" y="146624"/>
                      <a:pt x="35913" y="143054"/>
                      <a:pt x="39193" y="141933"/>
                    </a:cubicBezTo>
                    <a:cubicBezTo>
                      <a:pt x="39695" y="141762"/>
                      <a:pt x="40216" y="141654"/>
                      <a:pt x="40743" y="141612"/>
                    </a:cubicBezTo>
                    <a:cubicBezTo>
                      <a:pt x="44698" y="141827"/>
                      <a:pt x="48389" y="143651"/>
                      <a:pt x="50966" y="146656"/>
                    </a:cubicBezTo>
                    <a:cubicBezTo>
                      <a:pt x="53580" y="149671"/>
                      <a:pt x="56624" y="152286"/>
                      <a:pt x="60001" y="154412"/>
                    </a:cubicBezTo>
                    <a:cubicBezTo>
                      <a:pt x="63495" y="156174"/>
                      <a:pt x="68233" y="155924"/>
                      <a:pt x="70224" y="152565"/>
                    </a:cubicBezTo>
                    <a:cubicBezTo>
                      <a:pt x="72094" y="149412"/>
                      <a:pt x="70815" y="145189"/>
                      <a:pt x="69683" y="141527"/>
                    </a:cubicBezTo>
                    <a:cubicBezTo>
                      <a:pt x="66800" y="132207"/>
                      <a:pt x="65189" y="122543"/>
                      <a:pt x="64889" y="112793"/>
                    </a:cubicBezTo>
                    <a:cubicBezTo>
                      <a:pt x="64562" y="101908"/>
                      <a:pt x="66097" y="90553"/>
                      <a:pt x="72121" y="82065"/>
                    </a:cubicBezTo>
                    <a:cubicBezTo>
                      <a:pt x="79897" y="71109"/>
                      <a:pt x="93802" y="66951"/>
                      <a:pt x="106960" y="67251"/>
                    </a:cubicBezTo>
                    <a:cubicBezTo>
                      <a:pt x="120119" y="67554"/>
                      <a:pt x="133062" y="71615"/>
                      <a:pt x="146097" y="74183"/>
                    </a:cubicBezTo>
                    <a:cubicBezTo>
                      <a:pt x="150597" y="75068"/>
                      <a:pt x="155885" y="75521"/>
                      <a:pt x="158897" y="72036"/>
                    </a:cubicBezTo>
                    <a:cubicBezTo>
                      <a:pt x="162097" y="68327"/>
                      <a:pt x="160920" y="62324"/>
                      <a:pt x="159558" y="57319"/>
                    </a:cubicBezTo>
                    <a:cubicBezTo>
                      <a:pt x="156026" y="44328"/>
                      <a:pt x="152279" y="30893"/>
                      <a:pt x="144074" y="20403"/>
                    </a:cubicBezTo>
                    <a:cubicBezTo>
                      <a:pt x="135200" y="9500"/>
                      <a:pt x="122525" y="2362"/>
                      <a:pt x="108602" y="433"/>
                    </a:cubicBezTo>
                    <a:cubicBezTo>
                      <a:pt x="95234" y="-1223"/>
                      <a:pt x="81664" y="315"/>
                      <a:pt x="69009" y="4927"/>
                    </a:cubicBezTo>
                    <a:cubicBezTo>
                      <a:pt x="48389" y="11427"/>
                      <a:pt x="30243" y="24067"/>
                      <a:pt x="17002" y="41158"/>
                    </a:cubicBezTo>
                    <a:cubicBezTo>
                      <a:pt x="3353" y="59330"/>
                      <a:pt x="-2547" y="82171"/>
                      <a:pt x="597" y="104685"/>
                    </a:cubicBezTo>
                    <a:cubicBezTo>
                      <a:pt x="3667" y="124290"/>
                      <a:pt x="14058" y="142004"/>
                      <a:pt x="29672" y="154253"/>
                    </a:cubicBezTo>
                    <a:close/>
                  </a:path>
                </a:pathLst>
              </a:custGeom>
              <a:solidFill>
                <a:srgbClr val="2F2E41"/>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21" name="Vrije vorm: vorm 120">
                <a:extLst>
                  <a:ext uri="{FF2B5EF4-FFF2-40B4-BE49-F238E27FC236}">
                    <a16:creationId xmlns:a16="http://schemas.microsoft.com/office/drawing/2014/main" id="{A444959B-A729-4623-825B-8E43EC05AE15}"/>
                  </a:ext>
                </a:extLst>
              </p:cNvPr>
              <p:cNvSpPr/>
              <p:nvPr/>
            </p:nvSpPr>
            <p:spPr>
              <a:xfrm>
                <a:off x="3620894" y="2256559"/>
                <a:ext cx="49109" cy="147896"/>
              </a:xfrm>
              <a:custGeom>
                <a:avLst/>
                <a:gdLst>
                  <a:gd name="connsiteX0" fmla="*/ 4152 w 49109"/>
                  <a:gd name="connsiteY0" fmla="*/ 145590 h 147896"/>
                  <a:gd name="connsiteX1" fmla="*/ 33859 w 49109"/>
                  <a:gd name="connsiteY1" fmla="*/ 32309 h 147896"/>
                  <a:gd name="connsiteX2" fmla="*/ 48618 w 49109"/>
                  <a:gd name="connsiteY2" fmla="*/ 3013 h 147896"/>
                  <a:gd name="connsiteX3" fmla="*/ 47730 w 49109"/>
                  <a:gd name="connsiteY3" fmla="*/ 49 h 147896"/>
                  <a:gd name="connsiteX4" fmla="*/ 44841 w 49109"/>
                  <a:gd name="connsiteY4" fmla="*/ 807 h 147896"/>
                  <a:gd name="connsiteX5" fmla="*/ 4352 w 49109"/>
                  <a:gd name="connsiteY5" fmla="*/ 112515 h 147896"/>
                  <a:gd name="connsiteX6" fmla="*/ -219 w 49109"/>
                  <a:gd name="connsiteY6" fmla="*/ 145590 h 147896"/>
                  <a:gd name="connsiteX7" fmla="*/ 4152 w 49109"/>
                  <a:gd name="connsiteY7" fmla="*/ 145590 h 1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09" h="147896">
                    <a:moveTo>
                      <a:pt x="4152" y="145590"/>
                    </a:moveTo>
                    <a:cubicBezTo>
                      <a:pt x="7787" y="106459"/>
                      <a:pt x="17822" y="68187"/>
                      <a:pt x="33859" y="32309"/>
                    </a:cubicBezTo>
                    <a:cubicBezTo>
                      <a:pt x="38330" y="22324"/>
                      <a:pt x="43247" y="12560"/>
                      <a:pt x="48618" y="3013"/>
                    </a:cubicBezTo>
                    <a:cubicBezTo>
                      <a:pt x="49191" y="1951"/>
                      <a:pt x="48794" y="622"/>
                      <a:pt x="47730" y="49"/>
                    </a:cubicBezTo>
                    <a:cubicBezTo>
                      <a:pt x="46718" y="-496"/>
                      <a:pt x="45456" y="-166"/>
                      <a:pt x="44841" y="807"/>
                    </a:cubicBezTo>
                    <a:cubicBezTo>
                      <a:pt x="25316" y="35574"/>
                      <a:pt x="11637" y="73313"/>
                      <a:pt x="4352" y="112515"/>
                    </a:cubicBezTo>
                    <a:cubicBezTo>
                      <a:pt x="2325" y="123464"/>
                      <a:pt x="802" y="134487"/>
                      <a:pt x="-219" y="145590"/>
                    </a:cubicBezTo>
                    <a:cubicBezTo>
                      <a:pt x="-477" y="148390"/>
                      <a:pt x="3896" y="148372"/>
                      <a:pt x="4152" y="145590"/>
                    </a:cubicBezTo>
                    <a:close/>
                  </a:path>
                </a:pathLst>
              </a:custGeom>
              <a:solidFill>
                <a:srgbClr val="3F3D56"/>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22" name="Vrije vorm: vorm 121">
                <a:extLst>
                  <a:ext uri="{FF2B5EF4-FFF2-40B4-BE49-F238E27FC236}">
                    <a16:creationId xmlns:a16="http://schemas.microsoft.com/office/drawing/2014/main" id="{D077AC93-1132-491D-9E92-9C9345959DBE}"/>
                  </a:ext>
                </a:extLst>
              </p:cNvPr>
              <p:cNvSpPr/>
              <p:nvPr/>
            </p:nvSpPr>
            <p:spPr>
              <a:xfrm>
                <a:off x="3652641" y="2211422"/>
                <a:ext cx="55376" cy="55376"/>
              </a:xfrm>
              <a:custGeom>
                <a:avLst/>
                <a:gdLst>
                  <a:gd name="connsiteX0" fmla="*/ 55377 w 55376"/>
                  <a:gd name="connsiteY0" fmla="*/ 27688 h 55376"/>
                  <a:gd name="connsiteX1" fmla="*/ 27688 w 55376"/>
                  <a:gd name="connsiteY1" fmla="*/ 55377 h 55376"/>
                  <a:gd name="connsiteX2" fmla="*/ 0 w 55376"/>
                  <a:gd name="connsiteY2" fmla="*/ 27688 h 55376"/>
                  <a:gd name="connsiteX3" fmla="*/ 27688 w 55376"/>
                  <a:gd name="connsiteY3" fmla="*/ 0 h 55376"/>
                  <a:gd name="connsiteX4" fmla="*/ 55377 w 55376"/>
                  <a:gd name="connsiteY4" fmla="*/ 27688 h 553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376" h="55376">
                    <a:moveTo>
                      <a:pt x="55377" y="27688"/>
                    </a:moveTo>
                    <a:cubicBezTo>
                      <a:pt x="55377" y="42980"/>
                      <a:pt x="42980" y="55377"/>
                      <a:pt x="27688" y="55377"/>
                    </a:cubicBezTo>
                    <a:cubicBezTo>
                      <a:pt x="12396" y="55377"/>
                      <a:pt x="0" y="42980"/>
                      <a:pt x="0" y="27688"/>
                    </a:cubicBezTo>
                    <a:cubicBezTo>
                      <a:pt x="0" y="12396"/>
                      <a:pt x="12396" y="0"/>
                      <a:pt x="27688" y="0"/>
                    </a:cubicBezTo>
                    <a:cubicBezTo>
                      <a:pt x="42980" y="0"/>
                      <a:pt x="55377" y="12396"/>
                      <a:pt x="55377" y="27688"/>
                    </a:cubicBezTo>
                    <a:close/>
                  </a:path>
                </a:pathLst>
              </a:custGeom>
              <a:solidFill>
                <a:srgbClr val="F07913"/>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23" name="Vrije vorm: vorm 122">
                <a:extLst>
                  <a:ext uri="{FF2B5EF4-FFF2-40B4-BE49-F238E27FC236}">
                    <a16:creationId xmlns:a16="http://schemas.microsoft.com/office/drawing/2014/main" id="{9D60D65F-E816-493A-BB76-FD2A02CEAEB4}"/>
                  </a:ext>
                </a:extLst>
              </p:cNvPr>
              <p:cNvSpPr/>
              <p:nvPr/>
            </p:nvSpPr>
            <p:spPr>
              <a:xfrm>
                <a:off x="3625265" y="2308508"/>
                <a:ext cx="31860" cy="95947"/>
              </a:xfrm>
              <a:custGeom>
                <a:avLst/>
                <a:gdLst>
                  <a:gd name="connsiteX0" fmla="*/ 2613 w 31860"/>
                  <a:gd name="connsiteY0" fmla="*/ 94376 h 95947"/>
                  <a:gd name="connsiteX1" fmla="*/ 21885 w 31860"/>
                  <a:gd name="connsiteY1" fmla="*/ 20885 h 95947"/>
                  <a:gd name="connsiteX2" fmla="*/ 31462 w 31860"/>
                  <a:gd name="connsiteY2" fmla="*/ 1880 h 95947"/>
                  <a:gd name="connsiteX3" fmla="*/ 30885 w 31860"/>
                  <a:gd name="connsiteY3" fmla="*/ -44 h 95947"/>
                  <a:gd name="connsiteX4" fmla="*/ 29012 w 31860"/>
                  <a:gd name="connsiteY4" fmla="*/ 448 h 95947"/>
                  <a:gd name="connsiteX5" fmla="*/ 2742 w 31860"/>
                  <a:gd name="connsiteY5" fmla="*/ 72918 h 95947"/>
                  <a:gd name="connsiteX6" fmla="*/ -223 w 31860"/>
                  <a:gd name="connsiteY6" fmla="*/ 94376 h 95947"/>
                  <a:gd name="connsiteX7" fmla="*/ 2613 w 31860"/>
                  <a:gd name="connsiteY7" fmla="*/ 94376 h 95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60" h="95947">
                    <a:moveTo>
                      <a:pt x="2613" y="94376"/>
                    </a:moveTo>
                    <a:cubicBezTo>
                      <a:pt x="4971" y="68989"/>
                      <a:pt x="11483" y="44164"/>
                      <a:pt x="21885" y="20885"/>
                    </a:cubicBezTo>
                    <a:cubicBezTo>
                      <a:pt x="24785" y="14409"/>
                      <a:pt x="27976" y="8074"/>
                      <a:pt x="31462" y="1880"/>
                    </a:cubicBezTo>
                    <a:cubicBezTo>
                      <a:pt x="31832" y="1192"/>
                      <a:pt x="31573" y="330"/>
                      <a:pt x="30885" y="-44"/>
                    </a:cubicBezTo>
                    <a:cubicBezTo>
                      <a:pt x="30229" y="-396"/>
                      <a:pt x="29409" y="-182"/>
                      <a:pt x="29012" y="448"/>
                    </a:cubicBezTo>
                    <a:cubicBezTo>
                      <a:pt x="16344" y="23003"/>
                      <a:pt x="7468" y="47487"/>
                      <a:pt x="2742" y="72918"/>
                    </a:cubicBezTo>
                    <a:cubicBezTo>
                      <a:pt x="1427" y="80021"/>
                      <a:pt x="439" y="87173"/>
                      <a:pt x="-223" y="94376"/>
                    </a:cubicBezTo>
                    <a:cubicBezTo>
                      <a:pt x="-390" y="96194"/>
                      <a:pt x="2448" y="96182"/>
                      <a:pt x="2613" y="94376"/>
                    </a:cubicBezTo>
                    <a:close/>
                  </a:path>
                </a:pathLst>
              </a:custGeom>
              <a:solidFill>
                <a:srgbClr val="3F3D56"/>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24" name="Vrije vorm: vorm 123">
                <a:extLst>
                  <a:ext uri="{FF2B5EF4-FFF2-40B4-BE49-F238E27FC236}">
                    <a16:creationId xmlns:a16="http://schemas.microsoft.com/office/drawing/2014/main" id="{7B7B34FF-F2B8-4DD6-8EEE-EF916C4AFC3D}"/>
                  </a:ext>
                </a:extLst>
              </p:cNvPr>
              <p:cNvSpPr/>
              <p:nvPr/>
            </p:nvSpPr>
            <p:spPr>
              <a:xfrm>
                <a:off x="3645861" y="2279224"/>
                <a:ext cx="35925" cy="35925"/>
              </a:xfrm>
              <a:custGeom>
                <a:avLst/>
                <a:gdLst>
                  <a:gd name="connsiteX0" fmla="*/ 35925 w 35925"/>
                  <a:gd name="connsiteY0" fmla="*/ 17963 h 35925"/>
                  <a:gd name="connsiteX1" fmla="*/ 17963 w 35925"/>
                  <a:gd name="connsiteY1" fmla="*/ 35925 h 35925"/>
                  <a:gd name="connsiteX2" fmla="*/ 0 w 35925"/>
                  <a:gd name="connsiteY2" fmla="*/ 17963 h 35925"/>
                  <a:gd name="connsiteX3" fmla="*/ 17963 w 35925"/>
                  <a:gd name="connsiteY3" fmla="*/ 0 h 35925"/>
                  <a:gd name="connsiteX4" fmla="*/ 35925 w 35925"/>
                  <a:gd name="connsiteY4" fmla="*/ 17963 h 359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25" h="35925">
                    <a:moveTo>
                      <a:pt x="35925" y="17963"/>
                    </a:moveTo>
                    <a:cubicBezTo>
                      <a:pt x="35925" y="27883"/>
                      <a:pt x="27883" y="35925"/>
                      <a:pt x="17963" y="35925"/>
                    </a:cubicBezTo>
                    <a:cubicBezTo>
                      <a:pt x="8042" y="35925"/>
                      <a:pt x="0" y="27883"/>
                      <a:pt x="0" y="17963"/>
                    </a:cubicBezTo>
                    <a:cubicBezTo>
                      <a:pt x="0" y="8042"/>
                      <a:pt x="8042" y="0"/>
                      <a:pt x="17963" y="0"/>
                    </a:cubicBezTo>
                    <a:cubicBezTo>
                      <a:pt x="27883" y="0"/>
                      <a:pt x="35925" y="8042"/>
                      <a:pt x="35925" y="17963"/>
                    </a:cubicBezTo>
                    <a:close/>
                  </a:path>
                </a:pathLst>
              </a:custGeom>
              <a:solidFill>
                <a:srgbClr val="F07913"/>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25" name="Vrije vorm: vorm 124">
                <a:extLst>
                  <a:ext uri="{FF2B5EF4-FFF2-40B4-BE49-F238E27FC236}">
                    <a16:creationId xmlns:a16="http://schemas.microsoft.com/office/drawing/2014/main" id="{84244F5B-3E0C-43C9-B727-972E1EACBA4B}"/>
                  </a:ext>
                </a:extLst>
              </p:cNvPr>
              <p:cNvSpPr/>
              <p:nvPr/>
            </p:nvSpPr>
            <p:spPr>
              <a:xfrm>
                <a:off x="3587564" y="2309546"/>
                <a:ext cx="37207" cy="94194"/>
              </a:xfrm>
              <a:custGeom>
                <a:avLst/>
                <a:gdLst>
                  <a:gd name="connsiteX0" fmla="*/ 36735 w 37207"/>
                  <a:gd name="connsiteY0" fmla="*/ 91644 h 94194"/>
                  <a:gd name="connsiteX1" fmla="*/ 6730 w 37207"/>
                  <a:gd name="connsiteY1" fmla="*/ 21844 h 94194"/>
                  <a:gd name="connsiteX2" fmla="*/ 2589 w 37207"/>
                  <a:gd name="connsiteY2" fmla="*/ 968 h 94194"/>
                  <a:gd name="connsiteX3" fmla="*/ 954 w 37207"/>
                  <a:gd name="connsiteY3" fmla="*/ -193 h 94194"/>
                  <a:gd name="connsiteX4" fmla="*/ -223 w 37207"/>
                  <a:gd name="connsiteY4" fmla="*/ 1348 h 94194"/>
                  <a:gd name="connsiteX5" fmla="*/ 23638 w 37207"/>
                  <a:gd name="connsiteY5" fmla="*/ 74645 h 94194"/>
                  <a:gd name="connsiteX6" fmla="*/ 34499 w 37207"/>
                  <a:gd name="connsiteY6" fmla="*/ 93388 h 94194"/>
                  <a:gd name="connsiteX7" fmla="*/ 36735 w 37207"/>
                  <a:gd name="connsiteY7" fmla="*/ 91644 h 94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07" h="94194">
                    <a:moveTo>
                      <a:pt x="36735" y="91644"/>
                    </a:moveTo>
                    <a:cubicBezTo>
                      <a:pt x="22979" y="70177"/>
                      <a:pt x="12842" y="46596"/>
                      <a:pt x="6730" y="21844"/>
                    </a:cubicBezTo>
                    <a:cubicBezTo>
                      <a:pt x="5030" y="14953"/>
                      <a:pt x="3651" y="7995"/>
                      <a:pt x="2589" y="968"/>
                    </a:cubicBezTo>
                    <a:cubicBezTo>
                      <a:pt x="2460" y="198"/>
                      <a:pt x="1727" y="-323"/>
                      <a:pt x="954" y="-193"/>
                    </a:cubicBezTo>
                    <a:cubicBezTo>
                      <a:pt x="219" y="-70"/>
                      <a:pt x="-296" y="604"/>
                      <a:pt x="-223" y="1348"/>
                    </a:cubicBezTo>
                    <a:cubicBezTo>
                      <a:pt x="3663" y="26923"/>
                      <a:pt x="11724" y="51684"/>
                      <a:pt x="23638" y="74645"/>
                    </a:cubicBezTo>
                    <a:cubicBezTo>
                      <a:pt x="26970" y="81053"/>
                      <a:pt x="30591" y="87300"/>
                      <a:pt x="34499" y="93388"/>
                    </a:cubicBezTo>
                    <a:cubicBezTo>
                      <a:pt x="35485" y="94923"/>
                      <a:pt x="37714" y="93168"/>
                      <a:pt x="36735" y="91644"/>
                    </a:cubicBezTo>
                    <a:close/>
                  </a:path>
                </a:pathLst>
              </a:custGeom>
              <a:solidFill>
                <a:srgbClr val="3F3D56"/>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26" name="Vrije vorm: vorm 125">
                <a:extLst>
                  <a:ext uri="{FF2B5EF4-FFF2-40B4-BE49-F238E27FC236}">
                    <a16:creationId xmlns:a16="http://schemas.microsoft.com/office/drawing/2014/main" id="{C8E6E932-77C7-4F07-8D41-EBFA15B4BE75}"/>
                  </a:ext>
                </a:extLst>
              </p:cNvPr>
              <p:cNvSpPr/>
              <p:nvPr/>
            </p:nvSpPr>
            <p:spPr>
              <a:xfrm>
                <a:off x="3569585" y="2277966"/>
                <a:ext cx="35925" cy="35925"/>
              </a:xfrm>
              <a:custGeom>
                <a:avLst/>
                <a:gdLst>
                  <a:gd name="connsiteX0" fmla="*/ 35925 w 35925"/>
                  <a:gd name="connsiteY0" fmla="*/ 17963 h 35925"/>
                  <a:gd name="connsiteX1" fmla="*/ 17963 w 35925"/>
                  <a:gd name="connsiteY1" fmla="*/ 35925 h 35925"/>
                  <a:gd name="connsiteX2" fmla="*/ 0 w 35925"/>
                  <a:gd name="connsiteY2" fmla="*/ 17963 h 35925"/>
                  <a:gd name="connsiteX3" fmla="*/ 17963 w 35925"/>
                  <a:gd name="connsiteY3" fmla="*/ 0 h 35925"/>
                  <a:gd name="connsiteX4" fmla="*/ 35925 w 35925"/>
                  <a:gd name="connsiteY4" fmla="*/ 17963 h 359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25" h="35925">
                    <a:moveTo>
                      <a:pt x="35925" y="17963"/>
                    </a:moveTo>
                    <a:cubicBezTo>
                      <a:pt x="35925" y="27883"/>
                      <a:pt x="27883" y="35925"/>
                      <a:pt x="17963" y="35925"/>
                    </a:cubicBezTo>
                    <a:cubicBezTo>
                      <a:pt x="8042" y="35925"/>
                      <a:pt x="0" y="27883"/>
                      <a:pt x="0" y="17963"/>
                    </a:cubicBezTo>
                    <a:cubicBezTo>
                      <a:pt x="0" y="8042"/>
                      <a:pt x="8042" y="0"/>
                      <a:pt x="17963" y="0"/>
                    </a:cubicBezTo>
                    <a:cubicBezTo>
                      <a:pt x="27883" y="0"/>
                      <a:pt x="35925" y="8042"/>
                      <a:pt x="35925" y="17963"/>
                    </a:cubicBezTo>
                    <a:close/>
                  </a:path>
                </a:pathLst>
              </a:custGeom>
              <a:solidFill>
                <a:srgbClr val="F07913"/>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27" name="Vrije vorm: vorm 126">
                <a:extLst>
                  <a:ext uri="{FF2B5EF4-FFF2-40B4-BE49-F238E27FC236}">
                    <a16:creationId xmlns:a16="http://schemas.microsoft.com/office/drawing/2014/main" id="{6E6C5331-B868-4699-AC9D-64A1BE37CFE8}"/>
                  </a:ext>
                </a:extLst>
              </p:cNvPr>
              <p:cNvSpPr/>
              <p:nvPr/>
            </p:nvSpPr>
            <p:spPr>
              <a:xfrm>
                <a:off x="3569383" y="2368766"/>
                <a:ext cx="108819" cy="61762"/>
              </a:xfrm>
              <a:custGeom>
                <a:avLst/>
                <a:gdLst>
                  <a:gd name="connsiteX0" fmla="*/ -230 w 108819"/>
                  <a:gd name="connsiteY0" fmla="*/ 48314 h 61762"/>
                  <a:gd name="connsiteX1" fmla="*/ -230 w 108819"/>
                  <a:gd name="connsiteY1" fmla="*/ 13022 h 61762"/>
                  <a:gd name="connsiteX2" fmla="*/ 13005 w 108819"/>
                  <a:gd name="connsiteY2" fmla="*/ -213 h 61762"/>
                  <a:gd name="connsiteX3" fmla="*/ 95355 w 108819"/>
                  <a:gd name="connsiteY3" fmla="*/ -213 h 61762"/>
                  <a:gd name="connsiteX4" fmla="*/ 108590 w 108819"/>
                  <a:gd name="connsiteY4" fmla="*/ 13022 h 61762"/>
                  <a:gd name="connsiteX5" fmla="*/ 108590 w 108819"/>
                  <a:gd name="connsiteY5" fmla="*/ 48314 h 61762"/>
                  <a:gd name="connsiteX6" fmla="*/ 95355 w 108819"/>
                  <a:gd name="connsiteY6" fmla="*/ 61549 h 61762"/>
                  <a:gd name="connsiteX7" fmla="*/ 13005 w 108819"/>
                  <a:gd name="connsiteY7" fmla="*/ 61549 h 61762"/>
                  <a:gd name="connsiteX8" fmla="*/ -230 w 108819"/>
                  <a:gd name="connsiteY8" fmla="*/ 48314 h 61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819" h="61762">
                    <a:moveTo>
                      <a:pt x="-230" y="48314"/>
                    </a:moveTo>
                    <a:lnTo>
                      <a:pt x="-230" y="13022"/>
                    </a:lnTo>
                    <a:cubicBezTo>
                      <a:pt x="-221" y="5716"/>
                      <a:pt x="5699" y="-204"/>
                      <a:pt x="13005" y="-213"/>
                    </a:cubicBezTo>
                    <a:lnTo>
                      <a:pt x="95355" y="-213"/>
                    </a:lnTo>
                    <a:cubicBezTo>
                      <a:pt x="102663" y="-204"/>
                      <a:pt x="108584" y="5716"/>
                      <a:pt x="108590" y="13022"/>
                    </a:cubicBezTo>
                    <a:lnTo>
                      <a:pt x="108590" y="48314"/>
                    </a:lnTo>
                    <a:cubicBezTo>
                      <a:pt x="108584" y="55620"/>
                      <a:pt x="102663" y="61540"/>
                      <a:pt x="95355" y="61549"/>
                    </a:cubicBezTo>
                    <a:lnTo>
                      <a:pt x="13005" y="61549"/>
                    </a:lnTo>
                    <a:cubicBezTo>
                      <a:pt x="5699" y="61540"/>
                      <a:pt x="-221" y="55620"/>
                      <a:pt x="-230" y="48314"/>
                    </a:cubicBez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28" name="Vrije vorm: vorm 127">
                <a:extLst>
                  <a:ext uri="{FF2B5EF4-FFF2-40B4-BE49-F238E27FC236}">
                    <a16:creationId xmlns:a16="http://schemas.microsoft.com/office/drawing/2014/main" id="{B35E0243-0F47-41F4-BCF3-265C6FF6304F}"/>
                  </a:ext>
                </a:extLst>
              </p:cNvPr>
              <p:cNvSpPr/>
              <p:nvPr/>
            </p:nvSpPr>
            <p:spPr>
              <a:xfrm>
                <a:off x="4064976" y="2407085"/>
                <a:ext cx="252931" cy="20587"/>
              </a:xfrm>
              <a:custGeom>
                <a:avLst/>
                <a:gdLst>
                  <a:gd name="connsiteX0" fmla="*/ 242637 w 252931"/>
                  <a:gd name="connsiteY0" fmla="*/ 0 h 20587"/>
                  <a:gd name="connsiteX1" fmla="*/ 252931 w 252931"/>
                  <a:gd name="connsiteY1" fmla="*/ 0 h 20587"/>
                  <a:gd name="connsiteX2" fmla="*/ 252931 w 252931"/>
                  <a:gd name="connsiteY2" fmla="*/ 20587 h 20587"/>
                  <a:gd name="connsiteX3" fmla="*/ 242637 w 252931"/>
                  <a:gd name="connsiteY3" fmla="*/ 20587 h 20587"/>
                  <a:gd name="connsiteX4" fmla="*/ 10294 w 252931"/>
                  <a:gd name="connsiteY4" fmla="*/ 20587 h 20587"/>
                  <a:gd name="connsiteX5" fmla="*/ 0 w 252931"/>
                  <a:gd name="connsiteY5" fmla="*/ 20587 h 20587"/>
                  <a:gd name="connsiteX6" fmla="*/ 0 w 252931"/>
                  <a:gd name="connsiteY6" fmla="*/ 0 h 20587"/>
                  <a:gd name="connsiteX7" fmla="*/ 10294 w 252931"/>
                  <a:gd name="connsiteY7" fmla="*/ 0 h 20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2931" h="20587">
                    <a:moveTo>
                      <a:pt x="242637" y="0"/>
                    </a:moveTo>
                    <a:cubicBezTo>
                      <a:pt x="248322" y="0"/>
                      <a:pt x="252931" y="0"/>
                      <a:pt x="252931" y="0"/>
                    </a:cubicBezTo>
                    <a:lnTo>
                      <a:pt x="252931" y="20587"/>
                    </a:lnTo>
                    <a:cubicBezTo>
                      <a:pt x="252931" y="20587"/>
                      <a:pt x="248322" y="20587"/>
                      <a:pt x="242637" y="20587"/>
                    </a:cubicBezTo>
                    <a:lnTo>
                      <a:pt x="10294" y="20587"/>
                    </a:lnTo>
                    <a:cubicBezTo>
                      <a:pt x="4609" y="20587"/>
                      <a:pt x="0" y="20587"/>
                      <a:pt x="0" y="20587"/>
                    </a:cubicBezTo>
                    <a:lnTo>
                      <a:pt x="0" y="0"/>
                    </a:lnTo>
                    <a:cubicBezTo>
                      <a:pt x="0" y="0"/>
                      <a:pt x="4609" y="0"/>
                      <a:pt x="10294" y="0"/>
                    </a:cubicBez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29" name="Vrije vorm: vorm 128">
                <a:extLst>
                  <a:ext uri="{FF2B5EF4-FFF2-40B4-BE49-F238E27FC236}">
                    <a16:creationId xmlns:a16="http://schemas.microsoft.com/office/drawing/2014/main" id="{09830593-5FB8-4D29-96DA-A52C8B1EDEC0}"/>
                  </a:ext>
                </a:extLst>
              </p:cNvPr>
              <p:cNvSpPr/>
              <p:nvPr/>
            </p:nvSpPr>
            <p:spPr>
              <a:xfrm>
                <a:off x="4182618" y="2245327"/>
                <a:ext cx="299988" cy="182345"/>
              </a:xfrm>
              <a:custGeom>
                <a:avLst/>
                <a:gdLst>
                  <a:gd name="connsiteX0" fmla="*/ 280642 w 299988"/>
                  <a:gd name="connsiteY0" fmla="*/ 182133 h 182345"/>
                  <a:gd name="connsiteX1" fmla="*/ 18887 w 299988"/>
                  <a:gd name="connsiteY1" fmla="*/ 182133 h 182345"/>
                  <a:gd name="connsiteX2" fmla="*/ -230 w 299988"/>
                  <a:gd name="connsiteY2" fmla="*/ 163016 h 182345"/>
                  <a:gd name="connsiteX3" fmla="*/ -230 w 299988"/>
                  <a:gd name="connsiteY3" fmla="*/ 18904 h 182345"/>
                  <a:gd name="connsiteX4" fmla="*/ 18887 w 299988"/>
                  <a:gd name="connsiteY4" fmla="*/ -213 h 182345"/>
                  <a:gd name="connsiteX5" fmla="*/ 280642 w 299988"/>
                  <a:gd name="connsiteY5" fmla="*/ -213 h 182345"/>
                  <a:gd name="connsiteX6" fmla="*/ 299758 w 299988"/>
                  <a:gd name="connsiteY6" fmla="*/ 18904 h 182345"/>
                  <a:gd name="connsiteX7" fmla="*/ 299758 w 299988"/>
                  <a:gd name="connsiteY7" fmla="*/ 163016 h 182345"/>
                  <a:gd name="connsiteX8" fmla="*/ 280642 w 299988"/>
                  <a:gd name="connsiteY8" fmla="*/ 182133 h 18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988" h="182345">
                    <a:moveTo>
                      <a:pt x="280642" y="182133"/>
                    </a:moveTo>
                    <a:lnTo>
                      <a:pt x="18887" y="182133"/>
                    </a:lnTo>
                    <a:cubicBezTo>
                      <a:pt x="8335" y="182121"/>
                      <a:pt x="-218" y="173568"/>
                      <a:pt x="-230" y="163016"/>
                    </a:cubicBezTo>
                    <a:lnTo>
                      <a:pt x="-230" y="18904"/>
                    </a:lnTo>
                    <a:cubicBezTo>
                      <a:pt x="-218" y="8351"/>
                      <a:pt x="8335" y="-201"/>
                      <a:pt x="18887" y="-213"/>
                    </a:cubicBezTo>
                    <a:lnTo>
                      <a:pt x="280642" y="-213"/>
                    </a:lnTo>
                    <a:cubicBezTo>
                      <a:pt x="291194" y="-201"/>
                      <a:pt x="299747" y="8351"/>
                      <a:pt x="299758" y="18904"/>
                    </a:cubicBezTo>
                    <a:lnTo>
                      <a:pt x="299758" y="163016"/>
                    </a:lnTo>
                    <a:cubicBezTo>
                      <a:pt x="299747" y="173568"/>
                      <a:pt x="291194" y="182121"/>
                      <a:pt x="280642" y="182133"/>
                    </a:cubicBez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30" name="Vrije vorm: vorm 129">
                <a:extLst>
                  <a:ext uri="{FF2B5EF4-FFF2-40B4-BE49-F238E27FC236}">
                    <a16:creationId xmlns:a16="http://schemas.microsoft.com/office/drawing/2014/main" id="{DB80B7A1-DC1F-4795-8268-38B72FA06771}"/>
                  </a:ext>
                </a:extLst>
              </p:cNvPr>
              <p:cNvSpPr/>
              <p:nvPr/>
            </p:nvSpPr>
            <p:spPr>
              <a:xfrm>
                <a:off x="4314966" y="2318854"/>
                <a:ext cx="35292" cy="35292"/>
              </a:xfrm>
              <a:custGeom>
                <a:avLst/>
                <a:gdLst>
                  <a:gd name="connsiteX0" fmla="*/ 35293 w 35292"/>
                  <a:gd name="connsiteY0" fmla="*/ 17646 h 35292"/>
                  <a:gd name="connsiteX1" fmla="*/ 17646 w 35292"/>
                  <a:gd name="connsiteY1" fmla="*/ 35293 h 35292"/>
                  <a:gd name="connsiteX2" fmla="*/ 0 w 35292"/>
                  <a:gd name="connsiteY2" fmla="*/ 17646 h 35292"/>
                  <a:gd name="connsiteX3" fmla="*/ 17646 w 35292"/>
                  <a:gd name="connsiteY3" fmla="*/ 0 h 35292"/>
                  <a:gd name="connsiteX4" fmla="*/ 35293 w 35292"/>
                  <a:gd name="connsiteY4" fmla="*/ 17646 h 35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92" h="35292">
                    <a:moveTo>
                      <a:pt x="35293" y="17646"/>
                    </a:moveTo>
                    <a:cubicBezTo>
                      <a:pt x="35293" y="27392"/>
                      <a:pt x="27392" y="35293"/>
                      <a:pt x="17646" y="35293"/>
                    </a:cubicBezTo>
                    <a:cubicBezTo>
                      <a:pt x="7901" y="35293"/>
                      <a:pt x="0" y="27392"/>
                      <a:pt x="0" y="17646"/>
                    </a:cubicBezTo>
                    <a:cubicBezTo>
                      <a:pt x="0" y="7900"/>
                      <a:pt x="7901" y="0"/>
                      <a:pt x="17646" y="0"/>
                    </a:cubicBezTo>
                    <a:cubicBezTo>
                      <a:pt x="27392" y="0"/>
                      <a:pt x="35293" y="7900"/>
                      <a:pt x="35293" y="17646"/>
                    </a:cubicBezTo>
                    <a:close/>
                  </a:path>
                </a:pathLst>
              </a:custGeom>
              <a:solidFill>
                <a:srgbClr val="FFFFFF"/>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31" name="Vrije vorm: vorm 130">
                <a:extLst>
                  <a:ext uri="{FF2B5EF4-FFF2-40B4-BE49-F238E27FC236}">
                    <a16:creationId xmlns:a16="http://schemas.microsoft.com/office/drawing/2014/main" id="{AB21ED15-29FA-46D0-B85E-BB324F50F2A3}"/>
                  </a:ext>
                </a:extLst>
              </p:cNvPr>
              <p:cNvSpPr/>
              <p:nvPr/>
            </p:nvSpPr>
            <p:spPr>
              <a:xfrm>
                <a:off x="4747301" y="2580608"/>
                <a:ext cx="382337" cy="320575"/>
              </a:xfrm>
              <a:custGeom>
                <a:avLst/>
                <a:gdLst>
                  <a:gd name="connsiteX0" fmla="*/ 382108 w 382337"/>
                  <a:gd name="connsiteY0" fmla="*/ 40962 h 320575"/>
                  <a:gd name="connsiteX1" fmla="*/ 190939 w 382337"/>
                  <a:gd name="connsiteY1" fmla="*/ -213 h 320575"/>
                  <a:gd name="connsiteX2" fmla="*/ -230 w 382337"/>
                  <a:gd name="connsiteY2" fmla="*/ 40962 h 320575"/>
                  <a:gd name="connsiteX3" fmla="*/ 88002 w 382337"/>
                  <a:gd name="connsiteY3" fmla="*/ 75649 h 320575"/>
                  <a:gd name="connsiteX4" fmla="*/ 88002 w 382337"/>
                  <a:gd name="connsiteY4" fmla="*/ 301245 h 320575"/>
                  <a:gd name="connsiteX5" fmla="*/ 107119 w 382337"/>
                  <a:gd name="connsiteY5" fmla="*/ 320362 h 320575"/>
                  <a:gd name="connsiteX6" fmla="*/ 126236 w 382337"/>
                  <a:gd name="connsiteY6" fmla="*/ 301245 h 320575"/>
                  <a:gd name="connsiteX7" fmla="*/ 126236 w 382337"/>
                  <a:gd name="connsiteY7" fmla="*/ 79713 h 320575"/>
                  <a:gd name="connsiteX8" fmla="*/ 190939 w 382337"/>
                  <a:gd name="connsiteY8" fmla="*/ 82137 h 320575"/>
                  <a:gd name="connsiteX9" fmla="*/ 255643 w 382337"/>
                  <a:gd name="connsiteY9" fmla="*/ 79713 h 320575"/>
                  <a:gd name="connsiteX10" fmla="*/ 255643 w 382337"/>
                  <a:gd name="connsiteY10" fmla="*/ 301245 h 320575"/>
                  <a:gd name="connsiteX11" fmla="*/ 274759 w 382337"/>
                  <a:gd name="connsiteY11" fmla="*/ 320362 h 320575"/>
                  <a:gd name="connsiteX12" fmla="*/ 293876 w 382337"/>
                  <a:gd name="connsiteY12" fmla="*/ 301245 h 320575"/>
                  <a:gd name="connsiteX13" fmla="*/ 293876 w 382337"/>
                  <a:gd name="connsiteY13" fmla="*/ 75649 h 320575"/>
                  <a:gd name="connsiteX14" fmla="*/ 382108 w 382337"/>
                  <a:gd name="connsiteY14" fmla="*/ 40962 h 320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2337" h="320575">
                    <a:moveTo>
                      <a:pt x="382108" y="40962"/>
                    </a:moveTo>
                    <a:cubicBezTo>
                      <a:pt x="382108" y="18222"/>
                      <a:pt x="296520" y="-213"/>
                      <a:pt x="190939" y="-213"/>
                    </a:cubicBezTo>
                    <a:cubicBezTo>
                      <a:pt x="85361" y="-213"/>
                      <a:pt x="-230" y="18222"/>
                      <a:pt x="-230" y="40962"/>
                    </a:cubicBezTo>
                    <a:cubicBezTo>
                      <a:pt x="-230" y="55535"/>
                      <a:pt x="34960" y="68331"/>
                      <a:pt x="88002" y="75649"/>
                    </a:cubicBezTo>
                    <a:lnTo>
                      <a:pt x="88002" y="301245"/>
                    </a:lnTo>
                    <a:cubicBezTo>
                      <a:pt x="88002" y="311804"/>
                      <a:pt x="96561" y="320362"/>
                      <a:pt x="107119" y="320362"/>
                    </a:cubicBezTo>
                    <a:cubicBezTo>
                      <a:pt x="117677" y="320362"/>
                      <a:pt x="126236" y="311804"/>
                      <a:pt x="126236" y="301245"/>
                    </a:cubicBezTo>
                    <a:lnTo>
                      <a:pt x="126236" y="79713"/>
                    </a:lnTo>
                    <a:cubicBezTo>
                      <a:pt x="146447" y="81278"/>
                      <a:pt x="168225" y="82137"/>
                      <a:pt x="190939" y="82137"/>
                    </a:cubicBezTo>
                    <a:cubicBezTo>
                      <a:pt x="213653" y="82137"/>
                      <a:pt x="235432" y="81278"/>
                      <a:pt x="255643" y="79713"/>
                    </a:cubicBezTo>
                    <a:lnTo>
                      <a:pt x="255643" y="301245"/>
                    </a:lnTo>
                    <a:cubicBezTo>
                      <a:pt x="255643" y="311804"/>
                      <a:pt x="264201" y="320362"/>
                      <a:pt x="274759" y="320362"/>
                    </a:cubicBezTo>
                    <a:cubicBezTo>
                      <a:pt x="285318" y="320362"/>
                      <a:pt x="293876" y="311804"/>
                      <a:pt x="293876" y="301245"/>
                    </a:cubicBezTo>
                    <a:lnTo>
                      <a:pt x="293876" y="75649"/>
                    </a:lnTo>
                    <a:cubicBezTo>
                      <a:pt x="346921" y="68331"/>
                      <a:pt x="382108" y="55535"/>
                      <a:pt x="382108" y="40962"/>
                    </a:cubicBezTo>
                    <a:close/>
                  </a:path>
                </a:pathLst>
              </a:custGeom>
              <a:solidFill>
                <a:srgbClr val="CCCCCC"/>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32" name="Vrije vorm: vorm 131">
                <a:extLst>
                  <a:ext uri="{FF2B5EF4-FFF2-40B4-BE49-F238E27FC236}">
                    <a16:creationId xmlns:a16="http://schemas.microsoft.com/office/drawing/2014/main" id="{F5984D9E-F6A4-42AE-9A5F-702FD1C4EEFC}"/>
                  </a:ext>
                </a:extLst>
              </p:cNvPr>
              <p:cNvSpPr/>
              <p:nvPr/>
            </p:nvSpPr>
            <p:spPr>
              <a:xfrm>
                <a:off x="4877258" y="2080211"/>
                <a:ext cx="164699" cy="164699"/>
              </a:xfrm>
              <a:custGeom>
                <a:avLst/>
                <a:gdLst>
                  <a:gd name="connsiteX0" fmla="*/ 164699 w 164699"/>
                  <a:gd name="connsiteY0" fmla="*/ 82350 h 164699"/>
                  <a:gd name="connsiteX1" fmla="*/ 82350 w 164699"/>
                  <a:gd name="connsiteY1" fmla="*/ 164699 h 164699"/>
                  <a:gd name="connsiteX2" fmla="*/ 0 w 164699"/>
                  <a:gd name="connsiteY2" fmla="*/ 82350 h 164699"/>
                  <a:gd name="connsiteX3" fmla="*/ 82350 w 164699"/>
                  <a:gd name="connsiteY3" fmla="*/ 0 h 164699"/>
                  <a:gd name="connsiteX4" fmla="*/ 164699 w 164699"/>
                  <a:gd name="connsiteY4" fmla="*/ 82350 h 1646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99" h="164699">
                    <a:moveTo>
                      <a:pt x="164699" y="82350"/>
                    </a:moveTo>
                    <a:cubicBezTo>
                      <a:pt x="164699" y="127830"/>
                      <a:pt x="127830" y="164699"/>
                      <a:pt x="82350" y="164699"/>
                    </a:cubicBezTo>
                    <a:cubicBezTo>
                      <a:pt x="36869" y="164699"/>
                      <a:pt x="0" y="127830"/>
                      <a:pt x="0" y="82350"/>
                    </a:cubicBezTo>
                    <a:cubicBezTo>
                      <a:pt x="0" y="36869"/>
                      <a:pt x="36869" y="0"/>
                      <a:pt x="82350" y="0"/>
                    </a:cubicBezTo>
                    <a:cubicBezTo>
                      <a:pt x="127830" y="0"/>
                      <a:pt x="164699" y="36869"/>
                      <a:pt x="164699" y="82350"/>
                    </a:cubicBezTo>
                    <a:close/>
                  </a:path>
                </a:pathLst>
              </a:custGeom>
              <a:solidFill>
                <a:srgbClr val="2F2E41"/>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33" name="Vrije vorm: vorm 132">
                <a:extLst>
                  <a:ext uri="{FF2B5EF4-FFF2-40B4-BE49-F238E27FC236}">
                    <a16:creationId xmlns:a16="http://schemas.microsoft.com/office/drawing/2014/main" id="{56DD07DF-DE15-4343-9541-40E92C4B5C41}"/>
                  </a:ext>
                </a:extLst>
              </p:cNvPr>
              <p:cNvSpPr/>
              <p:nvPr/>
            </p:nvSpPr>
            <p:spPr>
              <a:xfrm>
                <a:off x="4701465" y="2728061"/>
                <a:ext cx="53215" cy="139076"/>
              </a:xfrm>
              <a:custGeom>
                <a:avLst/>
                <a:gdLst>
                  <a:gd name="connsiteX0" fmla="*/ 53210 w 53215"/>
                  <a:gd name="connsiteY0" fmla="*/ 139077 h 139076"/>
                  <a:gd name="connsiteX1" fmla="*/ 17152 w 53215"/>
                  <a:gd name="connsiteY1" fmla="*/ 139077 h 139076"/>
                  <a:gd name="connsiteX2" fmla="*/ 0 w 53215"/>
                  <a:gd name="connsiteY2" fmla="*/ 0 h 139076"/>
                  <a:gd name="connsiteX3" fmla="*/ 53216 w 53215"/>
                  <a:gd name="connsiteY3" fmla="*/ 0 h 139076"/>
                  <a:gd name="connsiteX4" fmla="*/ 53210 w 53215"/>
                  <a:gd name="connsiteY4" fmla="*/ 139077 h 139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215" h="139076">
                    <a:moveTo>
                      <a:pt x="53210" y="139077"/>
                    </a:moveTo>
                    <a:lnTo>
                      <a:pt x="17152" y="139077"/>
                    </a:lnTo>
                    <a:lnTo>
                      <a:pt x="0" y="0"/>
                    </a:lnTo>
                    <a:lnTo>
                      <a:pt x="53216" y="0"/>
                    </a:lnTo>
                    <a:lnTo>
                      <a:pt x="53210" y="139077"/>
                    </a:lnTo>
                    <a:close/>
                  </a:path>
                </a:pathLst>
              </a:custGeom>
              <a:solidFill>
                <a:srgbClr val="FFB8B8"/>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34" name="Vrije vorm: vorm 133">
                <a:extLst>
                  <a:ext uri="{FF2B5EF4-FFF2-40B4-BE49-F238E27FC236}">
                    <a16:creationId xmlns:a16="http://schemas.microsoft.com/office/drawing/2014/main" id="{E9963353-25A3-4277-92A4-D3C2BEB1CA1B}"/>
                  </a:ext>
                </a:extLst>
              </p:cNvPr>
              <p:cNvSpPr/>
              <p:nvPr/>
            </p:nvSpPr>
            <p:spPr>
              <a:xfrm>
                <a:off x="4649079" y="2856835"/>
                <a:ext cx="113321" cy="43780"/>
              </a:xfrm>
              <a:custGeom>
                <a:avLst/>
                <a:gdLst>
                  <a:gd name="connsiteX0" fmla="*/ 43784 w 113321"/>
                  <a:gd name="connsiteY0" fmla="*/ 0 h 43780"/>
                  <a:gd name="connsiteX1" fmla="*/ 113322 w 113321"/>
                  <a:gd name="connsiteY1" fmla="*/ 0 h 43780"/>
                  <a:gd name="connsiteX2" fmla="*/ 113322 w 113321"/>
                  <a:gd name="connsiteY2" fmla="*/ 0 h 43780"/>
                  <a:gd name="connsiteX3" fmla="*/ 113322 w 113321"/>
                  <a:gd name="connsiteY3" fmla="*/ 43781 h 43780"/>
                  <a:gd name="connsiteX4" fmla="*/ 113322 w 113321"/>
                  <a:gd name="connsiteY4" fmla="*/ 43781 h 43780"/>
                  <a:gd name="connsiteX5" fmla="*/ 0 w 113321"/>
                  <a:gd name="connsiteY5" fmla="*/ 43781 h 43780"/>
                  <a:gd name="connsiteX6" fmla="*/ 0 w 113321"/>
                  <a:gd name="connsiteY6" fmla="*/ 43781 h 43780"/>
                  <a:gd name="connsiteX7" fmla="*/ 0 w 113321"/>
                  <a:gd name="connsiteY7" fmla="*/ 43781 h 43780"/>
                  <a:gd name="connsiteX8" fmla="*/ 43784 w 113321"/>
                  <a:gd name="connsiteY8" fmla="*/ 0 h 43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321" h="43780">
                    <a:moveTo>
                      <a:pt x="43784" y="0"/>
                    </a:moveTo>
                    <a:lnTo>
                      <a:pt x="113322" y="0"/>
                    </a:lnTo>
                    <a:lnTo>
                      <a:pt x="113322" y="0"/>
                    </a:lnTo>
                    <a:lnTo>
                      <a:pt x="113322" y="43781"/>
                    </a:lnTo>
                    <a:lnTo>
                      <a:pt x="113322" y="43781"/>
                    </a:lnTo>
                    <a:lnTo>
                      <a:pt x="0" y="43781"/>
                    </a:lnTo>
                    <a:lnTo>
                      <a:pt x="0" y="43781"/>
                    </a:lnTo>
                    <a:lnTo>
                      <a:pt x="0" y="43781"/>
                    </a:lnTo>
                    <a:cubicBezTo>
                      <a:pt x="0" y="19602"/>
                      <a:pt x="19602" y="0"/>
                      <a:pt x="43784" y="0"/>
                    </a:cubicBezTo>
                    <a:close/>
                  </a:path>
                </a:pathLst>
              </a:custGeom>
              <a:solidFill>
                <a:srgbClr val="2F2E41"/>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35" name="Vrije vorm: vorm 134">
                <a:extLst>
                  <a:ext uri="{FF2B5EF4-FFF2-40B4-BE49-F238E27FC236}">
                    <a16:creationId xmlns:a16="http://schemas.microsoft.com/office/drawing/2014/main" id="{E52456A6-511A-44E3-AF9E-2883F7A63A77}"/>
                  </a:ext>
                </a:extLst>
              </p:cNvPr>
              <p:cNvSpPr/>
              <p:nvPr/>
            </p:nvSpPr>
            <p:spPr>
              <a:xfrm>
                <a:off x="4663987" y="2698385"/>
                <a:ext cx="76044" cy="148629"/>
              </a:xfrm>
              <a:custGeom>
                <a:avLst/>
                <a:gdLst>
                  <a:gd name="connsiteX0" fmla="*/ 34402 w 76044"/>
                  <a:gd name="connsiteY0" fmla="*/ 148629 h 148629"/>
                  <a:gd name="connsiteX1" fmla="*/ 0 w 76044"/>
                  <a:gd name="connsiteY1" fmla="*/ 137833 h 148629"/>
                  <a:gd name="connsiteX2" fmla="*/ 25270 w 76044"/>
                  <a:gd name="connsiteY2" fmla="*/ 0 h 148629"/>
                  <a:gd name="connsiteX3" fmla="*/ 76044 w 76044"/>
                  <a:gd name="connsiteY3" fmla="*/ 15932 h 148629"/>
                  <a:gd name="connsiteX4" fmla="*/ 34402 w 76044"/>
                  <a:gd name="connsiteY4" fmla="*/ 148629 h 148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44" h="148629">
                    <a:moveTo>
                      <a:pt x="34402" y="148629"/>
                    </a:moveTo>
                    <a:lnTo>
                      <a:pt x="0" y="137833"/>
                    </a:lnTo>
                    <a:lnTo>
                      <a:pt x="25270" y="0"/>
                    </a:lnTo>
                    <a:lnTo>
                      <a:pt x="76044" y="15932"/>
                    </a:lnTo>
                    <a:lnTo>
                      <a:pt x="34402" y="148629"/>
                    </a:lnTo>
                    <a:close/>
                  </a:path>
                </a:pathLst>
              </a:custGeom>
              <a:solidFill>
                <a:srgbClr val="FFB8B8"/>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36" name="Vrije vorm: vorm 135">
                <a:extLst>
                  <a:ext uri="{FF2B5EF4-FFF2-40B4-BE49-F238E27FC236}">
                    <a16:creationId xmlns:a16="http://schemas.microsoft.com/office/drawing/2014/main" id="{ECC7C363-9166-4011-BE2E-D7A1F39C4193}"/>
                  </a:ext>
                </a:extLst>
              </p:cNvPr>
              <p:cNvSpPr/>
              <p:nvPr/>
            </p:nvSpPr>
            <p:spPr>
              <a:xfrm rot="1045356">
                <a:off x="4591569" y="2821526"/>
                <a:ext cx="113321" cy="43783"/>
              </a:xfrm>
              <a:custGeom>
                <a:avLst/>
                <a:gdLst>
                  <a:gd name="connsiteX0" fmla="*/ 43554 w 113321"/>
                  <a:gd name="connsiteY0" fmla="*/ -213 h 43783"/>
                  <a:gd name="connsiteX1" fmla="*/ 113092 w 113321"/>
                  <a:gd name="connsiteY1" fmla="*/ -213 h 43783"/>
                  <a:gd name="connsiteX2" fmla="*/ 113092 w 113321"/>
                  <a:gd name="connsiteY2" fmla="*/ -213 h 43783"/>
                  <a:gd name="connsiteX3" fmla="*/ 113092 w 113321"/>
                  <a:gd name="connsiteY3" fmla="*/ 43570 h 43783"/>
                  <a:gd name="connsiteX4" fmla="*/ 113092 w 113321"/>
                  <a:gd name="connsiteY4" fmla="*/ 43570 h 43783"/>
                  <a:gd name="connsiteX5" fmla="*/ -230 w 113321"/>
                  <a:gd name="connsiteY5" fmla="*/ 43570 h 43783"/>
                  <a:gd name="connsiteX6" fmla="*/ -230 w 113321"/>
                  <a:gd name="connsiteY6" fmla="*/ 43570 h 43783"/>
                  <a:gd name="connsiteX7" fmla="*/ -230 w 113321"/>
                  <a:gd name="connsiteY7" fmla="*/ 43570 h 43783"/>
                  <a:gd name="connsiteX8" fmla="*/ 43554 w 113321"/>
                  <a:gd name="connsiteY8" fmla="*/ -213 h 43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321" h="43783">
                    <a:moveTo>
                      <a:pt x="43554" y="-213"/>
                    </a:moveTo>
                    <a:lnTo>
                      <a:pt x="113092" y="-213"/>
                    </a:lnTo>
                    <a:lnTo>
                      <a:pt x="113092" y="-213"/>
                    </a:lnTo>
                    <a:lnTo>
                      <a:pt x="113092" y="43570"/>
                    </a:lnTo>
                    <a:lnTo>
                      <a:pt x="113092" y="43570"/>
                    </a:lnTo>
                    <a:lnTo>
                      <a:pt x="-230" y="43570"/>
                    </a:lnTo>
                    <a:lnTo>
                      <a:pt x="-230" y="43570"/>
                    </a:lnTo>
                    <a:lnTo>
                      <a:pt x="-230" y="43570"/>
                    </a:lnTo>
                    <a:cubicBezTo>
                      <a:pt x="-230" y="19389"/>
                      <a:pt x="19372" y="-213"/>
                      <a:pt x="43554" y="-213"/>
                    </a:cubicBezTo>
                    <a:close/>
                  </a:path>
                </a:pathLst>
              </a:custGeom>
              <a:solidFill>
                <a:srgbClr val="2F2E41"/>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37" name="Vrije vorm: vorm 136">
                <a:extLst>
                  <a:ext uri="{FF2B5EF4-FFF2-40B4-BE49-F238E27FC236}">
                    <a16:creationId xmlns:a16="http://schemas.microsoft.com/office/drawing/2014/main" id="{FC731746-4297-4088-B561-10751223632D}"/>
                  </a:ext>
                </a:extLst>
              </p:cNvPr>
              <p:cNvSpPr/>
              <p:nvPr/>
            </p:nvSpPr>
            <p:spPr>
              <a:xfrm>
                <a:off x="4670390" y="2500744"/>
                <a:ext cx="311795" cy="290779"/>
              </a:xfrm>
              <a:custGeom>
                <a:avLst/>
                <a:gdLst>
                  <a:gd name="connsiteX0" fmla="*/ 39501 w 311795"/>
                  <a:gd name="connsiteY0" fmla="*/ 290566 h 290779"/>
                  <a:gd name="connsiteX1" fmla="*/ 34878 w 311795"/>
                  <a:gd name="connsiteY1" fmla="*/ 289725 h 290779"/>
                  <a:gd name="connsiteX2" fmla="*/ 8352 w 311795"/>
                  <a:gd name="connsiteY2" fmla="*/ 279779 h 290779"/>
                  <a:gd name="connsiteX3" fmla="*/ 76 w 311795"/>
                  <a:gd name="connsiteY3" fmla="*/ 264532 h 290779"/>
                  <a:gd name="connsiteX4" fmla="*/ 41977 w 311795"/>
                  <a:gd name="connsiteY4" fmla="*/ 77437 h 290779"/>
                  <a:gd name="connsiteX5" fmla="*/ 281559 w 311795"/>
                  <a:gd name="connsiteY5" fmla="*/ -175 h 290779"/>
                  <a:gd name="connsiteX6" fmla="*/ 282315 w 311795"/>
                  <a:gd name="connsiteY6" fmla="*/ -213 h 290779"/>
                  <a:gd name="connsiteX7" fmla="*/ 306570 w 311795"/>
                  <a:gd name="connsiteY7" fmla="*/ 30268 h 290779"/>
                  <a:gd name="connsiteX8" fmla="*/ 298314 w 311795"/>
                  <a:gd name="connsiteY8" fmla="*/ 95583 h 290779"/>
                  <a:gd name="connsiteX9" fmla="*/ 117854 w 311795"/>
                  <a:gd name="connsiteY9" fmla="*/ 108900 h 290779"/>
                  <a:gd name="connsiteX10" fmla="*/ 51892 w 311795"/>
                  <a:gd name="connsiteY10" fmla="*/ 282043 h 290779"/>
                  <a:gd name="connsiteX11" fmla="*/ 39501 w 311795"/>
                  <a:gd name="connsiteY11" fmla="*/ 290566 h 29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1795" h="290779">
                    <a:moveTo>
                      <a:pt x="39501" y="290566"/>
                    </a:moveTo>
                    <a:cubicBezTo>
                      <a:pt x="37922" y="290566"/>
                      <a:pt x="36357" y="290281"/>
                      <a:pt x="34878" y="289725"/>
                    </a:cubicBezTo>
                    <a:lnTo>
                      <a:pt x="8352" y="279779"/>
                    </a:lnTo>
                    <a:cubicBezTo>
                      <a:pt x="2197" y="277449"/>
                      <a:pt x="-1324" y="270964"/>
                      <a:pt x="76" y="264532"/>
                    </a:cubicBezTo>
                    <a:cubicBezTo>
                      <a:pt x="6755" y="234504"/>
                      <a:pt x="29516" y="132273"/>
                      <a:pt x="41977" y="77437"/>
                    </a:cubicBezTo>
                    <a:cubicBezTo>
                      <a:pt x="56759" y="12395"/>
                      <a:pt x="272389" y="310"/>
                      <a:pt x="281559" y="-175"/>
                    </a:cubicBezTo>
                    <a:lnTo>
                      <a:pt x="282315" y="-213"/>
                    </a:lnTo>
                    <a:lnTo>
                      <a:pt x="306570" y="30268"/>
                    </a:lnTo>
                    <a:cubicBezTo>
                      <a:pt x="315334" y="58440"/>
                      <a:pt x="312558" y="80416"/>
                      <a:pt x="298314" y="95583"/>
                    </a:cubicBezTo>
                    <a:cubicBezTo>
                      <a:pt x="256748" y="139837"/>
                      <a:pt x="132650" y="112376"/>
                      <a:pt x="117854" y="108900"/>
                    </a:cubicBezTo>
                    <a:lnTo>
                      <a:pt x="51892" y="282043"/>
                    </a:lnTo>
                    <a:cubicBezTo>
                      <a:pt x="49924" y="287178"/>
                      <a:pt x="44998" y="290566"/>
                      <a:pt x="39501" y="290566"/>
                    </a:cubicBezTo>
                    <a:close/>
                  </a:path>
                </a:pathLst>
              </a:custGeom>
              <a:solidFill>
                <a:srgbClr val="2F2E41"/>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38" name="Vrije vorm: vorm 137">
                <a:extLst>
                  <a:ext uri="{FF2B5EF4-FFF2-40B4-BE49-F238E27FC236}">
                    <a16:creationId xmlns:a16="http://schemas.microsoft.com/office/drawing/2014/main" id="{D09059ED-3806-46F7-90E1-64876C7195C2}"/>
                  </a:ext>
                </a:extLst>
              </p:cNvPr>
              <p:cNvSpPr/>
              <p:nvPr/>
            </p:nvSpPr>
            <p:spPr>
              <a:xfrm>
                <a:off x="4708624" y="2521331"/>
                <a:ext cx="311795" cy="290779"/>
              </a:xfrm>
              <a:custGeom>
                <a:avLst/>
                <a:gdLst>
                  <a:gd name="connsiteX0" fmla="*/ 39501 w 311795"/>
                  <a:gd name="connsiteY0" fmla="*/ 290566 h 290779"/>
                  <a:gd name="connsiteX1" fmla="*/ 34878 w 311795"/>
                  <a:gd name="connsiteY1" fmla="*/ 289725 h 290779"/>
                  <a:gd name="connsiteX2" fmla="*/ 8352 w 311795"/>
                  <a:gd name="connsiteY2" fmla="*/ 279779 h 290779"/>
                  <a:gd name="connsiteX3" fmla="*/ 76 w 311795"/>
                  <a:gd name="connsiteY3" fmla="*/ 264532 h 290779"/>
                  <a:gd name="connsiteX4" fmla="*/ 41977 w 311795"/>
                  <a:gd name="connsiteY4" fmla="*/ 77437 h 290779"/>
                  <a:gd name="connsiteX5" fmla="*/ 281559 w 311795"/>
                  <a:gd name="connsiteY5" fmla="*/ -175 h 290779"/>
                  <a:gd name="connsiteX6" fmla="*/ 282315 w 311795"/>
                  <a:gd name="connsiteY6" fmla="*/ -213 h 290779"/>
                  <a:gd name="connsiteX7" fmla="*/ 306570 w 311795"/>
                  <a:gd name="connsiteY7" fmla="*/ 30268 h 290779"/>
                  <a:gd name="connsiteX8" fmla="*/ 298314 w 311795"/>
                  <a:gd name="connsiteY8" fmla="*/ 95583 h 290779"/>
                  <a:gd name="connsiteX9" fmla="*/ 117854 w 311795"/>
                  <a:gd name="connsiteY9" fmla="*/ 108900 h 290779"/>
                  <a:gd name="connsiteX10" fmla="*/ 51892 w 311795"/>
                  <a:gd name="connsiteY10" fmla="*/ 282043 h 290779"/>
                  <a:gd name="connsiteX11" fmla="*/ 39501 w 311795"/>
                  <a:gd name="connsiteY11" fmla="*/ 290566 h 29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1795" h="290779">
                    <a:moveTo>
                      <a:pt x="39501" y="290566"/>
                    </a:moveTo>
                    <a:cubicBezTo>
                      <a:pt x="37922" y="290566"/>
                      <a:pt x="36357" y="290281"/>
                      <a:pt x="34878" y="289725"/>
                    </a:cubicBezTo>
                    <a:lnTo>
                      <a:pt x="8352" y="279779"/>
                    </a:lnTo>
                    <a:cubicBezTo>
                      <a:pt x="2197" y="277449"/>
                      <a:pt x="-1324" y="270964"/>
                      <a:pt x="76" y="264532"/>
                    </a:cubicBezTo>
                    <a:cubicBezTo>
                      <a:pt x="6755" y="234504"/>
                      <a:pt x="29516" y="132273"/>
                      <a:pt x="41977" y="77437"/>
                    </a:cubicBezTo>
                    <a:cubicBezTo>
                      <a:pt x="56759" y="12395"/>
                      <a:pt x="272389" y="310"/>
                      <a:pt x="281559" y="-175"/>
                    </a:cubicBezTo>
                    <a:lnTo>
                      <a:pt x="282315" y="-213"/>
                    </a:lnTo>
                    <a:lnTo>
                      <a:pt x="306570" y="30268"/>
                    </a:lnTo>
                    <a:cubicBezTo>
                      <a:pt x="315334" y="58440"/>
                      <a:pt x="312558" y="80416"/>
                      <a:pt x="298314" y="95583"/>
                    </a:cubicBezTo>
                    <a:cubicBezTo>
                      <a:pt x="256748" y="139834"/>
                      <a:pt x="132650" y="112376"/>
                      <a:pt x="117854" y="108900"/>
                    </a:cubicBezTo>
                    <a:lnTo>
                      <a:pt x="51892" y="282043"/>
                    </a:lnTo>
                    <a:cubicBezTo>
                      <a:pt x="49924" y="287178"/>
                      <a:pt x="44998" y="290566"/>
                      <a:pt x="39501" y="290566"/>
                    </a:cubicBezTo>
                    <a:close/>
                  </a:path>
                </a:pathLst>
              </a:custGeom>
              <a:solidFill>
                <a:srgbClr val="2F2E41"/>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39" name="Vrije vorm: vorm 138">
                <a:extLst>
                  <a:ext uri="{FF2B5EF4-FFF2-40B4-BE49-F238E27FC236}">
                    <a16:creationId xmlns:a16="http://schemas.microsoft.com/office/drawing/2014/main" id="{B217A09E-E218-4FBD-ADB3-B1672A7898BA}"/>
                  </a:ext>
                </a:extLst>
              </p:cNvPr>
              <p:cNvSpPr/>
              <p:nvPr/>
            </p:nvSpPr>
            <p:spPr>
              <a:xfrm>
                <a:off x="4616143" y="2376321"/>
                <a:ext cx="271326" cy="98329"/>
              </a:xfrm>
              <a:custGeom>
                <a:avLst/>
                <a:gdLst>
                  <a:gd name="connsiteX0" fmla="*/ 55235 w 271326"/>
                  <a:gd name="connsiteY0" fmla="*/ 12005 h 98329"/>
                  <a:gd name="connsiteX1" fmla="*/ 57838 w 271326"/>
                  <a:gd name="connsiteY1" fmla="*/ 16125 h 98329"/>
                  <a:gd name="connsiteX2" fmla="*/ 202891 w 271326"/>
                  <a:gd name="connsiteY2" fmla="*/ 31410 h 98329"/>
                  <a:gd name="connsiteX3" fmla="*/ 223772 w 271326"/>
                  <a:gd name="connsiteY3" fmla="*/ 2782 h 98329"/>
                  <a:gd name="connsiteX4" fmla="*/ 271097 w 271326"/>
                  <a:gd name="connsiteY4" fmla="*/ 28645 h 98329"/>
                  <a:gd name="connsiteX5" fmla="*/ 230084 w 271326"/>
                  <a:gd name="connsiteY5" fmla="*/ 98116 h 98329"/>
                  <a:gd name="connsiteX6" fmla="*/ 52188 w 271326"/>
                  <a:gd name="connsiteY6" fmla="*/ 52759 h 98329"/>
                  <a:gd name="connsiteX7" fmla="*/ 8537 w 271326"/>
                  <a:gd name="connsiteY7" fmla="*/ 52203 h 98329"/>
                  <a:gd name="connsiteX8" fmla="*/ 9090 w 271326"/>
                  <a:gd name="connsiteY8" fmla="*/ 8552 h 98329"/>
                  <a:gd name="connsiteX9" fmla="*/ 52741 w 271326"/>
                  <a:gd name="connsiteY9" fmla="*/ 9108 h 98329"/>
                  <a:gd name="connsiteX10" fmla="*/ 55235 w 271326"/>
                  <a:gd name="connsiteY10" fmla="*/ 12005 h 9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1326" h="98329">
                    <a:moveTo>
                      <a:pt x="55235" y="12005"/>
                    </a:moveTo>
                    <a:cubicBezTo>
                      <a:pt x="56211" y="13308"/>
                      <a:pt x="57079" y="14687"/>
                      <a:pt x="57838" y="16125"/>
                    </a:cubicBezTo>
                    <a:lnTo>
                      <a:pt x="202891" y="31410"/>
                    </a:lnTo>
                    <a:lnTo>
                      <a:pt x="223772" y="2782"/>
                    </a:lnTo>
                    <a:lnTo>
                      <a:pt x="271097" y="28645"/>
                    </a:lnTo>
                    <a:lnTo>
                      <a:pt x="230084" y="98116"/>
                    </a:lnTo>
                    <a:lnTo>
                      <a:pt x="52188" y="52759"/>
                    </a:lnTo>
                    <a:cubicBezTo>
                      <a:pt x="39980" y="64658"/>
                      <a:pt x="20436" y="64411"/>
                      <a:pt x="8537" y="52203"/>
                    </a:cubicBezTo>
                    <a:cubicBezTo>
                      <a:pt x="-3366" y="39998"/>
                      <a:pt x="-3116" y="20454"/>
                      <a:pt x="9090" y="8552"/>
                    </a:cubicBezTo>
                    <a:cubicBezTo>
                      <a:pt x="21298" y="-3348"/>
                      <a:pt x="40841" y="-3100"/>
                      <a:pt x="52741" y="9108"/>
                    </a:cubicBezTo>
                    <a:cubicBezTo>
                      <a:pt x="53632" y="10020"/>
                      <a:pt x="54464" y="10987"/>
                      <a:pt x="55235" y="12005"/>
                    </a:cubicBezTo>
                    <a:close/>
                  </a:path>
                </a:pathLst>
              </a:custGeom>
              <a:solidFill>
                <a:srgbClr val="FFB8B8"/>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40" name="Vrije vorm: vorm 139">
                <a:extLst>
                  <a:ext uri="{FF2B5EF4-FFF2-40B4-BE49-F238E27FC236}">
                    <a16:creationId xmlns:a16="http://schemas.microsoft.com/office/drawing/2014/main" id="{1AAF5752-955A-472C-A50C-38FE0C7AC2C3}"/>
                  </a:ext>
                </a:extLst>
              </p:cNvPr>
              <p:cNvSpPr/>
              <p:nvPr/>
            </p:nvSpPr>
            <p:spPr>
              <a:xfrm>
                <a:off x="4853038" y="2276429"/>
                <a:ext cx="180274" cy="287050"/>
              </a:xfrm>
              <a:custGeom>
                <a:avLst/>
                <a:gdLst>
                  <a:gd name="connsiteX0" fmla="*/ 155424 w 180274"/>
                  <a:gd name="connsiteY0" fmla="*/ 286837 h 287050"/>
                  <a:gd name="connsiteX1" fmla="*/ 149397 w 180274"/>
                  <a:gd name="connsiteY1" fmla="*/ 285364 h 287050"/>
                  <a:gd name="connsiteX2" fmla="*/ 11535 w 180274"/>
                  <a:gd name="connsiteY2" fmla="*/ 239727 h 287050"/>
                  <a:gd name="connsiteX3" fmla="*/ 2433 w 180274"/>
                  <a:gd name="connsiteY3" fmla="*/ 234581 h 287050"/>
                  <a:gd name="connsiteX4" fmla="*/ -20 w 180274"/>
                  <a:gd name="connsiteY4" fmla="*/ 224257 h 287050"/>
                  <a:gd name="connsiteX5" fmla="*/ 14150 w 180274"/>
                  <a:gd name="connsiteY5" fmla="*/ 78081 h 287050"/>
                  <a:gd name="connsiteX6" fmla="*/ 68801 w 180274"/>
                  <a:gd name="connsiteY6" fmla="*/ 6122 h 287050"/>
                  <a:gd name="connsiteX7" fmla="*/ 68801 w 180274"/>
                  <a:gd name="connsiteY7" fmla="*/ 6122 h 287050"/>
                  <a:gd name="connsiteX8" fmla="*/ 97955 w 180274"/>
                  <a:gd name="connsiteY8" fmla="*/ 372 h 287050"/>
                  <a:gd name="connsiteX9" fmla="*/ 179467 w 180274"/>
                  <a:gd name="connsiteY9" fmla="*/ 63558 h 287050"/>
                  <a:gd name="connsiteX10" fmla="*/ 179011 w 180274"/>
                  <a:gd name="connsiteY10" fmla="*/ 84963 h 287050"/>
                  <a:gd name="connsiteX11" fmla="*/ 168438 w 180274"/>
                  <a:gd name="connsiteY11" fmla="*/ 271523 h 287050"/>
                  <a:gd name="connsiteX12" fmla="*/ 163088 w 180274"/>
                  <a:gd name="connsiteY12" fmla="*/ 284311 h 287050"/>
                  <a:gd name="connsiteX13" fmla="*/ 155424 w 180274"/>
                  <a:gd name="connsiteY13" fmla="*/ 286837 h 287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0274" h="287050">
                    <a:moveTo>
                      <a:pt x="155424" y="286837"/>
                    </a:moveTo>
                    <a:cubicBezTo>
                      <a:pt x="153327" y="286831"/>
                      <a:pt x="151262" y="286325"/>
                      <a:pt x="149397" y="285364"/>
                    </a:cubicBezTo>
                    <a:cubicBezTo>
                      <a:pt x="120393" y="270614"/>
                      <a:pt x="63910" y="245074"/>
                      <a:pt x="11535" y="239727"/>
                    </a:cubicBezTo>
                    <a:cubicBezTo>
                      <a:pt x="7912" y="239371"/>
                      <a:pt x="4606" y="237504"/>
                      <a:pt x="2433" y="234581"/>
                    </a:cubicBezTo>
                    <a:cubicBezTo>
                      <a:pt x="215" y="231631"/>
                      <a:pt x="-673" y="227890"/>
                      <a:pt x="-20" y="224257"/>
                    </a:cubicBezTo>
                    <a:cubicBezTo>
                      <a:pt x="4706" y="198094"/>
                      <a:pt x="15547" y="131476"/>
                      <a:pt x="14150" y="78081"/>
                    </a:cubicBezTo>
                    <a:cubicBezTo>
                      <a:pt x="13303" y="44268"/>
                      <a:pt x="36002" y="14381"/>
                      <a:pt x="68801" y="6122"/>
                    </a:cubicBezTo>
                    <a:lnTo>
                      <a:pt x="68801" y="6122"/>
                    </a:lnTo>
                    <a:cubicBezTo>
                      <a:pt x="78388" y="3593"/>
                      <a:pt x="88126" y="1672"/>
                      <a:pt x="97955" y="372"/>
                    </a:cubicBezTo>
                    <a:cubicBezTo>
                      <a:pt x="137913" y="-4686"/>
                      <a:pt x="174405" y="23601"/>
                      <a:pt x="179467" y="63558"/>
                    </a:cubicBezTo>
                    <a:cubicBezTo>
                      <a:pt x="180370" y="70675"/>
                      <a:pt x="180214" y="77890"/>
                      <a:pt x="179011" y="84963"/>
                    </a:cubicBezTo>
                    <a:cubicBezTo>
                      <a:pt x="169670" y="140296"/>
                      <a:pt x="160253" y="217575"/>
                      <a:pt x="168438" y="271523"/>
                    </a:cubicBezTo>
                    <a:cubicBezTo>
                      <a:pt x="169203" y="276452"/>
                      <a:pt x="167138" y="281396"/>
                      <a:pt x="163088" y="284311"/>
                    </a:cubicBezTo>
                    <a:cubicBezTo>
                      <a:pt x="160865" y="285943"/>
                      <a:pt x="158182" y="286828"/>
                      <a:pt x="155424" y="286837"/>
                    </a:cubicBezTo>
                    <a:close/>
                  </a:path>
                </a:pathLst>
              </a:custGeom>
              <a:solidFill>
                <a:srgbClr val="F07913"/>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41" name="Vrije vorm: vorm 140">
                <a:extLst>
                  <a:ext uri="{FF2B5EF4-FFF2-40B4-BE49-F238E27FC236}">
                    <a16:creationId xmlns:a16="http://schemas.microsoft.com/office/drawing/2014/main" id="{D46058D7-86C8-4530-8C19-4ECBC65862C2}"/>
                  </a:ext>
                </a:extLst>
              </p:cNvPr>
              <p:cNvSpPr/>
              <p:nvPr/>
            </p:nvSpPr>
            <p:spPr>
              <a:xfrm>
                <a:off x="4819088" y="2299992"/>
                <a:ext cx="95175" cy="122751"/>
              </a:xfrm>
              <a:custGeom>
                <a:avLst/>
                <a:gdLst>
                  <a:gd name="connsiteX0" fmla="*/ 50785 w 95175"/>
                  <a:gd name="connsiteY0" fmla="*/ 122539 h 122751"/>
                  <a:gd name="connsiteX1" fmla="*/ 45532 w 95175"/>
                  <a:gd name="connsiteY1" fmla="*/ 121442 h 122751"/>
                  <a:gd name="connsiteX2" fmla="*/ 7745 w 95175"/>
                  <a:gd name="connsiteY2" fmla="*/ 105086 h 122751"/>
                  <a:gd name="connsiteX3" fmla="*/ 858 w 95175"/>
                  <a:gd name="connsiteY3" fmla="*/ 87684 h 122751"/>
                  <a:gd name="connsiteX4" fmla="*/ 30065 w 95175"/>
                  <a:gd name="connsiteY4" fmla="*/ 20207 h 122751"/>
                  <a:gd name="connsiteX5" fmla="*/ 74525 w 95175"/>
                  <a:gd name="connsiteY5" fmla="*/ 2567 h 122751"/>
                  <a:gd name="connsiteX6" fmla="*/ 92166 w 95175"/>
                  <a:gd name="connsiteY6" fmla="*/ 47027 h 122751"/>
                  <a:gd name="connsiteX7" fmla="*/ 92145 w 95175"/>
                  <a:gd name="connsiteY7" fmla="*/ 47077 h 122751"/>
                  <a:gd name="connsiteX8" fmla="*/ 62935 w 95175"/>
                  <a:gd name="connsiteY8" fmla="*/ 114551 h 122751"/>
                  <a:gd name="connsiteX9" fmla="*/ 50785 w 95175"/>
                  <a:gd name="connsiteY9" fmla="*/ 122539 h 122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175" h="122751">
                    <a:moveTo>
                      <a:pt x="50785" y="122539"/>
                    </a:moveTo>
                    <a:cubicBezTo>
                      <a:pt x="48979" y="122536"/>
                      <a:pt x="47188" y="122162"/>
                      <a:pt x="45532" y="121442"/>
                    </a:cubicBezTo>
                    <a:lnTo>
                      <a:pt x="7745" y="105086"/>
                    </a:lnTo>
                    <a:cubicBezTo>
                      <a:pt x="1046" y="102175"/>
                      <a:pt x="-2036" y="94390"/>
                      <a:pt x="858" y="87684"/>
                    </a:cubicBezTo>
                    <a:lnTo>
                      <a:pt x="30065" y="20207"/>
                    </a:lnTo>
                    <a:cubicBezTo>
                      <a:pt x="37471" y="3061"/>
                      <a:pt x="57376" y="-4839"/>
                      <a:pt x="74525" y="2567"/>
                    </a:cubicBezTo>
                    <a:cubicBezTo>
                      <a:pt x="91674" y="9973"/>
                      <a:pt x="99571" y="29878"/>
                      <a:pt x="92166" y="47027"/>
                    </a:cubicBezTo>
                    <a:cubicBezTo>
                      <a:pt x="92160" y="47042"/>
                      <a:pt x="92151" y="47059"/>
                      <a:pt x="92145" y="47077"/>
                    </a:cubicBezTo>
                    <a:lnTo>
                      <a:pt x="62935" y="114551"/>
                    </a:lnTo>
                    <a:cubicBezTo>
                      <a:pt x="60835" y="119395"/>
                      <a:pt x="56064" y="122530"/>
                      <a:pt x="50785" y="122539"/>
                    </a:cubicBezTo>
                    <a:close/>
                  </a:path>
                </a:pathLst>
              </a:custGeom>
              <a:solidFill>
                <a:srgbClr val="F07913"/>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42" name="Vrije vorm: vorm 141">
                <a:extLst>
                  <a:ext uri="{FF2B5EF4-FFF2-40B4-BE49-F238E27FC236}">
                    <a16:creationId xmlns:a16="http://schemas.microsoft.com/office/drawing/2014/main" id="{5C1316A4-133D-4E1A-974D-C15B39C55ADC}"/>
                  </a:ext>
                </a:extLst>
              </p:cNvPr>
              <p:cNvSpPr/>
              <p:nvPr/>
            </p:nvSpPr>
            <p:spPr>
              <a:xfrm>
                <a:off x="4884364" y="2109592"/>
                <a:ext cx="144470" cy="144470"/>
              </a:xfrm>
              <a:custGeom>
                <a:avLst/>
                <a:gdLst>
                  <a:gd name="connsiteX0" fmla="*/ 144471 w 144470"/>
                  <a:gd name="connsiteY0" fmla="*/ 72235 h 144470"/>
                  <a:gd name="connsiteX1" fmla="*/ 72235 w 144470"/>
                  <a:gd name="connsiteY1" fmla="*/ 144471 h 144470"/>
                  <a:gd name="connsiteX2" fmla="*/ 0 w 144470"/>
                  <a:gd name="connsiteY2" fmla="*/ 72235 h 144470"/>
                  <a:gd name="connsiteX3" fmla="*/ 72235 w 144470"/>
                  <a:gd name="connsiteY3" fmla="*/ 0 h 144470"/>
                  <a:gd name="connsiteX4" fmla="*/ 144471 w 144470"/>
                  <a:gd name="connsiteY4" fmla="*/ 72235 h 1444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470" h="144470">
                    <a:moveTo>
                      <a:pt x="144471" y="72235"/>
                    </a:moveTo>
                    <a:cubicBezTo>
                      <a:pt x="144471" y="112130"/>
                      <a:pt x="112130" y="144471"/>
                      <a:pt x="72235" y="144471"/>
                    </a:cubicBezTo>
                    <a:cubicBezTo>
                      <a:pt x="32341" y="144471"/>
                      <a:pt x="0" y="112130"/>
                      <a:pt x="0" y="72235"/>
                    </a:cubicBezTo>
                    <a:cubicBezTo>
                      <a:pt x="0" y="32341"/>
                      <a:pt x="32341" y="0"/>
                      <a:pt x="72235" y="0"/>
                    </a:cubicBezTo>
                    <a:cubicBezTo>
                      <a:pt x="112130" y="0"/>
                      <a:pt x="144471" y="32341"/>
                      <a:pt x="144471" y="72235"/>
                    </a:cubicBezTo>
                    <a:close/>
                  </a:path>
                </a:pathLst>
              </a:custGeom>
              <a:solidFill>
                <a:srgbClr val="FFB8B8"/>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43" name="Vrije vorm: vorm 142">
                <a:extLst>
                  <a:ext uri="{FF2B5EF4-FFF2-40B4-BE49-F238E27FC236}">
                    <a16:creationId xmlns:a16="http://schemas.microsoft.com/office/drawing/2014/main" id="{FF2D7DC2-284D-4010-918C-57458EC3C497}"/>
                  </a:ext>
                </a:extLst>
              </p:cNvPr>
              <p:cNvSpPr/>
              <p:nvPr/>
            </p:nvSpPr>
            <p:spPr>
              <a:xfrm>
                <a:off x="4883064" y="2096450"/>
                <a:ext cx="155993" cy="87027"/>
              </a:xfrm>
              <a:custGeom>
                <a:avLst/>
                <a:gdLst>
                  <a:gd name="connsiteX0" fmla="*/ -230 w 155993"/>
                  <a:gd name="connsiteY0" fmla="*/ 49675 h 87027"/>
                  <a:gd name="connsiteX1" fmla="*/ 112489 w 155993"/>
                  <a:gd name="connsiteY1" fmla="*/ 86814 h 87027"/>
                  <a:gd name="connsiteX2" fmla="*/ 100608 w 155993"/>
                  <a:gd name="connsiteY2" fmla="*/ 72577 h 87027"/>
                  <a:gd name="connsiteX3" fmla="*/ 127580 w 155993"/>
                  <a:gd name="connsiteY3" fmla="*/ 77932 h 87027"/>
                  <a:gd name="connsiteX4" fmla="*/ 151655 w 155993"/>
                  <a:gd name="connsiteY4" fmla="*/ 66665 h 87027"/>
                  <a:gd name="connsiteX5" fmla="*/ 153497 w 155993"/>
                  <a:gd name="connsiteY5" fmla="*/ 41284 h 87027"/>
                  <a:gd name="connsiteX6" fmla="*/ 137124 w 155993"/>
                  <a:gd name="connsiteY6" fmla="*/ 20814 h 87027"/>
                  <a:gd name="connsiteX7" fmla="*/ 46410 w 155993"/>
                  <a:gd name="connsiteY7" fmla="*/ 4600 h 87027"/>
                  <a:gd name="connsiteX8" fmla="*/ 19314 w 155993"/>
                  <a:gd name="connsiteY8" fmla="*/ 21982 h 87027"/>
                  <a:gd name="connsiteX9" fmla="*/ 2791 w 155993"/>
                  <a:gd name="connsiteY9" fmla="*/ 48248 h 87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5993" h="87027">
                    <a:moveTo>
                      <a:pt x="-230" y="49675"/>
                    </a:moveTo>
                    <a:cubicBezTo>
                      <a:pt x="33987" y="70559"/>
                      <a:pt x="72559" y="83270"/>
                      <a:pt x="112489" y="86814"/>
                    </a:cubicBezTo>
                    <a:lnTo>
                      <a:pt x="100608" y="72577"/>
                    </a:lnTo>
                    <a:cubicBezTo>
                      <a:pt x="109260" y="75777"/>
                      <a:pt x="118363" y="77585"/>
                      <a:pt x="127580" y="77932"/>
                    </a:cubicBezTo>
                    <a:cubicBezTo>
                      <a:pt x="136785" y="77791"/>
                      <a:pt x="146432" y="74244"/>
                      <a:pt x="151655" y="66665"/>
                    </a:cubicBezTo>
                    <a:cubicBezTo>
                      <a:pt x="156388" y="59015"/>
                      <a:pt x="157073" y="49536"/>
                      <a:pt x="153497" y="41284"/>
                    </a:cubicBezTo>
                    <a:cubicBezTo>
                      <a:pt x="149873" y="33175"/>
                      <a:pt x="144238" y="26129"/>
                      <a:pt x="137124" y="20814"/>
                    </a:cubicBezTo>
                    <a:cubicBezTo>
                      <a:pt x="111513" y="553"/>
                      <a:pt x="77455" y="-5535"/>
                      <a:pt x="46410" y="4600"/>
                    </a:cubicBezTo>
                    <a:cubicBezTo>
                      <a:pt x="35925" y="7735"/>
                      <a:pt x="26534" y="13758"/>
                      <a:pt x="19314" y="21982"/>
                    </a:cubicBezTo>
                    <a:cubicBezTo>
                      <a:pt x="12467" y="30428"/>
                      <a:pt x="-715" y="37955"/>
                      <a:pt x="2791" y="48248"/>
                    </a:cubicBezTo>
                    <a:close/>
                  </a:path>
                </a:pathLst>
              </a:custGeom>
              <a:solidFill>
                <a:srgbClr val="2F2E41"/>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44" name="Vrije vorm: vorm 143">
                <a:extLst>
                  <a:ext uri="{FF2B5EF4-FFF2-40B4-BE49-F238E27FC236}">
                    <a16:creationId xmlns:a16="http://schemas.microsoft.com/office/drawing/2014/main" id="{02904694-C5E4-46B6-B1C6-256CC934C167}"/>
                  </a:ext>
                </a:extLst>
              </p:cNvPr>
              <p:cNvSpPr/>
              <p:nvPr/>
            </p:nvSpPr>
            <p:spPr>
              <a:xfrm>
                <a:off x="4706509" y="2026650"/>
                <a:ext cx="262236" cy="294914"/>
              </a:xfrm>
              <a:custGeom>
                <a:avLst/>
                <a:gdLst>
                  <a:gd name="connsiteX0" fmla="*/ 262007 w 262236"/>
                  <a:gd name="connsiteY0" fmla="*/ 61180 h 294914"/>
                  <a:gd name="connsiteX1" fmla="*/ 181237 w 262236"/>
                  <a:gd name="connsiteY1" fmla="*/ 8950 h 294914"/>
                  <a:gd name="connsiteX2" fmla="*/ 120048 w 262236"/>
                  <a:gd name="connsiteY2" fmla="*/ 1353 h 294914"/>
                  <a:gd name="connsiteX3" fmla="*/ 74635 w 262236"/>
                  <a:gd name="connsiteY3" fmla="*/ 39610 h 294914"/>
                  <a:gd name="connsiteX4" fmla="*/ 82014 w 262236"/>
                  <a:gd name="connsiteY4" fmla="*/ 89038 h 294914"/>
                  <a:gd name="connsiteX5" fmla="*/ 104734 w 262236"/>
                  <a:gd name="connsiteY5" fmla="*/ 134739 h 294914"/>
                  <a:gd name="connsiteX6" fmla="*/ 42560 w 262236"/>
                  <a:gd name="connsiteY6" fmla="*/ 268522 h 294914"/>
                  <a:gd name="connsiteX7" fmla="*/ -230 w 262236"/>
                  <a:gd name="connsiteY7" fmla="*/ 274624 h 294914"/>
                  <a:gd name="connsiteX8" fmla="*/ 57915 w 262236"/>
                  <a:gd name="connsiteY8" fmla="*/ 291756 h 294914"/>
                  <a:gd name="connsiteX9" fmla="*/ 115228 w 262236"/>
                  <a:gd name="connsiteY9" fmla="*/ 282386 h 294914"/>
                  <a:gd name="connsiteX10" fmla="*/ 130203 w 262236"/>
                  <a:gd name="connsiteY10" fmla="*/ 221971 h 294914"/>
                  <a:gd name="connsiteX11" fmla="*/ 126880 w 262236"/>
                  <a:gd name="connsiteY11" fmla="*/ 126548 h 294914"/>
                  <a:gd name="connsiteX12" fmla="*/ 131683 w 262236"/>
                  <a:gd name="connsiteY12" fmla="*/ 78444 h 294914"/>
                  <a:gd name="connsiteX13" fmla="*/ 167667 w 262236"/>
                  <a:gd name="connsiteY13" fmla="*/ 50183 h 294914"/>
                  <a:gd name="connsiteX14" fmla="*/ 200718 w 262236"/>
                  <a:gd name="connsiteY14" fmla="*/ 65089 h 294914"/>
                  <a:gd name="connsiteX15" fmla="*/ 233279 w 262236"/>
                  <a:gd name="connsiteY15" fmla="*/ 81373 h 294914"/>
                  <a:gd name="connsiteX16" fmla="*/ 258604 w 262236"/>
                  <a:gd name="connsiteY16" fmla="*/ 61130 h 294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2236" h="294914">
                    <a:moveTo>
                      <a:pt x="262007" y="61180"/>
                    </a:moveTo>
                    <a:cubicBezTo>
                      <a:pt x="239223" y="38075"/>
                      <a:pt x="211653" y="20246"/>
                      <a:pt x="181237" y="8950"/>
                    </a:cubicBezTo>
                    <a:cubicBezTo>
                      <a:pt x="161711" y="1715"/>
                      <a:pt x="140459" y="-2753"/>
                      <a:pt x="120048" y="1353"/>
                    </a:cubicBezTo>
                    <a:cubicBezTo>
                      <a:pt x="99634" y="5462"/>
                      <a:pt x="80332" y="19582"/>
                      <a:pt x="74635" y="39610"/>
                    </a:cubicBezTo>
                    <a:cubicBezTo>
                      <a:pt x="69979" y="55986"/>
                      <a:pt x="74788" y="73621"/>
                      <a:pt x="82014" y="89038"/>
                    </a:cubicBezTo>
                    <a:cubicBezTo>
                      <a:pt x="89240" y="104452"/>
                      <a:pt x="98890" y="118748"/>
                      <a:pt x="104734" y="134739"/>
                    </a:cubicBezTo>
                    <a:cubicBezTo>
                      <a:pt x="124507" y="188851"/>
                      <a:pt x="96672" y="248746"/>
                      <a:pt x="42560" y="268522"/>
                    </a:cubicBezTo>
                    <a:cubicBezTo>
                      <a:pt x="28881" y="273521"/>
                      <a:pt x="14302" y="275598"/>
                      <a:pt x="-230" y="274624"/>
                    </a:cubicBezTo>
                    <a:cubicBezTo>
                      <a:pt x="19826" y="277312"/>
                      <a:pt x="38313" y="286738"/>
                      <a:pt x="57915" y="291756"/>
                    </a:cubicBezTo>
                    <a:cubicBezTo>
                      <a:pt x="77520" y="296770"/>
                      <a:pt x="100657" y="296432"/>
                      <a:pt x="115228" y="282386"/>
                    </a:cubicBezTo>
                    <a:cubicBezTo>
                      <a:pt x="130642" y="267528"/>
                      <a:pt x="130947" y="243367"/>
                      <a:pt x="130203" y="221971"/>
                    </a:cubicBezTo>
                    <a:lnTo>
                      <a:pt x="126880" y="126548"/>
                    </a:lnTo>
                    <a:cubicBezTo>
                      <a:pt x="126315" y="110325"/>
                      <a:pt x="125833" y="93585"/>
                      <a:pt x="131683" y="78444"/>
                    </a:cubicBezTo>
                    <a:cubicBezTo>
                      <a:pt x="137533" y="63303"/>
                      <a:pt x="151435" y="50048"/>
                      <a:pt x="167667" y="50183"/>
                    </a:cubicBezTo>
                    <a:cubicBezTo>
                      <a:pt x="179966" y="50289"/>
                      <a:pt x="190854" y="57742"/>
                      <a:pt x="200718" y="65089"/>
                    </a:cubicBezTo>
                    <a:cubicBezTo>
                      <a:pt x="210585" y="72438"/>
                      <a:pt x="221026" y="80279"/>
                      <a:pt x="233279" y="81373"/>
                    </a:cubicBezTo>
                    <a:cubicBezTo>
                      <a:pt x="245531" y="82467"/>
                      <a:pt x="259522" y="73397"/>
                      <a:pt x="258604" y="61130"/>
                    </a:cubicBezTo>
                  </a:path>
                </a:pathLst>
              </a:custGeom>
              <a:solidFill>
                <a:srgbClr val="2F2E41"/>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45" name="Vrije vorm: vorm 144">
                <a:extLst>
                  <a:ext uri="{FF2B5EF4-FFF2-40B4-BE49-F238E27FC236}">
                    <a16:creationId xmlns:a16="http://schemas.microsoft.com/office/drawing/2014/main" id="{94228578-73ED-4493-A82E-FB345B60A822}"/>
                  </a:ext>
                </a:extLst>
              </p:cNvPr>
              <p:cNvSpPr/>
              <p:nvPr/>
            </p:nvSpPr>
            <p:spPr>
              <a:xfrm>
                <a:off x="4632973" y="2335338"/>
                <a:ext cx="190421" cy="185177"/>
              </a:xfrm>
              <a:custGeom>
                <a:avLst/>
                <a:gdLst>
                  <a:gd name="connsiteX0" fmla="*/ 0 w 190421"/>
                  <a:gd name="connsiteY0" fmla="*/ 0 h 185177"/>
                  <a:gd name="connsiteX1" fmla="*/ 166326 w 190421"/>
                  <a:gd name="connsiteY1" fmla="*/ 3926 h 185177"/>
                  <a:gd name="connsiteX2" fmla="*/ 190422 w 190421"/>
                  <a:gd name="connsiteY2" fmla="*/ 181731 h 185177"/>
                  <a:gd name="connsiteX3" fmla="*/ 36819 w 190421"/>
                  <a:gd name="connsiteY3" fmla="*/ 185178 h 185177"/>
                  <a:gd name="connsiteX4" fmla="*/ 0 w 190421"/>
                  <a:gd name="connsiteY4" fmla="*/ 0 h 185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21" h="185177">
                    <a:moveTo>
                      <a:pt x="0" y="0"/>
                    </a:moveTo>
                    <a:lnTo>
                      <a:pt x="166326" y="3926"/>
                    </a:lnTo>
                    <a:lnTo>
                      <a:pt x="190422" y="181731"/>
                    </a:lnTo>
                    <a:lnTo>
                      <a:pt x="36819" y="185178"/>
                    </a:lnTo>
                    <a:lnTo>
                      <a:pt x="0" y="0"/>
                    </a:lnTo>
                    <a:close/>
                  </a:path>
                </a:pathLst>
              </a:custGeom>
              <a:solidFill>
                <a:srgbClr val="E6E6E6"/>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46" name="Vrije vorm: vorm 145">
                <a:extLst>
                  <a:ext uri="{FF2B5EF4-FFF2-40B4-BE49-F238E27FC236}">
                    <a16:creationId xmlns:a16="http://schemas.microsoft.com/office/drawing/2014/main" id="{1A08BB1B-58F5-41EC-9F56-4F74CE344C88}"/>
                  </a:ext>
                </a:extLst>
              </p:cNvPr>
              <p:cNvSpPr/>
              <p:nvPr/>
            </p:nvSpPr>
            <p:spPr>
              <a:xfrm>
                <a:off x="4754372" y="2370439"/>
                <a:ext cx="271326" cy="98329"/>
              </a:xfrm>
              <a:custGeom>
                <a:avLst/>
                <a:gdLst>
                  <a:gd name="connsiteX0" fmla="*/ 55235 w 271326"/>
                  <a:gd name="connsiteY0" fmla="*/ 12005 h 98329"/>
                  <a:gd name="connsiteX1" fmla="*/ 57838 w 271326"/>
                  <a:gd name="connsiteY1" fmla="*/ 16125 h 98329"/>
                  <a:gd name="connsiteX2" fmla="*/ 202891 w 271326"/>
                  <a:gd name="connsiteY2" fmla="*/ 31410 h 98329"/>
                  <a:gd name="connsiteX3" fmla="*/ 223772 w 271326"/>
                  <a:gd name="connsiteY3" fmla="*/ 2782 h 98329"/>
                  <a:gd name="connsiteX4" fmla="*/ 271097 w 271326"/>
                  <a:gd name="connsiteY4" fmla="*/ 28645 h 98329"/>
                  <a:gd name="connsiteX5" fmla="*/ 230084 w 271326"/>
                  <a:gd name="connsiteY5" fmla="*/ 98116 h 98329"/>
                  <a:gd name="connsiteX6" fmla="*/ 52188 w 271326"/>
                  <a:gd name="connsiteY6" fmla="*/ 52759 h 98329"/>
                  <a:gd name="connsiteX7" fmla="*/ 8537 w 271326"/>
                  <a:gd name="connsiteY7" fmla="*/ 52203 h 98329"/>
                  <a:gd name="connsiteX8" fmla="*/ 9090 w 271326"/>
                  <a:gd name="connsiteY8" fmla="*/ 8552 h 98329"/>
                  <a:gd name="connsiteX9" fmla="*/ 52741 w 271326"/>
                  <a:gd name="connsiteY9" fmla="*/ 9108 h 98329"/>
                  <a:gd name="connsiteX10" fmla="*/ 55235 w 271326"/>
                  <a:gd name="connsiteY10" fmla="*/ 12005 h 9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1326" h="98329">
                    <a:moveTo>
                      <a:pt x="55235" y="12005"/>
                    </a:moveTo>
                    <a:cubicBezTo>
                      <a:pt x="56211" y="13308"/>
                      <a:pt x="57079" y="14687"/>
                      <a:pt x="57838" y="16125"/>
                    </a:cubicBezTo>
                    <a:lnTo>
                      <a:pt x="202891" y="31410"/>
                    </a:lnTo>
                    <a:lnTo>
                      <a:pt x="223772" y="2782"/>
                    </a:lnTo>
                    <a:lnTo>
                      <a:pt x="271097" y="28645"/>
                    </a:lnTo>
                    <a:lnTo>
                      <a:pt x="230084" y="98116"/>
                    </a:lnTo>
                    <a:lnTo>
                      <a:pt x="52188" y="52759"/>
                    </a:lnTo>
                    <a:cubicBezTo>
                      <a:pt x="39980" y="64658"/>
                      <a:pt x="20436" y="64411"/>
                      <a:pt x="8537" y="52203"/>
                    </a:cubicBezTo>
                    <a:cubicBezTo>
                      <a:pt x="-3366" y="39998"/>
                      <a:pt x="-3116" y="20454"/>
                      <a:pt x="9090" y="8552"/>
                    </a:cubicBezTo>
                    <a:cubicBezTo>
                      <a:pt x="21298" y="-3348"/>
                      <a:pt x="40841" y="-3100"/>
                      <a:pt x="52741" y="9108"/>
                    </a:cubicBezTo>
                    <a:cubicBezTo>
                      <a:pt x="53632" y="10020"/>
                      <a:pt x="54464" y="10987"/>
                      <a:pt x="55235" y="12005"/>
                    </a:cubicBezTo>
                    <a:close/>
                  </a:path>
                </a:pathLst>
              </a:custGeom>
              <a:solidFill>
                <a:srgbClr val="FFB8B8"/>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47" name="Vrije vorm: vorm 146">
                <a:extLst>
                  <a:ext uri="{FF2B5EF4-FFF2-40B4-BE49-F238E27FC236}">
                    <a16:creationId xmlns:a16="http://schemas.microsoft.com/office/drawing/2014/main" id="{95D54D52-D3DC-4311-90F9-F26FF84A5CB9}"/>
                  </a:ext>
                </a:extLst>
              </p:cNvPr>
              <p:cNvSpPr/>
              <p:nvPr/>
            </p:nvSpPr>
            <p:spPr>
              <a:xfrm>
                <a:off x="4957317" y="2302933"/>
                <a:ext cx="95175" cy="122751"/>
              </a:xfrm>
              <a:custGeom>
                <a:avLst/>
                <a:gdLst>
                  <a:gd name="connsiteX0" fmla="*/ 50785 w 95175"/>
                  <a:gd name="connsiteY0" fmla="*/ 122539 h 122751"/>
                  <a:gd name="connsiteX1" fmla="*/ 45532 w 95175"/>
                  <a:gd name="connsiteY1" fmla="*/ 121442 h 122751"/>
                  <a:gd name="connsiteX2" fmla="*/ 7745 w 95175"/>
                  <a:gd name="connsiteY2" fmla="*/ 105086 h 122751"/>
                  <a:gd name="connsiteX3" fmla="*/ 858 w 95175"/>
                  <a:gd name="connsiteY3" fmla="*/ 87684 h 122751"/>
                  <a:gd name="connsiteX4" fmla="*/ 30065 w 95175"/>
                  <a:gd name="connsiteY4" fmla="*/ 20207 h 122751"/>
                  <a:gd name="connsiteX5" fmla="*/ 74525 w 95175"/>
                  <a:gd name="connsiteY5" fmla="*/ 2567 h 122751"/>
                  <a:gd name="connsiteX6" fmla="*/ 92166 w 95175"/>
                  <a:gd name="connsiteY6" fmla="*/ 47027 h 122751"/>
                  <a:gd name="connsiteX7" fmla="*/ 92145 w 95175"/>
                  <a:gd name="connsiteY7" fmla="*/ 47077 h 122751"/>
                  <a:gd name="connsiteX8" fmla="*/ 62935 w 95175"/>
                  <a:gd name="connsiteY8" fmla="*/ 114551 h 122751"/>
                  <a:gd name="connsiteX9" fmla="*/ 50785 w 95175"/>
                  <a:gd name="connsiteY9" fmla="*/ 122539 h 122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175" h="122751">
                    <a:moveTo>
                      <a:pt x="50785" y="122539"/>
                    </a:moveTo>
                    <a:cubicBezTo>
                      <a:pt x="48979" y="122536"/>
                      <a:pt x="47188" y="122162"/>
                      <a:pt x="45532" y="121442"/>
                    </a:cubicBezTo>
                    <a:lnTo>
                      <a:pt x="7745" y="105086"/>
                    </a:lnTo>
                    <a:cubicBezTo>
                      <a:pt x="1046" y="102175"/>
                      <a:pt x="-2036" y="94390"/>
                      <a:pt x="858" y="87684"/>
                    </a:cubicBezTo>
                    <a:lnTo>
                      <a:pt x="30065" y="20207"/>
                    </a:lnTo>
                    <a:cubicBezTo>
                      <a:pt x="37471" y="3061"/>
                      <a:pt x="57376" y="-4839"/>
                      <a:pt x="74525" y="2567"/>
                    </a:cubicBezTo>
                    <a:cubicBezTo>
                      <a:pt x="91674" y="9973"/>
                      <a:pt x="99571" y="29878"/>
                      <a:pt x="92166" y="47027"/>
                    </a:cubicBezTo>
                    <a:cubicBezTo>
                      <a:pt x="92160" y="47042"/>
                      <a:pt x="92151" y="47059"/>
                      <a:pt x="92145" y="47077"/>
                    </a:cubicBezTo>
                    <a:lnTo>
                      <a:pt x="62935" y="114551"/>
                    </a:lnTo>
                    <a:cubicBezTo>
                      <a:pt x="60835" y="119395"/>
                      <a:pt x="56064" y="122530"/>
                      <a:pt x="50785" y="122539"/>
                    </a:cubicBezTo>
                    <a:close/>
                  </a:path>
                </a:pathLst>
              </a:custGeom>
              <a:solidFill>
                <a:srgbClr val="F07913"/>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48" name="Vrije vorm: vorm 147">
                <a:extLst>
                  <a:ext uri="{FF2B5EF4-FFF2-40B4-BE49-F238E27FC236}">
                    <a16:creationId xmlns:a16="http://schemas.microsoft.com/office/drawing/2014/main" id="{C109DCC0-B88A-48D0-80CD-7CE9DD493507}"/>
                  </a:ext>
                </a:extLst>
              </p:cNvPr>
              <p:cNvSpPr/>
              <p:nvPr/>
            </p:nvSpPr>
            <p:spPr>
              <a:xfrm>
                <a:off x="3476764" y="2424732"/>
                <a:ext cx="1208775" cy="473510"/>
              </a:xfrm>
              <a:custGeom>
                <a:avLst/>
                <a:gdLst>
                  <a:gd name="connsiteX0" fmla="*/ 1189429 w 1208775"/>
                  <a:gd name="connsiteY0" fmla="*/ -213 h 473510"/>
                  <a:gd name="connsiteX1" fmla="*/ 18887 w 1208775"/>
                  <a:gd name="connsiteY1" fmla="*/ -213 h 473510"/>
                  <a:gd name="connsiteX2" fmla="*/ -230 w 1208775"/>
                  <a:gd name="connsiteY2" fmla="*/ 18904 h 473510"/>
                  <a:gd name="connsiteX3" fmla="*/ 18887 w 1208775"/>
                  <a:gd name="connsiteY3" fmla="*/ 38021 h 473510"/>
                  <a:gd name="connsiteX4" fmla="*/ 52709 w 1208775"/>
                  <a:gd name="connsiteY4" fmla="*/ 38021 h 473510"/>
                  <a:gd name="connsiteX5" fmla="*/ 52709 w 1208775"/>
                  <a:gd name="connsiteY5" fmla="*/ 454180 h 473510"/>
                  <a:gd name="connsiteX6" fmla="*/ 71826 w 1208775"/>
                  <a:gd name="connsiteY6" fmla="*/ 473297 h 473510"/>
                  <a:gd name="connsiteX7" fmla="*/ 90943 w 1208775"/>
                  <a:gd name="connsiteY7" fmla="*/ 454180 h 473510"/>
                  <a:gd name="connsiteX8" fmla="*/ 90943 w 1208775"/>
                  <a:gd name="connsiteY8" fmla="*/ 74754 h 473510"/>
                  <a:gd name="connsiteX9" fmla="*/ 305261 w 1208775"/>
                  <a:gd name="connsiteY9" fmla="*/ 463203 h 473510"/>
                  <a:gd name="connsiteX10" fmla="*/ 331390 w 1208775"/>
                  <a:gd name="connsiteY10" fmla="*/ 470147 h 473510"/>
                  <a:gd name="connsiteX11" fmla="*/ 338375 w 1208775"/>
                  <a:gd name="connsiteY11" fmla="*/ 444087 h 473510"/>
                  <a:gd name="connsiteX12" fmla="*/ 114336 w 1208775"/>
                  <a:gd name="connsiteY12" fmla="*/ 38021 h 473510"/>
                  <a:gd name="connsiteX13" fmla="*/ 1137960 w 1208775"/>
                  <a:gd name="connsiteY13" fmla="*/ 38021 h 473510"/>
                  <a:gd name="connsiteX14" fmla="*/ 1137960 w 1208775"/>
                  <a:gd name="connsiteY14" fmla="*/ 38268 h 473510"/>
                  <a:gd name="connsiteX15" fmla="*/ 914061 w 1208775"/>
                  <a:gd name="connsiteY15" fmla="*/ 444087 h 473510"/>
                  <a:gd name="connsiteX16" fmla="*/ 921057 w 1208775"/>
                  <a:gd name="connsiteY16" fmla="*/ 470200 h 473510"/>
                  <a:gd name="connsiteX17" fmla="*/ 947171 w 1208775"/>
                  <a:gd name="connsiteY17" fmla="*/ 463203 h 473510"/>
                  <a:gd name="connsiteX18" fmla="*/ 1137960 w 1208775"/>
                  <a:gd name="connsiteY18" fmla="*/ 117400 h 473510"/>
                  <a:gd name="connsiteX19" fmla="*/ 1137960 w 1208775"/>
                  <a:gd name="connsiteY19" fmla="*/ 454180 h 473510"/>
                  <a:gd name="connsiteX20" fmla="*/ 1157077 w 1208775"/>
                  <a:gd name="connsiteY20" fmla="*/ 473297 h 473510"/>
                  <a:gd name="connsiteX21" fmla="*/ 1176194 w 1208775"/>
                  <a:gd name="connsiteY21" fmla="*/ 454180 h 473510"/>
                  <a:gd name="connsiteX22" fmla="*/ 1176194 w 1208775"/>
                  <a:gd name="connsiteY22" fmla="*/ 48100 h 473510"/>
                  <a:gd name="connsiteX23" fmla="*/ 1181756 w 1208775"/>
                  <a:gd name="connsiteY23" fmla="*/ 38021 h 473510"/>
                  <a:gd name="connsiteX24" fmla="*/ 1189429 w 1208775"/>
                  <a:gd name="connsiteY24" fmla="*/ 38021 h 473510"/>
                  <a:gd name="connsiteX25" fmla="*/ 1208546 w 1208775"/>
                  <a:gd name="connsiteY25" fmla="*/ 18904 h 473510"/>
                  <a:gd name="connsiteX26" fmla="*/ 1189429 w 1208775"/>
                  <a:gd name="connsiteY26" fmla="*/ -213 h 473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08775" h="473510">
                    <a:moveTo>
                      <a:pt x="1189429" y="-213"/>
                    </a:moveTo>
                    <a:lnTo>
                      <a:pt x="18887" y="-213"/>
                    </a:lnTo>
                    <a:cubicBezTo>
                      <a:pt x="8329" y="-213"/>
                      <a:pt x="-230" y="8346"/>
                      <a:pt x="-230" y="18904"/>
                    </a:cubicBezTo>
                    <a:cubicBezTo>
                      <a:pt x="-230" y="29462"/>
                      <a:pt x="8329" y="38021"/>
                      <a:pt x="18887" y="38021"/>
                    </a:cubicBezTo>
                    <a:lnTo>
                      <a:pt x="52709" y="38021"/>
                    </a:lnTo>
                    <a:lnTo>
                      <a:pt x="52709" y="454180"/>
                    </a:lnTo>
                    <a:cubicBezTo>
                      <a:pt x="52709" y="464739"/>
                      <a:pt x="61268" y="473297"/>
                      <a:pt x="71826" y="473297"/>
                    </a:cubicBezTo>
                    <a:cubicBezTo>
                      <a:pt x="82385" y="473297"/>
                      <a:pt x="90943" y="464739"/>
                      <a:pt x="90943" y="454180"/>
                    </a:cubicBezTo>
                    <a:lnTo>
                      <a:pt x="90943" y="74754"/>
                    </a:lnTo>
                    <a:lnTo>
                      <a:pt x="305261" y="463203"/>
                    </a:lnTo>
                    <a:cubicBezTo>
                      <a:pt x="310561" y="472336"/>
                      <a:pt x="322257" y="475444"/>
                      <a:pt x="331390" y="470147"/>
                    </a:cubicBezTo>
                    <a:cubicBezTo>
                      <a:pt x="340498" y="464865"/>
                      <a:pt x="343618" y="453216"/>
                      <a:pt x="338375" y="444087"/>
                    </a:cubicBezTo>
                    <a:lnTo>
                      <a:pt x="114336" y="38021"/>
                    </a:lnTo>
                    <a:lnTo>
                      <a:pt x="1137960" y="38021"/>
                    </a:lnTo>
                    <a:lnTo>
                      <a:pt x="1137960" y="38268"/>
                    </a:lnTo>
                    <a:lnTo>
                      <a:pt x="914061" y="444087"/>
                    </a:lnTo>
                    <a:cubicBezTo>
                      <a:pt x="908781" y="453230"/>
                      <a:pt x="911916" y="464921"/>
                      <a:pt x="921057" y="470200"/>
                    </a:cubicBezTo>
                    <a:cubicBezTo>
                      <a:pt x="930201" y="475479"/>
                      <a:pt x="941892" y="472347"/>
                      <a:pt x="947171" y="463203"/>
                    </a:cubicBezTo>
                    <a:lnTo>
                      <a:pt x="1137960" y="117400"/>
                    </a:lnTo>
                    <a:lnTo>
                      <a:pt x="1137960" y="454180"/>
                    </a:lnTo>
                    <a:cubicBezTo>
                      <a:pt x="1137960" y="464739"/>
                      <a:pt x="1146519" y="473297"/>
                      <a:pt x="1157077" y="473297"/>
                    </a:cubicBezTo>
                    <a:cubicBezTo>
                      <a:pt x="1167636" y="473297"/>
                      <a:pt x="1176194" y="464739"/>
                      <a:pt x="1176194" y="454180"/>
                    </a:cubicBezTo>
                    <a:lnTo>
                      <a:pt x="1176194" y="48100"/>
                    </a:lnTo>
                    <a:lnTo>
                      <a:pt x="1181756" y="38021"/>
                    </a:lnTo>
                    <a:lnTo>
                      <a:pt x="1189429" y="38021"/>
                    </a:lnTo>
                    <a:cubicBezTo>
                      <a:pt x="1199987" y="38021"/>
                      <a:pt x="1208546" y="29462"/>
                      <a:pt x="1208546" y="18904"/>
                    </a:cubicBezTo>
                    <a:cubicBezTo>
                      <a:pt x="1208546" y="8346"/>
                      <a:pt x="1199987" y="-213"/>
                      <a:pt x="1189429" y="-213"/>
                    </a:cubicBezTo>
                    <a:close/>
                  </a:path>
                </a:pathLst>
              </a:custGeom>
              <a:solidFill>
                <a:srgbClr val="3F3D56"/>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sp>
            <p:nvSpPr>
              <p:cNvPr id="149" name="Vrije vorm: vorm 148">
                <a:extLst>
                  <a:ext uri="{FF2B5EF4-FFF2-40B4-BE49-F238E27FC236}">
                    <a16:creationId xmlns:a16="http://schemas.microsoft.com/office/drawing/2014/main" id="{7392C15A-A74A-42CD-8FCC-C32B214F3313}"/>
                  </a:ext>
                </a:extLst>
              </p:cNvPr>
              <p:cNvSpPr/>
              <p:nvPr/>
            </p:nvSpPr>
            <p:spPr>
              <a:xfrm>
                <a:off x="3214815" y="2895551"/>
                <a:ext cx="2178360" cy="7002"/>
              </a:xfrm>
              <a:custGeom>
                <a:avLst/>
                <a:gdLst>
                  <a:gd name="connsiteX0" fmla="*/ 2174628 w 2178360"/>
                  <a:gd name="connsiteY0" fmla="*/ 6790 h 7002"/>
                  <a:gd name="connsiteX1" fmla="*/ 3261 w 2178360"/>
                  <a:gd name="connsiteY1" fmla="*/ 6790 h 7002"/>
                  <a:gd name="connsiteX2" fmla="*/ -230 w 2178360"/>
                  <a:gd name="connsiteY2" fmla="*/ 3278 h 7002"/>
                  <a:gd name="connsiteX3" fmla="*/ 3261 w 2178360"/>
                  <a:gd name="connsiteY3" fmla="*/ -213 h 7002"/>
                  <a:gd name="connsiteX4" fmla="*/ 2174628 w 2178360"/>
                  <a:gd name="connsiteY4" fmla="*/ -213 h 7002"/>
                  <a:gd name="connsiteX5" fmla="*/ 2178131 w 2178360"/>
                  <a:gd name="connsiteY5" fmla="*/ 3290 h 7002"/>
                  <a:gd name="connsiteX6" fmla="*/ 2174628 w 2178360"/>
                  <a:gd name="connsiteY6" fmla="*/ 6790 h 7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360" h="7002">
                    <a:moveTo>
                      <a:pt x="2174628" y="6790"/>
                    </a:moveTo>
                    <a:lnTo>
                      <a:pt x="3261" y="6790"/>
                    </a:lnTo>
                    <a:cubicBezTo>
                      <a:pt x="1326" y="6784"/>
                      <a:pt x="-236" y="5213"/>
                      <a:pt x="-230" y="3278"/>
                    </a:cubicBezTo>
                    <a:cubicBezTo>
                      <a:pt x="-224" y="1352"/>
                      <a:pt x="1335" y="-207"/>
                      <a:pt x="3261" y="-213"/>
                    </a:cubicBezTo>
                    <a:lnTo>
                      <a:pt x="2174628" y="-213"/>
                    </a:lnTo>
                    <a:cubicBezTo>
                      <a:pt x="2176563" y="-213"/>
                      <a:pt x="2178131" y="1354"/>
                      <a:pt x="2178131" y="3290"/>
                    </a:cubicBezTo>
                    <a:cubicBezTo>
                      <a:pt x="2178131" y="5222"/>
                      <a:pt x="2176563" y="6790"/>
                      <a:pt x="2174628" y="6790"/>
                    </a:cubicBezTo>
                    <a:close/>
                  </a:path>
                </a:pathLst>
              </a:custGeom>
              <a:solidFill>
                <a:srgbClr val="3F3D56"/>
              </a:solidFill>
              <a:ln w="2931" cap="flat">
                <a:noFill/>
                <a:prstDash val="solid"/>
                <a:miter/>
              </a:ln>
            </p:spPr>
            <p:txBody>
              <a:bodyPr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800">
                  <a:latin typeface="Trebuchet MS"/>
                </a:endParaRPr>
              </a:p>
            </p:txBody>
          </p:sp>
        </p:grpSp>
        <p:sp>
          <p:nvSpPr>
            <p:cNvPr id="57" name="Tekstvak 203">
              <a:extLst>
                <a:ext uri="{FF2B5EF4-FFF2-40B4-BE49-F238E27FC236}">
                  <a16:creationId xmlns:a16="http://schemas.microsoft.com/office/drawing/2014/main" id="{0C273961-26C7-42D7-972E-568A68937061}"/>
                </a:ext>
              </a:extLst>
            </p:cNvPr>
            <p:cNvSpPr txBox="1"/>
            <p:nvPr/>
          </p:nvSpPr>
          <p:spPr>
            <a:xfrm>
              <a:off x="1313725" y="1466935"/>
              <a:ext cx="1854201" cy="417475"/>
            </a:xfrm>
            <a:prstGeom prst="rect">
              <a:avLst/>
            </a:prstGeom>
            <a:noFill/>
          </p:spPr>
          <p:txBody>
            <a:bodyPr rot="0" spcFirstLastPara="0" vert="horz" wrap="square" lIns="60960" tIns="30480" rIns="60960" bIns="30480" numCol="1" spcCol="0" rtlCol="0" fromWordArt="0" anchor="t" anchorCtr="0" forceAA="0" compatLnSpc="1">
              <a:prstTxWarp prst="textNoShape">
                <a:avLst/>
              </a:prstTxWarp>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nl-NL" sz="1067" b="1">
                <a:latin typeface="Trebuchet MS"/>
              </a:endParaRPr>
            </a:p>
          </p:txBody>
        </p:sp>
      </p:grpSp>
      <p:sp>
        <p:nvSpPr>
          <p:cNvPr id="44" name="Tekstvak 5">
            <a:extLst>
              <a:ext uri="{FF2B5EF4-FFF2-40B4-BE49-F238E27FC236}">
                <a16:creationId xmlns:a16="http://schemas.microsoft.com/office/drawing/2014/main" id="{FA334D82-9DC2-4E85-8F56-1E65B4E0A145}"/>
              </a:ext>
            </a:extLst>
          </p:cNvPr>
          <p:cNvSpPr txBox="1"/>
          <p:nvPr/>
        </p:nvSpPr>
        <p:spPr>
          <a:xfrm>
            <a:off x="9065992" y="4825721"/>
            <a:ext cx="1174361" cy="266740"/>
          </a:xfrm>
          <a:prstGeom prst="rect">
            <a:avLst/>
          </a:prstGeom>
          <a:noFill/>
          <a:ln>
            <a:noFill/>
          </a:ln>
        </p:spPr>
        <p:style>
          <a:lnRef idx="2">
            <a:schemeClr val="accent2"/>
          </a:lnRef>
          <a:fillRef idx="1">
            <a:schemeClr val="lt1"/>
          </a:fillRef>
          <a:effectRef idx="0">
            <a:schemeClr val="accent2"/>
          </a:effectRef>
          <a:fontRef idx="minor">
            <a:schemeClr val="dk1"/>
          </a:fontRef>
        </p:style>
        <p:txBody>
          <a:bodyPr rot="0" spcFirstLastPara="0" vert="horz" wrap="square" lIns="60960" tIns="30480" rIns="60960" bIns="30480" numCol="1" spcCol="0" rtlCol="0" fromWordArt="0" anchor="t" anchorCtr="0" forceAA="0" compatLnSpc="1">
            <a:prstTxWarp prst="textNoShape">
              <a:avLst/>
            </a:prstTxWarp>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nl-NL" sz="1333" b="1">
                <a:solidFill>
                  <a:srgbClr val="38D9A9"/>
                </a:solidFill>
                <a:latin typeface="Trebuchet MS"/>
              </a:rPr>
              <a:t>RESEARCH</a:t>
            </a:r>
            <a:endParaRPr lang="nl-NL" sz="1333" b="1">
              <a:solidFill>
                <a:srgbClr val="38D9A9"/>
              </a:solidFill>
              <a:latin typeface="Trebuchet MS"/>
              <a:cs typeface="Calibri"/>
            </a:endParaRPr>
          </a:p>
        </p:txBody>
      </p:sp>
      <p:sp>
        <p:nvSpPr>
          <p:cNvPr id="45" name="Tekstvak 204">
            <a:extLst>
              <a:ext uri="{FF2B5EF4-FFF2-40B4-BE49-F238E27FC236}">
                <a16:creationId xmlns:a16="http://schemas.microsoft.com/office/drawing/2014/main" id="{E57CD580-687A-4098-8E76-F5A1DD3E10C2}"/>
              </a:ext>
            </a:extLst>
          </p:cNvPr>
          <p:cNvSpPr txBox="1"/>
          <p:nvPr/>
        </p:nvSpPr>
        <p:spPr>
          <a:xfrm>
            <a:off x="9061807" y="2540190"/>
            <a:ext cx="1396207" cy="266740"/>
          </a:xfrm>
          <a:prstGeom prst="rect">
            <a:avLst/>
          </a:prstGeom>
          <a:noFill/>
          <a:ln>
            <a:noFill/>
          </a:ln>
        </p:spPr>
        <p:style>
          <a:lnRef idx="2">
            <a:schemeClr val="accent2"/>
          </a:lnRef>
          <a:fillRef idx="1">
            <a:schemeClr val="lt1"/>
          </a:fillRef>
          <a:effectRef idx="0">
            <a:schemeClr val="accent2"/>
          </a:effectRef>
          <a:fontRef idx="minor">
            <a:schemeClr val="dk1"/>
          </a:fontRef>
        </p:style>
        <p:txBody>
          <a:bodyPr rot="0" spcFirstLastPara="0" vert="horz" wrap="square" lIns="60960" tIns="30480" rIns="60960" bIns="30480" numCol="1" spcCol="0" rtlCol="0" fromWordArt="0" anchor="t" anchorCtr="0" forceAA="0" compatLnSpc="1">
            <a:prstTxWarp prst="textNoShape">
              <a:avLst/>
            </a:prstTxWarp>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nl-NL" sz="1333" b="1">
                <a:solidFill>
                  <a:srgbClr val="38D9A9"/>
                </a:solidFill>
                <a:latin typeface="Trebuchet MS"/>
              </a:rPr>
              <a:t>EDUCATION</a:t>
            </a:r>
            <a:endParaRPr lang="nl-NL" sz="1333" b="1">
              <a:solidFill>
                <a:srgbClr val="38D9A9"/>
              </a:solidFill>
              <a:latin typeface="Trebuchet MS"/>
              <a:cs typeface="Calibri"/>
            </a:endParaRPr>
          </a:p>
        </p:txBody>
      </p:sp>
      <p:sp>
        <p:nvSpPr>
          <p:cNvPr id="46" name="Tekstvak 205">
            <a:extLst>
              <a:ext uri="{FF2B5EF4-FFF2-40B4-BE49-F238E27FC236}">
                <a16:creationId xmlns:a16="http://schemas.microsoft.com/office/drawing/2014/main" id="{63F957ED-C3FA-49E3-8D8A-B273ECF655D0}"/>
              </a:ext>
            </a:extLst>
          </p:cNvPr>
          <p:cNvSpPr txBox="1"/>
          <p:nvPr/>
        </p:nvSpPr>
        <p:spPr>
          <a:xfrm>
            <a:off x="2886214" y="2677178"/>
            <a:ext cx="1394494" cy="266740"/>
          </a:xfrm>
          <a:prstGeom prst="rect">
            <a:avLst/>
          </a:prstGeom>
          <a:noFill/>
          <a:ln>
            <a:noFill/>
          </a:ln>
        </p:spPr>
        <p:style>
          <a:lnRef idx="2">
            <a:schemeClr val="accent2"/>
          </a:lnRef>
          <a:fillRef idx="1">
            <a:schemeClr val="lt1"/>
          </a:fillRef>
          <a:effectRef idx="0">
            <a:schemeClr val="accent2"/>
          </a:effectRef>
          <a:fontRef idx="minor">
            <a:schemeClr val="dk1"/>
          </a:fontRef>
        </p:style>
        <p:txBody>
          <a:bodyPr rot="0" spcFirstLastPara="0" vert="horz" wrap="square" lIns="60960" tIns="30480" rIns="60960" bIns="30480" numCol="1" spcCol="0" rtlCol="0" fromWordArt="0" anchor="t" anchorCtr="0" forceAA="0" compatLnSpc="1">
            <a:prstTxWarp prst="textNoShape">
              <a:avLst/>
            </a:prstTxWarp>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nl-NL" sz="1333" b="1">
                <a:solidFill>
                  <a:srgbClr val="38D9A9"/>
                </a:solidFill>
                <a:latin typeface="Trebuchet MS"/>
                <a:cs typeface="Calibri"/>
              </a:rPr>
              <a:t>HEALTHCARE</a:t>
            </a:r>
          </a:p>
        </p:txBody>
      </p:sp>
      <p:sp>
        <p:nvSpPr>
          <p:cNvPr id="47" name="Tekstvak 206">
            <a:extLst>
              <a:ext uri="{FF2B5EF4-FFF2-40B4-BE49-F238E27FC236}">
                <a16:creationId xmlns:a16="http://schemas.microsoft.com/office/drawing/2014/main" id="{42C4310A-725A-4AEC-B8DB-ED1099B674FB}"/>
              </a:ext>
            </a:extLst>
          </p:cNvPr>
          <p:cNvSpPr txBox="1"/>
          <p:nvPr/>
        </p:nvSpPr>
        <p:spPr>
          <a:xfrm>
            <a:off x="2897926" y="5092816"/>
            <a:ext cx="1946219" cy="266740"/>
          </a:xfrm>
          <a:prstGeom prst="rect">
            <a:avLst/>
          </a:prstGeom>
          <a:noFill/>
          <a:ln>
            <a:noFill/>
          </a:ln>
        </p:spPr>
        <p:style>
          <a:lnRef idx="2">
            <a:schemeClr val="accent2"/>
          </a:lnRef>
          <a:fillRef idx="1">
            <a:schemeClr val="lt1"/>
          </a:fillRef>
          <a:effectRef idx="0">
            <a:schemeClr val="accent2"/>
          </a:effectRef>
          <a:fontRef idx="minor">
            <a:schemeClr val="dk1"/>
          </a:fontRef>
        </p:style>
        <p:txBody>
          <a:bodyPr rot="0" spcFirstLastPara="0" vert="horz" wrap="square" lIns="60960" tIns="30480" rIns="60960" bIns="30480" numCol="1" spcCol="0" rtlCol="0" fromWordArt="0" anchor="t" anchorCtr="0" forceAA="0" compatLnSpc="1">
            <a:prstTxWarp prst="textNoShape">
              <a:avLst/>
            </a:prstTxWarp>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nl-NL" sz="1333" b="1">
                <a:solidFill>
                  <a:srgbClr val="38D9A9"/>
                </a:solidFill>
                <a:latin typeface="Trebuchet MS"/>
                <a:cs typeface="Calibri"/>
              </a:rPr>
              <a:t>(EXTERNAL) PARTIES</a:t>
            </a:r>
          </a:p>
        </p:txBody>
      </p:sp>
      <p:sp>
        <p:nvSpPr>
          <p:cNvPr id="48" name="Tekstvak 3">
            <a:extLst>
              <a:ext uri="{FF2B5EF4-FFF2-40B4-BE49-F238E27FC236}">
                <a16:creationId xmlns:a16="http://schemas.microsoft.com/office/drawing/2014/main" id="{FE51AD2C-F9C7-CD93-D491-832A54243445}"/>
              </a:ext>
            </a:extLst>
          </p:cNvPr>
          <p:cNvSpPr txBox="1"/>
          <p:nvPr/>
        </p:nvSpPr>
        <p:spPr>
          <a:xfrm>
            <a:off x="2888485" y="3012259"/>
            <a:ext cx="2059968" cy="1374735"/>
          </a:xfrm>
          <a:prstGeom prst="rect">
            <a:avLst/>
          </a:prstGeom>
          <a:noFill/>
        </p:spPr>
        <p:txBody>
          <a:bodyPr rot="0" spcFirstLastPara="0" vert="horz" wrap="square" lIns="60960" tIns="30480" rIns="60960" bIns="30480" numCol="1" spcCol="0" rtlCol="0" fromWordArt="0" anchor="t" anchorCtr="0" forceAA="0" compatLnSpc="1">
            <a:prstTxWarp prst="textNoShape">
              <a:avLst/>
            </a:prstTxWarp>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1067" b="1" dirty="0">
                <a:latin typeface="Trebuchet MS"/>
              </a:rPr>
              <a:t>Real-life setting</a:t>
            </a:r>
            <a:r>
              <a:rPr lang="en-US" sz="1067" dirty="0">
                <a:latin typeface="Trebuchet MS"/>
              </a:rPr>
              <a:t>​ at the Amsterdam University medical centers and affiliated settings​</a:t>
            </a:r>
            <a:br>
              <a:rPr lang="en-US" sz="1067" dirty="0">
                <a:latin typeface="Trebuchet MS"/>
              </a:rPr>
            </a:br>
            <a:br>
              <a:rPr lang="en-US" sz="1067" dirty="0">
                <a:latin typeface="Trebuchet MS"/>
              </a:rPr>
            </a:br>
            <a:r>
              <a:rPr lang="en-US" sz="1067" b="1" dirty="0">
                <a:latin typeface="Trebuchet MS"/>
              </a:rPr>
              <a:t>Co-creation, inclusive design, design thinking and (usability) evaluation of digital care innovations </a:t>
            </a:r>
            <a:endParaRPr lang="en-US" sz="1067" dirty="0">
              <a:latin typeface="Trebuchet MS"/>
              <a:cs typeface="Calibri"/>
            </a:endParaRPr>
          </a:p>
        </p:txBody>
      </p:sp>
      <p:pic>
        <p:nvPicPr>
          <p:cNvPr id="49" name="Afbeelding 48">
            <a:extLst>
              <a:ext uri="{FF2B5EF4-FFF2-40B4-BE49-F238E27FC236}">
                <a16:creationId xmlns:a16="http://schemas.microsoft.com/office/drawing/2014/main" id="{744E8413-91D0-0AC5-8048-F64198B676CB}"/>
              </a:ext>
            </a:extLst>
          </p:cNvPr>
          <p:cNvPicPr>
            <a:picLocks noChangeAspect="1"/>
          </p:cNvPicPr>
          <p:nvPr/>
        </p:nvPicPr>
        <p:blipFill>
          <a:blip r:embed="rId7"/>
          <a:stretch>
            <a:fillRect/>
          </a:stretch>
        </p:blipFill>
        <p:spPr>
          <a:xfrm>
            <a:off x="2728429" y="5723318"/>
            <a:ext cx="2434224" cy="512435"/>
          </a:xfrm>
          <a:prstGeom prst="rect">
            <a:avLst/>
          </a:prstGeom>
        </p:spPr>
      </p:pic>
      <p:pic>
        <p:nvPicPr>
          <p:cNvPr id="50" name="Afbeelding 49" descr="Afbeelding met tekst&#10;&#10;Automatisch gegenereerde beschrijving">
            <a:extLst>
              <a:ext uri="{FF2B5EF4-FFF2-40B4-BE49-F238E27FC236}">
                <a16:creationId xmlns:a16="http://schemas.microsoft.com/office/drawing/2014/main" id="{99D6D915-0B38-3829-CE7C-07A2A473AD6B}"/>
              </a:ext>
            </a:extLst>
          </p:cNvPr>
          <p:cNvPicPr>
            <a:picLocks noChangeAspect="1"/>
          </p:cNvPicPr>
          <p:nvPr/>
        </p:nvPicPr>
        <p:blipFill>
          <a:blip r:embed="rId8"/>
          <a:stretch>
            <a:fillRect/>
          </a:stretch>
        </p:blipFill>
        <p:spPr>
          <a:xfrm>
            <a:off x="2985127" y="5507809"/>
            <a:ext cx="549928" cy="177975"/>
          </a:xfrm>
          <a:prstGeom prst="rect">
            <a:avLst/>
          </a:prstGeom>
        </p:spPr>
      </p:pic>
      <p:pic>
        <p:nvPicPr>
          <p:cNvPr id="51" name="Afbeelding 50">
            <a:extLst>
              <a:ext uri="{FF2B5EF4-FFF2-40B4-BE49-F238E27FC236}">
                <a16:creationId xmlns:a16="http://schemas.microsoft.com/office/drawing/2014/main" id="{29700099-E743-F9C0-8BC7-86DE81E43A14}"/>
              </a:ext>
            </a:extLst>
          </p:cNvPr>
          <p:cNvPicPr>
            <a:picLocks noChangeAspect="1"/>
          </p:cNvPicPr>
          <p:nvPr/>
        </p:nvPicPr>
        <p:blipFill>
          <a:blip r:embed="rId9"/>
          <a:stretch>
            <a:fillRect/>
          </a:stretch>
        </p:blipFill>
        <p:spPr>
          <a:xfrm>
            <a:off x="3633087" y="5509954"/>
            <a:ext cx="562280" cy="264148"/>
          </a:xfrm>
          <a:prstGeom prst="rect">
            <a:avLst/>
          </a:prstGeom>
        </p:spPr>
      </p:pic>
      <p:sp>
        <p:nvSpPr>
          <p:cNvPr id="52" name="Tekstvak 16">
            <a:extLst>
              <a:ext uri="{FF2B5EF4-FFF2-40B4-BE49-F238E27FC236}">
                <a16:creationId xmlns:a16="http://schemas.microsoft.com/office/drawing/2014/main" id="{504894BE-C867-3E62-C422-3AE4FB9137D7}"/>
              </a:ext>
            </a:extLst>
          </p:cNvPr>
          <p:cNvSpPr txBox="1"/>
          <p:nvPr/>
        </p:nvSpPr>
        <p:spPr>
          <a:xfrm>
            <a:off x="9057749" y="2863465"/>
            <a:ext cx="2353258" cy="1374735"/>
          </a:xfrm>
          <a:prstGeom prst="rect">
            <a:avLst/>
          </a:prstGeom>
          <a:noFill/>
        </p:spPr>
        <p:txBody>
          <a:bodyPr rot="0" spcFirstLastPara="0" vert="horz" wrap="square" lIns="60960" tIns="30480" rIns="60960" bIns="30480" numCol="1" spcCol="0" rtlCol="0" fromWordArt="0" anchor="t" anchorCtr="0" forceAA="0" compatLnSpc="1">
            <a:prstTxWarp prst="textNoShape">
              <a:avLst/>
            </a:prstTxWarp>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1067">
                <a:latin typeface="Trebuchet MS"/>
              </a:rPr>
              <a:t>The Lab supports the development and provision of education on sustainable digital eHealth solutions. We currently provide the </a:t>
            </a:r>
            <a:r>
              <a:rPr lang="en-US" sz="1067" b="1">
                <a:latin typeface="Trebuchet MS"/>
              </a:rPr>
              <a:t>Basics of User Experience Design (BSc) </a:t>
            </a:r>
            <a:r>
              <a:rPr lang="en-US" sz="1067" b="1" err="1">
                <a:latin typeface="Trebuchet MS"/>
              </a:rPr>
              <a:t>en</a:t>
            </a:r>
            <a:r>
              <a:rPr lang="en-US" sz="1067" b="1">
                <a:latin typeface="Trebuchet MS"/>
              </a:rPr>
              <a:t> Advanced Human Factors Engineering of eHealth (MSc)</a:t>
            </a:r>
            <a:r>
              <a:rPr lang="en-US" sz="1067">
                <a:latin typeface="Trebuchet MS"/>
              </a:rPr>
              <a:t> learning lines. </a:t>
            </a:r>
            <a:endParaRPr lang="en-US" sz="1067">
              <a:latin typeface="Trebuchet MS"/>
              <a:cs typeface="Calibri"/>
            </a:endParaRPr>
          </a:p>
        </p:txBody>
      </p:sp>
      <p:sp>
        <p:nvSpPr>
          <p:cNvPr id="53" name="Tekstvak 17">
            <a:extLst>
              <a:ext uri="{FF2B5EF4-FFF2-40B4-BE49-F238E27FC236}">
                <a16:creationId xmlns:a16="http://schemas.microsoft.com/office/drawing/2014/main" id="{76DCB768-3C93-2664-CCCA-98B9D9F91336}"/>
              </a:ext>
            </a:extLst>
          </p:cNvPr>
          <p:cNvSpPr txBox="1"/>
          <p:nvPr/>
        </p:nvSpPr>
        <p:spPr>
          <a:xfrm>
            <a:off x="9057713" y="5090313"/>
            <a:ext cx="2357774" cy="1046440"/>
          </a:xfrm>
          <a:prstGeom prst="rect">
            <a:avLst/>
          </a:prstGeom>
          <a:noFill/>
        </p:spPr>
        <p:txBody>
          <a:bodyPr rot="0" spcFirstLastPara="0" vert="horz" wrap="square" lIns="60960" tIns="30480" rIns="60960" bIns="30480" numCol="1" spcCol="0" rtlCol="0" fromWordArt="0" anchor="t" anchorCtr="0" forceAA="0" compatLnSpc="1">
            <a:prstTxWarp prst="textNoShape">
              <a:avLst/>
            </a:prstTxWarp>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1067" dirty="0">
                <a:latin typeface="Trebuchet MS"/>
              </a:rPr>
              <a:t>The lab supports  (PhD) researchers in optimizing the development, implementation and evaluation of sustainable eHealth solutions by </a:t>
            </a:r>
            <a:r>
              <a:rPr lang="en-US" sz="1067" b="1" dirty="0">
                <a:latin typeface="Trebuchet MS"/>
              </a:rPr>
              <a:t>supervising MI students trained in our programs in traineeships </a:t>
            </a:r>
            <a:endParaRPr lang="en-US" sz="1067" b="1" dirty="0">
              <a:latin typeface="Trebuchet MS"/>
              <a:cs typeface="Calibri"/>
            </a:endParaRPr>
          </a:p>
        </p:txBody>
      </p:sp>
      <p:pic>
        <p:nvPicPr>
          <p:cNvPr id="54" name="Graphic 20" descr="Afbeelding met tekst&#10;&#10;Automatisch gegenereerde beschrijving">
            <a:extLst>
              <a:ext uri="{FF2B5EF4-FFF2-40B4-BE49-F238E27FC236}">
                <a16:creationId xmlns:a16="http://schemas.microsoft.com/office/drawing/2014/main" id="{74C7A6E9-4FB1-4256-AF02-006B65635E06}"/>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5203492" y="5477220"/>
            <a:ext cx="1200223" cy="699731"/>
          </a:xfrm>
          <a:prstGeom prst="rect">
            <a:avLst/>
          </a:prstGeom>
        </p:spPr>
      </p:pic>
      <p:pic>
        <p:nvPicPr>
          <p:cNvPr id="55" name="Afbeelding 54" descr="Afbeelding met tekst, illustratie&#10;&#10;Automatisch gegenereerde beschrijving">
            <a:extLst>
              <a:ext uri="{FF2B5EF4-FFF2-40B4-BE49-F238E27FC236}">
                <a16:creationId xmlns:a16="http://schemas.microsoft.com/office/drawing/2014/main" id="{9DFC1D66-77DB-9DE8-6D68-31299890A293}"/>
              </a:ext>
            </a:extLst>
          </p:cNvPr>
          <p:cNvPicPr>
            <a:picLocks noChangeAspect="1"/>
          </p:cNvPicPr>
          <p:nvPr/>
        </p:nvPicPr>
        <p:blipFill>
          <a:blip r:embed="rId11"/>
          <a:stretch>
            <a:fillRect/>
          </a:stretch>
        </p:blipFill>
        <p:spPr>
          <a:xfrm>
            <a:off x="4249036" y="5512549"/>
            <a:ext cx="569065" cy="182411"/>
          </a:xfrm>
          <a:prstGeom prst="rect">
            <a:avLst/>
          </a:prstGeom>
        </p:spPr>
      </p:pic>
    </p:spTree>
    <p:extLst>
      <p:ext uri="{BB962C8B-B14F-4D97-AF65-F5344CB8AC3E}">
        <p14:creationId xmlns:p14="http://schemas.microsoft.com/office/powerpoint/2010/main" val="225796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0714" y="0"/>
            <a:ext cx="1413028" cy="6858000"/>
            <a:chOff x="0" y="0"/>
            <a:chExt cx="558233" cy="2709333"/>
          </a:xfrm>
        </p:grpSpPr>
        <p:sp>
          <p:nvSpPr>
            <p:cNvPr id="3" name="Freeform 3"/>
            <p:cNvSpPr/>
            <p:nvPr/>
          </p:nvSpPr>
          <p:spPr>
            <a:xfrm>
              <a:off x="0" y="0"/>
              <a:ext cx="558233" cy="2709333"/>
            </a:xfrm>
            <a:custGeom>
              <a:avLst/>
              <a:gdLst/>
              <a:ahLst/>
              <a:cxnLst/>
              <a:rect l="l" t="t" r="r" b="b"/>
              <a:pathLst>
                <a:path w="558233" h="2709333">
                  <a:moveTo>
                    <a:pt x="0" y="0"/>
                  </a:moveTo>
                  <a:lnTo>
                    <a:pt x="558233" y="0"/>
                  </a:lnTo>
                  <a:lnTo>
                    <a:pt x="558233" y="2709333"/>
                  </a:lnTo>
                  <a:lnTo>
                    <a:pt x="0" y="2709333"/>
                  </a:lnTo>
                  <a:close/>
                </a:path>
              </a:pathLst>
            </a:custGeom>
            <a:solidFill>
              <a:srgbClr val="4F9C8A"/>
            </a:solidFill>
          </p:spPr>
          <p:txBody>
            <a:bodyPr/>
            <a:lstStyle/>
            <a:p>
              <a:endParaRPr lang="nl-NL"/>
            </a:p>
          </p:txBody>
        </p:sp>
        <p:sp>
          <p:nvSpPr>
            <p:cNvPr id="4" name="TextBox 4"/>
            <p:cNvSpPr txBox="1"/>
            <p:nvPr/>
          </p:nvSpPr>
          <p:spPr>
            <a:xfrm>
              <a:off x="0" y="-47625"/>
              <a:ext cx="558233" cy="2756958"/>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pPr>
              <a:endParaRPr sz="800"/>
            </a:p>
          </p:txBody>
        </p:sp>
      </p:grpSp>
      <p:grpSp>
        <p:nvGrpSpPr>
          <p:cNvPr id="5" name="Group 5"/>
          <p:cNvGrpSpPr/>
          <p:nvPr/>
        </p:nvGrpSpPr>
        <p:grpSpPr>
          <a:xfrm>
            <a:off x="390873" y="1317724"/>
            <a:ext cx="11801127" cy="31778"/>
            <a:chOff x="0" y="0"/>
            <a:chExt cx="3468485" cy="9340"/>
          </a:xfrm>
        </p:grpSpPr>
        <p:sp>
          <p:nvSpPr>
            <p:cNvPr id="6" name="Freeform 6"/>
            <p:cNvSpPr/>
            <p:nvPr/>
          </p:nvSpPr>
          <p:spPr>
            <a:xfrm>
              <a:off x="0" y="0"/>
              <a:ext cx="3468485" cy="9340"/>
            </a:xfrm>
            <a:custGeom>
              <a:avLst/>
              <a:gdLst/>
              <a:ahLst/>
              <a:cxnLst/>
              <a:rect l="l" t="t" r="r" b="b"/>
              <a:pathLst>
                <a:path w="3468485" h="9340">
                  <a:moveTo>
                    <a:pt x="0" y="0"/>
                  </a:moveTo>
                  <a:lnTo>
                    <a:pt x="3468485" y="0"/>
                  </a:lnTo>
                  <a:lnTo>
                    <a:pt x="3468485" y="9340"/>
                  </a:lnTo>
                  <a:lnTo>
                    <a:pt x="0" y="9340"/>
                  </a:lnTo>
                  <a:close/>
                </a:path>
              </a:pathLst>
            </a:custGeom>
            <a:solidFill>
              <a:srgbClr val="4F9C8A"/>
            </a:solidFill>
          </p:spPr>
          <p:txBody>
            <a:bodyPr/>
            <a:lstStyle/>
            <a:p>
              <a:endParaRPr lang="nl-NL"/>
            </a:p>
          </p:txBody>
        </p:sp>
        <p:sp>
          <p:nvSpPr>
            <p:cNvPr id="7" name="TextBox 7"/>
            <p:cNvSpPr txBox="1"/>
            <p:nvPr/>
          </p:nvSpPr>
          <p:spPr>
            <a:xfrm>
              <a:off x="0" y="-47625"/>
              <a:ext cx="3468485" cy="56965"/>
            </a:xfrm>
            <a:prstGeom prst="rect">
              <a:avLst/>
            </a:prstGeom>
          </p:spPr>
          <p:txBody>
            <a:bodyPr lIns="29053" tIns="29053" rIns="29053" bIns="29053"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085"/>
                </a:lnSpc>
              </a:pPr>
              <a:endParaRPr sz="800"/>
            </a:p>
          </p:txBody>
        </p:sp>
      </p:grpSp>
      <p:sp>
        <p:nvSpPr>
          <p:cNvPr id="8" name="Freeform 8"/>
          <p:cNvSpPr/>
          <p:nvPr/>
        </p:nvSpPr>
        <p:spPr>
          <a:xfrm>
            <a:off x="10740680" y="6375449"/>
            <a:ext cx="1195109" cy="402851"/>
          </a:xfrm>
          <a:custGeom>
            <a:avLst/>
            <a:gdLst/>
            <a:ahLst/>
            <a:cxnLst/>
            <a:rect l="l" t="t" r="r" b="b"/>
            <a:pathLst>
              <a:path w="1792663" h="604277">
                <a:moveTo>
                  <a:pt x="0" y="0"/>
                </a:moveTo>
                <a:lnTo>
                  <a:pt x="1792663" y="0"/>
                </a:lnTo>
                <a:lnTo>
                  <a:pt x="1792663" y="604277"/>
                </a:lnTo>
                <a:lnTo>
                  <a:pt x="0" y="604277"/>
                </a:lnTo>
                <a:lnTo>
                  <a:pt x="0" y="0"/>
                </a:lnTo>
                <a:close/>
              </a:path>
            </a:pathLst>
          </a:custGeom>
          <a:blipFill>
            <a:blip r:embed="rId2"/>
            <a:stretch>
              <a:fillRect/>
            </a:stretch>
          </a:blipFill>
        </p:spPr>
        <p:txBody>
          <a:bodyPr/>
          <a:lstStyle/>
          <a:p>
            <a:endParaRPr lang="nl-NL"/>
          </a:p>
        </p:txBody>
      </p:sp>
      <p:sp>
        <p:nvSpPr>
          <p:cNvPr id="9" name="Freeform 9"/>
          <p:cNvSpPr/>
          <p:nvPr/>
        </p:nvSpPr>
        <p:spPr>
          <a:xfrm>
            <a:off x="9204912" y="6453793"/>
            <a:ext cx="1477655" cy="246163"/>
          </a:xfrm>
          <a:custGeom>
            <a:avLst/>
            <a:gdLst/>
            <a:ahLst/>
            <a:cxnLst/>
            <a:rect l="l" t="t" r="r" b="b"/>
            <a:pathLst>
              <a:path w="2216483" h="369245">
                <a:moveTo>
                  <a:pt x="0" y="0"/>
                </a:moveTo>
                <a:lnTo>
                  <a:pt x="2216483" y="0"/>
                </a:lnTo>
                <a:lnTo>
                  <a:pt x="2216483" y="369245"/>
                </a:lnTo>
                <a:lnTo>
                  <a:pt x="0" y="369245"/>
                </a:lnTo>
                <a:lnTo>
                  <a:pt x="0" y="0"/>
                </a:lnTo>
                <a:close/>
              </a:path>
            </a:pathLst>
          </a:custGeom>
          <a:blipFill>
            <a:blip r:embed="rId3"/>
            <a:stretch>
              <a:fillRect/>
            </a:stretch>
          </a:blipFill>
        </p:spPr>
        <p:txBody>
          <a:bodyPr/>
          <a:lstStyle/>
          <a:p>
            <a:endParaRPr lang="nl-NL"/>
          </a:p>
        </p:txBody>
      </p:sp>
      <p:sp>
        <p:nvSpPr>
          <p:cNvPr id="13" name="TextBox 13"/>
          <p:cNvSpPr txBox="1"/>
          <p:nvPr/>
        </p:nvSpPr>
        <p:spPr>
          <a:xfrm>
            <a:off x="1612999" y="322504"/>
            <a:ext cx="9063845" cy="80628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6813"/>
              </a:lnSpc>
            </a:pPr>
            <a:r>
              <a:rPr lang="en-US" sz="4634" dirty="0">
                <a:solidFill>
                  <a:srgbClr val="000000"/>
                </a:solidFill>
                <a:latin typeface="Arial"/>
              </a:rPr>
              <a:t>ELLLA facilities – portable lab  </a:t>
            </a:r>
            <a:endParaRPr lang="nl-NL" sz="800" dirty="0"/>
          </a:p>
        </p:txBody>
      </p:sp>
      <p:pic>
        <p:nvPicPr>
          <p:cNvPr id="14" name="Afbeelding 13" descr="Afbeelding met Bagage en tassen, computer, computer, tekst&#10;&#10;Automatisch gegenereerde beschrijving">
            <a:extLst>
              <a:ext uri="{FF2B5EF4-FFF2-40B4-BE49-F238E27FC236}">
                <a16:creationId xmlns:a16="http://schemas.microsoft.com/office/drawing/2014/main" id="{4ADBA4C2-CF12-0CC9-3CEC-13942D23F965}"/>
              </a:ext>
            </a:extLst>
          </p:cNvPr>
          <p:cNvPicPr>
            <a:picLocks noChangeAspect="1"/>
          </p:cNvPicPr>
          <p:nvPr/>
        </p:nvPicPr>
        <p:blipFill>
          <a:blip r:embed="rId4"/>
          <a:stretch>
            <a:fillRect/>
          </a:stretch>
        </p:blipFill>
        <p:spPr>
          <a:xfrm>
            <a:off x="1960510" y="3195752"/>
            <a:ext cx="2700677" cy="1820239"/>
          </a:xfrm>
          <a:prstGeom prst="rect">
            <a:avLst/>
          </a:prstGeom>
        </p:spPr>
      </p:pic>
      <p:pic>
        <p:nvPicPr>
          <p:cNvPr id="20" name="Afbeelding 19" descr="Afbeelding met tekst, Menselijk gezicht, diagram, computer&#10;&#10;Automatisch gegenereerde beschrijving">
            <a:extLst>
              <a:ext uri="{FF2B5EF4-FFF2-40B4-BE49-F238E27FC236}">
                <a16:creationId xmlns:a16="http://schemas.microsoft.com/office/drawing/2014/main" id="{D0D20177-80BF-A8A7-2825-452EE45EE873}"/>
              </a:ext>
            </a:extLst>
          </p:cNvPr>
          <p:cNvPicPr>
            <a:picLocks noChangeAspect="1"/>
          </p:cNvPicPr>
          <p:nvPr/>
        </p:nvPicPr>
        <p:blipFill>
          <a:blip r:embed="rId5"/>
          <a:stretch>
            <a:fillRect/>
          </a:stretch>
        </p:blipFill>
        <p:spPr>
          <a:xfrm>
            <a:off x="4750632" y="1794538"/>
            <a:ext cx="3071478" cy="1879164"/>
          </a:xfrm>
          <a:prstGeom prst="rect">
            <a:avLst/>
          </a:prstGeom>
        </p:spPr>
      </p:pic>
      <p:pic>
        <p:nvPicPr>
          <p:cNvPr id="22" name="Afbeelding 21" descr="Afbeelding met tekst, schermopname, Besturingssysteem, software&#10;&#10;Automatisch gegenereerde beschrijving">
            <a:extLst>
              <a:ext uri="{FF2B5EF4-FFF2-40B4-BE49-F238E27FC236}">
                <a16:creationId xmlns:a16="http://schemas.microsoft.com/office/drawing/2014/main" id="{4DE3C9C4-E03D-BC0A-A05E-FD642D2D5496}"/>
              </a:ext>
            </a:extLst>
          </p:cNvPr>
          <p:cNvPicPr>
            <a:picLocks noChangeAspect="1"/>
          </p:cNvPicPr>
          <p:nvPr/>
        </p:nvPicPr>
        <p:blipFill rotWithShape="1">
          <a:blip r:embed="rId6"/>
          <a:srcRect r="20092" b="-206"/>
          <a:stretch/>
        </p:blipFill>
        <p:spPr>
          <a:xfrm>
            <a:off x="4754323" y="3917443"/>
            <a:ext cx="2415782" cy="2270676"/>
          </a:xfrm>
          <a:prstGeom prst="rect">
            <a:avLst/>
          </a:prstGeom>
        </p:spPr>
      </p:pic>
      <p:pic>
        <p:nvPicPr>
          <p:cNvPr id="24" name="Afbeelding 5" descr="Afbeelding met tekst, schermafbeelding, visitekaartje, vectorafbeeldingen&#10;&#10;Automatisch gegenereerde beschrijving">
            <a:extLst>
              <a:ext uri="{FF2B5EF4-FFF2-40B4-BE49-F238E27FC236}">
                <a16:creationId xmlns:a16="http://schemas.microsoft.com/office/drawing/2014/main" id="{A0E70A15-4744-D597-617C-9D70C0A14D26}"/>
              </a:ext>
            </a:extLst>
          </p:cNvPr>
          <p:cNvPicPr>
            <a:picLocks noChangeAspect="1"/>
          </p:cNvPicPr>
          <p:nvPr/>
        </p:nvPicPr>
        <p:blipFill>
          <a:blip r:embed="rId7"/>
          <a:stretch>
            <a:fillRect/>
          </a:stretch>
        </p:blipFill>
        <p:spPr>
          <a:xfrm>
            <a:off x="8393717" y="1880251"/>
            <a:ext cx="2527375" cy="1705421"/>
          </a:xfrm>
          <a:prstGeom prst="rect">
            <a:avLst/>
          </a:prstGeom>
        </p:spPr>
      </p:pic>
      <p:pic>
        <p:nvPicPr>
          <p:cNvPr id="26" name="Afbeelding 4" descr="Afbeelding met kleding, muur, dragen&#10;&#10;Automatisch gegenereerde beschrijving">
            <a:extLst>
              <a:ext uri="{FF2B5EF4-FFF2-40B4-BE49-F238E27FC236}">
                <a16:creationId xmlns:a16="http://schemas.microsoft.com/office/drawing/2014/main" id="{E220DA6A-B64D-9959-5545-4A671261B57E}"/>
              </a:ext>
            </a:extLst>
          </p:cNvPr>
          <p:cNvPicPr>
            <a:picLocks noChangeAspect="1"/>
          </p:cNvPicPr>
          <p:nvPr/>
        </p:nvPicPr>
        <p:blipFill>
          <a:blip r:embed="rId8"/>
          <a:stretch>
            <a:fillRect/>
          </a:stretch>
        </p:blipFill>
        <p:spPr>
          <a:xfrm>
            <a:off x="8638875" y="3919869"/>
            <a:ext cx="2039983" cy="2039983"/>
          </a:xfrm>
          <a:prstGeom prst="rect">
            <a:avLst/>
          </a:prstGeom>
          <a:noFill/>
          <a:ln>
            <a:noFill/>
          </a:ln>
        </p:spPr>
      </p:pic>
    </p:spTree>
    <p:extLst>
      <p:ext uri="{BB962C8B-B14F-4D97-AF65-F5344CB8AC3E}">
        <p14:creationId xmlns:p14="http://schemas.microsoft.com/office/powerpoint/2010/main" val="2792130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0714" y="0"/>
            <a:ext cx="1413028" cy="6858000"/>
            <a:chOff x="0" y="0"/>
            <a:chExt cx="558233" cy="2709333"/>
          </a:xfrm>
        </p:grpSpPr>
        <p:sp>
          <p:nvSpPr>
            <p:cNvPr id="3" name="Freeform 3"/>
            <p:cNvSpPr/>
            <p:nvPr/>
          </p:nvSpPr>
          <p:spPr>
            <a:xfrm>
              <a:off x="0" y="0"/>
              <a:ext cx="558233" cy="2709333"/>
            </a:xfrm>
            <a:custGeom>
              <a:avLst/>
              <a:gdLst/>
              <a:ahLst/>
              <a:cxnLst/>
              <a:rect l="l" t="t" r="r" b="b"/>
              <a:pathLst>
                <a:path w="558233" h="2709333">
                  <a:moveTo>
                    <a:pt x="0" y="0"/>
                  </a:moveTo>
                  <a:lnTo>
                    <a:pt x="558233" y="0"/>
                  </a:lnTo>
                  <a:lnTo>
                    <a:pt x="558233" y="2709333"/>
                  </a:lnTo>
                  <a:lnTo>
                    <a:pt x="0" y="2709333"/>
                  </a:lnTo>
                  <a:close/>
                </a:path>
              </a:pathLst>
            </a:custGeom>
            <a:solidFill>
              <a:srgbClr val="4F9C8A"/>
            </a:solidFill>
          </p:spPr>
          <p:txBody>
            <a:bodyPr/>
            <a:lstStyle/>
            <a:p>
              <a:endParaRPr lang="nl-NL"/>
            </a:p>
          </p:txBody>
        </p:sp>
        <p:sp>
          <p:nvSpPr>
            <p:cNvPr id="4" name="TextBox 4"/>
            <p:cNvSpPr txBox="1"/>
            <p:nvPr/>
          </p:nvSpPr>
          <p:spPr>
            <a:xfrm>
              <a:off x="0" y="-47625"/>
              <a:ext cx="558233" cy="2756958"/>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pPr>
              <a:endParaRPr sz="800"/>
            </a:p>
          </p:txBody>
        </p:sp>
      </p:grpSp>
      <p:grpSp>
        <p:nvGrpSpPr>
          <p:cNvPr id="5" name="Group 5"/>
          <p:cNvGrpSpPr/>
          <p:nvPr/>
        </p:nvGrpSpPr>
        <p:grpSpPr>
          <a:xfrm>
            <a:off x="390873" y="1317724"/>
            <a:ext cx="11801127" cy="31778"/>
            <a:chOff x="0" y="0"/>
            <a:chExt cx="3468485" cy="9340"/>
          </a:xfrm>
        </p:grpSpPr>
        <p:sp>
          <p:nvSpPr>
            <p:cNvPr id="6" name="Freeform 6"/>
            <p:cNvSpPr/>
            <p:nvPr/>
          </p:nvSpPr>
          <p:spPr>
            <a:xfrm>
              <a:off x="0" y="0"/>
              <a:ext cx="3468485" cy="9340"/>
            </a:xfrm>
            <a:custGeom>
              <a:avLst/>
              <a:gdLst/>
              <a:ahLst/>
              <a:cxnLst/>
              <a:rect l="l" t="t" r="r" b="b"/>
              <a:pathLst>
                <a:path w="3468485" h="9340">
                  <a:moveTo>
                    <a:pt x="0" y="0"/>
                  </a:moveTo>
                  <a:lnTo>
                    <a:pt x="3468485" y="0"/>
                  </a:lnTo>
                  <a:lnTo>
                    <a:pt x="3468485" y="9340"/>
                  </a:lnTo>
                  <a:lnTo>
                    <a:pt x="0" y="9340"/>
                  </a:lnTo>
                  <a:close/>
                </a:path>
              </a:pathLst>
            </a:custGeom>
            <a:solidFill>
              <a:srgbClr val="4F9C8A"/>
            </a:solidFill>
          </p:spPr>
          <p:txBody>
            <a:bodyPr/>
            <a:lstStyle/>
            <a:p>
              <a:endParaRPr lang="nl-NL"/>
            </a:p>
          </p:txBody>
        </p:sp>
        <p:sp>
          <p:nvSpPr>
            <p:cNvPr id="7" name="TextBox 7"/>
            <p:cNvSpPr txBox="1"/>
            <p:nvPr/>
          </p:nvSpPr>
          <p:spPr>
            <a:xfrm>
              <a:off x="0" y="-47625"/>
              <a:ext cx="3468485" cy="56965"/>
            </a:xfrm>
            <a:prstGeom prst="rect">
              <a:avLst/>
            </a:prstGeom>
          </p:spPr>
          <p:txBody>
            <a:bodyPr lIns="29053" tIns="29053" rIns="29053" bIns="29053"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085"/>
                </a:lnSpc>
              </a:pPr>
              <a:endParaRPr sz="800"/>
            </a:p>
          </p:txBody>
        </p:sp>
      </p:grpSp>
      <p:sp>
        <p:nvSpPr>
          <p:cNvPr id="8" name="Freeform 8"/>
          <p:cNvSpPr/>
          <p:nvPr/>
        </p:nvSpPr>
        <p:spPr>
          <a:xfrm>
            <a:off x="10740680" y="6375449"/>
            <a:ext cx="1195109" cy="402851"/>
          </a:xfrm>
          <a:custGeom>
            <a:avLst/>
            <a:gdLst/>
            <a:ahLst/>
            <a:cxnLst/>
            <a:rect l="l" t="t" r="r" b="b"/>
            <a:pathLst>
              <a:path w="1792663" h="604277">
                <a:moveTo>
                  <a:pt x="0" y="0"/>
                </a:moveTo>
                <a:lnTo>
                  <a:pt x="1792663" y="0"/>
                </a:lnTo>
                <a:lnTo>
                  <a:pt x="1792663" y="604277"/>
                </a:lnTo>
                <a:lnTo>
                  <a:pt x="0" y="604277"/>
                </a:lnTo>
                <a:lnTo>
                  <a:pt x="0" y="0"/>
                </a:lnTo>
                <a:close/>
              </a:path>
            </a:pathLst>
          </a:custGeom>
          <a:blipFill>
            <a:blip r:embed="rId2"/>
            <a:stretch>
              <a:fillRect/>
            </a:stretch>
          </a:blipFill>
        </p:spPr>
        <p:txBody>
          <a:bodyPr/>
          <a:lstStyle/>
          <a:p>
            <a:endParaRPr lang="nl-NL"/>
          </a:p>
        </p:txBody>
      </p:sp>
      <p:sp>
        <p:nvSpPr>
          <p:cNvPr id="9" name="Freeform 9"/>
          <p:cNvSpPr/>
          <p:nvPr/>
        </p:nvSpPr>
        <p:spPr>
          <a:xfrm>
            <a:off x="9204912" y="6453793"/>
            <a:ext cx="1477655" cy="246163"/>
          </a:xfrm>
          <a:custGeom>
            <a:avLst/>
            <a:gdLst/>
            <a:ahLst/>
            <a:cxnLst/>
            <a:rect l="l" t="t" r="r" b="b"/>
            <a:pathLst>
              <a:path w="2216483" h="369245">
                <a:moveTo>
                  <a:pt x="0" y="0"/>
                </a:moveTo>
                <a:lnTo>
                  <a:pt x="2216483" y="0"/>
                </a:lnTo>
                <a:lnTo>
                  <a:pt x="2216483" y="369245"/>
                </a:lnTo>
                <a:lnTo>
                  <a:pt x="0" y="369245"/>
                </a:lnTo>
                <a:lnTo>
                  <a:pt x="0" y="0"/>
                </a:lnTo>
                <a:close/>
              </a:path>
            </a:pathLst>
          </a:custGeom>
          <a:blipFill>
            <a:blip r:embed="rId3"/>
            <a:stretch>
              <a:fillRect/>
            </a:stretch>
          </a:blipFill>
        </p:spPr>
        <p:txBody>
          <a:bodyPr/>
          <a:lstStyle/>
          <a:p>
            <a:endParaRPr lang="nl-NL"/>
          </a:p>
        </p:txBody>
      </p:sp>
      <p:sp>
        <p:nvSpPr>
          <p:cNvPr id="10" name="AutoShape 10"/>
          <p:cNvSpPr/>
          <p:nvPr/>
        </p:nvSpPr>
        <p:spPr>
          <a:xfrm flipV="1">
            <a:off x="1785771" y="2343155"/>
            <a:ext cx="7513557" cy="0"/>
          </a:xfrm>
          <a:prstGeom prst="line">
            <a:avLst/>
          </a:prstGeom>
          <a:ln w="9525" cap="flat">
            <a:solidFill>
              <a:srgbClr val="4F9C8A"/>
            </a:solidFill>
            <a:prstDash val="solid"/>
            <a:headEnd type="none" w="sm" len="sm"/>
            <a:tailEnd type="none" w="sm" len="sm"/>
          </a:ln>
        </p:spPr>
        <p:txBody>
          <a:bodyPr/>
          <a:lstStyle/>
          <a:p>
            <a:endParaRPr lang="nl-NL"/>
          </a:p>
        </p:txBody>
      </p:sp>
      <p:sp>
        <p:nvSpPr>
          <p:cNvPr id="15" name="TextBox 13">
            <a:extLst>
              <a:ext uri="{FF2B5EF4-FFF2-40B4-BE49-F238E27FC236}">
                <a16:creationId xmlns:a16="http://schemas.microsoft.com/office/drawing/2014/main" id="{94100511-82D1-1D52-08D3-52F37336BD76}"/>
              </a:ext>
            </a:extLst>
          </p:cNvPr>
          <p:cNvSpPr txBox="1"/>
          <p:nvPr/>
        </p:nvSpPr>
        <p:spPr>
          <a:xfrm>
            <a:off x="1612999" y="322504"/>
            <a:ext cx="10091321" cy="81214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6813"/>
              </a:lnSpc>
            </a:pPr>
            <a:r>
              <a:rPr lang="en-US" sz="4634" dirty="0">
                <a:solidFill>
                  <a:srgbClr val="000000"/>
                </a:solidFill>
                <a:latin typeface="Arial"/>
              </a:rPr>
              <a:t>HUMAN FACTORS ENGINEERING</a:t>
            </a:r>
            <a:endParaRPr lang="nl-NL" sz="800" dirty="0"/>
          </a:p>
        </p:txBody>
      </p:sp>
      <p:graphicFrame>
        <p:nvGraphicFramePr>
          <p:cNvPr id="17" name="Tijdelijke aanduiding voor inhoud 2">
            <a:extLst>
              <a:ext uri="{FF2B5EF4-FFF2-40B4-BE49-F238E27FC236}">
                <a16:creationId xmlns:a16="http://schemas.microsoft.com/office/drawing/2014/main" id="{12BCCC3A-4F65-4030-7C41-C4F82E9EF9FD}"/>
              </a:ext>
            </a:extLst>
          </p:cNvPr>
          <p:cNvGraphicFramePr>
            <a:graphicFrameLocks/>
          </p:cNvGraphicFramePr>
          <p:nvPr/>
        </p:nvGraphicFramePr>
        <p:xfrm>
          <a:off x="2301027" y="2521082"/>
          <a:ext cx="8715264" cy="37547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64677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0714" y="0"/>
            <a:ext cx="1413028" cy="6858000"/>
            <a:chOff x="0" y="0"/>
            <a:chExt cx="558233" cy="2709333"/>
          </a:xfrm>
        </p:grpSpPr>
        <p:sp>
          <p:nvSpPr>
            <p:cNvPr id="3" name="Freeform 3"/>
            <p:cNvSpPr/>
            <p:nvPr/>
          </p:nvSpPr>
          <p:spPr>
            <a:xfrm>
              <a:off x="0" y="0"/>
              <a:ext cx="558233" cy="2709333"/>
            </a:xfrm>
            <a:custGeom>
              <a:avLst/>
              <a:gdLst/>
              <a:ahLst/>
              <a:cxnLst/>
              <a:rect l="l" t="t" r="r" b="b"/>
              <a:pathLst>
                <a:path w="558233" h="2709333">
                  <a:moveTo>
                    <a:pt x="0" y="0"/>
                  </a:moveTo>
                  <a:lnTo>
                    <a:pt x="558233" y="0"/>
                  </a:lnTo>
                  <a:lnTo>
                    <a:pt x="558233" y="2709333"/>
                  </a:lnTo>
                  <a:lnTo>
                    <a:pt x="0" y="2709333"/>
                  </a:lnTo>
                  <a:close/>
                </a:path>
              </a:pathLst>
            </a:custGeom>
            <a:solidFill>
              <a:srgbClr val="4F9C8A"/>
            </a:solidFill>
          </p:spPr>
          <p:txBody>
            <a:bodyPr/>
            <a:lstStyle/>
            <a:p>
              <a:endParaRPr lang="nl-NL"/>
            </a:p>
          </p:txBody>
        </p:sp>
        <p:sp>
          <p:nvSpPr>
            <p:cNvPr id="4" name="TextBox 4"/>
            <p:cNvSpPr txBox="1"/>
            <p:nvPr/>
          </p:nvSpPr>
          <p:spPr>
            <a:xfrm>
              <a:off x="0" y="-47625"/>
              <a:ext cx="558233" cy="2756958"/>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pPr>
              <a:endParaRPr sz="800"/>
            </a:p>
          </p:txBody>
        </p:sp>
      </p:grpSp>
      <p:grpSp>
        <p:nvGrpSpPr>
          <p:cNvPr id="5" name="Group 5"/>
          <p:cNvGrpSpPr/>
          <p:nvPr/>
        </p:nvGrpSpPr>
        <p:grpSpPr>
          <a:xfrm>
            <a:off x="390873" y="1317724"/>
            <a:ext cx="11801127" cy="31778"/>
            <a:chOff x="0" y="0"/>
            <a:chExt cx="3468485" cy="9340"/>
          </a:xfrm>
        </p:grpSpPr>
        <p:sp>
          <p:nvSpPr>
            <p:cNvPr id="6" name="Freeform 6"/>
            <p:cNvSpPr/>
            <p:nvPr/>
          </p:nvSpPr>
          <p:spPr>
            <a:xfrm>
              <a:off x="0" y="0"/>
              <a:ext cx="3468485" cy="9340"/>
            </a:xfrm>
            <a:custGeom>
              <a:avLst/>
              <a:gdLst/>
              <a:ahLst/>
              <a:cxnLst/>
              <a:rect l="l" t="t" r="r" b="b"/>
              <a:pathLst>
                <a:path w="3468485" h="9340">
                  <a:moveTo>
                    <a:pt x="0" y="0"/>
                  </a:moveTo>
                  <a:lnTo>
                    <a:pt x="3468485" y="0"/>
                  </a:lnTo>
                  <a:lnTo>
                    <a:pt x="3468485" y="9340"/>
                  </a:lnTo>
                  <a:lnTo>
                    <a:pt x="0" y="9340"/>
                  </a:lnTo>
                  <a:close/>
                </a:path>
              </a:pathLst>
            </a:custGeom>
            <a:solidFill>
              <a:srgbClr val="4F9C8A"/>
            </a:solidFill>
          </p:spPr>
          <p:txBody>
            <a:bodyPr/>
            <a:lstStyle/>
            <a:p>
              <a:endParaRPr lang="nl-NL"/>
            </a:p>
          </p:txBody>
        </p:sp>
        <p:sp>
          <p:nvSpPr>
            <p:cNvPr id="7" name="TextBox 7"/>
            <p:cNvSpPr txBox="1"/>
            <p:nvPr/>
          </p:nvSpPr>
          <p:spPr>
            <a:xfrm>
              <a:off x="0" y="-47625"/>
              <a:ext cx="3468485" cy="56965"/>
            </a:xfrm>
            <a:prstGeom prst="rect">
              <a:avLst/>
            </a:prstGeom>
          </p:spPr>
          <p:txBody>
            <a:bodyPr lIns="29053" tIns="29053" rIns="29053" bIns="29053"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085"/>
                </a:lnSpc>
              </a:pPr>
              <a:endParaRPr sz="800"/>
            </a:p>
          </p:txBody>
        </p:sp>
      </p:grpSp>
      <p:sp>
        <p:nvSpPr>
          <p:cNvPr id="8" name="Freeform 8"/>
          <p:cNvSpPr/>
          <p:nvPr/>
        </p:nvSpPr>
        <p:spPr>
          <a:xfrm>
            <a:off x="10740680" y="6375449"/>
            <a:ext cx="1195109" cy="402851"/>
          </a:xfrm>
          <a:custGeom>
            <a:avLst/>
            <a:gdLst/>
            <a:ahLst/>
            <a:cxnLst/>
            <a:rect l="l" t="t" r="r" b="b"/>
            <a:pathLst>
              <a:path w="1792663" h="604277">
                <a:moveTo>
                  <a:pt x="0" y="0"/>
                </a:moveTo>
                <a:lnTo>
                  <a:pt x="1792663" y="0"/>
                </a:lnTo>
                <a:lnTo>
                  <a:pt x="1792663" y="604277"/>
                </a:lnTo>
                <a:lnTo>
                  <a:pt x="0" y="604277"/>
                </a:lnTo>
                <a:lnTo>
                  <a:pt x="0" y="0"/>
                </a:lnTo>
                <a:close/>
              </a:path>
            </a:pathLst>
          </a:custGeom>
          <a:blipFill>
            <a:blip r:embed="rId2"/>
            <a:stretch>
              <a:fillRect/>
            </a:stretch>
          </a:blipFill>
        </p:spPr>
        <p:txBody>
          <a:bodyPr/>
          <a:lstStyle/>
          <a:p>
            <a:endParaRPr lang="nl-NL"/>
          </a:p>
        </p:txBody>
      </p:sp>
      <p:sp>
        <p:nvSpPr>
          <p:cNvPr id="9" name="Freeform 9"/>
          <p:cNvSpPr/>
          <p:nvPr/>
        </p:nvSpPr>
        <p:spPr>
          <a:xfrm>
            <a:off x="9204912" y="6453793"/>
            <a:ext cx="1477655" cy="246163"/>
          </a:xfrm>
          <a:custGeom>
            <a:avLst/>
            <a:gdLst/>
            <a:ahLst/>
            <a:cxnLst/>
            <a:rect l="l" t="t" r="r" b="b"/>
            <a:pathLst>
              <a:path w="2216483" h="369245">
                <a:moveTo>
                  <a:pt x="0" y="0"/>
                </a:moveTo>
                <a:lnTo>
                  <a:pt x="2216483" y="0"/>
                </a:lnTo>
                <a:lnTo>
                  <a:pt x="2216483" y="369245"/>
                </a:lnTo>
                <a:lnTo>
                  <a:pt x="0" y="369245"/>
                </a:lnTo>
                <a:lnTo>
                  <a:pt x="0" y="0"/>
                </a:lnTo>
                <a:close/>
              </a:path>
            </a:pathLst>
          </a:custGeom>
          <a:blipFill>
            <a:blip r:embed="rId3"/>
            <a:stretch>
              <a:fillRect/>
            </a:stretch>
          </a:blipFill>
        </p:spPr>
        <p:txBody>
          <a:bodyPr/>
          <a:lstStyle/>
          <a:p>
            <a:endParaRPr lang="nl-NL"/>
          </a:p>
        </p:txBody>
      </p:sp>
      <p:sp>
        <p:nvSpPr>
          <p:cNvPr id="10" name="AutoShape 10"/>
          <p:cNvSpPr/>
          <p:nvPr/>
        </p:nvSpPr>
        <p:spPr>
          <a:xfrm flipV="1">
            <a:off x="1785771" y="2343155"/>
            <a:ext cx="7513557" cy="0"/>
          </a:xfrm>
          <a:prstGeom prst="line">
            <a:avLst/>
          </a:prstGeom>
          <a:ln w="9525" cap="flat">
            <a:solidFill>
              <a:srgbClr val="4F9C8A"/>
            </a:solidFill>
            <a:prstDash val="solid"/>
            <a:headEnd type="none" w="sm" len="sm"/>
            <a:tailEnd type="none" w="sm" len="sm"/>
          </a:ln>
        </p:spPr>
        <p:txBody>
          <a:bodyPr/>
          <a:lstStyle/>
          <a:p>
            <a:endParaRPr lang="nl-NL"/>
          </a:p>
        </p:txBody>
      </p:sp>
      <p:sp>
        <p:nvSpPr>
          <p:cNvPr id="15" name="TextBox 13">
            <a:extLst>
              <a:ext uri="{FF2B5EF4-FFF2-40B4-BE49-F238E27FC236}">
                <a16:creationId xmlns:a16="http://schemas.microsoft.com/office/drawing/2014/main" id="{94100511-82D1-1D52-08D3-52F37336BD76}"/>
              </a:ext>
            </a:extLst>
          </p:cNvPr>
          <p:cNvSpPr txBox="1"/>
          <p:nvPr/>
        </p:nvSpPr>
        <p:spPr>
          <a:xfrm>
            <a:off x="1612999" y="322504"/>
            <a:ext cx="10188128" cy="81214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6813"/>
              </a:lnSpc>
            </a:pPr>
            <a:r>
              <a:rPr lang="en-US" sz="4634" dirty="0">
                <a:solidFill>
                  <a:srgbClr val="000000"/>
                </a:solidFill>
                <a:latin typeface="Arial"/>
              </a:rPr>
              <a:t>HUMAN FACTORS ENGINEERING</a:t>
            </a:r>
            <a:endParaRPr lang="nl-NL" sz="800" dirty="0"/>
          </a:p>
        </p:txBody>
      </p:sp>
      <p:sp>
        <p:nvSpPr>
          <p:cNvPr id="11" name="Tekstvak 10">
            <a:extLst>
              <a:ext uri="{FF2B5EF4-FFF2-40B4-BE49-F238E27FC236}">
                <a16:creationId xmlns:a16="http://schemas.microsoft.com/office/drawing/2014/main" id="{F59B2A46-9656-4E10-9F27-A41E77EA8434}"/>
              </a:ext>
            </a:extLst>
          </p:cNvPr>
          <p:cNvSpPr txBox="1"/>
          <p:nvPr/>
        </p:nvSpPr>
        <p:spPr>
          <a:xfrm>
            <a:off x="8522305" y="2509996"/>
            <a:ext cx="3547775" cy="2862322"/>
          </a:xfrm>
          <a:prstGeom prst="rect">
            <a:avLst/>
          </a:prstGeom>
          <a:noFill/>
        </p:spPr>
        <p:txBody>
          <a:bodyPr wrap="square" rtlCol="0">
            <a:spAutoFit/>
          </a:bodyPr>
          <a:lstStyle/>
          <a:p>
            <a:r>
              <a:rPr lang="en-US" b="1" dirty="0"/>
              <a:t>For example:</a:t>
            </a:r>
          </a:p>
          <a:p>
            <a:pPr marL="285750" indent="-285750">
              <a:buFont typeface="Arial" panose="020B0604020202020204" pitchFamily="34" charset="0"/>
              <a:buChar char="•"/>
            </a:pPr>
            <a:r>
              <a:rPr lang="en-US" b="1" dirty="0"/>
              <a:t>Training</a:t>
            </a:r>
          </a:p>
          <a:p>
            <a:pPr marL="285750" indent="-285750">
              <a:buFont typeface="Arial" panose="020B0604020202020204" pitchFamily="34" charset="0"/>
              <a:buChar char="•"/>
            </a:pPr>
            <a:r>
              <a:rPr lang="en-US" b="1" dirty="0"/>
              <a:t>Satisfaction (</a:t>
            </a:r>
            <a:r>
              <a:rPr lang="en-US" dirty="0"/>
              <a:t>work)</a:t>
            </a:r>
          </a:p>
          <a:p>
            <a:pPr marL="285750" indent="-285750">
              <a:buFont typeface="Arial" panose="020B0604020202020204" pitchFamily="34" charset="0"/>
              <a:buChar char="•"/>
            </a:pPr>
            <a:r>
              <a:rPr lang="en-US" b="1" dirty="0"/>
              <a:t>Usability (</a:t>
            </a:r>
            <a:r>
              <a:rPr lang="en-US" dirty="0" err="1"/>
              <a:t>Dataquality</a:t>
            </a:r>
            <a:r>
              <a:rPr lang="en-US" dirty="0"/>
              <a:t>)</a:t>
            </a:r>
          </a:p>
          <a:p>
            <a:pPr marL="285750" indent="-285750">
              <a:buFont typeface="Arial" panose="020B0604020202020204" pitchFamily="34" charset="0"/>
              <a:buChar char="•"/>
            </a:pPr>
            <a:r>
              <a:rPr lang="en-US" b="1" dirty="0"/>
              <a:t>Safety </a:t>
            </a:r>
            <a:r>
              <a:rPr lang="en-US" dirty="0"/>
              <a:t>(</a:t>
            </a:r>
            <a:r>
              <a:rPr lang="en-US" dirty="0" err="1"/>
              <a:t>patientoutcomes</a:t>
            </a:r>
            <a:r>
              <a:rPr lang="en-US" dirty="0"/>
              <a:t>)</a:t>
            </a:r>
          </a:p>
          <a:p>
            <a:pPr marL="285750" indent="-285750">
              <a:buFont typeface="Arial" panose="020B0604020202020204" pitchFamily="34" charset="0"/>
              <a:buChar char="•"/>
            </a:pPr>
            <a:r>
              <a:rPr lang="en-US" b="1" dirty="0"/>
              <a:t>Sustainability (</a:t>
            </a:r>
            <a:r>
              <a:rPr lang="en-US" dirty="0"/>
              <a:t>environmental impact) </a:t>
            </a:r>
          </a:p>
          <a:p>
            <a:pPr marL="285750" indent="-285750">
              <a:buFont typeface="Arial" panose="020B0604020202020204" pitchFamily="34" charset="0"/>
              <a:buChar char="•"/>
            </a:pPr>
            <a:endParaRPr lang="en-US" dirty="0">
              <a:solidFill>
                <a:schemeClr val="accent6">
                  <a:lumMod val="50000"/>
                </a:schemeClr>
              </a:solidFill>
            </a:endParaRPr>
          </a:p>
          <a:p>
            <a:pPr marL="285750" indent="-285750">
              <a:buFont typeface="Arial" panose="020B0604020202020204" pitchFamily="34" charset="0"/>
              <a:buChar char="•"/>
            </a:pPr>
            <a:endParaRPr lang="en-US" dirty="0">
              <a:solidFill>
                <a:schemeClr val="accent6">
                  <a:lumMod val="50000"/>
                </a:schemeClr>
              </a:solidFill>
            </a:endParaRPr>
          </a:p>
          <a:p>
            <a:r>
              <a:rPr lang="en-US" dirty="0">
                <a:solidFill>
                  <a:schemeClr val="accent6">
                    <a:lumMod val="50000"/>
                  </a:schemeClr>
                </a:solidFill>
              </a:rPr>
              <a:t>Influences: adoption</a:t>
            </a:r>
            <a:endParaRPr lang="nl-NL" dirty="0">
              <a:solidFill>
                <a:schemeClr val="accent6">
                  <a:lumMod val="50000"/>
                </a:schemeClr>
              </a:solidFill>
            </a:endParaRPr>
          </a:p>
        </p:txBody>
      </p:sp>
      <p:pic>
        <p:nvPicPr>
          <p:cNvPr id="13" name="Afbeelding 12">
            <a:extLst>
              <a:ext uri="{FF2B5EF4-FFF2-40B4-BE49-F238E27FC236}">
                <a16:creationId xmlns:a16="http://schemas.microsoft.com/office/drawing/2014/main" id="{F4C73899-BFE6-B918-8211-7DB65867D8A3}"/>
              </a:ext>
            </a:extLst>
          </p:cNvPr>
          <p:cNvPicPr>
            <a:picLocks noChangeAspect="1"/>
          </p:cNvPicPr>
          <p:nvPr/>
        </p:nvPicPr>
        <p:blipFill>
          <a:blip r:embed="rId4"/>
          <a:stretch>
            <a:fillRect/>
          </a:stretch>
        </p:blipFill>
        <p:spPr>
          <a:xfrm>
            <a:off x="1504245" y="2505189"/>
            <a:ext cx="6786315" cy="3476386"/>
          </a:xfrm>
          <a:prstGeom prst="rect">
            <a:avLst/>
          </a:prstGeom>
        </p:spPr>
      </p:pic>
      <p:cxnSp>
        <p:nvCxnSpPr>
          <p:cNvPr id="16" name="Rechte verbindingslijn met pijl 15">
            <a:extLst>
              <a:ext uri="{FF2B5EF4-FFF2-40B4-BE49-F238E27FC236}">
                <a16:creationId xmlns:a16="http://schemas.microsoft.com/office/drawing/2014/main" id="{EE908D7A-8037-6E5B-3BB3-316345892EE0}"/>
              </a:ext>
            </a:extLst>
          </p:cNvPr>
          <p:cNvCxnSpPr>
            <a:cxnSpLocks/>
          </p:cNvCxnSpPr>
          <p:nvPr/>
        </p:nvCxnSpPr>
        <p:spPr>
          <a:xfrm>
            <a:off x="509045" y="3710325"/>
            <a:ext cx="1515860" cy="0"/>
          </a:xfrm>
          <a:prstGeom prst="straightConnector1">
            <a:avLst/>
          </a:prstGeom>
          <a:ln w="76200">
            <a:solidFill>
              <a:srgbClr val="7030A0"/>
            </a:solidFill>
            <a:tailEnd type="triangle"/>
          </a:ln>
        </p:spPr>
        <p:style>
          <a:lnRef idx="2">
            <a:schemeClr val="accent1"/>
          </a:lnRef>
          <a:fillRef idx="0">
            <a:schemeClr val="accent1"/>
          </a:fillRef>
          <a:effectRef idx="1">
            <a:schemeClr val="accent1"/>
          </a:effectRef>
          <a:fontRef idx="minor">
            <a:schemeClr val="tx1"/>
          </a:fontRef>
        </p:style>
      </p:cxnSp>
      <p:sp>
        <p:nvSpPr>
          <p:cNvPr id="19" name="Rechthoek: afgeronde hoeken 18">
            <a:extLst>
              <a:ext uri="{FF2B5EF4-FFF2-40B4-BE49-F238E27FC236}">
                <a16:creationId xmlns:a16="http://schemas.microsoft.com/office/drawing/2014/main" id="{54C933F9-E559-2905-D8F7-02B8F266607C}"/>
              </a:ext>
            </a:extLst>
          </p:cNvPr>
          <p:cNvSpPr/>
          <p:nvPr/>
        </p:nvSpPr>
        <p:spPr>
          <a:xfrm>
            <a:off x="390873" y="2920999"/>
            <a:ext cx="1280725" cy="640079"/>
          </a:xfrm>
          <a:prstGeom prst="roundRect">
            <a:avLst/>
          </a:prstGeom>
          <a:solidFill>
            <a:srgbClr val="7030A0"/>
          </a:solidFill>
          <a:ln>
            <a:solidFill>
              <a:srgbClr val="7030A0"/>
            </a:solidFill>
          </a:ln>
          <a:effectLst>
            <a:outerShdw blurRad="50800" dist="38100" algn="l" rotWithShape="0">
              <a:prstClr val="black">
                <a:alpha val="40000"/>
              </a:prstClr>
            </a:outerShdw>
          </a:effectLst>
        </p:spPr>
        <p:style>
          <a:lnRef idx="0">
            <a:schemeClr val="accent1"/>
          </a:lnRef>
          <a:fillRef idx="3">
            <a:schemeClr val="accent1"/>
          </a:fillRef>
          <a:effectRef idx="3">
            <a:schemeClr val="accent1"/>
          </a:effectRef>
          <a:fontRef idx="minor">
            <a:schemeClr val="lt1"/>
          </a:fontRef>
        </p:style>
        <p:txBody>
          <a:bodyPr rtlCol="0" anchor="ctr"/>
          <a:lstStyle/>
          <a:p>
            <a:pPr algn="ctr"/>
            <a:r>
              <a:rPr lang="nl-NL" dirty="0"/>
              <a:t>Digital </a:t>
            </a:r>
            <a:r>
              <a:rPr lang="nl-NL" dirty="0" err="1"/>
              <a:t>Innovation</a:t>
            </a:r>
            <a:endParaRPr lang="nl-NL" dirty="0"/>
          </a:p>
        </p:txBody>
      </p:sp>
    </p:spTree>
    <p:extLst>
      <p:ext uri="{BB962C8B-B14F-4D97-AF65-F5344CB8AC3E}">
        <p14:creationId xmlns:p14="http://schemas.microsoft.com/office/powerpoint/2010/main" val="1325334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48"/>
        <p:cNvGrpSpPr/>
        <p:nvPr/>
      </p:nvGrpSpPr>
      <p:grpSpPr>
        <a:xfrm>
          <a:off x="0" y="0"/>
          <a:ext cx="0" cy="0"/>
          <a:chOff x="0" y="0"/>
          <a:chExt cx="0" cy="0"/>
        </a:xfrm>
      </p:grpSpPr>
      <p:sp>
        <p:nvSpPr>
          <p:cNvPr id="349" name="Google Shape;349;p58"/>
          <p:cNvSpPr txBox="1">
            <a:spLocks noGrp="1"/>
          </p:cNvSpPr>
          <p:nvPr>
            <p:ph type="title"/>
          </p:nvPr>
        </p:nvSpPr>
        <p:spPr>
          <a:xfrm>
            <a:off x="368300" y="1100092"/>
            <a:ext cx="10766100" cy="1325700"/>
          </a:xfrm>
          <a:prstGeom prst="rect">
            <a:avLst/>
          </a:prstGeom>
          <a:noFill/>
          <a:ln>
            <a:noFill/>
          </a:ln>
        </p:spPr>
        <p:txBody>
          <a:bodyPr spcFirstLastPara="1" wrap="square" lIns="91425" tIns="45700" rIns="91425" bIns="45700" anchor="t" anchorCtr="0">
            <a:noAutofit/>
          </a:bodyPr>
          <a:lstStyle/>
          <a:p>
            <a:r>
              <a:rPr lang="en-GB" sz="3200" dirty="0"/>
              <a:t>In the beginning: IT in healthcare focus on possible benefits</a:t>
            </a:r>
            <a:endParaRPr sz="3200" dirty="0"/>
          </a:p>
        </p:txBody>
      </p:sp>
      <p:sp>
        <p:nvSpPr>
          <p:cNvPr id="350" name="Google Shape;350;p58"/>
          <p:cNvSpPr txBox="1">
            <a:spLocks noGrp="1"/>
          </p:cNvSpPr>
          <p:nvPr>
            <p:ph type="body" idx="1"/>
          </p:nvPr>
        </p:nvSpPr>
        <p:spPr>
          <a:xfrm>
            <a:off x="368300" y="1943075"/>
            <a:ext cx="7014900" cy="3751200"/>
          </a:xfrm>
          <a:prstGeom prst="rect">
            <a:avLst/>
          </a:prstGeom>
          <a:noFill/>
          <a:ln>
            <a:noFill/>
          </a:ln>
        </p:spPr>
        <p:txBody>
          <a:bodyPr spcFirstLastPara="1" wrap="square" lIns="91425" tIns="45700" rIns="91425" bIns="45700" anchor="t" anchorCtr="0">
            <a:noAutofit/>
          </a:bodyPr>
          <a:lstStyle/>
          <a:p>
            <a:pPr marL="609600" lvl="0" indent="-431800" algn="l" rtl="0">
              <a:spcBef>
                <a:spcPts val="0"/>
              </a:spcBef>
              <a:spcAft>
                <a:spcPts val="0"/>
              </a:spcAft>
              <a:buSzPts val="2000"/>
              <a:buChar char="●"/>
            </a:pPr>
            <a:r>
              <a:rPr lang="en-GB" sz="2000" b="1" dirty="0"/>
              <a:t>Increased</a:t>
            </a:r>
            <a:r>
              <a:rPr lang="en-GB" sz="2000" dirty="0"/>
              <a:t> quality of documentation by EHR</a:t>
            </a:r>
            <a:endParaRPr sz="2000" dirty="0"/>
          </a:p>
          <a:p>
            <a:pPr marL="609600" lvl="0" indent="-431800" algn="l" rtl="0">
              <a:spcBef>
                <a:spcPts val="0"/>
              </a:spcBef>
              <a:spcAft>
                <a:spcPts val="0"/>
              </a:spcAft>
              <a:buSzPts val="2000"/>
              <a:buChar char="●"/>
            </a:pPr>
            <a:r>
              <a:rPr lang="en-GB" sz="2000" b="1" dirty="0"/>
              <a:t>Improved</a:t>
            </a:r>
            <a:r>
              <a:rPr lang="en-GB" sz="2000" dirty="0"/>
              <a:t> diagnostics by CDSS</a:t>
            </a:r>
            <a:endParaRPr sz="2000" dirty="0"/>
          </a:p>
          <a:p>
            <a:pPr marL="609600" lvl="0" indent="-431800" algn="l" rtl="0">
              <a:spcBef>
                <a:spcPts val="0"/>
              </a:spcBef>
              <a:spcAft>
                <a:spcPts val="0"/>
              </a:spcAft>
              <a:buSzPts val="2000"/>
              <a:buChar char="●"/>
            </a:pPr>
            <a:r>
              <a:rPr lang="en-GB" sz="2000" b="1" dirty="0"/>
              <a:t>Reduction</a:t>
            </a:r>
            <a:r>
              <a:rPr lang="en-GB" sz="2000" dirty="0"/>
              <a:t> of medication error up to 80% by computerized physician order entry (CPOE) system</a:t>
            </a:r>
            <a:endParaRPr sz="2000" dirty="0"/>
          </a:p>
          <a:p>
            <a:pPr marL="609600" lvl="0" indent="-431800" algn="l" rtl="0">
              <a:spcBef>
                <a:spcPts val="0"/>
              </a:spcBef>
              <a:spcAft>
                <a:spcPts val="0"/>
              </a:spcAft>
              <a:buSzPts val="2000"/>
              <a:buChar char="●"/>
            </a:pPr>
            <a:r>
              <a:rPr lang="en-GB" sz="2000" b="1" dirty="0"/>
              <a:t>Reduced</a:t>
            </a:r>
            <a:r>
              <a:rPr lang="en-GB" sz="2000" dirty="0"/>
              <a:t> costs by telemedicine</a:t>
            </a:r>
            <a:endParaRPr sz="2000" dirty="0"/>
          </a:p>
          <a:p>
            <a:pPr marL="609600" lvl="0" indent="-431800" algn="l" rtl="0">
              <a:spcBef>
                <a:spcPts val="0"/>
              </a:spcBef>
              <a:spcAft>
                <a:spcPts val="0"/>
              </a:spcAft>
              <a:buSzPts val="2000"/>
              <a:buChar char="●"/>
            </a:pPr>
            <a:r>
              <a:rPr lang="en-GB" sz="2000" dirty="0"/>
              <a:t>…</a:t>
            </a:r>
            <a:endParaRPr sz="2000" dirty="0"/>
          </a:p>
          <a:p>
            <a:pPr marL="0" lvl="0" indent="0" algn="l" rtl="0">
              <a:lnSpc>
                <a:spcPct val="100000"/>
              </a:lnSpc>
              <a:spcBef>
                <a:spcPts val="0"/>
              </a:spcBef>
              <a:spcAft>
                <a:spcPts val="0"/>
              </a:spcAft>
              <a:buNone/>
            </a:pPr>
            <a:endParaRPr sz="2000"/>
          </a:p>
          <a:p>
            <a:pPr marL="0" lvl="0" indent="0" algn="l" rtl="0">
              <a:lnSpc>
                <a:spcPct val="125000"/>
              </a:lnSpc>
              <a:spcBef>
                <a:spcPts val="0"/>
              </a:spcBef>
              <a:spcAft>
                <a:spcPts val="0"/>
              </a:spcAft>
              <a:buNone/>
            </a:pPr>
            <a:endParaRPr sz="2000"/>
          </a:p>
        </p:txBody>
      </p:sp>
      <p:sp>
        <p:nvSpPr>
          <p:cNvPr id="351" name="Google Shape;351;p58"/>
          <p:cNvSpPr txBox="1"/>
          <p:nvPr/>
        </p:nvSpPr>
        <p:spPr>
          <a:xfrm>
            <a:off x="8098975" y="6270175"/>
            <a:ext cx="4092900" cy="5877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GB" sz="900">
                <a:solidFill>
                  <a:schemeClr val="dk1"/>
                </a:solidFill>
                <a:latin typeface="Trebuchet MS"/>
                <a:ea typeface="Trebuchet MS"/>
                <a:cs typeface="Trebuchet MS"/>
                <a:sym typeface="Trebuchet MS"/>
              </a:rPr>
              <a:t>Photo by</a:t>
            </a:r>
            <a:r>
              <a:rPr lang="en-GB" sz="900">
                <a:solidFill>
                  <a:schemeClr val="dk1"/>
                </a:solidFill>
                <a:uFill>
                  <a:noFill/>
                </a:uFill>
                <a:latin typeface="Trebuchet MS"/>
                <a:ea typeface="Trebuchet MS"/>
                <a:cs typeface="Trebuchet MS"/>
                <a:sym typeface="Trebuchet MS"/>
                <a:hlinkClick r:id="rId3">
                  <a:extLst>
                    <a:ext uri="{A12FA001-AC4F-418D-AE19-62706E023703}">
                      <ahyp:hlinkClr xmlns:ahyp="http://schemas.microsoft.com/office/drawing/2018/hyperlinkcolor" val="tx"/>
                    </a:ext>
                  </a:extLst>
                </a:hlinkClick>
              </a:rPr>
              <a:t> </a:t>
            </a:r>
            <a:r>
              <a:rPr lang="en-GB" sz="900" u="sng">
                <a:solidFill>
                  <a:schemeClr val="hlink"/>
                </a:solidFill>
                <a:latin typeface="Trebuchet MS"/>
                <a:ea typeface="Trebuchet MS"/>
                <a:cs typeface="Trebuchet MS"/>
                <a:sym typeface="Trebuchet MS"/>
                <a:hlinkClick r:id="rId3"/>
              </a:rPr>
              <a:t>National Cancer Institute</a:t>
            </a:r>
            <a:r>
              <a:rPr lang="en-GB" sz="900">
                <a:solidFill>
                  <a:schemeClr val="dk1"/>
                </a:solidFill>
                <a:latin typeface="Trebuchet MS"/>
                <a:ea typeface="Trebuchet MS"/>
                <a:cs typeface="Trebuchet MS"/>
                <a:sym typeface="Trebuchet MS"/>
              </a:rPr>
              <a:t> on</a:t>
            </a:r>
            <a:r>
              <a:rPr lang="en-GB" sz="900">
                <a:solidFill>
                  <a:schemeClr val="dk1"/>
                </a:solidFill>
                <a:uFill>
                  <a:noFill/>
                </a:uFill>
                <a:latin typeface="Trebuchet MS"/>
                <a:ea typeface="Trebuchet MS"/>
                <a:cs typeface="Trebuchet MS"/>
                <a:sym typeface="Trebuchet MS"/>
                <a:hlinkClick r:id="rId4">
                  <a:extLst>
                    <a:ext uri="{A12FA001-AC4F-418D-AE19-62706E023703}">
                      <ahyp:hlinkClr xmlns:ahyp="http://schemas.microsoft.com/office/drawing/2018/hyperlinkcolor" val="tx"/>
                    </a:ext>
                  </a:extLst>
                </a:hlinkClick>
              </a:rPr>
              <a:t> </a:t>
            </a:r>
            <a:r>
              <a:rPr lang="en-GB" sz="900" u="sng">
                <a:solidFill>
                  <a:schemeClr val="hlink"/>
                </a:solidFill>
                <a:latin typeface="Trebuchet MS"/>
                <a:ea typeface="Trebuchet MS"/>
                <a:cs typeface="Trebuchet MS"/>
                <a:sym typeface="Trebuchet MS"/>
                <a:hlinkClick r:id="rId4"/>
              </a:rPr>
              <a:t>Unsplash</a:t>
            </a:r>
            <a:endParaRPr sz="900">
              <a:latin typeface="Trebuchet MS"/>
              <a:ea typeface="Trebuchet MS"/>
              <a:cs typeface="Trebuchet MS"/>
              <a:sym typeface="Trebuchet MS"/>
            </a:endParaRPr>
          </a:p>
        </p:txBody>
      </p:sp>
      <p:pic>
        <p:nvPicPr>
          <p:cNvPr id="352" name="Google Shape;352;p58"/>
          <p:cNvPicPr preferRelativeResize="0"/>
          <p:nvPr/>
        </p:nvPicPr>
        <p:blipFill>
          <a:blip r:embed="rId5">
            <a:alphaModFix/>
          </a:blip>
          <a:stretch>
            <a:fillRect/>
          </a:stretch>
        </p:blipFill>
        <p:spPr>
          <a:xfrm>
            <a:off x="7030599" y="2795725"/>
            <a:ext cx="5057976" cy="3371974"/>
          </a:xfrm>
          <a:prstGeom prst="rect">
            <a:avLst/>
          </a:prstGeom>
          <a:noFill/>
          <a:ln>
            <a:noFill/>
          </a:ln>
        </p:spPr>
      </p:pic>
      <p:pic>
        <p:nvPicPr>
          <p:cNvPr id="3" name="Afbeelding 2" descr="Afbeelding met tekst, Lettertype, symbool, Graphics&#10;&#10;Automatisch gegenereerde beschrijving">
            <a:extLst>
              <a:ext uri="{FF2B5EF4-FFF2-40B4-BE49-F238E27FC236}">
                <a16:creationId xmlns:a16="http://schemas.microsoft.com/office/drawing/2014/main" id="{02ED5418-EFBE-119E-19AC-4086D0C498DE}"/>
              </a:ext>
            </a:extLst>
          </p:cNvPr>
          <p:cNvPicPr>
            <a:picLocks noChangeAspect="1"/>
          </p:cNvPicPr>
          <p:nvPr/>
        </p:nvPicPr>
        <p:blipFill>
          <a:blip r:embed="rId6"/>
          <a:stretch>
            <a:fillRect/>
          </a:stretch>
        </p:blipFill>
        <p:spPr>
          <a:xfrm>
            <a:off x="6268756" y="-5236"/>
            <a:ext cx="2017172" cy="603350"/>
          </a:xfrm>
          <a:prstGeom prst="rect">
            <a:avLst/>
          </a:prstGeom>
        </p:spPr>
      </p:pic>
      <p:pic>
        <p:nvPicPr>
          <p:cNvPr id="5" name="Afbeelding 4" descr="Afbeelding met logo, symbool, embleem, Graphics&#10;&#10;Automatisch gegenereerde beschrijving">
            <a:extLst>
              <a:ext uri="{FF2B5EF4-FFF2-40B4-BE49-F238E27FC236}">
                <a16:creationId xmlns:a16="http://schemas.microsoft.com/office/drawing/2014/main" id="{FBE6A052-323B-CDE0-0C71-5B7665D20FBA}"/>
              </a:ext>
            </a:extLst>
          </p:cNvPr>
          <p:cNvPicPr>
            <a:picLocks noChangeAspect="1"/>
          </p:cNvPicPr>
          <p:nvPr/>
        </p:nvPicPr>
        <p:blipFill>
          <a:blip r:embed="rId7"/>
          <a:stretch>
            <a:fillRect/>
          </a:stretch>
        </p:blipFill>
        <p:spPr>
          <a:xfrm>
            <a:off x="5692109" y="4455"/>
            <a:ext cx="561975" cy="581025"/>
          </a:xfrm>
          <a:prstGeom prst="rect">
            <a:avLst/>
          </a:prstGeom>
        </p:spPr>
      </p:pic>
      <p:sp>
        <p:nvSpPr>
          <p:cNvPr id="6" name="Tekstvak 5">
            <a:extLst>
              <a:ext uri="{FF2B5EF4-FFF2-40B4-BE49-F238E27FC236}">
                <a16:creationId xmlns:a16="http://schemas.microsoft.com/office/drawing/2014/main" id="{844B3BE5-6890-9878-3D0D-A8537ED284BA}"/>
              </a:ext>
            </a:extLst>
          </p:cNvPr>
          <p:cNvSpPr txBox="1"/>
          <p:nvPr/>
        </p:nvSpPr>
        <p:spPr>
          <a:xfrm>
            <a:off x="383721" y="6275614"/>
            <a:ext cx="58728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Early adoption started in 1960s and 1970s in the VS</a:t>
            </a:r>
            <a:endParaRPr lang="nl-NL"/>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59"/>
          <p:cNvSpPr txBox="1">
            <a:spLocks noGrp="1"/>
          </p:cNvSpPr>
          <p:nvPr>
            <p:ph type="title"/>
          </p:nvPr>
        </p:nvSpPr>
        <p:spPr>
          <a:xfrm>
            <a:off x="907" y="746306"/>
            <a:ext cx="10766100" cy="1325700"/>
          </a:xfrm>
          <a:prstGeom prst="rect">
            <a:avLst/>
          </a:prstGeom>
          <a:noFill/>
          <a:ln>
            <a:noFill/>
          </a:ln>
        </p:spPr>
        <p:txBody>
          <a:bodyPr spcFirstLastPara="1" wrap="square" lIns="91425" tIns="45700" rIns="91425" bIns="45700" anchor="t" anchorCtr="0">
            <a:noAutofit/>
          </a:bodyPr>
          <a:lstStyle/>
          <a:p>
            <a:r>
              <a:rPr lang="en-GB" sz="3200" dirty="0"/>
              <a:t>Computerized Physician Order Entry system(CPOE)</a:t>
            </a:r>
            <a:endParaRPr sz="3200" dirty="0"/>
          </a:p>
        </p:txBody>
      </p:sp>
      <p:sp>
        <p:nvSpPr>
          <p:cNvPr id="358" name="Google Shape;358;p59"/>
          <p:cNvSpPr txBox="1">
            <a:spLocks noGrp="1"/>
          </p:cNvSpPr>
          <p:nvPr>
            <p:ph type="body" idx="1"/>
          </p:nvPr>
        </p:nvSpPr>
        <p:spPr>
          <a:xfrm>
            <a:off x="368300" y="1943075"/>
            <a:ext cx="6906900" cy="3751200"/>
          </a:xfrm>
          <a:prstGeom prst="rect">
            <a:avLst/>
          </a:prstGeom>
          <a:noFill/>
          <a:ln>
            <a:noFill/>
          </a:ln>
        </p:spPr>
        <p:txBody>
          <a:bodyPr spcFirstLastPara="1" wrap="square" lIns="91425" tIns="45700" rIns="91425" bIns="45700" anchor="t" anchorCtr="0">
            <a:noAutofit/>
          </a:bodyPr>
          <a:lstStyle/>
          <a:p>
            <a:pPr marL="609600" lvl="0" indent="-431800" algn="l" rtl="0">
              <a:spcBef>
                <a:spcPts val="0"/>
              </a:spcBef>
              <a:spcAft>
                <a:spcPts val="0"/>
              </a:spcAft>
              <a:buSzPts val="2000"/>
              <a:buChar char="●"/>
            </a:pPr>
            <a:r>
              <a:rPr lang="en-GB" sz="2000"/>
              <a:t>Medication ordering errors:</a:t>
            </a:r>
            <a:endParaRPr sz="2000"/>
          </a:p>
          <a:p>
            <a:pPr marL="1219200" lvl="1" indent="-419100" algn="l" rtl="0">
              <a:spcBef>
                <a:spcPts val="0"/>
              </a:spcBef>
              <a:spcAft>
                <a:spcPts val="0"/>
              </a:spcAft>
              <a:buSzPts val="1800"/>
              <a:buChar char="○"/>
            </a:pPr>
            <a:r>
              <a:rPr lang="en-GB" sz="1800"/>
              <a:t>Largest source of preventable medical errors</a:t>
            </a:r>
            <a:endParaRPr sz="1800"/>
          </a:p>
          <a:p>
            <a:pPr marL="1219200" lvl="0" indent="0" algn="l" rtl="0">
              <a:spcBef>
                <a:spcPts val="0"/>
              </a:spcBef>
              <a:spcAft>
                <a:spcPts val="0"/>
              </a:spcAft>
              <a:buNone/>
            </a:pPr>
            <a:endParaRPr sz="1800"/>
          </a:p>
          <a:p>
            <a:pPr marL="609600" lvl="0" indent="-431800" algn="l" rtl="0">
              <a:spcBef>
                <a:spcPts val="0"/>
              </a:spcBef>
              <a:spcAft>
                <a:spcPts val="0"/>
              </a:spcAft>
              <a:buSzPts val="2000"/>
              <a:buChar char="●"/>
            </a:pPr>
            <a:r>
              <a:rPr lang="en-GB" sz="2000"/>
              <a:t>CPOE systems </a:t>
            </a:r>
            <a:r>
              <a:rPr lang="en-GB" sz="2000" b="1"/>
              <a:t>usefulness</a:t>
            </a:r>
            <a:r>
              <a:rPr lang="en-GB" sz="2000"/>
              <a:t>:</a:t>
            </a:r>
            <a:endParaRPr sz="2000"/>
          </a:p>
          <a:p>
            <a:pPr marL="1219200" lvl="1" indent="-419100" algn="l" rtl="0">
              <a:spcBef>
                <a:spcPts val="0"/>
              </a:spcBef>
              <a:spcAft>
                <a:spcPts val="0"/>
              </a:spcAft>
              <a:buSzPts val="1800"/>
              <a:buChar char="○"/>
            </a:pPr>
            <a:r>
              <a:rPr lang="en-GB" sz="1800"/>
              <a:t>Reduction medication errors</a:t>
            </a:r>
            <a:endParaRPr sz="1800"/>
          </a:p>
          <a:p>
            <a:pPr marL="1219200" lvl="1" indent="-419100" algn="l" rtl="0">
              <a:spcBef>
                <a:spcPts val="0"/>
              </a:spcBef>
              <a:spcAft>
                <a:spcPts val="0"/>
              </a:spcAft>
              <a:buSzPts val="1800"/>
              <a:buChar char="○"/>
            </a:pPr>
            <a:r>
              <a:rPr lang="en-GB" sz="1800"/>
              <a:t>Legibility of orders ⬆️</a:t>
            </a:r>
            <a:endParaRPr sz="1800"/>
          </a:p>
          <a:p>
            <a:pPr marL="1219200" lvl="1" indent="-419100" algn="l" rtl="0">
              <a:spcBef>
                <a:spcPts val="0"/>
              </a:spcBef>
              <a:spcAft>
                <a:spcPts val="0"/>
              </a:spcAft>
              <a:buSzPts val="1800"/>
              <a:buChar char="○"/>
            </a:pPr>
            <a:r>
              <a:rPr lang="en-GB" sz="1800"/>
              <a:t>Link with EHR: patient history and medication</a:t>
            </a:r>
            <a:endParaRPr sz="1800"/>
          </a:p>
          <a:p>
            <a:pPr marL="1219200" lvl="1" indent="-419100" algn="l" rtl="0">
              <a:spcBef>
                <a:spcPts val="0"/>
              </a:spcBef>
              <a:spcAft>
                <a:spcPts val="0"/>
              </a:spcAft>
              <a:buSzPts val="1800"/>
              <a:buChar char="○"/>
            </a:pPr>
            <a:r>
              <a:rPr lang="en-GB" sz="1800"/>
              <a:t>Alerts: drug interaction, allergies, contra-indications </a:t>
            </a:r>
            <a:endParaRPr sz="1800"/>
          </a:p>
          <a:p>
            <a:pPr marL="0" lvl="0" indent="0" algn="l" rtl="0">
              <a:lnSpc>
                <a:spcPct val="100000"/>
              </a:lnSpc>
              <a:spcBef>
                <a:spcPts val="0"/>
              </a:spcBef>
              <a:spcAft>
                <a:spcPts val="0"/>
              </a:spcAft>
              <a:buNone/>
            </a:pPr>
            <a:endParaRPr sz="2000"/>
          </a:p>
          <a:p>
            <a:pPr marL="0" lvl="0" indent="0" algn="l" rtl="0">
              <a:lnSpc>
                <a:spcPct val="125000"/>
              </a:lnSpc>
              <a:spcBef>
                <a:spcPts val="0"/>
              </a:spcBef>
              <a:spcAft>
                <a:spcPts val="0"/>
              </a:spcAft>
              <a:buNone/>
            </a:pPr>
            <a:endParaRPr sz="2000"/>
          </a:p>
        </p:txBody>
      </p:sp>
      <p:pic>
        <p:nvPicPr>
          <p:cNvPr id="359" name="Google Shape;359;p59"/>
          <p:cNvPicPr preferRelativeResize="0"/>
          <p:nvPr/>
        </p:nvPicPr>
        <p:blipFill>
          <a:blip r:embed="rId3">
            <a:alphaModFix/>
          </a:blip>
          <a:stretch>
            <a:fillRect/>
          </a:stretch>
        </p:blipFill>
        <p:spPr>
          <a:xfrm>
            <a:off x="1731500" y="4510350"/>
            <a:ext cx="2993875" cy="2245399"/>
          </a:xfrm>
          <a:prstGeom prst="rect">
            <a:avLst/>
          </a:prstGeom>
          <a:noFill/>
          <a:ln>
            <a:noFill/>
          </a:ln>
        </p:spPr>
      </p:pic>
      <p:pic>
        <p:nvPicPr>
          <p:cNvPr id="360" name="Google Shape;360;p59"/>
          <p:cNvPicPr preferRelativeResize="0"/>
          <p:nvPr/>
        </p:nvPicPr>
        <p:blipFill>
          <a:blip r:embed="rId4">
            <a:alphaModFix/>
          </a:blip>
          <a:stretch>
            <a:fillRect/>
          </a:stretch>
        </p:blipFill>
        <p:spPr>
          <a:xfrm>
            <a:off x="7066100" y="1271574"/>
            <a:ext cx="4840000" cy="2532200"/>
          </a:xfrm>
          <a:prstGeom prst="rect">
            <a:avLst/>
          </a:prstGeom>
          <a:noFill/>
          <a:ln w="9525" cap="flat" cmpd="sng">
            <a:solidFill>
              <a:srgbClr val="44546A"/>
            </a:solidFill>
            <a:prstDash val="solid"/>
            <a:round/>
            <a:headEnd type="none" w="sm" len="sm"/>
            <a:tailEnd type="none" w="sm" len="sm"/>
          </a:ln>
        </p:spPr>
      </p:pic>
      <p:pic>
        <p:nvPicPr>
          <p:cNvPr id="361" name="Google Shape;361;p59"/>
          <p:cNvPicPr preferRelativeResize="0"/>
          <p:nvPr/>
        </p:nvPicPr>
        <p:blipFill>
          <a:blip r:embed="rId5">
            <a:alphaModFix/>
          </a:blip>
          <a:stretch>
            <a:fillRect/>
          </a:stretch>
        </p:blipFill>
        <p:spPr>
          <a:xfrm>
            <a:off x="7352000" y="2507518"/>
            <a:ext cx="4840000" cy="3060925"/>
          </a:xfrm>
          <a:prstGeom prst="rect">
            <a:avLst/>
          </a:prstGeom>
          <a:noFill/>
          <a:ln w="9525" cap="flat" cmpd="sng">
            <a:solidFill>
              <a:srgbClr val="44546A"/>
            </a:solidFill>
            <a:prstDash val="solid"/>
            <a:round/>
            <a:headEnd type="none" w="sm" len="sm"/>
            <a:tailEnd type="none" w="sm" len="sm"/>
          </a:ln>
        </p:spPr>
      </p:pic>
      <p:cxnSp>
        <p:nvCxnSpPr>
          <p:cNvPr id="362" name="Google Shape;362;p59"/>
          <p:cNvCxnSpPr>
            <a:stCxn id="359" idx="3"/>
            <a:endCxn id="360" idx="1"/>
          </p:cNvCxnSpPr>
          <p:nvPr/>
        </p:nvCxnSpPr>
        <p:spPr>
          <a:xfrm rot="10800000" flipH="1">
            <a:off x="4725375" y="2537650"/>
            <a:ext cx="2340600" cy="3095400"/>
          </a:xfrm>
          <a:prstGeom prst="curvedConnector3">
            <a:avLst>
              <a:gd name="adj1" fmla="val 50003"/>
            </a:avLst>
          </a:prstGeom>
          <a:noFill/>
          <a:ln w="9525" cap="flat" cmpd="sng">
            <a:solidFill>
              <a:schemeClr val="dk2"/>
            </a:solidFill>
            <a:prstDash val="solid"/>
            <a:round/>
            <a:headEnd type="none" w="med" len="med"/>
            <a:tailEnd type="none" w="med" len="med"/>
          </a:ln>
        </p:spPr>
      </p:cxnSp>
      <p:cxnSp>
        <p:nvCxnSpPr>
          <p:cNvPr id="363" name="Google Shape;363;p59"/>
          <p:cNvCxnSpPr>
            <a:stCxn id="360" idx="1"/>
            <a:endCxn id="361" idx="1"/>
          </p:cNvCxnSpPr>
          <p:nvPr/>
        </p:nvCxnSpPr>
        <p:spPr>
          <a:xfrm>
            <a:off x="7066100" y="2537674"/>
            <a:ext cx="285900" cy="1500300"/>
          </a:xfrm>
          <a:prstGeom prst="curvedConnector3">
            <a:avLst>
              <a:gd name="adj1" fmla="val -83290"/>
            </a:avLst>
          </a:prstGeom>
          <a:noFill/>
          <a:ln w="9525" cap="flat" cmpd="sng">
            <a:solidFill>
              <a:schemeClr val="dk2"/>
            </a:solidFill>
            <a:prstDash val="solid"/>
            <a:round/>
            <a:headEnd type="none" w="med" len="med"/>
            <a:tailEnd type="none" w="med" len="med"/>
          </a:ln>
        </p:spPr>
      </p:cxnSp>
      <p:sp>
        <p:nvSpPr>
          <p:cNvPr id="364" name="Google Shape;364;p59"/>
          <p:cNvSpPr txBox="1"/>
          <p:nvPr/>
        </p:nvSpPr>
        <p:spPr>
          <a:xfrm>
            <a:off x="8192000" y="6287733"/>
            <a:ext cx="3999900" cy="574800"/>
          </a:xfrm>
          <a:prstGeom prst="rect">
            <a:avLst/>
          </a:prstGeom>
          <a:noFill/>
          <a:ln>
            <a:noFill/>
          </a:ln>
        </p:spPr>
        <p:txBody>
          <a:bodyPr spcFirstLastPara="1" wrap="square" lIns="121900" tIns="121900" rIns="121900" bIns="121900" anchor="ctr" anchorCtr="0">
            <a:noAutofit/>
          </a:bodyPr>
          <a:lstStyle/>
          <a:p>
            <a:pPr marL="0" lvl="0" indent="0" algn="r" rtl="0">
              <a:spcBef>
                <a:spcPts val="0"/>
              </a:spcBef>
              <a:spcAft>
                <a:spcPts val="0"/>
              </a:spcAft>
              <a:buNone/>
            </a:pPr>
            <a:r>
              <a:rPr lang="en-GB" sz="900">
                <a:latin typeface="Trebuchet MS"/>
                <a:ea typeface="Trebuchet MS"/>
                <a:cs typeface="Trebuchet MS"/>
                <a:sym typeface="Trebuchet MS"/>
              </a:rPr>
              <a:t> </a:t>
            </a:r>
            <a:r>
              <a:rPr lang="en-GB" sz="900">
                <a:solidFill>
                  <a:srgbClr val="000000"/>
                </a:solidFill>
                <a:latin typeface="Trebuchet MS"/>
                <a:ea typeface="Trebuchet MS"/>
                <a:cs typeface="Trebuchet MS"/>
                <a:sym typeface="Trebuchet MS"/>
              </a:rPr>
              <a:t>Photo by</a:t>
            </a:r>
            <a:r>
              <a:rPr lang="en-GB" sz="900">
                <a:solidFill>
                  <a:srgbClr val="000000"/>
                </a:solidFill>
                <a:uFill>
                  <a:noFill/>
                </a:uFill>
                <a:latin typeface="Trebuchet MS"/>
                <a:ea typeface="Trebuchet MS"/>
                <a:cs typeface="Trebuchet MS"/>
                <a:sym typeface="Trebuchet MS"/>
                <a:hlinkClick r:id="rId6">
                  <a:extLst>
                    <a:ext uri="{A12FA001-AC4F-418D-AE19-62706E023703}">
                      <ahyp:hlinkClr xmlns:ahyp="http://schemas.microsoft.com/office/drawing/2018/hyperlinkcolor" val="tx"/>
                    </a:ext>
                  </a:extLst>
                </a:hlinkClick>
              </a:rPr>
              <a:t> </a:t>
            </a:r>
            <a:r>
              <a:rPr lang="en-GB" sz="900" u="sng">
                <a:solidFill>
                  <a:srgbClr val="0563C1"/>
                </a:solidFill>
                <a:latin typeface="Trebuchet MS"/>
                <a:ea typeface="Trebuchet MS"/>
                <a:cs typeface="Trebuchet MS"/>
                <a:sym typeface="Trebuchet MS"/>
                <a:hlinkClick r:id="rId6">
                  <a:extLst>
                    <a:ext uri="{A12FA001-AC4F-418D-AE19-62706E023703}">
                      <ahyp:hlinkClr xmlns:ahyp="http://schemas.microsoft.com/office/drawing/2018/hyperlinkcolor" val="tx"/>
                    </a:ext>
                  </a:extLst>
                </a:hlinkClick>
              </a:rPr>
              <a:t>Irwan iwe</a:t>
            </a:r>
            <a:r>
              <a:rPr lang="en-GB" sz="900">
                <a:solidFill>
                  <a:srgbClr val="000000"/>
                </a:solidFill>
                <a:latin typeface="Trebuchet MS"/>
                <a:ea typeface="Trebuchet MS"/>
                <a:cs typeface="Trebuchet MS"/>
                <a:sym typeface="Trebuchet MS"/>
              </a:rPr>
              <a:t> on</a:t>
            </a:r>
            <a:r>
              <a:rPr lang="en-GB" sz="900">
                <a:solidFill>
                  <a:srgbClr val="000000"/>
                </a:solidFill>
                <a:uFill>
                  <a:noFill/>
                </a:uFill>
                <a:latin typeface="Trebuchet MS"/>
                <a:ea typeface="Trebuchet MS"/>
                <a:cs typeface="Trebuchet MS"/>
                <a:sym typeface="Trebuchet MS"/>
                <a:hlinkClick r:id="rId7">
                  <a:extLst>
                    <a:ext uri="{A12FA001-AC4F-418D-AE19-62706E023703}">
                      <ahyp:hlinkClr xmlns:ahyp="http://schemas.microsoft.com/office/drawing/2018/hyperlinkcolor" val="tx"/>
                    </a:ext>
                  </a:extLst>
                </a:hlinkClick>
              </a:rPr>
              <a:t> </a:t>
            </a:r>
            <a:r>
              <a:rPr lang="en-GB" sz="900" u="sng">
                <a:solidFill>
                  <a:srgbClr val="0563C1"/>
                </a:solidFill>
                <a:latin typeface="Trebuchet MS"/>
                <a:ea typeface="Trebuchet MS"/>
                <a:cs typeface="Trebuchet MS"/>
                <a:sym typeface="Trebuchet MS"/>
                <a:hlinkClick r:id="rId7">
                  <a:extLst>
                    <a:ext uri="{A12FA001-AC4F-418D-AE19-62706E023703}">
                      <ahyp:hlinkClr xmlns:ahyp="http://schemas.microsoft.com/office/drawing/2018/hyperlinkcolor" val="tx"/>
                    </a:ext>
                  </a:extLst>
                </a:hlinkClick>
              </a:rPr>
              <a:t>Unsplash</a:t>
            </a:r>
            <a:r>
              <a:rPr lang="en-GB" sz="900">
                <a:latin typeface="Trebuchet MS"/>
                <a:ea typeface="Trebuchet MS"/>
                <a:cs typeface="Trebuchet MS"/>
                <a:sym typeface="Trebuchet MS"/>
              </a:rPr>
              <a:t> &amp;</a:t>
            </a:r>
            <a:endParaRPr sz="900">
              <a:latin typeface="Trebuchet MS"/>
              <a:ea typeface="Trebuchet MS"/>
              <a:cs typeface="Trebuchet MS"/>
              <a:sym typeface="Trebuchet MS"/>
            </a:endParaRPr>
          </a:p>
          <a:p>
            <a:pPr marL="0" lvl="0" indent="0" algn="r" rtl="0">
              <a:spcBef>
                <a:spcPts val="0"/>
              </a:spcBef>
              <a:spcAft>
                <a:spcPts val="0"/>
              </a:spcAft>
              <a:buNone/>
            </a:pPr>
            <a:r>
              <a:rPr lang="en-GB" sz="900">
                <a:latin typeface="Trebuchet MS"/>
                <a:ea typeface="Trebuchet MS"/>
                <a:cs typeface="Trebuchet MS"/>
                <a:sym typeface="Trebuchet MS"/>
              </a:rPr>
              <a:t>Ghauri B. Meditech CPOE Demonstration (2012) &amp;</a:t>
            </a:r>
            <a:endParaRPr sz="900">
              <a:latin typeface="Trebuchet MS"/>
              <a:ea typeface="Trebuchet MS"/>
              <a:cs typeface="Trebuchet MS"/>
              <a:sym typeface="Trebuchet MS"/>
            </a:endParaRPr>
          </a:p>
          <a:p>
            <a:pPr marL="0" lvl="0" indent="0" algn="r" rtl="0">
              <a:spcBef>
                <a:spcPts val="0"/>
              </a:spcBef>
              <a:spcAft>
                <a:spcPts val="0"/>
              </a:spcAft>
              <a:buNone/>
            </a:pPr>
            <a:r>
              <a:rPr lang="en-GB" sz="900">
                <a:latin typeface="Trebuchet MS"/>
                <a:ea typeface="Trebuchet MS"/>
                <a:cs typeface="Trebuchet MS"/>
                <a:sym typeface="Trebuchet MS"/>
              </a:rPr>
              <a:t> McKesson. Drug and Allergy Alerts (2014)</a:t>
            </a:r>
            <a:endParaRPr sz="900">
              <a:latin typeface="Trebuchet MS"/>
              <a:ea typeface="Trebuchet MS"/>
              <a:cs typeface="Trebuchet MS"/>
              <a:sym typeface="Trebuchet MS"/>
            </a:endParaRPr>
          </a:p>
        </p:txBody>
      </p:sp>
      <p:pic>
        <p:nvPicPr>
          <p:cNvPr id="3" name="Afbeelding 2" descr="Afbeelding met tekst, Lettertype, symbool, Graphics&#10;&#10;Automatisch gegenereerde beschrijving">
            <a:extLst>
              <a:ext uri="{FF2B5EF4-FFF2-40B4-BE49-F238E27FC236}">
                <a16:creationId xmlns:a16="http://schemas.microsoft.com/office/drawing/2014/main" id="{E26659D3-CF83-7D52-76C9-2FCC44D184F9}"/>
              </a:ext>
            </a:extLst>
          </p:cNvPr>
          <p:cNvPicPr>
            <a:picLocks noChangeAspect="1"/>
          </p:cNvPicPr>
          <p:nvPr/>
        </p:nvPicPr>
        <p:blipFill>
          <a:blip r:embed="rId8"/>
          <a:stretch>
            <a:fillRect/>
          </a:stretch>
        </p:blipFill>
        <p:spPr>
          <a:xfrm>
            <a:off x="6268756" y="-5236"/>
            <a:ext cx="2017172" cy="603350"/>
          </a:xfrm>
          <a:prstGeom prst="rect">
            <a:avLst/>
          </a:prstGeom>
        </p:spPr>
      </p:pic>
      <p:pic>
        <p:nvPicPr>
          <p:cNvPr id="5" name="Afbeelding 4" descr="Afbeelding met logo, symbool, embleem, Graphics&#10;&#10;Automatisch gegenereerde beschrijving">
            <a:extLst>
              <a:ext uri="{FF2B5EF4-FFF2-40B4-BE49-F238E27FC236}">
                <a16:creationId xmlns:a16="http://schemas.microsoft.com/office/drawing/2014/main" id="{FC6B2709-F2CE-A172-A410-ECE677147B4F}"/>
              </a:ext>
            </a:extLst>
          </p:cNvPr>
          <p:cNvPicPr>
            <a:picLocks noChangeAspect="1"/>
          </p:cNvPicPr>
          <p:nvPr/>
        </p:nvPicPr>
        <p:blipFill>
          <a:blip r:embed="rId9"/>
          <a:stretch>
            <a:fillRect/>
          </a:stretch>
        </p:blipFill>
        <p:spPr>
          <a:xfrm>
            <a:off x="5692109" y="4455"/>
            <a:ext cx="561975" cy="581025"/>
          </a:xfrm>
          <a:prstGeom prst="rect">
            <a:avLst/>
          </a:prstGeom>
        </p:spPr>
      </p:pic>
    </p:spTree>
    <p:extLst>
      <p:ext uri="{BB962C8B-B14F-4D97-AF65-F5344CB8AC3E}">
        <p14:creationId xmlns:p14="http://schemas.microsoft.com/office/powerpoint/2010/main" val="3755631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75"/>
        <p:cNvGrpSpPr/>
        <p:nvPr/>
      </p:nvGrpSpPr>
      <p:grpSpPr>
        <a:xfrm>
          <a:off x="0" y="0"/>
          <a:ext cx="0" cy="0"/>
          <a:chOff x="0" y="0"/>
          <a:chExt cx="0" cy="0"/>
        </a:xfrm>
      </p:grpSpPr>
      <p:sp>
        <p:nvSpPr>
          <p:cNvPr id="376" name="Google Shape;376;p61"/>
          <p:cNvSpPr txBox="1">
            <a:spLocks noGrp="1"/>
          </p:cNvSpPr>
          <p:nvPr>
            <p:ph type="title"/>
          </p:nvPr>
        </p:nvSpPr>
        <p:spPr>
          <a:xfrm>
            <a:off x="368300" y="1100092"/>
            <a:ext cx="10766100" cy="1325700"/>
          </a:xfrm>
          <a:prstGeom prst="rect">
            <a:avLst/>
          </a:prstGeom>
          <a:noFill/>
          <a:ln>
            <a:noFill/>
          </a:ln>
        </p:spPr>
        <p:txBody>
          <a:bodyPr spcFirstLastPara="1" wrap="square" lIns="91425" tIns="45700" rIns="91425" bIns="45700" anchor="t" anchorCtr="0">
            <a:noAutofit/>
          </a:bodyPr>
          <a:lstStyle/>
          <a:p>
            <a:r>
              <a:rPr lang="en-GB" sz="3200" dirty="0"/>
              <a:t>20 years ago…Low usability</a:t>
            </a:r>
            <a:endParaRPr sz="3200" dirty="0"/>
          </a:p>
        </p:txBody>
      </p:sp>
      <p:sp>
        <p:nvSpPr>
          <p:cNvPr id="377" name="Google Shape;377;p61"/>
          <p:cNvSpPr txBox="1">
            <a:spLocks noGrp="1"/>
          </p:cNvSpPr>
          <p:nvPr>
            <p:ph type="body" idx="1"/>
          </p:nvPr>
        </p:nvSpPr>
        <p:spPr>
          <a:xfrm>
            <a:off x="368300" y="1760626"/>
            <a:ext cx="10184100" cy="649537"/>
          </a:xfrm>
          <a:prstGeom prst="rect">
            <a:avLst/>
          </a:prstGeom>
          <a:noFill/>
          <a:ln>
            <a:noFill/>
          </a:ln>
        </p:spPr>
        <p:txBody>
          <a:bodyPr spcFirstLastPara="1" wrap="square" lIns="91425" tIns="45700" rIns="91425" bIns="45700" anchor="t" anchorCtr="0">
            <a:noAutofit/>
          </a:bodyPr>
          <a:lstStyle/>
          <a:p>
            <a:pPr marL="800100" lvl="1" indent="0">
              <a:spcBef>
                <a:spcPts val="0"/>
              </a:spcBef>
              <a:buSzPts val="2000"/>
            </a:pPr>
            <a:r>
              <a:rPr lang="en-GB" sz="2000" dirty="0"/>
              <a:t>Koppel et al. 2005, </a:t>
            </a:r>
            <a:r>
              <a:rPr lang="en-GB" sz="1800" dirty="0"/>
              <a:t>Interview/focus groups/field observations</a:t>
            </a:r>
            <a:endParaRPr lang="en-US" sz="1800" dirty="0"/>
          </a:p>
          <a:p>
            <a:pPr marL="1828800" lvl="2" indent="-419100">
              <a:spcBef>
                <a:spcPts val="0"/>
              </a:spcBef>
              <a:buClr>
                <a:srgbClr val="000000"/>
              </a:buClr>
              <a:buSzPts val="2000"/>
              <a:buFont typeface="Arial,Sans-Serif"/>
              <a:buChar char="■"/>
            </a:pPr>
            <a:r>
              <a:rPr lang="en-GB" sz="1800" dirty="0"/>
              <a:t>N= 261 physicians, nurses, residents</a:t>
            </a:r>
            <a:endParaRPr lang="en-GB" dirty="0"/>
          </a:p>
          <a:p>
            <a:pPr marL="1828800" lvl="0" indent="0" algn="l" rtl="0">
              <a:spcBef>
                <a:spcPts val="0"/>
              </a:spcBef>
              <a:spcAft>
                <a:spcPts val="0"/>
              </a:spcAft>
              <a:buNone/>
            </a:pPr>
            <a:endParaRPr sz="1800"/>
          </a:p>
          <a:p>
            <a:pPr marL="0" lvl="0" indent="0" algn="l" rtl="0">
              <a:lnSpc>
                <a:spcPct val="125000"/>
              </a:lnSpc>
              <a:spcBef>
                <a:spcPts val="0"/>
              </a:spcBef>
              <a:spcAft>
                <a:spcPts val="0"/>
              </a:spcAft>
              <a:buNone/>
            </a:pPr>
            <a:endParaRPr sz="2000"/>
          </a:p>
        </p:txBody>
      </p:sp>
      <p:sp>
        <p:nvSpPr>
          <p:cNvPr id="378" name="Google Shape;378;p61"/>
          <p:cNvSpPr txBox="1"/>
          <p:nvPr/>
        </p:nvSpPr>
        <p:spPr>
          <a:xfrm>
            <a:off x="8192000" y="6287733"/>
            <a:ext cx="3999900" cy="574800"/>
          </a:xfrm>
          <a:prstGeom prst="rect">
            <a:avLst/>
          </a:prstGeom>
          <a:noFill/>
          <a:ln>
            <a:noFill/>
          </a:ln>
        </p:spPr>
        <p:txBody>
          <a:bodyPr spcFirstLastPara="1" wrap="square" lIns="121900" tIns="121900" rIns="121900" bIns="121900" anchor="ctr" anchorCtr="0">
            <a:noAutofit/>
          </a:bodyPr>
          <a:lstStyle/>
          <a:p>
            <a:pPr marL="0" lvl="0" indent="0" algn="r" rtl="0">
              <a:spcBef>
                <a:spcPts val="0"/>
              </a:spcBef>
              <a:spcAft>
                <a:spcPts val="0"/>
              </a:spcAft>
              <a:buNone/>
            </a:pPr>
            <a:r>
              <a:rPr lang="en-GB" sz="900">
                <a:latin typeface="Trebuchet MS"/>
                <a:ea typeface="Trebuchet MS"/>
                <a:cs typeface="Trebuchet MS"/>
                <a:sym typeface="Trebuchet MS"/>
              </a:rPr>
              <a:t>Koppel, Ross, et al. Role of computerized physician order entry systems in facilitating medication errors. (2005)</a:t>
            </a:r>
            <a:endParaRPr sz="900">
              <a:latin typeface="Trebuchet MS"/>
              <a:ea typeface="Trebuchet MS"/>
              <a:cs typeface="Trebuchet MS"/>
              <a:sym typeface="Trebuchet MS"/>
            </a:endParaRPr>
          </a:p>
        </p:txBody>
      </p:sp>
      <p:pic>
        <p:nvPicPr>
          <p:cNvPr id="3" name="Afbeelding 2" descr="Afbeelding met tekst, Lettertype, symbool, Graphics&#10;&#10;Automatisch gegenereerde beschrijving">
            <a:extLst>
              <a:ext uri="{FF2B5EF4-FFF2-40B4-BE49-F238E27FC236}">
                <a16:creationId xmlns:a16="http://schemas.microsoft.com/office/drawing/2014/main" id="{B117D60A-5A73-0E70-D797-096997A84F89}"/>
              </a:ext>
            </a:extLst>
          </p:cNvPr>
          <p:cNvPicPr>
            <a:picLocks noChangeAspect="1"/>
          </p:cNvPicPr>
          <p:nvPr/>
        </p:nvPicPr>
        <p:blipFill>
          <a:blip r:embed="rId3"/>
          <a:stretch>
            <a:fillRect/>
          </a:stretch>
        </p:blipFill>
        <p:spPr>
          <a:xfrm>
            <a:off x="6268756" y="-5236"/>
            <a:ext cx="2017172" cy="603350"/>
          </a:xfrm>
          <a:prstGeom prst="rect">
            <a:avLst/>
          </a:prstGeom>
        </p:spPr>
      </p:pic>
      <p:pic>
        <p:nvPicPr>
          <p:cNvPr id="5" name="Afbeelding 4" descr="Afbeelding met logo, symbool, embleem, Graphics&#10;&#10;Automatisch gegenereerde beschrijving">
            <a:extLst>
              <a:ext uri="{FF2B5EF4-FFF2-40B4-BE49-F238E27FC236}">
                <a16:creationId xmlns:a16="http://schemas.microsoft.com/office/drawing/2014/main" id="{A3BE5A3F-906A-C2CE-7B9E-55D730E12C3F}"/>
              </a:ext>
            </a:extLst>
          </p:cNvPr>
          <p:cNvPicPr>
            <a:picLocks noChangeAspect="1"/>
          </p:cNvPicPr>
          <p:nvPr/>
        </p:nvPicPr>
        <p:blipFill>
          <a:blip r:embed="rId4"/>
          <a:stretch>
            <a:fillRect/>
          </a:stretch>
        </p:blipFill>
        <p:spPr>
          <a:xfrm>
            <a:off x="5692109" y="4455"/>
            <a:ext cx="561975" cy="581025"/>
          </a:xfrm>
          <a:prstGeom prst="rect">
            <a:avLst/>
          </a:prstGeom>
        </p:spPr>
      </p:pic>
      <p:sp>
        <p:nvSpPr>
          <p:cNvPr id="2" name="Rechthoek 1">
            <a:extLst>
              <a:ext uri="{FF2B5EF4-FFF2-40B4-BE49-F238E27FC236}">
                <a16:creationId xmlns:a16="http://schemas.microsoft.com/office/drawing/2014/main" id="{524A65D2-CAF7-884D-4A1F-A468CCE4699B}"/>
              </a:ext>
            </a:extLst>
          </p:cNvPr>
          <p:cNvSpPr/>
          <p:nvPr/>
        </p:nvSpPr>
        <p:spPr>
          <a:xfrm>
            <a:off x="535776" y="2577519"/>
            <a:ext cx="4922658" cy="182590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6" name="Rechthoek 5">
            <a:extLst>
              <a:ext uri="{FF2B5EF4-FFF2-40B4-BE49-F238E27FC236}">
                <a16:creationId xmlns:a16="http://schemas.microsoft.com/office/drawing/2014/main" id="{C44ACE11-A199-809A-3E31-D5FEFC22D3F3}"/>
              </a:ext>
            </a:extLst>
          </p:cNvPr>
          <p:cNvSpPr/>
          <p:nvPr/>
        </p:nvSpPr>
        <p:spPr>
          <a:xfrm>
            <a:off x="535776" y="4466420"/>
            <a:ext cx="4922658" cy="182590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8" name="Rechthoek 7">
            <a:extLst>
              <a:ext uri="{FF2B5EF4-FFF2-40B4-BE49-F238E27FC236}">
                <a16:creationId xmlns:a16="http://schemas.microsoft.com/office/drawing/2014/main" id="{4B139332-6525-DB54-8C7A-3AED6CC7793C}"/>
              </a:ext>
            </a:extLst>
          </p:cNvPr>
          <p:cNvSpPr/>
          <p:nvPr/>
        </p:nvSpPr>
        <p:spPr>
          <a:xfrm>
            <a:off x="5622931" y="2577519"/>
            <a:ext cx="4922658" cy="182590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9" name="Rechthoek 8">
            <a:extLst>
              <a:ext uri="{FF2B5EF4-FFF2-40B4-BE49-F238E27FC236}">
                <a16:creationId xmlns:a16="http://schemas.microsoft.com/office/drawing/2014/main" id="{DE3AEB2E-485B-F9DF-5832-1E25C96A5996}"/>
              </a:ext>
            </a:extLst>
          </p:cNvPr>
          <p:cNvSpPr/>
          <p:nvPr/>
        </p:nvSpPr>
        <p:spPr>
          <a:xfrm>
            <a:off x="5622931" y="4466420"/>
            <a:ext cx="4922658" cy="182590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1" name="Tekstvak 3">
            <a:extLst>
              <a:ext uri="{FF2B5EF4-FFF2-40B4-BE49-F238E27FC236}">
                <a16:creationId xmlns:a16="http://schemas.microsoft.com/office/drawing/2014/main" id="{7930BBC6-CF02-60AF-9554-EA31CAE50875}"/>
              </a:ext>
            </a:extLst>
          </p:cNvPr>
          <p:cNvSpPr txBox="1"/>
          <p:nvPr/>
        </p:nvSpPr>
        <p:spPr>
          <a:xfrm>
            <a:off x="-298361" y="2674512"/>
            <a:ext cx="5361903" cy="132343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19200" lvl="1" indent="-419100">
              <a:buFont typeface="Arial,Sans-Serif"/>
              <a:buChar char="○"/>
            </a:pPr>
            <a:r>
              <a:rPr lang="en-GB" sz="1600" b="1" dirty="0">
                <a:solidFill>
                  <a:srgbClr val="FFFFFF"/>
                </a:solidFill>
                <a:latin typeface="Trebuchet MS"/>
                <a:cs typeface="Arial"/>
              </a:rPr>
              <a:t>Information display</a:t>
            </a:r>
            <a:r>
              <a:rPr lang="en-US" sz="1600" b="1" dirty="0">
                <a:solidFill>
                  <a:srgbClr val="FFFFFF"/>
                </a:solidFill>
                <a:latin typeface="Trebuchet MS"/>
                <a:cs typeface="Arial"/>
              </a:rPr>
              <a:t>​</a:t>
            </a:r>
            <a:endParaRPr lang="nl-NL" sz="2000" dirty="0">
              <a:solidFill>
                <a:srgbClr val="FFFFFF"/>
              </a:solidFill>
            </a:endParaRPr>
          </a:p>
          <a:p>
            <a:pPr marL="1828800" lvl="2" indent="-419100">
              <a:buFont typeface="Arial,Sans-Serif"/>
              <a:buChar char="■"/>
            </a:pPr>
            <a:r>
              <a:rPr lang="en-GB" sz="1600" dirty="0">
                <a:solidFill>
                  <a:srgbClr val="FFFFFF"/>
                </a:solidFill>
                <a:latin typeface="Trebuchet MS"/>
                <a:cs typeface="Arial"/>
              </a:rPr>
              <a:t>Patient medication information spread over up to 20 screens</a:t>
            </a:r>
            <a:r>
              <a:rPr lang="en-US" sz="1600" dirty="0">
                <a:solidFill>
                  <a:srgbClr val="FFFFFF"/>
                </a:solidFill>
                <a:latin typeface="Trebuchet MS"/>
                <a:cs typeface="Arial"/>
              </a:rPr>
              <a:t>​</a:t>
            </a:r>
          </a:p>
          <a:p>
            <a:pPr marL="1828800" lvl="2" indent="-419100">
              <a:buFont typeface="Arial,Sans-Serif"/>
              <a:buChar char="■"/>
            </a:pPr>
            <a:r>
              <a:rPr lang="en-GB" sz="1600" dirty="0">
                <a:solidFill>
                  <a:srgbClr val="FFFFFF"/>
                </a:solidFill>
                <a:latin typeface="Trebuchet MS"/>
                <a:cs typeface="Arial"/>
              </a:rPr>
              <a:t>72% physician uncertain about patients’ medications and dosages</a:t>
            </a:r>
          </a:p>
        </p:txBody>
      </p:sp>
      <p:sp>
        <p:nvSpPr>
          <p:cNvPr id="12" name="Tekstvak 11">
            <a:extLst>
              <a:ext uri="{FF2B5EF4-FFF2-40B4-BE49-F238E27FC236}">
                <a16:creationId xmlns:a16="http://schemas.microsoft.com/office/drawing/2014/main" id="{7665341D-17C8-A2BA-DE08-35CB208FCEF3}"/>
              </a:ext>
            </a:extLst>
          </p:cNvPr>
          <p:cNvSpPr txBox="1"/>
          <p:nvPr/>
        </p:nvSpPr>
        <p:spPr>
          <a:xfrm>
            <a:off x="4714243" y="2589995"/>
            <a:ext cx="5683876"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219200" lvl="1" indent="-419100">
              <a:buFont typeface="Arial,Sans-Serif"/>
              <a:buChar char="○"/>
            </a:pPr>
            <a:r>
              <a:rPr lang="en-GB" sz="1600" b="1" dirty="0">
                <a:solidFill>
                  <a:srgbClr val="FFFFFF"/>
                </a:solidFill>
                <a:latin typeface="Trebuchet MS"/>
                <a:cs typeface="Arial"/>
              </a:rPr>
              <a:t>Human machine interface flaws</a:t>
            </a:r>
            <a:r>
              <a:rPr lang="en-US" sz="1600" b="1" dirty="0">
                <a:solidFill>
                  <a:srgbClr val="FFFFFF"/>
                </a:solidFill>
                <a:latin typeface="Trebuchet MS"/>
                <a:cs typeface="Arial"/>
              </a:rPr>
              <a:t>​</a:t>
            </a:r>
          </a:p>
          <a:p>
            <a:pPr marL="1828800" lvl="2" indent="-419100">
              <a:buFont typeface="Arial,Sans-Serif"/>
              <a:buChar char="■"/>
            </a:pPr>
            <a:r>
              <a:rPr lang="en-GB" sz="1600" dirty="0">
                <a:solidFill>
                  <a:srgbClr val="FFFFFF"/>
                </a:solidFill>
                <a:latin typeface="Trebuchet MS"/>
                <a:cs typeface="Arial"/>
              </a:rPr>
              <a:t>Patient selection: juxtaposition errors/alphabetical</a:t>
            </a:r>
            <a:r>
              <a:rPr lang="en-US" sz="1600" dirty="0">
                <a:solidFill>
                  <a:srgbClr val="FFFFFF"/>
                </a:solidFill>
                <a:latin typeface="Trebuchet MS"/>
                <a:cs typeface="Arial"/>
              </a:rPr>
              <a:t>​</a:t>
            </a:r>
          </a:p>
          <a:p>
            <a:pPr marL="1828800" lvl="2" indent="-419100">
              <a:buFont typeface="Arial,Sans-Serif"/>
              <a:buChar char="■"/>
            </a:pPr>
            <a:r>
              <a:rPr lang="en-GB" sz="1600" dirty="0">
                <a:solidFill>
                  <a:srgbClr val="FFFFFF"/>
                </a:solidFill>
                <a:latin typeface="Trebuchet MS"/>
                <a:cs typeface="Arial"/>
              </a:rPr>
              <a:t>Patient name not on all screens</a:t>
            </a:r>
            <a:r>
              <a:rPr lang="en-US" sz="1600" dirty="0">
                <a:solidFill>
                  <a:srgbClr val="FFFFFF"/>
                </a:solidFill>
                <a:latin typeface="Trebuchet MS"/>
                <a:cs typeface="Arial"/>
              </a:rPr>
              <a:t>​</a:t>
            </a:r>
          </a:p>
          <a:p>
            <a:pPr marL="1828800" lvl="2" indent="-419100">
              <a:buFont typeface="Arial,Sans-Serif"/>
              <a:buChar char="■"/>
            </a:pPr>
            <a:r>
              <a:rPr lang="en-GB" sz="1600" dirty="0">
                <a:solidFill>
                  <a:srgbClr val="FFFFFF"/>
                </a:solidFill>
                <a:latin typeface="Trebuchet MS"/>
                <a:cs typeface="Arial"/>
              </a:rPr>
              <a:t>Inflexible order formats</a:t>
            </a:r>
            <a:r>
              <a:rPr lang="en-US" sz="1600" dirty="0">
                <a:solidFill>
                  <a:srgbClr val="FFFFFF"/>
                </a:solidFill>
                <a:latin typeface="Trebuchet MS"/>
                <a:cs typeface="Arial"/>
              </a:rPr>
              <a:t>​</a:t>
            </a:r>
          </a:p>
          <a:p>
            <a:pPr marL="1828800" lvl="2" indent="-419100">
              <a:buFont typeface="Arial,Sans-Serif"/>
              <a:buChar char="■"/>
            </a:pPr>
            <a:r>
              <a:rPr lang="en-GB" sz="1600" b="1" dirty="0">
                <a:solidFill>
                  <a:srgbClr val="FFFFFF"/>
                </a:solidFill>
                <a:latin typeface="Trebuchet MS"/>
                <a:cs typeface="Arial"/>
              </a:rPr>
              <a:t>55% physicians difficulties identifying patient </a:t>
            </a:r>
          </a:p>
        </p:txBody>
      </p:sp>
      <p:sp>
        <p:nvSpPr>
          <p:cNvPr id="14" name="Google Shape;377;p61">
            <a:extLst>
              <a:ext uri="{FF2B5EF4-FFF2-40B4-BE49-F238E27FC236}">
                <a16:creationId xmlns:a16="http://schemas.microsoft.com/office/drawing/2014/main" id="{22E07A16-9216-4B91-4F97-67FA0415F590}"/>
              </a:ext>
            </a:extLst>
          </p:cNvPr>
          <p:cNvSpPr txBox="1">
            <a:spLocks/>
          </p:cNvSpPr>
          <p:nvPr/>
        </p:nvSpPr>
        <p:spPr>
          <a:xfrm>
            <a:off x="5069088" y="4684819"/>
            <a:ext cx="5547706" cy="1336412"/>
          </a:xfrm>
          <a:prstGeom prst="rect">
            <a:avLst/>
          </a:prstGeom>
          <a:noFill/>
          <a:ln>
            <a:noFill/>
          </a:ln>
        </p:spPr>
        <p:txBody>
          <a:bodyPr spcFirstLastPara="1" vert="horz" wrap="square" lIns="91425" tIns="45700" rIns="91425" bIns="45700" rtlCol="0" anchor="t" anchorCtr="0">
            <a:noAutofit/>
          </a:bodyPr>
          <a:lstStyle>
            <a:lvl1pPr marL="457200" marR="0" lvl="0" indent="-228600" algn="l" defTabSz="914400" rtl="0" eaLnBrk="1" latinLnBrk="0" hangingPunct="1">
              <a:lnSpc>
                <a:spcPct val="125000"/>
              </a:lnSpc>
              <a:spcBef>
                <a:spcPts val="0"/>
              </a:spcBef>
              <a:spcAft>
                <a:spcPts val="0"/>
              </a:spcAft>
              <a:buClr>
                <a:schemeClr val="dk1"/>
              </a:buClr>
              <a:buSzPts val="2300"/>
              <a:buFont typeface="Arial"/>
              <a:buNone/>
              <a:defRPr sz="2300" b="0" i="0" u="none" strike="noStrike" kern="1200" cap="none">
                <a:solidFill>
                  <a:schemeClr val="dk1"/>
                </a:solidFill>
                <a:latin typeface="Trebuchet MS"/>
                <a:ea typeface="Trebuchet MS"/>
                <a:cs typeface="Trebuchet MS"/>
                <a:sym typeface="Trebuchet MS"/>
              </a:defRPr>
            </a:lvl1pPr>
            <a:lvl2pPr marL="914400" marR="0" lvl="1" indent="-228600" algn="l" defTabSz="914400" rtl="0" eaLnBrk="1" latinLnBrk="0" hangingPunct="1">
              <a:lnSpc>
                <a:spcPct val="90000"/>
              </a:lnSpc>
              <a:spcBef>
                <a:spcPts val="500"/>
              </a:spcBef>
              <a:spcAft>
                <a:spcPts val="0"/>
              </a:spcAft>
              <a:buClr>
                <a:schemeClr val="dk1"/>
              </a:buClr>
              <a:buSzPts val="2400"/>
              <a:buFont typeface="Arial"/>
              <a:buNone/>
              <a:defRPr sz="2400" b="0" i="0" u="none" strike="noStrike" kern="1200" cap="none">
                <a:solidFill>
                  <a:schemeClr val="dk1"/>
                </a:solidFill>
                <a:latin typeface="Trebuchet MS"/>
                <a:ea typeface="Trebuchet MS"/>
                <a:cs typeface="Trebuchet MS"/>
                <a:sym typeface="Trebuchet MS"/>
              </a:defRPr>
            </a:lvl2pPr>
            <a:lvl3pPr marL="1371600" marR="0" lvl="2" indent="-228600" algn="l" defTabSz="914400" rtl="0" eaLnBrk="1" latinLnBrk="0" hangingPunct="1">
              <a:lnSpc>
                <a:spcPct val="90000"/>
              </a:lnSpc>
              <a:spcBef>
                <a:spcPts val="500"/>
              </a:spcBef>
              <a:spcAft>
                <a:spcPts val="0"/>
              </a:spcAft>
              <a:buClr>
                <a:schemeClr val="dk1"/>
              </a:buClr>
              <a:buSzPts val="2000"/>
              <a:buFont typeface="Arial"/>
              <a:buNone/>
              <a:defRPr sz="2000" b="0" i="0" u="none" strike="noStrike" kern="1200" cap="none">
                <a:solidFill>
                  <a:schemeClr val="dk1"/>
                </a:solidFill>
                <a:latin typeface="Trebuchet MS"/>
                <a:ea typeface="Trebuchet MS"/>
                <a:cs typeface="Trebuchet MS"/>
                <a:sym typeface="Trebuchet MS"/>
              </a:defRPr>
            </a:lvl3pPr>
            <a:lvl4pPr marL="1828800" marR="0" lvl="3" indent="-228600" algn="l" defTabSz="914400" rtl="0" eaLnBrk="1" latinLnBrk="0" hangingPunct="1">
              <a:lnSpc>
                <a:spcPct val="90000"/>
              </a:lnSpc>
              <a:spcBef>
                <a:spcPts val="500"/>
              </a:spcBef>
              <a:spcAft>
                <a:spcPts val="0"/>
              </a:spcAft>
              <a:buClr>
                <a:schemeClr val="dk1"/>
              </a:buClr>
              <a:buSzPts val="1900"/>
              <a:buFont typeface="Arial"/>
              <a:buNone/>
              <a:defRPr sz="1900" b="0" i="0" u="none" strike="noStrike" kern="1200" cap="none">
                <a:solidFill>
                  <a:schemeClr val="dk1"/>
                </a:solidFill>
                <a:latin typeface="Trebuchet MS"/>
                <a:ea typeface="Trebuchet MS"/>
                <a:cs typeface="Trebuchet MS"/>
                <a:sym typeface="Trebuchet MS"/>
              </a:defRPr>
            </a:lvl4pPr>
            <a:lvl5pPr marL="2286000" marR="0" lvl="4" indent="-228600" algn="l" defTabSz="914400" rtl="0" eaLnBrk="1" latinLnBrk="0" hangingPunct="1">
              <a:lnSpc>
                <a:spcPct val="90000"/>
              </a:lnSpc>
              <a:spcBef>
                <a:spcPts val="500"/>
              </a:spcBef>
              <a:spcAft>
                <a:spcPts val="0"/>
              </a:spcAft>
              <a:buClr>
                <a:schemeClr val="dk1"/>
              </a:buClr>
              <a:buSzPts val="1900"/>
              <a:buFont typeface="Arial"/>
              <a:buNone/>
              <a:defRPr sz="1900" b="0" i="0" u="none" strike="noStrike" kern="1200" cap="none">
                <a:solidFill>
                  <a:schemeClr val="dk1"/>
                </a:solidFill>
                <a:latin typeface="Trebuchet MS"/>
                <a:ea typeface="Trebuchet MS"/>
                <a:cs typeface="Trebuchet MS"/>
                <a:sym typeface="Trebuchet MS"/>
              </a:defRPr>
            </a:lvl5pPr>
            <a:lvl6pPr marL="2743200" marR="0" lvl="5" indent="-349250" algn="l" defTabSz="914400" rtl="0" eaLnBrk="1" latinLnBrk="0" hangingPunct="1">
              <a:lnSpc>
                <a:spcPct val="90000"/>
              </a:lnSpc>
              <a:spcBef>
                <a:spcPts val="500"/>
              </a:spcBef>
              <a:spcAft>
                <a:spcPts val="0"/>
              </a:spcAft>
              <a:buClr>
                <a:schemeClr val="dk1"/>
              </a:buClr>
              <a:buSzPts val="1900"/>
              <a:buFont typeface="Arial"/>
              <a:buChar char="•"/>
              <a:defRPr sz="1900" b="0" i="0" u="none" strike="noStrike" kern="1200" cap="none">
                <a:solidFill>
                  <a:schemeClr val="dk1"/>
                </a:solidFill>
                <a:latin typeface="Trebuchet MS"/>
                <a:ea typeface="Trebuchet MS"/>
                <a:cs typeface="Trebuchet MS"/>
                <a:sym typeface="Trebuchet MS"/>
              </a:defRPr>
            </a:lvl6pPr>
            <a:lvl7pPr marL="3200400" marR="0" lvl="6" indent="-349250" algn="l" defTabSz="914400" rtl="0" eaLnBrk="1" latinLnBrk="0" hangingPunct="1">
              <a:lnSpc>
                <a:spcPct val="90000"/>
              </a:lnSpc>
              <a:spcBef>
                <a:spcPts val="500"/>
              </a:spcBef>
              <a:spcAft>
                <a:spcPts val="0"/>
              </a:spcAft>
              <a:buClr>
                <a:schemeClr val="dk1"/>
              </a:buClr>
              <a:buSzPts val="1900"/>
              <a:buFont typeface="Arial"/>
              <a:buChar char="•"/>
              <a:defRPr sz="1900" b="0" i="0" u="none" strike="noStrike" kern="1200" cap="none">
                <a:solidFill>
                  <a:schemeClr val="dk1"/>
                </a:solidFill>
                <a:latin typeface="Trebuchet MS"/>
                <a:ea typeface="Trebuchet MS"/>
                <a:cs typeface="Trebuchet MS"/>
                <a:sym typeface="Trebuchet MS"/>
              </a:defRPr>
            </a:lvl7pPr>
            <a:lvl8pPr marL="3657600" marR="0" lvl="7" indent="-349250" algn="l" defTabSz="914400" rtl="0" eaLnBrk="1" latinLnBrk="0" hangingPunct="1">
              <a:lnSpc>
                <a:spcPct val="90000"/>
              </a:lnSpc>
              <a:spcBef>
                <a:spcPts val="500"/>
              </a:spcBef>
              <a:spcAft>
                <a:spcPts val="0"/>
              </a:spcAft>
              <a:buClr>
                <a:schemeClr val="dk1"/>
              </a:buClr>
              <a:buSzPts val="1900"/>
              <a:buFont typeface="Arial"/>
              <a:buChar char="•"/>
              <a:defRPr sz="1900" b="0" i="0" u="none" strike="noStrike" kern="1200" cap="none">
                <a:solidFill>
                  <a:schemeClr val="dk1"/>
                </a:solidFill>
                <a:latin typeface="Trebuchet MS"/>
                <a:ea typeface="Trebuchet MS"/>
                <a:cs typeface="Trebuchet MS"/>
                <a:sym typeface="Trebuchet MS"/>
              </a:defRPr>
            </a:lvl8pPr>
            <a:lvl9pPr marL="4114800" marR="0" lvl="8" indent="-349250" algn="l" defTabSz="914400" rtl="0" eaLnBrk="1" latinLnBrk="0" hangingPunct="1">
              <a:lnSpc>
                <a:spcPct val="90000"/>
              </a:lnSpc>
              <a:spcBef>
                <a:spcPts val="500"/>
              </a:spcBef>
              <a:spcAft>
                <a:spcPts val="0"/>
              </a:spcAft>
              <a:buClr>
                <a:schemeClr val="dk1"/>
              </a:buClr>
              <a:buSzPts val="1900"/>
              <a:buFont typeface="Arial"/>
              <a:buChar char="•"/>
              <a:defRPr sz="1900" b="0" i="0" u="none" strike="noStrike" kern="1200" cap="none">
                <a:solidFill>
                  <a:schemeClr val="dk1"/>
                </a:solidFill>
                <a:latin typeface="Trebuchet MS"/>
                <a:ea typeface="Trebuchet MS"/>
                <a:cs typeface="Trebuchet MS"/>
                <a:sym typeface="Trebuchet MS"/>
              </a:defRPr>
            </a:lvl9pPr>
          </a:lstStyle>
          <a:p>
            <a:pPr marL="1219200" lvl="1" indent="-419100">
              <a:buSzPts val="1800"/>
              <a:buFont typeface="Arial,Sans-Serif"/>
              <a:buChar char="○"/>
            </a:pPr>
            <a:r>
              <a:rPr lang="en-GB" sz="1600" b="1" dirty="0">
                <a:solidFill>
                  <a:srgbClr val="FFFFFF"/>
                </a:solidFill>
                <a:ea typeface="+mn-ea"/>
                <a:cs typeface="Arial"/>
              </a:rPr>
              <a:t>Unclear log on/off:</a:t>
            </a:r>
          </a:p>
          <a:p>
            <a:pPr marL="1828800" lvl="2" indent="-419100">
              <a:spcBef>
                <a:spcPts val="0"/>
              </a:spcBef>
              <a:buSzPts val="1800"/>
              <a:buFont typeface="Arial,Sans-Serif"/>
              <a:buChar char="■"/>
            </a:pPr>
            <a:r>
              <a:rPr lang="en-GB" sz="1600" dirty="0">
                <a:solidFill>
                  <a:srgbClr val="FFFFFF"/>
                </a:solidFill>
                <a:ea typeface="+mn-ea"/>
                <a:cs typeface="Arial"/>
              </a:rPr>
              <a:t>Order on computer logged out</a:t>
            </a:r>
            <a:endParaRPr lang="en-GB" sz="1600">
              <a:solidFill>
                <a:srgbClr val="FFFFFF"/>
              </a:solidFill>
              <a:ea typeface="+mn-ea"/>
              <a:cs typeface="Arial"/>
            </a:endParaRPr>
          </a:p>
          <a:p>
            <a:pPr marL="1828800" lvl="2" indent="-419100">
              <a:spcBef>
                <a:spcPts val="0"/>
              </a:spcBef>
              <a:buSzPts val="1800"/>
              <a:buFont typeface="Arial,Sans-Serif"/>
              <a:buChar char="■"/>
            </a:pPr>
            <a:r>
              <a:rPr lang="en-GB" sz="1600" dirty="0">
                <a:solidFill>
                  <a:srgbClr val="FFFFFF"/>
                </a:solidFill>
                <a:ea typeface="+mn-ea"/>
                <a:cs typeface="Arial"/>
              </a:rPr>
              <a:t>Unintended patients receive medication </a:t>
            </a:r>
            <a:endParaRPr lang="en-GB" sz="1600">
              <a:solidFill>
                <a:srgbClr val="FFFFFF"/>
              </a:solidFill>
              <a:ea typeface="+mn-ea"/>
              <a:cs typeface="Arial"/>
            </a:endParaRPr>
          </a:p>
          <a:p>
            <a:pPr marL="1828800" lvl="2" indent="-419100">
              <a:spcBef>
                <a:spcPts val="0"/>
              </a:spcBef>
              <a:buSzPts val="1800"/>
              <a:buFont typeface="Arial,Sans-Serif"/>
              <a:buChar char="■"/>
            </a:pPr>
            <a:r>
              <a:rPr lang="en-GB" sz="1600" dirty="0">
                <a:solidFill>
                  <a:srgbClr val="FFFFFF"/>
                </a:solidFill>
                <a:ea typeface="+mn-ea"/>
                <a:cs typeface="Arial"/>
              </a:rPr>
              <a:t>Patients not receiving intended medication</a:t>
            </a:r>
          </a:p>
          <a:p>
            <a:pPr marL="1828800" indent="0"/>
            <a:endParaRPr lang="en-GB" sz="2000">
              <a:solidFill>
                <a:srgbClr val="FFFFFF"/>
              </a:solidFill>
            </a:endParaRPr>
          </a:p>
          <a:p>
            <a:pPr marL="0" indent="0"/>
            <a:endParaRPr lang="en-GB" sz="2400">
              <a:solidFill>
                <a:srgbClr val="FFFFFF"/>
              </a:solidFill>
            </a:endParaRPr>
          </a:p>
        </p:txBody>
      </p:sp>
      <p:sp>
        <p:nvSpPr>
          <p:cNvPr id="16" name="Google Shape;370;p60">
            <a:extLst>
              <a:ext uri="{FF2B5EF4-FFF2-40B4-BE49-F238E27FC236}">
                <a16:creationId xmlns:a16="http://schemas.microsoft.com/office/drawing/2014/main" id="{AE4CC3DF-D44D-2486-78FA-A25B2D18020E}"/>
              </a:ext>
            </a:extLst>
          </p:cNvPr>
          <p:cNvSpPr txBox="1">
            <a:spLocks/>
          </p:cNvSpPr>
          <p:nvPr/>
        </p:nvSpPr>
        <p:spPr>
          <a:xfrm>
            <a:off x="-211248" y="4690566"/>
            <a:ext cx="5386719" cy="3236047"/>
          </a:xfrm>
          <a:prstGeom prst="rect">
            <a:avLst/>
          </a:prstGeom>
          <a:noFill/>
          <a:ln>
            <a:noFill/>
          </a:ln>
        </p:spPr>
        <p:txBody>
          <a:bodyPr spcFirstLastPara="1" vert="horz" wrap="square" lIns="91425" tIns="45700" rIns="91425" bIns="45700" rtlCol="0" anchor="t" anchorCtr="0">
            <a:noAutofit/>
          </a:bodyPr>
          <a:lstStyle>
            <a:lvl1pPr marL="457200" marR="0" lvl="0" indent="-228600" algn="l" defTabSz="914400" rtl="0" eaLnBrk="1" latinLnBrk="0" hangingPunct="1">
              <a:lnSpc>
                <a:spcPct val="125000"/>
              </a:lnSpc>
              <a:spcBef>
                <a:spcPts val="0"/>
              </a:spcBef>
              <a:spcAft>
                <a:spcPts val="0"/>
              </a:spcAft>
              <a:buClr>
                <a:schemeClr val="dk1"/>
              </a:buClr>
              <a:buSzPts val="2300"/>
              <a:buFont typeface="Arial"/>
              <a:buNone/>
              <a:defRPr sz="2300" b="0" i="0" u="none" strike="noStrike" kern="1200" cap="none">
                <a:solidFill>
                  <a:schemeClr val="dk1"/>
                </a:solidFill>
                <a:latin typeface="Trebuchet MS"/>
                <a:ea typeface="Trebuchet MS"/>
                <a:cs typeface="Trebuchet MS"/>
                <a:sym typeface="Trebuchet MS"/>
              </a:defRPr>
            </a:lvl1pPr>
            <a:lvl2pPr marL="914400" marR="0" lvl="1" indent="-228600" algn="l" defTabSz="914400" rtl="0" eaLnBrk="1" latinLnBrk="0" hangingPunct="1">
              <a:lnSpc>
                <a:spcPct val="90000"/>
              </a:lnSpc>
              <a:spcBef>
                <a:spcPts val="500"/>
              </a:spcBef>
              <a:spcAft>
                <a:spcPts val="0"/>
              </a:spcAft>
              <a:buClr>
                <a:schemeClr val="dk1"/>
              </a:buClr>
              <a:buSzPts val="2400"/>
              <a:buFont typeface="Arial"/>
              <a:buNone/>
              <a:defRPr sz="2400" b="0" i="0" u="none" strike="noStrike" kern="1200" cap="none">
                <a:solidFill>
                  <a:schemeClr val="dk1"/>
                </a:solidFill>
                <a:latin typeface="Trebuchet MS"/>
                <a:ea typeface="Trebuchet MS"/>
                <a:cs typeface="Trebuchet MS"/>
                <a:sym typeface="Trebuchet MS"/>
              </a:defRPr>
            </a:lvl2pPr>
            <a:lvl3pPr marL="1371600" marR="0" lvl="2" indent="-228600" algn="l" defTabSz="914400" rtl="0" eaLnBrk="1" latinLnBrk="0" hangingPunct="1">
              <a:lnSpc>
                <a:spcPct val="90000"/>
              </a:lnSpc>
              <a:spcBef>
                <a:spcPts val="500"/>
              </a:spcBef>
              <a:spcAft>
                <a:spcPts val="0"/>
              </a:spcAft>
              <a:buClr>
                <a:schemeClr val="dk1"/>
              </a:buClr>
              <a:buSzPts val="2000"/>
              <a:buFont typeface="Arial"/>
              <a:buNone/>
              <a:defRPr sz="2000" b="0" i="0" u="none" strike="noStrike" kern="1200" cap="none">
                <a:solidFill>
                  <a:schemeClr val="dk1"/>
                </a:solidFill>
                <a:latin typeface="Trebuchet MS"/>
                <a:ea typeface="Trebuchet MS"/>
                <a:cs typeface="Trebuchet MS"/>
                <a:sym typeface="Trebuchet MS"/>
              </a:defRPr>
            </a:lvl3pPr>
            <a:lvl4pPr marL="1828800" marR="0" lvl="3" indent="-228600" algn="l" defTabSz="914400" rtl="0" eaLnBrk="1" latinLnBrk="0" hangingPunct="1">
              <a:lnSpc>
                <a:spcPct val="90000"/>
              </a:lnSpc>
              <a:spcBef>
                <a:spcPts val="500"/>
              </a:spcBef>
              <a:spcAft>
                <a:spcPts val="0"/>
              </a:spcAft>
              <a:buClr>
                <a:schemeClr val="dk1"/>
              </a:buClr>
              <a:buSzPts val="1900"/>
              <a:buFont typeface="Arial"/>
              <a:buNone/>
              <a:defRPr sz="1900" b="0" i="0" u="none" strike="noStrike" kern="1200" cap="none">
                <a:solidFill>
                  <a:schemeClr val="dk1"/>
                </a:solidFill>
                <a:latin typeface="Trebuchet MS"/>
                <a:ea typeface="Trebuchet MS"/>
                <a:cs typeface="Trebuchet MS"/>
                <a:sym typeface="Trebuchet MS"/>
              </a:defRPr>
            </a:lvl4pPr>
            <a:lvl5pPr marL="2286000" marR="0" lvl="4" indent="-228600" algn="l" defTabSz="914400" rtl="0" eaLnBrk="1" latinLnBrk="0" hangingPunct="1">
              <a:lnSpc>
                <a:spcPct val="90000"/>
              </a:lnSpc>
              <a:spcBef>
                <a:spcPts val="500"/>
              </a:spcBef>
              <a:spcAft>
                <a:spcPts val="0"/>
              </a:spcAft>
              <a:buClr>
                <a:schemeClr val="dk1"/>
              </a:buClr>
              <a:buSzPts val="1900"/>
              <a:buFont typeface="Arial"/>
              <a:buNone/>
              <a:defRPr sz="1900" b="0" i="0" u="none" strike="noStrike" kern="1200" cap="none">
                <a:solidFill>
                  <a:schemeClr val="dk1"/>
                </a:solidFill>
                <a:latin typeface="Trebuchet MS"/>
                <a:ea typeface="Trebuchet MS"/>
                <a:cs typeface="Trebuchet MS"/>
                <a:sym typeface="Trebuchet MS"/>
              </a:defRPr>
            </a:lvl5pPr>
            <a:lvl6pPr marL="2743200" marR="0" lvl="5" indent="-349250" algn="l" defTabSz="914400" rtl="0" eaLnBrk="1" latinLnBrk="0" hangingPunct="1">
              <a:lnSpc>
                <a:spcPct val="90000"/>
              </a:lnSpc>
              <a:spcBef>
                <a:spcPts val="500"/>
              </a:spcBef>
              <a:spcAft>
                <a:spcPts val="0"/>
              </a:spcAft>
              <a:buClr>
                <a:schemeClr val="dk1"/>
              </a:buClr>
              <a:buSzPts val="1900"/>
              <a:buFont typeface="Arial"/>
              <a:buChar char="•"/>
              <a:defRPr sz="1900" b="0" i="0" u="none" strike="noStrike" kern="1200" cap="none">
                <a:solidFill>
                  <a:schemeClr val="dk1"/>
                </a:solidFill>
                <a:latin typeface="Trebuchet MS"/>
                <a:ea typeface="Trebuchet MS"/>
                <a:cs typeface="Trebuchet MS"/>
                <a:sym typeface="Trebuchet MS"/>
              </a:defRPr>
            </a:lvl6pPr>
            <a:lvl7pPr marL="3200400" marR="0" lvl="6" indent="-349250" algn="l" defTabSz="914400" rtl="0" eaLnBrk="1" latinLnBrk="0" hangingPunct="1">
              <a:lnSpc>
                <a:spcPct val="90000"/>
              </a:lnSpc>
              <a:spcBef>
                <a:spcPts val="500"/>
              </a:spcBef>
              <a:spcAft>
                <a:spcPts val="0"/>
              </a:spcAft>
              <a:buClr>
                <a:schemeClr val="dk1"/>
              </a:buClr>
              <a:buSzPts val="1900"/>
              <a:buFont typeface="Arial"/>
              <a:buChar char="•"/>
              <a:defRPr sz="1900" b="0" i="0" u="none" strike="noStrike" kern="1200" cap="none">
                <a:solidFill>
                  <a:schemeClr val="dk1"/>
                </a:solidFill>
                <a:latin typeface="Trebuchet MS"/>
                <a:ea typeface="Trebuchet MS"/>
                <a:cs typeface="Trebuchet MS"/>
                <a:sym typeface="Trebuchet MS"/>
              </a:defRPr>
            </a:lvl7pPr>
            <a:lvl8pPr marL="3657600" marR="0" lvl="7" indent="-349250" algn="l" defTabSz="914400" rtl="0" eaLnBrk="1" latinLnBrk="0" hangingPunct="1">
              <a:lnSpc>
                <a:spcPct val="90000"/>
              </a:lnSpc>
              <a:spcBef>
                <a:spcPts val="500"/>
              </a:spcBef>
              <a:spcAft>
                <a:spcPts val="0"/>
              </a:spcAft>
              <a:buClr>
                <a:schemeClr val="dk1"/>
              </a:buClr>
              <a:buSzPts val="1900"/>
              <a:buFont typeface="Arial"/>
              <a:buChar char="•"/>
              <a:defRPr sz="1900" b="0" i="0" u="none" strike="noStrike" kern="1200" cap="none">
                <a:solidFill>
                  <a:schemeClr val="dk1"/>
                </a:solidFill>
                <a:latin typeface="Trebuchet MS"/>
                <a:ea typeface="Trebuchet MS"/>
                <a:cs typeface="Trebuchet MS"/>
                <a:sym typeface="Trebuchet MS"/>
              </a:defRPr>
            </a:lvl8pPr>
            <a:lvl9pPr marL="4114800" marR="0" lvl="8" indent="-349250" algn="l" defTabSz="914400" rtl="0" eaLnBrk="1" latinLnBrk="0" hangingPunct="1">
              <a:lnSpc>
                <a:spcPct val="90000"/>
              </a:lnSpc>
              <a:spcBef>
                <a:spcPts val="500"/>
              </a:spcBef>
              <a:spcAft>
                <a:spcPts val="0"/>
              </a:spcAft>
              <a:buClr>
                <a:schemeClr val="dk1"/>
              </a:buClr>
              <a:buSzPts val="1900"/>
              <a:buFont typeface="Arial"/>
              <a:buChar char="•"/>
              <a:defRPr sz="1900" b="0" i="0" u="none" strike="noStrike" kern="1200" cap="none">
                <a:solidFill>
                  <a:schemeClr val="dk1"/>
                </a:solidFill>
                <a:latin typeface="Trebuchet MS"/>
                <a:ea typeface="Trebuchet MS"/>
                <a:cs typeface="Trebuchet MS"/>
                <a:sym typeface="Trebuchet MS"/>
              </a:defRPr>
            </a:lvl9pPr>
          </a:lstStyle>
          <a:p>
            <a:pPr marL="1219200" lvl="1" indent="-419100">
              <a:spcBef>
                <a:spcPts val="0"/>
              </a:spcBef>
              <a:buSzPts val="1800"/>
              <a:buFont typeface="Arial"/>
              <a:buChar char="○"/>
            </a:pPr>
            <a:r>
              <a:rPr lang="en-GB" sz="1600" b="1" dirty="0">
                <a:solidFill>
                  <a:srgbClr val="FFFFFF"/>
                </a:solidFill>
              </a:rPr>
              <a:t>Information errors - CPOE display of ‘usual dosages’</a:t>
            </a:r>
            <a:endParaRPr lang="nl-NL" sz="2800" b="1" dirty="0">
              <a:solidFill>
                <a:srgbClr val="FFFFFF"/>
              </a:solidFill>
            </a:endParaRPr>
          </a:p>
          <a:p>
            <a:pPr marL="1828800" lvl="2" indent="-419100">
              <a:spcBef>
                <a:spcPts val="0"/>
              </a:spcBef>
              <a:buSzPts val="1800"/>
              <a:buFont typeface="Arial"/>
              <a:buChar char="■"/>
            </a:pPr>
            <a:r>
              <a:rPr lang="en-GB" sz="1600" dirty="0">
                <a:solidFill>
                  <a:srgbClr val="FFFFFF"/>
                </a:solidFill>
              </a:rPr>
              <a:t>Based on pharmacy warehousing, NOT clinical guidelines</a:t>
            </a:r>
          </a:p>
          <a:p>
            <a:pPr marL="1828800" lvl="2" indent="-419100">
              <a:spcBef>
                <a:spcPts val="0"/>
              </a:spcBef>
              <a:buSzPts val="1800"/>
              <a:buFont typeface="Arial"/>
              <a:buChar char="■"/>
            </a:pPr>
            <a:r>
              <a:rPr lang="en-GB" sz="1600" b="1" dirty="0">
                <a:solidFill>
                  <a:srgbClr val="FFFFFF"/>
                </a:solidFill>
              </a:rPr>
              <a:t>82% physicians used this display</a:t>
            </a:r>
            <a:r>
              <a:rPr lang="en-GB" sz="1600" dirty="0">
                <a:solidFill>
                  <a:srgbClr val="FFFFFF"/>
                </a:solidFill>
              </a:rPr>
              <a:t> </a:t>
            </a:r>
          </a:p>
          <a:p>
            <a:pPr marL="1828800" indent="0"/>
            <a:endParaRPr lang="en-GB" sz="800">
              <a:solidFill>
                <a:srgbClr val="FFFFFF"/>
              </a:solidFill>
            </a:endParaRPr>
          </a:p>
          <a:p>
            <a:pPr marL="0" indent="0"/>
            <a:r>
              <a:rPr lang="en-GB" sz="1800" dirty="0">
                <a:solidFill>
                  <a:srgbClr val="FFFFFF"/>
                </a:solidFill>
              </a:rPr>
              <a:t> </a:t>
            </a:r>
          </a:p>
        </p:txBody>
      </p:sp>
    </p:spTree>
    <p:extLst>
      <p:ext uri="{BB962C8B-B14F-4D97-AF65-F5344CB8AC3E}">
        <p14:creationId xmlns:p14="http://schemas.microsoft.com/office/powerpoint/2010/main" val="3949417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0839C5E2-5B49-4D82-9351-D5A45C073C43}"/>
              </a:ext>
            </a:extLst>
          </p:cNvPr>
          <p:cNvSpPr/>
          <p:nvPr/>
        </p:nvSpPr>
        <p:spPr>
          <a:xfrm>
            <a:off x="12305670" y="6531202"/>
            <a:ext cx="550415" cy="326798"/>
          </a:xfrm>
          <a:prstGeom prst="rect">
            <a:avLst/>
          </a:prstGeom>
          <a:solidFill>
            <a:srgbClr val="2F2E4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 name="Rectangle 9">
            <a:extLst>
              <a:ext uri="{FF2B5EF4-FFF2-40B4-BE49-F238E27FC236}">
                <a16:creationId xmlns:a16="http://schemas.microsoft.com/office/drawing/2014/main" id="{512F3F8A-B1D0-4013-8419-F252F1D030E2}"/>
              </a:ext>
            </a:extLst>
          </p:cNvPr>
          <p:cNvSpPr/>
          <p:nvPr/>
        </p:nvSpPr>
        <p:spPr>
          <a:xfrm>
            <a:off x="12305669" y="6102933"/>
            <a:ext cx="550415" cy="326798"/>
          </a:xfrm>
          <a:prstGeom prst="rect">
            <a:avLst/>
          </a:prstGeom>
          <a:solidFill>
            <a:srgbClr val="E6E6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9" name="Rectangle 9">
            <a:extLst>
              <a:ext uri="{FF2B5EF4-FFF2-40B4-BE49-F238E27FC236}">
                <a16:creationId xmlns:a16="http://schemas.microsoft.com/office/drawing/2014/main" id="{01032490-11F3-489A-9C4A-77FDB394DBDE}"/>
              </a:ext>
            </a:extLst>
          </p:cNvPr>
          <p:cNvSpPr/>
          <p:nvPr/>
        </p:nvSpPr>
        <p:spPr>
          <a:xfrm>
            <a:off x="12305669" y="5718478"/>
            <a:ext cx="550415" cy="326798"/>
          </a:xfrm>
          <a:prstGeom prst="rect">
            <a:avLst/>
          </a:prstGeom>
          <a:solidFill>
            <a:srgbClr val="F0791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1" name="Graphic 10">
            <a:extLst>
              <a:ext uri="{FF2B5EF4-FFF2-40B4-BE49-F238E27FC236}">
                <a16:creationId xmlns:a16="http://schemas.microsoft.com/office/drawing/2014/main" id="{817B73A0-160F-491F-BB6B-D837A7F3604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165837" y="5142664"/>
            <a:ext cx="1744626" cy="1127182"/>
          </a:xfrm>
          <a:prstGeom prst="rect">
            <a:avLst/>
          </a:prstGeom>
        </p:spPr>
      </p:pic>
      <p:sp>
        <p:nvSpPr>
          <p:cNvPr id="13" name="Google Shape;639;p36">
            <a:extLst>
              <a:ext uri="{FF2B5EF4-FFF2-40B4-BE49-F238E27FC236}">
                <a16:creationId xmlns:a16="http://schemas.microsoft.com/office/drawing/2014/main" id="{7910E913-5508-4CB4-914C-B713EF1BD0BC}"/>
              </a:ext>
            </a:extLst>
          </p:cNvPr>
          <p:cNvSpPr txBox="1">
            <a:spLocks/>
          </p:cNvSpPr>
          <p:nvPr/>
        </p:nvSpPr>
        <p:spPr>
          <a:xfrm rot="1327">
            <a:off x="3282665" y="2258026"/>
            <a:ext cx="5626655" cy="637200"/>
          </a:xfrm>
          <a:prstGeom prst="rect">
            <a:avLst/>
          </a:prstGeom>
        </p:spPr>
        <p:txBody>
          <a:bodyPr spcFirstLastPara="1" vert="horz" wrap="square" lIns="0" tIns="91425" rIns="91425" bIns="91425"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buFont typeface="Arial" panose="020B0604020202020204" pitchFamily="34" charset="0"/>
              <a:buNone/>
            </a:pPr>
            <a:endParaRPr lang="en-GB" sz="1800">
              <a:latin typeface="Lato" panose="020F0502020204030203" pitchFamily="34" charset="0"/>
            </a:endParaRPr>
          </a:p>
        </p:txBody>
      </p:sp>
      <p:cxnSp>
        <p:nvCxnSpPr>
          <p:cNvPr id="14" name="Google Shape;640;p36">
            <a:extLst>
              <a:ext uri="{FF2B5EF4-FFF2-40B4-BE49-F238E27FC236}">
                <a16:creationId xmlns:a16="http://schemas.microsoft.com/office/drawing/2014/main" id="{036EA0F1-9D44-4FAA-9B8C-04239CAD00A3}"/>
              </a:ext>
            </a:extLst>
          </p:cNvPr>
          <p:cNvCxnSpPr>
            <a:cxnSpLocks/>
          </p:cNvCxnSpPr>
          <p:nvPr/>
        </p:nvCxnSpPr>
        <p:spPr>
          <a:xfrm>
            <a:off x="5649977" y="2021661"/>
            <a:ext cx="892039" cy="0"/>
          </a:xfrm>
          <a:prstGeom prst="straightConnector1">
            <a:avLst/>
          </a:prstGeom>
          <a:noFill/>
          <a:ln w="38100" cap="flat" cmpd="sng">
            <a:solidFill>
              <a:srgbClr val="F07913"/>
            </a:solidFill>
            <a:prstDash val="solid"/>
            <a:round/>
            <a:headEnd type="none" w="med" len="med"/>
            <a:tailEnd type="none" w="med" len="med"/>
          </a:ln>
        </p:spPr>
      </p:cxnSp>
      <p:pic>
        <p:nvPicPr>
          <p:cNvPr id="16" name="Afbeelding 15">
            <a:extLst>
              <a:ext uri="{FF2B5EF4-FFF2-40B4-BE49-F238E27FC236}">
                <a16:creationId xmlns:a16="http://schemas.microsoft.com/office/drawing/2014/main" id="{A5824706-FAF3-4F92-967A-8147ACA10E11}"/>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1591955" y="6238291"/>
            <a:ext cx="639373" cy="639373"/>
          </a:xfrm>
          <a:prstGeom prst="rect">
            <a:avLst/>
          </a:prstGeom>
        </p:spPr>
      </p:pic>
      <p:pic>
        <p:nvPicPr>
          <p:cNvPr id="18" name="Afbeelding 17">
            <a:extLst>
              <a:ext uri="{FF2B5EF4-FFF2-40B4-BE49-F238E27FC236}">
                <a16:creationId xmlns:a16="http://schemas.microsoft.com/office/drawing/2014/main" id="{FEC1F345-519D-4088-AB9D-BB4516EFE6B2}"/>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1205334" y="6364668"/>
            <a:ext cx="386621" cy="386621"/>
          </a:xfrm>
          <a:prstGeom prst="rect">
            <a:avLst/>
          </a:prstGeom>
        </p:spPr>
      </p:pic>
      <p:sp>
        <p:nvSpPr>
          <p:cNvPr id="25" name="Rectangle 3">
            <a:extLst>
              <a:ext uri="{FF2B5EF4-FFF2-40B4-BE49-F238E27FC236}">
                <a16:creationId xmlns:a16="http://schemas.microsoft.com/office/drawing/2014/main" id="{E19FC6D2-BB9E-4553-8F10-FCB6DEBC45F9}"/>
              </a:ext>
            </a:extLst>
          </p:cNvPr>
          <p:cNvSpPr/>
          <p:nvPr/>
        </p:nvSpPr>
        <p:spPr>
          <a:xfrm>
            <a:off x="12305668" y="5310515"/>
            <a:ext cx="550415" cy="326798"/>
          </a:xfrm>
          <a:prstGeom prst="rect">
            <a:avLst/>
          </a:prstGeom>
          <a:solidFill>
            <a:srgbClr val="00374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7" name="Rectangle 3">
            <a:extLst>
              <a:ext uri="{FF2B5EF4-FFF2-40B4-BE49-F238E27FC236}">
                <a16:creationId xmlns:a16="http://schemas.microsoft.com/office/drawing/2014/main" id="{9C1F5186-261B-44F8-8CD8-E8F6E0CA2D1B}"/>
              </a:ext>
            </a:extLst>
          </p:cNvPr>
          <p:cNvSpPr/>
          <p:nvPr/>
        </p:nvSpPr>
        <p:spPr>
          <a:xfrm>
            <a:off x="12305668" y="4911583"/>
            <a:ext cx="550415" cy="326798"/>
          </a:xfrm>
          <a:prstGeom prst="rect">
            <a:avLst/>
          </a:prstGeom>
          <a:solidFill>
            <a:srgbClr val="E7000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 name="Titel 1">
            <a:extLst>
              <a:ext uri="{FF2B5EF4-FFF2-40B4-BE49-F238E27FC236}">
                <a16:creationId xmlns:a16="http://schemas.microsoft.com/office/drawing/2014/main" id="{F1D00C57-0D28-8B9A-F29D-9BB07F3C782E}"/>
              </a:ext>
            </a:extLst>
          </p:cNvPr>
          <p:cNvSpPr>
            <a:spLocks noGrp="1"/>
          </p:cNvSpPr>
          <p:nvPr>
            <p:ph type="title"/>
          </p:nvPr>
        </p:nvSpPr>
        <p:spPr/>
        <p:txBody>
          <a:bodyPr/>
          <a:lstStyle/>
          <a:p>
            <a:r>
              <a:rPr lang="nl-NL" sz="2400" b="1" dirty="0">
                <a:solidFill>
                  <a:srgbClr val="002060"/>
                </a:solidFill>
                <a:latin typeface="Trebuchet MS"/>
              </a:rPr>
              <a:t>Electronic </a:t>
            </a:r>
            <a:r>
              <a:rPr lang="nl-NL" sz="2400" b="1" dirty="0" err="1">
                <a:solidFill>
                  <a:srgbClr val="002060"/>
                </a:solidFill>
                <a:latin typeface="Trebuchet MS"/>
              </a:rPr>
              <a:t>Patient</a:t>
            </a:r>
            <a:r>
              <a:rPr lang="nl-NL" sz="2400" b="1" dirty="0">
                <a:solidFill>
                  <a:srgbClr val="002060"/>
                </a:solidFill>
                <a:latin typeface="Trebuchet MS"/>
              </a:rPr>
              <a:t> records (EPR) </a:t>
            </a:r>
            <a:r>
              <a:rPr lang="nl-NL" sz="2400" b="1" dirty="0" err="1">
                <a:solidFill>
                  <a:srgbClr val="002060"/>
                </a:solidFill>
                <a:latin typeface="Trebuchet MS"/>
              </a:rPr>
              <a:t>implementation</a:t>
            </a:r>
            <a:r>
              <a:rPr lang="nl-NL" sz="2400" b="1" dirty="0">
                <a:solidFill>
                  <a:srgbClr val="002060"/>
                </a:solidFill>
                <a:latin typeface="Trebuchet MS"/>
              </a:rPr>
              <a:t> 'records'</a:t>
            </a:r>
          </a:p>
        </p:txBody>
      </p:sp>
      <p:sp>
        <p:nvSpPr>
          <p:cNvPr id="3" name="Tijdelijke aanduiding voor inhoud 2">
            <a:extLst>
              <a:ext uri="{FF2B5EF4-FFF2-40B4-BE49-F238E27FC236}">
                <a16:creationId xmlns:a16="http://schemas.microsoft.com/office/drawing/2014/main" id="{B77B240C-4385-4EE3-897C-7D52B63383E0}"/>
              </a:ext>
            </a:extLst>
          </p:cNvPr>
          <p:cNvSpPr>
            <a:spLocks noGrp="1"/>
          </p:cNvSpPr>
          <p:nvPr>
            <p:ph sz="half" idx="2"/>
          </p:nvPr>
        </p:nvSpPr>
        <p:spPr>
          <a:xfrm>
            <a:off x="2215877" y="2275976"/>
            <a:ext cx="8995970" cy="3818576"/>
          </a:xfrm>
        </p:spPr>
        <p:txBody>
          <a:bodyPr vert="horz" lIns="91440" tIns="45720" rIns="91440" bIns="45720" rtlCol="0" anchor="t">
            <a:noAutofit/>
          </a:bodyPr>
          <a:lstStyle/>
          <a:p>
            <a:pPr marL="609600" indent="-431800">
              <a:buClr>
                <a:schemeClr val="dk1"/>
              </a:buClr>
              <a:buSzPts val="2000"/>
              <a:buFont typeface="Arial"/>
              <a:buChar char="●"/>
            </a:pPr>
            <a:r>
              <a:rPr lang="en-US" sz="1800" dirty="0">
                <a:solidFill>
                  <a:schemeClr val="dk1"/>
                </a:solidFill>
                <a:latin typeface="Trebuchet MS"/>
                <a:sym typeface="Trebuchet MS"/>
              </a:rPr>
              <a:t>Substantial progress since 2011-2024: </a:t>
            </a:r>
            <a:endParaRPr lang="nl-NL" sz="1800" dirty="0">
              <a:solidFill>
                <a:schemeClr val="dk1"/>
              </a:solidFill>
              <a:latin typeface="Trebuchet MS"/>
              <a:sym typeface="Trebuchet MS"/>
            </a:endParaRPr>
          </a:p>
          <a:p>
            <a:pPr marL="1066800" lvl="1" indent="-431800">
              <a:buClr>
                <a:srgbClr val="000000"/>
              </a:buClr>
              <a:buSzPts val="2000"/>
              <a:buFont typeface="Courier New"/>
              <a:buChar char="o"/>
            </a:pPr>
            <a:r>
              <a:rPr lang="en-US" sz="1800" dirty="0">
                <a:solidFill>
                  <a:schemeClr val="dk1"/>
                </a:solidFill>
                <a:latin typeface="Trebuchet MS"/>
                <a:sym typeface="Trebuchet MS"/>
              </a:rPr>
              <a:t>28% of hospitals to 96% of acute care hospitals in US</a:t>
            </a:r>
            <a:endParaRPr lang="nl-NL" sz="1800" dirty="0">
              <a:solidFill>
                <a:schemeClr val="dk1"/>
              </a:solidFill>
              <a:latin typeface="Trebuchet MS"/>
              <a:sym typeface="Trebuchet MS"/>
            </a:endParaRPr>
          </a:p>
          <a:p>
            <a:pPr marL="1066800" lvl="1" indent="-431800">
              <a:buClr>
                <a:srgbClr val="000000"/>
              </a:buClr>
              <a:buSzPts val="2000"/>
              <a:buFont typeface="Courier New"/>
              <a:buChar char="o"/>
            </a:pPr>
            <a:r>
              <a:rPr lang="en-US" sz="1800" dirty="0">
                <a:solidFill>
                  <a:schemeClr val="dk1"/>
                </a:solidFill>
                <a:latin typeface="Trebuchet MS"/>
                <a:sym typeface="Trebuchet MS"/>
              </a:rPr>
              <a:t>34% of physicians to 78% of office-based physicians adopted certified EHR systems.</a:t>
            </a:r>
            <a:endParaRPr lang="nl-NL" sz="1800" dirty="0">
              <a:solidFill>
                <a:schemeClr val="dk1"/>
              </a:solidFill>
              <a:latin typeface="Trebuchet MS"/>
            </a:endParaRPr>
          </a:p>
          <a:p>
            <a:pPr marL="609600" indent="-431800">
              <a:buClr>
                <a:schemeClr val="dk1"/>
              </a:buClr>
              <a:buSzPts val="2000"/>
              <a:buFont typeface="Arial"/>
              <a:buChar char="●"/>
            </a:pPr>
            <a:endParaRPr lang="en-US" sz="1800" dirty="0">
              <a:solidFill>
                <a:schemeClr val="dk1"/>
              </a:solidFill>
              <a:latin typeface="Trebuchet MS"/>
            </a:endParaRPr>
          </a:p>
          <a:p>
            <a:pPr marL="609600" indent="-431800">
              <a:buClr>
                <a:schemeClr val="dk1"/>
              </a:buClr>
              <a:buSzPts val="2000"/>
              <a:buFont typeface="Arial"/>
              <a:buChar char="●"/>
            </a:pPr>
            <a:r>
              <a:rPr lang="en-US" sz="1800" dirty="0">
                <a:solidFill>
                  <a:schemeClr val="dk1"/>
                </a:solidFill>
                <a:latin typeface="Trebuchet MS"/>
                <a:sym typeface="Trebuchet MS"/>
              </a:rPr>
              <a:t>EPR adoption rates in European countries are generally high but vary.</a:t>
            </a:r>
            <a:endParaRPr lang="en-US" sz="1800" dirty="0">
              <a:solidFill>
                <a:schemeClr val="dk1"/>
              </a:solidFill>
              <a:latin typeface="Trebuchet MS"/>
            </a:endParaRPr>
          </a:p>
          <a:p>
            <a:pPr marL="609600" indent="-431800">
              <a:buClr>
                <a:schemeClr val="dk1"/>
              </a:buClr>
              <a:buSzPts val="2000"/>
              <a:buFont typeface="Arial"/>
              <a:buChar char="●"/>
            </a:pPr>
            <a:endParaRPr lang="en-US" sz="1800" dirty="0">
              <a:solidFill>
                <a:schemeClr val="dk1"/>
              </a:solidFill>
              <a:latin typeface="Trebuchet MS"/>
            </a:endParaRPr>
          </a:p>
          <a:p>
            <a:pPr marL="609600" indent="-431800">
              <a:buClr>
                <a:schemeClr val="dk1"/>
              </a:buClr>
              <a:buSzPts val="2000"/>
              <a:buFont typeface="Arial"/>
              <a:buChar char="●"/>
            </a:pPr>
            <a:r>
              <a:rPr lang="en-US" sz="1800" dirty="0">
                <a:solidFill>
                  <a:schemeClr val="dk1"/>
                </a:solidFill>
                <a:latin typeface="Trebuchet MS"/>
                <a:sym typeface="Trebuchet MS"/>
              </a:rPr>
              <a:t>Countries like </a:t>
            </a:r>
            <a:r>
              <a:rPr lang="en-US" sz="1800" b="1" dirty="0">
                <a:solidFill>
                  <a:schemeClr val="dk1"/>
                </a:solidFill>
                <a:latin typeface="Trebuchet MS"/>
                <a:sym typeface="Trebuchet MS"/>
              </a:rPr>
              <a:t>Denmark</a:t>
            </a:r>
            <a:r>
              <a:rPr lang="en-US" sz="1800" dirty="0">
                <a:solidFill>
                  <a:schemeClr val="dk1"/>
                </a:solidFill>
                <a:latin typeface="Trebuchet MS"/>
                <a:sym typeface="Trebuchet MS"/>
              </a:rPr>
              <a:t>, Estonia, and Sweden show 100% EPR </a:t>
            </a:r>
            <a:r>
              <a:rPr lang="en-US" sz="1800" b="1" dirty="0">
                <a:solidFill>
                  <a:schemeClr val="dk1"/>
                </a:solidFill>
                <a:latin typeface="Trebuchet MS"/>
                <a:sym typeface="Trebuchet MS"/>
              </a:rPr>
              <a:t>(Centralized)</a:t>
            </a:r>
            <a:endParaRPr lang="nl-NL" sz="1800" b="1" dirty="0">
              <a:solidFill>
                <a:schemeClr val="dk1"/>
              </a:solidFill>
              <a:latin typeface="Trebuchet MS"/>
            </a:endParaRPr>
          </a:p>
          <a:p>
            <a:pPr marL="609600" indent="-431800">
              <a:buClr>
                <a:srgbClr val="000000"/>
              </a:buClr>
              <a:buSzPts val="2000"/>
              <a:buFont typeface="Arial"/>
              <a:buChar char="●"/>
            </a:pPr>
            <a:endParaRPr lang="en-US" sz="1800" b="1" dirty="0">
              <a:solidFill>
                <a:schemeClr val="dk1"/>
              </a:solidFill>
              <a:latin typeface="Trebuchet MS"/>
            </a:endParaRPr>
          </a:p>
          <a:p>
            <a:pPr marL="609600" indent="-431800">
              <a:buClr>
                <a:srgbClr val="000000"/>
              </a:buClr>
              <a:buSzPts val="2000"/>
              <a:buFont typeface="Arial"/>
              <a:buChar char="●"/>
            </a:pPr>
            <a:r>
              <a:rPr lang="en-US" sz="1800" dirty="0">
                <a:solidFill>
                  <a:schemeClr val="dk1"/>
                </a:solidFill>
                <a:latin typeface="Trebuchet MS"/>
              </a:rPr>
              <a:t>Netherlands 98% adoption among hospitals </a:t>
            </a:r>
            <a:r>
              <a:rPr lang="en-US" sz="1800" b="1" dirty="0">
                <a:solidFill>
                  <a:schemeClr val="dk1"/>
                </a:solidFill>
                <a:latin typeface="Trebuchet MS"/>
              </a:rPr>
              <a:t>(Decentralized)</a:t>
            </a:r>
          </a:p>
          <a:p>
            <a:pPr marL="1066800" lvl="1" indent="-431800">
              <a:buClr>
                <a:srgbClr val="000000"/>
              </a:buClr>
              <a:buSzPts val="2000"/>
              <a:buFont typeface="Arial"/>
              <a:buChar char="●"/>
            </a:pPr>
            <a:r>
              <a:rPr lang="en-US" sz="1800" b="1" dirty="0">
                <a:solidFill>
                  <a:schemeClr val="dk1"/>
                </a:solidFill>
                <a:latin typeface="Trebuchet MS"/>
              </a:rPr>
              <a:t>EPIC, </a:t>
            </a:r>
            <a:r>
              <a:rPr lang="en-US" sz="1800" b="1" dirty="0" err="1">
                <a:solidFill>
                  <a:schemeClr val="dk1"/>
                </a:solidFill>
                <a:latin typeface="Trebuchet MS"/>
              </a:rPr>
              <a:t>ChipSoft</a:t>
            </a:r>
            <a:r>
              <a:rPr lang="en-US" sz="1800" b="1" dirty="0">
                <a:solidFill>
                  <a:schemeClr val="dk1"/>
                </a:solidFill>
                <a:latin typeface="Trebuchet MS"/>
              </a:rPr>
              <a:t>, Cerner</a:t>
            </a:r>
          </a:p>
          <a:p>
            <a:pPr marL="609600" indent="-431800">
              <a:buClr>
                <a:srgbClr val="000000"/>
              </a:buClr>
              <a:buSzPts val="2000"/>
              <a:buFont typeface="Arial"/>
              <a:buChar char="●"/>
            </a:pPr>
            <a:endParaRPr lang="en-US" sz="1800" dirty="0">
              <a:latin typeface="Trebuchet MS"/>
            </a:endParaRPr>
          </a:p>
          <a:p>
            <a:endParaRPr lang="en-US" sz="1800" dirty="0">
              <a:latin typeface="Aptos"/>
            </a:endParaRPr>
          </a:p>
          <a:p>
            <a:endParaRPr lang="nl-NL" sz="1800" dirty="0">
              <a:latin typeface="Trebuchet MS"/>
            </a:endParaRPr>
          </a:p>
          <a:p>
            <a:endParaRPr lang="nl-NL" sz="1800" dirty="0">
              <a:latin typeface="Trebuchet MS"/>
            </a:endParaRPr>
          </a:p>
        </p:txBody>
      </p:sp>
      <p:pic>
        <p:nvPicPr>
          <p:cNvPr id="6" name="Afbeelding 5" descr="Afbeelding met tekst, Lettertype, symbool, Graphics&#10;&#10;Automatisch gegenereerde beschrijving">
            <a:extLst>
              <a:ext uri="{FF2B5EF4-FFF2-40B4-BE49-F238E27FC236}">
                <a16:creationId xmlns:a16="http://schemas.microsoft.com/office/drawing/2014/main" id="{8E0DE507-CA7A-D166-EB2A-2E7979A0A0C5}"/>
              </a:ext>
            </a:extLst>
          </p:cNvPr>
          <p:cNvPicPr>
            <a:picLocks noChangeAspect="1"/>
          </p:cNvPicPr>
          <p:nvPr/>
        </p:nvPicPr>
        <p:blipFill>
          <a:blip r:embed="rId6"/>
          <a:stretch>
            <a:fillRect/>
          </a:stretch>
        </p:blipFill>
        <p:spPr>
          <a:xfrm>
            <a:off x="6268756" y="-5236"/>
            <a:ext cx="2017172" cy="603350"/>
          </a:xfrm>
          <a:prstGeom prst="rect">
            <a:avLst/>
          </a:prstGeom>
        </p:spPr>
      </p:pic>
      <p:pic>
        <p:nvPicPr>
          <p:cNvPr id="10" name="Afbeelding 9" descr="Afbeelding met logo, symbool, embleem, Graphics&#10;&#10;Automatisch gegenereerde beschrijving">
            <a:extLst>
              <a:ext uri="{FF2B5EF4-FFF2-40B4-BE49-F238E27FC236}">
                <a16:creationId xmlns:a16="http://schemas.microsoft.com/office/drawing/2014/main" id="{342EEE6D-A44C-15AB-44BF-1C009A8FF843}"/>
              </a:ext>
            </a:extLst>
          </p:cNvPr>
          <p:cNvPicPr>
            <a:picLocks noChangeAspect="1"/>
          </p:cNvPicPr>
          <p:nvPr/>
        </p:nvPicPr>
        <p:blipFill>
          <a:blip r:embed="rId7"/>
          <a:stretch>
            <a:fillRect/>
          </a:stretch>
        </p:blipFill>
        <p:spPr>
          <a:xfrm>
            <a:off x="5692109" y="4455"/>
            <a:ext cx="561975" cy="581025"/>
          </a:xfrm>
          <a:prstGeom prst="rect">
            <a:avLst/>
          </a:prstGeom>
        </p:spPr>
      </p:pic>
      <p:pic>
        <p:nvPicPr>
          <p:cNvPr id="4" name="Afbeelding 3" descr="Afbeelding met kaart, schets, tekening, zwart-wit&#10;&#10;Automatisch gegenereerde beschrijving">
            <a:extLst>
              <a:ext uri="{FF2B5EF4-FFF2-40B4-BE49-F238E27FC236}">
                <a16:creationId xmlns:a16="http://schemas.microsoft.com/office/drawing/2014/main" id="{5C18ACF0-3770-6C6F-8FC9-01C700D245CC}"/>
              </a:ext>
            </a:extLst>
          </p:cNvPr>
          <p:cNvPicPr>
            <a:picLocks noChangeAspect="1"/>
          </p:cNvPicPr>
          <p:nvPr/>
        </p:nvPicPr>
        <p:blipFill>
          <a:blip r:embed="rId8"/>
          <a:stretch>
            <a:fillRect/>
          </a:stretch>
        </p:blipFill>
        <p:spPr>
          <a:xfrm>
            <a:off x="500481" y="4082046"/>
            <a:ext cx="1790269" cy="1530030"/>
          </a:xfrm>
          <a:prstGeom prst="rect">
            <a:avLst/>
          </a:prstGeom>
        </p:spPr>
      </p:pic>
      <p:pic>
        <p:nvPicPr>
          <p:cNvPr id="8" name="Afbeelding 7" descr="Afbeelding met kaart, tekst, atlas&#10;&#10;Automatisch gegenereerde beschrijving">
            <a:extLst>
              <a:ext uri="{FF2B5EF4-FFF2-40B4-BE49-F238E27FC236}">
                <a16:creationId xmlns:a16="http://schemas.microsoft.com/office/drawing/2014/main" id="{BDCB8A67-B045-F60E-EB90-028B4777EF6A}"/>
              </a:ext>
            </a:extLst>
          </p:cNvPr>
          <p:cNvPicPr>
            <a:picLocks noChangeAspect="1"/>
          </p:cNvPicPr>
          <p:nvPr/>
        </p:nvPicPr>
        <p:blipFill>
          <a:blip r:embed="rId9"/>
          <a:stretch>
            <a:fillRect/>
          </a:stretch>
        </p:blipFill>
        <p:spPr>
          <a:xfrm>
            <a:off x="575353" y="2574232"/>
            <a:ext cx="1788054" cy="1243795"/>
          </a:xfrm>
          <a:prstGeom prst="rect">
            <a:avLst/>
          </a:prstGeom>
        </p:spPr>
      </p:pic>
    </p:spTree>
    <p:extLst>
      <p:ext uri="{BB962C8B-B14F-4D97-AF65-F5344CB8AC3E}">
        <p14:creationId xmlns:p14="http://schemas.microsoft.com/office/powerpoint/2010/main" val="2060198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0839C5E2-5B49-4D82-9351-D5A45C073C43}"/>
              </a:ext>
            </a:extLst>
          </p:cNvPr>
          <p:cNvSpPr/>
          <p:nvPr/>
        </p:nvSpPr>
        <p:spPr>
          <a:xfrm>
            <a:off x="12305670" y="6531202"/>
            <a:ext cx="550415" cy="326798"/>
          </a:xfrm>
          <a:prstGeom prst="rect">
            <a:avLst/>
          </a:prstGeom>
          <a:solidFill>
            <a:srgbClr val="2F2E4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 name="Rectangle 9">
            <a:extLst>
              <a:ext uri="{FF2B5EF4-FFF2-40B4-BE49-F238E27FC236}">
                <a16:creationId xmlns:a16="http://schemas.microsoft.com/office/drawing/2014/main" id="{512F3F8A-B1D0-4013-8419-F252F1D030E2}"/>
              </a:ext>
            </a:extLst>
          </p:cNvPr>
          <p:cNvSpPr/>
          <p:nvPr/>
        </p:nvSpPr>
        <p:spPr>
          <a:xfrm>
            <a:off x="12305669" y="6102933"/>
            <a:ext cx="550415" cy="326798"/>
          </a:xfrm>
          <a:prstGeom prst="rect">
            <a:avLst/>
          </a:prstGeom>
          <a:solidFill>
            <a:srgbClr val="E6E6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9" name="Rectangle 9">
            <a:extLst>
              <a:ext uri="{FF2B5EF4-FFF2-40B4-BE49-F238E27FC236}">
                <a16:creationId xmlns:a16="http://schemas.microsoft.com/office/drawing/2014/main" id="{01032490-11F3-489A-9C4A-77FDB394DBDE}"/>
              </a:ext>
            </a:extLst>
          </p:cNvPr>
          <p:cNvSpPr/>
          <p:nvPr/>
        </p:nvSpPr>
        <p:spPr>
          <a:xfrm>
            <a:off x="12305669" y="5718478"/>
            <a:ext cx="550415" cy="326798"/>
          </a:xfrm>
          <a:prstGeom prst="rect">
            <a:avLst/>
          </a:prstGeom>
          <a:solidFill>
            <a:srgbClr val="F0791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3" name="Google Shape;639;p36">
            <a:extLst>
              <a:ext uri="{FF2B5EF4-FFF2-40B4-BE49-F238E27FC236}">
                <a16:creationId xmlns:a16="http://schemas.microsoft.com/office/drawing/2014/main" id="{7910E913-5508-4CB4-914C-B713EF1BD0BC}"/>
              </a:ext>
            </a:extLst>
          </p:cNvPr>
          <p:cNvSpPr txBox="1">
            <a:spLocks/>
          </p:cNvSpPr>
          <p:nvPr/>
        </p:nvSpPr>
        <p:spPr>
          <a:xfrm rot="1327">
            <a:off x="3282665" y="2258026"/>
            <a:ext cx="5626655" cy="637200"/>
          </a:xfrm>
          <a:prstGeom prst="rect">
            <a:avLst/>
          </a:prstGeom>
        </p:spPr>
        <p:txBody>
          <a:bodyPr spcFirstLastPara="1" vert="horz" wrap="square" lIns="0" tIns="91425" rIns="91425" bIns="91425"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buFont typeface="Arial" panose="020B0604020202020204" pitchFamily="34" charset="0"/>
              <a:buNone/>
            </a:pPr>
            <a:endParaRPr lang="en-GB" sz="1800">
              <a:latin typeface="Lato" panose="020F0502020204030203" pitchFamily="34" charset="0"/>
            </a:endParaRPr>
          </a:p>
        </p:txBody>
      </p:sp>
      <p:cxnSp>
        <p:nvCxnSpPr>
          <p:cNvPr id="14" name="Google Shape;640;p36">
            <a:extLst>
              <a:ext uri="{FF2B5EF4-FFF2-40B4-BE49-F238E27FC236}">
                <a16:creationId xmlns:a16="http://schemas.microsoft.com/office/drawing/2014/main" id="{036EA0F1-9D44-4FAA-9B8C-04239CAD00A3}"/>
              </a:ext>
            </a:extLst>
          </p:cNvPr>
          <p:cNvCxnSpPr>
            <a:cxnSpLocks/>
          </p:cNvCxnSpPr>
          <p:nvPr/>
        </p:nvCxnSpPr>
        <p:spPr>
          <a:xfrm>
            <a:off x="5649977" y="2021661"/>
            <a:ext cx="892039" cy="0"/>
          </a:xfrm>
          <a:prstGeom prst="straightConnector1">
            <a:avLst/>
          </a:prstGeom>
          <a:noFill/>
          <a:ln w="38100" cap="flat" cmpd="sng">
            <a:solidFill>
              <a:srgbClr val="F07913"/>
            </a:solidFill>
            <a:prstDash val="solid"/>
            <a:round/>
            <a:headEnd type="none" w="med" len="med"/>
            <a:tailEnd type="none" w="med" len="med"/>
          </a:ln>
        </p:spPr>
      </p:cxnSp>
      <p:pic>
        <p:nvPicPr>
          <p:cNvPr id="16" name="Afbeelding 15">
            <a:extLst>
              <a:ext uri="{FF2B5EF4-FFF2-40B4-BE49-F238E27FC236}">
                <a16:creationId xmlns:a16="http://schemas.microsoft.com/office/drawing/2014/main" id="{A5824706-FAF3-4F92-967A-8147ACA10E11}"/>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1591955" y="6238291"/>
            <a:ext cx="639373" cy="639373"/>
          </a:xfrm>
          <a:prstGeom prst="rect">
            <a:avLst/>
          </a:prstGeom>
        </p:spPr>
      </p:pic>
      <p:pic>
        <p:nvPicPr>
          <p:cNvPr id="18" name="Afbeelding 17">
            <a:extLst>
              <a:ext uri="{FF2B5EF4-FFF2-40B4-BE49-F238E27FC236}">
                <a16:creationId xmlns:a16="http://schemas.microsoft.com/office/drawing/2014/main" id="{FEC1F345-519D-4088-AB9D-BB4516EFE6B2}"/>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1205334" y="6364668"/>
            <a:ext cx="386621" cy="386621"/>
          </a:xfrm>
          <a:prstGeom prst="rect">
            <a:avLst/>
          </a:prstGeom>
        </p:spPr>
      </p:pic>
      <p:sp>
        <p:nvSpPr>
          <p:cNvPr id="23" name="Google Shape;639;p36">
            <a:extLst>
              <a:ext uri="{FF2B5EF4-FFF2-40B4-BE49-F238E27FC236}">
                <a16:creationId xmlns:a16="http://schemas.microsoft.com/office/drawing/2014/main" id="{3B960CA3-5A85-4CBC-8C26-139B0865A5D9}"/>
              </a:ext>
            </a:extLst>
          </p:cNvPr>
          <p:cNvSpPr txBox="1">
            <a:spLocks/>
          </p:cNvSpPr>
          <p:nvPr/>
        </p:nvSpPr>
        <p:spPr>
          <a:xfrm rot="1327">
            <a:off x="74201" y="6258010"/>
            <a:ext cx="5626655" cy="637200"/>
          </a:xfrm>
          <a:prstGeom prst="rect">
            <a:avLst/>
          </a:prstGeom>
        </p:spPr>
        <p:txBody>
          <a:bodyPr spcFirstLastPara="1" vert="horz" wrap="square" lIns="0" tIns="91425" rIns="91425" bIns="91425" rtlCol="0" anchor="b"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Font typeface="Arial" panose="020B0604020202020204" pitchFamily="34" charset="0"/>
              <a:buNone/>
            </a:pPr>
            <a:endParaRPr lang="en-GB" sz="1100" i="1">
              <a:latin typeface="Lato" panose="020F0502020204030203" pitchFamily="34" charset="0"/>
            </a:endParaRPr>
          </a:p>
        </p:txBody>
      </p:sp>
      <p:sp>
        <p:nvSpPr>
          <p:cNvPr id="25" name="Rectangle 3">
            <a:extLst>
              <a:ext uri="{FF2B5EF4-FFF2-40B4-BE49-F238E27FC236}">
                <a16:creationId xmlns:a16="http://schemas.microsoft.com/office/drawing/2014/main" id="{E19FC6D2-BB9E-4553-8F10-FCB6DEBC45F9}"/>
              </a:ext>
            </a:extLst>
          </p:cNvPr>
          <p:cNvSpPr/>
          <p:nvPr/>
        </p:nvSpPr>
        <p:spPr>
          <a:xfrm>
            <a:off x="12305668" y="5310515"/>
            <a:ext cx="550415" cy="326798"/>
          </a:xfrm>
          <a:prstGeom prst="rect">
            <a:avLst/>
          </a:prstGeom>
          <a:solidFill>
            <a:srgbClr val="00374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7" name="Rectangle 3">
            <a:extLst>
              <a:ext uri="{FF2B5EF4-FFF2-40B4-BE49-F238E27FC236}">
                <a16:creationId xmlns:a16="http://schemas.microsoft.com/office/drawing/2014/main" id="{9C1F5186-261B-44F8-8CD8-E8F6E0CA2D1B}"/>
              </a:ext>
            </a:extLst>
          </p:cNvPr>
          <p:cNvSpPr/>
          <p:nvPr/>
        </p:nvSpPr>
        <p:spPr>
          <a:xfrm>
            <a:off x="12305668" y="4911583"/>
            <a:ext cx="550415" cy="326798"/>
          </a:xfrm>
          <a:prstGeom prst="rect">
            <a:avLst/>
          </a:prstGeom>
          <a:solidFill>
            <a:srgbClr val="E7000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 name="Titel 1">
            <a:extLst>
              <a:ext uri="{FF2B5EF4-FFF2-40B4-BE49-F238E27FC236}">
                <a16:creationId xmlns:a16="http://schemas.microsoft.com/office/drawing/2014/main" id="{F1D00C57-0D28-8B9A-F29D-9BB07F3C782E}"/>
              </a:ext>
            </a:extLst>
          </p:cNvPr>
          <p:cNvSpPr>
            <a:spLocks noGrp="1"/>
          </p:cNvSpPr>
          <p:nvPr>
            <p:ph type="title"/>
          </p:nvPr>
        </p:nvSpPr>
        <p:spPr/>
        <p:txBody>
          <a:bodyPr/>
          <a:lstStyle/>
          <a:p>
            <a:r>
              <a:rPr lang="nl-NL" sz="2400" b="1" dirty="0" err="1">
                <a:solidFill>
                  <a:srgbClr val="002060"/>
                </a:solidFill>
                <a:latin typeface="Trebuchet MS"/>
                <a:cs typeface="Arial"/>
              </a:rPr>
              <a:t>Decentralized</a:t>
            </a:r>
            <a:r>
              <a:rPr lang="nl-NL" sz="2400" b="1" dirty="0">
                <a:solidFill>
                  <a:srgbClr val="002060"/>
                </a:solidFill>
                <a:latin typeface="Trebuchet MS"/>
                <a:cs typeface="Arial"/>
              </a:rPr>
              <a:t> - Issues </a:t>
            </a:r>
            <a:r>
              <a:rPr lang="nl-NL" sz="2400" b="1" dirty="0" err="1">
                <a:solidFill>
                  <a:srgbClr val="002060"/>
                </a:solidFill>
                <a:latin typeface="Trebuchet MS"/>
                <a:cs typeface="Arial"/>
              </a:rPr>
              <a:t>due</a:t>
            </a:r>
            <a:r>
              <a:rPr lang="nl-NL" sz="2400" b="1" dirty="0">
                <a:solidFill>
                  <a:srgbClr val="002060"/>
                </a:solidFill>
                <a:latin typeface="Trebuchet MS"/>
                <a:cs typeface="Arial"/>
              </a:rPr>
              <a:t> </a:t>
            </a:r>
            <a:r>
              <a:rPr lang="nl-NL" sz="2400" b="1" dirty="0" err="1">
                <a:solidFill>
                  <a:srgbClr val="002060"/>
                </a:solidFill>
                <a:latin typeface="Trebuchet MS"/>
                <a:cs typeface="Arial"/>
              </a:rPr>
              <a:t>to</a:t>
            </a:r>
            <a:r>
              <a:rPr lang="nl-NL" sz="2400" b="1" dirty="0">
                <a:solidFill>
                  <a:srgbClr val="002060"/>
                </a:solidFill>
                <a:latin typeface="Trebuchet MS"/>
                <a:cs typeface="Arial"/>
              </a:rPr>
              <a:t> multiple EHR systems in </a:t>
            </a:r>
            <a:r>
              <a:rPr lang="nl-NL" sz="2400" b="1" dirty="0" err="1">
                <a:solidFill>
                  <a:srgbClr val="002060"/>
                </a:solidFill>
                <a:latin typeface="Trebuchet MS"/>
                <a:cs typeface="Arial"/>
              </a:rPr>
              <a:t>hospitals</a:t>
            </a:r>
            <a:endParaRPr lang="nl-NL" dirty="0" err="1">
              <a:solidFill>
                <a:srgbClr val="000000"/>
              </a:solidFill>
              <a:latin typeface="Aptos Display" panose="020F0302020204030204"/>
            </a:endParaRPr>
          </a:p>
        </p:txBody>
      </p:sp>
      <p:sp>
        <p:nvSpPr>
          <p:cNvPr id="3" name="Tijdelijke aanduiding voor inhoud 2">
            <a:extLst>
              <a:ext uri="{FF2B5EF4-FFF2-40B4-BE49-F238E27FC236}">
                <a16:creationId xmlns:a16="http://schemas.microsoft.com/office/drawing/2014/main" id="{B77B240C-4385-4EE3-897C-7D52B63383E0}"/>
              </a:ext>
            </a:extLst>
          </p:cNvPr>
          <p:cNvSpPr>
            <a:spLocks noGrp="1"/>
          </p:cNvSpPr>
          <p:nvPr>
            <p:ph sz="half" idx="2"/>
          </p:nvPr>
        </p:nvSpPr>
        <p:spPr>
          <a:xfrm>
            <a:off x="2669704" y="2425655"/>
            <a:ext cx="8737243" cy="3794237"/>
          </a:xfrm>
        </p:spPr>
        <p:txBody>
          <a:bodyPr vert="horz" lIns="91440" tIns="45720" rIns="91440" bIns="45720" rtlCol="0" anchor="t">
            <a:noAutofit/>
          </a:bodyPr>
          <a:lstStyle/>
          <a:p>
            <a:pPr marL="0" indent="0">
              <a:buNone/>
            </a:pPr>
            <a:r>
              <a:rPr lang="en-US" sz="1800" dirty="0"/>
              <a:t>New South Wales vs.  Queensland </a:t>
            </a:r>
          </a:p>
          <a:p>
            <a:endParaRPr lang="en-US" sz="1800" dirty="0"/>
          </a:p>
          <a:p>
            <a:r>
              <a:rPr lang="en-US" sz="1800" dirty="0"/>
              <a:t>NSW Patients close to the border had only had access to their NSW data, and it would be time consuming to get previous information on their medications.</a:t>
            </a:r>
            <a:endParaRPr lang="en-US" dirty="0"/>
          </a:p>
          <a:p>
            <a:endParaRPr lang="en-US" sz="1800" dirty="0"/>
          </a:p>
          <a:p>
            <a:r>
              <a:rPr lang="en-US" sz="1800" dirty="0"/>
              <a:t>"</a:t>
            </a:r>
            <a:r>
              <a:rPr lang="en-US" sz="1800" i="1" dirty="0"/>
              <a:t>A lot of NSW hospitals also use Cerner Millenium EHR for the hospital wards, but use EPIC in the intensive care unit. So when patients are transferred from the ICU to the ward or visa versa they have to </a:t>
            </a:r>
            <a:r>
              <a:rPr lang="en-US" sz="1800" b="1" i="1" dirty="0"/>
              <a:t>manually rechart their medications</a:t>
            </a:r>
            <a:r>
              <a:rPr lang="en-US" sz="1800" i="1" dirty="0"/>
              <a:t> in the other system. This leads to transcribing errors, or medications being left off the system.</a:t>
            </a:r>
            <a:r>
              <a:rPr lang="en-US" sz="1800" dirty="0"/>
              <a:t> "</a:t>
            </a:r>
          </a:p>
          <a:p>
            <a:endParaRPr lang="en-US" dirty="0"/>
          </a:p>
          <a:p>
            <a:r>
              <a:rPr lang="en-US" sz="800" dirty="0">
                <a:solidFill>
                  <a:srgbClr val="3B7D23"/>
                </a:solidFill>
                <a:latin typeface="Arial"/>
                <a:ea typeface="+mn-lt"/>
                <a:cs typeface="Arial"/>
              </a:rPr>
              <a:t>Van Dort, Bethany A., et al. "Antimicrobial stewardship in regional hospitals: A human factors evaluation of barriers and facilitators and the role of technology” (2024) Under review</a:t>
            </a:r>
            <a:endParaRPr lang="en-US" dirty="0"/>
          </a:p>
          <a:p>
            <a:r>
              <a:rPr lang="en-US" sz="800" dirty="0">
                <a:solidFill>
                  <a:srgbClr val="222222"/>
                </a:solidFill>
                <a:latin typeface="Arial"/>
                <a:ea typeface="+mn-lt"/>
                <a:cs typeface="Arial"/>
              </a:rPr>
              <a:t>Van Dort, B. A., Ritchie, A., </a:t>
            </a:r>
            <a:r>
              <a:rPr lang="en-US" sz="800" dirty="0" err="1">
                <a:solidFill>
                  <a:srgbClr val="222222"/>
                </a:solidFill>
                <a:latin typeface="Arial"/>
                <a:ea typeface="+mn-lt"/>
                <a:cs typeface="Arial"/>
              </a:rPr>
              <a:t>Penm</a:t>
            </a:r>
            <a:r>
              <a:rPr lang="en-US" sz="800" dirty="0">
                <a:solidFill>
                  <a:srgbClr val="222222"/>
                </a:solidFill>
                <a:latin typeface="Arial"/>
                <a:ea typeface="+mn-lt"/>
                <a:cs typeface="Arial"/>
              </a:rPr>
              <a:t>, J., Gray, T. J., Ronnachit, A., &amp; </a:t>
            </a:r>
            <a:r>
              <a:rPr lang="en-US" sz="800" dirty="0" err="1">
                <a:solidFill>
                  <a:srgbClr val="222222"/>
                </a:solidFill>
                <a:latin typeface="Arial"/>
                <a:ea typeface="+mn-lt"/>
                <a:cs typeface="Arial"/>
              </a:rPr>
              <a:t>Baysari</a:t>
            </a:r>
            <a:r>
              <a:rPr lang="en-US" sz="800" dirty="0">
                <a:solidFill>
                  <a:srgbClr val="222222"/>
                </a:solidFill>
                <a:latin typeface="Arial"/>
                <a:ea typeface="+mn-lt"/>
                <a:cs typeface="Arial"/>
              </a:rPr>
              <a:t>, M. T. (2024). A tale of 2 digital hospitals: A qualitative study of antimicrobial stewardship teams. </a:t>
            </a:r>
            <a:r>
              <a:rPr lang="en-US" sz="800" i="1" dirty="0">
                <a:solidFill>
                  <a:srgbClr val="222222"/>
                </a:solidFill>
                <a:latin typeface="Arial"/>
                <a:ea typeface="+mn-lt"/>
                <a:cs typeface="Arial"/>
              </a:rPr>
              <a:t>British Journal of Clinical Pharmacology</a:t>
            </a:r>
            <a:r>
              <a:rPr lang="en-US" sz="800" dirty="0">
                <a:solidFill>
                  <a:srgbClr val="222222"/>
                </a:solidFill>
                <a:latin typeface="Arial"/>
                <a:ea typeface="+mn-lt"/>
                <a:cs typeface="Arial"/>
              </a:rPr>
              <a:t>, </a:t>
            </a:r>
            <a:r>
              <a:rPr lang="en-US" sz="800" i="1" dirty="0">
                <a:solidFill>
                  <a:srgbClr val="222222"/>
                </a:solidFill>
                <a:latin typeface="Arial"/>
                <a:ea typeface="+mn-lt"/>
                <a:cs typeface="Arial"/>
              </a:rPr>
              <a:t>90</a:t>
            </a:r>
            <a:r>
              <a:rPr lang="en-US" sz="800" dirty="0">
                <a:solidFill>
                  <a:srgbClr val="222222"/>
                </a:solidFill>
                <a:latin typeface="Arial"/>
                <a:ea typeface="+mn-lt"/>
                <a:cs typeface="Arial"/>
              </a:rPr>
              <a:t>(4), 1152-1161.</a:t>
            </a:r>
            <a:endParaRPr lang="en-US" dirty="0"/>
          </a:p>
          <a:p>
            <a:r>
              <a:rPr lang="en-US" sz="800" dirty="0" err="1">
                <a:solidFill>
                  <a:srgbClr val="222222"/>
                </a:solidFill>
                <a:latin typeface="Arial"/>
                <a:ea typeface="+mn-lt"/>
                <a:cs typeface="Arial"/>
              </a:rPr>
              <a:t>Dabliz</a:t>
            </a:r>
            <a:r>
              <a:rPr lang="en-US" sz="800" dirty="0">
                <a:solidFill>
                  <a:srgbClr val="222222"/>
                </a:solidFill>
                <a:latin typeface="Arial"/>
                <a:ea typeface="+mn-lt"/>
                <a:cs typeface="Arial"/>
              </a:rPr>
              <a:t>, Racha, et al. "Medication safety improvements during care transitions in an Australian intensive care unit following implementation of an electronic medication management system." </a:t>
            </a:r>
            <a:r>
              <a:rPr lang="en-US" sz="800" i="1" dirty="0">
                <a:solidFill>
                  <a:srgbClr val="222222"/>
                </a:solidFill>
                <a:latin typeface="Arial"/>
                <a:ea typeface="+mn-lt"/>
                <a:cs typeface="Arial"/>
              </a:rPr>
              <a:t>International Journal of Medical Informatics</a:t>
            </a:r>
            <a:r>
              <a:rPr lang="en-US" sz="800" dirty="0">
                <a:solidFill>
                  <a:srgbClr val="222222"/>
                </a:solidFill>
                <a:latin typeface="Arial"/>
                <a:ea typeface="+mn-lt"/>
                <a:cs typeface="Arial"/>
              </a:rPr>
              <a:t> 145 (2021): 104325.</a:t>
            </a:r>
            <a:endParaRPr lang="en-US" dirty="0"/>
          </a:p>
          <a:p>
            <a:endParaRPr lang="en-US" sz="1800" dirty="0">
              <a:solidFill>
                <a:srgbClr val="3B7D23"/>
              </a:solidFill>
            </a:endParaRPr>
          </a:p>
          <a:p>
            <a:endParaRPr lang="en-US" sz="1800" dirty="0">
              <a:solidFill>
                <a:srgbClr val="3B7D23"/>
              </a:solidFill>
            </a:endParaRPr>
          </a:p>
          <a:p>
            <a:endParaRPr lang="en-US" sz="1800" dirty="0">
              <a:solidFill>
                <a:srgbClr val="3B7D23"/>
              </a:solidFill>
            </a:endParaRPr>
          </a:p>
          <a:p>
            <a:endParaRPr lang="nl-NL" sz="1800" dirty="0">
              <a:latin typeface="Trebuchet MS"/>
            </a:endParaRPr>
          </a:p>
          <a:p>
            <a:endParaRPr lang="nl-NL" sz="1800" dirty="0">
              <a:latin typeface="Trebuchet MS"/>
            </a:endParaRPr>
          </a:p>
        </p:txBody>
      </p:sp>
      <p:pic>
        <p:nvPicPr>
          <p:cNvPr id="10" name="Afbeelding 9" descr="Afbeelding met logo, symbool, embleem, Graphics&#10;&#10;Automatisch gegenereerde beschrijving">
            <a:extLst>
              <a:ext uri="{FF2B5EF4-FFF2-40B4-BE49-F238E27FC236}">
                <a16:creationId xmlns:a16="http://schemas.microsoft.com/office/drawing/2014/main" id="{342EEE6D-A44C-15AB-44BF-1C009A8FF843}"/>
              </a:ext>
            </a:extLst>
          </p:cNvPr>
          <p:cNvPicPr>
            <a:picLocks noChangeAspect="1"/>
          </p:cNvPicPr>
          <p:nvPr/>
        </p:nvPicPr>
        <p:blipFill>
          <a:blip r:embed="rId5"/>
          <a:stretch>
            <a:fillRect/>
          </a:stretch>
        </p:blipFill>
        <p:spPr>
          <a:xfrm>
            <a:off x="5692109" y="4455"/>
            <a:ext cx="561975" cy="581025"/>
          </a:xfrm>
          <a:prstGeom prst="rect">
            <a:avLst/>
          </a:prstGeom>
        </p:spPr>
      </p:pic>
      <p:pic>
        <p:nvPicPr>
          <p:cNvPr id="8" name="Afbeelding 7" descr="Afbeelding met tekst, Lettertype, symbool, Graphics&#10;&#10;Automatisch gegenereerde beschrijving">
            <a:extLst>
              <a:ext uri="{FF2B5EF4-FFF2-40B4-BE49-F238E27FC236}">
                <a16:creationId xmlns:a16="http://schemas.microsoft.com/office/drawing/2014/main" id="{8C932F72-38D5-F615-6706-68A5B6549AAF}"/>
              </a:ext>
            </a:extLst>
          </p:cNvPr>
          <p:cNvPicPr>
            <a:picLocks noChangeAspect="1"/>
          </p:cNvPicPr>
          <p:nvPr/>
        </p:nvPicPr>
        <p:blipFill>
          <a:blip r:embed="rId6"/>
          <a:stretch>
            <a:fillRect/>
          </a:stretch>
        </p:blipFill>
        <p:spPr>
          <a:xfrm>
            <a:off x="6258024" y="-15969"/>
            <a:ext cx="2027904" cy="603350"/>
          </a:xfrm>
          <a:prstGeom prst="rect">
            <a:avLst/>
          </a:prstGeom>
        </p:spPr>
      </p:pic>
      <p:pic>
        <p:nvPicPr>
          <p:cNvPr id="4" name="Afbeelding 3" descr="Afbeelding met kaart, silhouet&#10;&#10;Automatisch gegenereerde beschrijving">
            <a:extLst>
              <a:ext uri="{FF2B5EF4-FFF2-40B4-BE49-F238E27FC236}">
                <a16:creationId xmlns:a16="http://schemas.microsoft.com/office/drawing/2014/main" id="{3F12D14E-EAA7-75A6-6FF4-C455B9EC77CD}"/>
              </a:ext>
            </a:extLst>
          </p:cNvPr>
          <p:cNvPicPr>
            <a:picLocks noChangeAspect="1"/>
          </p:cNvPicPr>
          <p:nvPr/>
        </p:nvPicPr>
        <p:blipFill>
          <a:blip r:embed="rId7"/>
          <a:stretch>
            <a:fillRect/>
          </a:stretch>
        </p:blipFill>
        <p:spPr>
          <a:xfrm>
            <a:off x="452236" y="2422436"/>
            <a:ext cx="2186458" cy="1884341"/>
          </a:xfrm>
          <a:prstGeom prst="rect">
            <a:avLst/>
          </a:prstGeom>
        </p:spPr>
      </p:pic>
    </p:spTree>
    <p:extLst>
      <p:ext uri="{BB962C8B-B14F-4D97-AF65-F5344CB8AC3E}">
        <p14:creationId xmlns:p14="http://schemas.microsoft.com/office/powerpoint/2010/main" val="233718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0839C5E2-5B49-4D82-9351-D5A45C073C43}"/>
              </a:ext>
            </a:extLst>
          </p:cNvPr>
          <p:cNvSpPr/>
          <p:nvPr/>
        </p:nvSpPr>
        <p:spPr>
          <a:xfrm>
            <a:off x="12305670" y="6531202"/>
            <a:ext cx="550415" cy="326798"/>
          </a:xfrm>
          <a:prstGeom prst="rect">
            <a:avLst/>
          </a:prstGeom>
          <a:solidFill>
            <a:srgbClr val="2F2E4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 name="Rectangle 9">
            <a:extLst>
              <a:ext uri="{FF2B5EF4-FFF2-40B4-BE49-F238E27FC236}">
                <a16:creationId xmlns:a16="http://schemas.microsoft.com/office/drawing/2014/main" id="{512F3F8A-B1D0-4013-8419-F252F1D030E2}"/>
              </a:ext>
            </a:extLst>
          </p:cNvPr>
          <p:cNvSpPr/>
          <p:nvPr/>
        </p:nvSpPr>
        <p:spPr>
          <a:xfrm>
            <a:off x="12305669" y="6102933"/>
            <a:ext cx="550415" cy="326798"/>
          </a:xfrm>
          <a:prstGeom prst="rect">
            <a:avLst/>
          </a:prstGeom>
          <a:solidFill>
            <a:srgbClr val="E6E6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9" name="Rectangle 9">
            <a:extLst>
              <a:ext uri="{FF2B5EF4-FFF2-40B4-BE49-F238E27FC236}">
                <a16:creationId xmlns:a16="http://schemas.microsoft.com/office/drawing/2014/main" id="{01032490-11F3-489A-9C4A-77FDB394DBDE}"/>
              </a:ext>
            </a:extLst>
          </p:cNvPr>
          <p:cNvSpPr/>
          <p:nvPr/>
        </p:nvSpPr>
        <p:spPr>
          <a:xfrm>
            <a:off x="12305669" y="5718478"/>
            <a:ext cx="550415" cy="326798"/>
          </a:xfrm>
          <a:prstGeom prst="rect">
            <a:avLst/>
          </a:prstGeom>
          <a:solidFill>
            <a:srgbClr val="F0791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13" name="Google Shape;639;p36">
            <a:extLst>
              <a:ext uri="{FF2B5EF4-FFF2-40B4-BE49-F238E27FC236}">
                <a16:creationId xmlns:a16="http://schemas.microsoft.com/office/drawing/2014/main" id="{7910E913-5508-4CB4-914C-B713EF1BD0BC}"/>
              </a:ext>
            </a:extLst>
          </p:cNvPr>
          <p:cNvSpPr txBox="1">
            <a:spLocks/>
          </p:cNvSpPr>
          <p:nvPr/>
        </p:nvSpPr>
        <p:spPr>
          <a:xfrm rot="1327">
            <a:off x="3282665" y="2258026"/>
            <a:ext cx="5626655" cy="637200"/>
          </a:xfrm>
          <a:prstGeom prst="rect">
            <a:avLst/>
          </a:prstGeom>
        </p:spPr>
        <p:txBody>
          <a:bodyPr spcFirstLastPara="1" vert="horz" wrap="square" lIns="0" tIns="91425" rIns="91425" bIns="91425"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buFont typeface="Arial" panose="020B0604020202020204" pitchFamily="34" charset="0"/>
              <a:buNone/>
            </a:pPr>
            <a:endParaRPr lang="en-GB" sz="1800">
              <a:latin typeface="Lato" panose="020F0502020204030203" pitchFamily="34" charset="0"/>
            </a:endParaRPr>
          </a:p>
        </p:txBody>
      </p:sp>
      <p:cxnSp>
        <p:nvCxnSpPr>
          <p:cNvPr id="14" name="Google Shape;640;p36">
            <a:extLst>
              <a:ext uri="{FF2B5EF4-FFF2-40B4-BE49-F238E27FC236}">
                <a16:creationId xmlns:a16="http://schemas.microsoft.com/office/drawing/2014/main" id="{036EA0F1-9D44-4FAA-9B8C-04239CAD00A3}"/>
              </a:ext>
            </a:extLst>
          </p:cNvPr>
          <p:cNvCxnSpPr>
            <a:cxnSpLocks/>
          </p:cNvCxnSpPr>
          <p:nvPr/>
        </p:nvCxnSpPr>
        <p:spPr>
          <a:xfrm>
            <a:off x="5649977" y="2021661"/>
            <a:ext cx="892039" cy="0"/>
          </a:xfrm>
          <a:prstGeom prst="straightConnector1">
            <a:avLst/>
          </a:prstGeom>
          <a:noFill/>
          <a:ln w="38100" cap="flat" cmpd="sng">
            <a:solidFill>
              <a:srgbClr val="F07913"/>
            </a:solidFill>
            <a:prstDash val="solid"/>
            <a:round/>
            <a:headEnd type="none" w="med" len="med"/>
            <a:tailEnd type="none" w="med" len="med"/>
          </a:ln>
        </p:spPr>
      </p:cxnSp>
      <p:pic>
        <p:nvPicPr>
          <p:cNvPr id="16" name="Afbeelding 15">
            <a:extLst>
              <a:ext uri="{FF2B5EF4-FFF2-40B4-BE49-F238E27FC236}">
                <a16:creationId xmlns:a16="http://schemas.microsoft.com/office/drawing/2014/main" id="{A5824706-FAF3-4F92-967A-8147ACA10E11}"/>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1591955" y="6238291"/>
            <a:ext cx="639373" cy="639373"/>
          </a:xfrm>
          <a:prstGeom prst="rect">
            <a:avLst/>
          </a:prstGeom>
        </p:spPr>
      </p:pic>
      <p:pic>
        <p:nvPicPr>
          <p:cNvPr id="18" name="Afbeelding 17">
            <a:extLst>
              <a:ext uri="{FF2B5EF4-FFF2-40B4-BE49-F238E27FC236}">
                <a16:creationId xmlns:a16="http://schemas.microsoft.com/office/drawing/2014/main" id="{FEC1F345-519D-4088-AB9D-BB4516EFE6B2}"/>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1205334" y="6364668"/>
            <a:ext cx="386621" cy="386621"/>
          </a:xfrm>
          <a:prstGeom prst="rect">
            <a:avLst/>
          </a:prstGeom>
        </p:spPr>
      </p:pic>
      <p:sp>
        <p:nvSpPr>
          <p:cNvPr id="23" name="Google Shape;639;p36">
            <a:extLst>
              <a:ext uri="{FF2B5EF4-FFF2-40B4-BE49-F238E27FC236}">
                <a16:creationId xmlns:a16="http://schemas.microsoft.com/office/drawing/2014/main" id="{3B960CA3-5A85-4CBC-8C26-139B0865A5D9}"/>
              </a:ext>
            </a:extLst>
          </p:cNvPr>
          <p:cNvSpPr txBox="1">
            <a:spLocks/>
          </p:cNvSpPr>
          <p:nvPr/>
        </p:nvSpPr>
        <p:spPr>
          <a:xfrm rot="1327">
            <a:off x="74201" y="6258010"/>
            <a:ext cx="5626655" cy="637200"/>
          </a:xfrm>
          <a:prstGeom prst="rect">
            <a:avLst/>
          </a:prstGeom>
        </p:spPr>
        <p:txBody>
          <a:bodyPr spcFirstLastPara="1" vert="horz" wrap="square" lIns="0" tIns="91425" rIns="91425" bIns="91425" rtlCol="0" anchor="b"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Font typeface="Arial" panose="020B0604020202020204" pitchFamily="34" charset="0"/>
              <a:buNone/>
            </a:pPr>
            <a:endParaRPr lang="en-GB" sz="1100" i="1">
              <a:latin typeface="Lato" panose="020F0502020204030203" pitchFamily="34" charset="0"/>
            </a:endParaRPr>
          </a:p>
        </p:txBody>
      </p:sp>
      <p:sp>
        <p:nvSpPr>
          <p:cNvPr id="25" name="Rectangle 3">
            <a:extLst>
              <a:ext uri="{FF2B5EF4-FFF2-40B4-BE49-F238E27FC236}">
                <a16:creationId xmlns:a16="http://schemas.microsoft.com/office/drawing/2014/main" id="{E19FC6D2-BB9E-4553-8F10-FCB6DEBC45F9}"/>
              </a:ext>
            </a:extLst>
          </p:cNvPr>
          <p:cNvSpPr/>
          <p:nvPr/>
        </p:nvSpPr>
        <p:spPr>
          <a:xfrm>
            <a:off x="12305668" y="5310515"/>
            <a:ext cx="550415" cy="326798"/>
          </a:xfrm>
          <a:prstGeom prst="rect">
            <a:avLst/>
          </a:prstGeom>
          <a:solidFill>
            <a:srgbClr val="00374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7" name="Rectangle 3">
            <a:extLst>
              <a:ext uri="{FF2B5EF4-FFF2-40B4-BE49-F238E27FC236}">
                <a16:creationId xmlns:a16="http://schemas.microsoft.com/office/drawing/2014/main" id="{9C1F5186-261B-44F8-8CD8-E8F6E0CA2D1B}"/>
              </a:ext>
            </a:extLst>
          </p:cNvPr>
          <p:cNvSpPr/>
          <p:nvPr/>
        </p:nvSpPr>
        <p:spPr>
          <a:xfrm>
            <a:off x="12305668" y="4911583"/>
            <a:ext cx="550415" cy="326798"/>
          </a:xfrm>
          <a:prstGeom prst="rect">
            <a:avLst/>
          </a:prstGeom>
          <a:solidFill>
            <a:srgbClr val="E7000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 name="Titel 1">
            <a:extLst>
              <a:ext uri="{FF2B5EF4-FFF2-40B4-BE49-F238E27FC236}">
                <a16:creationId xmlns:a16="http://schemas.microsoft.com/office/drawing/2014/main" id="{F1D00C57-0D28-8B9A-F29D-9BB07F3C782E}"/>
              </a:ext>
            </a:extLst>
          </p:cNvPr>
          <p:cNvSpPr>
            <a:spLocks noGrp="1"/>
          </p:cNvSpPr>
          <p:nvPr>
            <p:ph type="title"/>
          </p:nvPr>
        </p:nvSpPr>
        <p:spPr/>
        <p:txBody>
          <a:bodyPr/>
          <a:lstStyle/>
          <a:p>
            <a:r>
              <a:rPr lang="nl-NL" sz="2400" b="1" dirty="0" err="1">
                <a:solidFill>
                  <a:srgbClr val="002060"/>
                </a:solidFill>
                <a:latin typeface="Trebuchet MS"/>
                <a:cs typeface="Arial"/>
              </a:rPr>
              <a:t>DECentralized</a:t>
            </a:r>
            <a:r>
              <a:rPr lang="nl-NL" sz="2400" b="1" dirty="0">
                <a:solidFill>
                  <a:srgbClr val="002060"/>
                </a:solidFill>
                <a:latin typeface="Trebuchet MS"/>
                <a:cs typeface="Arial"/>
              </a:rPr>
              <a:t> – Dutch Issues </a:t>
            </a:r>
            <a:r>
              <a:rPr lang="nl-NL" sz="2400" b="1" dirty="0" err="1">
                <a:solidFill>
                  <a:srgbClr val="002060"/>
                </a:solidFill>
                <a:latin typeface="Trebuchet MS"/>
                <a:cs typeface="Arial"/>
              </a:rPr>
              <a:t>within</a:t>
            </a:r>
            <a:r>
              <a:rPr lang="nl-NL" sz="2400" b="1" dirty="0">
                <a:solidFill>
                  <a:srgbClr val="002060"/>
                </a:solidFill>
                <a:latin typeface="Trebuchet MS"/>
                <a:cs typeface="Arial"/>
              </a:rPr>
              <a:t> single </a:t>
            </a:r>
            <a:r>
              <a:rPr lang="nl-NL" sz="2400" b="1" dirty="0" err="1">
                <a:solidFill>
                  <a:srgbClr val="002060"/>
                </a:solidFill>
                <a:latin typeface="Trebuchet MS"/>
                <a:cs typeface="Arial"/>
              </a:rPr>
              <a:t>hospitals</a:t>
            </a:r>
            <a:endParaRPr lang="nl-NL" dirty="0">
              <a:solidFill>
                <a:srgbClr val="000000"/>
              </a:solidFill>
              <a:latin typeface="Aptos Display" panose="020F0302020204030204"/>
            </a:endParaRPr>
          </a:p>
        </p:txBody>
      </p:sp>
      <p:sp>
        <p:nvSpPr>
          <p:cNvPr id="3" name="Tijdelijke aanduiding voor inhoud 2">
            <a:extLst>
              <a:ext uri="{FF2B5EF4-FFF2-40B4-BE49-F238E27FC236}">
                <a16:creationId xmlns:a16="http://schemas.microsoft.com/office/drawing/2014/main" id="{B77B240C-4385-4EE3-897C-7D52B63383E0}"/>
              </a:ext>
            </a:extLst>
          </p:cNvPr>
          <p:cNvSpPr>
            <a:spLocks noGrp="1"/>
          </p:cNvSpPr>
          <p:nvPr>
            <p:ph sz="half" idx="2"/>
          </p:nvPr>
        </p:nvSpPr>
        <p:spPr>
          <a:xfrm>
            <a:off x="2669704" y="2425655"/>
            <a:ext cx="8737243" cy="3794237"/>
          </a:xfrm>
        </p:spPr>
        <p:txBody>
          <a:bodyPr vert="horz" lIns="91440" tIns="45720" rIns="91440" bIns="45720" rtlCol="0" anchor="t">
            <a:noAutofit/>
          </a:bodyPr>
          <a:lstStyle/>
          <a:p>
            <a:pPr indent="-431800">
              <a:buSzPts val="2000"/>
            </a:pPr>
            <a:r>
              <a:rPr lang="en-US" sz="1800" dirty="0"/>
              <a:t>Epic evaluated as a ‘7’ by healthcare professionals, but its design depends on its implementation (not one epic looks the same)</a:t>
            </a:r>
          </a:p>
          <a:p>
            <a:pPr marL="0" indent="0">
              <a:buSzPts val="2000"/>
              <a:buNone/>
            </a:pPr>
            <a:endParaRPr lang="en-US" sz="1800" dirty="0"/>
          </a:p>
          <a:p>
            <a:pPr indent="-431800">
              <a:buSzPts val="2000"/>
            </a:pPr>
            <a:r>
              <a:rPr lang="en-US" sz="1800" dirty="0"/>
              <a:t>Patient apps adoption encounters usability challenges</a:t>
            </a:r>
          </a:p>
          <a:p>
            <a:pPr lvl="1" indent="-431800">
              <a:buSzPts val="2000"/>
            </a:pPr>
            <a:r>
              <a:rPr lang="en-US" sz="1800" dirty="0"/>
              <a:t>DIGITAL </a:t>
            </a:r>
            <a:r>
              <a:rPr lang="en-US" sz="1800" b="1" dirty="0"/>
              <a:t>HEALTH LITERACY MYCHART </a:t>
            </a:r>
            <a:r>
              <a:rPr lang="en-US" sz="1800" dirty="0"/>
              <a:t>(Patient portal Epic)</a:t>
            </a:r>
          </a:p>
          <a:p>
            <a:pPr lvl="1" indent="-431800">
              <a:buSzPts val="2000"/>
            </a:pPr>
            <a:r>
              <a:rPr lang="en-US" sz="1800" dirty="0"/>
              <a:t>Only 10% of the patients highly educated use the apps </a:t>
            </a:r>
          </a:p>
          <a:p>
            <a:pPr lvl="1" indent="-431800">
              <a:buSzPts val="2000"/>
            </a:pPr>
            <a:r>
              <a:rPr lang="en-US" sz="1800" dirty="0"/>
              <a:t>Impact on quality of care is still low </a:t>
            </a:r>
          </a:p>
          <a:p>
            <a:pPr lvl="1" indent="-431800">
              <a:buSzPts val="2000"/>
            </a:pPr>
            <a:r>
              <a:rPr lang="en-US" sz="1800" dirty="0"/>
              <a:t>Design issues US perspective vs. Dutch Health system</a:t>
            </a:r>
          </a:p>
          <a:p>
            <a:pPr lvl="1" indent="-431800">
              <a:buSzPts val="2000"/>
            </a:pPr>
            <a:endParaRPr lang="en-US" sz="1800" dirty="0"/>
          </a:p>
          <a:p>
            <a:pPr lvl="1" indent="-431800">
              <a:buSzPts val="2000"/>
            </a:pPr>
            <a:r>
              <a:rPr lang="en-US" sz="1800" dirty="0"/>
              <a:t>Attention is on Care shift -&gt; from hospital to home care </a:t>
            </a:r>
          </a:p>
          <a:p>
            <a:pPr lvl="1" indent="-431800">
              <a:buSzPts val="2000"/>
            </a:pPr>
            <a:r>
              <a:rPr lang="en-US" sz="1800" dirty="0"/>
              <a:t>Interoperability! </a:t>
            </a:r>
            <a:r>
              <a:rPr lang="en-US" sz="1800" dirty="0">
                <a:sym typeface="Wingdings" panose="05000000000000000000" pitchFamily="2" charset="2"/>
              </a:rPr>
              <a:t> </a:t>
            </a:r>
            <a:r>
              <a:rPr lang="en-US" sz="1800" b="1" dirty="0">
                <a:sym typeface="Wingdings" panose="05000000000000000000" pitchFamily="2" charset="2"/>
              </a:rPr>
              <a:t>DATA CLEANING </a:t>
            </a:r>
            <a:r>
              <a:rPr lang="en-US" sz="1800" dirty="0">
                <a:sym typeface="Wingdings" panose="05000000000000000000" pitchFamily="2" charset="2"/>
              </a:rPr>
              <a:t>, it does not solve all problems</a:t>
            </a:r>
            <a:endParaRPr lang="en-US" sz="1800" dirty="0"/>
          </a:p>
          <a:p>
            <a:pPr lvl="1"/>
            <a:endParaRPr lang="en-US" sz="1800" dirty="0">
              <a:solidFill>
                <a:srgbClr val="3B7D23"/>
              </a:solidFill>
            </a:endParaRPr>
          </a:p>
          <a:p>
            <a:pPr lvl="1"/>
            <a:endParaRPr lang="en-US" sz="1800" dirty="0">
              <a:solidFill>
                <a:srgbClr val="3B7D23"/>
              </a:solidFill>
            </a:endParaRPr>
          </a:p>
          <a:p>
            <a:endParaRPr lang="en-US" sz="1800" dirty="0">
              <a:solidFill>
                <a:srgbClr val="3B7D23"/>
              </a:solidFill>
            </a:endParaRPr>
          </a:p>
          <a:p>
            <a:endParaRPr lang="nl-NL" sz="1800" dirty="0">
              <a:latin typeface="Trebuchet MS"/>
            </a:endParaRPr>
          </a:p>
          <a:p>
            <a:endParaRPr lang="nl-NL" sz="1800" dirty="0">
              <a:latin typeface="Trebuchet MS"/>
            </a:endParaRPr>
          </a:p>
        </p:txBody>
      </p:sp>
      <p:pic>
        <p:nvPicPr>
          <p:cNvPr id="10" name="Afbeelding 9" descr="Afbeelding met logo, symbool, embleem, Graphics&#10;&#10;Automatisch gegenereerde beschrijving">
            <a:extLst>
              <a:ext uri="{FF2B5EF4-FFF2-40B4-BE49-F238E27FC236}">
                <a16:creationId xmlns:a16="http://schemas.microsoft.com/office/drawing/2014/main" id="{342EEE6D-A44C-15AB-44BF-1C009A8FF843}"/>
              </a:ext>
            </a:extLst>
          </p:cNvPr>
          <p:cNvPicPr>
            <a:picLocks noChangeAspect="1"/>
          </p:cNvPicPr>
          <p:nvPr/>
        </p:nvPicPr>
        <p:blipFill>
          <a:blip r:embed="rId5"/>
          <a:stretch>
            <a:fillRect/>
          </a:stretch>
        </p:blipFill>
        <p:spPr>
          <a:xfrm>
            <a:off x="5692109" y="4455"/>
            <a:ext cx="561975" cy="581025"/>
          </a:xfrm>
          <a:prstGeom prst="rect">
            <a:avLst/>
          </a:prstGeom>
        </p:spPr>
      </p:pic>
      <p:pic>
        <p:nvPicPr>
          <p:cNvPr id="8" name="Afbeelding 7" descr="Afbeelding met tekst, Lettertype, symbool, Graphics&#10;&#10;Automatisch gegenereerde beschrijving">
            <a:extLst>
              <a:ext uri="{FF2B5EF4-FFF2-40B4-BE49-F238E27FC236}">
                <a16:creationId xmlns:a16="http://schemas.microsoft.com/office/drawing/2014/main" id="{8C932F72-38D5-F615-6706-68A5B6549AAF}"/>
              </a:ext>
            </a:extLst>
          </p:cNvPr>
          <p:cNvPicPr>
            <a:picLocks noChangeAspect="1"/>
          </p:cNvPicPr>
          <p:nvPr/>
        </p:nvPicPr>
        <p:blipFill>
          <a:blip r:embed="rId6"/>
          <a:stretch>
            <a:fillRect/>
          </a:stretch>
        </p:blipFill>
        <p:spPr>
          <a:xfrm>
            <a:off x="6258024" y="-15969"/>
            <a:ext cx="2027904" cy="603350"/>
          </a:xfrm>
          <a:prstGeom prst="rect">
            <a:avLst/>
          </a:prstGeom>
        </p:spPr>
      </p:pic>
      <p:pic>
        <p:nvPicPr>
          <p:cNvPr id="11" name="Afbeelding 10">
            <a:extLst>
              <a:ext uri="{FF2B5EF4-FFF2-40B4-BE49-F238E27FC236}">
                <a16:creationId xmlns:a16="http://schemas.microsoft.com/office/drawing/2014/main" id="{75F222F4-B16F-EF22-060F-F1E8F4254BBF}"/>
              </a:ext>
            </a:extLst>
          </p:cNvPr>
          <p:cNvPicPr>
            <a:picLocks noChangeAspect="1"/>
          </p:cNvPicPr>
          <p:nvPr/>
        </p:nvPicPr>
        <p:blipFill>
          <a:blip r:embed="rId7"/>
          <a:stretch>
            <a:fillRect/>
          </a:stretch>
        </p:blipFill>
        <p:spPr>
          <a:xfrm>
            <a:off x="673100" y="2256940"/>
            <a:ext cx="1557374" cy="2038745"/>
          </a:xfrm>
          <a:prstGeom prst="rect">
            <a:avLst/>
          </a:prstGeom>
        </p:spPr>
      </p:pic>
    </p:spTree>
    <p:extLst>
      <p:ext uri="{BB962C8B-B14F-4D97-AF65-F5344CB8AC3E}">
        <p14:creationId xmlns:p14="http://schemas.microsoft.com/office/powerpoint/2010/main" val="37844529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0839C5E2-5B49-4D82-9351-D5A45C073C43}"/>
              </a:ext>
            </a:extLst>
          </p:cNvPr>
          <p:cNvSpPr/>
          <p:nvPr/>
        </p:nvSpPr>
        <p:spPr>
          <a:xfrm>
            <a:off x="12305670" y="6531202"/>
            <a:ext cx="550415" cy="326798"/>
          </a:xfrm>
          <a:prstGeom prst="rect">
            <a:avLst/>
          </a:prstGeom>
          <a:solidFill>
            <a:srgbClr val="2F2E4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 name="Rectangle 9">
            <a:extLst>
              <a:ext uri="{FF2B5EF4-FFF2-40B4-BE49-F238E27FC236}">
                <a16:creationId xmlns:a16="http://schemas.microsoft.com/office/drawing/2014/main" id="{512F3F8A-B1D0-4013-8419-F252F1D030E2}"/>
              </a:ext>
            </a:extLst>
          </p:cNvPr>
          <p:cNvSpPr/>
          <p:nvPr/>
        </p:nvSpPr>
        <p:spPr>
          <a:xfrm>
            <a:off x="12305669" y="6102933"/>
            <a:ext cx="550415" cy="326798"/>
          </a:xfrm>
          <a:prstGeom prst="rect">
            <a:avLst/>
          </a:prstGeom>
          <a:solidFill>
            <a:srgbClr val="E6E6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9" name="Rectangle 9">
            <a:extLst>
              <a:ext uri="{FF2B5EF4-FFF2-40B4-BE49-F238E27FC236}">
                <a16:creationId xmlns:a16="http://schemas.microsoft.com/office/drawing/2014/main" id="{01032490-11F3-489A-9C4A-77FDB394DBDE}"/>
              </a:ext>
            </a:extLst>
          </p:cNvPr>
          <p:cNvSpPr/>
          <p:nvPr/>
        </p:nvSpPr>
        <p:spPr>
          <a:xfrm>
            <a:off x="12305669" y="5718478"/>
            <a:ext cx="550415" cy="326798"/>
          </a:xfrm>
          <a:prstGeom prst="rect">
            <a:avLst/>
          </a:prstGeom>
          <a:solidFill>
            <a:srgbClr val="F0791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1" name="Graphic 10">
            <a:extLst>
              <a:ext uri="{FF2B5EF4-FFF2-40B4-BE49-F238E27FC236}">
                <a16:creationId xmlns:a16="http://schemas.microsoft.com/office/drawing/2014/main" id="{817B73A0-160F-491F-BB6B-D837A7F3604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29766" y="4924950"/>
            <a:ext cx="1744626" cy="1127182"/>
          </a:xfrm>
          <a:prstGeom prst="rect">
            <a:avLst/>
          </a:prstGeom>
        </p:spPr>
      </p:pic>
      <p:sp>
        <p:nvSpPr>
          <p:cNvPr id="13" name="Google Shape;639;p36">
            <a:extLst>
              <a:ext uri="{FF2B5EF4-FFF2-40B4-BE49-F238E27FC236}">
                <a16:creationId xmlns:a16="http://schemas.microsoft.com/office/drawing/2014/main" id="{7910E913-5508-4CB4-914C-B713EF1BD0BC}"/>
              </a:ext>
            </a:extLst>
          </p:cNvPr>
          <p:cNvSpPr txBox="1">
            <a:spLocks/>
          </p:cNvSpPr>
          <p:nvPr/>
        </p:nvSpPr>
        <p:spPr>
          <a:xfrm rot="1327">
            <a:off x="3282665" y="2258026"/>
            <a:ext cx="5626655" cy="637200"/>
          </a:xfrm>
          <a:prstGeom prst="rect">
            <a:avLst/>
          </a:prstGeom>
        </p:spPr>
        <p:txBody>
          <a:bodyPr spcFirstLastPara="1" vert="horz" wrap="square" lIns="0" tIns="91425" rIns="91425" bIns="91425"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buFont typeface="Arial" panose="020B0604020202020204" pitchFamily="34" charset="0"/>
              <a:buNone/>
            </a:pPr>
            <a:endParaRPr lang="en-GB" sz="1800">
              <a:latin typeface="Lato" panose="020F0502020204030203" pitchFamily="34" charset="0"/>
            </a:endParaRPr>
          </a:p>
        </p:txBody>
      </p:sp>
      <p:cxnSp>
        <p:nvCxnSpPr>
          <p:cNvPr id="14" name="Google Shape;640;p36">
            <a:extLst>
              <a:ext uri="{FF2B5EF4-FFF2-40B4-BE49-F238E27FC236}">
                <a16:creationId xmlns:a16="http://schemas.microsoft.com/office/drawing/2014/main" id="{036EA0F1-9D44-4FAA-9B8C-04239CAD00A3}"/>
              </a:ext>
            </a:extLst>
          </p:cNvPr>
          <p:cNvCxnSpPr>
            <a:cxnSpLocks/>
          </p:cNvCxnSpPr>
          <p:nvPr/>
        </p:nvCxnSpPr>
        <p:spPr>
          <a:xfrm>
            <a:off x="5649977" y="2021661"/>
            <a:ext cx="892039" cy="0"/>
          </a:xfrm>
          <a:prstGeom prst="straightConnector1">
            <a:avLst/>
          </a:prstGeom>
          <a:noFill/>
          <a:ln w="38100" cap="flat" cmpd="sng">
            <a:solidFill>
              <a:srgbClr val="F07913"/>
            </a:solidFill>
            <a:prstDash val="solid"/>
            <a:round/>
            <a:headEnd type="none" w="med" len="med"/>
            <a:tailEnd type="none" w="med" len="med"/>
          </a:ln>
        </p:spPr>
      </p:cxnSp>
      <p:pic>
        <p:nvPicPr>
          <p:cNvPr id="16" name="Afbeelding 15">
            <a:extLst>
              <a:ext uri="{FF2B5EF4-FFF2-40B4-BE49-F238E27FC236}">
                <a16:creationId xmlns:a16="http://schemas.microsoft.com/office/drawing/2014/main" id="{A5824706-FAF3-4F92-967A-8147ACA10E11}"/>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1591955" y="6238291"/>
            <a:ext cx="639373" cy="639373"/>
          </a:xfrm>
          <a:prstGeom prst="rect">
            <a:avLst/>
          </a:prstGeom>
        </p:spPr>
      </p:pic>
      <p:pic>
        <p:nvPicPr>
          <p:cNvPr id="18" name="Afbeelding 17">
            <a:extLst>
              <a:ext uri="{FF2B5EF4-FFF2-40B4-BE49-F238E27FC236}">
                <a16:creationId xmlns:a16="http://schemas.microsoft.com/office/drawing/2014/main" id="{FEC1F345-519D-4088-AB9D-BB4516EFE6B2}"/>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1205334" y="6364668"/>
            <a:ext cx="386621" cy="386621"/>
          </a:xfrm>
          <a:prstGeom prst="rect">
            <a:avLst/>
          </a:prstGeom>
        </p:spPr>
      </p:pic>
      <p:sp>
        <p:nvSpPr>
          <p:cNvPr id="23" name="Google Shape;639;p36">
            <a:extLst>
              <a:ext uri="{FF2B5EF4-FFF2-40B4-BE49-F238E27FC236}">
                <a16:creationId xmlns:a16="http://schemas.microsoft.com/office/drawing/2014/main" id="{3B960CA3-5A85-4CBC-8C26-139B0865A5D9}"/>
              </a:ext>
            </a:extLst>
          </p:cNvPr>
          <p:cNvSpPr txBox="1">
            <a:spLocks/>
          </p:cNvSpPr>
          <p:nvPr/>
        </p:nvSpPr>
        <p:spPr>
          <a:xfrm rot="1327">
            <a:off x="74201" y="6258010"/>
            <a:ext cx="5626655" cy="637200"/>
          </a:xfrm>
          <a:prstGeom prst="rect">
            <a:avLst/>
          </a:prstGeom>
        </p:spPr>
        <p:txBody>
          <a:bodyPr spcFirstLastPara="1" vert="horz" wrap="square" lIns="0" tIns="91425" rIns="91425" bIns="91425" rtlCol="0" anchor="b"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Font typeface="Arial" panose="020B0604020202020204" pitchFamily="34" charset="0"/>
              <a:buNone/>
            </a:pPr>
            <a:endParaRPr lang="en-GB" sz="1100" i="1">
              <a:latin typeface="Lato" panose="020F0502020204030203" pitchFamily="34" charset="0"/>
            </a:endParaRPr>
          </a:p>
        </p:txBody>
      </p:sp>
      <p:sp>
        <p:nvSpPr>
          <p:cNvPr id="25" name="Rectangle 3">
            <a:extLst>
              <a:ext uri="{FF2B5EF4-FFF2-40B4-BE49-F238E27FC236}">
                <a16:creationId xmlns:a16="http://schemas.microsoft.com/office/drawing/2014/main" id="{E19FC6D2-BB9E-4553-8F10-FCB6DEBC45F9}"/>
              </a:ext>
            </a:extLst>
          </p:cNvPr>
          <p:cNvSpPr/>
          <p:nvPr/>
        </p:nvSpPr>
        <p:spPr>
          <a:xfrm>
            <a:off x="12305668" y="5310515"/>
            <a:ext cx="550415" cy="326798"/>
          </a:xfrm>
          <a:prstGeom prst="rect">
            <a:avLst/>
          </a:prstGeom>
          <a:solidFill>
            <a:srgbClr val="00374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7" name="Rectangle 3">
            <a:extLst>
              <a:ext uri="{FF2B5EF4-FFF2-40B4-BE49-F238E27FC236}">
                <a16:creationId xmlns:a16="http://schemas.microsoft.com/office/drawing/2014/main" id="{9C1F5186-261B-44F8-8CD8-E8F6E0CA2D1B}"/>
              </a:ext>
            </a:extLst>
          </p:cNvPr>
          <p:cNvSpPr/>
          <p:nvPr/>
        </p:nvSpPr>
        <p:spPr>
          <a:xfrm>
            <a:off x="12305668" y="4911583"/>
            <a:ext cx="550415" cy="326798"/>
          </a:xfrm>
          <a:prstGeom prst="rect">
            <a:avLst/>
          </a:prstGeom>
          <a:solidFill>
            <a:srgbClr val="E7000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 name="Titel 1">
            <a:extLst>
              <a:ext uri="{FF2B5EF4-FFF2-40B4-BE49-F238E27FC236}">
                <a16:creationId xmlns:a16="http://schemas.microsoft.com/office/drawing/2014/main" id="{F1D00C57-0D28-8B9A-F29D-9BB07F3C782E}"/>
              </a:ext>
            </a:extLst>
          </p:cNvPr>
          <p:cNvSpPr>
            <a:spLocks noGrp="1"/>
          </p:cNvSpPr>
          <p:nvPr>
            <p:ph type="title"/>
          </p:nvPr>
        </p:nvSpPr>
        <p:spPr/>
        <p:txBody>
          <a:bodyPr/>
          <a:lstStyle/>
          <a:p>
            <a:r>
              <a:rPr lang="nl-NL" sz="2400" b="1" dirty="0" err="1">
                <a:solidFill>
                  <a:srgbClr val="002060"/>
                </a:solidFill>
                <a:latin typeface="Trebuchet MS"/>
                <a:cs typeface="Arial"/>
              </a:rPr>
              <a:t>CENtralized</a:t>
            </a:r>
            <a:r>
              <a:rPr lang="nl-NL" sz="2400" b="1" dirty="0">
                <a:solidFill>
                  <a:srgbClr val="002060"/>
                </a:solidFill>
                <a:latin typeface="Trebuchet MS"/>
                <a:cs typeface="Arial"/>
              </a:rPr>
              <a:t> </a:t>
            </a:r>
            <a:r>
              <a:rPr lang="nl-NL" sz="2400" b="1" dirty="0" err="1">
                <a:solidFill>
                  <a:srgbClr val="002060"/>
                </a:solidFill>
                <a:latin typeface="Trebuchet MS"/>
                <a:cs typeface="Arial"/>
              </a:rPr>
              <a:t>perspective</a:t>
            </a:r>
            <a:endParaRPr lang="nl-NL" sz="2400" b="1" dirty="0">
              <a:solidFill>
                <a:srgbClr val="002060"/>
              </a:solidFill>
              <a:latin typeface="Trebuchet MS"/>
              <a:cs typeface="Arial"/>
            </a:endParaRPr>
          </a:p>
        </p:txBody>
      </p:sp>
      <p:sp>
        <p:nvSpPr>
          <p:cNvPr id="3" name="Tijdelijke aanduiding voor inhoud 2">
            <a:extLst>
              <a:ext uri="{FF2B5EF4-FFF2-40B4-BE49-F238E27FC236}">
                <a16:creationId xmlns:a16="http://schemas.microsoft.com/office/drawing/2014/main" id="{B77B240C-4385-4EE3-897C-7D52B63383E0}"/>
              </a:ext>
            </a:extLst>
          </p:cNvPr>
          <p:cNvSpPr>
            <a:spLocks noGrp="1"/>
          </p:cNvSpPr>
          <p:nvPr>
            <p:ph sz="half" idx="2"/>
          </p:nvPr>
        </p:nvSpPr>
        <p:spPr>
          <a:xfrm>
            <a:off x="2669704" y="2425655"/>
            <a:ext cx="8737243" cy="3794237"/>
          </a:xfrm>
        </p:spPr>
        <p:txBody>
          <a:bodyPr vert="horz" lIns="91440" tIns="45720" rIns="91440" bIns="45720" rtlCol="0" anchor="t">
            <a:noAutofit/>
          </a:bodyPr>
          <a:lstStyle/>
          <a:p>
            <a:endParaRPr lang="en-US" sz="1800" dirty="0">
              <a:solidFill>
                <a:srgbClr val="3B7D23"/>
              </a:solidFill>
              <a:latin typeface="Arial"/>
              <a:cs typeface="Arial"/>
            </a:endParaRPr>
          </a:p>
          <a:p>
            <a:endParaRPr lang="en-US" dirty="0"/>
          </a:p>
          <a:p>
            <a:endParaRPr lang="en-US" sz="800" dirty="0">
              <a:solidFill>
                <a:srgbClr val="222222"/>
              </a:solidFill>
              <a:latin typeface="Arial"/>
              <a:cs typeface="Arial"/>
            </a:endParaRPr>
          </a:p>
          <a:p>
            <a:endParaRPr lang="en-US" sz="1800" dirty="0">
              <a:solidFill>
                <a:srgbClr val="3B7D23"/>
              </a:solidFill>
            </a:endParaRPr>
          </a:p>
          <a:p>
            <a:endParaRPr lang="en-US" sz="1800" dirty="0">
              <a:solidFill>
                <a:srgbClr val="3B7D23"/>
              </a:solidFill>
            </a:endParaRPr>
          </a:p>
          <a:p>
            <a:endParaRPr lang="en-US" sz="1800" dirty="0">
              <a:solidFill>
                <a:srgbClr val="3B7D23"/>
              </a:solidFill>
            </a:endParaRPr>
          </a:p>
          <a:p>
            <a:endParaRPr lang="nl-NL" sz="1800" dirty="0">
              <a:latin typeface="Trebuchet MS"/>
            </a:endParaRPr>
          </a:p>
          <a:p>
            <a:endParaRPr lang="nl-NL" sz="1800" dirty="0">
              <a:latin typeface="Trebuchet MS"/>
            </a:endParaRPr>
          </a:p>
        </p:txBody>
      </p:sp>
      <p:pic>
        <p:nvPicPr>
          <p:cNvPr id="10" name="Afbeelding 9" descr="Afbeelding met logo, symbool, embleem, Graphics&#10;&#10;Automatisch gegenereerde beschrijving">
            <a:extLst>
              <a:ext uri="{FF2B5EF4-FFF2-40B4-BE49-F238E27FC236}">
                <a16:creationId xmlns:a16="http://schemas.microsoft.com/office/drawing/2014/main" id="{342EEE6D-A44C-15AB-44BF-1C009A8FF843}"/>
              </a:ext>
            </a:extLst>
          </p:cNvPr>
          <p:cNvPicPr>
            <a:picLocks noChangeAspect="1"/>
          </p:cNvPicPr>
          <p:nvPr/>
        </p:nvPicPr>
        <p:blipFill>
          <a:blip r:embed="rId6"/>
          <a:stretch>
            <a:fillRect/>
          </a:stretch>
        </p:blipFill>
        <p:spPr>
          <a:xfrm>
            <a:off x="5692109" y="4455"/>
            <a:ext cx="561975" cy="581025"/>
          </a:xfrm>
          <a:prstGeom prst="rect">
            <a:avLst/>
          </a:prstGeom>
        </p:spPr>
      </p:pic>
      <p:pic>
        <p:nvPicPr>
          <p:cNvPr id="8" name="Afbeelding 7" descr="Afbeelding met tekst, Lettertype, symbool, Graphics&#10;&#10;Automatisch gegenereerde beschrijving">
            <a:extLst>
              <a:ext uri="{FF2B5EF4-FFF2-40B4-BE49-F238E27FC236}">
                <a16:creationId xmlns:a16="http://schemas.microsoft.com/office/drawing/2014/main" id="{8C932F72-38D5-F615-6706-68A5B6549AAF}"/>
              </a:ext>
            </a:extLst>
          </p:cNvPr>
          <p:cNvPicPr>
            <a:picLocks noChangeAspect="1"/>
          </p:cNvPicPr>
          <p:nvPr/>
        </p:nvPicPr>
        <p:blipFill>
          <a:blip r:embed="rId7"/>
          <a:stretch>
            <a:fillRect/>
          </a:stretch>
        </p:blipFill>
        <p:spPr>
          <a:xfrm>
            <a:off x="6258024" y="-15969"/>
            <a:ext cx="2027904" cy="603350"/>
          </a:xfrm>
          <a:prstGeom prst="rect">
            <a:avLst/>
          </a:prstGeom>
        </p:spPr>
      </p:pic>
      <p:sp>
        <p:nvSpPr>
          <p:cNvPr id="12" name="Tekstvak 11">
            <a:extLst>
              <a:ext uri="{FF2B5EF4-FFF2-40B4-BE49-F238E27FC236}">
                <a16:creationId xmlns:a16="http://schemas.microsoft.com/office/drawing/2014/main" id="{8649BEA8-FA95-8AA1-1D30-4BE577C5EB03}"/>
              </a:ext>
            </a:extLst>
          </p:cNvPr>
          <p:cNvSpPr txBox="1"/>
          <p:nvPr/>
        </p:nvSpPr>
        <p:spPr>
          <a:xfrm>
            <a:off x="1958154" y="2261507"/>
            <a:ext cx="8448589"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dk1"/>
                </a:solidFill>
                <a:latin typeface="Trebuchet MS"/>
              </a:rPr>
              <a:t>Denmark 2011 -2017 </a:t>
            </a:r>
            <a:endParaRPr lang="nl-NL" dirty="0">
              <a:solidFill>
                <a:schemeClr val="dk1"/>
              </a:solidFill>
            </a:endParaRPr>
          </a:p>
          <a:p>
            <a:endParaRPr lang="en-US" dirty="0">
              <a:solidFill>
                <a:schemeClr val="dk1"/>
              </a:solidFill>
              <a:latin typeface="Trebuchet MS"/>
            </a:endParaRPr>
          </a:p>
          <a:p>
            <a:r>
              <a:rPr lang="en-US" dirty="0">
                <a:solidFill>
                  <a:schemeClr val="dk1"/>
                </a:solidFill>
                <a:latin typeface="Trebuchet MS"/>
              </a:rPr>
              <a:t>National study showed increasing dissatisfaction among physicians.</a:t>
            </a:r>
            <a:endParaRPr lang="en-US" dirty="0">
              <a:solidFill>
                <a:schemeClr val="dk1"/>
              </a:solidFill>
            </a:endParaRPr>
          </a:p>
          <a:p>
            <a:r>
              <a:rPr lang="en-US" dirty="0">
                <a:solidFill>
                  <a:schemeClr val="dk1"/>
                </a:solidFill>
                <a:latin typeface="Trebuchet MS"/>
              </a:rPr>
              <a:t> minimal attention was initially given to </a:t>
            </a:r>
            <a:r>
              <a:rPr lang="en-US" b="1" dirty="0">
                <a:solidFill>
                  <a:schemeClr val="dk1"/>
                </a:solidFill>
                <a:latin typeface="Trebuchet MS"/>
              </a:rPr>
              <a:t>usability </a:t>
            </a:r>
          </a:p>
          <a:p>
            <a:endParaRPr lang="en-US" dirty="0">
              <a:solidFill>
                <a:schemeClr val="dk1"/>
              </a:solidFill>
              <a:latin typeface="Trebuchet MS"/>
            </a:endParaRPr>
          </a:p>
          <a:p>
            <a:pPr marL="285750" indent="-285750">
              <a:buFont typeface="Arial"/>
              <a:buChar char="•"/>
            </a:pPr>
            <a:r>
              <a:rPr lang="en-US" dirty="0">
                <a:solidFill>
                  <a:schemeClr val="dk1"/>
                </a:solidFill>
                <a:latin typeface="Trebuchet MS"/>
              </a:rPr>
              <a:t>Despite their centralized approach – data exchange was difficult. </a:t>
            </a:r>
            <a:endParaRPr lang="en-US" dirty="0">
              <a:solidFill>
                <a:schemeClr val="dk1"/>
              </a:solidFill>
              <a:latin typeface="Aptos" panose="020B0004020202020204"/>
            </a:endParaRPr>
          </a:p>
          <a:p>
            <a:pPr marL="285750" indent="-285750">
              <a:buFont typeface="Arial"/>
              <a:buChar char="•"/>
            </a:pPr>
            <a:r>
              <a:rPr lang="en-US" dirty="0">
                <a:solidFill>
                  <a:schemeClr val="dk1"/>
                </a:solidFill>
                <a:latin typeface="Trebuchet MS"/>
              </a:rPr>
              <a:t>Need for:</a:t>
            </a:r>
          </a:p>
          <a:p>
            <a:pPr lvl="1">
              <a:buFont typeface="Courier New"/>
              <a:buChar char="o"/>
            </a:pPr>
            <a:r>
              <a:rPr lang="en-US" dirty="0">
                <a:solidFill>
                  <a:schemeClr val="dk1"/>
                </a:solidFill>
                <a:latin typeface="Trebuchet MS"/>
              </a:rPr>
              <a:t> Early involvement of clinicians </a:t>
            </a:r>
          </a:p>
          <a:p>
            <a:pPr lvl="1">
              <a:buFont typeface="Courier New"/>
              <a:buChar char="o"/>
            </a:pPr>
            <a:r>
              <a:rPr lang="en-US" dirty="0">
                <a:solidFill>
                  <a:schemeClr val="dk1"/>
                </a:solidFill>
                <a:latin typeface="Trebuchet MS"/>
              </a:rPr>
              <a:t> The best possible representation of clinicians</a:t>
            </a:r>
            <a:endParaRPr lang="en-US" dirty="0">
              <a:solidFill>
                <a:schemeClr val="dk1"/>
              </a:solidFill>
              <a:latin typeface="Aptos" panose="020B0004020202020204"/>
            </a:endParaRPr>
          </a:p>
          <a:p>
            <a:pPr lvl="1">
              <a:buFont typeface="Courier New"/>
              <a:buChar char="o"/>
            </a:pPr>
            <a:r>
              <a:rPr lang="en-US" dirty="0">
                <a:solidFill>
                  <a:schemeClr val="dk1"/>
                </a:solidFill>
                <a:latin typeface="Trebuchet MS"/>
              </a:rPr>
              <a:t> Workload reduction for those involved in the implementation</a:t>
            </a:r>
            <a:endParaRPr lang="en-US" dirty="0">
              <a:solidFill>
                <a:schemeClr val="dk1"/>
              </a:solidFill>
              <a:latin typeface="Aptos" panose="020B0004020202020204"/>
            </a:endParaRPr>
          </a:p>
          <a:p>
            <a:pPr lvl="1">
              <a:buFont typeface="Courier New"/>
              <a:buChar char="o"/>
            </a:pPr>
            <a:endParaRPr lang="en-US" dirty="0">
              <a:solidFill>
                <a:schemeClr val="dk1"/>
              </a:solidFill>
            </a:endParaRPr>
          </a:p>
          <a:p>
            <a:r>
              <a:rPr lang="en-US" dirty="0">
                <a:solidFill>
                  <a:schemeClr val="dk1"/>
                </a:solidFill>
                <a:latin typeface="Trebuchet MS"/>
              </a:rPr>
              <a:t>Consequences --&gt; lack of </a:t>
            </a:r>
            <a:r>
              <a:rPr lang="en-US" b="1" dirty="0">
                <a:solidFill>
                  <a:schemeClr val="dk1"/>
                </a:solidFill>
                <a:latin typeface="Trebuchet MS"/>
              </a:rPr>
              <a:t>ownership of decisions </a:t>
            </a:r>
            <a:r>
              <a:rPr lang="en-US" dirty="0">
                <a:solidFill>
                  <a:schemeClr val="dk1"/>
                </a:solidFill>
                <a:latin typeface="Trebuchet MS"/>
              </a:rPr>
              <a:t>and negative attitudes towards the clinical benefits related to these decisions.</a:t>
            </a:r>
            <a:r>
              <a:rPr lang="en-US" b="1" dirty="0">
                <a:solidFill>
                  <a:schemeClr val="dk1"/>
                </a:solidFill>
                <a:latin typeface="Trebuchet MS"/>
              </a:rPr>
              <a:t>  </a:t>
            </a:r>
            <a:r>
              <a:rPr lang="en-US" b="1" dirty="0" err="1">
                <a:solidFill>
                  <a:schemeClr val="dk1"/>
                </a:solidFill>
                <a:latin typeface="Trebuchet MS"/>
              </a:rPr>
              <a:t>CeHEM</a:t>
            </a:r>
            <a:r>
              <a:rPr lang="en-US" b="1" dirty="0">
                <a:solidFill>
                  <a:schemeClr val="dk1"/>
                </a:solidFill>
                <a:latin typeface="Trebuchet MS"/>
              </a:rPr>
              <a:t> framework</a:t>
            </a:r>
          </a:p>
          <a:p>
            <a:br>
              <a:rPr lang="en-US" dirty="0">
                <a:solidFill>
                  <a:schemeClr val="dk1"/>
                </a:solidFill>
                <a:latin typeface="Trebuchet MS"/>
              </a:rPr>
            </a:br>
            <a:endParaRPr lang="en-US" dirty="0">
              <a:solidFill>
                <a:schemeClr val="dk1"/>
              </a:solidFill>
              <a:latin typeface="Trebuchet MS"/>
            </a:endParaRPr>
          </a:p>
          <a:p>
            <a:endParaRPr lang="en-US" dirty="0">
              <a:solidFill>
                <a:schemeClr val="dk1"/>
              </a:solidFill>
              <a:latin typeface="Trebuchet MS"/>
            </a:endParaRPr>
          </a:p>
        </p:txBody>
      </p:sp>
      <p:sp>
        <p:nvSpPr>
          <p:cNvPr id="15" name="Tekstvak 14">
            <a:extLst>
              <a:ext uri="{FF2B5EF4-FFF2-40B4-BE49-F238E27FC236}">
                <a16:creationId xmlns:a16="http://schemas.microsoft.com/office/drawing/2014/main" id="{4FA11BDE-96B1-9180-C2AB-9F840A7F29BF}"/>
              </a:ext>
            </a:extLst>
          </p:cNvPr>
          <p:cNvSpPr txBox="1"/>
          <p:nvPr/>
        </p:nvSpPr>
        <p:spPr>
          <a:xfrm>
            <a:off x="488042" y="6159197"/>
            <a:ext cx="1071093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333333"/>
                </a:solidFill>
                <a:latin typeface="-apple-system"/>
              </a:rPr>
              <a:t>østgaard, A.M.B., Bertelsen, P. &amp; Nøhr, C. Constructive eHealth evaluation: lessons from evaluation of EHR development in 4 Danish hospitals. </a:t>
            </a:r>
            <a:r>
              <a:rPr lang="en-US" sz="1600" i="1">
                <a:solidFill>
                  <a:srgbClr val="333333"/>
                </a:solidFill>
                <a:latin typeface="-apple-system"/>
              </a:rPr>
              <a:t>BMC Med Inform Decis Mak</a:t>
            </a:r>
            <a:r>
              <a:rPr lang="en-US" sz="1600">
                <a:solidFill>
                  <a:srgbClr val="333333"/>
                </a:solidFill>
                <a:latin typeface="-apple-system"/>
              </a:rPr>
              <a:t> </a:t>
            </a:r>
            <a:r>
              <a:rPr lang="en-US" sz="1600" b="1">
                <a:solidFill>
                  <a:srgbClr val="333333"/>
                </a:solidFill>
                <a:latin typeface="-apple-system"/>
              </a:rPr>
              <a:t>17</a:t>
            </a:r>
            <a:r>
              <a:rPr lang="en-US" sz="1600">
                <a:solidFill>
                  <a:srgbClr val="333333"/>
                </a:solidFill>
                <a:latin typeface="-apple-system"/>
              </a:rPr>
              <a:t>, 45 (2017). https://doi.org/10.1186/s12911-017-0444-2</a:t>
            </a:r>
            <a:endParaRPr lang="en-US" sz="1600"/>
          </a:p>
        </p:txBody>
      </p:sp>
      <p:pic>
        <p:nvPicPr>
          <p:cNvPr id="6" name="Afbeelding 5">
            <a:extLst>
              <a:ext uri="{FF2B5EF4-FFF2-40B4-BE49-F238E27FC236}">
                <a16:creationId xmlns:a16="http://schemas.microsoft.com/office/drawing/2014/main" id="{2783F330-60C9-F51E-E402-904D89BA2E0F}"/>
              </a:ext>
            </a:extLst>
          </p:cNvPr>
          <p:cNvPicPr>
            <a:picLocks noChangeAspect="1"/>
          </p:cNvPicPr>
          <p:nvPr/>
        </p:nvPicPr>
        <p:blipFill>
          <a:blip r:embed="rId8"/>
          <a:stretch>
            <a:fillRect/>
          </a:stretch>
        </p:blipFill>
        <p:spPr>
          <a:xfrm>
            <a:off x="396799" y="2233823"/>
            <a:ext cx="1487014" cy="1444325"/>
          </a:xfrm>
          <a:prstGeom prst="rect">
            <a:avLst/>
          </a:prstGeom>
        </p:spPr>
      </p:pic>
    </p:spTree>
    <p:extLst>
      <p:ext uri="{BB962C8B-B14F-4D97-AF65-F5344CB8AC3E}">
        <p14:creationId xmlns:p14="http://schemas.microsoft.com/office/powerpoint/2010/main" val="4254726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fbeelding 4">
            <a:extLst>
              <a:ext uri="{FF2B5EF4-FFF2-40B4-BE49-F238E27FC236}">
                <a16:creationId xmlns:a16="http://schemas.microsoft.com/office/drawing/2014/main" id="{0CBCBEA1-7E24-F026-E638-1A08F0EAECC9}"/>
              </a:ext>
            </a:extLst>
          </p:cNvPr>
          <p:cNvPicPr>
            <a:picLocks noChangeAspect="1"/>
          </p:cNvPicPr>
          <p:nvPr/>
        </p:nvPicPr>
        <p:blipFill>
          <a:blip r:embed="rId2"/>
          <a:stretch>
            <a:fillRect/>
          </a:stretch>
        </p:blipFill>
        <p:spPr>
          <a:xfrm>
            <a:off x="0" y="905224"/>
            <a:ext cx="12192000" cy="5657152"/>
          </a:xfrm>
          <a:prstGeom prst="rect">
            <a:avLst/>
          </a:prstGeom>
        </p:spPr>
      </p:pic>
      <p:pic>
        <p:nvPicPr>
          <p:cNvPr id="6" name="Afbeelding 5" descr="Afbeelding met tekst, Lettertype, symbool, Graphics&#10;&#10;Automatisch gegenereerde beschrijving">
            <a:extLst>
              <a:ext uri="{FF2B5EF4-FFF2-40B4-BE49-F238E27FC236}">
                <a16:creationId xmlns:a16="http://schemas.microsoft.com/office/drawing/2014/main" id="{A8135C25-ADB4-4AAC-5754-927C74B33211}"/>
              </a:ext>
            </a:extLst>
          </p:cNvPr>
          <p:cNvPicPr>
            <a:picLocks noChangeAspect="1"/>
          </p:cNvPicPr>
          <p:nvPr/>
        </p:nvPicPr>
        <p:blipFill>
          <a:blip r:embed="rId3"/>
          <a:stretch>
            <a:fillRect/>
          </a:stretch>
        </p:blipFill>
        <p:spPr>
          <a:xfrm>
            <a:off x="6268756" y="-5236"/>
            <a:ext cx="2017172" cy="603350"/>
          </a:xfrm>
          <a:prstGeom prst="rect">
            <a:avLst/>
          </a:prstGeom>
        </p:spPr>
      </p:pic>
      <p:pic>
        <p:nvPicPr>
          <p:cNvPr id="7" name="Afbeelding 6" descr="Afbeelding met logo, symbool, embleem, Graphics&#10;&#10;Automatisch gegenereerde beschrijving">
            <a:extLst>
              <a:ext uri="{FF2B5EF4-FFF2-40B4-BE49-F238E27FC236}">
                <a16:creationId xmlns:a16="http://schemas.microsoft.com/office/drawing/2014/main" id="{E5F3969B-CF59-4E98-D661-F6EE25763BEE}"/>
              </a:ext>
            </a:extLst>
          </p:cNvPr>
          <p:cNvPicPr>
            <a:picLocks noChangeAspect="1"/>
          </p:cNvPicPr>
          <p:nvPr/>
        </p:nvPicPr>
        <p:blipFill>
          <a:blip r:embed="rId4"/>
          <a:stretch>
            <a:fillRect/>
          </a:stretch>
        </p:blipFill>
        <p:spPr>
          <a:xfrm>
            <a:off x="5692109" y="4455"/>
            <a:ext cx="561975" cy="581025"/>
          </a:xfrm>
          <a:prstGeom prst="rect">
            <a:avLst/>
          </a:prstGeom>
        </p:spPr>
      </p:pic>
      <p:sp>
        <p:nvSpPr>
          <p:cNvPr id="10" name="Tekstvak 9">
            <a:extLst>
              <a:ext uri="{FF2B5EF4-FFF2-40B4-BE49-F238E27FC236}">
                <a16:creationId xmlns:a16="http://schemas.microsoft.com/office/drawing/2014/main" id="{1C72DC0F-B4C3-E5AB-C6D4-803018189CCF}"/>
              </a:ext>
            </a:extLst>
          </p:cNvPr>
          <p:cNvSpPr txBox="1"/>
          <p:nvPr/>
        </p:nvSpPr>
        <p:spPr>
          <a:xfrm>
            <a:off x="8940800" y="294966"/>
            <a:ext cx="2730500" cy="954107"/>
          </a:xfrm>
          <a:prstGeom prst="rect">
            <a:avLst/>
          </a:prstGeom>
          <a:noFill/>
        </p:spPr>
        <p:txBody>
          <a:bodyPr wrap="square">
            <a:spAutoFit/>
          </a:bodyPr>
          <a:lstStyle/>
          <a:p>
            <a:r>
              <a:rPr lang="en-US" sz="2800" b="1" dirty="0" err="1">
                <a:solidFill>
                  <a:schemeClr val="dk1"/>
                </a:solidFill>
                <a:latin typeface="Trebuchet MS"/>
              </a:rPr>
              <a:t>CeHEM</a:t>
            </a:r>
            <a:r>
              <a:rPr lang="en-US" sz="2800" b="1" dirty="0">
                <a:solidFill>
                  <a:schemeClr val="dk1"/>
                </a:solidFill>
                <a:latin typeface="Trebuchet MS"/>
              </a:rPr>
              <a:t> framework</a:t>
            </a:r>
          </a:p>
        </p:txBody>
      </p:sp>
    </p:spTree>
    <p:extLst>
      <p:ext uri="{BB962C8B-B14F-4D97-AF65-F5344CB8AC3E}">
        <p14:creationId xmlns:p14="http://schemas.microsoft.com/office/powerpoint/2010/main" val="153520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Afbeelding 5" descr="Afbeelding met tekst, Lettertype, symbool, Graphics&#10;&#10;Automatisch gegenereerde beschrijving">
            <a:extLst>
              <a:ext uri="{FF2B5EF4-FFF2-40B4-BE49-F238E27FC236}">
                <a16:creationId xmlns:a16="http://schemas.microsoft.com/office/drawing/2014/main" id="{9E27E844-FF0A-C2AD-7C93-67029A49171C}"/>
              </a:ext>
            </a:extLst>
          </p:cNvPr>
          <p:cNvPicPr>
            <a:picLocks noChangeAspect="1"/>
          </p:cNvPicPr>
          <p:nvPr/>
        </p:nvPicPr>
        <p:blipFill>
          <a:blip r:embed="rId2"/>
          <a:stretch>
            <a:fillRect/>
          </a:stretch>
        </p:blipFill>
        <p:spPr>
          <a:xfrm>
            <a:off x="6268756" y="-5236"/>
            <a:ext cx="2017172" cy="603350"/>
          </a:xfrm>
          <a:prstGeom prst="rect">
            <a:avLst/>
          </a:prstGeom>
        </p:spPr>
      </p:pic>
      <p:pic>
        <p:nvPicPr>
          <p:cNvPr id="7" name="Afbeelding 6" descr="Afbeelding met logo, symbool, embleem, Graphics&#10;&#10;Automatisch gegenereerde beschrijving">
            <a:extLst>
              <a:ext uri="{FF2B5EF4-FFF2-40B4-BE49-F238E27FC236}">
                <a16:creationId xmlns:a16="http://schemas.microsoft.com/office/drawing/2014/main" id="{5D33BACA-7CEB-840E-C3A4-7FECF9944570}"/>
              </a:ext>
            </a:extLst>
          </p:cNvPr>
          <p:cNvPicPr>
            <a:picLocks noChangeAspect="1"/>
          </p:cNvPicPr>
          <p:nvPr/>
        </p:nvPicPr>
        <p:blipFill>
          <a:blip r:embed="rId3"/>
          <a:stretch>
            <a:fillRect/>
          </a:stretch>
        </p:blipFill>
        <p:spPr>
          <a:xfrm>
            <a:off x="5692109" y="4455"/>
            <a:ext cx="561975" cy="581025"/>
          </a:xfrm>
          <a:prstGeom prst="rect">
            <a:avLst/>
          </a:prstGeom>
        </p:spPr>
      </p:pic>
      <p:pic>
        <p:nvPicPr>
          <p:cNvPr id="11" name="Afbeelding 10">
            <a:extLst>
              <a:ext uri="{FF2B5EF4-FFF2-40B4-BE49-F238E27FC236}">
                <a16:creationId xmlns:a16="http://schemas.microsoft.com/office/drawing/2014/main" id="{AB9C5114-F72F-F594-46B2-570A4F1F7C18}"/>
              </a:ext>
            </a:extLst>
          </p:cNvPr>
          <p:cNvPicPr>
            <a:picLocks noChangeAspect="1"/>
          </p:cNvPicPr>
          <p:nvPr/>
        </p:nvPicPr>
        <p:blipFill>
          <a:blip r:embed="rId4"/>
          <a:stretch>
            <a:fillRect/>
          </a:stretch>
        </p:blipFill>
        <p:spPr>
          <a:xfrm>
            <a:off x="6046797" y="1788575"/>
            <a:ext cx="3854304" cy="3866330"/>
          </a:xfrm>
          <a:prstGeom prst="rect">
            <a:avLst/>
          </a:prstGeom>
        </p:spPr>
      </p:pic>
      <p:sp>
        <p:nvSpPr>
          <p:cNvPr id="15" name="Tekstvak 14">
            <a:extLst>
              <a:ext uri="{FF2B5EF4-FFF2-40B4-BE49-F238E27FC236}">
                <a16:creationId xmlns:a16="http://schemas.microsoft.com/office/drawing/2014/main" id="{0D6274D9-3B8B-29C4-B84B-EB59DF1B372F}"/>
              </a:ext>
            </a:extLst>
          </p:cNvPr>
          <p:cNvSpPr txBox="1"/>
          <p:nvPr/>
        </p:nvSpPr>
        <p:spPr>
          <a:xfrm>
            <a:off x="1362075" y="4251110"/>
            <a:ext cx="3502025" cy="1200329"/>
          </a:xfrm>
          <a:prstGeom prst="rect">
            <a:avLst/>
          </a:prstGeom>
          <a:noFill/>
        </p:spPr>
        <p:txBody>
          <a:bodyPr wrap="square">
            <a:spAutoFit/>
          </a:bodyPr>
          <a:lstStyle/>
          <a:p>
            <a:pPr algn="l"/>
            <a:r>
              <a:rPr lang="en-US" b="0" i="1" dirty="0">
                <a:solidFill>
                  <a:srgbClr val="111111"/>
                </a:solidFill>
                <a:effectLst/>
                <a:highlight>
                  <a:srgbClr val="FFFFFF"/>
                </a:highlight>
                <a:latin typeface="Roboto" panose="02000000000000000000" pitchFamily="2" charset="0"/>
              </a:rPr>
              <a:t>Online Guide for Electronic Health Evaluation Approaches: Systematic Scoping Review and Concept Mapping Study</a:t>
            </a:r>
          </a:p>
        </p:txBody>
      </p:sp>
      <p:sp>
        <p:nvSpPr>
          <p:cNvPr id="19" name="Tekstvak 18">
            <a:extLst>
              <a:ext uri="{FF2B5EF4-FFF2-40B4-BE49-F238E27FC236}">
                <a16:creationId xmlns:a16="http://schemas.microsoft.com/office/drawing/2014/main" id="{DFAB702B-62D8-4F79-D44D-500DAB0824B0}"/>
              </a:ext>
            </a:extLst>
          </p:cNvPr>
          <p:cNvSpPr txBox="1"/>
          <p:nvPr/>
        </p:nvSpPr>
        <p:spPr>
          <a:xfrm>
            <a:off x="1362075" y="2627682"/>
            <a:ext cx="4124326" cy="1200329"/>
          </a:xfrm>
          <a:prstGeom prst="rect">
            <a:avLst/>
          </a:prstGeom>
          <a:noFill/>
        </p:spPr>
        <p:txBody>
          <a:bodyPr wrap="square">
            <a:spAutoFit/>
          </a:bodyPr>
          <a:lstStyle/>
          <a:p>
            <a:pPr algn="l"/>
            <a:r>
              <a:rPr lang="en-US" b="0" i="0" dirty="0">
                <a:solidFill>
                  <a:srgbClr val="111111"/>
                </a:solidFill>
                <a:effectLst/>
                <a:highlight>
                  <a:srgbClr val="FFFFFF"/>
                </a:highlight>
                <a:latin typeface="Roboto" panose="02000000000000000000" pitchFamily="2" charset="0"/>
              </a:rPr>
              <a:t>The "eHealth evaluation cycle" derived from empirical results of the scoping literature review and concept map study.</a:t>
            </a:r>
          </a:p>
        </p:txBody>
      </p:sp>
    </p:spTree>
    <p:extLst>
      <p:ext uri="{BB962C8B-B14F-4D97-AF65-F5344CB8AC3E}">
        <p14:creationId xmlns:p14="http://schemas.microsoft.com/office/powerpoint/2010/main" val="18814389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CEA77526-D655-FD10-03CD-E0F7654E511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t="7912" b="7912"/>
          <a:stretch/>
        </p:blipFill>
        <p:spPr bwMode="auto">
          <a:xfrm>
            <a:off x="0" y="0"/>
            <a:ext cx="12190646"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ekstvak 6">
            <a:extLst>
              <a:ext uri="{FF2B5EF4-FFF2-40B4-BE49-F238E27FC236}">
                <a16:creationId xmlns:a16="http://schemas.microsoft.com/office/drawing/2014/main" id="{1F20D4EC-9CA1-F4B2-60CE-C6C2F6379B46}"/>
              </a:ext>
            </a:extLst>
          </p:cNvPr>
          <p:cNvSpPr txBox="1"/>
          <p:nvPr/>
        </p:nvSpPr>
        <p:spPr>
          <a:xfrm>
            <a:off x="12830861" y="4001414"/>
            <a:ext cx="0" cy="0"/>
          </a:xfrm>
          <a:prstGeom prst="rect">
            <a:avLst/>
          </a:prstGeom>
          <a:noFill/>
        </p:spPr>
        <p:txBody>
          <a:bodyPr wrap="none" lIns="0" tIns="0" rIns="0" bIns="0" rtlCol="0">
            <a:noAutofit/>
          </a:bodyPr>
          <a:lstStyle/>
          <a:p>
            <a:pPr algn="l"/>
            <a:endParaRPr lang="nl-NL">
              <a:solidFill>
                <a:srgbClr val="3C3A34"/>
              </a:solidFill>
            </a:endParaRPr>
          </a:p>
        </p:txBody>
      </p:sp>
    </p:spTree>
    <p:extLst>
      <p:ext uri="{BB962C8B-B14F-4D97-AF65-F5344CB8AC3E}">
        <p14:creationId xmlns:p14="http://schemas.microsoft.com/office/powerpoint/2010/main" val="733365965"/>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0839C5E2-5B49-4D82-9351-D5A45C073C43}"/>
              </a:ext>
            </a:extLst>
          </p:cNvPr>
          <p:cNvSpPr/>
          <p:nvPr/>
        </p:nvSpPr>
        <p:spPr>
          <a:xfrm>
            <a:off x="12305670" y="6531202"/>
            <a:ext cx="550415" cy="326798"/>
          </a:xfrm>
          <a:prstGeom prst="rect">
            <a:avLst/>
          </a:prstGeom>
          <a:solidFill>
            <a:srgbClr val="2F2E4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 name="Rectangle 9">
            <a:extLst>
              <a:ext uri="{FF2B5EF4-FFF2-40B4-BE49-F238E27FC236}">
                <a16:creationId xmlns:a16="http://schemas.microsoft.com/office/drawing/2014/main" id="{512F3F8A-B1D0-4013-8419-F252F1D030E2}"/>
              </a:ext>
            </a:extLst>
          </p:cNvPr>
          <p:cNvSpPr/>
          <p:nvPr/>
        </p:nvSpPr>
        <p:spPr>
          <a:xfrm>
            <a:off x="12305669" y="6102933"/>
            <a:ext cx="550415" cy="326798"/>
          </a:xfrm>
          <a:prstGeom prst="rect">
            <a:avLst/>
          </a:prstGeom>
          <a:solidFill>
            <a:srgbClr val="E6E6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9" name="Rectangle 9">
            <a:extLst>
              <a:ext uri="{FF2B5EF4-FFF2-40B4-BE49-F238E27FC236}">
                <a16:creationId xmlns:a16="http://schemas.microsoft.com/office/drawing/2014/main" id="{01032490-11F3-489A-9C4A-77FDB394DBDE}"/>
              </a:ext>
            </a:extLst>
          </p:cNvPr>
          <p:cNvSpPr/>
          <p:nvPr/>
        </p:nvSpPr>
        <p:spPr>
          <a:xfrm>
            <a:off x="12305669" y="5718478"/>
            <a:ext cx="550415" cy="326798"/>
          </a:xfrm>
          <a:prstGeom prst="rect">
            <a:avLst/>
          </a:prstGeom>
          <a:solidFill>
            <a:srgbClr val="F0791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1" name="Graphic 10">
            <a:extLst>
              <a:ext uri="{FF2B5EF4-FFF2-40B4-BE49-F238E27FC236}">
                <a16:creationId xmlns:a16="http://schemas.microsoft.com/office/drawing/2014/main" id="{817B73A0-160F-491F-BB6B-D837A7F3604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29766" y="4924950"/>
            <a:ext cx="1744626" cy="1127182"/>
          </a:xfrm>
          <a:prstGeom prst="rect">
            <a:avLst/>
          </a:prstGeom>
        </p:spPr>
      </p:pic>
      <p:sp>
        <p:nvSpPr>
          <p:cNvPr id="13" name="Google Shape;639;p36">
            <a:extLst>
              <a:ext uri="{FF2B5EF4-FFF2-40B4-BE49-F238E27FC236}">
                <a16:creationId xmlns:a16="http://schemas.microsoft.com/office/drawing/2014/main" id="{7910E913-5508-4CB4-914C-B713EF1BD0BC}"/>
              </a:ext>
            </a:extLst>
          </p:cNvPr>
          <p:cNvSpPr txBox="1">
            <a:spLocks/>
          </p:cNvSpPr>
          <p:nvPr/>
        </p:nvSpPr>
        <p:spPr>
          <a:xfrm rot="1327">
            <a:off x="3282665" y="2258026"/>
            <a:ext cx="5626655" cy="637200"/>
          </a:xfrm>
          <a:prstGeom prst="rect">
            <a:avLst/>
          </a:prstGeom>
        </p:spPr>
        <p:txBody>
          <a:bodyPr spcFirstLastPara="1" vert="horz" wrap="square" lIns="0" tIns="91425" rIns="91425" bIns="91425"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buFont typeface="Arial" panose="020B0604020202020204" pitchFamily="34" charset="0"/>
              <a:buNone/>
            </a:pPr>
            <a:endParaRPr lang="en-GB" sz="1800">
              <a:latin typeface="Lato" panose="020F0502020204030203" pitchFamily="34" charset="0"/>
            </a:endParaRPr>
          </a:p>
        </p:txBody>
      </p:sp>
      <p:cxnSp>
        <p:nvCxnSpPr>
          <p:cNvPr id="14" name="Google Shape;640;p36">
            <a:extLst>
              <a:ext uri="{FF2B5EF4-FFF2-40B4-BE49-F238E27FC236}">
                <a16:creationId xmlns:a16="http://schemas.microsoft.com/office/drawing/2014/main" id="{036EA0F1-9D44-4FAA-9B8C-04239CAD00A3}"/>
              </a:ext>
            </a:extLst>
          </p:cNvPr>
          <p:cNvCxnSpPr>
            <a:cxnSpLocks/>
          </p:cNvCxnSpPr>
          <p:nvPr/>
        </p:nvCxnSpPr>
        <p:spPr>
          <a:xfrm>
            <a:off x="5649977" y="2021661"/>
            <a:ext cx="892039" cy="0"/>
          </a:xfrm>
          <a:prstGeom prst="straightConnector1">
            <a:avLst/>
          </a:prstGeom>
          <a:noFill/>
          <a:ln w="38100" cap="flat" cmpd="sng">
            <a:solidFill>
              <a:srgbClr val="F07913"/>
            </a:solidFill>
            <a:prstDash val="solid"/>
            <a:round/>
            <a:headEnd type="none" w="med" len="med"/>
            <a:tailEnd type="none" w="med" len="med"/>
          </a:ln>
        </p:spPr>
      </p:cxnSp>
      <p:pic>
        <p:nvPicPr>
          <p:cNvPr id="16" name="Afbeelding 15">
            <a:extLst>
              <a:ext uri="{FF2B5EF4-FFF2-40B4-BE49-F238E27FC236}">
                <a16:creationId xmlns:a16="http://schemas.microsoft.com/office/drawing/2014/main" id="{A5824706-FAF3-4F92-967A-8147ACA10E11}"/>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1591955" y="6238291"/>
            <a:ext cx="639373" cy="639373"/>
          </a:xfrm>
          <a:prstGeom prst="rect">
            <a:avLst/>
          </a:prstGeom>
        </p:spPr>
      </p:pic>
      <p:pic>
        <p:nvPicPr>
          <p:cNvPr id="18" name="Afbeelding 17">
            <a:extLst>
              <a:ext uri="{FF2B5EF4-FFF2-40B4-BE49-F238E27FC236}">
                <a16:creationId xmlns:a16="http://schemas.microsoft.com/office/drawing/2014/main" id="{FEC1F345-519D-4088-AB9D-BB4516EFE6B2}"/>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1205334" y="6364668"/>
            <a:ext cx="386621" cy="386621"/>
          </a:xfrm>
          <a:prstGeom prst="rect">
            <a:avLst/>
          </a:prstGeom>
        </p:spPr>
      </p:pic>
      <p:sp>
        <p:nvSpPr>
          <p:cNvPr id="23" name="Google Shape;639;p36">
            <a:extLst>
              <a:ext uri="{FF2B5EF4-FFF2-40B4-BE49-F238E27FC236}">
                <a16:creationId xmlns:a16="http://schemas.microsoft.com/office/drawing/2014/main" id="{3B960CA3-5A85-4CBC-8C26-139B0865A5D9}"/>
              </a:ext>
            </a:extLst>
          </p:cNvPr>
          <p:cNvSpPr txBox="1">
            <a:spLocks/>
          </p:cNvSpPr>
          <p:nvPr/>
        </p:nvSpPr>
        <p:spPr>
          <a:xfrm rot="1327">
            <a:off x="74201" y="6258010"/>
            <a:ext cx="5626655" cy="637200"/>
          </a:xfrm>
          <a:prstGeom prst="rect">
            <a:avLst/>
          </a:prstGeom>
        </p:spPr>
        <p:txBody>
          <a:bodyPr spcFirstLastPara="1" vert="horz" wrap="square" lIns="0" tIns="91425" rIns="91425" bIns="91425" rtlCol="0" anchor="b"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Font typeface="Arial" panose="020B0604020202020204" pitchFamily="34" charset="0"/>
              <a:buNone/>
            </a:pPr>
            <a:endParaRPr lang="en-GB" sz="1100" i="1">
              <a:latin typeface="Lato" panose="020F0502020204030203" pitchFamily="34" charset="0"/>
            </a:endParaRPr>
          </a:p>
        </p:txBody>
      </p:sp>
      <p:sp>
        <p:nvSpPr>
          <p:cNvPr id="25" name="Rectangle 3">
            <a:extLst>
              <a:ext uri="{FF2B5EF4-FFF2-40B4-BE49-F238E27FC236}">
                <a16:creationId xmlns:a16="http://schemas.microsoft.com/office/drawing/2014/main" id="{E19FC6D2-BB9E-4553-8F10-FCB6DEBC45F9}"/>
              </a:ext>
            </a:extLst>
          </p:cNvPr>
          <p:cNvSpPr/>
          <p:nvPr/>
        </p:nvSpPr>
        <p:spPr>
          <a:xfrm>
            <a:off x="12305668" y="5310515"/>
            <a:ext cx="550415" cy="326798"/>
          </a:xfrm>
          <a:prstGeom prst="rect">
            <a:avLst/>
          </a:prstGeom>
          <a:solidFill>
            <a:srgbClr val="00374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7" name="Rectangle 3">
            <a:extLst>
              <a:ext uri="{FF2B5EF4-FFF2-40B4-BE49-F238E27FC236}">
                <a16:creationId xmlns:a16="http://schemas.microsoft.com/office/drawing/2014/main" id="{9C1F5186-261B-44F8-8CD8-E8F6E0CA2D1B}"/>
              </a:ext>
            </a:extLst>
          </p:cNvPr>
          <p:cNvSpPr/>
          <p:nvPr/>
        </p:nvSpPr>
        <p:spPr>
          <a:xfrm>
            <a:off x="12305668" y="4911583"/>
            <a:ext cx="550415" cy="326798"/>
          </a:xfrm>
          <a:prstGeom prst="rect">
            <a:avLst/>
          </a:prstGeom>
          <a:solidFill>
            <a:srgbClr val="E7000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 name="Titel 1">
            <a:extLst>
              <a:ext uri="{FF2B5EF4-FFF2-40B4-BE49-F238E27FC236}">
                <a16:creationId xmlns:a16="http://schemas.microsoft.com/office/drawing/2014/main" id="{F1D00C57-0D28-8B9A-F29D-9BB07F3C782E}"/>
              </a:ext>
            </a:extLst>
          </p:cNvPr>
          <p:cNvSpPr>
            <a:spLocks noGrp="1"/>
          </p:cNvSpPr>
          <p:nvPr>
            <p:ph type="title"/>
          </p:nvPr>
        </p:nvSpPr>
        <p:spPr/>
        <p:txBody>
          <a:bodyPr/>
          <a:lstStyle/>
          <a:p>
            <a:r>
              <a:rPr lang="nl-NL" sz="2400" b="1" dirty="0" err="1">
                <a:solidFill>
                  <a:srgbClr val="002060"/>
                </a:solidFill>
                <a:latin typeface="Trebuchet MS"/>
              </a:rPr>
              <a:t>Summarize</a:t>
            </a:r>
            <a:r>
              <a:rPr lang="nl-NL" sz="2400" b="1" dirty="0">
                <a:solidFill>
                  <a:srgbClr val="002060"/>
                </a:solidFill>
                <a:latin typeface="Trebuchet MS"/>
              </a:rPr>
              <a:t> [1]: </a:t>
            </a:r>
            <a:r>
              <a:rPr lang="nl-NL" sz="2400" b="1" dirty="0" err="1">
                <a:solidFill>
                  <a:srgbClr val="002060"/>
                </a:solidFill>
                <a:latin typeface="Trebuchet MS"/>
              </a:rPr>
              <a:t>Success</a:t>
            </a:r>
            <a:r>
              <a:rPr lang="nl-NL" sz="2400" b="1" dirty="0">
                <a:solidFill>
                  <a:srgbClr val="002060"/>
                </a:solidFill>
                <a:latin typeface="Trebuchet MS"/>
              </a:rPr>
              <a:t> Factors and </a:t>
            </a:r>
            <a:r>
              <a:rPr lang="nl-NL" sz="2400" b="1" dirty="0" err="1">
                <a:solidFill>
                  <a:srgbClr val="002060"/>
                </a:solidFill>
                <a:latin typeface="Trebuchet MS"/>
              </a:rPr>
              <a:t>Challenges</a:t>
            </a:r>
            <a:endParaRPr lang="nl-NL" dirty="0"/>
          </a:p>
        </p:txBody>
      </p:sp>
      <p:sp>
        <p:nvSpPr>
          <p:cNvPr id="3" name="Tijdelijke aanduiding voor inhoud 2">
            <a:extLst>
              <a:ext uri="{FF2B5EF4-FFF2-40B4-BE49-F238E27FC236}">
                <a16:creationId xmlns:a16="http://schemas.microsoft.com/office/drawing/2014/main" id="{B77B240C-4385-4EE3-897C-7D52B63383E0}"/>
              </a:ext>
            </a:extLst>
          </p:cNvPr>
          <p:cNvSpPr>
            <a:spLocks noGrp="1"/>
          </p:cNvSpPr>
          <p:nvPr>
            <p:ph sz="half" idx="2"/>
          </p:nvPr>
        </p:nvSpPr>
        <p:spPr>
          <a:xfrm>
            <a:off x="723892" y="2221490"/>
            <a:ext cx="10744200" cy="3751308"/>
          </a:xfrm>
        </p:spPr>
        <p:txBody>
          <a:bodyPr vert="horz" lIns="91440" tIns="45720" rIns="91440" bIns="45720" rtlCol="0" anchor="t">
            <a:noAutofit/>
          </a:bodyPr>
          <a:lstStyle/>
          <a:p>
            <a:pPr marL="0" indent="0">
              <a:buNone/>
            </a:pPr>
            <a:r>
              <a:rPr lang="en-US" sz="2000" b="1" dirty="0">
                <a:solidFill>
                  <a:schemeClr val="dk1"/>
                </a:solidFill>
                <a:latin typeface="Trebuchet MS"/>
              </a:rPr>
              <a:t>What works:</a:t>
            </a:r>
          </a:p>
          <a:p>
            <a:r>
              <a:rPr lang="en-US" sz="1800" dirty="0">
                <a:solidFill>
                  <a:schemeClr val="dk1"/>
                </a:solidFill>
                <a:latin typeface="Trebuchet MS"/>
              </a:rPr>
              <a:t>Interoperability standards that include user perspectives</a:t>
            </a:r>
          </a:p>
          <a:p>
            <a:r>
              <a:rPr lang="en-US" sz="1800" dirty="0">
                <a:solidFill>
                  <a:schemeClr val="dk1"/>
                </a:solidFill>
                <a:latin typeface="Trebuchet MS"/>
              </a:rPr>
              <a:t>User-centered design (UCD) – </a:t>
            </a:r>
            <a:r>
              <a:rPr lang="en-US" sz="1800" dirty="0" err="1">
                <a:solidFill>
                  <a:schemeClr val="dk1"/>
                </a:solidFill>
                <a:latin typeface="Trebuchet MS"/>
              </a:rPr>
              <a:t>CeHEM</a:t>
            </a:r>
            <a:r>
              <a:rPr lang="en-US" sz="1800" dirty="0">
                <a:solidFill>
                  <a:schemeClr val="dk1"/>
                </a:solidFill>
                <a:latin typeface="Trebuchet MS"/>
              </a:rPr>
              <a:t>/Develop and test models </a:t>
            </a:r>
            <a:r>
              <a:rPr lang="en-US" sz="1800" dirty="0" err="1">
                <a:solidFill>
                  <a:schemeClr val="dk1"/>
                </a:solidFill>
                <a:latin typeface="Trebuchet MS"/>
              </a:rPr>
              <a:t>implementaion</a:t>
            </a:r>
            <a:endParaRPr lang="en-US" sz="1800" dirty="0">
              <a:solidFill>
                <a:schemeClr val="dk1"/>
              </a:solidFill>
              <a:latin typeface="Trebuchet MS"/>
            </a:endParaRPr>
          </a:p>
          <a:p>
            <a:r>
              <a:rPr lang="en-US" sz="1800" dirty="0">
                <a:solidFill>
                  <a:schemeClr val="dk1"/>
                </a:solidFill>
                <a:latin typeface="Trebuchet MS"/>
              </a:rPr>
              <a:t>Strong governance- </a:t>
            </a:r>
            <a:r>
              <a:rPr lang="en-US" sz="1800" dirty="0">
                <a:solidFill>
                  <a:schemeClr val="dk1"/>
                </a:solidFill>
                <a:latin typeface="Trebuchet MS"/>
                <a:sym typeface="Wingdings" panose="05000000000000000000" pitchFamily="2" charset="2"/>
              </a:rPr>
              <a:t>how to involve and collaborate, having a shared vision</a:t>
            </a:r>
            <a:endParaRPr lang="en-US" sz="1800" dirty="0">
              <a:solidFill>
                <a:schemeClr val="dk1"/>
              </a:solidFill>
              <a:latin typeface="Trebuchet MS"/>
            </a:endParaRPr>
          </a:p>
          <a:p>
            <a:r>
              <a:rPr lang="en-US" sz="1800" dirty="0">
                <a:solidFill>
                  <a:schemeClr val="dk1"/>
                </a:solidFill>
                <a:latin typeface="Trebuchet MS"/>
                <a:sym typeface="Wingdings" panose="05000000000000000000" pitchFamily="2" charset="2"/>
              </a:rPr>
              <a:t>focus on digital (health) literacy and inclusivity for patient app inclusivity</a:t>
            </a:r>
          </a:p>
          <a:p>
            <a:pPr lvl="1"/>
            <a:r>
              <a:rPr lang="en-US" sz="1800" dirty="0">
                <a:solidFill>
                  <a:schemeClr val="dk1"/>
                </a:solidFill>
                <a:latin typeface="Trebuchet MS"/>
                <a:sym typeface="Wingdings" panose="05000000000000000000" pitchFamily="2" charset="2"/>
              </a:rPr>
              <a:t>Go into the ‘community’</a:t>
            </a:r>
            <a:endParaRPr lang="en-US" sz="1800" dirty="0">
              <a:solidFill>
                <a:schemeClr val="dk1"/>
              </a:solidFill>
              <a:latin typeface="Trebuchet MS"/>
            </a:endParaRPr>
          </a:p>
          <a:p>
            <a:endParaRPr lang="en-US" sz="1800" dirty="0">
              <a:solidFill>
                <a:schemeClr val="dk1"/>
              </a:solidFill>
              <a:latin typeface="Trebuchet MS"/>
            </a:endParaRPr>
          </a:p>
          <a:p>
            <a:r>
              <a:rPr lang="en-US" sz="1200" dirty="0">
                <a:solidFill>
                  <a:srgbClr val="000000"/>
                </a:solidFill>
                <a:ea typeface="+mn-lt"/>
                <a:cs typeface="+mn-lt"/>
              </a:rPr>
              <a:t>Case study: ZIB transition in the Netherlands</a:t>
            </a:r>
            <a:endParaRPr lang="nl-NL" dirty="0"/>
          </a:p>
          <a:p>
            <a:pPr marL="0" indent="0">
              <a:buNone/>
            </a:pPr>
            <a:endParaRPr lang="nl-NL" sz="1800" dirty="0">
              <a:latin typeface="Trebuchet MS"/>
            </a:endParaRPr>
          </a:p>
          <a:p>
            <a:endParaRPr lang="nl-NL" sz="1800" dirty="0">
              <a:latin typeface="Trebuchet MS"/>
            </a:endParaRPr>
          </a:p>
        </p:txBody>
      </p:sp>
      <p:pic>
        <p:nvPicPr>
          <p:cNvPr id="10" name="Afbeelding 9" descr="Afbeelding met logo, symbool, embleem, Graphics&#10;&#10;Automatisch gegenereerde beschrijving">
            <a:extLst>
              <a:ext uri="{FF2B5EF4-FFF2-40B4-BE49-F238E27FC236}">
                <a16:creationId xmlns:a16="http://schemas.microsoft.com/office/drawing/2014/main" id="{342EEE6D-A44C-15AB-44BF-1C009A8FF843}"/>
              </a:ext>
            </a:extLst>
          </p:cNvPr>
          <p:cNvPicPr>
            <a:picLocks noChangeAspect="1"/>
          </p:cNvPicPr>
          <p:nvPr/>
        </p:nvPicPr>
        <p:blipFill>
          <a:blip r:embed="rId6"/>
          <a:stretch>
            <a:fillRect/>
          </a:stretch>
        </p:blipFill>
        <p:spPr>
          <a:xfrm>
            <a:off x="5692109" y="4455"/>
            <a:ext cx="561975" cy="581025"/>
          </a:xfrm>
          <a:prstGeom prst="rect">
            <a:avLst/>
          </a:prstGeom>
        </p:spPr>
      </p:pic>
      <p:pic>
        <p:nvPicPr>
          <p:cNvPr id="8" name="Afbeelding 7" descr="Afbeelding met tekst, Lettertype, symbool, Graphics&#10;&#10;Automatisch gegenereerde beschrijving">
            <a:extLst>
              <a:ext uri="{FF2B5EF4-FFF2-40B4-BE49-F238E27FC236}">
                <a16:creationId xmlns:a16="http://schemas.microsoft.com/office/drawing/2014/main" id="{8C932F72-38D5-F615-6706-68A5B6549AAF}"/>
              </a:ext>
            </a:extLst>
          </p:cNvPr>
          <p:cNvPicPr>
            <a:picLocks noChangeAspect="1"/>
          </p:cNvPicPr>
          <p:nvPr/>
        </p:nvPicPr>
        <p:blipFill>
          <a:blip r:embed="rId7"/>
          <a:stretch>
            <a:fillRect/>
          </a:stretch>
        </p:blipFill>
        <p:spPr>
          <a:xfrm>
            <a:off x="6258024" y="-15969"/>
            <a:ext cx="2027904" cy="603350"/>
          </a:xfrm>
          <a:prstGeom prst="rect">
            <a:avLst/>
          </a:prstGeom>
        </p:spPr>
      </p:pic>
    </p:spTree>
    <p:extLst>
      <p:ext uri="{BB962C8B-B14F-4D97-AF65-F5344CB8AC3E}">
        <p14:creationId xmlns:p14="http://schemas.microsoft.com/office/powerpoint/2010/main" val="2496186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0839C5E2-5B49-4D82-9351-D5A45C073C43}"/>
              </a:ext>
            </a:extLst>
          </p:cNvPr>
          <p:cNvSpPr/>
          <p:nvPr/>
        </p:nvSpPr>
        <p:spPr>
          <a:xfrm>
            <a:off x="12305670" y="6531202"/>
            <a:ext cx="550415" cy="326798"/>
          </a:xfrm>
          <a:prstGeom prst="rect">
            <a:avLst/>
          </a:prstGeom>
          <a:solidFill>
            <a:srgbClr val="2F2E4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 name="Rectangle 9">
            <a:extLst>
              <a:ext uri="{FF2B5EF4-FFF2-40B4-BE49-F238E27FC236}">
                <a16:creationId xmlns:a16="http://schemas.microsoft.com/office/drawing/2014/main" id="{512F3F8A-B1D0-4013-8419-F252F1D030E2}"/>
              </a:ext>
            </a:extLst>
          </p:cNvPr>
          <p:cNvSpPr/>
          <p:nvPr/>
        </p:nvSpPr>
        <p:spPr>
          <a:xfrm>
            <a:off x="12305669" y="6102933"/>
            <a:ext cx="550415" cy="326798"/>
          </a:xfrm>
          <a:prstGeom prst="rect">
            <a:avLst/>
          </a:prstGeom>
          <a:solidFill>
            <a:srgbClr val="E6E6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9" name="Rectangle 9">
            <a:extLst>
              <a:ext uri="{FF2B5EF4-FFF2-40B4-BE49-F238E27FC236}">
                <a16:creationId xmlns:a16="http://schemas.microsoft.com/office/drawing/2014/main" id="{01032490-11F3-489A-9C4A-77FDB394DBDE}"/>
              </a:ext>
            </a:extLst>
          </p:cNvPr>
          <p:cNvSpPr/>
          <p:nvPr/>
        </p:nvSpPr>
        <p:spPr>
          <a:xfrm>
            <a:off x="12305669" y="5718478"/>
            <a:ext cx="550415" cy="326798"/>
          </a:xfrm>
          <a:prstGeom prst="rect">
            <a:avLst/>
          </a:prstGeom>
          <a:solidFill>
            <a:srgbClr val="F0791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1" name="Graphic 10">
            <a:extLst>
              <a:ext uri="{FF2B5EF4-FFF2-40B4-BE49-F238E27FC236}">
                <a16:creationId xmlns:a16="http://schemas.microsoft.com/office/drawing/2014/main" id="{817B73A0-160F-491F-BB6B-D837A7F3604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29766" y="4924950"/>
            <a:ext cx="1744626" cy="1127182"/>
          </a:xfrm>
          <a:prstGeom prst="rect">
            <a:avLst/>
          </a:prstGeom>
        </p:spPr>
      </p:pic>
      <p:sp>
        <p:nvSpPr>
          <p:cNvPr id="13" name="Google Shape;639;p36">
            <a:extLst>
              <a:ext uri="{FF2B5EF4-FFF2-40B4-BE49-F238E27FC236}">
                <a16:creationId xmlns:a16="http://schemas.microsoft.com/office/drawing/2014/main" id="{7910E913-5508-4CB4-914C-B713EF1BD0BC}"/>
              </a:ext>
            </a:extLst>
          </p:cNvPr>
          <p:cNvSpPr txBox="1">
            <a:spLocks/>
          </p:cNvSpPr>
          <p:nvPr/>
        </p:nvSpPr>
        <p:spPr>
          <a:xfrm rot="1327">
            <a:off x="3282665" y="2258026"/>
            <a:ext cx="5626655" cy="637200"/>
          </a:xfrm>
          <a:prstGeom prst="rect">
            <a:avLst/>
          </a:prstGeom>
        </p:spPr>
        <p:txBody>
          <a:bodyPr spcFirstLastPara="1" vert="horz" wrap="square" lIns="0" tIns="91425" rIns="91425" bIns="91425"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buFont typeface="Arial" panose="020B0604020202020204" pitchFamily="34" charset="0"/>
              <a:buNone/>
            </a:pPr>
            <a:endParaRPr lang="en-GB" sz="1800">
              <a:latin typeface="Lato" panose="020F0502020204030203" pitchFamily="34" charset="0"/>
            </a:endParaRPr>
          </a:p>
        </p:txBody>
      </p:sp>
      <p:cxnSp>
        <p:nvCxnSpPr>
          <p:cNvPr id="14" name="Google Shape;640;p36">
            <a:extLst>
              <a:ext uri="{FF2B5EF4-FFF2-40B4-BE49-F238E27FC236}">
                <a16:creationId xmlns:a16="http://schemas.microsoft.com/office/drawing/2014/main" id="{036EA0F1-9D44-4FAA-9B8C-04239CAD00A3}"/>
              </a:ext>
            </a:extLst>
          </p:cNvPr>
          <p:cNvCxnSpPr>
            <a:cxnSpLocks/>
          </p:cNvCxnSpPr>
          <p:nvPr/>
        </p:nvCxnSpPr>
        <p:spPr>
          <a:xfrm>
            <a:off x="5649977" y="2021661"/>
            <a:ext cx="892039" cy="0"/>
          </a:xfrm>
          <a:prstGeom prst="straightConnector1">
            <a:avLst/>
          </a:prstGeom>
          <a:noFill/>
          <a:ln w="38100" cap="flat" cmpd="sng">
            <a:solidFill>
              <a:srgbClr val="F07913"/>
            </a:solidFill>
            <a:prstDash val="solid"/>
            <a:round/>
            <a:headEnd type="none" w="med" len="med"/>
            <a:tailEnd type="none" w="med" len="med"/>
          </a:ln>
        </p:spPr>
      </p:cxnSp>
      <p:pic>
        <p:nvPicPr>
          <p:cNvPr id="16" name="Afbeelding 15">
            <a:extLst>
              <a:ext uri="{FF2B5EF4-FFF2-40B4-BE49-F238E27FC236}">
                <a16:creationId xmlns:a16="http://schemas.microsoft.com/office/drawing/2014/main" id="{A5824706-FAF3-4F92-967A-8147ACA10E11}"/>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1591955" y="6238291"/>
            <a:ext cx="639373" cy="639373"/>
          </a:xfrm>
          <a:prstGeom prst="rect">
            <a:avLst/>
          </a:prstGeom>
        </p:spPr>
      </p:pic>
      <p:pic>
        <p:nvPicPr>
          <p:cNvPr id="18" name="Afbeelding 17">
            <a:extLst>
              <a:ext uri="{FF2B5EF4-FFF2-40B4-BE49-F238E27FC236}">
                <a16:creationId xmlns:a16="http://schemas.microsoft.com/office/drawing/2014/main" id="{FEC1F345-519D-4088-AB9D-BB4516EFE6B2}"/>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1205334" y="6364668"/>
            <a:ext cx="386621" cy="386621"/>
          </a:xfrm>
          <a:prstGeom prst="rect">
            <a:avLst/>
          </a:prstGeom>
        </p:spPr>
      </p:pic>
      <p:sp>
        <p:nvSpPr>
          <p:cNvPr id="25" name="Rectangle 3">
            <a:extLst>
              <a:ext uri="{FF2B5EF4-FFF2-40B4-BE49-F238E27FC236}">
                <a16:creationId xmlns:a16="http://schemas.microsoft.com/office/drawing/2014/main" id="{E19FC6D2-BB9E-4553-8F10-FCB6DEBC45F9}"/>
              </a:ext>
            </a:extLst>
          </p:cNvPr>
          <p:cNvSpPr/>
          <p:nvPr/>
        </p:nvSpPr>
        <p:spPr>
          <a:xfrm>
            <a:off x="12305668" y="5310515"/>
            <a:ext cx="550415" cy="326798"/>
          </a:xfrm>
          <a:prstGeom prst="rect">
            <a:avLst/>
          </a:prstGeom>
          <a:solidFill>
            <a:srgbClr val="00374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7" name="Rectangle 3">
            <a:extLst>
              <a:ext uri="{FF2B5EF4-FFF2-40B4-BE49-F238E27FC236}">
                <a16:creationId xmlns:a16="http://schemas.microsoft.com/office/drawing/2014/main" id="{9C1F5186-261B-44F8-8CD8-E8F6E0CA2D1B}"/>
              </a:ext>
            </a:extLst>
          </p:cNvPr>
          <p:cNvSpPr/>
          <p:nvPr/>
        </p:nvSpPr>
        <p:spPr>
          <a:xfrm>
            <a:off x="12305668" y="4911583"/>
            <a:ext cx="550415" cy="326798"/>
          </a:xfrm>
          <a:prstGeom prst="rect">
            <a:avLst/>
          </a:prstGeom>
          <a:solidFill>
            <a:srgbClr val="E7000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 name="Titel 1">
            <a:extLst>
              <a:ext uri="{FF2B5EF4-FFF2-40B4-BE49-F238E27FC236}">
                <a16:creationId xmlns:a16="http://schemas.microsoft.com/office/drawing/2014/main" id="{F1D00C57-0D28-8B9A-F29D-9BB07F3C782E}"/>
              </a:ext>
            </a:extLst>
          </p:cNvPr>
          <p:cNvSpPr>
            <a:spLocks noGrp="1"/>
          </p:cNvSpPr>
          <p:nvPr>
            <p:ph type="title"/>
          </p:nvPr>
        </p:nvSpPr>
        <p:spPr/>
        <p:txBody>
          <a:bodyPr/>
          <a:lstStyle/>
          <a:p>
            <a:r>
              <a:rPr lang="nl-NL" sz="2400" b="1" dirty="0" err="1">
                <a:solidFill>
                  <a:srgbClr val="002060"/>
                </a:solidFill>
                <a:latin typeface="Trebuchet MS"/>
              </a:rPr>
              <a:t>Summarize</a:t>
            </a:r>
            <a:r>
              <a:rPr lang="nl-NL" sz="2400" b="1" dirty="0">
                <a:solidFill>
                  <a:srgbClr val="002060"/>
                </a:solidFill>
                <a:latin typeface="Trebuchet MS"/>
              </a:rPr>
              <a:t> [2]: </a:t>
            </a:r>
            <a:r>
              <a:rPr lang="nl-NL" sz="2400" b="1" dirty="0" err="1">
                <a:solidFill>
                  <a:srgbClr val="002060"/>
                </a:solidFill>
                <a:latin typeface="Trebuchet MS"/>
              </a:rPr>
              <a:t>Success</a:t>
            </a:r>
            <a:r>
              <a:rPr lang="nl-NL" sz="2400" b="1" dirty="0">
                <a:solidFill>
                  <a:srgbClr val="002060"/>
                </a:solidFill>
                <a:latin typeface="Trebuchet MS"/>
              </a:rPr>
              <a:t> Factors and </a:t>
            </a:r>
            <a:r>
              <a:rPr lang="nl-NL" sz="2400" b="1" dirty="0" err="1">
                <a:solidFill>
                  <a:srgbClr val="002060"/>
                </a:solidFill>
                <a:latin typeface="Trebuchet MS"/>
              </a:rPr>
              <a:t>Challenges</a:t>
            </a:r>
            <a:endParaRPr lang="nl-NL" dirty="0"/>
          </a:p>
        </p:txBody>
      </p:sp>
      <p:sp>
        <p:nvSpPr>
          <p:cNvPr id="3" name="Tijdelijke aanduiding voor inhoud 2">
            <a:extLst>
              <a:ext uri="{FF2B5EF4-FFF2-40B4-BE49-F238E27FC236}">
                <a16:creationId xmlns:a16="http://schemas.microsoft.com/office/drawing/2014/main" id="{B77B240C-4385-4EE3-897C-7D52B63383E0}"/>
              </a:ext>
            </a:extLst>
          </p:cNvPr>
          <p:cNvSpPr>
            <a:spLocks noGrp="1"/>
          </p:cNvSpPr>
          <p:nvPr>
            <p:ph sz="half" idx="2"/>
          </p:nvPr>
        </p:nvSpPr>
        <p:spPr>
          <a:xfrm>
            <a:off x="723892" y="2221490"/>
            <a:ext cx="10744200" cy="3751308"/>
          </a:xfrm>
        </p:spPr>
        <p:txBody>
          <a:bodyPr vert="horz" lIns="91440" tIns="45720" rIns="91440" bIns="45720" rtlCol="0" anchor="t">
            <a:noAutofit/>
          </a:bodyPr>
          <a:lstStyle/>
          <a:p>
            <a:pPr marL="0" indent="0">
              <a:buNone/>
            </a:pPr>
            <a:r>
              <a:rPr lang="en-US" sz="2000" b="1" dirty="0">
                <a:solidFill>
                  <a:schemeClr val="dk1"/>
                </a:solidFill>
                <a:latin typeface="Trebuchet MS"/>
              </a:rPr>
              <a:t>What doesn’t work</a:t>
            </a:r>
          </a:p>
          <a:p>
            <a:r>
              <a:rPr lang="en-US" sz="1800" dirty="0">
                <a:solidFill>
                  <a:schemeClr val="dk1"/>
                </a:solidFill>
                <a:latin typeface="Trebuchet MS"/>
              </a:rPr>
              <a:t>Poor usability still …</a:t>
            </a:r>
            <a:r>
              <a:rPr lang="en-US" sz="1800" dirty="0">
                <a:solidFill>
                  <a:schemeClr val="dk1"/>
                </a:solidFill>
                <a:latin typeface="Trebuchet MS"/>
                <a:sym typeface="Wingdings" panose="05000000000000000000" pitchFamily="2" charset="2"/>
              </a:rPr>
              <a:t>20 years later </a:t>
            </a:r>
            <a:endParaRPr lang="en-US" sz="1800" dirty="0">
              <a:solidFill>
                <a:schemeClr val="dk1"/>
              </a:solidFill>
              <a:latin typeface="Trebuchet MS"/>
            </a:endParaRPr>
          </a:p>
          <a:p>
            <a:r>
              <a:rPr lang="en-US" sz="1800" dirty="0">
                <a:solidFill>
                  <a:schemeClr val="dk1"/>
                </a:solidFill>
                <a:latin typeface="Trebuchet MS"/>
              </a:rPr>
              <a:t>Lack of stakeholder engagement </a:t>
            </a:r>
            <a:r>
              <a:rPr lang="en-US" sz="1800" dirty="0">
                <a:solidFill>
                  <a:schemeClr val="dk1"/>
                </a:solidFill>
                <a:latin typeface="Trebuchet MS"/>
                <a:sym typeface="Wingdings" panose="05000000000000000000" pitchFamily="2" charset="2"/>
              </a:rPr>
              <a:t> start with strong government on</a:t>
            </a:r>
            <a:endParaRPr lang="en-US" sz="1800" dirty="0">
              <a:solidFill>
                <a:schemeClr val="dk1"/>
              </a:solidFill>
              <a:latin typeface="Trebuchet MS"/>
            </a:endParaRPr>
          </a:p>
          <a:p>
            <a:r>
              <a:rPr lang="en-US" sz="1800" dirty="0">
                <a:solidFill>
                  <a:schemeClr val="dk1"/>
                </a:solidFill>
                <a:latin typeface="Trebuchet MS"/>
              </a:rPr>
              <a:t>Data silos </a:t>
            </a:r>
          </a:p>
          <a:p>
            <a:endParaRPr lang="en-US" sz="1800" dirty="0">
              <a:solidFill>
                <a:schemeClr val="dk1"/>
              </a:solidFill>
              <a:latin typeface="Trebuchet MS"/>
            </a:endParaRPr>
          </a:p>
          <a:p>
            <a:endParaRPr lang="en-US" sz="1800" dirty="0">
              <a:solidFill>
                <a:srgbClr val="3B7D23"/>
              </a:solidFill>
              <a:ea typeface="+mn-lt"/>
              <a:cs typeface="+mn-lt"/>
            </a:endParaRPr>
          </a:p>
          <a:p>
            <a:pPr marL="0" indent="0">
              <a:buNone/>
            </a:pPr>
            <a:r>
              <a:rPr lang="en-US" sz="1800" b="1" dirty="0">
                <a:solidFill>
                  <a:srgbClr val="3B7D23"/>
                </a:solidFill>
                <a:ea typeface="+mn-lt"/>
                <a:cs typeface="+mn-lt"/>
              </a:rPr>
              <a:t>New EU focus on </a:t>
            </a:r>
          </a:p>
          <a:p>
            <a:r>
              <a:rPr lang="en-US" sz="1800" dirty="0">
                <a:solidFill>
                  <a:srgbClr val="3B7D23"/>
                </a:solidFill>
                <a:ea typeface="+mn-lt"/>
                <a:cs typeface="+mn-lt"/>
              </a:rPr>
              <a:t>Data privacy, equitable access, workforce training and AI</a:t>
            </a:r>
            <a:endParaRPr lang="nl-NL" sz="1800" dirty="0"/>
          </a:p>
          <a:p>
            <a:pPr marL="0" indent="0">
              <a:buNone/>
            </a:pPr>
            <a:endParaRPr lang="nl-NL" sz="1800" dirty="0">
              <a:latin typeface="Trebuchet MS"/>
            </a:endParaRPr>
          </a:p>
          <a:p>
            <a:endParaRPr lang="nl-NL" sz="1800" dirty="0">
              <a:latin typeface="Trebuchet MS"/>
            </a:endParaRPr>
          </a:p>
        </p:txBody>
      </p:sp>
      <p:pic>
        <p:nvPicPr>
          <p:cNvPr id="10" name="Afbeelding 9" descr="Afbeelding met logo, symbool, embleem, Graphics&#10;&#10;Automatisch gegenereerde beschrijving">
            <a:extLst>
              <a:ext uri="{FF2B5EF4-FFF2-40B4-BE49-F238E27FC236}">
                <a16:creationId xmlns:a16="http://schemas.microsoft.com/office/drawing/2014/main" id="{342EEE6D-A44C-15AB-44BF-1C009A8FF843}"/>
              </a:ext>
            </a:extLst>
          </p:cNvPr>
          <p:cNvPicPr>
            <a:picLocks noChangeAspect="1"/>
          </p:cNvPicPr>
          <p:nvPr/>
        </p:nvPicPr>
        <p:blipFill>
          <a:blip r:embed="rId6"/>
          <a:stretch>
            <a:fillRect/>
          </a:stretch>
        </p:blipFill>
        <p:spPr>
          <a:xfrm>
            <a:off x="5692109" y="4455"/>
            <a:ext cx="561975" cy="581025"/>
          </a:xfrm>
          <a:prstGeom prst="rect">
            <a:avLst/>
          </a:prstGeom>
        </p:spPr>
      </p:pic>
      <p:pic>
        <p:nvPicPr>
          <p:cNvPr id="8" name="Afbeelding 7" descr="Afbeelding met tekst, Lettertype, symbool, Graphics&#10;&#10;Automatisch gegenereerde beschrijving">
            <a:extLst>
              <a:ext uri="{FF2B5EF4-FFF2-40B4-BE49-F238E27FC236}">
                <a16:creationId xmlns:a16="http://schemas.microsoft.com/office/drawing/2014/main" id="{8C932F72-38D5-F615-6706-68A5B6549AAF}"/>
              </a:ext>
            </a:extLst>
          </p:cNvPr>
          <p:cNvPicPr>
            <a:picLocks noChangeAspect="1"/>
          </p:cNvPicPr>
          <p:nvPr/>
        </p:nvPicPr>
        <p:blipFill>
          <a:blip r:embed="rId7"/>
          <a:stretch>
            <a:fillRect/>
          </a:stretch>
        </p:blipFill>
        <p:spPr>
          <a:xfrm>
            <a:off x="6258024" y="-15969"/>
            <a:ext cx="2027904" cy="603350"/>
          </a:xfrm>
          <a:prstGeom prst="rect">
            <a:avLst/>
          </a:prstGeom>
        </p:spPr>
      </p:pic>
    </p:spTree>
    <p:extLst>
      <p:ext uri="{BB962C8B-B14F-4D97-AF65-F5344CB8AC3E}">
        <p14:creationId xmlns:p14="http://schemas.microsoft.com/office/powerpoint/2010/main" val="296944777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0839C5E2-5B49-4D82-9351-D5A45C073C43}"/>
              </a:ext>
            </a:extLst>
          </p:cNvPr>
          <p:cNvSpPr/>
          <p:nvPr/>
        </p:nvSpPr>
        <p:spPr>
          <a:xfrm>
            <a:off x="12305670" y="6531202"/>
            <a:ext cx="550415" cy="326798"/>
          </a:xfrm>
          <a:prstGeom prst="rect">
            <a:avLst/>
          </a:prstGeom>
          <a:solidFill>
            <a:srgbClr val="2F2E4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 name="Rectangle 9">
            <a:extLst>
              <a:ext uri="{FF2B5EF4-FFF2-40B4-BE49-F238E27FC236}">
                <a16:creationId xmlns:a16="http://schemas.microsoft.com/office/drawing/2014/main" id="{512F3F8A-B1D0-4013-8419-F252F1D030E2}"/>
              </a:ext>
            </a:extLst>
          </p:cNvPr>
          <p:cNvSpPr/>
          <p:nvPr/>
        </p:nvSpPr>
        <p:spPr>
          <a:xfrm>
            <a:off x="12305669" y="6102933"/>
            <a:ext cx="550415" cy="326798"/>
          </a:xfrm>
          <a:prstGeom prst="rect">
            <a:avLst/>
          </a:prstGeom>
          <a:solidFill>
            <a:srgbClr val="E6E6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9" name="Rectangle 9">
            <a:extLst>
              <a:ext uri="{FF2B5EF4-FFF2-40B4-BE49-F238E27FC236}">
                <a16:creationId xmlns:a16="http://schemas.microsoft.com/office/drawing/2014/main" id="{01032490-11F3-489A-9C4A-77FDB394DBDE}"/>
              </a:ext>
            </a:extLst>
          </p:cNvPr>
          <p:cNvSpPr/>
          <p:nvPr/>
        </p:nvSpPr>
        <p:spPr>
          <a:xfrm>
            <a:off x="12305669" y="5718478"/>
            <a:ext cx="550415" cy="326798"/>
          </a:xfrm>
          <a:prstGeom prst="rect">
            <a:avLst/>
          </a:prstGeom>
          <a:solidFill>
            <a:srgbClr val="F0791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1" name="Graphic 10">
            <a:extLst>
              <a:ext uri="{FF2B5EF4-FFF2-40B4-BE49-F238E27FC236}">
                <a16:creationId xmlns:a16="http://schemas.microsoft.com/office/drawing/2014/main" id="{817B73A0-160F-491F-BB6B-D837A7F3604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29766" y="4924950"/>
            <a:ext cx="1744626" cy="1127182"/>
          </a:xfrm>
          <a:prstGeom prst="rect">
            <a:avLst/>
          </a:prstGeom>
        </p:spPr>
      </p:pic>
      <p:sp>
        <p:nvSpPr>
          <p:cNvPr id="13" name="Google Shape;639;p36">
            <a:extLst>
              <a:ext uri="{FF2B5EF4-FFF2-40B4-BE49-F238E27FC236}">
                <a16:creationId xmlns:a16="http://schemas.microsoft.com/office/drawing/2014/main" id="{7910E913-5508-4CB4-914C-B713EF1BD0BC}"/>
              </a:ext>
            </a:extLst>
          </p:cNvPr>
          <p:cNvSpPr txBox="1">
            <a:spLocks/>
          </p:cNvSpPr>
          <p:nvPr/>
        </p:nvSpPr>
        <p:spPr>
          <a:xfrm rot="1327">
            <a:off x="3282665" y="2258026"/>
            <a:ext cx="5626655" cy="637200"/>
          </a:xfrm>
          <a:prstGeom prst="rect">
            <a:avLst/>
          </a:prstGeom>
        </p:spPr>
        <p:txBody>
          <a:bodyPr spcFirstLastPara="1" vert="horz" wrap="square" lIns="0" tIns="91425" rIns="91425" bIns="91425"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buFont typeface="Arial" panose="020B0604020202020204" pitchFamily="34" charset="0"/>
              <a:buNone/>
            </a:pPr>
            <a:endParaRPr lang="en-GB" sz="1800">
              <a:latin typeface="Lato" panose="020F0502020204030203" pitchFamily="34" charset="0"/>
            </a:endParaRPr>
          </a:p>
        </p:txBody>
      </p:sp>
      <p:cxnSp>
        <p:nvCxnSpPr>
          <p:cNvPr id="14" name="Google Shape;640;p36">
            <a:extLst>
              <a:ext uri="{FF2B5EF4-FFF2-40B4-BE49-F238E27FC236}">
                <a16:creationId xmlns:a16="http://schemas.microsoft.com/office/drawing/2014/main" id="{036EA0F1-9D44-4FAA-9B8C-04239CAD00A3}"/>
              </a:ext>
            </a:extLst>
          </p:cNvPr>
          <p:cNvCxnSpPr>
            <a:cxnSpLocks/>
          </p:cNvCxnSpPr>
          <p:nvPr/>
        </p:nvCxnSpPr>
        <p:spPr>
          <a:xfrm>
            <a:off x="5649977" y="2021661"/>
            <a:ext cx="892039" cy="0"/>
          </a:xfrm>
          <a:prstGeom prst="straightConnector1">
            <a:avLst/>
          </a:prstGeom>
          <a:noFill/>
          <a:ln w="38100" cap="flat" cmpd="sng">
            <a:solidFill>
              <a:srgbClr val="F07913"/>
            </a:solidFill>
            <a:prstDash val="solid"/>
            <a:round/>
            <a:headEnd type="none" w="med" len="med"/>
            <a:tailEnd type="none" w="med" len="med"/>
          </a:ln>
        </p:spPr>
      </p:cxnSp>
      <p:pic>
        <p:nvPicPr>
          <p:cNvPr id="16" name="Afbeelding 15">
            <a:extLst>
              <a:ext uri="{FF2B5EF4-FFF2-40B4-BE49-F238E27FC236}">
                <a16:creationId xmlns:a16="http://schemas.microsoft.com/office/drawing/2014/main" id="{A5824706-FAF3-4F92-967A-8147ACA10E11}"/>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1591955" y="6238291"/>
            <a:ext cx="639373" cy="639373"/>
          </a:xfrm>
          <a:prstGeom prst="rect">
            <a:avLst/>
          </a:prstGeom>
        </p:spPr>
      </p:pic>
      <p:pic>
        <p:nvPicPr>
          <p:cNvPr id="18" name="Afbeelding 17">
            <a:extLst>
              <a:ext uri="{FF2B5EF4-FFF2-40B4-BE49-F238E27FC236}">
                <a16:creationId xmlns:a16="http://schemas.microsoft.com/office/drawing/2014/main" id="{FEC1F345-519D-4088-AB9D-BB4516EFE6B2}"/>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1205334" y="6364668"/>
            <a:ext cx="386621" cy="386621"/>
          </a:xfrm>
          <a:prstGeom prst="rect">
            <a:avLst/>
          </a:prstGeom>
        </p:spPr>
      </p:pic>
      <p:sp>
        <p:nvSpPr>
          <p:cNvPr id="23" name="Google Shape;639;p36">
            <a:extLst>
              <a:ext uri="{FF2B5EF4-FFF2-40B4-BE49-F238E27FC236}">
                <a16:creationId xmlns:a16="http://schemas.microsoft.com/office/drawing/2014/main" id="{3B960CA3-5A85-4CBC-8C26-139B0865A5D9}"/>
              </a:ext>
            </a:extLst>
          </p:cNvPr>
          <p:cNvSpPr txBox="1">
            <a:spLocks/>
          </p:cNvSpPr>
          <p:nvPr/>
        </p:nvSpPr>
        <p:spPr>
          <a:xfrm rot="1327">
            <a:off x="74201" y="6258010"/>
            <a:ext cx="5626655" cy="637200"/>
          </a:xfrm>
          <a:prstGeom prst="rect">
            <a:avLst/>
          </a:prstGeom>
        </p:spPr>
        <p:txBody>
          <a:bodyPr spcFirstLastPara="1" vert="horz" wrap="square" lIns="0" tIns="91425" rIns="91425" bIns="91425" rtlCol="0" anchor="b"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Font typeface="Arial" panose="020B0604020202020204" pitchFamily="34" charset="0"/>
              <a:buNone/>
            </a:pPr>
            <a:endParaRPr lang="en-GB" sz="1100" i="1">
              <a:latin typeface="Lato" panose="020F0502020204030203" pitchFamily="34" charset="0"/>
            </a:endParaRPr>
          </a:p>
        </p:txBody>
      </p:sp>
      <p:sp>
        <p:nvSpPr>
          <p:cNvPr id="25" name="Rectangle 3">
            <a:extLst>
              <a:ext uri="{FF2B5EF4-FFF2-40B4-BE49-F238E27FC236}">
                <a16:creationId xmlns:a16="http://schemas.microsoft.com/office/drawing/2014/main" id="{E19FC6D2-BB9E-4553-8F10-FCB6DEBC45F9}"/>
              </a:ext>
            </a:extLst>
          </p:cNvPr>
          <p:cNvSpPr/>
          <p:nvPr/>
        </p:nvSpPr>
        <p:spPr>
          <a:xfrm>
            <a:off x="12305668" y="5310515"/>
            <a:ext cx="550415" cy="326798"/>
          </a:xfrm>
          <a:prstGeom prst="rect">
            <a:avLst/>
          </a:prstGeom>
          <a:solidFill>
            <a:srgbClr val="00374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7" name="Rectangle 3">
            <a:extLst>
              <a:ext uri="{FF2B5EF4-FFF2-40B4-BE49-F238E27FC236}">
                <a16:creationId xmlns:a16="http://schemas.microsoft.com/office/drawing/2014/main" id="{9C1F5186-261B-44F8-8CD8-E8F6E0CA2D1B}"/>
              </a:ext>
            </a:extLst>
          </p:cNvPr>
          <p:cNvSpPr/>
          <p:nvPr/>
        </p:nvSpPr>
        <p:spPr>
          <a:xfrm>
            <a:off x="12305668" y="4911583"/>
            <a:ext cx="550415" cy="326798"/>
          </a:xfrm>
          <a:prstGeom prst="rect">
            <a:avLst/>
          </a:prstGeom>
          <a:solidFill>
            <a:srgbClr val="E7000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 name="Titel 1">
            <a:extLst>
              <a:ext uri="{FF2B5EF4-FFF2-40B4-BE49-F238E27FC236}">
                <a16:creationId xmlns:a16="http://schemas.microsoft.com/office/drawing/2014/main" id="{F1D00C57-0D28-8B9A-F29D-9BB07F3C782E}"/>
              </a:ext>
            </a:extLst>
          </p:cNvPr>
          <p:cNvSpPr>
            <a:spLocks noGrp="1"/>
          </p:cNvSpPr>
          <p:nvPr>
            <p:ph type="title"/>
          </p:nvPr>
        </p:nvSpPr>
        <p:spPr/>
        <p:txBody>
          <a:bodyPr/>
          <a:lstStyle/>
          <a:p>
            <a:endParaRPr lang="nl-NL" dirty="0" err="1"/>
          </a:p>
        </p:txBody>
      </p:sp>
      <p:sp>
        <p:nvSpPr>
          <p:cNvPr id="3" name="Tijdelijke aanduiding voor inhoud 2">
            <a:extLst>
              <a:ext uri="{FF2B5EF4-FFF2-40B4-BE49-F238E27FC236}">
                <a16:creationId xmlns:a16="http://schemas.microsoft.com/office/drawing/2014/main" id="{B77B240C-4385-4EE3-897C-7D52B63383E0}"/>
              </a:ext>
            </a:extLst>
          </p:cNvPr>
          <p:cNvSpPr>
            <a:spLocks noGrp="1"/>
          </p:cNvSpPr>
          <p:nvPr>
            <p:ph sz="half" idx="2"/>
          </p:nvPr>
        </p:nvSpPr>
        <p:spPr/>
        <p:txBody>
          <a:bodyPr vert="horz" lIns="91440" tIns="45720" rIns="91440" bIns="45720" rtlCol="0" anchor="t">
            <a:noAutofit/>
          </a:bodyPr>
          <a:lstStyle/>
          <a:p>
            <a:endParaRPr lang="en-US" sz="1800" dirty="0">
              <a:solidFill>
                <a:srgbClr val="000000"/>
              </a:solidFill>
              <a:ea typeface="+mn-lt"/>
              <a:cs typeface="+mn-lt"/>
            </a:endParaRPr>
          </a:p>
          <a:p>
            <a:pPr marL="0" indent="0">
              <a:buNone/>
            </a:pPr>
            <a:endParaRPr lang="en-US" sz="1800" b="1" dirty="0">
              <a:solidFill>
                <a:srgbClr val="000000"/>
              </a:solidFill>
              <a:ea typeface="+mn-lt"/>
              <a:cs typeface="+mn-lt"/>
            </a:endParaRPr>
          </a:p>
          <a:p>
            <a:pPr marL="0" indent="0" algn="ctr">
              <a:buNone/>
            </a:pPr>
            <a:r>
              <a:rPr lang="en-US" sz="3200" b="1" dirty="0">
                <a:solidFill>
                  <a:srgbClr val="000000"/>
                </a:solidFill>
                <a:ea typeface="+mn-lt"/>
                <a:cs typeface="+mn-lt"/>
              </a:rPr>
              <a:t>Is the big hit ‘AI’ then the solution? </a:t>
            </a:r>
            <a:endParaRPr lang="nl-NL" sz="3600" b="1" dirty="0"/>
          </a:p>
          <a:p>
            <a:endParaRPr lang="nl-NL" sz="2000" dirty="0">
              <a:latin typeface="Trebuchet MS"/>
            </a:endParaRPr>
          </a:p>
          <a:p>
            <a:endParaRPr lang="nl-NL" sz="1800" dirty="0">
              <a:latin typeface="Trebuchet MS"/>
            </a:endParaRPr>
          </a:p>
          <a:p>
            <a:endParaRPr lang="nl-NL" sz="1800" dirty="0">
              <a:latin typeface="Trebuchet MS"/>
            </a:endParaRPr>
          </a:p>
          <a:p>
            <a:endParaRPr lang="nl-NL" sz="1800" dirty="0">
              <a:latin typeface="Trebuchet MS"/>
            </a:endParaRPr>
          </a:p>
        </p:txBody>
      </p:sp>
      <p:pic>
        <p:nvPicPr>
          <p:cNvPr id="6" name="Afbeelding 5" descr="Afbeelding met tekst, Lettertype, symbool, Graphics&#10;&#10;Automatisch gegenereerde beschrijving">
            <a:extLst>
              <a:ext uri="{FF2B5EF4-FFF2-40B4-BE49-F238E27FC236}">
                <a16:creationId xmlns:a16="http://schemas.microsoft.com/office/drawing/2014/main" id="{8E0DE507-CA7A-D166-EB2A-2E7979A0A0C5}"/>
              </a:ext>
            </a:extLst>
          </p:cNvPr>
          <p:cNvPicPr>
            <a:picLocks noChangeAspect="1"/>
          </p:cNvPicPr>
          <p:nvPr/>
        </p:nvPicPr>
        <p:blipFill>
          <a:blip r:embed="rId6"/>
          <a:stretch>
            <a:fillRect/>
          </a:stretch>
        </p:blipFill>
        <p:spPr>
          <a:xfrm>
            <a:off x="6258024" y="-15969"/>
            <a:ext cx="2027904" cy="603350"/>
          </a:xfrm>
          <a:prstGeom prst="rect">
            <a:avLst/>
          </a:prstGeom>
        </p:spPr>
      </p:pic>
      <p:pic>
        <p:nvPicPr>
          <p:cNvPr id="10" name="Afbeelding 9" descr="Afbeelding met logo, symbool, embleem, Graphics&#10;&#10;Automatisch gegenereerde beschrijving">
            <a:extLst>
              <a:ext uri="{FF2B5EF4-FFF2-40B4-BE49-F238E27FC236}">
                <a16:creationId xmlns:a16="http://schemas.microsoft.com/office/drawing/2014/main" id="{342EEE6D-A44C-15AB-44BF-1C009A8FF843}"/>
              </a:ext>
            </a:extLst>
          </p:cNvPr>
          <p:cNvPicPr>
            <a:picLocks noChangeAspect="1"/>
          </p:cNvPicPr>
          <p:nvPr/>
        </p:nvPicPr>
        <p:blipFill>
          <a:blip r:embed="rId7"/>
          <a:stretch>
            <a:fillRect/>
          </a:stretch>
        </p:blipFill>
        <p:spPr>
          <a:xfrm>
            <a:off x="5692109" y="4455"/>
            <a:ext cx="561975" cy="581025"/>
          </a:xfrm>
          <a:prstGeom prst="rect">
            <a:avLst/>
          </a:prstGeom>
        </p:spPr>
      </p:pic>
    </p:spTree>
    <p:extLst>
      <p:ext uri="{BB962C8B-B14F-4D97-AF65-F5344CB8AC3E}">
        <p14:creationId xmlns:p14="http://schemas.microsoft.com/office/powerpoint/2010/main" val="3996728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26769" y="1324677"/>
            <a:ext cx="11163301" cy="572593"/>
          </a:xfrm>
          <a:prstGeom prst="rect">
            <a:avLst/>
          </a:prstGeom>
        </p:spPr>
        <p:txBody>
          <a:bodyPr wrap="square" lIns="0" tIns="0" rIns="0" bIns="0" rtlCol="0" anchor="t">
            <a:spAutoFit/>
          </a:bodyPr>
          <a:lstStyle/>
          <a:p>
            <a:pPr>
              <a:lnSpc>
                <a:spcPct val="90000"/>
              </a:lnSpc>
              <a:spcBef>
                <a:spcPct val="0"/>
              </a:spcBef>
            </a:pPr>
            <a:r>
              <a:rPr lang="en-US" sz="2400" b="1" dirty="0">
                <a:solidFill>
                  <a:srgbClr val="002060"/>
                </a:solidFill>
                <a:latin typeface="Trebuchet MS"/>
                <a:ea typeface="+mj-ea"/>
                <a:cs typeface="Arial"/>
                <a:sym typeface="Now"/>
              </a:rPr>
              <a:t>WHY DO SOME AI SYSTEMS WORK AND OTHERS FAIL</a:t>
            </a:r>
            <a:r>
              <a:rPr lang="en-US" sz="4134" spc="119" dirty="0">
                <a:solidFill>
                  <a:srgbClr val="042B60"/>
                </a:solidFill>
                <a:latin typeface="Now"/>
                <a:ea typeface="Now"/>
                <a:cs typeface="Now"/>
                <a:sym typeface="Now"/>
              </a:rPr>
              <a:t>?</a:t>
            </a:r>
          </a:p>
        </p:txBody>
      </p:sp>
      <p:sp>
        <p:nvSpPr>
          <p:cNvPr id="9" name="Freeform 9"/>
          <p:cNvSpPr/>
          <p:nvPr/>
        </p:nvSpPr>
        <p:spPr>
          <a:xfrm>
            <a:off x="5110184" y="2707952"/>
            <a:ext cx="6396016" cy="3356230"/>
          </a:xfrm>
          <a:custGeom>
            <a:avLst/>
            <a:gdLst/>
            <a:ahLst/>
            <a:cxnLst/>
            <a:rect l="l" t="t" r="r" b="b"/>
            <a:pathLst>
              <a:path w="9594024" h="5034345">
                <a:moveTo>
                  <a:pt x="0" y="0"/>
                </a:moveTo>
                <a:lnTo>
                  <a:pt x="9594024" y="0"/>
                </a:lnTo>
                <a:lnTo>
                  <a:pt x="9594024" y="5034345"/>
                </a:lnTo>
                <a:lnTo>
                  <a:pt x="0" y="5034345"/>
                </a:lnTo>
                <a:lnTo>
                  <a:pt x="0" y="0"/>
                </a:lnTo>
                <a:close/>
              </a:path>
            </a:pathLst>
          </a:custGeom>
          <a:blipFill>
            <a:blip r:embed="rId3"/>
            <a:stretch>
              <a:fillRect/>
            </a:stretch>
          </a:blipFill>
        </p:spPr>
        <p:txBody>
          <a:bodyPr/>
          <a:lstStyle/>
          <a:p>
            <a:endParaRPr lang="en-GB" sz="1200"/>
          </a:p>
        </p:txBody>
      </p:sp>
      <p:sp>
        <p:nvSpPr>
          <p:cNvPr id="10" name="TextBox 10"/>
          <p:cNvSpPr txBox="1"/>
          <p:nvPr/>
        </p:nvSpPr>
        <p:spPr>
          <a:xfrm>
            <a:off x="1005725" y="2580952"/>
            <a:ext cx="10005391" cy="2513252"/>
          </a:xfrm>
          <a:prstGeom prst="rect">
            <a:avLst/>
          </a:prstGeom>
        </p:spPr>
        <p:txBody>
          <a:bodyPr lIns="0" tIns="0" rIns="0" bIns="0" rtlCol="0" anchor="t">
            <a:spAutoFit/>
          </a:bodyPr>
          <a:lstStyle/>
          <a:p>
            <a:pPr marL="489397" lvl="1" indent="-244699">
              <a:lnSpc>
                <a:spcPts val="4034"/>
              </a:lnSpc>
              <a:buFont typeface="Arial"/>
              <a:buChar char="•"/>
            </a:pPr>
            <a:r>
              <a:rPr lang="en-US" sz="2266" dirty="0">
                <a:solidFill>
                  <a:srgbClr val="042B60"/>
                </a:solidFill>
                <a:latin typeface="Canva Sans"/>
                <a:ea typeface="Canva Sans"/>
                <a:cs typeface="Canva Sans"/>
                <a:sym typeface="Canva Sans"/>
              </a:rPr>
              <a:t>Usability barriers</a:t>
            </a:r>
          </a:p>
          <a:p>
            <a:pPr marL="489397" lvl="1" indent="-244699">
              <a:lnSpc>
                <a:spcPts val="4034"/>
              </a:lnSpc>
              <a:buFont typeface="Arial"/>
              <a:buChar char="•"/>
            </a:pPr>
            <a:r>
              <a:rPr lang="en-US" sz="2266" dirty="0">
                <a:solidFill>
                  <a:srgbClr val="042B60"/>
                </a:solidFill>
                <a:latin typeface="Canva Sans"/>
                <a:ea typeface="Canva Sans"/>
                <a:cs typeface="Canva Sans"/>
                <a:sym typeface="Canva Sans"/>
              </a:rPr>
              <a:t>Technical limitations</a:t>
            </a:r>
          </a:p>
          <a:p>
            <a:pPr marL="489397" lvl="1" indent="-244699">
              <a:lnSpc>
                <a:spcPts val="4034"/>
              </a:lnSpc>
              <a:buFont typeface="Arial"/>
              <a:buChar char="•"/>
            </a:pPr>
            <a:r>
              <a:rPr lang="en-US" sz="2266" dirty="0">
                <a:solidFill>
                  <a:srgbClr val="042B60"/>
                </a:solidFill>
                <a:latin typeface="Canva Sans"/>
                <a:ea typeface="Canva Sans"/>
                <a:cs typeface="Canva Sans"/>
                <a:sym typeface="Canva Sans"/>
              </a:rPr>
              <a:t>Professional autonomy</a:t>
            </a:r>
          </a:p>
          <a:p>
            <a:pPr marL="489397" lvl="1" indent="-244699">
              <a:lnSpc>
                <a:spcPts val="4034"/>
              </a:lnSpc>
              <a:buFont typeface="Arial"/>
              <a:buChar char="•"/>
            </a:pPr>
            <a:r>
              <a:rPr lang="en-US" sz="2266" dirty="0">
                <a:solidFill>
                  <a:srgbClr val="042B60"/>
                </a:solidFill>
                <a:latin typeface="Canva Sans"/>
                <a:ea typeface="Canva Sans"/>
                <a:cs typeface="Canva Sans"/>
                <a:sym typeface="Canva Sans"/>
              </a:rPr>
              <a:t>Trust in the AI </a:t>
            </a:r>
          </a:p>
          <a:p>
            <a:pPr>
              <a:lnSpc>
                <a:spcPts val="4034"/>
              </a:lnSpc>
            </a:pPr>
            <a:endParaRPr lang="en-US" sz="2266" dirty="0">
              <a:solidFill>
                <a:srgbClr val="042B60"/>
              </a:solidFill>
              <a:latin typeface="Canva Sans"/>
              <a:ea typeface="Canva Sans"/>
              <a:cs typeface="Canva Sans"/>
              <a:sym typeface="Canva Sans"/>
            </a:endParaRPr>
          </a:p>
        </p:txBody>
      </p:sp>
      <p:pic>
        <p:nvPicPr>
          <p:cNvPr id="11" name="Afbeelding 10" descr="Afbeelding met tekst, Lettertype, symbool, Graphics&#10;&#10;Automatisch gegenereerde beschrijving">
            <a:extLst>
              <a:ext uri="{FF2B5EF4-FFF2-40B4-BE49-F238E27FC236}">
                <a16:creationId xmlns:a16="http://schemas.microsoft.com/office/drawing/2014/main" id="{906D5560-04E7-CE10-70E0-3E1A8D8B456B}"/>
              </a:ext>
            </a:extLst>
          </p:cNvPr>
          <p:cNvPicPr>
            <a:picLocks noChangeAspect="1"/>
          </p:cNvPicPr>
          <p:nvPr/>
        </p:nvPicPr>
        <p:blipFill>
          <a:blip r:embed="rId4"/>
          <a:stretch>
            <a:fillRect/>
          </a:stretch>
        </p:blipFill>
        <p:spPr>
          <a:xfrm>
            <a:off x="6268756" y="-5236"/>
            <a:ext cx="2017172" cy="603350"/>
          </a:xfrm>
          <a:prstGeom prst="rect">
            <a:avLst/>
          </a:prstGeom>
        </p:spPr>
      </p:pic>
      <p:pic>
        <p:nvPicPr>
          <p:cNvPr id="12" name="Afbeelding 11" descr="Afbeelding met logo, symbool, embleem, Graphics&#10;&#10;Automatisch gegenereerde beschrijving">
            <a:extLst>
              <a:ext uri="{FF2B5EF4-FFF2-40B4-BE49-F238E27FC236}">
                <a16:creationId xmlns:a16="http://schemas.microsoft.com/office/drawing/2014/main" id="{585209BB-845C-927A-B2D4-7CED45D91C54}"/>
              </a:ext>
            </a:extLst>
          </p:cNvPr>
          <p:cNvPicPr>
            <a:picLocks noChangeAspect="1"/>
          </p:cNvPicPr>
          <p:nvPr/>
        </p:nvPicPr>
        <p:blipFill>
          <a:blip r:embed="rId5"/>
          <a:stretch>
            <a:fillRect/>
          </a:stretch>
        </p:blipFill>
        <p:spPr>
          <a:xfrm>
            <a:off x="5692109" y="4455"/>
            <a:ext cx="561975" cy="581025"/>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1207180" y="2147656"/>
            <a:ext cx="10062353" cy="3713051"/>
            <a:chOff x="0" y="0"/>
            <a:chExt cx="3975251" cy="1466884"/>
          </a:xfrm>
        </p:grpSpPr>
        <p:sp>
          <p:nvSpPr>
            <p:cNvPr id="5" name="Freeform 5"/>
            <p:cNvSpPr/>
            <p:nvPr/>
          </p:nvSpPr>
          <p:spPr>
            <a:xfrm>
              <a:off x="0" y="0"/>
              <a:ext cx="3975251" cy="1466884"/>
            </a:xfrm>
            <a:custGeom>
              <a:avLst/>
              <a:gdLst/>
              <a:ahLst/>
              <a:cxnLst/>
              <a:rect l="l" t="t" r="r" b="b"/>
              <a:pathLst>
                <a:path w="3975251" h="1466884">
                  <a:moveTo>
                    <a:pt x="0" y="0"/>
                  </a:moveTo>
                  <a:lnTo>
                    <a:pt x="3975251" y="0"/>
                  </a:lnTo>
                  <a:lnTo>
                    <a:pt x="3975251" y="1466884"/>
                  </a:lnTo>
                  <a:lnTo>
                    <a:pt x="0" y="1466884"/>
                  </a:lnTo>
                  <a:close/>
                </a:path>
              </a:pathLst>
            </a:custGeom>
            <a:solidFill>
              <a:srgbClr val="91E8FD"/>
            </a:solidFill>
          </p:spPr>
          <p:txBody>
            <a:bodyPr/>
            <a:lstStyle/>
            <a:p>
              <a:endParaRPr lang="en-GB" sz="1200"/>
            </a:p>
          </p:txBody>
        </p:sp>
        <p:sp>
          <p:nvSpPr>
            <p:cNvPr id="6" name="TextBox 6"/>
            <p:cNvSpPr txBox="1"/>
            <p:nvPr/>
          </p:nvSpPr>
          <p:spPr>
            <a:xfrm>
              <a:off x="0" y="-228600"/>
              <a:ext cx="3975251" cy="1695484"/>
            </a:xfrm>
            <a:prstGeom prst="rect">
              <a:avLst/>
            </a:prstGeom>
          </p:spPr>
          <p:txBody>
            <a:bodyPr lIns="33867" tIns="33867" rIns="33867" bIns="33867" rtlCol="0" anchor="ctr"/>
            <a:lstStyle/>
            <a:p>
              <a:pPr algn="ctr">
                <a:lnSpc>
                  <a:spcPts val="3566"/>
                </a:lnSpc>
              </a:pPr>
              <a:endParaRPr sz="1200"/>
            </a:p>
          </p:txBody>
        </p:sp>
      </p:grpSp>
      <p:sp>
        <p:nvSpPr>
          <p:cNvPr id="7" name="TextBox 7"/>
          <p:cNvSpPr txBox="1"/>
          <p:nvPr/>
        </p:nvSpPr>
        <p:spPr>
          <a:xfrm>
            <a:off x="423984" y="997293"/>
            <a:ext cx="8923217" cy="580415"/>
          </a:xfrm>
          <a:prstGeom prst="rect">
            <a:avLst/>
          </a:prstGeom>
        </p:spPr>
        <p:txBody>
          <a:bodyPr lIns="0" tIns="0" rIns="0" bIns="0" rtlCol="0" anchor="t">
            <a:spAutoFit/>
          </a:bodyPr>
          <a:lstStyle/>
          <a:p>
            <a:pPr>
              <a:lnSpc>
                <a:spcPts val="5332"/>
              </a:lnSpc>
            </a:pPr>
            <a:r>
              <a:rPr lang="en-US" sz="2400" b="1" dirty="0">
                <a:solidFill>
                  <a:srgbClr val="002060"/>
                </a:solidFill>
                <a:latin typeface="Trebuchet MS"/>
                <a:ea typeface="+mj-ea"/>
                <a:cs typeface="Arial"/>
                <a:sym typeface="Now"/>
              </a:rPr>
              <a:t>FACTORS INFLUENCING AI ADOPTION</a:t>
            </a:r>
          </a:p>
        </p:txBody>
      </p:sp>
      <p:sp>
        <p:nvSpPr>
          <p:cNvPr id="12" name="TextBox 12"/>
          <p:cNvSpPr txBox="1"/>
          <p:nvPr/>
        </p:nvSpPr>
        <p:spPr>
          <a:xfrm>
            <a:off x="3447453" y="6268533"/>
            <a:ext cx="7194279" cy="300852"/>
          </a:xfrm>
          <a:prstGeom prst="rect">
            <a:avLst/>
          </a:prstGeom>
        </p:spPr>
        <p:txBody>
          <a:bodyPr lIns="0" tIns="0" rIns="0" bIns="0" rtlCol="0" anchor="t">
            <a:spAutoFit/>
          </a:bodyPr>
          <a:lstStyle/>
          <a:p>
            <a:pPr algn="r">
              <a:lnSpc>
                <a:spcPts val="1204"/>
              </a:lnSpc>
              <a:spcBef>
                <a:spcPct val="0"/>
              </a:spcBef>
            </a:pPr>
            <a:r>
              <a:rPr lang="en-US" sz="933" spc="27">
                <a:solidFill>
                  <a:srgbClr val="042B60"/>
                </a:solidFill>
                <a:latin typeface="Now"/>
                <a:ea typeface="Now"/>
                <a:cs typeface="Now"/>
                <a:sym typeface="Now"/>
              </a:rPr>
              <a:t>Hassan M, Kushniruk A, Borycki E Barriers to and Facilitators of Artificial Intelligence Adoption in Health Care: Scoping Review. JMIR Hum Factors 2024;11:e48633. doi: 10.2196/48633</a:t>
            </a:r>
          </a:p>
        </p:txBody>
      </p:sp>
      <p:sp>
        <p:nvSpPr>
          <p:cNvPr id="13" name="Freeform 13"/>
          <p:cNvSpPr/>
          <p:nvPr/>
        </p:nvSpPr>
        <p:spPr>
          <a:xfrm>
            <a:off x="1298522" y="2259228"/>
            <a:ext cx="9874197" cy="3520213"/>
          </a:xfrm>
          <a:custGeom>
            <a:avLst/>
            <a:gdLst/>
            <a:ahLst/>
            <a:cxnLst/>
            <a:rect l="l" t="t" r="r" b="b"/>
            <a:pathLst>
              <a:path w="14811295" h="5280319">
                <a:moveTo>
                  <a:pt x="0" y="0"/>
                </a:moveTo>
                <a:lnTo>
                  <a:pt x="14811295" y="0"/>
                </a:lnTo>
                <a:lnTo>
                  <a:pt x="14811295" y="5280319"/>
                </a:lnTo>
                <a:lnTo>
                  <a:pt x="0" y="5280319"/>
                </a:lnTo>
                <a:lnTo>
                  <a:pt x="0" y="0"/>
                </a:lnTo>
                <a:close/>
              </a:path>
            </a:pathLst>
          </a:custGeom>
          <a:blipFill>
            <a:blip r:embed="rId3"/>
            <a:stretch>
              <a:fillRect/>
            </a:stretch>
          </a:blipFill>
        </p:spPr>
        <p:txBody>
          <a:bodyPr/>
          <a:lstStyle/>
          <a:p>
            <a:endParaRPr lang="en-GB" sz="1200"/>
          </a:p>
        </p:txBody>
      </p:sp>
      <p:pic>
        <p:nvPicPr>
          <p:cNvPr id="14" name="Afbeelding 13" descr="Afbeelding met tekst, Lettertype, symbool, Graphics&#10;&#10;Automatisch gegenereerde beschrijving">
            <a:extLst>
              <a:ext uri="{FF2B5EF4-FFF2-40B4-BE49-F238E27FC236}">
                <a16:creationId xmlns:a16="http://schemas.microsoft.com/office/drawing/2014/main" id="{1C5D5865-9161-3183-E5EE-B53AD3E08197}"/>
              </a:ext>
            </a:extLst>
          </p:cNvPr>
          <p:cNvPicPr>
            <a:picLocks noChangeAspect="1"/>
          </p:cNvPicPr>
          <p:nvPr/>
        </p:nvPicPr>
        <p:blipFill>
          <a:blip r:embed="rId4"/>
          <a:stretch>
            <a:fillRect/>
          </a:stretch>
        </p:blipFill>
        <p:spPr>
          <a:xfrm>
            <a:off x="6268756" y="-5236"/>
            <a:ext cx="2017172" cy="603350"/>
          </a:xfrm>
          <a:prstGeom prst="rect">
            <a:avLst/>
          </a:prstGeom>
        </p:spPr>
      </p:pic>
      <p:pic>
        <p:nvPicPr>
          <p:cNvPr id="15" name="Afbeelding 14" descr="Afbeelding met logo, symbool, embleem, Graphics&#10;&#10;Automatisch gegenereerde beschrijving">
            <a:extLst>
              <a:ext uri="{FF2B5EF4-FFF2-40B4-BE49-F238E27FC236}">
                <a16:creationId xmlns:a16="http://schemas.microsoft.com/office/drawing/2014/main" id="{5829D0C1-6510-077B-6B53-44296F21D3D0}"/>
              </a:ext>
            </a:extLst>
          </p:cNvPr>
          <p:cNvPicPr>
            <a:picLocks noChangeAspect="1"/>
          </p:cNvPicPr>
          <p:nvPr/>
        </p:nvPicPr>
        <p:blipFill>
          <a:blip r:embed="rId5"/>
          <a:stretch>
            <a:fillRect/>
          </a:stretch>
        </p:blipFill>
        <p:spPr>
          <a:xfrm>
            <a:off x="5692109" y="4455"/>
            <a:ext cx="561975" cy="581025"/>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85800" y="2255108"/>
            <a:ext cx="10820400" cy="3454450"/>
          </a:xfrm>
          <a:custGeom>
            <a:avLst/>
            <a:gdLst/>
            <a:ahLst/>
            <a:cxnLst/>
            <a:rect l="l" t="t" r="r" b="b"/>
            <a:pathLst>
              <a:path w="16230600" h="5181675">
                <a:moveTo>
                  <a:pt x="0" y="0"/>
                </a:moveTo>
                <a:lnTo>
                  <a:pt x="16230600" y="0"/>
                </a:lnTo>
                <a:lnTo>
                  <a:pt x="16230600" y="5181675"/>
                </a:lnTo>
                <a:lnTo>
                  <a:pt x="0" y="5181675"/>
                </a:lnTo>
                <a:lnTo>
                  <a:pt x="0" y="0"/>
                </a:lnTo>
                <a:close/>
              </a:path>
            </a:pathLst>
          </a:custGeom>
          <a:blipFill>
            <a:blip r:embed="rId3"/>
            <a:stretch>
              <a:fillRect/>
            </a:stretch>
          </a:blipFill>
        </p:spPr>
        <p:txBody>
          <a:bodyPr/>
          <a:lstStyle/>
          <a:p>
            <a:endParaRPr lang="en-GB" sz="1200"/>
          </a:p>
        </p:txBody>
      </p:sp>
      <p:sp>
        <p:nvSpPr>
          <p:cNvPr id="5" name="TextBox 5"/>
          <p:cNvSpPr txBox="1"/>
          <p:nvPr/>
        </p:nvSpPr>
        <p:spPr>
          <a:xfrm>
            <a:off x="278520" y="1325891"/>
            <a:ext cx="8923217" cy="649730"/>
          </a:xfrm>
          <a:prstGeom prst="rect">
            <a:avLst/>
          </a:prstGeom>
        </p:spPr>
        <p:txBody>
          <a:bodyPr lIns="0" tIns="0" rIns="0" bIns="0" rtlCol="0" anchor="t">
            <a:spAutoFit/>
          </a:bodyPr>
          <a:lstStyle/>
          <a:p>
            <a:pPr algn="r">
              <a:lnSpc>
                <a:spcPts val="5332"/>
              </a:lnSpc>
            </a:pPr>
            <a:r>
              <a:rPr lang="en-US" sz="4134" spc="119" dirty="0">
                <a:solidFill>
                  <a:srgbClr val="042B60"/>
                </a:solidFill>
                <a:latin typeface="Now"/>
                <a:ea typeface="Now"/>
                <a:cs typeface="Now"/>
                <a:sym typeface="Now"/>
              </a:rPr>
              <a:t>FACTORS INFLUENCING AI ADOPTION</a:t>
            </a:r>
          </a:p>
        </p:txBody>
      </p:sp>
      <p:sp>
        <p:nvSpPr>
          <p:cNvPr id="10" name="TextBox 10"/>
          <p:cNvSpPr txBox="1"/>
          <p:nvPr/>
        </p:nvSpPr>
        <p:spPr>
          <a:xfrm>
            <a:off x="3447453" y="6268533"/>
            <a:ext cx="7194279" cy="300852"/>
          </a:xfrm>
          <a:prstGeom prst="rect">
            <a:avLst/>
          </a:prstGeom>
        </p:spPr>
        <p:txBody>
          <a:bodyPr lIns="0" tIns="0" rIns="0" bIns="0" rtlCol="0" anchor="t">
            <a:spAutoFit/>
          </a:bodyPr>
          <a:lstStyle/>
          <a:p>
            <a:pPr algn="r">
              <a:lnSpc>
                <a:spcPts val="1204"/>
              </a:lnSpc>
              <a:spcBef>
                <a:spcPct val="0"/>
              </a:spcBef>
            </a:pPr>
            <a:r>
              <a:rPr lang="en-US" sz="933" spc="27">
                <a:solidFill>
                  <a:srgbClr val="042B60"/>
                </a:solidFill>
                <a:latin typeface="Now"/>
                <a:ea typeface="Now"/>
                <a:cs typeface="Now"/>
                <a:sym typeface="Now"/>
              </a:rPr>
              <a:t>Hassan M, Kushniruk A, Borycki E Barriers to and Facilitators of Artificial Intelligence Adoption in Health Care: Scoping Review. JMIR Hum Factors 2024;11:e48633. doi: 10.2196/48633</a:t>
            </a:r>
          </a:p>
        </p:txBody>
      </p:sp>
      <mc:AlternateContent xmlns:mc="http://schemas.openxmlformats.org/markup-compatibility/2006">
        <mc:Choice xmlns:p14="http://schemas.microsoft.com/office/powerpoint/2010/main" Requires="p14">
          <p:contentPart p14:bwMode="auto" r:id="rId4">
            <p14:nvContentPartPr>
              <p14:cNvPr id="11" name="Inkt 10">
                <a:extLst>
                  <a:ext uri="{FF2B5EF4-FFF2-40B4-BE49-F238E27FC236}">
                    <a16:creationId xmlns:a16="http://schemas.microsoft.com/office/drawing/2014/main" id="{40C45961-A358-4D11-AFA9-3C0D2E269752}"/>
                  </a:ext>
                </a:extLst>
              </p14:cNvPr>
              <p14:cNvContentPartPr/>
              <p14:nvPr/>
            </p14:nvContentPartPr>
            <p14:xfrm>
              <a:off x="278520" y="2255108"/>
              <a:ext cx="2455920" cy="1361880"/>
            </p14:xfrm>
          </p:contentPart>
        </mc:Choice>
        <mc:Fallback>
          <p:pic>
            <p:nvPicPr>
              <p:cNvPr id="11" name="Inkt 10">
                <a:extLst>
                  <a:ext uri="{FF2B5EF4-FFF2-40B4-BE49-F238E27FC236}">
                    <a16:creationId xmlns:a16="http://schemas.microsoft.com/office/drawing/2014/main" id="{40C45961-A358-4D11-AFA9-3C0D2E269752}"/>
                  </a:ext>
                </a:extLst>
              </p:cNvPr>
              <p:cNvPicPr/>
              <p:nvPr/>
            </p:nvPicPr>
            <p:blipFill>
              <a:blip r:embed="rId5"/>
              <a:stretch>
                <a:fillRect/>
              </a:stretch>
            </p:blipFill>
            <p:spPr>
              <a:xfrm>
                <a:off x="269880" y="2246108"/>
                <a:ext cx="2473560" cy="1379520"/>
              </a:xfrm>
              <a:prstGeom prst="rect">
                <a:avLst/>
              </a:prstGeom>
            </p:spPr>
          </p:pic>
        </mc:Fallback>
      </mc:AlternateContent>
      <p:pic>
        <p:nvPicPr>
          <p:cNvPr id="12" name="Afbeelding 11" descr="Afbeelding met tekst, Lettertype, symbool, Graphics&#10;&#10;Automatisch gegenereerde beschrijving">
            <a:extLst>
              <a:ext uri="{FF2B5EF4-FFF2-40B4-BE49-F238E27FC236}">
                <a16:creationId xmlns:a16="http://schemas.microsoft.com/office/drawing/2014/main" id="{06B5F1CB-B2C4-F4C1-A699-5F2A94AE57B7}"/>
              </a:ext>
            </a:extLst>
          </p:cNvPr>
          <p:cNvPicPr>
            <a:picLocks noChangeAspect="1"/>
          </p:cNvPicPr>
          <p:nvPr/>
        </p:nvPicPr>
        <p:blipFill>
          <a:blip r:embed="rId6"/>
          <a:stretch>
            <a:fillRect/>
          </a:stretch>
        </p:blipFill>
        <p:spPr>
          <a:xfrm>
            <a:off x="6268756" y="-5236"/>
            <a:ext cx="2017172" cy="603350"/>
          </a:xfrm>
          <a:prstGeom prst="rect">
            <a:avLst/>
          </a:prstGeom>
        </p:spPr>
      </p:pic>
      <p:pic>
        <p:nvPicPr>
          <p:cNvPr id="13" name="Afbeelding 12" descr="Afbeelding met logo, symbool, embleem, Graphics&#10;&#10;Automatisch gegenereerde beschrijving">
            <a:extLst>
              <a:ext uri="{FF2B5EF4-FFF2-40B4-BE49-F238E27FC236}">
                <a16:creationId xmlns:a16="http://schemas.microsoft.com/office/drawing/2014/main" id="{E0C88C76-1AF7-D7DF-E83A-AA47EF42E073}"/>
              </a:ext>
            </a:extLst>
          </p:cNvPr>
          <p:cNvPicPr>
            <a:picLocks noChangeAspect="1"/>
          </p:cNvPicPr>
          <p:nvPr/>
        </p:nvPicPr>
        <p:blipFill>
          <a:blip r:embed="rId7"/>
          <a:stretch>
            <a:fillRect/>
          </a:stretch>
        </p:blipFill>
        <p:spPr>
          <a:xfrm>
            <a:off x="5692109" y="4455"/>
            <a:ext cx="561975" cy="581025"/>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el 4">
            <a:extLst>
              <a:ext uri="{FF2B5EF4-FFF2-40B4-BE49-F238E27FC236}">
                <a16:creationId xmlns:a16="http://schemas.microsoft.com/office/drawing/2014/main" id="{A03D34B3-ECB2-D3AD-8B45-0500FB9323ED}"/>
              </a:ext>
            </a:extLst>
          </p:cNvPr>
          <p:cNvSpPr>
            <a:spLocks noGrp="1"/>
          </p:cNvSpPr>
          <p:nvPr>
            <p:ph type="ctrTitle"/>
          </p:nvPr>
        </p:nvSpPr>
        <p:spPr/>
        <p:txBody>
          <a:bodyPr/>
          <a:lstStyle/>
          <a:p>
            <a:endParaRPr lang="nl-NL"/>
          </a:p>
        </p:txBody>
      </p:sp>
      <p:sp>
        <p:nvSpPr>
          <p:cNvPr id="7" name="Ondertitel 6">
            <a:extLst>
              <a:ext uri="{FF2B5EF4-FFF2-40B4-BE49-F238E27FC236}">
                <a16:creationId xmlns:a16="http://schemas.microsoft.com/office/drawing/2014/main" id="{0C8F37C8-A943-9DF6-E398-3A20058126C5}"/>
              </a:ext>
            </a:extLst>
          </p:cNvPr>
          <p:cNvSpPr>
            <a:spLocks noGrp="1"/>
          </p:cNvSpPr>
          <p:nvPr>
            <p:ph type="subTitle" idx="1"/>
          </p:nvPr>
        </p:nvSpPr>
        <p:spPr/>
        <p:txBody>
          <a:bodyPr/>
          <a:lstStyle/>
          <a:p>
            <a:endParaRPr lang="nl-NL"/>
          </a:p>
        </p:txBody>
      </p:sp>
      <p:sp>
        <p:nvSpPr>
          <p:cNvPr id="3" name="Rechthoek 2">
            <a:extLst>
              <a:ext uri="{FF2B5EF4-FFF2-40B4-BE49-F238E27FC236}">
                <a16:creationId xmlns:a16="http://schemas.microsoft.com/office/drawing/2014/main" id="{FBEA709B-0215-62B6-3AEF-5684D518FB08}"/>
              </a:ext>
            </a:extLst>
          </p:cNvPr>
          <p:cNvSpPr/>
          <p:nvPr/>
        </p:nvSpPr>
        <p:spPr>
          <a:xfrm>
            <a:off x="10209320" y="6196614"/>
            <a:ext cx="1580228" cy="83450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4" name="Graphic 3">
            <a:extLst>
              <a:ext uri="{FF2B5EF4-FFF2-40B4-BE49-F238E27FC236}">
                <a16:creationId xmlns:a16="http://schemas.microsoft.com/office/drawing/2014/main" id="{DE52C422-F81B-955B-A359-29686AB63A8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90563" y="6320900"/>
            <a:ext cx="1276147" cy="429303"/>
          </a:xfrm>
          <a:prstGeom prst="rect">
            <a:avLst/>
          </a:prstGeom>
        </p:spPr>
      </p:pic>
      <p:pic>
        <p:nvPicPr>
          <p:cNvPr id="6" name="Afbeelding 5" descr="Afbeelding met overdekt, meubels, persoon, kleding&#10;&#10;Automatisch gegenereerde beschrijving">
            <a:extLst>
              <a:ext uri="{FF2B5EF4-FFF2-40B4-BE49-F238E27FC236}">
                <a16:creationId xmlns:a16="http://schemas.microsoft.com/office/drawing/2014/main" id="{186AB0EC-DAD1-79CE-0FD4-C86B64BE064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69188839"/>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0839C5E2-5B49-4D82-9351-D5A45C073C43}"/>
              </a:ext>
            </a:extLst>
          </p:cNvPr>
          <p:cNvSpPr/>
          <p:nvPr/>
        </p:nvSpPr>
        <p:spPr>
          <a:xfrm>
            <a:off x="12305670" y="6531202"/>
            <a:ext cx="550415" cy="326798"/>
          </a:xfrm>
          <a:prstGeom prst="rect">
            <a:avLst/>
          </a:prstGeom>
          <a:solidFill>
            <a:srgbClr val="2F2E4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7" name="Rectangle 9">
            <a:extLst>
              <a:ext uri="{FF2B5EF4-FFF2-40B4-BE49-F238E27FC236}">
                <a16:creationId xmlns:a16="http://schemas.microsoft.com/office/drawing/2014/main" id="{512F3F8A-B1D0-4013-8419-F252F1D030E2}"/>
              </a:ext>
            </a:extLst>
          </p:cNvPr>
          <p:cNvSpPr/>
          <p:nvPr/>
        </p:nvSpPr>
        <p:spPr>
          <a:xfrm>
            <a:off x="12305669" y="6102933"/>
            <a:ext cx="550415" cy="326798"/>
          </a:xfrm>
          <a:prstGeom prst="rect">
            <a:avLst/>
          </a:prstGeom>
          <a:solidFill>
            <a:srgbClr val="E6E6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9" name="Rectangle 9">
            <a:extLst>
              <a:ext uri="{FF2B5EF4-FFF2-40B4-BE49-F238E27FC236}">
                <a16:creationId xmlns:a16="http://schemas.microsoft.com/office/drawing/2014/main" id="{01032490-11F3-489A-9C4A-77FDB394DBDE}"/>
              </a:ext>
            </a:extLst>
          </p:cNvPr>
          <p:cNvSpPr/>
          <p:nvPr/>
        </p:nvSpPr>
        <p:spPr>
          <a:xfrm>
            <a:off x="12305669" y="5718478"/>
            <a:ext cx="550415" cy="326798"/>
          </a:xfrm>
          <a:prstGeom prst="rect">
            <a:avLst/>
          </a:prstGeom>
          <a:solidFill>
            <a:srgbClr val="F0791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pic>
        <p:nvPicPr>
          <p:cNvPr id="11" name="Graphic 10">
            <a:extLst>
              <a:ext uri="{FF2B5EF4-FFF2-40B4-BE49-F238E27FC236}">
                <a16:creationId xmlns:a16="http://schemas.microsoft.com/office/drawing/2014/main" id="{817B73A0-160F-491F-BB6B-D837A7F3604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247616" y="5256145"/>
            <a:ext cx="1744626" cy="1127182"/>
          </a:xfrm>
          <a:prstGeom prst="rect">
            <a:avLst/>
          </a:prstGeom>
        </p:spPr>
      </p:pic>
      <p:sp>
        <p:nvSpPr>
          <p:cNvPr id="13" name="Google Shape;639;p36">
            <a:extLst>
              <a:ext uri="{FF2B5EF4-FFF2-40B4-BE49-F238E27FC236}">
                <a16:creationId xmlns:a16="http://schemas.microsoft.com/office/drawing/2014/main" id="{7910E913-5508-4CB4-914C-B713EF1BD0BC}"/>
              </a:ext>
            </a:extLst>
          </p:cNvPr>
          <p:cNvSpPr txBox="1">
            <a:spLocks/>
          </p:cNvSpPr>
          <p:nvPr/>
        </p:nvSpPr>
        <p:spPr>
          <a:xfrm rot="1327">
            <a:off x="3282665" y="2258026"/>
            <a:ext cx="5626655" cy="637200"/>
          </a:xfrm>
          <a:prstGeom prst="rect">
            <a:avLst/>
          </a:prstGeom>
        </p:spPr>
        <p:txBody>
          <a:bodyPr spcFirstLastPara="1" vert="horz" wrap="square" lIns="0" tIns="91425" rIns="91425" bIns="91425"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buFont typeface="Arial" panose="020B0604020202020204" pitchFamily="34" charset="0"/>
              <a:buNone/>
            </a:pPr>
            <a:endParaRPr lang="en-GB" sz="1800">
              <a:latin typeface="Lato" panose="020F0502020204030203" pitchFamily="34" charset="0"/>
            </a:endParaRPr>
          </a:p>
        </p:txBody>
      </p:sp>
      <p:cxnSp>
        <p:nvCxnSpPr>
          <p:cNvPr id="14" name="Google Shape;640;p36">
            <a:extLst>
              <a:ext uri="{FF2B5EF4-FFF2-40B4-BE49-F238E27FC236}">
                <a16:creationId xmlns:a16="http://schemas.microsoft.com/office/drawing/2014/main" id="{036EA0F1-9D44-4FAA-9B8C-04239CAD00A3}"/>
              </a:ext>
            </a:extLst>
          </p:cNvPr>
          <p:cNvCxnSpPr>
            <a:cxnSpLocks/>
          </p:cNvCxnSpPr>
          <p:nvPr/>
        </p:nvCxnSpPr>
        <p:spPr>
          <a:xfrm>
            <a:off x="5649977" y="2021661"/>
            <a:ext cx="892039" cy="0"/>
          </a:xfrm>
          <a:prstGeom prst="straightConnector1">
            <a:avLst/>
          </a:prstGeom>
          <a:noFill/>
          <a:ln w="38100" cap="flat" cmpd="sng">
            <a:solidFill>
              <a:srgbClr val="F07913"/>
            </a:solidFill>
            <a:prstDash val="solid"/>
            <a:round/>
            <a:headEnd type="none" w="med" len="med"/>
            <a:tailEnd type="none" w="med" len="med"/>
          </a:ln>
        </p:spPr>
      </p:cxnSp>
      <p:pic>
        <p:nvPicPr>
          <p:cNvPr id="16" name="Afbeelding 15">
            <a:extLst>
              <a:ext uri="{FF2B5EF4-FFF2-40B4-BE49-F238E27FC236}">
                <a16:creationId xmlns:a16="http://schemas.microsoft.com/office/drawing/2014/main" id="{A5824706-FAF3-4F92-967A-8147ACA10E11}"/>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1591955" y="6238291"/>
            <a:ext cx="639373" cy="639373"/>
          </a:xfrm>
          <a:prstGeom prst="rect">
            <a:avLst/>
          </a:prstGeom>
        </p:spPr>
      </p:pic>
      <p:pic>
        <p:nvPicPr>
          <p:cNvPr id="18" name="Afbeelding 17">
            <a:extLst>
              <a:ext uri="{FF2B5EF4-FFF2-40B4-BE49-F238E27FC236}">
                <a16:creationId xmlns:a16="http://schemas.microsoft.com/office/drawing/2014/main" id="{FEC1F345-519D-4088-AB9D-BB4516EFE6B2}"/>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1205334" y="6364668"/>
            <a:ext cx="386621" cy="386621"/>
          </a:xfrm>
          <a:prstGeom prst="rect">
            <a:avLst/>
          </a:prstGeom>
        </p:spPr>
      </p:pic>
      <p:sp>
        <p:nvSpPr>
          <p:cNvPr id="23" name="Google Shape;639;p36">
            <a:extLst>
              <a:ext uri="{FF2B5EF4-FFF2-40B4-BE49-F238E27FC236}">
                <a16:creationId xmlns:a16="http://schemas.microsoft.com/office/drawing/2014/main" id="{3B960CA3-5A85-4CBC-8C26-139B0865A5D9}"/>
              </a:ext>
            </a:extLst>
          </p:cNvPr>
          <p:cNvSpPr txBox="1">
            <a:spLocks/>
          </p:cNvSpPr>
          <p:nvPr/>
        </p:nvSpPr>
        <p:spPr>
          <a:xfrm rot="1327">
            <a:off x="74201" y="6258010"/>
            <a:ext cx="5626655" cy="637200"/>
          </a:xfrm>
          <a:prstGeom prst="rect">
            <a:avLst/>
          </a:prstGeom>
        </p:spPr>
        <p:txBody>
          <a:bodyPr spcFirstLastPara="1" vert="horz" wrap="square" lIns="0" tIns="91425" rIns="91425" bIns="91425" rtlCol="0" anchor="b"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Font typeface="Arial" panose="020B0604020202020204" pitchFamily="34" charset="0"/>
              <a:buNone/>
            </a:pPr>
            <a:endParaRPr lang="en-GB" sz="1100" i="1">
              <a:latin typeface="Lato" panose="020F0502020204030203" pitchFamily="34" charset="0"/>
            </a:endParaRPr>
          </a:p>
        </p:txBody>
      </p:sp>
      <p:sp>
        <p:nvSpPr>
          <p:cNvPr id="25" name="Rectangle 3">
            <a:extLst>
              <a:ext uri="{FF2B5EF4-FFF2-40B4-BE49-F238E27FC236}">
                <a16:creationId xmlns:a16="http://schemas.microsoft.com/office/drawing/2014/main" id="{E19FC6D2-BB9E-4553-8F10-FCB6DEBC45F9}"/>
              </a:ext>
            </a:extLst>
          </p:cNvPr>
          <p:cNvSpPr/>
          <p:nvPr/>
        </p:nvSpPr>
        <p:spPr>
          <a:xfrm>
            <a:off x="12305668" y="5310515"/>
            <a:ext cx="550415" cy="326798"/>
          </a:xfrm>
          <a:prstGeom prst="rect">
            <a:avLst/>
          </a:prstGeom>
          <a:solidFill>
            <a:srgbClr val="00374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7" name="Rectangle 3">
            <a:extLst>
              <a:ext uri="{FF2B5EF4-FFF2-40B4-BE49-F238E27FC236}">
                <a16:creationId xmlns:a16="http://schemas.microsoft.com/office/drawing/2014/main" id="{9C1F5186-261B-44F8-8CD8-E8F6E0CA2D1B}"/>
              </a:ext>
            </a:extLst>
          </p:cNvPr>
          <p:cNvSpPr/>
          <p:nvPr/>
        </p:nvSpPr>
        <p:spPr>
          <a:xfrm>
            <a:off x="12305668" y="4911583"/>
            <a:ext cx="550415" cy="326798"/>
          </a:xfrm>
          <a:prstGeom prst="rect">
            <a:avLst/>
          </a:prstGeom>
          <a:solidFill>
            <a:srgbClr val="E7000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a:p>
        </p:txBody>
      </p:sp>
      <p:sp>
        <p:nvSpPr>
          <p:cNvPr id="2" name="Titel 1">
            <a:extLst>
              <a:ext uri="{FF2B5EF4-FFF2-40B4-BE49-F238E27FC236}">
                <a16:creationId xmlns:a16="http://schemas.microsoft.com/office/drawing/2014/main" id="{F1D00C57-0D28-8B9A-F29D-9BB07F3C782E}"/>
              </a:ext>
            </a:extLst>
          </p:cNvPr>
          <p:cNvSpPr>
            <a:spLocks noGrp="1"/>
          </p:cNvSpPr>
          <p:nvPr>
            <p:ph type="title"/>
          </p:nvPr>
        </p:nvSpPr>
        <p:spPr/>
        <p:txBody>
          <a:bodyPr/>
          <a:lstStyle/>
          <a:p>
            <a:r>
              <a:rPr lang="nl-NL" sz="2400" b="1" dirty="0" err="1">
                <a:solidFill>
                  <a:srgbClr val="002060"/>
                </a:solidFill>
                <a:latin typeface="Trebuchet MS"/>
              </a:rPr>
              <a:t>Current</a:t>
            </a:r>
            <a:r>
              <a:rPr lang="nl-NL" sz="2400" b="1" dirty="0">
                <a:solidFill>
                  <a:srgbClr val="002060"/>
                </a:solidFill>
                <a:latin typeface="Trebuchet MS"/>
              </a:rPr>
              <a:t> Research and </a:t>
            </a:r>
            <a:r>
              <a:rPr lang="nl-NL" sz="2400" b="1" dirty="0" err="1">
                <a:solidFill>
                  <a:srgbClr val="002060"/>
                </a:solidFill>
                <a:latin typeface="Trebuchet MS"/>
              </a:rPr>
              <a:t>Opportunities</a:t>
            </a:r>
            <a:r>
              <a:rPr lang="nl-NL" sz="2400" b="1" dirty="0">
                <a:solidFill>
                  <a:srgbClr val="002060"/>
                </a:solidFill>
                <a:latin typeface="Trebuchet MS"/>
              </a:rPr>
              <a:t> </a:t>
            </a:r>
            <a:r>
              <a:rPr lang="nl-NL" sz="2400" b="1" dirty="0" err="1">
                <a:solidFill>
                  <a:srgbClr val="002060"/>
                </a:solidFill>
                <a:latin typeface="Trebuchet MS"/>
              </a:rPr>
              <a:t>Globally</a:t>
            </a:r>
            <a:endParaRPr lang="nl-NL" dirty="0"/>
          </a:p>
        </p:txBody>
      </p:sp>
      <p:sp>
        <p:nvSpPr>
          <p:cNvPr id="3" name="Tijdelijke aanduiding voor inhoud 2">
            <a:extLst>
              <a:ext uri="{FF2B5EF4-FFF2-40B4-BE49-F238E27FC236}">
                <a16:creationId xmlns:a16="http://schemas.microsoft.com/office/drawing/2014/main" id="{B77B240C-4385-4EE3-897C-7D52B63383E0}"/>
              </a:ext>
            </a:extLst>
          </p:cNvPr>
          <p:cNvSpPr>
            <a:spLocks noGrp="1"/>
          </p:cNvSpPr>
          <p:nvPr>
            <p:ph sz="half" idx="2"/>
          </p:nvPr>
        </p:nvSpPr>
        <p:spPr/>
        <p:txBody>
          <a:bodyPr vert="horz" lIns="91440" tIns="45720" rIns="91440" bIns="45720" rtlCol="0" anchor="t">
            <a:noAutofit/>
          </a:bodyPr>
          <a:lstStyle/>
          <a:p>
            <a:r>
              <a:rPr lang="en-US" sz="1800" dirty="0">
                <a:solidFill>
                  <a:schemeClr val="dk1"/>
                </a:solidFill>
                <a:latin typeface="Trebuchet MS"/>
              </a:rPr>
              <a:t>Our lab's ongoing studies in health informatics</a:t>
            </a:r>
          </a:p>
          <a:p>
            <a:r>
              <a:rPr lang="en-US" sz="1800" dirty="0">
                <a:solidFill>
                  <a:schemeClr val="dk1"/>
                </a:solidFill>
                <a:latin typeface="Trebuchet MS"/>
              </a:rPr>
              <a:t>Placement opportunities - Sue and Angela</a:t>
            </a:r>
          </a:p>
          <a:p>
            <a:r>
              <a:rPr lang="en-US" sz="1800" dirty="0">
                <a:solidFill>
                  <a:schemeClr val="dk1"/>
                </a:solidFill>
                <a:latin typeface="Trebuchet MS"/>
              </a:rPr>
              <a:t>Engaging with alumni for international perspectives</a:t>
            </a:r>
          </a:p>
          <a:p>
            <a:r>
              <a:rPr lang="en-US" sz="1800" dirty="0">
                <a:solidFill>
                  <a:schemeClr val="dk1"/>
                </a:solidFill>
                <a:latin typeface="Trebuchet MS"/>
              </a:rPr>
              <a:t>IPHIE Program </a:t>
            </a:r>
          </a:p>
          <a:p>
            <a:endParaRPr lang="en-US" sz="1800" dirty="0">
              <a:solidFill>
                <a:srgbClr val="3B7D23"/>
              </a:solidFill>
            </a:endParaRPr>
          </a:p>
          <a:p>
            <a:endParaRPr lang="en-US" sz="1800" dirty="0">
              <a:solidFill>
                <a:srgbClr val="3B7D23"/>
              </a:solidFill>
            </a:endParaRPr>
          </a:p>
          <a:p>
            <a:endParaRPr lang="en-US" sz="1800" dirty="0">
              <a:solidFill>
                <a:srgbClr val="3B7D23"/>
              </a:solidFill>
              <a:latin typeface="Aptos"/>
            </a:endParaRPr>
          </a:p>
          <a:p>
            <a:endParaRPr lang="nl-NL" sz="1800" dirty="0">
              <a:latin typeface="Trebuchet MS"/>
            </a:endParaRPr>
          </a:p>
          <a:p>
            <a:endParaRPr lang="nl-NL" sz="1800" dirty="0">
              <a:latin typeface="Trebuchet MS"/>
            </a:endParaRPr>
          </a:p>
        </p:txBody>
      </p:sp>
      <p:pic>
        <p:nvPicPr>
          <p:cNvPr id="10" name="Afbeelding 9" descr="Afbeelding met logo, symbool, embleem, Graphics&#10;&#10;Automatisch gegenereerde beschrijving">
            <a:extLst>
              <a:ext uri="{FF2B5EF4-FFF2-40B4-BE49-F238E27FC236}">
                <a16:creationId xmlns:a16="http://schemas.microsoft.com/office/drawing/2014/main" id="{342EEE6D-A44C-15AB-44BF-1C009A8FF843}"/>
              </a:ext>
            </a:extLst>
          </p:cNvPr>
          <p:cNvPicPr>
            <a:picLocks noChangeAspect="1"/>
          </p:cNvPicPr>
          <p:nvPr/>
        </p:nvPicPr>
        <p:blipFill>
          <a:blip r:embed="rId6"/>
          <a:stretch>
            <a:fillRect/>
          </a:stretch>
        </p:blipFill>
        <p:spPr>
          <a:xfrm>
            <a:off x="5692109" y="4455"/>
            <a:ext cx="561975" cy="581025"/>
          </a:xfrm>
          <a:prstGeom prst="rect">
            <a:avLst/>
          </a:prstGeom>
        </p:spPr>
      </p:pic>
      <p:pic>
        <p:nvPicPr>
          <p:cNvPr id="8" name="Afbeelding 7" descr="Afbeelding met tekst, Lettertype, symbool, Graphics&#10;&#10;Automatisch gegenereerde beschrijving">
            <a:extLst>
              <a:ext uri="{FF2B5EF4-FFF2-40B4-BE49-F238E27FC236}">
                <a16:creationId xmlns:a16="http://schemas.microsoft.com/office/drawing/2014/main" id="{8C932F72-38D5-F615-6706-68A5B6549AAF}"/>
              </a:ext>
            </a:extLst>
          </p:cNvPr>
          <p:cNvPicPr>
            <a:picLocks noChangeAspect="1"/>
          </p:cNvPicPr>
          <p:nvPr/>
        </p:nvPicPr>
        <p:blipFill>
          <a:blip r:embed="rId7"/>
          <a:stretch>
            <a:fillRect/>
          </a:stretch>
        </p:blipFill>
        <p:spPr>
          <a:xfrm>
            <a:off x="6258024" y="-15969"/>
            <a:ext cx="2027904" cy="603350"/>
          </a:xfrm>
          <a:prstGeom prst="rect">
            <a:avLst/>
          </a:prstGeom>
        </p:spPr>
      </p:pic>
      <p:pic>
        <p:nvPicPr>
          <p:cNvPr id="1026" name="ymail_attachmentId28f191de-eb71-4cf0-b009-cfab2a0b4e25">
            <a:extLst>
              <a:ext uri="{FF2B5EF4-FFF2-40B4-BE49-F238E27FC236}">
                <a16:creationId xmlns:a16="http://schemas.microsoft.com/office/drawing/2014/main" id="{3F1945A9-4123-17DF-2D5F-0A03506B6E3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85308" y="1100092"/>
            <a:ext cx="2547640" cy="452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ymail_attachmentId5c239113-0bc9-41de-aea7-f5be2582bfce">
            <a:extLst>
              <a:ext uri="{FF2B5EF4-FFF2-40B4-BE49-F238E27FC236}">
                <a16:creationId xmlns:a16="http://schemas.microsoft.com/office/drawing/2014/main" id="{63420AB0-7162-1870-1C72-EB00071CAF0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39170" y="4100527"/>
            <a:ext cx="5568950" cy="245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44547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Tijdelijke aanduiding voor afbeelding 14" descr="Afbeelding met patroon, stof&#10;&#10;Automatisch gegenereerde beschrijving">
            <a:extLst>
              <a:ext uri="{FF2B5EF4-FFF2-40B4-BE49-F238E27FC236}">
                <a16:creationId xmlns:a16="http://schemas.microsoft.com/office/drawing/2014/main" id="{6365ED11-2AF5-000E-5071-67BD0E0DDFE5}"/>
              </a:ext>
            </a:extLst>
          </p:cNvPr>
          <p:cNvPicPr>
            <a:picLocks noGrp="1" noChangeAspect="1"/>
          </p:cNvPicPr>
          <p:nvPr>
            <p:ph type="pic" sz="quarter" idx="19"/>
          </p:nvPr>
        </p:nvPicPr>
        <p:blipFill rotWithShape="1">
          <a:blip r:embed="rId3" cstate="print">
            <a:extLst>
              <a:ext uri="{28A0092B-C50C-407E-A947-70E740481C1C}">
                <a14:useLocalDpi xmlns:a14="http://schemas.microsoft.com/office/drawing/2010/main" val="0"/>
              </a:ext>
            </a:extLst>
          </a:blip>
          <a:srcRect l="12367" r="14377"/>
          <a:stretch/>
        </p:blipFill>
        <p:spPr>
          <a:xfrm>
            <a:off x="5415185" y="0"/>
            <a:ext cx="6776815" cy="6178584"/>
          </a:xfrm>
        </p:spPr>
      </p:pic>
      <p:sp>
        <p:nvSpPr>
          <p:cNvPr id="18" name="Tijdelijke aanduiding voor verticale tekst 17">
            <a:extLst>
              <a:ext uri="{FF2B5EF4-FFF2-40B4-BE49-F238E27FC236}">
                <a16:creationId xmlns:a16="http://schemas.microsoft.com/office/drawing/2014/main" id="{8A0D5630-B66B-4DAA-AD26-6A66470E4BE2}"/>
              </a:ext>
            </a:extLst>
          </p:cNvPr>
          <p:cNvSpPr>
            <a:spLocks noGrp="1"/>
          </p:cNvSpPr>
          <p:nvPr>
            <p:ph type="body" orient="vert" idx="15"/>
          </p:nvPr>
        </p:nvSpPr>
        <p:spPr>
          <a:xfrm>
            <a:off x="-14372" y="0"/>
            <a:ext cx="6712715" cy="6180627"/>
          </a:xfrm>
        </p:spPr>
        <p:txBody>
          <a:bodyPr/>
          <a:lstStyle/>
          <a:p>
            <a:endParaRPr lang="nl-NL"/>
          </a:p>
        </p:txBody>
      </p:sp>
      <p:sp>
        <p:nvSpPr>
          <p:cNvPr id="19" name="Tijdelijke aanduiding voor verticale tekst 18">
            <a:extLst>
              <a:ext uri="{FF2B5EF4-FFF2-40B4-BE49-F238E27FC236}">
                <a16:creationId xmlns:a16="http://schemas.microsoft.com/office/drawing/2014/main" id="{11BE3897-9C11-7F37-8F4E-D7637D38F0C3}"/>
              </a:ext>
            </a:extLst>
          </p:cNvPr>
          <p:cNvSpPr>
            <a:spLocks noGrp="1"/>
          </p:cNvSpPr>
          <p:nvPr>
            <p:ph type="body" orient="vert" idx="16"/>
          </p:nvPr>
        </p:nvSpPr>
        <p:spPr>
          <a:xfrm>
            <a:off x="-14373" y="0"/>
            <a:ext cx="6342601" cy="6180628"/>
          </a:xfr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algn="ctr"/>
            <a:r>
              <a:rPr lang="nl-NL" dirty="0" err="1"/>
              <a:t>Usability</a:t>
            </a:r>
            <a:r>
              <a:rPr lang="nl-NL" dirty="0"/>
              <a:t> is at </a:t>
            </a:r>
            <a:r>
              <a:rPr lang="nl-NL" dirty="0" err="1"/>
              <a:t>the</a:t>
            </a:r>
            <a:r>
              <a:rPr lang="nl-NL" dirty="0"/>
              <a:t> </a:t>
            </a:r>
            <a:r>
              <a:rPr lang="nl-NL" dirty="0" err="1"/>
              <a:t>heart</a:t>
            </a:r>
            <a:r>
              <a:rPr lang="nl-NL" dirty="0"/>
              <a:t> of </a:t>
            </a:r>
          </a:p>
          <a:p>
            <a:pPr marL="0" algn="ctr"/>
            <a:r>
              <a:rPr lang="nl-NL" dirty="0"/>
              <a:t>Digital Transformation </a:t>
            </a:r>
            <a:endParaRPr lang="nl-NL" dirty="0">
              <a:solidFill>
                <a:schemeClr val="lt1"/>
              </a:solidFill>
            </a:endParaRPr>
          </a:p>
        </p:txBody>
      </p:sp>
      <p:sp>
        <p:nvSpPr>
          <p:cNvPr id="4" name="Titel 3">
            <a:extLst>
              <a:ext uri="{FF2B5EF4-FFF2-40B4-BE49-F238E27FC236}">
                <a16:creationId xmlns:a16="http://schemas.microsoft.com/office/drawing/2014/main" id="{98C632CB-EAFD-7E08-1C2D-93C15DBF015A}"/>
              </a:ext>
            </a:extLst>
          </p:cNvPr>
          <p:cNvSpPr>
            <a:spLocks noGrp="1"/>
          </p:cNvSpPr>
          <p:nvPr>
            <p:ph type="title"/>
          </p:nvPr>
        </p:nvSpPr>
        <p:spPr>
          <a:xfrm>
            <a:off x="637541" y="1572042"/>
            <a:ext cx="4249802" cy="870662"/>
          </a:xfrm>
        </p:spPr>
        <p:txBody>
          <a:bodyPr>
            <a:normAutofit fontScale="90000"/>
          </a:bodyPr>
          <a:lstStyle/>
          <a:p>
            <a:r>
              <a:rPr lang="nl-NL" sz="4000"/>
              <a:t>Take home: </a:t>
            </a:r>
            <a:br>
              <a:rPr lang="nl-NL" sz="4000"/>
            </a:br>
            <a:endParaRPr lang="nl-NL"/>
          </a:p>
        </p:txBody>
      </p:sp>
      <p:pic>
        <p:nvPicPr>
          <p:cNvPr id="3" name="Afbeelding 2" descr="Afbeelding met tekst, boek, grafische vormgeving, poster&#10;&#10;Automatisch gegenereerde beschrijving">
            <a:extLst>
              <a:ext uri="{FF2B5EF4-FFF2-40B4-BE49-F238E27FC236}">
                <a16:creationId xmlns:a16="http://schemas.microsoft.com/office/drawing/2014/main" id="{08D75875-17C9-19D4-59D8-19F4E06E734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28228" y="0"/>
            <a:ext cx="5863772" cy="6152200"/>
          </a:xfrm>
          <a:prstGeom prst="rect">
            <a:avLst/>
          </a:prstGeom>
        </p:spPr>
      </p:pic>
    </p:spTree>
    <p:extLst>
      <p:ext uri="{BB962C8B-B14F-4D97-AF65-F5344CB8AC3E}">
        <p14:creationId xmlns:p14="http://schemas.microsoft.com/office/powerpoint/2010/main" val="393936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Kantoorthem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Kantoor">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Kantoorth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6484EB954FDEC45A248145E5CB28A20" ma:contentTypeVersion="" ma:contentTypeDescription="Een nieuw document maken." ma:contentTypeScope="" ma:versionID="7dc84a883b5b17ed88de515072220ad0">
  <xsd:schema xmlns:xsd="http://www.w3.org/2001/XMLSchema" xmlns:xs="http://www.w3.org/2001/XMLSchema" xmlns:p="http://schemas.microsoft.com/office/2006/metadata/properties" xmlns:ns2="643EFAF6-2814-45C9-BA15-713E58F46944" xmlns:ns3="643efaf6-2814-45c9-ba15-713e58f46944" xmlns:ns4="da94ac2c-8cf1-46ec-b67f-f3c494390c3c" xmlns:ns5="ea14e625-10dc-4e70-8bb6-ec72509eb4d8" targetNamespace="http://schemas.microsoft.com/office/2006/metadata/properties" ma:root="true" ma:fieldsID="6a0ce1e9b62770d9858e278954883d04" ns2:_="" ns3:_="" ns4:_="" ns5:_="">
    <xsd:import namespace="643EFAF6-2814-45C9-BA15-713E58F46944"/>
    <xsd:import namespace="643efaf6-2814-45c9-ba15-713e58f46944"/>
    <xsd:import namespace="da94ac2c-8cf1-46ec-b67f-f3c494390c3c"/>
    <xsd:import namespace="ea14e625-10dc-4e70-8bb6-ec72509eb4d8"/>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MediaServiceGenerationTime" minOccurs="0"/>
                <xsd:element ref="ns3:MediaServiceEventHashCode" minOccurs="0"/>
                <xsd:element ref="ns4:SharedWithUsers" minOccurs="0"/>
                <xsd:element ref="ns4:SharedWithDetails" minOccurs="0"/>
                <xsd:element ref="ns3:Reviewed" minOccurs="0"/>
                <xsd:element ref="ns3:MediaServiceDateTaken" minOccurs="0"/>
                <xsd:element ref="ns3:MediaLengthInSeconds" minOccurs="0"/>
                <xsd:element ref="ns3:lcf76f155ced4ddcb4097134ff3c332f" minOccurs="0"/>
                <xsd:element ref="ns5:TaxCatchAll" minOccurs="0"/>
                <xsd:element ref="ns3:MediaServiceOCR"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43EFAF6-2814-45C9-BA15-713E58F469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43efaf6-2814-45c9-ba15-713e58f46944" elementFormDefault="qualified">
    <xsd:import namespace="http://schemas.microsoft.com/office/2006/documentManagement/types"/>
    <xsd:import namespace="http://schemas.microsoft.com/office/infopath/2007/PartnerControls"/>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Reviewed" ma:index="16" nillable="true" ma:displayName="Reviewed" ma:format="Dropdown" ma:internalName="Reviewed">
      <xsd:simpleType>
        <xsd:restriction base="dms:Text">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Afbeeldingtags" ma:readOnly="false" ma:fieldId="{5cf76f15-5ced-4ddc-b409-7134ff3c332f}" ma:taxonomyMulti="true" ma:sspId="296240b3-82fb-446b-a13e-4fc46c6b6567"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internalName="MediaServiceOCR"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a94ac2c-8cf1-46ec-b67f-f3c494390c3c" elementFormDefault="qualified">
    <xsd:import namespace="http://schemas.microsoft.com/office/2006/documentManagement/types"/>
    <xsd:import namespace="http://schemas.microsoft.com/office/infopath/2007/PartnerControls"/>
    <xsd:element name="SharedWithUsers" ma:index="14"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a14e625-10dc-4e70-8bb6-ec72509eb4d8"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E1B3DA37-812D-4645-B2BB-585549AEBCE9}" ma:internalName="TaxCatchAll" ma:showField="CatchAllData" ma:web="{da94ac2c-8cf1-46ec-b67f-f3c494390c3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E6484EB954FDEC45A248145E5CB28A20" ma:contentTypeVersion="" ma:contentTypeDescription="Een nieuw document maken." ma:contentTypeScope="" ma:versionID="7dc84a883b5b17ed88de515072220ad0">
  <xsd:schema xmlns:xsd="http://www.w3.org/2001/XMLSchema" xmlns:xs="http://www.w3.org/2001/XMLSchema" xmlns:p="http://schemas.microsoft.com/office/2006/metadata/properties" xmlns:ns2="643EFAF6-2814-45C9-BA15-713E58F46944" xmlns:ns3="643efaf6-2814-45c9-ba15-713e58f46944" xmlns:ns4="da94ac2c-8cf1-46ec-b67f-f3c494390c3c" xmlns:ns5="ea14e625-10dc-4e70-8bb6-ec72509eb4d8" targetNamespace="http://schemas.microsoft.com/office/2006/metadata/properties" ma:root="true" ma:fieldsID="6a0ce1e9b62770d9858e278954883d04" ns2:_="" ns3:_="" ns4:_="" ns5:_="">
    <xsd:import namespace="643EFAF6-2814-45C9-BA15-713E58F46944"/>
    <xsd:import namespace="643efaf6-2814-45c9-ba15-713e58f46944"/>
    <xsd:import namespace="da94ac2c-8cf1-46ec-b67f-f3c494390c3c"/>
    <xsd:import namespace="ea14e625-10dc-4e70-8bb6-ec72509eb4d8"/>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MediaServiceGenerationTime" minOccurs="0"/>
                <xsd:element ref="ns3:MediaServiceEventHashCode" minOccurs="0"/>
                <xsd:element ref="ns4:SharedWithUsers" minOccurs="0"/>
                <xsd:element ref="ns4:SharedWithDetails" minOccurs="0"/>
                <xsd:element ref="ns3:Reviewed" minOccurs="0"/>
                <xsd:element ref="ns3:MediaServiceDateTaken" minOccurs="0"/>
                <xsd:element ref="ns3:MediaLengthInSeconds" minOccurs="0"/>
                <xsd:element ref="ns3:lcf76f155ced4ddcb4097134ff3c332f" minOccurs="0"/>
                <xsd:element ref="ns5:TaxCatchAll" minOccurs="0"/>
                <xsd:element ref="ns3:MediaServiceOCR" minOccurs="0"/>
                <xsd:element ref="ns3:MediaServiceObjectDetectorVersion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43EFAF6-2814-45C9-BA15-713E58F4694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43efaf6-2814-45c9-ba15-713e58f46944" elementFormDefault="qualified">
    <xsd:import namespace="http://schemas.microsoft.com/office/2006/documentManagement/types"/>
    <xsd:import namespace="http://schemas.microsoft.com/office/infopath/2007/PartnerControls"/>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Reviewed" ma:index="16" nillable="true" ma:displayName="Reviewed" ma:format="Dropdown" ma:internalName="Reviewed">
      <xsd:simpleType>
        <xsd:restriction base="dms:Text">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Afbeeldingtags" ma:readOnly="false" ma:fieldId="{5cf76f15-5ced-4ddc-b409-7134ff3c332f}" ma:taxonomyMulti="true" ma:sspId="296240b3-82fb-446b-a13e-4fc46c6b6567"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internalName="MediaServiceOCR"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a94ac2c-8cf1-46ec-b67f-f3c494390c3c" elementFormDefault="qualified">
    <xsd:import namespace="http://schemas.microsoft.com/office/2006/documentManagement/types"/>
    <xsd:import namespace="http://schemas.microsoft.com/office/infopath/2007/PartnerControls"/>
    <xsd:element name="SharedWithUsers" ma:index="14" nillable="true" ma:displayName="Gedeeld met"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Gedeeld met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a14e625-10dc-4e70-8bb6-ec72509eb4d8"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E1B3DA37-812D-4645-B2BB-585549AEBCE9}" ma:internalName="TaxCatchAll" ma:showField="CatchAllData" ma:web="{da94ac2c-8cf1-46ec-b67f-f3c494390c3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oudstype"/>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8C84898-8716-4DE8-8426-60B1041522B1}">
  <ds:schemaRefs>
    <ds:schemaRef ds:uri="http://schemas.microsoft.com/sharepoint/v3/contenttype/forms"/>
  </ds:schemaRefs>
</ds:datastoreItem>
</file>

<file path=customXml/itemProps2.xml><?xml version="1.0" encoding="utf-8"?>
<ds:datastoreItem xmlns:ds="http://schemas.openxmlformats.org/officeDocument/2006/customXml" ds:itemID="{2B37137E-5D77-4411-A7A1-D03F3EC2633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43EFAF6-2814-45C9-BA15-713E58F46944"/>
    <ds:schemaRef ds:uri="643efaf6-2814-45c9-ba15-713e58f46944"/>
    <ds:schemaRef ds:uri="da94ac2c-8cf1-46ec-b67f-f3c494390c3c"/>
    <ds:schemaRef ds:uri="ea14e625-10dc-4e70-8bb6-ec72509eb4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BAAE8C5-06AA-4233-8494-24EC33B7D424}">
  <ds:schemaRefs>
    <ds:schemaRef ds:uri="http://schemas.microsoft.com/sharepoint/v3/contenttype/forms"/>
  </ds:schemaRefs>
</ds:datastoreItem>
</file>

<file path=customXml/itemProps4.xml><?xml version="1.0" encoding="utf-8"?>
<ds:datastoreItem xmlns:ds="http://schemas.openxmlformats.org/officeDocument/2006/customXml" ds:itemID="{65035611-5806-4C5C-847B-30D8493E5C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43EFAF6-2814-45C9-BA15-713E58F46944"/>
    <ds:schemaRef ds:uri="643efaf6-2814-45c9-ba15-713e58f46944"/>
    <ds:schemaRef ds:uri="da94ac2c-8cf1-46ec-b67f-f3c494390c3c"/>
    <ds:schemaRef ds:uri="ea14e625-10dc-4e70-8bb6-ec72509eb4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195</TotalTime>
  <Words>3074</Words>
  <Application>Microsoft Office PowerPoint</Application>
  <PresentationFormat>Breedbeeld</PresentationFormat>
  <Paragraphs>330</Paragraphs>
  <Slides>26</Slides>
  <Notes>18</Notes>
  <HiddenSlides>0</HiddenSlides>
  <MMClips>0</MMClips>
  <ScaleCrop>false</ScaleCrop>
  <HeadingPairs>
    <vt:vector size="6" baseType="variant">
      <vt:variant>
        <vt:lpstr>Gebruikte lettertypen</vt:lpstr>
      </vt:variant>
      <vt:variant>
        <vt:i4>18</vt:i4>
      </vt:variant>
      <vt:variant>
        <vt:lpstr>Thema</vt:lpstr>
      </vt:variant>
      <vt:variant>
        <vt:i4>1</vt:i4>
      </vt:variant>
      <vt:variant>
        <vt:lpstr>Diatitels</vt:lpstr>
      </vt:variant>
      <vt:variant>
        <vt:i4>26</vt:i4>
      </vt:variant>
    </vt:vector>
  </HeadingPairs>
  <TitlesOfParts>
    <vt:vector size="45" baseType="lpstr">
      <vt:lpstr>-apple-system</vt:lpstr>
      <vt:lpstr>Aptos</vt:lpstr>
      <vt:lpstr>Aptos Display</vt:lpstr>
      <vt:lpstr>Arial</vt:lpstr>
      <vt:lpstr>Arial Bold</vt:lpstr>
      <vt:lpstr>Arial,Sans-Serif</vt:lpstr>
      <vt:lpstr>Calibri</vt:lpstr>
      <vt:lpstr>Canva Sans</vt:lpstr>
      <vt:lpstr>Courier New</vt:lpstr>
      <vt:lpstr>Lato</vt:lpstr>
      <vt:lpstr>Now</vt:lpstr>
      <vt:lpstr>Poppins</vt:lpstr>
      <vt:lpstr>Roboto</vt:lpstr>
      <vt:lpstr>Segoe UI Light</vt:lpstr>
      <vt:lpstr>Symbol</vt:lpstr>
      <vt:lpstr>Trebuchet MS</vt:lpstr>
      <vt:lpstr>Tw Cen MT</vt:lpstr>
      <vt:lpstr>Wingdings</vt:lpstr>
      <vt:lpstr>Kantoorthema</vt:lpstr>
      <vt:lpstr>Global Perspectives on EHRs and AI: Transforming healthcare through technology</vt:lpstr>
      <vt:lpstr>PowerPoint-presentatie</vt:lpstr>
      <vt:lpstr>PowerPoint-presentatie</vt:lpstr>
      <vt:lpstr>PowerPoint-presentatie</vt:lpstr>
      <vt:lpstr>PowerPoint-presentatie</vt:lpstr>
      <vt:lpstr>PowerPoint-presentatie</vt:lpstr>
      <vt:lpstr>PowerPoint-presentatie</vt:lpstr>
      <vt:lpstr>In the beginning: IT in healthcare focus on possible benefits</vt:lpstr>
      <vt:lpstr>Computerized Physician Order Entry system(CPOE)</vt:lpstr>
      <vt:lpstr>20 years ago…Low usability</vt:lpstr>
      <vt:lpstr>Electronic Patient records (EPR) implementation 'records'</vt:lpstr>
      <vt:lpstr>Decentralized - Issues due to multiple EHR systems in hospitals</vt:lpstr>
      <vt:lpstr>DECentralized – Dutch Issues within single hospitals</vt:lpstr>
      <vt:lpstr>CENtralized perspective</vt:lpstr>
      <vt:lpstr>PowerPoint-presentatie</vt:lpstr>
      <vt:lpstr>PowerPoint-presentatie</vt:lpstr>
      <vt:lpstr>PowerPoint-presentatie</vt:lpstr>
      <vt:lpstr>Summarize [1]: Success Factors and Challenges</vt:lpstr>
      <vt:lpstr>Summarize [2]: Success Factors and Challenges</vt:lpstr>
      <vt:lpstr>PowerPoint-presentatie</vt:lpstr>
      <vt:lpstr>PowerPoint-presentatie</vt:lpstr>
      <vt:lpstr>PowerPoint-presentatie</vt:lpstr>
      <vt:lpstr>PowerPoint-presentatie</vt:lpstr>
      <vt:lpstr>PowerPoint-presentatie</vt:lpstr>
      <vt:lpstr>Current Research and Opportunities Globally</vt:lpstr>
      <vt:lpstr>Take home: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Dusseljee - Peute, L.W.P. (Linda)</dc:creator>
  <cp:lastModifiedBy>Dusseljee - Peute, L.W.P. (Linda)</cp:lastModifiedBy>
  <cp:revision>408</cp:revision>
  <dcterms:created xsi:type="dcterms:W3CDTF">2024-09-20T13:27:20Z</dcterms:created>
  <dcterms:modified xsi:type="dcterms:W3CDTF">2024-09-21T11:28:21Z</dcterms:modified>
</cp:coreProperties>
</file>